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1"/>
  </p:handoutMasterIdLst>
  <p:sldIdLst>
    <p:sldId id="256" r:id="rId2"/>
    <p:sldId id="257" r:id="rId3"/>
    <p:sldId id="278" r:id="rId4"/>
    <p:sldId id="294" r:id="rId5"/>
    <p:sldId id="293" r:id="rId6"/>
    <p:sldId id="281" r:id="rId7"/>
    <p:sldId id="296" r:id="rId8"/>
    <p:sldId id="285" r:id="rId9"/>
    <p:sldId id="286" r:id="rId10"/>
    <p:sldId id="287" r:id="rId11"/>
    <p:sldId id="289" r:id="rId12"/>
    <p:sldId id="299" r:id="rId13"/>
    <p:sldId id="275" r:id="rId14"/>
    <p:sldId id="288" r:id="rId15"/>
    <p:sldId id="297" r:id="rId16"/>
    <p:sldId id="298" r:id="rId17"/>
    <p:sldId id="301" r:id="rId18"/>
    <p:sldId id="295" r:id="rId19"/>
    <p:sldId id="261" r:id="rId2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723E"/>
    <a:srgbClr val="FBE5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illermo Antonio Perez Roser" userId="1a42dfec-011a-40ff-a000-d7454739c8e3" providerId="ADAL" clId="{64A432F3-1609-4E35-A0D4-DC7CAFFB2F17}"/>
    <pc:docChg chg="undo custSel modSld">
      <pc:chgData name="Guillermo Antonio Perez Roser" userId="1a42dfec-011a-40ff-a000-d7454739c8e3" providerId="ADAL" clId="{64A432F3-1609-4E35-A0D4-DC7CAFFB2F17}" dt="2024-05-16T15:22:42.345" v="911" actId="20577"/>
      <pc:docMkLst>
        <pc:docMk/>
      </pc:docMkLst>
      <pc:sldChg chg="modSp mod">
        <pc:chgData name="Guillermo Antonio Perez Roser" userId="1a42dfec-011a-40ff-a000-d7454739c8e3" providerId="ADAL" clId="{64A432F3-1609-4E35-A0D4-DC7CAFFB2F17}" dt="2024-05-16T15:18:14.667" v="846" actId="20577"/>
        <pc:sldMkLst>
          <pc:docMk/>
          <pc:sldMk cId="668695436" sldId="275"/>
        </pc:sldMkLst>
        <pc:spChg chg="mod">
          <ac:chgData name="Guillermo Antonio Perez Roser" userId="1a42dfec-011a-40ff-a000-d7454739c8e3" providerId="ADAL" clId="{64A432F3-1609-4E35-A0D4-DC7CAFFB2F17}" dt="2024-05-16T15:18:07.498" v="844" actId="33524"/>
          <ac:spMkLst>
            <pc:docMk/>
            <pc:sldMk cId="668695436" sldId="275"/>
            <ac:spMk id="2" creationId="{C240FE49-E693-4346-825C-0206805241E7}"/>
          </ac:spMkLst>
        </pc:spChg>
        <pc:spChg chg="mod">
          <ac:chgData name="Guillermo Antonio Perez Roser" userId="1a42dfec-011a-40ff-a000-d7454739c8e3" providerId="ADAL" clId="{64A432F3-1609-4E35-A0D4-DC7CAFFB2F17}" dt="2024-05-16T15:18:14.667" v="846" actId="20577"/>
          <ac:spMkLst>
            <pc:docMk/>
            <pc:sldMk cId="668695436" sldId="275"/>
            <ac:spMk id="7" creationId="{86BE915C-24CD-4BA0-BB47-4153ECB1FFB4}"/>
          </ac:spMkLst>
        </pc:spChg>
      </pc:sldChg>
      <pc:sldChg chg="addSp delSp modSp mod">
        <pc:chgData name="Guillermo Antonio Perez Roser" userId="1a42dfec-011a-40ff-a000-d7454739c8e3" providerId="ADAL" clId="{64A432F3-1609-4E35-A0D4-DC7CAFFB2F17}" dt="2024-05-16T15:10:53.164" v="50" actId="478"/>
        <pc:sldMkLst>
          <pc:docMk/>
          <pc:sldMk cId="3786300408" sldId="281"/>
        </pc:sldMkLst>
        <pc:spChg chg="mod">
          <ac:chgData name="Guillermo Antonio Perez Roser" userId="1a42dfec-011a-40ff-a000-d7454739c8e3" providerId="ADAL" clId="{64A432F3-1609-4E35-A0D4-DC7CAFFB2F17}" dt="2024-05-16T15:07:03.962" v="1" actId="20577"/>
          <ac:spMkLst>
            <pc:docMk/>
            <pc:sldMk cId="3786300408" sldId="281"/>
            <ac:spMk id="7" creationId="{4FEC8510-7CA6-4C3B-8CD5-6C6EA0F4B2D9}"/>
          </ac:spMkLst>
        </pc:spChg>
        <pc:spChg chg="add del mod">
          <ac:chgData name="Guillermo Antonio Perez Roser" userId="1a42dfec-011a-40ff-a000-d7454739c8e3" providerId="ADAL" clId="{64A432F3-1609-4E35-A0D4-DC7CAFFB2F17}" dt="2024-05-16T15:10:51.013" v="49" actId="478"/>
          <ac:spMkLst>
            <pc:docMk/>
            <pc:sldMk cId="3786300408" sldId="281"/>
            <ac:spMk id="8" creationId="{0C498281-BE27-215D-56F5-09531F075960}"/>
          </ac:spMkLst>
        </pc:spChg>
        <pc:spChg chg="add del mod">
          <ac:chgData name="Guillermo Antonio Perez Roser" userId="1a42dfec-011a-40ff-a000-d7454739c8e3" providerId="ADAL" clId="{64A432F3-1609-4E35-A0D4-DC7CAFFB2F17}" dt="2024-05-16T15:10:53.164" v="50" actId="478"/>
          <ac:spMkLst>
            <pc:docMk/>
            <pc:sldMk cId="3786300408" sldId="281"/>
            <ac:spMk id="9" creationId="{50677A92-B7BE-7F23-1468-E8BF62FF74C5}"/>
          </ac:spMkLst>
        </pc:spChg>
        <pc:cxnChg chg="add mod">
          <ac:chgData name="Guillermo Antonio Perez Roser" userId="1a42dfec-011a-40ff-a000-d7454739c8e3" providerId="ADAL" clId="{64A432F3-1609-4E35-A0D4-DC7CAFFB2F17}" dt="2024-05-16T15:07:55.195" v="4" actId="1582"/>
          <ac:cxnSpMkLst>
            <pc:docMk/>
            <pc:sldMk cId="3786300408" sldId="281"/>
            <ac:cxnSpMk id="6" creationId="{06A9DF5B-3B50-3325-AF06-0DC0E6B10333}"/>
          </ac:cxnSpMkLst>
        </pc:cxnChg>
      </pc:sldChg>
      <pc:sldChg chg="modSp mod">
        <pc:chgData name="Guillermo Antonio Perez Roser" userId="1a42dfec-011a-40ff-a000-d7454739c8e3" providerId="ADAL" clId="{64A432F3-1609-4E35-A0D4-DC7CAFFB2F17}" dt="2024-05-16T15:11:13.045" v="54" actId="20577"/>
        <pc:sldMkLst>
          <pc:docMk/>
          <pc:sldMk cId="1219595409" sldId="285"/>
        </pc:sldMkLst>
        <pc:spChg chg="mod">
          <ac:chgData name="Guillermo Antonio Perez Roser" userId="1a42dfec-011a-40ff-a000-d7454739c8e3" providerId="ADAL" clId="{64A432F3-1609-4E35-A0D4-DC7CAFFB2F17}" dt="2024-05-16T15:11:13.045" v="54" actId="20577"/>
          <ac:spMkLst>
            <pc:docMk/>
            <pc:sldMk cId="1219595409" sldId="285"/>
            <ac:spMk id="7" creationId="{4FEC8510-7CA6-4C3B-8CD5-6C6EA0F4B2D9}"/>
          </ac:spMkLst>
        </pc:spChg>
      </pc:sldChg>
      <pc:sldChg chg="modSp mod">
        <pc:chgData name="Guillermo Antonio Perez Roser" userId="1a42dfec-011a-40ff-a000-d7454739c8e3" providerId="ADAL" clId="{64A432F3-1609-4E35-A0D4-DC7CAFFB2F17}" dt="2024-05-16T15:11:26.552" v="60" actId="20577"/>
        <pc:sldMkLst>
          <pc:docMk/>
          <pc:sldMk cId="3549899829" sldId="286"/>
        </pc:sldMkLst>
        <pc:spChg chg="mod">
          <ac:chgData name="Guillermo Antonio Perez Roser" userId="1a42dfec-011a-40ff-a000-d7454739c8e3" providerId="ADAL" clId="{64A432F3-1609-4E35-A0D4-DC7CAFFB2F17}" dt="2024-05-16T15:11:26.552" v="60" actId="20577"/>
          <ac:spMkLst>
            <pc:docMk/>
            <pc:sldMk cId="3549899829" sldId="286"/>
            <ac:spMk id="7" creationId="{4FEC8510-7CA6-4C3B-8CD5-6C6EA0F4B2D9}"/>
          </ac:spMkLst>
        </pc:spChg>
      </pc:sldChg>
      <pc:sldChg chg="modSp mod">
        <pc:chgData name="Guillermo Antonio Perez Roser" userId="1a42dfec-011a-40ff-a000-d7454739c8e3" providerId="ADAL" clId="{64A432F3-1609-4E35-A0D4-DC7CAFFB2F17}" dt="2024-05-16T15:11:31.536" v="62" actId="20577"/>
        <pc:sldMkLst>
          <pc:docMk/>
          <pc:sldMk cId="4173993832" sldId="287"/>
        </pc:sldMkLst>
        <pc:spChg chg="mod">
          <ac:chgData name="Guillermo Antonio Perez Roser" userId="1a42dfec-011a-40ff-a000-d7454739c8e3" providerId="ADAL" clId="{64A432F3-1609-4E35-A0D4-DC7CAFFB2F17}" dt="2024-05-16T15:11:31.536" v="62" actId="20577"/>
          <ac:spMkLst>
            <pc:docMk/>
            <pc:sldMk cId="4173993832" sldId="287"/>
            <ac:spMk id="7" creationId="{4FEC8510-7CA6-4C3B-8CD5-6C6EA0F4B2D9}"/>
          </ac:spMkLst>
        </pc:spChg>
      </pc:sldChg>
      <pc:sldChg chg="modSp mod">
        <pc:chgData name="Guillermo Antonio Perez Roser" userId="1a42dfec-011a-40ff-a000-d7454739c8e3" providerId="ADAL" clId="{64A432F3-1609-4E35-A0D4-DC7CAFFB2F17}" dt="2024-05-16T15:18:28.108" v="851" actId="20577"/>
        <pc:sldMkLst>
          <pc:docMk/>
          <pc:sldMk cId="3814245065" sldId="288"/>
        </pc:sldMkLst>
        <pc:spChg chg="mod">
          <ac:chgData name="Guillermo Antonio Perez Roser" userId="1a42dfec-011a-40ff-a000-d7454739c8e3" providerId="ADAL" clId="{64A432F3-1609-4E35-A0D4-DC7CAFFB2F17}" dt="2024-05-16T15:18:28.108" v="851" actId="20577"/>
          <ac:spMkLst>
            <pc:docMk/>
            <pc:sldMk cId="3814245065" sldId="288"/>
            <ac:spMk id="7" creationId="{86BE915C-24CD-4BA0-BB47-4153ECB1FFB4}"/>
          </ac:spMkLst>
        </pc:spChg>
      </pc:sldChg>
      <pc:sldChg chg="modSp mod">
        <pc:chgData name="Guillermo Antonio Perez Roser" userId="1a42dfec-011a-40ff-a000-d7454739c8e3" providerId="ADAL" clId="{64A432F3-1609-4E35-A0D4-DC7CAFFB2F17}" dt="2024-05-16T15:11:36.238" v="64" actId="20577"/>
        <pc:sldMkLst>
          <pc:docMk/>
          <pc:sldMk cId="964249735" sldId="289"/>
        </pc:sldMkLst>
        <pc:spChg chg="mod">
          <ac:chgData name="Guillermo Antonio Perez Roser" userId="1a42dfec-011a-40ff-a000-d7454739c8e3" providerId="ADAL" clId="{64A432F3-1609-4E35-A0D4-DC7CAFFB2F17}" dt="2024-05-16T15:11:36.238" v="64" actId="20577"/>
          <ac:spMkLst>
            <pc:docMk/>
            <pc:sldMk cId="964249735" sldId="289"/>
            <ac:spMk id="7" creationId="{4FEC8510-7CA6-4C3B-8CD5-6C6EA0F4B2D9}"/>
          </ac:spMkLst>
        </pc:spChg>
      </pc:sldChg>
      <pc:sldChg chg="addSp modSp mod">
        <pc:chgData name="Guillermo Antonio Perez Roser" userId="1a42dfec-011a-40ff-a000-d7454739c8e3" providerId="ADAL" clId="{64A432F3-1609-4E35-A0D4-DC7CAFFB2F17}" dt="2024-05-16T15:22:37.796" v="909" actId="20577"/>
        <pc:sldMkLst>
          <pc:docMk/>
          <pc:sldMk cId="2427589368" sldId="291"/>
        </pc:sldMkLst>
        <pc:spChg chg="mod">
          <ac:chgData name="Guillermo Antonio Perez Roser" userId="1a42dfec-011a-40ff-a000-d7454739c8e3" providerId="ADAL" clId="{64A432F3-1609-4E35-A0D4-DC7CAFFB2F17}" dt="2024-05-16T15:22:28.678" v="907" actId="20577"/>
          <ac:spMkLst>
            <pc:docMk/>
            <pc:sldMk cId="2427589368" sldId="291"/>
            <ac:spMk id="7" creationId="{044C6795-59DE-6431-9730-FDC74AD9A8B6}"/>
          </ac:spMkLst>
        </pc:spChg>
        <pc:spChg chg="mod">
          <ac:chgData name="Guillermo Antonio Perez Roser" userId="1a42dfec-011a-40ff-a000-d7454739c8e3" providerId="ADAL" clId="{64A432F3-1609-4E35-A0D4-DC7CAFFB2F17}" dt="2024-05-16T15:22:37.796" v="909" actId="20577"/>
          <ac:spMkLst>
            <pc:docMk/>
            <pc:sldMk cId="2427589368" sldId="291"/>
            <ac:spMk id="16" creationId="{6C07E873-78AA-40AF-B7CA-114FBDC0B942}"/>
          </ac:spMkLst>
        </pc:spChg>
        <pc:picChg chg="mod">
          <ac:chgData name="Guillermo Antonio Perez Roser" userId="1a42dfec-011a-40ff-a000-d7454739c8e3" providerId="ADAL" clId="{64A432F3-1609-4E35-A0D4-DC7CAFFB2F17}" dt="2024-05-16T15:20:07.657" v="862" actId="14100"/>
          <ac:picMkLst>
            <pc:docMk/>
            <pc:sldMk cId="2427589368" sldId="291"/>
            <ac:picMk id="2" creationId="{A0AA1D1D-3A99-D61A-3F3F-4E6A891C31B0}"/>
          </ac:picMkLst>
        </pc:picChg>
        <pc:picChg chg="add mod">
          <ac:chgData name="Guillermo Antonio Perez Roser" userId="1a42dfec-011a-40ff-a000-d7454739c8e3" providerId="ADAL" clId="{64A432F3-1609-4E35-A0D4-DC7CAFFB2F17}" dt="2024-05-16T15:21:51.028" v="879" actId="14100"/>
          <ac:picMkLst>
            <pc:docMk/>
            <pc:sldMk cId="2427589368" sldId="291"/>
            <ac:picMk id="3" creationId="{F45B9A69-FCA7-0F89-1FD5-35510B0A6452}"/>
          </ac:picMkLst>
        </pc:picChg>
        <pc:picChg chg="mod">
          <ac:chgData name="Guillermo Antonio Perez Roser" userId="1a42dfec-011a-40ff-a000-d7454739c8e3" providerId="ADAL" clId="{64A432F3-1609-4E35-A0D4-DC7CAFFB2F17}" dt="2024-05-16T15:19:54.403" v="859" actId="14826"/>
          <ac:picMkLst>
            <pc:docMk/>
            <pc:sldMk cId="2427589368" sldId="291"/>
            <ac:picMk id="4" creationId="{8AF60AC4-0009-F814-BA85-D1D897FAC63B}"/>
          </ac:picMkLst>
        </pc:picChg>
        <pc:picChg chg="mod">
          <ac:chgData name="Guillermo Antonio Perez Roser" userId="1a42dfec-011a-40ff-a000-d7454739c8e3" providerId="ADAL" clId="{64A432F3-1609-4E35-A0D4-DC7CAFFB2F17}" dt="2024-05-16T15:20:21.331" v="865" actId="14100"/>
          <ac:picMkLst>
            <pc:docMk/>
            <pc:sldMk cId="2427589368" sldId="291"/>
            <ac:picMk id="5" creationId="{31ED3EF0-EAE3-176E-05AF-55F2FAA47F47}"/>
          </ac:picMkLst>
        </pc:picChg>
        <pc:picChg chg="mod">
          <ac:chgData name="Guillermo Antonio Perez Roser" userId="1a42dfec-011a-40ff-a000-d7454739c8e3" providerId="ADAL" clId="{64A432F3-1609-4E35-A0D4-DC7CAFFB2F17}" dt="2024-05-16T15:21:47.346" v="877" actId="1076"/>
          <ac:picMkLst>
            <pc:docMk/>
            <pc:sldMk cId="2427589368" sldId="291"/>
            <ac:picMk id="6" creationId="{F24CBDD4-6825-8E87-5ED3-946C20F43309}"/>
          </ac:picMkLst>
        </pc:picChg>
        <pc:picChg chg="add mod">
          <ac:chgData name="Guillermo Antonio Perez Roser" userId="1a42dfec-011a-40ff-a000-d7454739c8e3" providerId="ADAL" clId="{64A432F3-1609-4E35-A0D4-DC7CAFFB2F17}" dt="2024-05-16T15:22:17.169" v="885" actId="14100"/>
          <ac:picMkLst>
            <pc:docMk/>
            <pc:sldMk cId="2427589368" sldId="291"/>
            <ac:picMk id="9" creationId="{B35FE2EF-C23D-1F3B-06DA-1EF9391F2079}"/>
          </ac:picMkLst>
        </pc:picChg>
      </pc:sldChg>
      <pc:sldChg chg="modSp mod">
        <pc:chgData name="Guillermo Antonio Perez Roser" userId="1a42dfec-011a-40ff-a000-d7454739c8e3" providerId="ADAL" clId="{64A432F3-1609-4E35-A0D4-DC7CAFFB2F17}" dt="2024-05-16T15:22:42.345" v="911" actId="20577"/>
        <pc:sldMkLst>
          <pc:docMk/>
          <pc:sldMk cId="1750532595" sldId="295"/>
        </pc:sldMkLst>
        <pc:spChg chg="mod">
          <ac:chgData name="Guillermo Antonio Perez Roser" userId="1a42dfec-011a-40ff-a000-d7454739c8e3" providerId="ADAL" clId="{64A432F3-1609-4E35-A0D4-DC7CAFFB2F17}" dt="2024-05-16T15:22:42.345" v="911" actId="20577"/>
          <ac:spMkLst>
            <pc:docMk/>
            <pc:sldMk cId="1750532595" sldId="295"/>
            <ac:spMk id="16" creationId="{6C07E873-78AA-40AF-B7CA-114FBDC0B942}"/>
          </ac:spMkLst>
        </pc:spChg>
      </pc:sldChg>
      <pc:sldChg chg="modSp mod">
        <pc:chgData name="Guillermo Antonio Perez Roser" userId="1a42dfec-011a-40ff-a000-d7454739c8e3" providerId="ADAL" clId="{64A432F3-1609-4E35-A0D4-DC7CAFFB2F17}" dt="2024-05-16T15:11:09.203" v="52" actId="20577"/>
        <pc:sldMkLst>
          <pc:docMk/>
          <pc:sldMk cId="2577002372" sldId="296"/>
        </pc:sldMkLst>
        <pc:spChg chg="mod">
          <ac:chgData name="Guillermo Antonio Perez Roser" userId="1a42dfec-011a-40ff-a000-d7454739c8e3" providerId="ADAL" clId="{64A432F3-1609-4E35-A0D4-DC7CAFFB2F17}" dt="2024-05-16T15:11:09.203" v="52" actId="20577"/>
          <ac:spMkLst>
            <pc:docMk/>
            <pc:sldMk cId="2577002372" sldId="296"/>
            <ac:spMk id="7" creationId="{4FEC8510-7CA6-4C3B-8CD5-6C6EA0F4B2D9}"/>
          </ac:spMkLst>
        </pc:spChg>
      </pc:sldChg>
      <pc:sldChg chg="modSp mod">
        <pc:chgData name="Guillermo Antonio Perez Roser" userId="1a42dfec-011a-40ff-a000-d7454739c8e3" providerId="ADAL" clId="{64A432F3-1609-4E35-A0D4-DC7CAFFB2F17}" dt="2024-05-16T15:18:44.621" v="855" actId="20577"/>
        <pc:sldMkLst>
          <pc:docMk/>
          <pc:sldMk cId="4089977161" sldId="297"/>
        </pc:sldMkLst>
        <pc:spChg chg="mod">
          <ac:chgData name="Guillermo Antonio Perez Roser" userId="1a42dfec-011a-40ff-a000-d7454739c8e3" providerId="ADAL" clId="{64A432F3-1609-4E35-A0D4-DC7CAFFB2F17}" dt="2024-05-16T15:18:44.621" v="855" actId="20577"/>
          <ac:spMkLst>
            <pc:docMk/>
            <pc:sldMk cId="4089977161" sldId="297"/>
            <ac:spMk id="7" creationId="{86BE915C-24CD-4BA0-BB47-4153ECB1FFB4}"/>
          </ac:spMkLst>
        </pc:spChg>
      </pc:sldChg>
      <pc:sldChg chg="modSp mod">
        <pc:chgData name="Guillermo Antonio Perez Roser" userId="1a42dfec-011a-40ff-a000-d7454739c8e3" providerId="ADAL" clId="{64A432F3-1609-4E35-A0D4-DC7CAFFB2F17}" dt="2024-05-16T15:18:55.562" v="858" actId="20577"/>
        <pc:sldMkLst>
          <pc:docMk/>
          <pc:sldMk cId="1012505268" sldId="298"/>
        </pc:sldMkLst>
        <pc:spChg chg="mod">
          <ac:chgData name="Guillermo Antonio Perez Roser" userId="1a42dfec-011a-40ff-a000-d7454739c8e3" providerId="ADAL" clId="{64A432F3-1609-4E35-A0D4-DC7CAFFB2F17}" dt="2024-05-16T15:18:55.562" v="858" actId="20577"/>
          <ac:spMkLst>
            <pc:docMk/>
            <pc:sldMk cId="1012505268" sldId="298"/>
            <ac:spMk id="7" creationId="{86BE915C-24CD-4BA0-BB47-4153ECB1FFB4}"/>
          </ac:spMkLst>
        </pc:spChg>
      </pc:sldChg>
      <pc:sldChg chg="modSp mod">
        <pc:chgData name="Guillermo Antonio Perez Roser" userId="1a42dfec-011a-40ff-a000-d7454739c8e3" providerId="ADAL" clId="{64A432F3-1609-4E35-A0D4-DC7CAFFB2F17}" dt="2024-05-16T15:11:43.480" v="66" actId="20577"/>
        <pc:sldMkLst>
          <pc:docMk/>
          <pc:sldMk cId="218409723" sldId="299"/>
        </pc:sldMkLst>
        <pc:spChg chg="mod">
          <ac:chgData name="Guillermo Antonio Perez Roser" userId="1a42dfec-011a-40ff-a000-d7454739c8e3" providerId="ADAL" clId="{64A432F3-1609-4E35-A0D4-DC7CAFFB2F17}" dt="2024-05-16T15:11:43.480" v="66" actId="20577"/>
          <ac:spMkLst>
            <pc:docMk/>
            <pc:sldMk cId="218409723" sldId="299"/>
            <ac:spMk id="7" creationId="{4FEC8510-7CA6-4C3B-8CD5-6C6EA0F4B2D9}"/>
          </ac:spMkLst>
        </pc:spChg>
      </pc:sldChg>
    </pc:docChg>
  </pc:docChgLst>
  <pc:docChgLst>
    <pc:chgData name="Guillermo Antonio Perez Roser" userId="1a42dfec-011a-40ff-a000-d7454739c8e3" providerId="ADAL" clId="{A5860E60-096A-4165-982C-851062BD0FE0}"/>
    <pc:docChg chg="custSel addSld delSld modSld sldOrd">
      <pc:chgData name="Guillermo Antonio Perez Roser" userId="1a42dfec-011a-40ff-a000-d7454739c8e3" providerId="ADAL" clId="{A5860E60-096A-4165-982C-851062BD0FE0}" dt="2024-05-25T13:07:40.336" v="723" actId="20577"/>
      <pc:docMkLst>
        <pc:docMk/>
      </pc:docMkLst>
      <pc:sldChg chg="modSp mod">
        <pc:chgData name="Guillermo Antonio Perez Roser" userId="1a42dfec-011a-40ff-a000-d7454739c8e3" providerId="ADAL" clId="{A5860E60-096A-4165-982C-851062BD0FE0}" dt="2024-05-25T13:04:17.086" v="616" actId="20577"/>
        <pc:sldMkLst>
          <pc:docMk/>
          <pc:sldMk cId="668695436" sldId="275"/>
        </pc:sldMkLst>
        <pc:spChg chg="mod">
          <ac:chgData name="Guillermo Antonio Perez Roser" userId="1a42dfec-011a-40ff-a000-d7454739c8e3" providerId="ADAL" clId="{A5860E60-096A-4165-982C-851062BD0FE0}" dt="2024-05-25T13:04:17.086" v="616" actId="20577"/>
          <ac:spMkLst>
            <pc:docMk/>
            <pc:sldMk cId="668695436" sldId="275"/>
            <ac:spMk id="2" creationId="{C240FE49-E693-4346-825C-0206805241E7}"/>
          </ac:spMkLst>
        </pc:spChg>
        <pc:spChg chg="mod">
          <ac:chgData name="Guillermo Antonio Perez Roser" userId="1a42dfec-011a-40ff-a000-d7454739c8e3" providerId="ADAL" clId="{A5860E60-096A-4165-982C-851062BD0FE0}" dt="2024-05-21T16:30:26.023" v="428" actId="20577"/>
          <ac:spMkLst>
            <pc:docMk/>
            <pc:sldMk cId="668695436" sldId="275"/>
            <ac:spMk id="7" creationId="{86BE915C-24CD-4BA0-BB47-4153ECB1FFB4}"/>
          </ac:spMkLst>
        </pc:spChg>
      </pc:sldChg>
      <pc:sldChg chg="modSp mod">
        <pc:chgData name="Guillermo Antonio Perez Roser" userId="1a42dfec-011a-40ff-a000-d7454739c8e3" providerId="ADAL" clId="{A5860E60-096A-4165-982C-851062BD0FE0}" dt="2024-05-21T16:24:56.921" v="407" actId="20577"/>
        <pc:sldMkLst>
          <pc:docMk/>
          <pc:sldMk cId="3786300408" sldId="281"/>
        </pc:sldMkLst>
        <pc:spChg chg="mod">
          <ac:chgData name="Guillermo Antonio Perez Roser" userId="1a42dfec-011a-40ff-a000-d7454739c8e3" providerId="ADAL" clId="{A5860E60-096A-4165-982C-851062BD0FE0}" dt="2024-05-21T16:24:56.921" v="407" actId="20577"/>
          <ac:spMkLst>
            <pc:docMk/>
            <pc:sldMk cId="3786300408" sldId="281"/>
            <ac:spMk id="7" creationId="{4FEC8510-7CA6-4C3B-8CD5-6C6EA0F4B2D9}"/>
          </ac:spMkLst>
        </pc:spChg>
      </pc:sldChg>
      <pc:sldChg chg="modSp mod">
        <pc:chgData name="Guillermo Antonio Perez Roser" userId="1a42dfec-011a-40ff-a000-d7454739c8e3" providerId="ADAL" clId="{A5860E60-096A-4165-982C-851062BD0FE0}" dt="2024-05-21T16:28:57.852" v="414" actId="20577"/>
        <pc:sldMkLst>
          <pc:docMk/>
          <pc:sldMk cId="1219595409" sldId="285"/>
        </pc:sldMkLst>
        <pc:spChg chg="mod">
          <ac:chgData name="Guillermo Antonio Perez Roser" userId="1a42dfec-011a-40ff-a000-d7454739c8e3" providerId="ADAL" clId="{A5860E60-096A-4165-982C-851062BD0FE0}" dt="2024-05-21T16:28:57.852" v="414" actId="20577"/>
          <ac:spMkLst>
            <pc:docMk/>
            <pc:sldMk cId="1219595409" sldId="285"/>
            <ac:spMk id="7" creationId="{4FEC8510-7CA6-4C3B-8CD5-6C6EA0F4B2D9}"/>
          </ac:spMkLst>
        </pc:spChg>
      </pc:sldChg>
      <pc:sldChg chg="modSp mod">
        <pc:chgData name="Guillermo Antonio Perez Roser" userId="1a42dfec-011a-40ff-a000-d7454739c8e3" providerId="ADAL" clId="{A5860E60-096A-4165-982C-851062BD0FE0}" dt="2024-05-21T16:29:09.668" v="416" actId="20577"/>
        <pc:sldMkLst>
          <pc:docMk/>
          <pc:sldMk cId="3549899829" sldId="286"/>
        </pc:sldMkLst>
        <pc:spChg chg="mod">
          <ac:chgData name="Guillermo Antonio Perez Roser" userId="1a42dfec-011a-40ff-a000-d7454739c8e3" providerId="ADAL" clId="{A5860E60-096A-4165-982C-851062BD0FE0}" dt="2024-05-21T16:29:09.668" v="416" actId="20577"/>
          <ac:spMkLst>
            <pc:docMk/>
            <pc:sldMk cId="3549899829" sldId="286"/>
            <ac:spMk id="7" creationId="{4FEC8510-7CA6-4C3B-8CD5-6C6EA0F4B2D9}"/>
          </ac:spMkLst>
        </pc:spChg>
      </pc:sldChg>
      <pc:sldChg chg="modSp mod">
        <pc:chgData name="Guillermo Antonio Perez Roser" userId="1a42dfec-011a-40ff-a000-d7454739c8e3" providerId="ADAL" clId="{A5860E60-096A-4165-982C-851062BD0FE0}" dt="2024-05-21T16:29:15.634" v="418" actId="20577"/>
        <pc:sldMkLst>
          <pc:docMk/>
          <pc:sldMk cId="4173993832" sldId="287"/>
        </pc:sldMkLst>
        <pc:spChg chg="mod">
          <ac:chgData name="Guillermo Antonio Perez Roser" userId="1a42dfec-011a-40ff-a000-d7454739c8e3" providerId="ADAL" clId="{A5860E60-096A-4165-982C-851062BD0FE0}" dt="2024-05-21T16:29:15.634" v="418" actId="20577"/>
          <ac:spMkLst>
            <pc:docMk/>
            <pc:sldMk cId="4173993832" sldId="287"/>
            <ac:spMk id="7" creationId="{4FEC8510-7CA6-4C3B-8CD5-6C6EA0F4B2D9}"/>
          </ac:spMkLst>
        </pc:spChg>
      </pc:sldChg>
      <pc:sldChg chg="addSp modSp mod">
        <pc:chgData name="Guillermo Antonio Perez Roser" userId="1a42dfec-011a-40ff-a000-d7454739c8e3" providerId="ADAL" clId="{A5860E60-096A-4165-982C-851062BD0FE0}" dt="2024-05-21T16:30:55.516" v="435" actId="20577"/>
        <pc:sldMkLst>
          <pc:docMk/>
          <pc:sldMk cId="3814245065" sldId="288"/>
        </pc:sldMkLst>
        <pc:spChg chg="mod">
          <ac:chgData name="Guillermo Antonio Perez Roser" userId="1a42dfec-011a-40ff-a000-d7454739c8e3" providerId="ADAL" clId="{A5860E60-096A-4165-982C-851062BD0FE0}" dt="2024-05-21T16:30:55.516" v="435" actId="20577"/>
          <ac:spMkLst>
            <pc:docMk/>
            <pc:sldMk cId="3814245065" sldId="288"/>
            <ac:spMk id="7" creationId="{86BE915C-24CD-4BA0-BB47-4153ECB1FFB4}"/>
          </ac:spMkLst>
        </pc:spChg>
        <pc:picChg chg="add mod">
          <ac:chgData name="Guillermo Antonio Perez Roser" userId="1a42dfec-011a-40ff-a000-d7454739c8e3" providerId="ADAL" clId="{A5860E60-096A-4165-982C-851062BD0FE0}" dt="2024-05-21T16:30:52.844" v="434" actId="208"/>
          <ac:picMkLst>
            <pc:docMk/>
            <pc:sldMk cId="3814245065" sldId="288"/>
            <ac:picMk id="3" creationId="{2394A658-CC36-4A81-8CE5-02969F437EB9}"/>
          </ac:picMkLst>
        </pc:picChg>
        <pc:picChg chg="mod">
          <ac:chgData name="Guillermo Antonio Perez Roser" userId="1a42dfec-011a-40ff-a000-d7454739c8e3" providerId="ADAL" clId="{A5860E60-096A-4165-982C-851062BD0FE0}" dt="2024-05-21T16:29:59.115" v="426" actId="1076"/>
          <ac:picMkLst>
            <pc:docMk/>
            <pc:sldMk cId="3814245065" sldId="288"/>
            <ac:picMk id="4" creationId="{BE554F50-5AF6-0E7C-86D0-F3BF2CFD2610}"/>
          </ac:picMkLst>
        </pc:picChg>
        <pc:picChg chg="mod">
          <ac:chgData name="Guillermo Antonio Perez Roser" userId="1a42dfec-011a-40ff-a000-d7454739c8e3" providerId="ADAL" clId="{A5860E60-096A-4165-982C-851062BD0FE0}" dt="2024-05-21T16:29:57.641" v="425" actId="1076"/>
          <ac:picMkLst>
            <pc:docMk/>
            <pc:sldMk cId="3814245065" sldId="288"/>
            <ac:picMk id="5" creationId="{9815145C-F2A6-807A-9B1F-9DB37907C38E}"/>
          </ac:picMkLst>
        </pc:picChg>
      </pc:sldChg>
      <pc:sldChg chg="modSp mod">
        <pc:chgData name="Guillermo Antonio Perez Roser" userId="1a42dfec-011a-40ff-a000-d7454739c8e3" providerId="ADAL" clId="{A5860E60-096A-4165-982C-851062BD0FE0}" dt="2024-05-21T16:29:21.962" v="420" actId="20577"/>
        <pc:sldMkLst>
          <pc:docMk/>
          <pc:sldMk cId="964249735" sldId="289"/>
        </pc:sldMkLst>
        <pc:spChg chg="mod">
          <ac:chgData name="Guillermo Antonio Perez Roser" userId="1a42dfec-011a-40ff-a000-d7454739c8e3" providerId="ADAL" clId="{A5860E60-096A-4165-982C-851062BD0FE0}" dt="2024-05-21T16:29:21.962" v="420" actId="20577"/>
          <ac:spMkLst>
            <pc:docMk/>
            <pc:sldMk cId="964249735" sldId="289"/>
            <ac:spMk id="7" creationId="{4FEC8510-7CA6-4C3B-8CD5-6C6EA0F4B2D9}"/>
          </ac:spMkLst>
        </pc:spChg>
      </pc:sldChg>
      <pc:sldChg chg="modSp mod">
        <pc:chgData name="Guillermo Antonio Perez Roser" userId="1a42dfec-011a-40ff-a000-d7454739c8e3" providerId="ADAL" clId="{A5860E60-096A-4165-982C-851062BD0FE0}" dt="2024-05-25T13:04:54.808" v="640" actId="20577"/>
        <pc:sldMkLst>
          <pc:docMk/>
          <pc:sldMk cId="2427589368" sldId="291"/>
        </pc:sldMkLst>
        <pc:spChg chg="mod">
          <ac:chgData name="Guillermo Antonio Perez Roser" userId="1a42dfec-011a-40ff-a000-d7454739c8e3" providerId="ADAL" clId="{A5860E60-096A-4165-982C-851062BD0FE0}" dt="2024-05-21T16:35:06.130" v="494" actId="20577"/>
          <ac:spMkLst>
            <pc:docMk/>
            <pc:sldMk cId="2427589368" sldId="291"/>
            <ac:spMk id="16" creationId="{6C07E873-78AA-40AF-B7CA-114FBDC0B942}"/>
          </ac:spMkLst>
        </pc:spChg>
        <pc:spChg chg="mod">
          <ac:chgData name="Guillermo Antonio Perez Roser" userId="1a42dfec-011a-40ff-a000-d7454739c8e3" providerId="ADAL" clId="{A5860E60-096A-4165-982C-851062BD0FE0}" dt="2024-05-25T13:04:54.808" v="640" actId="20577"/>
          <ac:spMkLst>
            <pc:docMk/>
            <pc:sldMk cId="2427589368" sldId="291"/>
            <ac:spMk id="20" creationId="{4B56FF2E-DED1-427F-98D1-474FF57D6819}"/>
          </ac:spMkLst>
        </pc:spChg>
        <pc:picChg chg="mod">
          <ac:chgData name="Guillermo Antonio Perez Roser" userId="1a42dfec-011a-40ff-a000-d7454739c8e3" providerId="ADAL" clId="{A5860E60-096A-4165-982C-851062BD0FE0}" dt="2024-05-21T16:34:32.492" v="489" actId="14100"/>
          <ac:picMkLst>
            <pc:docMk/>
            <pc:sldMk cId="2427589368" sldId="291"/>
            <ac:picMk id="2" creationId="{A0AA1D1D-3A99-D61A-3F3F-4E6A891C31B0}"/>
          </ac:picMkLst>
        </pc:picChg>
        <pc:picChg chg="mod">
          <ac:chgData name="Guillermo Antonio Perez Roser" userId="1a42dfec-011a-40ff-a000-d7454739c8e3" providerId="ADAL" clId="{A5860E60-096A-4165-982C-851062BD0FE0}" dt="2024-05-21T16:34:09.785" v="486" actId="1076"/>
          <ac:picMkLst>
            <pc:docMk/>
            <pc:sldMk cId="2427589368" sldId="291"/>
            <ac:picMk id="4" creationId="{8AF60AC4-0009-F814-BA85-D1D897FAC63B}"/>
          </ac:picMkLst>
        </pc:picChg>
        <pc:picChg chg="mod">
          <ac:chgData name="Guillermo Antonio Perez Roser" userId="1a42dfec-011a-40ff-a000-d7454739c8e3" providerId="ADAL" clId="{A5860E60-096A-4165-982C-851062BD0FE0}" dt="2024-05-21T16:34:47.287" v="492" actId="14100"/>
          <ac:picMkLst>
            <pc:docMk/>
            <pc:sldMk cId="2427589368" sldId="291"/>
            <ac:picMk id="5" creationId="{31ED3EF0-EAE3-176E-05AF-55F2FAA47F47}"/>
          </ac:picMkLst>
        </pc:picChg>
      </pc:sldChg>
      <pc:sldChg chg="modSp mod">
        <pc:chgData name="Guillermo Antonio Perez Roser" userId="1a42dfec-011a-40ff-a000-d7454739c8e3" providerId="ADAL" clId="{A5860E60-096A-4165-982C-851062BD0FE0}" dt="2024-05-25T13:07:40.336" v="723" actId="20577"/>
        <pc:sldMkLst>
          <pc:docMk/>
          <pc:sldMk cId="1750532595" sldId="295"/>
        </pc:sldMkLst>
        <pc:spChg chg="mod">
          <ac:chgData name="Guillermo Antonio Perez Roser" userId="1a42dfec-011a-40ff-a000-d7454739c8e3" providerId="ADAL" clId="{A5860E60-096A-4165-982C-851062BD0FE0}" dt="2024-05-25T13:07:40.336" v="723" actId="20577"/>
          <ac:spMkLst>
            <pc:docMk/>
            <pc:sldMk cId="1750532595" sldId="295"/>
            <ac:spMk id="16" creationId="{6C07E873-78AA-40AF-B7CA-114FBDC0B942}"/>
          </ac:spMkLst>
        </pc:spChg>
      </pc:sldChg>
      <pc:sldChg chg="modSp mod">
        <pc:chgData name="Guillermo Antonio Perez Roser" userId="1a42dfec-011a-40ff-a000-d7454739c8e3" providerId="ADAL" clId="{A5860E60-096A-4165-982C-851062BD0FE0}" dt="2024-05-21T16:28:50.991" v="412" actId="6549"/>
        <pc:sldMkLst>
          <pc:docMk/>
          <pc:sldMk cId="2577002372" sldId="296"/>
        </pc:sldMkLst>
        <pc:spChg chg="mod">
          <ac:chgData name="Guillermo Antonio Perez Roser" userId="1a42dfec-011a-40ff-a000-d7454739c8e3" providerId="ADAL" clId="{A5860E60-096A-4165-982C-851062BD0FE0}" dt="2024-05-21T16:28:50.991" v="412" actId="6549"/>
          <ac:spMkLst>
            <pc:docMk/>
            <pc:sldMk cId="2577002372" sldId="296"/>
            <ac:spMk id="7" creationId="{4FEC8510-7CA6-4C3B-8CD5-6C6EA0F4B2D9}"/>
          </ac:spMkLst>
        </pc:spChg>
      </pc:sldChg>
      <pc:sldChg chg="modSp mod">
        <pc:chgData name="Guillermo Antonio Perez Roser" userId="1a42dfec-011a-40ff-a000-d7454739c8e3" providerId="ADAL" clId="{A5860E60-096A-4165-982C-851062BD0FE0}" dt="2024-05-21T16:31:47.778" v="447" actId="20577"/>
        <pc:sldMkLst>
          <pc:docMk/>
          <pc:sldMk cId="4089977161" sldId="297"/>
        </pc:sldMkLst>
        <pc:spChg chg="mod">
          <ac:chgData name="Guillermo Antonio Perez Roser" userId="1a42dfec-011a-40ff-a000-d7454739c8e3" providerId="ADAL" clId="{A5860E60-096A-4165-982C-851062BD0FE0}" dt="2024-05-21T16:31:47.778" v="447" actId="20577"/>
          <ac:spMkLst>
            <pc:docMk/>
            <pc:sldMk cId="4089977161" sldId="297"/>
            <ac:spMk id="7" creationId="{86BE915C-24CD-4BA0-BB47-4153ECB1FFB4}"/>
          </ac:spMkLst>
        </pc:spChg>
      </pc:sldChg>
      <pc:sldChg chg="modSp mod">
        <pc:chgData name="Guillermo Antonio Perez Roser" userId="1a42dfec-011a-40ff-a000-d7454739c8e3" providerId="ADAL" clId="{A5860E60-096A-4165-982C-851062BD0FE0}" dt="2024-05-21T16:31:52.752" v="449" actId="20577"/>
        <pc:sldMkLst>
          <pc:docMk/>
          <pc:sldMk cId="1012505268" sldId="298"/>
        </pc:sldMkLst>
        <pc:spChg chg="mod">
          <ac:chgData name="Guillermo Antonio Perez Roser" userId="1a42dfec-011a-40ff-a000-d7454739c8e3" providerId="ADAL" clId="{A5860E60-096A-4165-982C-851062BD0FE0}" dt="2024-05-21T16:31:52.752" v="449" actId="20577"/>
          <ac:spMkLst>
            <pc:docMk/>
            <pc:sldMk cId="1012505268" sldId="298"/>
            <ac:spMk id="7" creationId="{86BE915C-24CD-4BA0-BB47-4153ECB1FFB4}"/>
          </ac:spMkLst>
        </pc:spChg>
      </pc:sldChg>
      <pc:sldChg chg="addSp delSp modSp mod">
        <pc:chgData name="Guillermo Antonio Perez Roser" userId="1a42dfec-011a-40ff-a000-d7454739c8e3" providerId="ADAL" clId="{A5860E60-096A-4165-982C-851062BD0FE0}" dt="2024-05-21T16:47:51.995" v="507" actId="208"/>
        <pc:sldMkLst>
          <pc:docMk/>
          <pc:sldMk cId="218409723" sldId="299"/>
        </pc:sldMkLst>
        <pc:spChg chg="mod">
          <ac:chgData name="Guillermo Antonio Perez Roser" userId="1a42dfec-011a-40ff-a000-d7454739c8e3" providerId="ADAL" clId="{A5860E60-096A-4165-982C-851062BD0FE0}" dt="2024-05-21T16:29:28.291" v="422" actId="20577"/>
          <ac:spMkLst>
            <pc:docMk/>
            <pc:sldMk cId="218409723" sldId="299"/>
            <ac:spMk id="7" creationId="{4FEC8510-7CA6-4C3B-8CD5-6C6EA0F4B2D9}"/>
          </ac:spMkLst>
        </pc:spChg>
        <pc:picChg chg="add del mod">
          <ac:chgData name="Guillermo Antonio Perez Roser" userId="1a42dfec-011a-40ff-a000-d7454739c8e3" providerId="ADAL" clId="{A5860E60-096A-4165-982C-851062BD0FE0}" dt="2024-05-21T16:47:31.726" v="499" actId="478"/>
          <ac:picMkLst>
            <pc:docMk/>
            <pc:sldMk cId="218409723" sldId="299"/>
            <ac:picMk id="3" creationId="{F3D49754-B007-325E-9868-9086497BE238}"/>
          </ac:picMkLst>
        </pc:picChg>
        <pc:picChg chg="add mod">
          <ac:chgData name="Guillermo Antonio Perez Roser" userId="1a42dfec-011a-40ff-a000-d7454739c8e3" providerId="ADAL" clId="{A5860E60-096A-4165-982C-851062BD0FE0}" dt="2024-05-21T16:47:51.995" v="507" actId="208"/>
          <ac:picMkLst>
            <pc:docMk/>
            <pc:sldMk cId="218409723" sldId="299"/>
            <ac:picMk id="5" creationId="{7A1B6C10-DB9C-C61E-FC82-E062B02B4455}"/>
          </ac:picMkLst>
        </pc:picChg>
        <pc:picChg chg="del">
          <ac:chgData name="Guillermo Antonio Perez Roser" userId="1a42dfec-011a-40ff-a000-d7454739c8e3" providerId="ADAL" clId="{A5860E60-096A-4165-982C-851062BD0FE0}" dt="2024-05-21T16:20:55.414" v="0" actId="478"/>
          <ac:picMkLst>
            <pc:docMk/>
            <pc:sldMk cId="218409723" sldId="299"/>
            <ac:picMk id="5" creationId="{A137C25C-59E2-55E6-0ADC-1A6DD8DC30BE}"/>
          </ac:picMkLst>
        </pc:picChg>
      </pc:sldChg>
      <pc:sldChg chg="new del">
        <pc:chgData name="Guillermo Antonio Perez Roser" userId="1a42dfec-011a-40ff-a000-d7454739c8e3" providerId="ADAL" clId="{A5860E60-096A-4165-982C-851062BD0FE0}" dt="2024-05-21T16:31:33.743" v="445" actId="2696"/>
        <pc:sldMkLst>
          <pc:docMk/>
          <pc:sldMk cId="2201636146" sldId="300"/>
        </pc:sldMkLst>
      </pc:sldChg>
      <pc:sldChg chg="addSp delSp modSp add mod ord">
        <pc:chgData name="Guillermo Antonio Perez Roser" userId="1a42dfec-011a-40ff-a000-d7454739c8e3" providerId="ADAL" clId="{A5860E60-096A-4165-982C-851062BD0FE0}" dt="2024-05-21T16:33:10.253" v="481" actId="208"/>
        <pc:sldMkLst>
          <pc:docMk/>
          <pc:sldMk cId="3991676630" sldId="301"/>
        </pc:sldMkLst>
        <pc:spChg chg="mod">
          <ac:chgData name="Guillermo Antonio Perez Roser" userId="1a42dfec-011a-40ff-a000-d7454739c8e3" providerId="ADAL" clId="{A5860E60-096A-4165-982C-851062BD0FE0}" dt="2024-05-21T16:32:01.371" v="451" actId="20577"/>
          <ac:spMkLst>
            <pc:docMk/>
            <pc:sldMk cId="3991676630" sldId="301"/>
            <ac:spMk id="7" creationId="{86BE915C-24CD-4BA0-BB47-4153ECB1FFB4}"/>
          </ac:spMkLst>
        </pc:spChg>
        <pc:spChg chg="mod">
          <ac:chgData name="Guillermo Antonio Perez Roser" userId="1a42dfec-011a-40ff-a000-d7454739c8e3" providerId="ADAL" clId="{A5860E60-096A-4165-982C-851062BD0FE0}" dt="2024-05-21T16:32:11.438" v="473" actId="20577"/>
          <ac:spMkLst>
            <pc:docMk/>
            <pc:sldMk cId="3991676630" sldId="301"/>
            <ac:spMk id="9" creationId="{7BB8D5E7-FAB8-FDD7-A0CE-F0E26207F2CB}"/>
          </ac:spMkLst>
        </pc:spChg>
        <pc:picChg chg="add mod">
          <ac:chgData name="Guillermo Antonio Perez Roser" userId="1a42dfec-011a-40ff-a000-d7454739c8e3" providerId="ADAL" clId="{A5860E60-096A-4165-982C-851062BD0FE0}" dt="2024-05-21T16:33:10.253" v="481" actId="208"/>
          <ac:picMkLst>
            <pc:docMk/>
            <pc:sldMk cId="3991676630" sldId="301"/>
            <ac:picMk id="3" creationId="{6231B23F-13A7-D32F-5CC8-E1D2A0F0DEEB}"/>
          </ac:picMkLst>
        </pc:picChg>
        <pc:picChg chg="del">
          <ac:chgData name="Guillermo Antonio Perez Roser" userId="1a42dfec-011a-40ff-a000-d7454739c8e3" providerId="ADAL" clId="{A5860E60-096A-4165-982C-851062BD0FE0}" dt="2024-05-21T16:32:14.258" v="474" actId="478"/>
          <ac:picMkLst>
            <pc:docMk/>
            <pc:sldMk cId="3991676630" sldId="301"/>
            <ac:picMk id="8" creationId="{C61C430F-C15E-9CFA-708E-D6BFF366D48E}"/>
          </ac:picMkLst>
        </pc:picChg>
      </pc:sldChg>
      <pc:sldChg chg="addSp delSp modSp add mod">
        <pc:chgData name="Guillermo Antonio Perez Roser" userId="1a42dfec-011a-40ff-a000-d7454739c8e3" providerId="ADAL" clId="{A5860E60-096A-4165-982C-851062BD0FE0}" dt="2024-05-25T13:07:30.322" v="721" actId="14100"/>
        <pc:sldMkLst>
          <pc:docMk/>
          <pc:sldMk cId="2225883051" sldId="302"/>
        </pc:sldMkLst>
        <pc:spChg chg="mod">
          <ac:chgData name="Guillermo Antonio Perez Roser" userId="1a42dfec-011a-40ff-a000-d7454739c8e3" providerId="ADAL" clId="{A5860E60-096A-4165-982C-851062BD0FE0}" dt="2024-05-25T13:07:24.342" v="720" actId="20577"/>
          <ac:spMkLst>
            <pc:docMk/>
            <pc:sldMk cId="2225883051" sldId="302"/>
            <ac:spMk id="7" creationId="{044C6795-59DE-6431-9730-FDC74AD9A8B6}"/>
          </ac:spMkLst>
        </pc:spChg>
        <pc:spChg chg="mod">
          <ac:chgData name="Guillermo Antonio Perez Roser" userId="1a42dfec-011a-40ff-a000-d7454739c8e3" providerId="ADAL" clId="{A5860E60-096A-4165-982C-851062BD0FE0}" dt="2024-05-25T13:06:39.824" v="682" actId="20577"/>
          <ac:spMkLst>
            <pc:docMk/>
            <pc:sldMk cId="2225883051" sldId="302"/>
            <ac:spMk id="16" creationId="{6C07E873-78AA-40AF-B7CA-114FBDC0B942}"/>
          </ac:spMkLst>
        </pc:spChg>
        <pc:spChg chg="mod">
          <ac:chgData name="Guillermo Antonio Perez Roser" userId="1a42dfec-011a-40ff-a000-d7454739c8e3" providerId="ADAL" clId="{A5860E60-096A-4165-982C-851062BD0FE0}" dt="2024-05-25T13:07:10.487" v="687" actId="313"/>
          <ac:spMkLst>
            <pc:docMk/>
            <pc:sldMk cId="2225883051" sldId="302"/>
            <ac:spMk id="20" creationId="{4B56FF2E-DED1-427F-98D1-474FF57D6819}"/>
          </ac:spMkLst>
        </pc:spChg>
        <pc:picChg chg="del">
          <ac:chgData name="Guillermo Antonio Perez Roser" userId="1a42dfec-011a-40ff-a000-d7454739c8e3" providerId="ADAL" clId="{A5860E60-096A-4165-982C-851062BD0FE0}" dt="2024-05-25T13:04:41.661" v="618" actId="478"/>
          <ac:picMkLst>
            <pc:docMk/>
            <pc:sldMk cId="2225883051" sldId="302"/>
            <ac:picMk id="2" creationId="{A0AA1D1D-3A99-D61A-3F3F-4E6A891C31B0}"/>
          </ac:picMkLst>
        </pc:picChg>
        <pc:picChg chg="del">
          <ac:chgData name="Guillermo Antonio Perez Roser" userId="1a42dfec-011a-40ff-a000-d7454739c8e3" providerId="ADAL" clId="{A5860E60-096A-4165-982C-851062BD0FE0}" dt="2024-05-25T13:04:41.661" v="618" actId="478"/>
          <ac:picMkLst>
            <pc:docMk/>
            <pc:sldMk cId="2225883051" sldId="302"/>
            <ac:picMk id="3" creationId="{F45B9A69-FCA7-0F89-1FD5-35510B0A6452}"/>
          </ac:picMkLst>
        </pc:picChg>
        <pc:picChg chg="del">
          <ac:chgData name="Guillermo Antonio Perez Roser" userId="1a42dfec-011a-40ff-a000-d7454739c8e3" providerId="ADAL" clId="{A5860E60-096A-4165-982C-851062BD0FE0}" dt="2024-05-25T13:04:41.661" v="618" actId="478"/>
          <ac:picMkLst>
            <pc:docMk/>
            <pc:sldMk cId="2225883051" sldId="302"/>
            <ac:picMk id="4" creationId="{8AF60AC4-0009-F814-BA85-D1D897FAC63B}"/>
          </ac:picMkLst>
        </pc:picChg>
        <pc:picChg chg="del">
          <ac:chgData name="Guillermo Antonio Perez Roser" userId="1a42dfec-011a-40ff-a000-d7454739c8e3" providerId="ADAL" clId="{A5860E60-096A-4165-982C-851062BD0FE0}" dt="2024-05-25T13:04:41.661" v="618" actId="478"/>
          <ac:picMkLst>
            <pc:docMk/>
            <pc:sldMk cId="2225883051" sldId="302"/>
            <ac:picMk id="5" creationId="{31ED3EF0-EAE3-176E-05AF-55F2FAA47F47}"/>
          </ac:picMkLst>
        </pc:picChg>
        <pc:picChg chg="del">
          <ac:chgData name="Guillermo Antonio Perez Roser" userId="1a42dfec-011a-40ff-a000-d7454739c8e3" providerId="ADAL" clId="{A5860E60-096A-4165-982C-851062BD0FE0}" dt="2024-05-25T13:04:41.661" v="618" actId="478"/>
          <ac:picMkLst>
            <pc:docMk/>
            <pc:sldMk cId="2225883051" sldId="302"/>
            <ac:picMk id="6" creationId="{F24CBDD4-6825-8E87-5ED3-946C20F43309}"/>
          </ac:picMkLst>
        </pc:picChg>
        <pc:picChg chg="del">
          <ac:chgData name="Guillermo Antonio Perez Roser" userId="1a42dfec-011a-40ff-a000-d7454739c8e3" providerId="ADAL" clId="{A5860E60-096A-4165-982C-851062BD0FE0}" dt="2024-05-25T13:04:41.661" v="618" actId="478"/>
          <ac:picMkLst>
            <pc:docMk/>
            <pc:sldMk cId="2225883051" sldId="302"/>
            <ac:picMk id="9" creationId="{B35FE2EF-C23D-1F3B-06DA-1EF9391F2079}"/>
          </ac:picMkLst>
        </pc:picChg>
        <pc:picChg chg="add mod">
          <ac:chgData name="Guillermo Antonio Perez Roser" userId="1a42dfec-011a-40ff-a000-d7454739c8e3" providerId="ADAL" clId="{A5860E60-096A-4165-982C-851062BD0FE0}" dt="2024-05-25T13:05:24.072" v="646" actId="208"/>
          <ac:picMkLst>
            <pc:docMk/>
            <pc:sldMk cId="2225883051" sldId="302"/>
            <ac:picMk id="11" creationId="{D1105CCC-1F0B-ED6C-3C75-1886525FBEFA}"/>
          </ac:picMkLst>
        </pc:picChg>
        <pc:picChg chg="add mod">
          <ac:chgData name="Guillermo Antonio Perez Roser" userId="1a42dfec-011a-40ff-a000-d7454739c8e3" providerId="ADAL" clId="{A5860E60-096A-4165-982C-851062BD0FE0}" dt="2024-05-25T13:07:30.322" v="721" actId="14100"/>
          <ac:picMkLst>
            <pc:docMk/>
            <pc:sldMk cId="2225883051" sldId="302"/>
            <ac:picMk id="13" creationId="{0CD3D97F-4CDD-706E-65E2-778910E56C32}"/>
          </ac:picMkLst>
        </pc:picChg>
        <pc:picChg chg="add mod">
          <ac:chgData name="Guillermo Antonio Perez Roser" userId="1a42dfec-011a-40ff-a000-d7454739c8e3" providerId="ADAL" clId="{A5860E60-096A-4165-982C-851062BD0FE0}" dt="2024-05-25T13:07:03.229" v="686" actId="1076"/>
          <ac:picMkLst>
            <pc:docMk/>
            <pc:sldMk cId="2225883051" sldId="302"/>
            <ac:picMk id="14" creationId="{C06D49E4-9F06-5A76-F49D-64E629A37978}"/>
          </ac:picMkLst>
        </pc:picChg>
      </pc:sldChg>
    </pc:docChg>
  </pc:docChgLst>
  <pc:docChgLst>
    <pc:chgData name="Guillermo Antonio Perez Roser" userId="1a42dfec-011a-40ff-a000-d7454739c8e3" providerId="ADAL" clId="{8AAFF902-BB60-4D12-915C-9F7D7F0ED6CD}"/>
    <pc:docChg chg="undo custSel addSld delSld modSld">
      <pc:chgData name="Guillermo Antonio Perez Roser" userId="1a42dfec-011a-40ff-a000-d7454739c8e3" providerId="ADAL" clId="{8AAFF902-BB60-4D12-915C-9F7D7F0ED6CD}" dt="2024-04-24T16:17:32.458" v="351" actId="20577"/>
      <pc:docMkLst>
        <pc:docMk/>
      </pc:docMkLst>
      <pc:sldChg chg="modSp mod">
        <pc:chgData name="Guillermo Antonio Perez Roser" userId="1a42dfec-011a-40ff-a000-d7454739c8e3" providerId="ADAL" clId="{8AAFF902-BB60-4D12-915C-9F7D7F0ED6CD}" dt="2024-04-24T16:11:29.435" v="221" actId="20577"/>
        <pc:sldMkLst>
          <pc:docMk/>
          <pc:sldMk cId="668695436" sldId="275"/>
        </pc:sldMkLst>
        <pc:spChg chg="mod">
          <ac:chgData name="Guillermo Antonio Perez Roser" userId="1a42dfec-011a-40ff-a000-d7454739c8e3" providerId="ADAL" clId="{8AAFF902-BB60-4D12-915C-9F7D7F0ED6CD}" dt="2024-04-24T16:11:29.435" v="221" actId="20577"/>
          <ac:spMkLst>
            <pc:docMk/>
            <pc:sldMk cId="668695436" sldId="275"/>
            <ac:spMk id="2" creationId="{C240FE49-E693-4346-825C-0206805241E7}"/>
          </ac:spMkLst>
        </pc:spChg>
        <pc:spChg chg="mod">
          <ac:chgData name="Guillermo Antonio Perez Roser" userId="1a42dfec-011a-40ff-a000-d7454739c8e3" providerId="ADAL" clId="{8AAFF902-BB60-4D12-915C-9F7D7F0ED6CD}" dt="2024-04-24T16:09:02.950" v="13" actId="20577"/>
          <ac:spMkLst>
            <pc:docMk/>
            <pc:sldMk cId="668695436" sldId="275"/>
            <ac:spMk id="7" creationId="{86BE915C-24CD-4BA0-BB47-4153ECB1FFB4}"/>
          </ac:spMkLst>
        </pc:spChg>
      </pc:sldChg>
      <pc:sldChg chg="del">
        <pc:chgData name="Guillermo Antonio Perez Roser" userId="1a42dfec-011a-40ff-a000-d7454739c8e3" providerId="ADAL" clId="{8AAFF902-BB60-4D12-915C-9F7D7F0ED6CD}" dt="2024-04-24T16:12:31.674" v="226" actId="47"/>
        <pc:sldMkLst>
          <pc:docMk/>
          <pc:sldMk cId="266563427" sldId="280"/>
        </pc:sldMkLst>
      </pc:sldChg>
      <pc:sldChg chg="modSp mod">
        <pc:chgData name="Guillermo Antonio Perez Roser" userId="1a42dfec-011a-40ff-a000-d7454739c8e3" providerId="ADAL" clId="{8AAFF902-BB60-4D12-915C-9F7D7F0ED6CD}" dt="2024-04-24T16:08:28.613" v="1" actId="20577"/>
        <pc:sldMkLst>
          <pc:docMk/>
          <pc:sldMk cId="3786300408" sldId="281"/>
        </pc:sldMkLst>
        <pc:spChg chg="mod">
          <ac:chgData name="Guillermo Antonio Perez Roser" userId="1a42dfec-011a-40ff-a000-d7454739c8e3" providerId="ADAL" clId="{8AAFF902-BB60-4D12-915C-9F7D7F0ED6CD}" dt="2024-04-24T16:08:28.613" v="1" actId="20577"/>
          <ac:spMkLst>
            <pc:docMk/>
            <pc:sldMk cId="3786300408" sldId="281"/>
            <ac:spMk id="7" creationId="{4FEC8510-7CA6-4C3B-8CD5-6C6EA0F4B2D9}"/>
          </ac:spMkLst>
        </pc:spChg>
      </pc:sldChg>
      <pc:sldChg chg="del">
        <pc:chgData name="Guillermo Antonio Perez Roser" userId="1a42dfec-011a-40ff-a000-d7454739c8e3" providerId="ADAL" clId="{8AAFF902-BB60-4D12-915C-9F7D7F0ED6CD}" dt="2024-04-24T16:12:31.674" v="226" actId="47"/>
        <pc:sldMkLst>
          <pc:docMk/>
          <pc:sldMk cId="1414195404" sldId="282"/>
        </pc:sldMkLst>
      </pc:sldChg>
      <pc:sldChg chg="del">
        <pc:chgData name="Guillermo Antonio Perez Roser" userId="1a42dfec-011a-40ff-a000-d7454739c8e3" providerId="ADAL" clId="{8AAFF902-BB60-4D12-915C-9F7D7F0ED6CD}" dt="2024-04-24T16:12:45.800" v="227" actId="47"/>
        <pc:sldMkLst>
          <pc:docMk/>
          <pc:sldMk cId="3540910487" sldId="283"/>
        </pc:sldMkLst>
      </pc:sldChg>
      <pc:sldChg chg="del">
        <pc:chgData name="Guillermo Antonio Perez Roser" userId="1a42dfec-011a-40ff-a000-d7454739c8e3" providerId="ADAL" clId="{8AAFF902-BB60-4D12-915C-9F7D7F0ED6CD}" dt="2024-04-24T16:12:45.800" v="227" actId="47"/>
        <pc:sldMkLst>
          <pc:docMk/>
          <pc:sldMk cId="520249924" sldId="284"/>
        </pc:sldMkLst>
      </pc:sldChg>
      <pc:sldChg chg="modSp mod">
        <pc:chgData name="Guillermo Antonio Perez Roser" userId="1a42dfec-011a-40ff-a000-d7454739c8e3" providerId="ADAL" clId="{8AAFF902-BB60-4D12-915C-9F7D7F0ED6CD}" dt="2024-04-24T16:08:40.709" v="5" actId="20577"/>
        <pc:sldMkLst>
          <pc:docMk/>
          <pc:sldMk cId="1219595409" sldId="285"/>
        </pc:sldMkLst>
        <pc:spChg chg="mod">
          <ac:chgData name="Guillermo Antonio Perez Roser" userId="1a42dfec-011a-40ff-a000-d7454739c8e3" providerId="ADAL" clId="{8AAFF902-BB60-4D12-915C-9F7D7F0ED6CD}" dt="2024-04-24T16:08:40.709" v="5" actId="20577"/>
          <ac:spMkLst>
            <pc:docMk/>
            <pc:sldMk cId="1219595409" sldId="285"/>
            <ac:spMk id="7" creationId="{4FEC8510-7CA6-4C3B-8CD5-6C6EA0F4B2D9}"/>
          </ac:spMkLst>
        </pc:spChg>
      </pc:sldChg>
      <pc:sldChg chg="modSp mod">
        <pc:chgData name="Guillermo Antonio Perez Roser" userId="1a42dfec-011a-40ff-a000-d7454739c8e3" providerId="ADAL" clId="{8AAFF902-BB60-4D12-915C-9F7D7F0ED6CD}" dt="2024-04-24T16:08:47.360" v="7" actId="20577"/>
        <pc:sldMkLst>
          <pc:docMk/>
          <pc:sldMk cId="3549899829" sldId="286"/>
        </pc:sldMkLst>
        <pc:spChg chg="mod">
          <ac:chgData name="Guillermo Antonio Perez Roser" userId="1a42dfec-011a-40ff-a000-d7454739c8e3" providerId="ADAL" clId="{8AAFF902-BB60-4D12-915C-9F7D7F0ED6CD}" dt="2024-04-24T16:08:47.360" v="7" actId="20577"/>
          <ac:spMkLst>
            <pc:docMk/>
            <pc:sldMk cId="3549899829" sldId="286"/>
            <ac:spMk id="7" creationId="{4FEC8510-7CA6-4C3B-8CD5-6C6EA0F4B2D9}"/>
          </ac:spMkLst>
        </pc:spChg>
      </pc:sldChg>
      <pc:sldChg chg="modSp mod">
        <pc:chgData name="Guillermo Antonio Perez Roser" userId="1a42dfec-011a-40ff-a000-d7454739c8e3" providerId="ADAL" clId="{8AAFF902-BB60-4D12-915C-9F7D7F0ED6CD}" dt="2024-04-24T16:08:52.531" v="9" actId="20577"/>
        <pc:sldMkLst>
          <pc:docMk/>
          <pc:sldMk cId="4173993832" sldId="287"/>
        </pc:sldMkLst>
        <pc:spChg chg="mod">
          <ac:chgData name="Guillermo Antonio Perez Roser" userId="1a42dfec-011a-40ff-a000-d7454739c8e3" providerId="ADAL" clId="{8AAFF902-BB60-4D12-915C-9F7D7F0ED6CD}" dt="2024-04-24T16:08:52.531" v="9" actId="20577"/>
          <ac:spMkLst>
            <pc:docMk/>
            <pc:sldMk cId="4173993832" sldId="287"/>
            <ac:spMk id="7" creationId="{4FEC8510-7CA6-4C3B-8CD5-6C6EA0F4B2D9}"/>
          </ac:spMkLst>
        </pc:spChg>
      </pc:sldChg>
      <pc:sldChg chg="modSp mod">
        <pc:chgData name="Guillermo Antonio Perez Roser" userId="1a42dfec-011a-40ff-a000-d7454739c8e3" providerId="ADAL" clId="{8AAFF902-BB60-4D12-915C-9F7D7F0ED6CD}" dt="2024-04-24T16:17:32.458" v="351" actId="20577"/>
        <pc:sldMkLst>
          <pc:docMk/>
          <pc:sldMk cId="3814245065" sldId="288"/>
        </pc:sldMkLst>
        <pc:spChg chg="mod">
          <ac:chgData name="Guillermo Antonio Perez Roser" userId="1a42dfec-011a-40ff-a000-d7454739c8e3" providerId="ADAL" clId="{8AAFF902-BB60-4D12-915C-9F7D7F0ED6CD}" dt="2024-04-24T16:17:32.458" v="351" actId="20577"/>
          <ac:spMkLst>
            <pc:docMk/>
            <pc:sldMk cId="3814245065" sldId="288"/>
            <ac:spMk id="7" creationId="{86BE915C-24CD-4BA0-BB47-4153ECB1FFB4}"/>
          </ac:spMkLst>
        </pc:spChg>
      </pc:sldChg>
      <pc:sldChg chg="modSp mod">
        <pc:chgData name="Guillermo Antonio Perez Roser" userId="1a42dfec-011a-40ff-a000-d7454739c8e3" providerId="ADAL" clId="{8AAFF902-BB60-4D12-915C-9F7D7F0ED6CD}" dt="2024-04-24T16:08:58.390" v="11" actId="20577"/>
        <pc:sldMkLst>
          <pc:docMk/>
          <pc:sldMk cId="964249735" sldId="289"/>
        </pc:sldMkLst>
        <pc:spChg chg="mod">
          <ac:chgData name="Guillermo Antonio Perez Roser" userId="1a42dfec-011a-40ff-a000-d7454739c8e3" providerId="ADAL" clId="{8AAFF902-BB60-4D12-915C-9F7D7F0ED6CD}" dt="2024-04-24T16:08:58.390" v="11" actId="20577"/>
          <ac:spMkLst>
            <pc:docMk/>
            <pc:sldMk cId="964249735" sldId="289"/>
            <ac:spMk id="7" creationId="{4FEC8510-7CA6-4C3B-8CD5-6C6EA0F4B2D9}"/>
          </ac:spMkLst>
        </pc:spChg>
      </pc:sldChg>
      <pc:sldChg chg="del">
        <pc:chgData name="Guillermo Antonio Perez Roser" userId="1a42dfec-011a-40ff-a000-d7454739c8e3" providerId="ADAL" clId="{8AAFF902-BB60-4D12-915C-9F7D7F0ED6CD}" dt="2024-04-24T16:12:31.674" v="226" actId="47"/>
        <pc:sldMkLst>
          <pc:docMk/>
          <pc:sldMk cId="1245701955" sldId="290"/>
        </pc:sldMkLst>
      </pc:sldChg>
      <pc:sldChg chg="modSp mod">
        <pc:chgData name="Guillermo Antonio Perez Roser" userId="1a42dfec-011a-40ff-a000-d7454739c8e3" providerId="ADAL" clId="{8AAFF902-BB60-4D12-915C-9F7D7F0ED6CD}" dt="2024-04-24T16:17:22.006" v="349" actId="20577"/>
        <pc:sldMkLst>
          <pc:docMk/>
          <pc:sldMk cId="2427589368" sldId="291"/>
        </pc:sldMkLst>
        <pc:spChg chg="mod">
          <ac:chgData name="Guillermo Antonio Perez Roser" userId="1a42dfec-011a-40ff-a000-d7454739c8e3" providerId="ADAL" clId="{8AAFF902-BB60-4D12-915C-9F7D7F0ED6CD}" dt="2024-04-24T16:15:33.569" v="291" actId="1076"/>
          <ac:spMkLst>
            <pc:docMk/>
            <pc:sldMk cId="2427589368" sldId="291"/>
            <ac:spMk id="7" creationId="{044C6795-59DE-6431-9730-FDC74AD9A8B6}"/>
          </ac:spMkLst>
        </pc:spChg>
        <pc:spChg chg="mod">
          <ac:chgData name="Guillermo Antonio Perez Roser" userId="1a42dfec-011a-40ff-a000-d7454739c8e3" providerId="ADAL" clId="{8AAFF902-BB60-4D12-915C-9F7D7F0ED6CD}" dt="2024-04-24T16:17:22.006" v="349" actId="20577"/>
          <ac:spMkLst>
            <pc:docMk/>
            <pc:sldMk cId="2427589368" sldId="291"/>
            <ac:spMk id="16" creationId="{6C07E873-78AA-40AF-B7CA-114FBDC0B942}"/>
          </ac:spMkLst>
        </pc:spChg>
        <pc:spChg chg="mod">
          <ac:chgData name="Guillermo Antonio Perez Roser" userId="1a42dfec-011a-40ff-a000-d7454739c8e3" providerId="ADAL" clId="{8AAFF902-BB60-4D12-915C-9F7D7F0ED6CD}" dt="2024-04-24T16:15:19.611" v="265" actId="20577"/>
          <ac:spMkLst>
            <pc:docMk/>
            <pc:sldMk cId="2427589368" sldId="291"/>
            <ac:spMk id="20" creationId="{4B56FF2E-DED1-427F-98D1-474FF57D6819}"/>
          </ac:spMkLst>
        </pc:spChg>
        <pc:picChg chg="mod">
          <ac:chgData name="Guillermo Antonio Perez Roser" userId="1a42dfec-011a-40ff-a000-d7454739c8e3" providerId="ADAL" clId="{8AAFF902-BB60-4D12-915C-9F7D7F0ED6CD}" dt="2024-04-24T16:14:03.578" v="234" actId="14826"/>
          <ac:picMkLst>
            <pc:docMk/>
            <pc:sldMk cId="2427589368" sldId="291"/>
            <ac:picMk id="2" creationId="{A0AA1D1D-3A99-D61A-3F3F-4E6A891C31B0}"/>
          </ac:picMkLst>
        </pc:picChg>
        <pc:picChg chg="mod">
          <ac:chgData name="Guillermo Antonio Perez Roser" userId="1a42dfec-011a-40ff-a000-d7454739c8e3" providerId="ADAL" clId="{8AAFF902-BB60-4D12-915C-9F7D7F0ED6CD}" dt="2024-04-24T16:13:52.136" v="233" actId="14100"/>
          <ac:picMkLst>
            <pc:docMk/>
            <pc:sldMk cId="2427589368" sldId="291"/>
            <ac:picMk id="4" creationId="{8AF60AC4-0009-F814-BA85-D1D897FAC63B}"/>
          </ac:picMkLst>
        </pc:picChg>
        <pc:picChg chg="mod">
          <ac:chgData name="Guillermo Antonio Perez Roser" userId="1a42dfec-011a-40ff-a000-d7454739c8e3" providerId="ADAL" clId="{8AAFF902-BB60-4D12-915C-9F7D7F0ED6CD}" dt="2024-04-24T16:14:24.761" v="235" actId="14826"/>
          <ac:picMkLst>
            <pc:docMk/>
            <pc:sldMk cId="2427589368" sldId="291"/>
            <ac:picMk id="5" creationId="{31ED3EF0-EAE3-176E-05AF-55F2FAA47F47}"/>
          </ac:picMkLst>
        </pc:picChg>
        <pc:picChg chg="mod modCrop">
          <ac:chgData name="Guillermo Antonio Perez Roser" userId="1a42dfec-011a-40ff-a000-d7454739c8e3" providerId="ADAL" clId="{8AAFF902-BB60-4D12-915C-9F7D7F0ED6CD}" dt="2024-04-24T16:14:58.822" v="237" actId="732"/>
          <ac:picMkLst>
            <pc:docMk/>
            <pc:sldMk cId="2427589368" sldId="291"/>
            <ac:picMk id="6" creationId="{F24CBDD4-6825-8E87-5ED3-946C20F43309}"/>
          </ac:picMkLst>
        </pc:picChg>
      </pc:sldChg>
      <pc:sldChg chg="add del">
        <pc:chgData name="Guillermo Antonio Perez Roser" userId="1a42dfec-011a-40ff-a000-d7454739c8e3" providerId="ADAL" clId="{8AAFF902-BB60-4D12-915C-9F7D7F0ED6CD}" dt="2024-04-24T16:13:11.067" v="230" actId="47"/>
        <pc:sldMkLst>
          <pc:docMk/>
          <pc:sldMk cId="4028774579" sldId="292"/>
        </pc:sldMkLst>
      </pc:sldChg>
      <pc:sldChg chg="addSp delSp modSp add del mod">
        <pc:chgData name="Guillermo Antonio Perez Roser" userId="1a42dfec-011a-40ff-a000-d7454739c8e3" providerId="ADAL" clId="{8AAFF902-BB60-4D12-915C-9F7D7F0ED6CD}" dt="2024-04-24T16:17:17.515" v="347" actId="20577"/>
        <pc:sldMkLst>
          <pc:docMk/>
          <pc:sldMk cId="1750532595" sldId="295"/>
        </pc:sldMkLst>
        <pc:spChg chg="mod">
          <ac:chgData name="Guillermo Antonio Perez Roser" userId="1a42dfec-011a-40ff-a000-d7454739c8e3" providerId="ADAL" clId="{8AAFF902-BB60-4D12-915C-9F7D7F0ED6CD}" dt="2024-04-24T16:16:48.760" v="341" actId="20577"/>
          <ac:spMkLst>
            <pc:docMk/>
            <pc:sldMk cId="1750532595" sldId="295"/>
            <ac:spMk id="7" creationId="{044C6795-59DE-6431-9730-FDC74AD9A8B6}"/>
          </ac:spMkLst>
        </pc:spChg>
        <pc:spChg chg="mod">
          <ac:chgData name="Guillermo Antonio Perez Roser" userId="1a42dfec-011a-40ff-a000-d7454739c8e3" providerId="ADAL" clId="{8AAFF902-BB60-4D12-915C-9F7D7F0ED6CD}" dt="2024-04-24T16:17:17.515" v="347" actId="20577"/>
          <ac:spMkLst>
            <pc:docMk/>
            <pc:sldMk cId="1750532595" sldId="295"/>
            <ac:spMk id="16" creationId="{6C07E873-78AA-40AF-B7CA-114FBDC0B942}"/>
          </ac:spMkLst>
        </pc:spChg>
        <pc:spChg chg="mod">
          <ac:chgData name="Guillermo Antonio Perez Roser" userId="1a42dfec-011a-40ff-a000-d7454739c8e3" providerId="ADAL" clId="{8AAFF902-BB60-4D12-915C-9F7D7F0ED6CD}" dt="2024-04-24T16:16:39.226" v="324" actId="20577"/>
          <ac:spMkLst>
            <pc:docMk/>
            <pc:sldMk cId="1750532595" sldId="295"/>
            <ac:spMk id="20" creationId="{4B56FF2E-DED1-427F-98D1-474FF57D6819}"/>
          </ac:spMkLst>
        </pc:spChg>
        <pc:picChg chg="del">
          <ac:chgData name="Guillermo Antonio Perez Roser" userId="1a42dfec-011a-40ff-a000-d7454739c8e3" providerId="ADAL" clId="{8AAFF902-BB60-4D12-915C-9F7D7F0ED6CD}" dt="2024-04-24T16:15:06.373" v="238" actId="478"/>
          <ac:picMkLst>
            <pc:docMk/>
            <pc:sldMk cId="1750532595" sldId="295"/>
            <ac:picMk id="2" creationId="{A0AA1D1D-3A99-D61A-3F3F-4E6A891C31B0}"/>
          </ac:picMkLst>
        </pc:picChg>
        <pc:picChg chg="add mod">
          <ac:chgData name="Guillermo Antonio Perez Roser" userId="1a42dfec-011a-40ff-a000-d7454739c8e3" providerId="ADAL" clId="{8AAFF902-BB60-4D12-915C-9F7D7F0ED6CD}" dt="2024-04-24T16:16:27.833" v="300" actId="14826"/>
          <ac:picMkLst>
            <pc:docMk/>
            <pc:sldMk cId="1750532595" sldId="295"/>
            <ac:picMk id="3" creationId="{09AE716E-2B91-584A-7571-8DDD34F9E710}"/>
          </ac:picMkLst>
        </pc:picChg>
        <pc:picChg chg="del">
          <ac:chgData name="Guillermo Antonio Perez Roser" userId="1a42dfec-011a-40ff-a000-d7454739c8e3" providerId="ADAL" clId="{8AAFF902-BB60-4D12-915C-9F7D7F0ED6CD}" dt="2024-04-24T16:15:06.373" v="238" actId="478"/>
          <ac:picMkLst>
            <pc:docMk/>
            <pc:sldMk cId="1750532595" sldId="295"/>
            <ac:picMk id="4" creationId="{8AF60AC4-0009-F814-BA85-D1D897FAC63B}"/>
          </ac:picMkLst>
        </pc:picChg>
        <pc:picChg chg="del">
          <ac:chgData name="Guillermo Antonio Perez Roser" userId="1a42dfec-011a-40ff-a000-d7454739c8e3" providerId="ADAL" clId="{8AAFF902-BB60-4D12-915C-9F7D7F0ED6CD}" dt="2024-04-24T16:15:06.373" v="238" actId="478"/>
          <ac:picMkLst>
            <pc:docMk/>
            <pc:sldMk cId="1750532595" sldId="295"/>
            <ac:picMk id="5" creationId="{31ED3EF0-EAE3-176E-05AF-55F2FAA47F47}"/>
          </ac:picMkLst>
        </pc:picChg>
        <pc:picChg chg="add del mod">
          <ac:chgData name="Guillermo Antonio Perez Roser" userId="1a42dfec-011a-40ff-a000-d7454739c8e3" providerId="ADAL" clId="{8AAFF902-BB60-4D12-915C-9F7D7F0ED6CD}" dt="2024-04-24T16:16:06.272" v="297" actId="14100"/>
          <ac:picMkLst>
            <pc:docMk/>
            <pc:sldMk cId="1750532595" sldId="295"/>
            <ac:picMk id="6" creationId="{F24CBDD4-6825-8E87-5ED3-946C20F43309}"/>
          </ac:picMkLst>
        </pc:picChg>
      </pc:sldChg>
      <pc:sldChg chg="modSp mod">
        <pc:chgData name="Guillermo Antonio Perez Roser" userId="1a42dfec-011a-40ff-a000-d7454739c8e3" providerId="ADAL" clId="{8AAFF902-BB60-4D12-915C-9F7D7F0ED6CD}" dt="2024-04-24T16:08:35.136" v="3" actId="20577"/>
        <pc:sldMkLst>
          <pc:docMk/>
          <pc:sldMk cId="2577002372" sldId="296"/>
        </pc:sldMkLst>
        <pc:spChg chg="mod">
          <ac:chgData name="Guillermo Antonio Perez Roser" userId="1a42dfec-011a-40ff-a000-d7454739c8e3" providerId="ADAL" clId="{8AAFF902-BB60-4D12-915C-9F7D7F0ED6CD}" dt="2024-04-24T16:08:35.136" v="3" actId="20577"/>
          <ac:spMkLst>
            <pc:docMk/>
            <pc:sldMk cId="2577002372" sldId="296"/>
            <ac:spMk id="7" creationId="{4FEC8510-7CA6-4C3B-8CD5-6C6EA0F4B2D9}"/>
          </ac:spMkLst>
        </pc:spChg>
      </pc:sldChg>
      <pc:sldChg chg="modSp mod">
        <pc:chgData name="Guillermo Antonio Perez Roser" userId="1a42dfec-011a-40ff-a000-d7454739c8e3" providerId="ADAL" clId="{8AAFF902-BB60-4D12-915C-9F7D7F0ED6CD}" dt="2024-04-24T16:12:12.027" v="225" actId="20577"/>
        <pc:sldMkLst>
          <pc:docMk/>
          <pc:sldMk cId="4089977161" sldId="297"/>
        </pc:sldMkLst>
        <pc:spChg chg="mod">
          <ac:chgData name="Guillermo Antonio Perez Roser" userId="1a42dfec-011a-40ff-a000-d7454739c8e3" providerId="ADAL" clId="{8AAFF902-BB60-4D12-915C-9F7D7F0ED6CD}" dt="2024-04-24T16:12:12.027" v="225" actId="20577"/>
          <ac:spMkLst>
            <pc:docMk/>
            <pc:sldMk cId="4089977161" sldId="297"/>
            <ac:spMk id="7" creationId="{86BE915C-24CD-4BA0-BB47-4153ECB1FFB4}"/>
          </ac:spMkLst>
        </pc:spChg>
      </pc:sldChg>
      <pc:sldChg chg="del">
        <pc:chgData name="Guillermo Antonio Perez Roser" userId="1a42dfec-011a-40ff-a000-d7454739c8e3" providerId="ADAL" clId="{8AAFF902-BB60-4D12-915C-9F7D7F0ED6CD}" dt="2024-04-24T16:12:45.800" v="227" actId="47"/>
        <pc:sldMkLst>
          <pc:docMk/>
          <pc:sldMk cId="3557177560" sldId="298"/>
        </pc:sldMkLst>
      </pc:sldChg>
      <pc:sldChg chg="add del">
        <pc:chgData name="Guillermo Antonio Perez Roser" userId="1a42dfec-011a-40ff-a000-d7454739c8e3" providerId="ADAL" clId="{8AAFF902-BB60-4D12-915C-9F7D7F0ED6CD}" dt="2024-04-24T16:13:11.067" v="230" actId="47"/>
        <pc:sldMkLst>
          <pc:docMk/>
          <pc:sldMk cId="3630709487" sldId="299"/>
        </pc:sldMkLst>
      </pc:sldChg>
      <pc:sldChg chg="del">
        <pc:chgData name="Guillermo Antonio Perez Roser" userId="1a42dfec-011a-40ff-a000-d7454739c8e3" providerId="ADAL" clId="{8AAFF902-BB60-4D12-915C-9F7D7F0ED6CD}" dt="2024-04-24T16:12:45.800" v="227" actId="47"/>
        <pc:sldMkLst>
          <pc:docMk/>
          <pc:sldMk cId="3192051834" sldId="300"/>
        </pc:sldMkLst>
      </pc:sldChg>
    </pc:docChg>
  </pc:docChgLst>
  <pc:docChgLst>
    <pc:chgData name="Guillermo Antonio Perez Roser" userId="1a42dfec-011a-40ff-a000-d7454739c8e3" providerId="ADAL" clId="{3DA1DEEC-218E-441E-BCCB-8FC0F4A81AFF}"/>
    <pc:docChg chg="delSld modSld">
      <pc:chgData name="Guillermo Antonio Perez Roser" userId="1a42dfec-011a-40ff-a000-d7454739c8e3" providerId="ADAL" clId="{3DA1DEEC-218E-441E-BCCB-8FC0F4A81AFF}" dt="2024-05-31T12:57:18.805" v="137" actId="20577"/>
      <pc:docMkLst>
        <pc:docMk/>
      </pc:docMkLst>
      <pc:sldChg chg="modSp mod">
        <pc:chgData name="Guillermo Antonio Perez Roser" userId="1a42dfec-011a-40ff-a000-d7454739c8e3" providerId="ADAL" clId="{3DA1DEEC-218E-441E-BCCB-8FC0F4A81AFF}" dt="2024-05-31T12:56:02.700" v="120" actId="20577"/>
        <pc:sldMkLst>
          <pc:docMk/>
          <pc:sldMk cId="668695436" sldId="275"/>
        </pc:sldMkLst>
        <pc:spChg chg="mod">
          <ac:chgData name="Guillermo Antonio Perez Roser" userId="1a42dfec-011a-40ff-a000-d7454739c8e3" providerId="ADAL" clId="{3DA1DEEC-218E-441E-BCCB-8FC0F4A81AFF}" dt="2024-05-31T12:55:56.380" v="118" actId="20577"/>
          <ac:spMkLst>
            <pc:docMk/>
            <pc:sldMk cId="668695436" sldId="275"/>
            <ac:spMk id="2" creationId="{C240FE49-E693-4346-825C-0206805241E7}"/>
          </ac:spMkLst>
        </pc:spChg>
        <pc:spChg chg="mod">
          <ac:chgData name="Guillermo Antonio Perez Roser" userId="1a42dfec-011a-40ff-a000-d7454739c8e3" providerId="ADAL" clId="{3DA1DEEC-218E-441E-BCCB-8FC0F4A81AFF}" dt="2024-05-31T12:56:02.700" v="120" actId="20577"/>
          <ac:spMkLst>
            <pc:docMk/>
            <pc:sldMk cId="668695436" sldId="275"/>
            <ac:spMk id="7" creationId="{86BE915C-24CD-4BA0-BB47-4153ECB1FFB4}"/>
          </ac:spMkLst>
        </pc:spChg>
      </pc:sldChg>
      <pc:sldChg chg="modSp mod">
        <pc:chgData name="Guillermo Antonio Perez Roser" userId="1a42dfec-011a-40ff-a000-d7454739c8e3" providerId="ADAL" clId="{3DA1DEEC-218E-441E-BCCB-8FC0F4A81AFF}" dt="2024-05-31T12:53:00.840" v="2" actId="1076"/>
        <pc:sldMkLst>
          <pc:docMk/>
          <pc:sldMk cId="3786300408" sldId="281"/>
        </pc:sldMkLst>
        <pc:spChg chg="mod">
          <ac:chgData name="Guillermo Antonio Perez Roser" userId="1a42dfec-011a-40ff-a000-d7454739c8e3" providerId="ADAL" clId="{3DA1DEEC-218E-441E-BCCB-8FC0F4A81AFF}" dt="2024-05-31T12:52:56.345" v="1" actId="20577"/>
          <ac:spMkLst>
            <pc:docMk/>
            <pc:sldMk cId="3786300408" sldId="281"/>
            <ac:spMk id="7" creationId="{4FEC8510-7CA6-4C3B-8CD5-6C6EA0F4B2D9}"/>
          </ac:spMkLst>
        </pc:spChg>
        <pc:cxnChg chg="mod">
          <ac:chgData name="Guillermo Antonio Perez Roser" userId="1a42dfec-011a-40ff-a000-d7454739c8e3" providerId="ADAL" clId="{3DA1DEEC-218E-441E-BCCB-8FC0F4A81AFF}" dt="2024-05-31T12:53:00.840" v="2" actId="1076"/>
          <ac:cxnSpMkLst>
            <pc:docMk/>
            <pc:sldMk cId="3786300408" sldId="281"/>
            <ac:cxnSpMk id="6" creationId="{06A9DF5B-3B50-3325-AF06-0DC0E6B10333}"/>
          </ac:cxnSpMkLst>
        </pc:cxnChg>
      </pc:sldChg>
      <pc:sldChg chg="modSp mod">
        <pc:chgData name="Guillermo Antonio Perez Roser" userId="1a42dfec-011a-40ff-a000-d7454739c8e3" providerId="ADAL" clId="{3DA1DEEC-218E-441E-BCCB-8FC0F4A81AFF}" dt="2024-05-31T12:53:48.227" v="8" actId="20577"/>
        <pc:sldMkLst>
          <pc:docMk/>
          <pc:sldMk cId="1219595409" sldId="285"/>
        </pc:sldMkLst>
        <pc:spChg chg="mod">
          <ac:chgData name="Guillermo Antonio Perez Roser" userId="1a42dfec-011a-40ff-a000-d7454739c8e3" providerId="ADAL" clId="{3DA1DEEC-218E-441E-BCCB-8FC0F4A81AFF}" dt="2024-05-31T12:53:48.227" v="8" actId="20577"/>
          <ac:spMkLst>
            <pc:docMk/>
            <pc:sldMk cId="1219595409" sldId="285"/>
            <ac:spMk id="7" creationId="{4FEC8510-7CA6-4C3B-8CD5-6C6EA0F4B2D9}"/>
          </ac:spMkLst>
        </pc:spChg>
      </pc:sldChg>
      <pc:sldChg chg="modSp mod">
        <pc:chgData name="Guillermo Antonio Perez Roser" userId="1a42dfec-011a-40ff-a000-d7454739c8e3" providerId="ADAL" clId="{3DA1DEEC-218E-441E-BCCB-8FC0F4A81AFF}" dt="2024-05-31T12:53:53.440" v="10" actId="20577"/>
        <pc:sldMkLst>
          <pc:docMk/>
          <pc:sldMk cId="3549899829" sldId="286"/>
        </pc:sldMkLst>
        <pc:spChg chg="mod">
          <ac:chgData name="Guillermo Antonio Perez Roser" userId="1a42dfec-011a-40ff-a000-d7454739c8e3" providerId="ADAL" clId="{3DA1DEEC-218E-441E-BCCB-8FC0F4A81AFF}" dt="2024-05-31T12:53:53.440" v="10" actId="20577"/>
          <ac:spMkLst>
            <pc:docMk/>
            <pc:sldMk cId="3549899829" sldId="286"/>
            <ac:spMk id="7" creationId="{4FEC8510-7CA6-4C3B-8CD5-6C6EA0F4B2D9}"/>
          </ac:spMkLst>
        </pc:spChg>
      </pc:sldChg>
      <pc:sldChg chg="modSp mod">
        <pc:chgData name="Guillermo Antonio Perez Roser" userId="1a42dfec-011a-40ff-a000-d7454739c8e3" providerId="ADAL" clId="{3DA1DEEC-218E-441E-BCCB-8FC0F4A81AFF}" dt="2024-05-31T12:53:58.280" v="12" actId="20577"/>
        <pc:sldMkLst>
          <pc:docMk/>
          <pc:sldMk cId="4173993832" sldId="287"/>
        </pc:sldMkLst>
        <pc:spChg chg="mod">
          <ac:chgData name="Guillermo Antonio Perez Roser" userId="1a42dfec-011a-40ff-a000-d7454739c8e3" providerId="ADAL" clId="{3DA1DEEC-218E-441E-BCCB-8FC0F4A81AFF}" dt="2024-05-31T12:53:58.280" v="12" actId="20577"/>
          <ac:spMkLst>
            <pc:docMk/>
            <pc:sldMk cId="4173993832" sldId="287"/>
            <ac:spMk id="7" creationId="{4FEC8510-7CA6-4C3B-8CD5-6C6EA0F4B2D9}"/>
          </ac:spMkLst>
        </pc:spChg>
      </pc:sldChg>
      <pc:sldChg chg="modSp mod">
        <pc:chgData name="Guillermo Antonio Perez Roser" userId="1a42dfec-011a-40ff-a000-d7454739c8e3" providerId="ADAL" clId="{3DA1DEEC-218E-441E-BCCB-8FC0F4A81AFF}" dt="2024-05-31T12:56:28.280" v="122" actId="20577"/>
        <pc:sldMkLst>
          <pc:docMk/>
          <pc:sldMk cId="3814245065" sldId="288"/>
        </pc:sldMkLst>
        <pc:spChg chg="mod">
          <ac:chgData name="Guillermo Antonio Perez Roser" userId="1a42dfec-011a-40ff-a000-d7454739c8e3" providerId="ADAL" clId="{3DA1DEEC-218E-441E-BCCB-8FC0F4A81AFF}" dt="2024-05-31T12:56:28.280" v="122" actId="20577"/>
          <ac:spMkLst>
            <pc:docMk/>
            <pc:sldMk cId="3814245065" sldId="288"/>
            <ac:spMk id="7" creationId="{86BE915C-24CD-4BA0-BB47-4153ECB1FFB4}"/>
          </ac:spMkLst>
        </pc:spChg>
      </pc:sldChg>
      <pc:sldChg chg="modSp mod">
        <pc:chgData name="Guillermo Antonio Perez Roser" userId="1a42dfec-011a-40ff-a000-d7454739c8e3" providerId="ADAL" clId="{3DA1DEEC-218E-441E-BCCB-8FC0F4A81AFF}" dt="2024-05-31T12:54:40.471" v="14" actId="20577"/>
        <pc:sldMkLst>
          <pc:docMk/>
          <pc:sldMk cId="964249735" sldId="289"/>
        </pc:sldMkLst>
        <pc:spChg chg="mod">
          <ac:chgData name="Guillermo Antonio Perez Roser" userId="1a42dfec-011a-40ff-a000-d7454739c8e3" providerId="ADAL" clId="{3DA1DEEC-218E-441E-BCCB-8FC0F4A81AFF}" dt="2024-05-31T12:54:40.471" v="14" actId="20577"/>
          <ac:spMkLst>
            <pc:docMk/>
            <pc:sldMk cId="964249735" sldId="289"/>
            <ac:spMk id="7" creationId="{4FEC8510-7CA6-4C3B-8CD5-6C6EA0F4B2D9}"/>
          </ac:spMkLst>
        </pc:spChg>
      </pc:sldChg>
      <pc:sldChg chg="modSp del mod">
        <pc:chgData name="Guillermo Antonio Perez Roser" userId="1a42dfec-011a-40ff-a000-d7454739c8e3" providerId="ADAL" clId="{3DA1DEEC-218E-441E-BCCB-8FC0F4A81AFF}" dt="2024-05-31T12:57:12.910" v="135" actId="47"/>
        <pc:sldMkLst>
          <pc:docMk/>
          <pc:sldMk cId="2427589368" sldId="291"/>
        </pc:sldMkLst>
        <pc:spChg chg="mod">
          <ac:chgData name="Guillermo Antonio Perez Roser" userId="1a42dfec-011a-40ff-a000-d7454739c8e3" providerId="ADAL" clId="{3DA1DEEC-218E-441E-BCCB-8FC0F4A81AFF}" dt="2024-05-31T12:56:49.584" v="130" actId="20577"/>
          <ac:spMkLst>
            <pc:docMk/>
            <pc:sldMk cId="2427589368" sldId="291"/>
            <ac:spMk id="16" creationId="{6C07E873-78AA-40AF-B7CA-114FBDC0B942}"/>
          </ac:spMkLst>
        </pc:spChg>
      </pc:sldChg>
      <pc:sldChg chg="modSp mod">
        <pc:chgData name="Guillermo Antonio Perez Roser" userId="1a42dfec-011a-40ff-a000-d7454739c8e3" providerId="ADAL" clId="{3DA1DEEC-218E-441E-BCCB-8FC0F4A81AFF}" dt="2024-05-31T12:57:18.805" v="137" actId="20577"/>
        <pc:sldMkLst>
          <pc:docMk/>
          <pc:sldMk cId="1750532595" sldId="295"/>
        </pc:sldMkLst>
        <pc:spChg chg="mod">
          <ac:chgData name="Guillermo Antonio Perez Roser" userId="1a42dfec-011a-40ff-a000-d7454739c8e3" providerId="ADAL" clId="{3DA1DEEC-218E-441E-BCCB-8FC0F4A81AFF}" dt="2024-05-31T12:57:18.805" v="137" actId="20577"/>
          <ac:spMkLst>
            <pc:docMk/>
            <pc:sldMk cId="1750532595" sldId="295"/>
            <ac:spMk id="16" creationId="{6C07E873-78AA-40AF-B7CA-114FBDC0B942}"/>
          </ac:spMkLst>
        </pc:spChg>
      </pc:sldChg>
      <pc:sldChg chg="modSp mod">
        <pc:chgData name="Guillermo Antonio Perez Roser" userId="1a42dfec-011a-40ff-a000-d7454739c8e3" providerId="ADAL" clId="{3DA1DEEC-218E-441E-BCCB-8FC0F4A81AFF}" dt="2024-05-31T12:53:26.590" v="4" actId="20577"/>
        <pc:sldMkLst>
          <pc:docMk/>
          <pc:sldMk cId="2577002372" sldId="296"/>
        </pc:sldMkLst>
        <pc:spChg chg="mod">
          <ac:chgData name="Guillermo Antonio Perez Roser" userId="1a42dfec-011a-40ff-a000-d7454739c8e3" providerId="ADAL" clId="{3DA1DEEC-218E-441E-BCCB-8FC0F4A81AFF}" dt="2024-05-31T12:53:26.590" v="4" actId="20577"/>
          <ac:spMkLst>
            <pc:docMk/>
            <pc:sldMk cId="2577002372" sldId="296"/>
            <ac:spMk id="7" creationId="{4FEC8510-7CA6-4C3B-8CD5-6C6EA0F4B2D9}"/>
          </ac:spMkLst>
        </pc:spChg>
      </pc:sldChg>
      <pc:sldChg chg="modSp mod">
        <pc:chgData name="Guillermo Antonio Perez Roser" userId="1a42dfec-011a-40ff-a000-d7454739c8e3" providerId="ADAL" clId="{3DA1DEEC-218E-441E-BCCB-8FC0F4A81AFF}" dt="2024-05-31T12:56:32.504" v="124" actId="20577"/>
        <pc:sldMkLst>
          <pc:docMk/>
          <pc:sldMk cId="4089977161" sldId="297"/>
        </pc:sldMkLst>
        <pc:spChg chg="mod">
          <ac:chgData name="Guillermo Antonio Perez Roser" userId="1a42dfec-011a-40ff-a000-d7454739c8e3" providerId="ADAL" clId="{3DA1DEEC-218E-441E-BCCB-8FC0F4A81AFF}" dt="2024-05-31T12:56:32.504" v="124" actId="20577"/>
          <ac:spMkLst>
            <pc:docMk/>
            <pc:sldMk cId="4089977161" sldId="297"/>
            <ac:spMk id="7" creationId="{86BE915C-24CD-4BA0-BB47-4153ECB1FFB4}"/>
          </ac:spMkLst>
        </pc:spChg>
      </pc:sldChg>
      <pc:sldChg chg="modSp mod">
        <pc:chgData name="Guillermo Antonio Perez Roser" userId="1a42dfec-011a-40ff-a000-d7454739c8e3" providerId="ADAL" clId="{3DA1DEEC-218E-441E-BCCB-8FC0F4A81AFF}" dt="2024-05-31T12:56:37.775" v="126" actId="20577"/>
        <pc:sldMkLst>
          <pc:docMk/>
          <pc:sldMk cId="1012505268" sldId="298"/>
        </pc:sldMkLst>
        <pc:spChg chg="mod">
          <ac:chgData name="Guillermo Antonio Perez Roser" userId="1a42dfec-011a-40ff-a000-d7454739c8e3" providerId="ADAL" clId="{3DA1DEEC-218E-441E-BCCB-8FC0F4A81AFF}" dt="2024-05-31T12:56:37.775" v="126" actId="20577"/>
          <ac:spMkLst>
            <pc:docMk/>
            <pc:sldMk cId="1012505268" sldId="298"/>
            <ac:spMk id="7" creationId="{86BE915C-24CD-4BA0-BB47-4153ECB1FFB4}"/>
          </ac:spMkLst>
        </pc:spChg>
      </pc:sldChg>
      <pc:sldChg chg="modSp mod">
        <pc:chgData name="Guillermo Antonio Perez Roser" userId="1a42dfec-011a-40ff-a000-d7454739c8e3" providerId="ADAL" clId="{3DA1DEEC-218E-441E-BCCB-8FC0F4A81AFF}" dt="2024-05-31T12:56:44.961" v="128" actId="20577"/>
        <pc:sldMkLst>
          <pc:docMk/>
          <pc:sldMk cId="3991676630" sldId="301"/>
        </pc:sldMkLst>
        <pc:spChg chg="mod">
          <ac:chgData name="Guillermo Antonio Perez Roser" userId="1a42dfec-011a-40ff-a000-d7454739c8e3" providerId="ADAL" clId="{3DA1DEEC-218E-441E-BCCB-8FC0F4A81AFF}" dt="2024-05-31T12:56:44.961" v="128" actId="20577"/>
          <ac:spMkLst>
            <pc:docMk/>
            <pc:sldMk cId="3991676630" sldId="301"/>
            <ac:spMk id="7" creationId="{86BE915C-24CD-4BA0-BB47-4153ECB1FFB4}"/>
          </ac:spMkLst>
        </pc:spChg>
      </pc:sldChg>
      <pc:sldChg chg="modSp del mod">
        <pc:chgData name="Guillermo Antonio Perez Roser" userId="1a42dfec-011a-40ff-a000-d7454739c8e3" providerId="ADAL" clId="{3DA1DEEC-218E-441E-BCCB-8FC0F4A81AFF}" dt="2024-05-31T12:57:12.910" v="135" actId="47"/>
        <pc:sldMkLst>
          <pc:docMk/>
          <pc:sldMk cId="2225883051" sldId="302"/>
        </pc:sldMkLst>
        <pc:spChg chg="mod">
          <ac:chgData name="Guillermo Antonio Perez Roser" userId="1a42dfec-011a-40ff-a000-d7454739c8e3" providerId="ADAL" clId="{3DA1DEEC-218E-441E-BCCB-8FC0F4A81AFF}" dt="2024-05-31T12:56:55.330" v="132" actId="20577"/>
          <ac:spMkLst>
            <pc:docMk/>
            <pc:sldMk cId="2225883051" sldId="302"/>
            <ac:spMk id="16" creationId="{6C07E873-78AA-40AF-B7CA-114FBDC0B942}"/>
          </ac:spMkLst>
        </pc:spChg>
      </pc:sldChg>
    </pc:docChg>
  </pc:docChgLst>
  <pc:docChgLst>
    <pc:chgData name="Guillermo Antonio Perez Roser" userId="1a42dfec-011a-40ff-a000-d7454739c8e3" providerId="ADAL" clId="{AB0AA12D-3743-473C-880A-E2325507C128}"/>
    <pc:docChg chg="custSel addSld modSld">
      <pc:chgData name="Guillermo Antonio Perez Roser" userId="1a42dfec-011a-40ff-a000-d7454739c8e3" providerId="ADAL" clId="{AB0AA12D-3743-473C-880A-E2325507C128}" dt="2024-05-02T12:18:22.280" v="79" actId="20577"/>
      <pc:docMkLst>
        <pc:docMk/>
      </pc:docMkLst>
      <pc:sldChg chg="modSp mod">
        <pc:chgData name="Guillermo Antonio Perez Roser" userId="1a42dfec-011a-40ff-a000-d7454739c8e3" providerId="ADAL" clId="{AB0AA12D-3743-473C-880A-E2325507C128}" dt="2024-05-02T12:16:23.082" v="60" actId="20577"/>
        <pc:sldMkLst>
          <pc:docMk/>
          <pc:sldMk cId="668695436" sldId="275"/>
        </pc:sldMkLst>
        <pc:spChg chg="mod">
          <ac:chgData name="Guillermo Antonio Perez Roser" userId="1a42dfec-011a-40ff-a000-d7454739c8e3" providerId="ADAL" clId="{AB0AA12D-3743-473C-880A-E2325507C128}" dt="2024-05-02T12:10:23.503" v="13" actId="20577"/>
          <ac:spMkLst>
            <pc:docMk/>
            <pc:sldMk cId="668695436" sldId="275"/>
            <ac:spMk id="2" creationId="{C240FE49-E693-4346-825C-0206805241E7}"/>
          </ac:spMkLst>
        </pc:spChg>
        <pc:spChg chg="mod">
          <ac:chgData name="Guillermo Antonio Perez Roser" userId="1a42dfec-011a-40ff-a000-d7454739c8e3" providerId="ADAL" clId="{AB0AA12D-3743-473C-880A-E2325507C128}" dt="2024-05-02T12:16:23.082" v="60" actId="20577"/>
          <ac:spMkLst>
            <pc:docMk/>
            <pc:sldMk cId="668695436" sldId="275"/>
            <ac:spMk id="7" creationId="{86BE915C-24CD-4BA0-BB47-4153ECB1FFB4}"/>
          </ac:spMkLst>
        </pc:spChg>
      </pc:sldChg>
      <pc:sldChg chg="modSp mod">
        <pc:chgData name="Guillermo Antonio Perez Roser" userId="1a42dfec-011a-40ff-a000-d7454739c8e3" providerId="ADAL" clId="{AB0AA12D-3743-473C-880A-E2325507C128}" dt="2024-05-02T12:08:04.289" v="1" actId="20577"/>
        <pc:sldMkLst>
          <pc:docMk/>
          <pc:sldMk cId="3786300408" sldId="281"/>
        </pc:sldMkLst>
        <pc:spChg chg="mod">
          <ac:chgData name="Guillermo Antonio Perez Roser" userId="1a42dfec-011a-40ff-a000-d7454739c8e3" providerId="ADAL" clId="{AB0AA12D-3743-473C-880A-E2325507C128}" dt="2024-05-02T12:08:04.289" v="1" actId="20577"/>
          <ac:spMkLst>
            <pc:docMk/>
            <pc:sldMk cId="3786300408" sldId="281"/>
            <ac:spMk id="7" creationId="{4FEC8510-7CA6-4C3B-8CD5-6C6EA0F4B2D9}"/>
          </ac:spMkLst>
        </pc:spChg>
      </pc:sldChg>
      <pc:sldChg chg="modSp mod">
        <pc:chgData name="Guillermo Antonio Perez Roser" userId="1a42dfec-011a-40ff-a000-d7454739c8e3" providerId="ADAL" clId="{AB0AA12D-3743-473C-880A-E2325507C128}" dt="2024-05-02T12:15:57.749" v="52" actId="20577"/>
        <pc:sldMkLst>
          <pc:docMk/>
          <pc:sldMk cId="1219595409" sldId="285"/>
        </pc:sldMkLst>
        <pc:spChg chg="mod">
          <ac:chgData name="Guillermo Antonio Perez Roser" userId="1a42dfec-011a-40ff-a000-d7454739c8e3" providerId="ADAL" clId="{AB0AA12D-3743-473C-880A-E2325507C128}" dt="2024-05-02T12:15:57.749" v="52" actId="20577"/>
          <ac:spMkLst>
            <pc:docMk/>
            <pc:sldMk cId="1219595409" sldId="285"/>
            <ac:spMk id="7" creationId="{4FEC8510-7CA6-4C3B-8CD5-6C6EA0F4B2D9}"/>
          </ac:spMkLst>
        </pc:spChg>
      </pc:sldChg>
      <pc:sldChg chg="modSp mod">
        <pc:chgData name="Guillermo Antonio Perez Roser" userId="1a42dfec-011a-40ff-a000-d7454739c8e3" providerId="ADAL" clId="{AB0AA12D-3743-473C-880A-E2325507C128}" dt="2024-05-02T12:16:02.450" v="54" actId="20577"/>
        <pc:sldMkLst>
          <pc:docMk/>
          <pc:sldMk cId="3549899829" sldId="286"/>
        </pc:sldMkLst>
        <pc:spChg chg="mod">
          <ac:chgData name="Guillermo Antonio Perez Roser" userId="1a42dfec-011a-40ff-a000-d7454739c8e3" providerId="ADAL" clId="{AB0AA12D-3743-473C-880A-E2325507C128}" dt="2024-05-02T12:16:02.450" v="54" actId="20577"/>
          <ac:spMkLst>
            <pc:docMk/>
            <pc:sldMk cId="3549899829" sldId="286"/>
            <ac:spMk id="7" creationId="{4FEC8510-7CA6-4C3B-8CD5-6C6EA0F4B2D9}"/>
          </ac:spMkLst>
        </pc:spChg>
      </pc:sldChg>
      <pc:sldChg chg="modSp mod">
        <pc:chgData name="Guillermo Antonio Perez Roser" userId="1a42dfec-011a-40ff-a000-d7454739c8e3" providerId="ADAL" clId="{AB0AA12D-3743-473C-880A-E2325507C128}" dt="2024-05-02T12:16:07.054" v="56" actId="20577"/>
        <pc:sldMkLst>
          <pc:docMk/>
          <pc:sldMk cId="4173993832" sldId="287"/>
        </pc:sldMkLst>
        <pc:spChg chg="mod">
          <ac:chgData name="Guillermo Antonio Perez Roser" userId="1a42dfec-011a-40ff-a000-d7454739c8e3" providerId="ADAL" clId="{AB0AA12D-3743-473C-880A-E2325507C128}" dt="2024-05-02T12:16:07.054" v="56" actId="20577"/>
          <ac:spMkLst>
            <pc:docMk/>
            <pc:sldMk cId="4173993832" sldId="287"/>
            <ac:spMk id="7" creationId="{4FEC8510-7CA6-4C3B-8CD5-6C6EA0F4B2D9}"/>
          </ac:spMkLst>
        </pc:spChg>
      </pc:sldChg>
      <pc:sldChg chg="modSp mod">
        <pc:chgData name="Guillermo Antonio Perez Roser" userId="1a42dfec-011a-40ff-a000-d7454739c8e3" providerId="ADAL" clId="{AB0AA12D-3743-473C-880A-E2325507C128}" dt="2024-05-02T12:16:27.416" v="62" actId="20577"/>
        <pc:sldMkLst>
          <pc:docMk/>
          <pc:sldMk cId="3814245065" sldId="288"/>
        </pc:sldMkLst>
        <pc:spChg chg="mod">
          <ac:chgData name="Guillermo Antonio Perez Roser" userId="1a42dfec-011a-40ff-a000-d7454739c8e3" providerId="ADAL" clId="{AB0AA12D-3743-473C-880A-E2325507C128}" dt="2024-05-02T12:16:27.416" v="62" actId="20577"/>
          <ac:spMkLst>
            <pc:docMk/>
            <pc:sldMk cId="3814245065" sldId="288"/>
            <ac:spMk id="7" creationId="{86BE915C-24CD-4BA0-BB47-4153ECB1FFB4}"/>
          </ac:spMkLst>
        </pc:spChg>
      </pc:sldChg>
      <pc:sldChg chg="modSp mod">
        <pc:chgData name="Guillermo Antonio Perez Roser" userId="1a42dfec-011a-40ff-a000-d7454739c8e3" providerId="ADAL" clId="{AB0AA12D-3743-473C-880A-E2325507C128}" dt="2024-05-02T12:16:14.310" v="58" actId="20577"/>
        <pc:sldMkLst>
          <pc:docMk/>
          <pc:sldMk cId="964249735" sldId="289"/>
        </pc:sldMkLst>
        <pc:spChg chg="mod">
          <ac:chgData name="Guillermo Antonio Perez Roser" userId="1a42dfec-011a-40ff-a000-d7454739c8e3" providerId="ADAL" clId="{AB0AA12D-3743-473C-880A-E2325507C128}" dt="2024-05-02T12:16:14.310" v="58" actId="20577"/>
          <ac:spMkLst>
            <pc:docMk/>
            <pc:sldMk cId="964249735" sldId="289"/>
            <ac:spMk id="7" creationId="{4FEC8510-7CA6-4C3B-8CD5-6C6EA0F4B2D9}"/>
          </ac:spMkLst>
        </pc:spChg>
      </pc:sldChg>
      <pc:sldChg chg="modSp mod">
        <pc:chgData name="Guillermo Antonio Perez Roser" userId="1a42dfec-011a-40ff-a000-d7454739c8e3" providerId="ADAL" clId="{AB0AA12D-3743-473C-880A-E2325507C128}" dt="2024-05-02T12:18:16.940" v="77" actId="20577"/>
        <pc:sldMkLst>
          <pc:docMk/>
          <pc:sldMk cId="2427589368" sldId="291"/>
        </pc:sldMkLst>
        <pc:spChg chg="mod">
          <ac:chgData name="Guillermo Antonio Perez Roser" userId="1a42dfec-011a-40ff-a000-d7454739c8e3" providerId="ADAL" clId="{AB0AA12D-3743-473C-880A-E2325507C128}" dt="2024-05-02T12:18:16.940" v="77" actId="20577"/>
          <ac:spMkLst>
            <pc:docMk/>
            <pc:sldMk cId="2427589368" sldId="291"/>
            <ac:spMk id="16" creationId="{6C07E873-78AA-40AF-B7CA-114FBDC0B942}"/>
          </ac:spMkLst>
        </pc:spChg>
        <pc:picChg chg="mod">
          <ac:chgData name="Guillermo Antonio Perez Roser" userId="1a42dfec-011a-40ff-a000-d7454739c8e3" providerId="ADAL" clId="{AB0AA12D-3743-473C-880A-E2325507C128}" dt="2024-05-02T12:17:24.971" v="70" actId="14100"/>
          <ac:picMkLst>
            <pc:docMk/>
            <pc:sldMk cId="2427589368" sldId="291"/>
            <ac:picMk id="2" creationId="{A0AA1D1D-3A99-D61A-3F3F-4E6A891C31B0}"/>
          </ac:picMkLst>
        </pc:picChg>
        <pc:picChg chg="mod">
          <ac:chgData name="Guillermo Antonio Perez Roser" userId="1a42dfec-011a-40ff-a000-d7454739c8e3" providerId="ADAL" clId="{AB0AA12D-3743-473C-880A-E2325507C128}" dt="2024-05-02T12:17:04.953" v="67" actId="14826"/>
          <ac:picMkLst>
            <pc:docMk/>
            <pc:sldMk cId="2427589368" sldId="291"/>
            <ac:picMk id="4" creationId="{8AF60AC4-0009-F814-BA85-D1D897FAC63B}"/>
          </ac:picMkLst>
        </pc:picChg>
        <pc:picChg chg="mod">
          <ac:chgData name="Guillermo Antonio Perez Roser" userId="1a42dfec-011a-40ff-a000-d7454739c8e3" providerId="ADAL" clId="{AB0AA12D-3743-473C-880A-E2325507C128}" dt="2024-05-02T12:17:50.680" v="74" actId="14826"/>
          <ac:picMkLst>
            <pc:docMk/>
            <pc:sldMk cId="2427589368" sldId="291"/>
            <ac:picMk id="5" creationId="{31ED3EF0-EAE3-176E-05AF-55F2FAA47F47}"/>
          </ac:picMkLst>
        </pc:picChg>
        <pc:picChg chg="mod">
          <ac:chgData name="Guillermo Antonio Perez Roser" userId="1a42dfec-011a-40ff-a000-d7454739c8e3" providerId="ADAL" clId="{AB0AA12D-3743-473C-880A-E2325507C128}" dt="2024-05-02T12:18:03.254" v="75" actId="14826"/>
          <ac:picMkLst>
            <pc:docMk/>
            <pc:sldMk cId="2427589368" sldId="291"/>
            <ac:picMk id="6" creationId="{F24CBDD4-6825-8E87-5ED3-946C20F43309}"/>
          </ac:picMkLst>
        </pc:picChg>
      </pc:sldChg>
      <pc:sldChg chg="modSp mod">
        <pc:chgData name="Guillermo Antonio Perez Roser" userId="1a42dfec-011a-40ff-a000-d7454739c8e3" providerId="ADAL" clId="{AB0AA12D-3743-473C-880A-E2325507C128}" dt="2024-05-02T12:18:22.280" v="79" actId="20577"/>
        <pc:sldMkLst>
          <pc:docMk/>
          <pc:sldMk cId="1750532595" sldId="295"/>
        </pc:sldMkLst>
        <pc:spChg chg="mod">
          <ac:chgData name="Guillermo Antonio Perez Roser" userId="1a42dfec-011a-40ff-a000-d7454739c8e3" providerId="ADAL" clId="{AB0AA12D-3743-473C-880A-E2325507C128}" dt="2024-05-02T12:18:22.280" v="79" actId="20577"/>
          <ac:spMkLst>
            <pc:docMk/>
            <pc:sldMk cId="1750532595" sldId="295"/>
            <ac:spMk id="16" creationId="{6C07E873-78AA-40AF-B7CA-114FBDC0B942}"/>
          </ac:spMkLst>
        </pc:spChg>
      </pc:sldChg>
      <pc:sldChg chg="modSp mod">
        <pc:chgData name="Guillermo Antonio Perez Roser" userId="1a42dfec-011a-40ff-a000-d7454739c8e3" providerId="ADAL" clId="{AB0AA12D-3743-473C-880A-E2325507C128}" dt="2024-05-02T12:15:51.077" v="50" actId="20577"/>
        <pc:sldMkLst>
          <pc:docMk/>
          <pc:sldMk cId="2577002372" sldId="296"/>
        </pc:sldMkLst>
        <pc:spChg chg="mod">
          <ac:chgData name="Guillermo Antonio Perez Roser" userId="1a42dfec-011a-40ff-a000-d7454739c8e3" providerId="ADAL" clId="{AB0AA12D-3743-473C-880A-E2325507C128}" dt="2024-05-02T12:15:51.077" v="50" actId="20577"/>
          <ac:spMkLst>
            <pc:docMk/>
            <pc:sldMk cId="2577002372" sldId="296"/>
            <ac:spMk id="7" creationId="{4FEC8510-7CA6-4C3B-8CD5-6C6EA0F4B2D9}"/>
          </ac:spMkLst>
        </pc:spChg>
      </pc:sldChg>
      <pc:sldChg chg="addSp delSp modSp mod">
        <pc:chgData name="Guillermo Antonio Perez Roser" userId="1a42dfec-011a-40ff-a000-d7454739c8e3" providerId="ADAL" clId="{AB0AA12D-3743-473C-880A-E2325507C128}" dt="2024-05-02T12:16:32.090" v="64" actId="20577"/>
        <pc:sldMkLst>
          <pc:docMk/>
          <pc:sldMk cId="4089977161" sldId="297"/>
        </pc:sldMkLst>
        <pc:spChg chg="mod">
          <ac:chgData name="Guillermo Antonio Perez Roser" userId="1a42dfec-011a-40ff-a000-d7454739c8e3" providerId="ADAL" clId="{AB0AA12D-3743-473C-880A-E2325507C128}" dt="2024-05-02T12:16:32.090" v="64" actId="20577"/>
          <ac:spMkLst>
            <pc:docMk/>
            <pc:sldMk cId="4089977161" sldId="297"/>
            <ac:spMk id="7" creationId="{86BE915C-24CD-4BA0-BB47-4153ECB1FFB4}"/>
          </ac:spMkLst>
        </pc:spChg>
        <pc:picChg chg="add del mod">
          <ac:chgData name="Guillermo Antonio Perez Roser" userId="1a42dfec-011a-40ff-a000-d7454739c8e3" providerId="ADAL" clId="{AB0AA12D-3743-473C-880A-E2325507C128}" dt="2024-05-02T12:12:46.728" v="20" actId="478"/>
          <ac:picMkLst>
            <pc:docMk/>
            <pc:sldMk cId="4089977161" sldId="297"/>
            <ac:picMk id="3" creationId="{FD8A7F4D-9CDB-7BEC-90DD-7AEC12B06B5A}"/>
          </ac:picMkLst>
        </pc:picChg>
        <pc:picChg chg="mod">
          <ac:chgData name="Guillermo Antonio Perez Roser" userId="1a42dfec-011a-40ff-a000-d7454739c8e3" providerId="ADAL" clId="{AB0AA12D-3743-473C-880A-E2325507C128}" dt="2024-05-02T12:12:48.946" v="21" actId="1076"/>
          <ac:picMkLst>
            <pc:docMk/>
            <pc:sldMk cId="4089977161" sldId="297"/>
            <ac:picMk id="8" creationId="{C61C430F-C15E-9CFA-708E-D6BFF366D48E}"/>
          </ac:picMkLst>
        </pc:picChg>
      </pc:sldChg>
      <pc:sldChg chg="addSp delSp modSp add mod">
        <pc:chgData name="Guillermo Antonio Perez Roser" userId="1a42dfec-011a-40ff-a000-d7454739c8e3" providerId="ADAL" clId="{AB0AA12D-3743-473C-880A-E2325507C128}" dt="2024-05-02T12:16:37.545" v="66" actId="20577"/>
        <pc:sldMkLst>
          <pc:docMk/>
          <pc:sldMk cId="1012505268" sldId="298"/>
        </pc:sldMkLst>
        <pc:spChg chg="mod">
          <ac:chgData name="Guillermo Antonio Perez Roser" userId="1a42dfec-011a-40ff-a000-d7454739c8e3" providerId="ADAL" clId="{AB0AA12D-3743-473C-880A-E2325507C128}" dt="2024-05-02T12:16:37.545" v="66" actId="20577"/>
          <ac:spMkLst>
            <pc:docMk/>
            <pc:sldMk cId="1012505268" sldId="298"/>
            <ac:spMk id="7" creationId="{86BE915C-24CD-4BA0-BB47-4153ECB1FFB4}"/>
          </ac:spMkLst>
        </pc:spChg>
        <pc:picChg chg="del mod">
          <ac:chgData name="Guillermo Antonio Perez Roser" userId="1a42dfec-011a-40ff-a000-d7454739c8e3" providerId="ADAL" clId="{AB0AA12D-3743-473C-880A-E2325507C128}" dt="2024-05-02T12:13:08.379" v="24" actId="478"/>
          <ac:picMkLst>
            <pc:docMk/>
            <pc:sldMk cId="1012505268" sldId="298"/>
            <ac:picMk id="3" creationId="{FD8A7F4D-9CDB-7BEC-90DD-7AEC12B06B5A}"/>
          </ac:picMkLst>
        </pc:picChg>
        <pc:picChg chg="add mod">
          <ac:chgData name="Guillermo Antonio Perez Roser" userId="1a42dfec-011a-40ff-a000-d7454739c8e3" providerId="ADAL" clId="{AB0AA12D-3743-473C-880A-E2325507C128}" dt="2024-05-02T12:15:18.378" v="40" actId="1076"/>
          <ac:picMkLst>
            <pc:docMk/>
            <pc:sldMk cId="1012505268" sldId="298"/>
            <ac:picMk id="4" creationId="{B493CE13-75C3-0E76-1D71-A7A444E72E9D}"/>
          </ac:picMkLst>
        </pc:picChg>
        <pc:picChg chg="add mod">
          <ac:chgData name="Guillermo Antonio Perez Roser" userId="1a42dfec-011a-40ff-a000-d7454739c8e3" providerId="ADAL" clId="{AB0AA12D-3743-473C-880A-E2325507C128}" dt="2024-05-02T12:15:29.459" v="45" actId="14100"/>
          <ac:picMkLst>
            <pc:docMk/>
            <pc:sldMk cId="1012505268" sldId="298"/>
            <ac:picMk id="6" creationId="{3568D6F5-477A-75B2-271D-828F6C2EDA1B}"/>
          </ac:picMkLst>
        </pc:picChg>
        <pc:picChg chg="del">
          <ac:chgData name="Guillermo Antonio Perez Roser" userId="1a42dfec-011a-40ff-a000-d7454739c8e3" providerId="ADAL" clId="{AB0AA12D-3743-473C-880A-E2325507C128}" dt="2024-05-02T12:12:52.311" v="22" actId="478"/>
          <ac:picMkLst>
            <pc:docMk/>
            <pc:sldMk cId="1012505268" sldId="298"/>
            <ac:picMk id="8" creationId="{C61C430F-C15E-9CFA-708E-D6BFF366D48E}"/>
          </ac:picMkLst>
        </pc:picChg>
        <pc:picChg chg="add mod">
          <ac:chgData name="Guillermo Antonio Perez Roser" userId="1a42dfec-011a-40ff-a000-d7454739c8e3" providerId="ADAL" clId="{AB0AA12D-3743-473C-880A-E2325507C128}" dt="2024-05-02T12:15:33.963" v="47" actId="14100"/>
          <ac:picMkLst>
            <pc:docMk/>
            <pc:sldMk cId="1012505268" sldId="298"/>
            <ac:picMk id="11" creationId="{89D664AA-5E35-0A1F-2554-C7DFB81A37F2}"/>
          </ac:picMkLst>
        </pc:picChg>
      </pc:sldChg>
    </pc:docChg>
  </pc:docChgLst>
  <pc:docChgLst>
    <pc:chgData name="Guillermo Antonio Perez Roser" userId="1a42dfec-011a-40ff-a000-d7454739c8e3" providerId="ADAL" clId="{58500B89-7E36-4911-98C6-E85BEDEF546B}"/>
    <pc:docChg chg="custSel addSld modSld">
      <pc:chgData name="Guillermo Antonio Perez Roser" userId="1a42dfec-011a-40ff-a000-d7454739c8e3" providerId="ADAL" clId="{58500B89-7E36-4911-98C6-E85BEDEF546B}" dt="2024-05-10T12:41:37.499" v="501" actId="20577"/>
      <pc:docMkLst>
        <pc:docMk/>
      </pc:docMkLst>
      <pc:sldChg chg="modSp mod">
        <pc:chgData name="Guillermo Antonio Perez Roser" userId="1a42dfec-011a-40ff-a000-d7454739c8e3" providerId="ADAL" clId="{58500B89-7E36-4911-98C6-E85BEDEF546B}" dt="2024-05-10T12:40:48.967" v="489" actId="20577"/>
        <pc:sldMkLst>
          <pc:docMk/>
          <pc:sldMk cId="668695436" sldId="275"/>
        </pc:sldMkLst>
        <pc:spChg chg="mod">
          <ac:chgData name="Guillermo Antonio Perez Roser" userId="1a42dfec-011a-40ff-a000-d7454739c8e3" providerId="ADAL" clId="{58500B89-7E36-4911-98C6-E85BEDEF546B}" dt="2024-05-10T12:33:40.199" v="472" actId="20577"/>
          <ac:spMkLst>
            <pc:docMk/>
            <pc:sldMk cId="668695436" sldId="275"/>
            <ac:spMk id="2" creationId="{C240FE49-E693-4346-825C-0206805241E7}"/>
          </ac:spMkLst>
        </pc:spChg>
        <pc:spChg chg="mod">
          <ac:chgData name="Guillermo Antonio Perez Roser" userId="1a42dfec-011a-40ff-a000-d7454739c8e3" providerId="ADAL" clId="{58500B89-7E36-4911-98C6-E85BEDEF546B}" dt="2024-05-10T12:40:48.967" v="489" actId="20577"/>
          <ac:spMkLst>
            <pc:docMk/>
            <pc:sldMk cId="668695436" sldId="275"/>
            <ac:spMk id="7" creationId="{86BE915C-24CD-4BA0-BB47-4153ECB1FFB4}"/>
          </ac:spMkLst>
        </pc:spChg>
      </pc:sldChg>
      <pc:sldChg chg="modSp mod">
        <pc:chgData name="Guillermo Antonio Perez Roser" userId="1a42dfec-011a-40ff-a000-d7454739c8e3" providerId="ADAL" clId="{58500B89-7E36-4911-98C6-E85BEDEF546B}" dt="2024-05-10T12:24:23.134" v="3" actId="20577"/>
        <pc:sldMkLst>
          <pc:docMk/>
          <pc:sldMk cId="3786300408" sldId="281"/>
        </pc:sldMkLst>
        <pc:spChg chg="mod">
          <ac:chgData name="Guillermo Antonio Perez Roser" userId="1a42dfec-011a-40ff-a000-d7454739c8e3" providerId="ADAL" clId="{58500B89-7E36-4911-98C6-E85BEDEF546B}" dt="2024-05-10T12:24:23.134" v="3" actId="20577"/>
          <ac:spMkLst>
            <pc:docMk/>
            <pc:sldMk cId="3786300408" sldId="281"/>
            <ac:spMk id="7" creationId="{4FEC8510-7CA6-4C3B-8CD5-6C6EA0F4B2D9}"/>
          </ac:spMkLst>
        </pc:spChg>
      </pc:sldChg>
      <pc:sldChg chg="modSp mod">
        <pc:chgData name="Guillermo Antonio Perez Roser" userId="1a42dfec-011a-40ff-a000-d7454739c8e3" providerId="ADAL" clId="{58500B89-7E36-4911-98C6-E85BEDEF546B}" dt="2024-05-10T12:25:30.722" v="10" actId="20577"/>
        <pc:sldMkLst>
          <pc:docMk/>
          <pc:sldMk cId="1219595409" sldId="285"/>
        </pc:sldMkLst>
        <pc:spChg chg="mod">
          <ac:chgData name="Guillermo Antonio Perez Roser" userId="1a42dfec-011a-40ff-a000-d7454739c8e3" providerId="ADAL" clId="{58500B89-7E36-4911-98C6-E85BEDEF546B}" dt="2024-05-10T12:25:30.722" v="10" actId="20577"/>
          <ac:spMkLst>
            <pc:docMk/>
            <pc:sldMk cId="1219595409" sldId="285"/>
            <ac:spMk id="7" creationId="{4FEC8510-7CA6-4C3B-8CD5-6C6EA0F4B2D9}"/>
          </ac:spMkLst>
        </pc:spChg>
      </pc:sldChg>
      <pc:sldChg chg="modSp mod">
        <pc:chgData name="Guillermo Antonio Perez Roser" userId="1a42dfec-011a-40ff-a000-d7454739c8e3" providerId="ADAL" clId="{58500B89-7E36-4911-98C6-E85BEDEF546B}" dt="2024-05-10T12:25:39.361" v="13" actId="20577"/>
        <pc:sldMkLst>
          <pc:docMk/>
          <pc:sldMk cId="3549899829" sldId="286"/>
        </pc:sldMkLst>
        <pc:spChg chg="mod">
          <ac:chgData name="Guillermo Antonio Perez Roser" userId="1a42dfec-011a-40ff-a000-d7454739c8e3" providerId="ADAL" clId="{58500B89-7E36-4911-98C6-E85BEDEF546B}" dt="2024-05-10T12:25:39.361" v="13" actId="20577"/>
          <ac:spMkLst>
            <pc:docMk/>
            <pc:sldMk cId="3549899829" sldId="286"/>
            <ac:spMk id="7" creationId="{4FEC8510-7CA6-4C3B-8CD5-6C6EA0F4B2D9}"/>
          </ac:spMkLst>
        </pc:spChg>
      </pc:sldChg>
      <pc:sldChg chg="modSp mod">
        <pc:chgData name="Guillermo Antonio Perez Roser" userId="1a42dfec-011a-40ff-a000-d7454739c8e3" providerId="ADAL" clId="{58500B89-7E36-4911-98C6-E85BEDEF546B}" dt="2024-05-10T12:25:44.322" v="16" actId="20577"/>
        <pc:sldMkLst>
          <pc:docMk/>
          <pc:sldMk cId="4173993832" sldId="287"/>
        </pc:sldMkLst>
        <pc:spChg chg="mod">
          <ac:chgData name="Guillermo Antonio Perez Roser" userId="1a42dfec-011a-40ff-a000-d7454739c8e3" providerId="ADAL" clId="{58500B89-7E36-4911-98C6-E85BEDEF546B}" dt="2024-05-10T12:25:44.322" v="16" actId="20577"/>
          <ac:spMkLst>
            <pc:docMk/>
            <pc:sldMk cId="4173993832" sldId="287"/>
            <ac:spMk id="7" creationId="{4FEC8510-7CA6-4C3B-8CD5-6C6EA0F4B2D9}"/>
          </ac:spMkLst>
        </pc:spChg>
      </pc:sldChg>
      <pc:sldChg chg="modSp mod">
        <pc:chgData name="Guillermo Antonio Perez Roser" userId="1a42dfec-011a-40ff-a000-d7454739c8e3" providerId="ADAL" clId="{58500B89-7E36-4911-98C6-E85BEDEF546B}" dt="2024-05-10T12:41:17.397" v="492" actId="20577"/>
        <pc:sldMkLst>
          <pc:docMk/>
          <pc:sldMk cId="3814245065" sldId="288"/>
        </pc:sldMkLst>
        <pc:spChg chg="mod">
          <ac:chgData name="Guillermo Antonio Perez Roser" userId="1a42dfec-011a-40ff-a000-d7454739c8e3" providerId="ADAL" clId="{58500B89-7E36-4911-98C6-E85BEDEF546B}" dt="2024-05-10T12:41:17.397" v="492" actId="20577"/>
          <ac:spMkLst>
            <pc:docMk/>
            <pc:sldMk cId="3814245065" sldId="288"/>
            <ac:spMk id="7" creationId="{86BE915C-24CD-4BA0-BB47-4153ECB1FFB4}"/>
          </ac:spMkLst>
        </pc:spChg>
      </pc:sldChg>
      <pc:sldChg chg="modSp mod">
        <pc:chgData name="Guillermo Antonio Perez Roser" userId="1a42dfec-011a-40ff-a000-d7454739c8e3" providerId="ADAL" clId="{58500B89-7E36-4911-98C6-E85BEDEF546B}" dt="2024-05-10T12:25:53.266" v="19" actId="20577"/>
        <pc:sldMkLst>
          <pc:docMk/>
          <pc:sldMk cId="964249735" sldId="289"/>
        </pc:sldMkLst>
        <pc:spChg chg="mod">
          <ac:chgData name="Guillermo Antonio Perez Roser" userId="1a42dfec-011a-40ff-a000-d7454739c8e3" providerId="ADAL" clId="{58500B89-7E36-4911-98C6-E85BEDEF546B}" dt="2024-05-10T12:25:53.266" v="19" actId="20577"/>
          <ac:spMkLst>
            <pc:docMk/>
            <pc:sldMk cId="964249735" sldId="289"/>
            <ac:spMk id="7" creationId="{4FEC8510-7CA6-4C3B-8CD5-6C6EA0F4B2D9}"/>
          </ac:spMkLst>
        </pc:spChg>
      </pc:sldChg>
      <pc:sldChg chg="modSp mod">
        <pc:chgData name="Guillermo Antonio Perez Roser" userId="1a42dfec-011a-40ff-a000-d7454739c8e3" providerId="ADAL" clId="{58500B89-7E36-4911-98C6-E85BEDEF546B}" dt="2024-05-10T12:41:31.657" v="498" actId="20577"/>
        <pc:sldMkLst>
          <pc:docMk/>
          <pc:sldMk cId="2427589368" sldId="291"/>
        </pc:sldMkLst>
        <pc:spChg chg="mod">
          <ac:chgData name="Guillermo Antonio Perez Roser" userId="1a42dfec-011a-40ff-a000-d7454739c8e3" providerId="ADAL" clId="{58500B89-7E36-4911-98C6-E85BEDEF546B}" dt="2024-05-10T12:41:31.657" v="498" actId="20577"/>
          <ac:spMkLst>
            <pc:docMk/>
            <pc:sldMk cId="2427589368" sldId="291"/>
            <ac:spMk id="16" creationId="{6C07E873-78AA-40AF-B7CA-114FBDC0B942}"/>
          </ac:spMkLst>
        </pc:spChg>
        <pc:picChg chg="mod">
          <ac:chgData name="Guillermo Antonio Perez Roser" userId="1a42dfec-011a-40ff-a000-d7454739c8e3" providerId="ADAL" clId="{58500B89-7E36-4911-98C6-E85BEDEF546B}" dt="2024-05-10T12:39:50.972" v="482" actId="14100"/>
          <ac:picMkLst>
            <pc:docMk/>
            <pc:sldMk cId="2427589368" sldId="291"/>
            <ac:picMk id="2" creationId="{A0AA1D1D-3A99-D61A-3F3F-4E6A891C31B0}"/>
          </ac:picMkLst>
        </pc:picChg>
        <pc:picChg chg="mod">
          <ac:chgData name="Guillermo Antonio Perez Roser" userId="1a42dfec-011a-40ff-a000-d7454739c8e3" providerId="ADAL" clId="{58500B89-7E36-4911-98C6-E85BEDEF546B}" dt="2024-05-10T12:39:19.065" v="480" actId="14100"/>
          <ac:picMkLst>
            <pc:docMk/>
            <pc:sldMk cId="2427589368" sldId="291"/>
            <ac:picMk id="4" creationId="{8AF60AC4-0009-F814-BA85-D1D897FAC63B}"/>
          </ac:picMkLst>
        </pc:picChg>
        <pc:picChg chg="mod">
          <ac:chgData name="Guillermo Antonio Perez Roser" userId="1a42dfec-011a-40ff-a000-d7454739c8e3" providerId="ADAL" clId="{58500B89-7E36-4911-98C6-E85BEDEF546B}" dt="2024-05-10T12:40:22.436" v="486" actId="1076"/>
          <ac:picMkLst>
            <pc:docMk/>
            <pc:sldMk cId="2427589368" sldId="291"/>
            <ac:picMk id="5" creationId="{31ED3EF0-EAE3-176E-05AF-55F2FAA47F47}"/>
          </ac:picMkLst>
        </pc:picChg>
        <pc:picChg chg="mod">
          <ac:chgData name="Guillermo Antonio Perez Roser" userId="1a42dfec-011a-40ff-a000-d7454739c8e3" providerId="ADAL" clId="{58500B89-7E36-4911-98C6-E85BEDEF546B}" dt="2024-05-10T12:40:02.051" v="483" actId="14826"/>
          <ac:picMkLst>
            <pc:docMk/>
            <pc:sldMk cId="2427589368" sldId="291"/>
            <ac:picMk id="6" creationId="{F24CBDD4-6825-8E87-5ED3-946C20F43309}"/>
          </ac:picMkLst>
        </pc:picChg>
      </pc:sldChg>
      <pc:sldChg chg="modSp mod">
        <pc:chgData name="Guillermo Antonio Perez Roser" userId="1a42dfec-011a-40ff-a000-d7454739c8e3" providerId="ADAL" clId="{58500B89-7E36-4911-98C6-E85BEDEF546B}" dt="2024-05-10T12:41:37.499" v="501" actId="20577"/>
        <pc:sldMkLst>
          <pc:docMk/>
          <pc:sldMk cId="1750532595" sldId="295"/>
        </pc:sldMkLst>
        <pc:spChg chg="mod">
          <ac:chgData name="Guillermo Antonio Perez Roser" userId="1a42dfec-011a-40ff-a000-d7454739c8e3" providerId="ADAL" clId="{58500B89-7E36-4911-98C6-E85BEDEF546B}" dt="2024-05-10T12:41:37.499" v="501" actId="20577"/>
          <ac:spMkLst>
            <pc:docMk/>
            <pc:sldMk cId="1750532595" sldId="295"/>
            <ac:spMk id="16" creationId="{6C07E873-78AA-40AF-B7CA-114FBDC0B942}"/>
          </ac:spMkLst>
        </pc:spChg>
      </pc:sldChg>
      <pc:sldChg chg="modSp mod">
        <pc:chgData name="Guillermo Antonio Perez Roser" userId="1a42dfec-011a-40ff-a000-d7454739c8e3" providerId="ADAL" clId="{58500B89-7E36-4911-98C6-E85BEDEF546B}" dt="2024-05-10T12:25:24.030" v="7" actId="6549"/>
        <pc:sldMkLst>
          <pc:docMk/>
          <pc:sldMk cId="2577002372" sldId="296"/>
        </pc:sldMkLst>
        <pc:spChg chg="mod">
          <ac:chgData name="Guillermo Antonio Perez Roser" userId="1a42dfec-011a-40ff-a000-d7454739c8e3" providerId="ADAL" clId="{58500B89-7E36-4911-98C6-E85BEDEF546B}" dt="2024-05-10T12:25:24.030" v="7" actId="6549"/>
          <ac:spMkLst>
            <pc:docMk/>
            <pc:sldMk cId="2577002372" sldId="296"/>
            <ac:spMk id="7" creationId="{4FEC8510-7CA6-4C3B-8CD5-6C6EA0F4B2D9}"/>
          </ac:spMkLst>
        </pc:spChg>
      </pc:sldChg>
      <pc:sldChg chg="modSp mod">
        <pc:chgData name="Guillermo Antonio Perez Roser" userId="1a42dfec-011a-40ff-a000-d7454739c8e3" providerId="ADAL" clId="{58500B89-7E36-4911-98C6-E85BEDEF546B}" dt="2024-05-10T12:41:22.567" v="495" actId="20577"/>
        <pc:sldMkLst>
          <pc:docMk/>
          <pc:sldMk cId="4089977161" sldId="297"/>
        </pc:sldMkLst>
        <pc:spChg chg="mod">
          <ac:chgData name="Guillermo Antonio Perez Roser" userId="1a42dfec-011a-40ff-a000-d7454739c8e3" providerId="ADAL" clId="{58500B89-7E36-4911-98C6-E85BEDEF546B}" dt="2024-05-10T12:41:22.567" v="495" actId="20577"/>
          <ac:spMkLst>
            <pc:docMk/>
            <pc:sldMk cId="4089977161" sldId="297"/>
            <ac:spMk id="7" creationId="{86BE915C-24CD-4BA0-BB47-4153ECB1FFB4}"/>
          </ac:spMkLst>
        </pc:spChg>
      </pc:sldChg>
      <pc:sldChg chg="addSp delSp modSp add mod">
        <pc:chgData name="Guillermo Antonio Perez Roser" userId="1a42dfec-011a-40ff-a000-d7454739c8e3" providerId="ADAL" clId="{58500B89-7E36-4911-98C6-E85BEDEF546B}" dt="2024-05-10T12:29:19.014" v="54" actId="1076"/>
        <pc:sldMkLst>
          <pc:docMk/>
          <pc:sldMk cId="218409723" sldId="299"/>
        </pc:sldMkLst>
        <pc:spChg chg="mod">
          <ac:chgData name="Guillermo Antonio Perez Roser" userId="1a42dfec-011a-40ff-a000-d7454739c8e3" providerId="ADAL" clId="{58500B89-7E36-4911-98C6-E85BEDEF546B}" dt="2024-05-10T12:26:08.514" v="47" actId="20577"/>
          <ac:spMkLst>
            <pc:docMk/>
            <pc:sldMk cId="218409723" sldId="299"/>
            <ac:spMk id="2" creationId="{EF597A05-8046-5CA4-CE7E-BB8F2A637C16}"/>
          </ac:spMkLst>
        </pc:spChg>
        <pc:spChg chg="mod">
          <ac:chgData name="Guillermo Antonio Perez Roser" userId="1a42dfec-011a-40ff-a000-d7454739c8e3" providerId="ADAL" clId="{58500B89-7E36-4911-98C6-E85BEDEF546B}" dt="2024-05-10T12:26:24.777" v="52" actId="20577"/>
          <ac:spMkLst>
            <pc:docMk/>
            <pc:sldMk cId="218409723" sldId="299"/>
            <ac:spMk id="7" creationId="{4FEC8510-7CA6-4C3B-8CD5-6C6EA0F4B2D9}"/>
          </ac:spMkLst>
        </pc:spChg>
        <pc:picChg chg="del">
          <ac:chgData name="Guillermo Antonio Perez Roser" userId="1a42dfec-011a-40ff-a000-d7454739c8e3" providerId="ADAL" clId="{58500B89-7E36-4911-98C6-E85BEDEF546B}" dt="2024-05-10T12:25:56.866" v="20" actId="478"/>
          <ac:picMkLst>
            <pc:docMk/>
            <pc:sldMk cId="218409723" sldId="299"/>
            <ac:picMk id="4" creationId="{C16DDA1D-3374-A7F6-3311-DB3E855D369C}"/>
          </ac:picMkLst>
        </pc:picChg>
        <pc:picChg chg="add mod">
          <ac:chgData name="Guillermo Antonio Perez Roser" userId="1a42dfec-011a-40ff-a000-d7454739c8e3" providerId="ADAL" clId="{58500B89-7E36-4911-98C6-E85BEDEF546B}" dt="2024-05-10T12:29:19.014" v="54" actId="1076"/>
          <ac:picMkLst>
            <pc:docMk/>
            <pc:sldMk cId="218409723" sldId="299"/>
            <ac:picMk id="5" creationId="{A137C25C-59E2-55E6-0ADC-1A6DD8DC30BE}"/>
          </ac:picMkLst>
        </pc:picChg>
      </pc:sldChg>
    </pc:docChg>
  </pc:docChgLst>
  <pc:docChgLst>
    <pc:chgData name="Guillermo Antonio Perez Roser" userId="1a42dfec-011a-40ff-a000-d7454739c8e3" providerId="ADAL" clId="{70A78F05-6001-4A97-BF5E-7BB257E068DD}"/>
    <pc:docChg chg="undo custSel addSld modSld">
      <pc:chgData name="Guillermo Antonio Perez Roser" userId="1a42dfec-011a-40ff-a000-d7454739c8e3" providerId="ADAL" clId="{70A78F05-6001-4A97-BF5E-7BB257E068DD}" dt="2024-04-20T12:54:38.362" v="1059" actId="20577"/>
      <pc:docMkLst>
        <pc:docMk/>
      </pc:docMkLst>
      <pc:sldChg chg="modSp mod">
        <pc:chgData name="Guillermo Antonio Perez Roser" userId="1a42dfec-011a-40ff-a000-d7454739c8e3" providerId="ADAL" clId="{70A78F05-6001-4A97-BF5E-7BB257E068DD}" dt="2024-04-20T12:52:41.715" v="1040" actId="20577"/>
        <pc:sldMkLst>
          <pc:docMk/>
          <pc:sldMk cId="668695436" sldId="275"/>
        </pc:sldMkLst>
        <pc:spChg chg="mod">
          <ac:chgData name="Guillermo Antonio Perez Roser" userId="1a42dfec-011a-40ff-a000-d7454739c8e3" providerId="ADAL" clId="{70A78F05-6001-4A97-BF5E-7BB257E068DD}" dt="2024-04-20T12:52:41.715" v="1040" actId="20577"/>
          <ac:spMkLst>
            <pc:docMk/>
            <pc:sldMk cId="668695436" sldId="275"/>
            <ac:spMk id="2" creationId="{C240FE49-E693-4346-825C-0206805241E7}"/>
          </ac:spMkLst>
        </pc:spChg>
        <pc:spChg chg="mod">
          <ac:chgData name="Guillermo Antonio Perez Roser" userId="1a42dfec-011a-40ff-a000-d7454739c8e3" providerId="ADAL" clId="{70A78F05-6001-4A97-BF5E-7BB257E068DD}" dt="2024-04-16T22:01:03.935" v="17" actId="20577"/>
          <ac:spMkLst>
            <pc:docMk/>
            <pc:sldMk cId="668695436" sldId="275"/>
            <ac:spMk id="7" creationId="{86BE915C-24CD-4BA0-BB47-4153ECB1FFB4}"/>
          </ac:spMkLst>
        </pc:spChg>
      </pc:sldChg>
      <pc:sldChg chg="modSp mod">
        <pc:chgData name="Guillermo Antonio Perez Roser" userId="1a42dfec-011a-40ff-a000-d7454739c8e3" providerId="ADAL" clId="{70A78F05-6001-4A97-BF5E-7BB257E068DD}" dt="2024-04-16T22:01:22.702" v="23" actId="20577"/>
        <pc:sldMkLst>
          <pc:docMk/>
          <pc:sldMk cId="266563427" sldId="280"/>
        </pc:sldMkLst>
        <pc:spChg chg="mod">
          <ac:chgData name="Guillermo Antonio Perez Roser" userId="1a42dfec-011a-40ff-a000-d7454739c8e3" providerId="ADAL" clId="{70A78F05-6001-4A97-BF5E-7BB257E068DD}" dt="2024-04-16T22:01:22.702" v="23" actId="20577"/>
          <ac:spMkLst>
            <pc:docMk/>
            <pc:sldMk cId="266563427" sldId="280"/>
            <ac:spMk id="16" creationId="{6C07E873-78AA-40AF-B7CA-114FBDC0B942}"/>
          </ac:spMkLst>
        </pc:spChg>
      </pc:sldChg>
      <pc:sldChg chg="modSp mod">
        <pc:chgData name="Guillermo Antonio Perez Roser" userId="1a42dfec-011a-40ff-a000-d7454739c8e3" providerId="ADAL" clId="{70A78F05-6001-4A97-BF5E-7BB257E068DD}" dt="2024-04-16T22:00:27.925" v="5" actId="20577"/>
        <pc:sldMkLst>
          <pc:docMk/>
          <pc:sldMk cId="3786300408" sldId="281"/>
        </pc:sldMkLst>
        <pc:spChg chg="mod">
          <ac:chgData name="Guillermo Antonio Perez Roser" userId="1a42dfec-011a-40ff-a000-d7454739c8e3" providerId="ADAL" clId="{70A78F05-6001-4A97-BF5E-7BB257E068DD}" dt="2024-04-16T22:00:27.925" v="5" actId="20577"/>
          <ac:spMkLst>
            <pc:docMk/>
            <pc:sldMk cId="3786300408" sldId="281"/>
            <ac:spMk id="7" creationId="{4FEC8510-7CA6-4C3B-8CD5-6C6EA0F4B2D9}"/>
          </ac:spMkLst>
        </pc:spChg>
      </pc:sldChg>
      <pc:sldChg chg="modSp mod">
        <pc:chgData name="Guillermo Antonio Perez Roser" userId="1a42dfec-011a-40ff-a000-d7454739c8e3" providerId="ADAL" clId="{70A78F05-6001-4A97-BF5E-7BB257E068DD}" dt="2024-04-16T22:01:27.638" v="25" actId="20577"/>
        <pc:sldMkLst>
          <pc:docMk/>
          <pc:sldMk cId="1414195404" sldId="282"/>
        </pc:sldMkLst>
        <pc:spChg chg="mod">
          <ac:chgData name="Guillermo Antonio Perez Roser" userId="1a42dfec-011a-40ff-a000-d7454739c8e3" providerId="ADAL" clId="{70A78F05-6001-4A97-BF5E-7BB257E068DD}" dt="2024-04-16T22:01:27.638" v="25" actId="20577"/>
          <ac:spMkLst>
            <pc:docMk/>
            <pc:sldMk cId="1414195404" sldId="282"/>
            <ac:spMk id="16" creationId="{6C07E873-78AA-40AF-B7CA-114FBDC0B942}"/>
          </ac:spMkLst>
        </pc:spChg>
      </pc:sldChg>
      <pc:sldChg chg="modSp mod">
        <pc:chgData name="Guillermo Antonio Perez Roser" userId="1a42dfec-011a-40ff-a000-d7454739c8e3" providerId="ADAL" clId="{70A78F05-6001-4A97-BF5E-7BB257E068DD}" dt="2024-04-16T22:01:39.190" v="29" actId="20577"/>
        <pc:sldMkLst>
          <pc:docMk/>
          <pc:sldMk cId="3540910487" sldId="283"/>
        </pc:sldMkLst>
        <pc:spChg chg="mod">
          <ac:chgData name="Guillermo Antonio Perez Roser" userId="1a42dfec-011a-40ff-a000-d7454739c8e3" providerId="ADAL" clId="{70A78F05-6001-4A97-BF5E-7BB257E068DD}" dt="2024-04-16T22:01:39.190" v="29" actId="20577"/>
          <ac:spMkLst>
            <pc:docMk/>
            <pc:sldMk cId="3540910487" sldId="283"/>
            <ac:spMk id="16" creationId="{6C07E873-78AA-40AF-B7CA-114FBDC0B942}"/>
          </ac:spMkLst>
        </pc:spChg>
      </pc:sldChg>
      <pc:sldChg chg="modSp mod">
        <pc:chgData name="Guillermo Antonio Perez Roser" userId="1a42dfec-011a-40ff-a000-d7454739c8e3" providerId="ADAL" clId="{70A78F05-6001-4A97-BF5E-7BB257E068DD}" dt="2024-04-16T22:01:44.357" v="31" actId="20577"/>
        <pc:sldMkLst>
          <pc:docMk/>
          <pc:sldMk cId="520249924" sldId="284"/>
        </pc:sldMkLst>
        <pc:spChg chg="mod">
          <ac:chgData name="Guillermo Antonio Perez Roser" userId="1a42dfec-011a-40ff-a000-d7454739c8e3" providerId="ADAL" clId="{70A78F05-6001-4A97-BF5E-7BB257E068DD}" dt="2024-04-16T22:01:44.357" v="31" actId="20577"/>
          <ac:spMkLst>
            <pc:docMk/>
            <pc:sldMk cId="520249924" sldId="284"/>
            <ac:spMk id="16" creationId="{6C07E873-78AA-40AF-B7CA-114FBDC0B942}"/>
          </ac:spMkLst>
        </pc:spChg>
      </pc:sldChg>
      <pc:sldChg chg="modSp mod">
        <pc:chgData name="Guillermo Antonio Perez Roser" userId="1a42dfec-011a-40ff-a000-d7454739c8e3" providerId="ADAL" clId="{70A78F05-6001-4A97-BF5E-7BB257E068DD}" dt="2024-04-16T22:00:40.775" v="9" actId="20577"/>
        <pc:sldMkLst>
          <pc:docMk/>
          <pc:sldMk cId="1219595409" sldId="285"/>
        </pc:sldMkLst>
        <pc:spChg chg="mod">
          <ac:chgData name="Guillermo Antonio Perez Roser" userId="1a42dfec-011a-40ff-a000-d7454739c8e3" providerId="ADAL" clId="{70A78F05-6001-4A97-BF5E-7BB257E068DD}" dt="2024-04-16T22:00:40.775" v="9" actId="20577"/>
          <ac:spMkLst>
            <pc:docMk/>
            <pc:sldMk cId="1219595409" sldId="285"/>
            <ac:spMk id="7" creationId="{4FEC8510-7CA6-4C3B-8CD5-6C6EA0F4B2D9}"/>
          </ac:spMkLst>
        </pc:spChg>
      </pc:sldChg>
      <pc:sldChg chg="modSp mod">
        <pc:chgData name="Guillermo Antonio Perez Roser" userId="1a42dfec-011a-40ff-a000-d7454739c8e3" providerId="ADAL" clId="{70A78F05-6001-4A97-BF5E-7BB257E068DD}" dt="2024-04-16T22:00:45.674" v="11" actId="20577"/>
        <pc:sldMkLst>
          <pc:docMk/>
          <pc:sldMk cId="3549899829" sldId="286"/>
        </pc:sldMkLst>
        <pc:spChg chg="mod">
          <ac:chgData name="Guillermo Antonio Perez Roser" userId="1a42dfec-011a-40ff-a000-d7454739c8e3" providerId="ADAL" clId="{70A78F05-6001-4A97-BF5E-7BB257E068DD}" dt="2024-04-16T22:00:45.674" v="11" actId="20577"/>
          <ac:spMkLst>
            <pc:docMk/>
            <pc:sldMk cId="3549899829" sldId="286"/>
            <ac:spMk id="7" creationId="{4FEC8510-7CA6-4C3B-8CD5-6C6EA0F4B2D9}"/>
          </ac:spMkLst>
        </pc:spChg>
      </pc:sldChg>
      <pc:sldChg chg="modSp mod">
        <pc:chgData name="Guillermo Antonio Perez Roser" userId="1a42dfec-011a-40ff-a000-d7454739c8e3" providerId="ADAL" clId="{70A78F05-6001-4A97-BF5E-7BB257E068DD}" dt="2024-04-16T22:00:51.547" v="13" actId="20577"/>
        <pc:sldMkLst>
          <pc:docMk/>
          <pc:sldMk cId="4173993832" sldId="287"/>
        </pc:sldMkLst>
        <pc:spChg chg="mod">
          <ac:chgData name="Guillermo Antonio Perez Roser" userId="1a42dfec-011a-40ff-a000-d7454739c8e3" providerId="ADAL" clId="{70A78F05-6001-4A97-BF5E-7BB257E068DD}" dt="2024-04-16T22:00:51.547" v="13" actId="20577"/>
          <ac:spMkLst>
            <pc:docMk/>
            <pc:sldMk cId="4173993832" sldId="287"/>
            <ac:spMk id="7" creationId="{4FEC8510-7CA6-4C3B-8CD5-6C6EA0F4B2D9}"/>
          </ac:spMkLst>
        </pc:spChg>
      </pc:sldChg>
      <pc:sldChg chg="addSp modSp mod">
        <pc:chgData name="Guillermo Antonio Perez Roser" userId="1a42dfec-011a-40ff-a000-d7454739c8e3" providerId="ADAL" clId="{70A78F05-6001-4A97-BF5E-7BB257E068DD}" dt="2024-04-17T20:56:00.704" v="679" actId="1076"/>
        <pc:sldMkLst>
          <pc:docMk/>
          <pc:sldMk cId="3814245065" sldId="288"/>
        </pc:sldMkLst>
        <pc:spChg chg="add mod">
          <ac:chgData name="Guillermo Antonio Perez Roser" userId="1a42dfec-011a-40ff-a000-d7454739c8e3" providerId="ADAL" clId="{70A78F05-6001-4A97-BF5E-7BB257E068DD}" dt="2024-04-17T20:56:00.704" v="679" actId="1076"/>
          <ac:spMkLst>
            <pc:docMk/>
            <pc:sldMk cId="3814245065" sldId="288"/>
            <ac:spMk id="2" creationId="{88CCBFBE-77F6-3BD5-47C5-7B09938F558D}"/>
          </ac:spMkLst>
        </pc:spChg>
        <pc:spChg chg="mod">
          <ac:chgData name="Guillermo Antonio Perez Roser" userId="1a42dfec-011a-40ff-a000-d7454739c8e3" providerId="ADAL" clId="{70A78F05-6001-4A97-BF5E-7BB257E068DD}" dt="2024-04-16T22:01:10.414" v="19" actId="20577"/>
          <ac:spMkLst>
            <pc:docMk/>
            <pc:sldMk cId="3814245065" sldId="288"/>
            <ac:spMk id="7" creationId="{86BE915C-24CD-4BA0-BB47-4153ECB1FFB4}"/>
          </ac:spMkLst>
        </pc:spChg>
      </pc:sldChg>
      <pc:sldChg chg="modSp mod">
        <pc:chgData name="Guillermo Antonio Perez Roser" userId="1a42dfec-011a-40ff-a000-d7454739c8e3" providerId="ADAL" clId="{70A78F05-6001-4A97-BF5E-7BB257E068DD}" dt="2024-04-16T22:00:57.359" v="15" actId="20577"/>
        <pc:sldMkLst>
          <pc:docMk/>
          <pc:sldMk cId="964249735" sldId="289"/>
        </pc:sldMkLst>
        <pc:spChg chg="mod">
          <ac:chgData name="Guillermo Antonio Perez Roser" userId="1a42dfec-011a-40ff-a000-d7454739c8e3" providerId="ADAL" clId="{70A78F05-6001-4A97-BF5E-7BB257E068DD}" dt="2024-04-16T22:00:57.359" v="15" actId="20577"/>
          <ac:spMkLst>
            <pc:docMk/>
            <pc:sldMk cId="964249735" sldId="289"/>
            <ac:spMk id="7" creationId="{4FEC8510-7CA6-4C3B-8CD5-6C6EA0F4B2D9}"/>
          </ac:spMkLst>
        </pc:spChg>
      </pc:sldChg>
      <pc:sldChg chg="modSp mod">
        <pc:chgData name="Guillermo Antonio Perez Roser" userId="1a42dfec-011a-40ff-a000-d7454739c8e3" providerId="ADAL" clId="{70A78F05-6001-4A97-BF5E-7BB257E068DD}" dt="2024-04-16T22:01:33.441" v="27" actId="20577"/>
        <pc:sldMkLst>
          <pc:docMk/>
          <pc:sldMk cId="1245701955" sldId="290"/>
        </pc:sldMkLst>
        <pc:spChg chg="mod">
          <ac:chgData name="Guillermo Antonio Perez Roser" userId="1a42dfec-011a-40ff-a000-d7454739c8e3" providerId="ADAL" clId="{70A78F05-6001-4A97-BF5E-7BB257E068DD}" dt="2024-04-16T22:01:33.441" v="27" actId="20577"/>
          <ac:spMkLst>
            <pc:docMk/>
            <pc:sldMk cId="1245701955" sldId="290"/>
            <ac:spMk id="16" creationId="{6C07E873-78AA-40AF-B7CA-114FBDC0B942}"/>
          </ac:spMkLst>
        </pc:spChg>
      </pc:sldChg>
      <pc:sldChg chg="modSp mod">
        <pc:chgData name="Guillermo Antonio Perez Roser" userId="1a42dfec-011a-40ff-a000-d7454739c8e3" providerId="ADAL" clId="{70A78F05-6001-4A97-BF5E-7BB257E068DD}" dt="2024-04-20T12:54:22.826" v="1053" actId="20577"/>
        <pc:sldMkLst>
          <pc:docMk/>
          <pc:sldMk cId="2427589368" sldId="291"/>
        </pc:sldMkLst>
        <pc:spChg chg="mod">
          <ac:chgData name="Guillermo Antonio Perez Roser" userId="1a42dfec-011a-40ff-a000-d7454739c8e3" providerId="ADAL" clId="{70A78F05-6001-4A97-BF5E-7BB257E068DD}" dt="2024-04-20T12:54:22.826" v="1053" actId="20577"/>
          <ac:spMkLst>
            <pc:docMk/>
            <pc:sldMk cId="2427589368" sldId="291"/>
            <ac:spMk id="16" creationId="{6C07E873-78AA-40AF-B7CA-114FBDC0B942}"/>
          </ac:spMkLst>
        </pc:spChg>
      </pc:sldChg>
      <pc:sldChg chg="modSp mod">
        <pc:chgData name="Guillermo Antonio Perez Roser" userId="1a42dfec-011a-40ff-a000-d7454739c8e3" providerId="ADAL" clId="{70A78F05-6001-4A97-BF5E-7BB257E068DD}" dt="2024-04-20T12:54:38.362" v="1059" actId="20577"/>
        <pc:sldMkLst>
          <pc:docMk/>
          <pc:sldMk cId="4028774579" sldId="292"/>
        </pc:sldMkLst>
        <pc:spChg chg="mod">
          <ac:chgData name="Guillermo Antonio Perez Roser" userId="1a42dfec-011a-40ff-a000-d7454739c8e3" providerId="ADAL" clId="{70A78F05-6001-4A97-BF5E-7BB257E068DD}" dt="2024-04-20T12:54:38.362" v="1059" actId="20577"/>
          <ac:spMkLst>
            <pc:docMk/>
            <pc:sldMk cId="4028774579" sldId="292"/>
            <ac:spMk id="16" creationId="{6C07E873-78AA-40AF-B7CA-114FBDC0B942}"/>
          </ac:spMkLst>
        </pc:spChg>
      </pc:sldChg>
      <pc:sldChg chg="modSp mod">
        <pc:chgData name="Guillermo Antonio Perez Roser" userId="1a42dfec-011a-40ff-a000-d7454739c8e3" providerId="ADAL" clId="{70A78F05-6001-4A97-BF5E-7BB257E068DD}" dt="2024-04-17T20:41:46.946" v="40" actId="1582"/>
        <pc:sldMkLst>
          <pc:docMk/>
          <pc:sldMk cId="49837095" sldId="294"/>
        </pc:sldMkLst>
        <pc:cxnChg chg="mod">
          <ac:chgData name="Guillermo Antonio Perez Roser" userId="1a42dfec-011a-40ff-a000-d7454739c8e3" providerId="ADAL" clId="{70A78F05-6001-4A97-BF5E-7BB257E068DD}" dt="2024-04-17T20:41:39.509" v="39" actId="1582"/>
          <ac:cxnSpMkLst>
            <pc:docMk/>
            <pc:sldMk cId="49837095" sldId="294"/>
            <ac:cxnSpMk id="19" creationId="{48E1AEBB-79FC-6D7F-10B6-C0627583CF5B}"/>
          </ac:cxnSpMkLst>
        </pc:cxnChg>
        <pc:cxnChg chg="mod">
          <ac:chgData name="Guillermo Antonio Perez Roser" userId="1a42dfec-011a-40ff-a000-d7454739c8e3" providerId="ADAL" clId="{70A78F05-6001-4A97-BF5E-7BB257E068DD}" dt="2024-04-17T20:41:46.946" v="40" actId="1582"/>
          <ac:cxnSpMkLst>
            <pc:docMk/>
            <pc:sldMk cId="49837095" sldId="294"/>
            <ac:cxnSpMk id="32" creationId="{7F178EB2-8093-8016-4124-0DD7BF6D57B2}"/>
          </ac:cxnSpMkLst>
        </pc:cxnChg>
      </pc:sldChg>
      <pc:sldChg chg="modSp mod">
        <pc:chgData name="Guillermo Antonio Perez Roser" userId="1a42dfec-011a-40ff-a000-d7454739c8e3" providerId="ADAL" clId="{70A78F05-6001-4A97-BF5E-7BB257E068DD}" dt="2024-04-20T12:54:27.669" v="1055" actId="20577"/>
        <pc:sldMkLst>
          <pc:docMk/>
          <pc:sldMk cId="1750532595" sldId="295"/>
        </pc:sldMkLst>
        <pc:spChg chg="mod">
          <ac:chgData name="Guillermo Antonio Perez Roser" userId="1a42dfec-011a-40ff-a000-d7454739c8e3" providerId="ADAL" clId="{70A78F05-6001-4A97-BF5E-7BB257E068DD}" dt="2024-04-20T12:54:27.669" v="1055" actId="20577"/>
          <ac:spMkLst>
            <pc:docMk/>
            <pc:sldMk cId="1750532595" sldId="295"/>
            <ac:spMk id="16" creationId="{6C07E873-78AA-40AF-B7CA-114FBDC0B942}"/>
          </ac:spMkLst>
        </pc:spChg>
      </pc:sldChg>
      <pc:sldChg chg="modSp mod">
        <pc:chgData name="Guillermo Antonio Perez Roser" userId="1a42dfec-011a-40ff-a000-d7454739c8e3" providerId="ADAL" clId="{70A78F05-6001-4A97-BF5E-7BB257E068DD}" dt="2024-04-16T22:00:34.101" v="7" actId="20577"/>
        <pc:sldMkLst>
          <pc:docMk/>
          <pc:sldMk cId="2577002372" sldId="296"/>
        </pc:sldMkLst>
        <pc:spChg chg="mod">
          <ac:chgData name="Guillermo Antonio Perez Roser" userId="1a42dfec-011a-40ff-a000-d7454739c8e3" providerId="ADAL" clId="{70A78F05-6001-4A97-BF5E-7BB257E068DD}" dt="2024-04-16T22:00:34.101" v="7" actId="20577"/>
          <ac:spMkLst>
            <pc:docMk/>
            <pc:sldMk cId="2577002372" sldId="296"/>
            <ac:spMk id="7" creationId="{4FEC8510-7CA6-4C3B-8CD5-6C6EA0F4B2D9}"/>
          </ac:spMkLst>
        </pc:spChg>
      </pc:sldChg>
      <pc:sldChg chg="modSp mod">
        <pc:chgData name="Guillermo Antonio Perez Roser" userId="1a42dfec-011a-40ff-a000-d7454739c8e3" providerId="ADAL" clId="{70A78F05-6001-4A97-BF5E-7BB257E068DD}" dt="2024-04-17T20:56:24.784" v="696" actId="1076"/>
        <pc:sldMkLst>
          <pc:docMk/>
          <pc:sldMk cId="4089977161" sldId="297"/>
        </pc:sldMkLst>
        <pc:spChg chg="mod">
          <ac:chgData name="Guillermo Antonio Perez Roser" userId="1a42dfec-011a-40ff-a000-d7454739c8e3" providerId="ADAL" clId="{70A78F05-6001-4A97-BF5E-7BB257E068DD}" dt="2024-04-16T22:01:16.225" v="21" actId="20577"/>
          <ac:spMkLst>
            <pc:docMk/>
            <pc:sldMk cId="4089977161" sldId="297"/>
            <ac:spMk id="7" creationId="{86BE915C-24CD-4BA0-BB47-4153ECB1FFB4}"/>
          </ac:spMkLst>
        </pc:spChg>
        <pc:spChg chg="mod">
          <ac:chgData name="Guillermo Antonio Perez Roser" userId="1a42dfec-011a-40ff-a000-d7454739c8e3" providerId="ADAL" clId="{70A78F05-6001-4A97-BF5E-7BB257E068DD}" dt="2024-04-17T20:56:24.784" v="696" actId="1076"/>
          <ac:spMkLst>
            <pc:docMk/>
            <pc:sldMk cId="4089977161" sldId="297"/>
            <ac:spMk id="9" creationId="{7BB8D5E7-FAB8-FDD7-A0CE-F0E26207F2CB}"/>
          </ac:spMkLst>
        </pc:spChg>
      </pc:sldChg>
      <pc:sldChg chg="modSp add mod">
        <pc:chgData name="Guillermo Antonio Perez Roser" userId="1a42dfec-011a-40ff-a000-d7454739c8e3" providerId="ADAL" clId="{70A78F05-6001-4A97-BF5E-7BB257E068DD}" dt="2024-04-17T21:00:07.662" v="709" actId="20577"/>
        <pc:sldMkLst>
          <pc:docMk/>
          <pc:sldMk cId="3557177560" sldId="298"/>
        </pc:sldMkLst>
        <pc:spChg chg="mod">
          <ac:chgData name="Guillermo Antonio Perez Roser" userId="1a42dfec-011a-40ff-a000-d7454739c8e3" providerId="ADAL" clId="{70A78F05-6001-4A97-BF5E-7BB257E068DD}" dt="2024-04-17T21:00:07.662" v="709" actId="20577"/>
          <ac:spMkLst>
            <pc:docMk/>
            <pc:sldMk cId="3557177560" sldId="298"/>
            <ac:spMk id="16" creationId="{6C07E873-78AA-40AF-B7CA-114FBDC0B942}"/>
          </ac:spMkLst>
        </pc:spChg>
        <pc:picChg chg="mod">
          <ac:chgData name="Guillermo Antonio Perez Roser" userId="1a42dfec-011a-40ff-a000-d7454739c8e3" providerId="ADAL" clId="{70A78F05-6001-4A97-BF5E-7BB257E068DD}" dt="2024-04-17T20:58:51.750" v="702" actId="14826"/>
          <ac:picMkLst>
            <pc:docMk/>
            <pc:sldMk cId="3557177560" sldId="298"/>
            <ac:picMk id="4" creationId="{8AF60AC4-0009-F814-BA85-D1D897FAC63B}"/>
          </ac:picMkLst>
        </pc:picChg>
        <pc:picChg chg="mod ord">
          <ac:chgData name="Guillermo Antonio Perez Roser" userId="1a42dfec-011a-40ff-a000-d7454739c8e3" providerId="ADAL" clId="{70A78F05-6001-4A97-BF5E-7BB257E068DD}" dt="2024-04-17T20:59:33.104" v="705" actId="14100"/>
          <ac:picMkLst>
            <pc:docMk/>
            <pc:sldMk cId="3557177560" sldId="298"/>
            <ac:picMk id="5" creationId="{31ED3EF0-EAE3-176E-05AF-55F2FAA47F47}"/>
          </ac:picMkLst>
        </pc:picChg>
        <pc:picChg chg="mod">
          <ac:chgData name="Guillermo Antonio Perez Roser" userId="1a42dfec-011a-40ff-a000-d7454739c8e3" providerId="ADAL" clId="{70A78F05-6001-4A97-BF5E-7BB257E068DD}" dt="2024-04-17T20:59:51.071" v="707" actId="14100"/>
          <ac:picMkLst>
            <pc:docMk/>
            <pc:sldMk cId="3557177560" sldId="298"/>
            <ac:picMk id="6" creationId="{F24CBDD4-6825-8E87-5ED3-946C20F43309}"/>
          </ac:picMkLst>
        </pc:picChg>
      </pc:sldChg>
      <pc:sldChg chg="modSp add mod">
        <pc:chgData name="Guillermo Antonio Perez Roser" userId="1a42dfec-011a-40ff-a000-d7454739c8e3" providerId="ADAL" clId="{70A78F05-6001-4A97-BF5E-7BB257E068DD}" dt="2024-04-20T12:54:33.061" v="1057" actId="20577"/>
        <pc:sldMkLst>
          <pc:docMk/>
          <pc:sldMk cId="3630709487" sldId="299"/>
        </pc:sldMkLst>
        <pc:spChg chg="mod">
          <ac:chgData name="Guillermo Antonio Perez Roser" userId="1a42dfec-011a-40ff-a000-d7454739c8e3" providerId="ADAL" clId="{70A78F05-6001-4A97-BF5E-7BB257E068DD}" dt="2024-04-20T12:54:33.061" v="1057" actId="20577"/>
          <ac:spMkLst>
            <pc:docMk/>
            <pc:sldMk cId="3630709487" sldId="299"/>
            <ac:spMk id="16" creationId="{6C07E873-78AA-40AF-B7CA-114FBDC0B942}"/>
          </ac:spMkLst>
        </pc:spChg>
        <pc:picChg chg="mod">
          <ac:chgData name="Guillermo Antonio Perez Roser" userId="1a42dfec-011a-40ff-a000-d7454739c8e3" providerId="ADAL" clId="{70A78F05-6001-4A97-BF5E-7BB257E068DD}" dt="2024-04-17T21:01:46.764" v="717" actId="14826"/>
          <ac:picMkLst>
            <pc:docMk/>
            <pc:sldMk cId="3630709487" sldId="299"/>
            <ac:picMk id="2" creationId="{A0AA1D1D-3A99-D61A-3F3F-4E6A891C31B0}"/>
          </ac:picMkLst>
        </pc:picChg>
        <pc:picChg chg="mod">
          <ac:chgData name="Guillermo Antonio Perez Roser" userId="1a42dfec-011a-40ff-a000-d7454739c8e3" providerId="ADAL" clId="{70A78F05-6001-4A97-BF5E-7BB257E068DD}" dt="2024-04-17T21:00:57.840" v="715" actId="14826"/>
          <ac:picMkLst>
            <pc:docMk/>
            <pc:sldMk cId="3630709487" sldId="299"/>
            <ac:picMk id="4" creationId="{8AF60AC4-0009-F814-BA85-D1D897FAC63B}"/>
          </ac:picMkLst>
        </pc:picChg>
        <pc:picChg chg="mod">
          <ac:chgData name="Guillermo Antonio Perez Roser" userId="1a42dfec-011a-40ff-a000-d7454739c8e3" providerId="ADAL" clId="{70A78F05-6001-4A97-BF5E-7BB257E068DD}" dt="2024-04-17T21:02:08.776" v="718" actId="14826"/>
          <ac:picMkLst>
            <pc:docMk/>
            <pc:sldMk cId="3630709487" sldId="299"/>
            <ac:picMk id="5" creationId="{31ED3EF0-EAE3-176E-05AF-55F2FAA47F47}"/>
          </ac:picMkLst>
        </pc:picChg>
        <pc:picChg chg="mod">
          <ac:chgData name="Guillermo Antonio Perez Roser" userId="1a42dfec-011a-40ff-a000-d7454739c8e3" providerId="ADAL" clId="{70A78F05-6001-4A97-BF5E-7BB257E068DD}" dt="2024-04-17T21:02:28.523" v="719" actId="14826"/>
          <ac:picMkLst>
            <pc:docMk/>
            <pc:sldMk cId="3630709487" sldId="299"/>
            <ac:picMk id="6" creationId="{F24CBDD4-6825-8E87-5ED3-946C20F43309}"/>
          </ac:picMkLst>
        </pc:picChg>
      </pc:sldChg>
      <pc:sldChg chg="modSp add mod">
        <pc:chgData name="Guillermo Antonio Perez Roser" userId="1a42dfec-011a-40ff-a000-d7454739c8e3" providerId="ADAL" clId="{70A78F05-6001-4A97-BF5E-7BB257E068DD}" dt="2024-04-20T12:54:16.232" v="1049" actId="20577"/>
        <pc:sldMkLst>
          <pc:docMk/>
          <pc:sldMk cId="3192051834" sldId="300"/>
        </pc:sldMkLst>
        <pc:spChg chg="mod">
          <ac:chgData name="Guillermo Antonio Perez Roser" userId="1a42dfec-011a-40ff-a000-d7454739c8e3" providerId="ADAL" clId="{70A78F05-6001-4A97-BF5E-7BB257E068DD}" dt="2024-04-20T12:54:16.232" v="1049" actId="20577"/>
          <ac:spMkLst>
            <pc:docMk/>
            <pc:sldMk cId="3192051834" sldId="300"/>
            <ac:spMk id="16" creationId="{6C07E873-78AA-40AF-B7CA-114FBDC0B942}"/>
          </ac:spMkLst>
        </pc:spChg>
        <pc:picChg chg="mod">
          <ac:chgData name="Guillermo Antonio Perez Roser" userId="1a42dfec-011a-40ff-a000-d7454739c8e3" providerId="ADAL" clId="{70A78F05-6001-4A97-BF5E-7BB257E068DD}" dt="2024-04-20T12:53:33.897" v="1042" actId="14826"/>
          <ac:picMkLst>
            <pc:docMk/>
            <pc:sldMk cId="3192051834" sldId="300"/>
            <ac:picMk id="4" creationId="{8AF60AC4-0009-F814-BA85-D1D897FAC63B}"/>
          </ac:picMkLst>
        </pc:picChg>
        <pc:picChg chg="mod">
          <ac:chgData name="Guillermo Antonio Perez Roser" userId="1a42dfec-011a-40ff-a000-d7454739c8e3" providerId="ADAL" clId="{70A78F05-6001-4A97-BF5E-7BB257E068DD}" dt="2024-04-20T12:53:53.745" v="1044" actId="14100"/>
          <ac:picMkLst>
            <pc:docMk/>
            <pc:sldMk cId="3192051834" sldId="300"/>
            <ac:picMk id="5" creationId="{31ED3EF0-EAE3-176E-05AF-55F2FAA47F47}"/>
          </ac:picMkLst>
        </pc:picChg>
        <pc:picChg chg="mod">
          <ac:chgData name="Guillermo Antonio Perez Roser" userId="1a42dfec-011a-40ff-a000-d7454739c8e3" providerId="ADAL" clId="{70A78F05-6001-4A97-BF5E-7BB257E068DD}" dt="2024-04-20T12:54:06.727" v="1047" actId="14100"/>
          <ac:picMkLst>
            <pc:docMk/>
            <pc:sldMk cId="3192051834" sldId="300"/>
            <ac:picMk id="6" creationId="{F24CBDD4-6825-8E87-5ED3-946C20F4330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DE8F55E-3564-59E0-6AB4-0A68F599327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2C491CA-AD82-21DA-B6AF-104C3C64927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65CE21-4FFD-43E4-9BE1-44B69E389DE4}" type="datetimeFigureOut">
              <a:rPr lang="es-CO" smtClean="0"/>
              <a:t>31/05/2024</a:t>
            </a:fld>
            <a:endParaRPr lang="es-CO"/>
          </a:p>
        </p:txBody>
      </p:sp>
      <p:sp>
        <p:nvSpPr>
          <p:cNvPr id="4" name="Marcador de pie de página 3">
            <a:extLst>
              <a:ext uri="{FF2B5EF4-FFF2-40B4-BE49-F238E27FC236}">
                <a16:creationId xmlns:a16="http://schemas.microsoft.com/office/drawing/2014/main" id="{84018EA8-D50D-6048-06A1-98CC923A5F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9F885154-3EB1-CC47-4591-C970E8A909C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5897CF-0428-44F3-9C91-0685A4FB6EB6}" type="slidenum">
              <a:rPr lang="es-CO" smtClean="0"/>
              <a:t>‹Nº›</a:t>
            </a:fld>
            <a:endParaRPr lang="es-CO"/>
          </a:p>
        </p:txBody>
      </p:sp>
    </p:spTree>
    <p:extLst>
      <p:ext uri="{BB962C8B-B14F-4D97-AF65-F5344CB8AC3E}">
        <p14:creationId xmlns:p14="http://schemas.microsoft.com/office/powerpoint/2010/main" val="8900616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6805B226-F693-E23A-0AC6-0487A3BCF4D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8100"/>
            <a:ext cx="12191733" cy="6858149"/>
          </a:xfrm>
          <a:prstGeom prst="rect">
            <a:avLst/>
          </a:prstGeom>
        </p:spPr>
      </p:pic>
      <p:sp>
        <p:nvSpPr>
          <p:cNvPr id="2" name="Título 1">
            <a:extLst>
              <a:ext uri="{FF2B5EF4-FFF2-40B4-BE49-F238E27FC236}">
                <a16:creationId xmlns:a16="http://schemas.microsoft.com/office/drawing/2014/main" id="{62C092A5-DE25-767F-031F-CE0639AC53CE}"/>
              </a:ext>
            </a:extLst>
          </p:cNvPr>
          <p:cNvSpPr>
            <a:spLocks noGrp="1"/>
          </p:cNvSpPr>
          <p:nvPr>
            <p:ph type="ctrTitle"/>
          </p:nvPr>
        </p:nvSpPr>
        <p:spPr>
          <a:xfrm>
            <a:off x="1524000" y="1122363"/>
            <a:ext cx="9144000" cy="2387600"/>
          </a:xfrm>
        </p:spPr>
        <p:txBody>
          <a:bodyPr anchor="b"/>
          <a:lstStyle>
            <a:lvl1pPr algn="ctr">
              <a:defRPr sz="6000"/>
            </a:lvl1pPr>
          </a:lstStyle>
          <a:p>
            <a:r>
              <a:rPr lang="es-ES" dirty="0"/>
              <a:t>Haga clic para modificar el estilo de título del patrón</a:t>
            </a:r>
            <a:endParaRPr lang="es-CO" dirty="0"/>
          </a:p>
        </p:txBody>
      </p:sp>
      <p:sp>
        <p:nvSpPr>
          <p:cNvPr id="3" name="Subtítulo 2">
            <a:extLst>
              <a:ext uri="{FF2B5EF4-FFF2-40B4-BE49-F238E27FC236}">
                <a16:creationId xmlns:a16="http://schemas.microsoft.com/office/drawing/2014/main" id="{61259010-DBE2-D34D-D879-AC7A1D28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528C31B2-286A-C9C4-E01D-E40D72576A79}"/>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591D1DDB-6CC7-9360-8F7F-08FF87C5D7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EC3D685-36E9-396E-8492-722E755FAF4F}"/>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915255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3" name="Marcador de fecha 2">
            <a:extLst>
              <a:ext uri="{FF2B5EF4-FFF2-40B4-BE49-F238E27FC236}">
                <a16:creationId xmlns:a16="http://schemas.microsoft.com/office/drawing/2014/main" id="{6AD64394-963E-D625-32AA-BDFC76B6E81B}"/>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4" name="Marcador de pie de página 3">
            <a:extLst>
              <a:ext uri="{FF2B5EF4-FFF2-40B4-BE49-F238E27FC236}">
                <a16:creationId xmlns:a16="http://schemas.microsoft.com/office/drawing/2014/main" id="{C0F68054-34D7-9279-DFD5-715512BF4F9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4916C35A-4761-CBE9-49AD-2C3A4928C1E2}"/>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7" name="Imagen 6">
            <a:extLst>
              <a:ext uri="{FF2B5EF4-FFF2-40B4-BE49-F238E27FC236}">
                <a16:creationId xmlns:a16="http://schemas.microsoft.com/office/drawing/2014/main" id="{3F03094B-3B2A-4C1A-84F1-903486D2D0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28553"/>
          <a:stretch/>
        </p:blipFill>
        <p:spPr>
          <a:xfrm>
            <a:off x="0" y="-298"/>
            <a:ext cx="8710863" cy="6858298"/>
          </a:xfrm>
          <a:prstGeom prst="rect">
            <a:avLst/>
          </a:prstGeom>
        </p:spPr>
      </p:pic>
      <p:pic>
        <p:nvPicPr>
          <p:cNvPr id="8" name="Imagen 7">
            <a:extLst>
              <a:ext uri="{FF2B5EF4-FFF2-40B4-BE49-F238E27FC236}">
                <a16:creationId xmlns:a16="http://schemas.microsoft.com/office/drawing/2014/main" id="{C276ACC1-43A0-0540-BC98-75F5775B01F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37981" y="2393132"/>
            <a:ext cx="2071437" cy="2071437"/>
          </a:xfrm>
          <a:prstGeom prst="rect">
            <a:avLst/>
          </a:prstGeom>
        </p:spPr>
      </p:pic>
    </p:spTree>
    <p:extLst>
      <p:ext uri="{BB962C8B-B14F-4D97-AF65-F5344CB8AC3E}">
        <p14:creationId xmlns:p14="http://schemas.microsoft.com/office/powerpoint/2010/main" val="103456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pic>
        <p:nvPicPr>
          <p:cNvPr id="25" name="Imagen 24">
            <a:extLst>
              <a:ext uri="{FF2B5EF4-FFF2-40B4-BE49-F238E27FC236}">
                <a16:creationId xmlns:a16="http://schemas.microsoft.com/office/drawing/2014/main" id="{04368642-CA8F-1AFD-5E65-49E9D5ADA28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67" y="-148"/>
            <a:ext cx="12191733" cy="6858148"/>
          </a:xfrm>
          <a:prstGeom prst="rect">
            <a:avLst/>
          </a:prstGeom>
        </p:spPr>
      </p:pic>
      <p:pic>
        <p:nvPicPr>
          <p:cNvPr id="7" name="Imagen 6">
            <a:extLst>
              <a:ext uri="{FF2B5EF4-FFF2-40B4-BE49-F238E27FC236}">
                <a16:creationId xmlns:a16="http://schemas.microsoft.com/office/drawing/2014/main" id="{C4201D2B-7635-B428-D717-5BAA3AF3AB5F}"/>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 r="21564"/>
          <a:stretch/>
        </p:blipFill>
        <p:spPr>
          <a:xfrm>
            <a:off x="2176" y="-149"/>
            <a:ext cx="9562929" cy="6858298"/>
          </a:xfrm>
          <a:prstGeom prst="rect">
            <a:avLst/>
          </a:prstGeom>
        </p:spPr>
      </p:pic>
      <p:sp>
        <p:nvSpPr>
          <p:cNvPr id="2" name="Título 1">
            <a:extLst>
              <a:ext uri="{FF2B5EF4-FFF2-40B4-BE49-F238E27FC236}">
                <a16:creationId xmlns:a16="http://schemas.microsoft.com/office/drawing/2014/main" id="{62C092A5-DE25-767F-031F-CE0639AC53CE}"/>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61259010-DBE2-D34D-D879-AC7A1D28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528C31B2-286A-C9C4-E01D-E40D72576A79}"/>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591D1DDB-6CC7-9360-8F7F-08FF87C5D7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EC3D685-36E9-396E-8492-722E755FAF4F}"/>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9" name="Imagen 8">
            <a:extLst>
              <a:ext uri="{FF2B5EF4-FFF2-40B4-BE49-F238E27FC236}">
                <a16:creationId xmlns:a16="http://schemas.microsoft.com/office/drawing/2014/main" id="{201892EA-2EAB-5840-A4F1-C03E65DCAED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06525" y="-256670"/>
            <a:ext cx="1893361" cy="1463051"/>
          </a:xfrm>
          <a:prstGeom prst="rect">
            <a:avLst/>
          </a:prstGeom>
        </p:spPr>
      </p:pic>
      <p:sp>
        <p:nvSpPr>
          <p:cNvPr id="11" name="CuadroTexto 10">
            <a:extLst>
              <a:ext uri="{FF2B5EF4-FFF2-40B4-BE49-F238E27FC236}">
                <a16:creationId xmlns:a16="http://schemas.microsoft.com/office/drawing/2014/main" id="{46BBF013-0F8C-7745-B902-F87CAFADF984}"/>
              </a:ext>
            </a:extLst>
          </p:cNvPr>
          <p:cNvSpPr txBox="1"/>
          <p:nvPr userDrawn="1"/>
        </p:nvSpPr>
        <p:spPr>
          <a:xfrm>
            <a:off x="5302353" y="6639446"/>
            <a:ext cx="1587293" cy="253916"/>
          </a:xfrm>
          <a:prstGeom prst="rect">
            <a:avLst/>
          </a:prstGeom>
          <a:noFill/>
        </p:spPr>
        <p:txBody>
          <a:bodyPr wrap="none" rtlCol="0">
            <a:spAutoFit/>
          </a:bodyPr>
          <a:lstStyle/>
          <a:p>
            <a:pPr algn="ctr"/>
            <a:r>
              <a:rPr lang="es-CO" sz="1050" b="1" dirty="0" err="1">
                <a:solidFill>
                  <a:schemeClr val="bg1"/>
                </a:solidFill>
                <a:latin typeface="Helvetica" pitchFamily="2" charset="0"/>
              </a:rPr>
              <a:t>www.aerocivil.gov.co</a:t>
            </a:r>
            <a:endParaRPr lang="es-CO" sz="1050" b="1" dirty="0">
              <a:solidFill>
                <a:schemeClr val="bg1"/>
              </a:solidFill>
              <a:latin typeface="Helvetica" pitchFamily="2" charset="0"/>
            </a:endParaRPr>
          </a:p>
        </p:txBody>
      </p:sp>
    </p:spTree>
    <p:extLst>
      <p:ext uri="{BB962C8B-B14F-4D97-AF65-F5344CB8AC3E}">
        <p14:creationId xmlns:p14="http://schemas.microsoft.com/office/powerpoint/2010/main" val="3572207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3D0CCB-4FFD-D76C-2516-7E388FCAB98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E1E21056-E582-22D1-6201-8C5FC793E5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7EB76F7-CED7-0277-AFCB-6886CB518DAF}"/>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A4C8B0CA-24C5-6F63-CBFA-9062B6F2621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53FA383-2ECC-136F-2454-358FD4FC2159}"/>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31" name="Imagen 30">
            <a:extLst>
              <a:ext uri="{FF2B5EF4-FFF2-40B4-BE49-F238E27FC236}">
                <a16:creationId xmlns:a16="http://schemas.microsoft.com/office/drawing/2014/main" id="{E713BEAB-98DB-0FE0-0F72-8DEED8E597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177" y="-149"/>
            <a:ext cx="12192000" cy="6858298"/>
          </a:xfrm>
          <a:prstGeom prst="rect">
            <a:avLst/>
          </a:prstGeom>
        </p:spPr>
      </p:pic>
    </p:spTree>
    <p:extLst>
      <p:ext uri="{BB962C8B-B14F-4D97-AF65-F5344CB8AC3E}">
        <p14:creationId xmlns:p14="http://schemas.microsoft.com/office/powerpoint/2010/main" val="365237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A0128F-3548-EBBF-BD29-1EB1D245720C}"/>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B611771-8F44-52FC-9741-53E17FE3733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CA0D0EFA-890A-CDAE-F1B6-CDA7C84A4BFA}"/>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9903C958-22C5-59D4-D584-C88407A5F5A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0441F80-8960-189A-2E8E-15505E6A0F98}"/>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15" name="Imagen 14">
            <a:extLst>
              <a:ext uri="{FF2B5EF4-FFF2-40B4-BE49-F238E27FC236}">
                <a16:creationId xmlns:a16="http://schemas.microsoft.com/office/drawing/2014/main" id="{3B05C927-FCF5-0132-3B83-3AA55DB686B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67" y="-148"/>
            <a:ext cx="12191733" cy="6858148"/>
          </a:xfrm>
          <a:prstGeom prst="rect">
            <a:avLst/>
          </a:prstGeom>
        </p:spPr>
      </p:pic>
    </p:spTree>
    <p:extLst>
      <p:ext uri="{BB962C8B-B14F-4D97-AF65-F5344CB8AC3E}">
        <p14:creationId xmlns:p14="http://schemas.microsoft.com/office/powerpoint/2010/main" val="2046970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31F210-8371-C703-B82E-47C593C78A2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0B15A348-98B3-3879-5E17-CB0127E6485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88F33D3A-1132-9B1A-B962-CD60ABDB6F5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81E0D49E-7178-69A3-8F58-4D4C48A6CEFA}"/>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6" name="Marcador de pie de página 5">
            <a:extLst>
              <a:ext uri="{FF2B5EF4-FFF2-40B4-BE49-F238E27FC236}">
                <a16:creationId xmlns:a16="http://schemas.microsoft.com/office/drawing/2014/main" id="{2F5CC090-A935-39EC-1352-2703D7774C23}"/>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9F37035-180E-0152-1228-EECA44274B02}"/>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926693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CAB338-F339-66BE-83C6-7A3F6FECC920}"/>
              </a:ext>
            </a:extLst>
          </p:cNvPr>
          <p:cNvSpPr>
            <a:spLocks noGrp="1"/>
          </p:cNvSpPr>
          <p:nvPr>
            <p:ph type="title"/>
          </p:nvPr>
        </p:nvSpPr>
        <p:spPr>
          <a:xfrm>
            <a:off x="839788" y="365125"/>
            <a:ext cx="10515600" cy="1325563"/>
          </a:xfrm>
        </p:spPr>
        <p:txBody>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9935FC1-EFEA-9E70-C955-E0F46AFA99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B52A0A90-FD8F-D098-9E3C-8B3903C7EAD4}"/>
              </a:ext>
            </a:extLst>
          </p:cNvPr>
          <p:cNvSpPr>
            <a:spLocks noGrp="1"/>
          </p:cNvSpPr>
          <p:nvPr>
            <p:ph sz="half" idx="2"/>
          </p:nvPr>
        </p:nvSpPr>
        <p:spPr>
          <a:xfrm>
            <a:off x="839788" y="2505075"/>
            <a:ext cx="5157787" cy="3684588"/>
          </a:xfrm>
        </p:spPr>
        <p:txBody>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5" name="Marcador de texto 4">
            <a:extLst>
              <a:ext uri="{FF2B5EF4-FFF2-40B4-BE49-F238E27FC236}">
                <a16:creationId xmlns:a16="http://schemas.microsoft.com/office/drawing/2014/main" id="{A0F47486-611C-6371-6BFF-C8AADB90A8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5A5BFE2-9B56-F9FE-1317-1698B3D8A8E5}"/>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758251A3-C7BF-3DF9-1006-6349C94FA1F1}"/>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8" name="Marcador de pie de página 7">
            <a:extLst>
              <a:ext uri="{FF2B5EF4-FFF2-40B4-BE49-F238E27FC236}">
                <a16:creationId xmlns:a16="http://schemas.microsoft.com/office/drawing/2014/main" id="{644687DF-C287-0B90-0384-AC46566F9DE1}"/>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EB92D22D-0268-7F05-56E0-5963F89C291C}"/>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3257333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5FE461-F01D-222B-4C7C-57D2AA8652C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5CFB908D-19D2-F83C-4039-D58C06ECA823}"/>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4" name="Marcador de pie de página 3">
            <a:extLst>
              <a:ext uri="{FF2B5EF4-FFF2-40B4-BE49-F238E27FC236}">
                <a16:creationId xmlns:a16="http://schemas.microsoft.com/office/drawing/2014/main" id="{877D68EF-BFF2-A72E-07EE-5E72D7A4740D}"/>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538FE25A-BF2A-CF99-7E87-C956434B72ED}"/>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271424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B9DC9B7-1E4F-7D26-4BD7-745061F4E257}"/>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3" name="Marcador de pie de página 2">
            <a:extLst>
              <a:ext uri="{FF2B5EF4-FFF2-40B4-BE49-F238E27FC236}">
                <a16:creationId xmlns:a16="http://schemas.microsoft.com/office/drawing/2014/main" id="{9F5816B9-11D6-2A5A-0FD1-DB0FC94DB765}"/>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D3A788D0-F4D3-2B6C-9239-17F58235B62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662749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11F9C-4982-DC10-47A7-6087D7976D8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CA2D4D84-B18F-DC4C-91BD-C2D2452F67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F14A5BCA-21FB-4F80-5D90-71B92FADA7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DC4DC66-6DB7-E14E-1352-1E2E2ED4EDE4}"/>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6" name="Marcador de pie de página 5">
            <a:extLst>
              <a:ext uri="{FF2B5EF4-FFF2-40B4-BE49-F238E27FC236}">
                <a16:creationId xmlns:a16="http://schemas.microsoft.com/office/drawing/2014/main" id="{15AEA652-EF40-005F-FF90-AD253E40DB70}"/>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9E9AB725-99AA-BB55-8E39-F039EB14A8E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29509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65C95-5503-7D88-003E-0E2E5F91130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93AC4D1E-48F0-A1F3-F9C4-7B875CE887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31F0E517-DE99-33E7-2751-3A45597C88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9892408-C707-58E8-CE35-B1C506B77F0F}"/>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6" name="Marcador de pie de página 5">
            <a:extLst>
              <a:ext uri="{FF2B5EF4-FFF2-40B4-BE49-F238E27FC236}">
                <a16:creationId xmlns:a16="http://schemas.microsoft.com/office/drawing/2014/main" id="{A65293AC-92C2-E7E4-0ECB-1F609042D46A}"/>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5AB57530-0A48-7CB0-27F9-91E065538C4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37526661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05C3E2-E170-9268-25A1-AE60BCD4A181}"/>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6FDC4665-0C8C-E09A-7C93-4DB3CB0A64F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863F176-85B0-9D54-437B-996F56A1D5B9}"/>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AD9FF4C6-8C08-CBB4-3CE2-59E6FA53D10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DD7E2D5-E6C7-D872-FB2D-BAF970486C9F}"/>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25280545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BAB6635-A1FA-05FB-BAB0-2B865D5253C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86005000-C67B-39FC-C963-1BE222E2F73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7277B06B-FF69-1B1F-5058-EED75F49A9FE}"/>
              </a:ext>
            </a:extLst>
          </p:cNvPr>
          <p:cNvSpPr>
            <a:spLocks noGrp="1"/>
          </p:cNvSpPr>
          <p:nvPr>
            <p:ph type="dt" sz="half" idx="10"/>
          </p:nvPr>
        </p:nvSpPr>
        <p:spPr/>
        <p:txBody>
          <a:body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9A1E3432-7CD9-B690-69AF-9AB3EC20FD4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0FBBF71-D1BB-B37A-0A5C-4B7A1432A52A}"/>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982265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842174-351A-5C35-E775-1CDC59E177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5D2E68F-9A0D-D89E-ED06-73EDB9E63B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a16="http://schemas.microsoft.com/office/drawing/2014/main" id="{D0A95696-420C-C45E-6F3E-ED258E8D8B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6A6FAC-9192-436B-870E-80DDE60983C7}" type="datetimeFigureOut">
              <a:rPr lang="es-CO" smtClean="0"/>
              <a:t>31/05/2024</a:t>
            </a:fld>
            <a:endParaRPr lang="es-CO"/>
          </a:p>
        </p:txBody>
      </p:sp>
      <p:sp>
        <p:nvSpPr>
          <p:cNvPr id="5" name="Marcador de pie de página 4">
            <a:extLst>
              <a:ext uri="{FF2B5EF4-FFF2-40B4-BE49-F238E27FC236}">
                <a16:creationId xmlns:a16="http://schemas.microsoft.com/office/drawing/2014/main" id="{4BEF4216-2A8E-0656-28FD-6CAD51853C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26FEC2FF-6B1B-D345-F657-95FAADED4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4CBB0B-5D0C-43FE-9043-22172208F6F8}" type="slidenum">
              <a:rPr lang="es-CO" smtClean="0"/>
              <a:t>‹Nº›</a:t>
            </a:fld>
            <a:endParaRPr lang="es-CO"/>
          </a:p>
        </p:txBody>
      </p:sp>
    </p:spTree>
    <p:extLst>
      <p:ext uri="{BB962C8B-B14F-4D97-AF65-F5344CB8AC3E}">
        <p14:creationId xmlns:p14="http://schemas.microsoft.com/office/powerpoint/2010/main" val="1326068950"/>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0" r:id="rId3"/>
    <p:sldLayoutId id="2147483651" r:id="rId4"/>
    <p:sldLayoutId id="2147483650"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8096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3ED4369D-6414-318E-76F7-57BE0461DE33}"/>
              </a:ext>
            </a:extLst>
          </p:cNvPr>
          <p:cNvSpPr>
            <a:spLocks noGrp="1"/>
          </p:cNvSpPr>
          <p:nvPr>
            <p:ph type="ctrTitle"/>
          </p:nvPr>
        </p:nvSpPr>
        <p:spPr>
          <a:xfrm>
            <a:off x="119270" y="1272209"/>
            <a:ext cx="8560904" cy="1999801"/>
          </a:xfrm>
        </p:spPr>
        <p:txBody>
          <a:bodyPr>
            <a:normAutofit fontScale="90000"/>
          </a:bodyPr>
          <a:lstStyle/>
          <a:p>
            <a:r>
              <a:rPr lang="es-CO" sz="4800" b="1" dirty="0">
                <a:solidFill>
                  <a:srgbClr val="E6EFFD"/>
                </a:solidFill>
                <a:latin typeface="Berlin Sans FB" panose="020E0602020502020306" pitchFamily="34" charset="0"/>
                <a:cs typeface="Arial" panose="020B0604020202020204" pitchFamily="34" charset="0"/>
              </a:rPr>
              <a:t>AEROPUERTO ALFREDO VASQUEZ COBO</a:t>
            </a:r>
            <a:br>
              <a:rPr lang="es-CO" sz="4800" b="1" dirty="0">
                <a:solidFill>
                  <a:srgbClr val="E6EFFD"/>
                </a:solidFill>
                <a:latin typeface="Berlin Sans FB" panose="020E0602020502020306" pitchFamily="34" charset="0"/>
                <a:cs typeface="Arial" panose="020B0604020202020204" pitchFamily="34" charset="0"/>
              </a:rPr>
            </a:br>
            <a:r>
              <a:rPr lang="es-CO" sz="4800" b="1" dirty="0">
                <a:solidFill>
                  <a:srgbClr val="E6EFFD"/>
                </a:solidFill>
                <a:latin typeface="Berlin Sans FB" panose="020E0602020502020306" pitchFamily="34" charset="0"/>
                <a:cs typeface="Arial" panose="020B0604020202020204" pitchFamily="34" charset="0"/>
              </a:rPr>
              <a:t>LETICIA - AMAZONAS</a:t>
            </a:r>
            <a:endParaRPr lang="es-CO" sz="4800" b="1" dirty="0">
              <a:solidFill>
                <a:schemeClr val="bg1"/>
              </a:solidFill>
              <a:latin typeface="Berlin Sans FB" panose="020E0602020502020306" pitchFamily="34" charset="0"/>
            </a:endParaRPr>
          </a:p>
        </p:txBody>
      </p:sp>
      <p:sp>
        <p:nvSpPr>
          <p:cNvPr id="3" name="Título 3">
            <a:extLst>
              <a:ext uri="{FF2B5EF4-FFF2-40B4-BE49-F238E27FC236}">
                <a16:creationId xmlns:a16="http://schemas.microsoft.com/office/drawing/2014/main" id="{212F09D2-2DDB-4435-AF9A-9917053277DF}"/>
              </a:ext>
            </a:extLst>
          </p:cNvPr>
          <p:cNvSpPr txBox="1">
            <a:spLocks/>
          </p:cNvSpPr>
          <p:nvPr/>
        </p:nvSpPr>
        <p:spPr>
          <a:xfrm>
            <a:off x="119270" y="3569425"/>
            <a:ext cx="8560904" cy="199980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O" sz="4800" b="1" dirty="0">
                <a:solidFill>
                  <a:srgbClr val="E6EFFD"/>
                </a:solidFill>
                <a:latin typeface="Franklin Gothic Book" panose="020B0503020102020204" pitchFamily="34" charset="0"/>
                <a:cs typeface="Arial" panose="020B0604020202020204" pitchFamily="34" charset="0"/>
              </a:rPr>
              <a:t>Unidad Administrativa Especial de Aeronáutica Civil</a:t>
            </a:r>
          </a:p>
        </p:txBody>
      </p:sp>
    </p:spTree>
    <p:extLst>
      <p:ext uri="{BB962C8B-B14F-4D97-AF65-F5344CB8AC3E}">
        <p14:creationId xmlns:p14="http://schemas.microsoft.com/office/powerpoint/2010/main" val="1482975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2. </a:t>
            </a:r>
            <a:r>
              <a:rPr lang="es-CO" sz="2400" b="1" spc="-11" dirty="0">
                <a:solidFill>
                  <a:schemeClr val="bg1"/>
                </a:solidFill>
                <a:latin typeface="Arial Rounded MT Bold" panose="020F0704030504030204" pitchFamily="34" charset="0"/>
                <a:ea typeface="+mj-ea"/>
                <a:cs typeface="Arial" panose="020B0604020202020204" pitchFamily="34" charset="0"/>
              </a:rPr>
              <a:t>Información Proyecto</a:t>
            </a:r>
            <a:endParaRPr lang="es-CO" sz="2400" b="1" dirty="0">
              <a:solidFill>
                <a:schemeClr val="bg1"/>
              </a:solidFill>
              <a:latin typeface="Arial Rounded MT Bold" panose="020F0704030504030204" pitchFamily="34" charset="0"/>
              <a:cs typeface="Arial" panose="020B0604020202020204" pitchFamily="34" charset="0"/>
            </a:endParaRPr>
          </a:p>
        </p:txBody>
      </p:sp>
      <p:graphicFrame>
        <p:nvGraphicFramePr>
          <p:cNvPr id="3" name="Tabla 2">
            <a:extLst>
              <a:ext uri="{FF2B5EF4-FFF2-40B4-BE49-F238E27FC236}">
                <a16:creationId xmlns:a16="http://schemas.microsoft.com/office/drawing/2014/main" id="{23A578EA-C059-D09B-4917-C91755F47858}"/>
              </a:ext>
            </a:extLst>
          </p:cNvPr>
          <p:cNvGraphicFramePr>
            <a:graphicFrameLocks noGrp="1"/>
          </p:cNvGraphicFramePr>
          <p:nvPr>
            <p:extLst>
              <p:ext uri="{D42A27DB-BD31-4B8C-83A1-F6EECF244321}">
                <p14:modId xmlns:p14="http://schemas.microsoft.com/office/powerpoint/2010/main" val="2700987246"/>
              </p:ext>
            </p:extLst>
          </p:nvPr>
        </p:nvGraphicFramePr>
        <p:xfrm>
          <a:off x="992332" y="1557136"/>
          <a:ext cx="4859482" cy="4622524"/>
        </p:xfrm>
        <a:graphic>
          <a:graphicData uri="http://schemas.openxmlformats.org/drawingml/2006/table">
            <a:tbl>
              <a:tblPr firstRow="1" firstCol="1" bandRow="1"/>
              <a:tblGrid>
                <a:gridCol w="1820909">
                  <a:extLst>
                    <a:ext uri="{9D8B030D-6E8A-4147-A177-3AD203B41FA5}">
                      <a16:colId xmlns:a16="http://schemas.microsoft.com/office/drawing/2014/main" val="615232178"/>
                    </a:ext>
                  </a:extLst>
                </a:gridCol>
                <a:gridCol w="3038573">
                  <a:extLst>
                    <a:ext uri="{9D8B030D-6E8A-4147-A177-3AD203B41FA5}">
                      <a16:colId xmlns:a16="http://schemas.microsoft.com/office/drawing/2014/main" val="1550557506"/>
                    </a:ext>
                  </a:extLst>
                </a:gridCol>
              </a:tblGrid>
              <a:tr h="387229">
                <a:tc gridSpan="2">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INFORMACIÓN CONTRACTUAL (OBRA)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s-CO"/>
                    </a:p>
                  </a:txBody>
                  <a:tcPr/>
                </a:tc>
                <a:extLst>
                  <a:ext uri="{0D108BD9-81ED-4DB2-BD59-A6C34878D82A}">
                    <a16:rowId xmlns:a16="http://schemas.microsoft.com/office/drawing/2014/main" val="892593407"/>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Contrato No: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23001091 H4 de 2023</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9783117"/>
                  </a:ext>
                </a:extLst>
              </a:tr>
              <a:tr h="18890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Objeto: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REALIZAR CONSTRUCCION CALLE DE RODAJE, MEJORAMIENTO DE FRANJAS DE SEGURIDAD, INCLUYE CANALES Y EL SUMINISTRO E INSTALACIÓN Y PUESTA EN FUNCIONAMIENTO DEL SIS DE AYUDAS VISUALES DEL ATO ALFREDO VASQUEZ COBO DE LETICIA, AMAZONAS (VF)</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01062563"/>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Contratista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a:effectLst/>
                          <a:latin typeface="Arial" panose="020B0604020202020204" pitchFamily="34" charset="0"/>
                          <a:ea typeface="Aptos" panose="020B0004020202020204" pitchFamily="34" charset="0"/>
                          <a:cs typeface="Times New Roman" panose="02020603050405020304" pitchFamily="18" charset="0"/>
                        </a:rPr>
                        <a:t>CONSORCIO ZETA NIT: 901.346.140-7</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796403"/>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Valor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$ 44.713.764.188,00</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61633769"/>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Plazo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Veinte (20) meses</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67497867"/>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Inicio: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29 de febrero de 2024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44932181"/>
                  </a:ext>
                </a:extLst>
              </a:tr>
              <a:tr h="527197">
                <a:tc>
                  <a:txBody>
                    <a:bodyPr/>
                    <a:lstStyle/>
                    <a:p>
                      <a:pPr algn="just">
                        <a:lnSpc>
                          <a:spcPct val="150000"/>
                        </a:lnSpc>
                        <a:spcAft>
                          <a:spcPts val="800"/>
                        </a:spcAft>
                      </a:pPr>
                      <a:r>
                        <a:rPr lang="es-CO" sz="1100" b="1" kern="100">
                          <a:effectLst/>
                          <a:latin typeface="Arial" panose="020B0604020202020204" pitchFamily="34" charset="0"/>
                          <a:ea typeface="Aptos" panose="020B0004020202020204" pitchFamily="34" charset="0"/>
                          <a:cs typeface="Times New Roman" panose="02020603050405020304" pitchFamily="18" charset="0"/>
                        </a:rPr>
                        <a:t>Fecha de terminación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dirty="0">
                          <a:effectLst/>
                          <a:latin typeface="Arial" panose="020B0604020202020204" pitchFamily="34" charset="0"/>
                          <a:ea typeface="Aptos" panose="020B0004020202020204" pitchFamily="34" charset="0"/>
                          <a:cs typeface="Times New Roman" panose="02020603050405020304" pitchFamily="18" charset="0"/>
                        </a:rPr>
                        <a:t>19 de mayo de 2025</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4135230"/>
                  </a:ext>
                </a:extLst>
              </a:tr>
              <a:tr h="285435">
                <a:tc>
                  <a:txBody>
                    <a:bodyPr/>
                    <a:lstStyle/>
                    <a:p>
                      <a:pPr algn="just">
                        <a:lnSpc>
                          <a:spcPct val="150000"/>
                        </a:lnSpc>
                        <a:spcAft>
                          <a:spcPts val="800"/>
                        </a:spcAft>
                      </a:pPr>
                      <a:r>
                        <a:rPr lang="es-MX" sz="1100" b="1" kern="100">
                          <a:effectLst/>
                          <a:latin typeface="Arial" panose="020B0604020202020204" pitchFamily="34" charset="0"/>
                          <a:ea typeface="Aptos" panose="020B0004020202020204" pitchFamily="34" charset="0"/>
                          <a:cs typeface="Times New Roman" panose="02020603050405020304" pitchFamily="18" charset="0"/>
                        </a:rPr>
                        <a:t>Programado / Ejecutado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0,00% / 0,00%</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35641944"/>
                  </a:ext>
                </a:extLst>
              </a:tr>
            </a:tbl>
          </a:graphicData>
        </a:graphic>
      </p:graphicFrame>
      <p:graphicFrame>
        <p:nvGraphicFramePr>
          <p:cNvPr id="4" name="Tabla 3">
            <a:extLst>
              <a:ext uri="{FF2B5EF4-FFF2-40B4-BE49-F238E27FC236}">
                <a16:creationId xmlns:a16="http://schemas.microsoft.com/office/drawing/2014/main" id="{54053505-6354-47D6-6323-128C8D8E1CE8}"/>
              </a:ext>
            </a:extLst>
          </p:cNvPr>
          <p:cNvGraphicFramePr>
            <a:graphicFrameLocks noGrp="1"/>
          </p:cNvGraphicFramePr>
          <p:nvPr>
            <p:extLst>
              <p:ext uri="{D42A27DB-BD31-4B8C-83A1-F6EECF244321}">
                <p14:modId xmlns:p14="http://schemas.microsoft.com/office/powerpoint/2010/main" val="1646376416"/>
              </p:ext>
            </p:extLst>
          </p:nvPr>
        </p:nvGraphicFramePr>
        <p:xfrm>
          <a:off x="6096001" y="1557136"/>
          <a:ext cx="5458690" cy="4516073"/>
        </p:xfrm>
        <a:graphic>
          <a:graphicData uri="http://schemas.openxmlformats.org/drawingml/2006/table">
            <a:tbl>
              <a:tblPr firstRow="1" firstCol="1" bandRow="1"/>
              <a:tblGrid>
                <a:gridCol w="2045441">
                  <a:extLst>
                    <a:ext uri="{9D8B030D-6E8A-4147-A177-3AD203B41FA5}">
                      <a16:colId xmlns:a16="http://schemas.microsoft.com/office/drawing/2014/main" val="2841142807"/>
                    </a:ext>
                  </a:extLst>
                </a:gridCol>
                <a:gridCol w="3413249">
                  <a:extLst>
                    <a:ext uri="{9D8B030D-6E8A-4147-A177-3AD203B41FA5}">
                      <a16:colId xmlns:a16="http://schemas.microsoft.com/office/drawing/2014/main" val="30421249"/>
                    </a:ext>
                  </a:extLst>
                </a:gridCol>
              </a:tblGrid>
              <a:tr h="377922">
                <a:tc gridSpan="2">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INFORMACIÓN CONTRACTUAL (INTERVENTORÍA)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s-CO"/>
                    </a:p>
                  </a:txBody>
                  <a:tcPr/>
                </a:tc>
                <a:extLst>
                  <a:ext uri="{0D108BD9-81ED-4DB2-BD59-A6C34878D82A}">
                    <a16:rowId xmlns:a16="http://schemas.microsoft.com/office/drawing/2014/main" val="2833697099"/>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Contrato No: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23001211 H3 de 2023</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7910185"/>
                  </a:ext>
                </a:extLst>
              </a:tr>
              <a:tr h="1577807">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Objeto: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a:effectLst/>
                          <a:latin typeface="Arial" panose="020B0604020202020204" pitchFamily="34" charset="0"/>
                          <a:ea typeface="Aptos" panose="020B0004020202020204" pitchFamily="34" charset="0"/>
                          <a:cs typeface="Times New Roman" panose="02020603050405020304" pitchFamily="18" charset="0"/>
                        </a:rPr>
                        <a:t>REALIZAR LA INTERVENTORIA INTEGRAL CONST. CALLE RODAJE, MEJOR. DE FRANJAS DE SEGURIDAD, INCLUYE CANALES Y EL SUMIN. E INSTA. Y PUESTA EN FUNCIONAMIENTO DEL SIS. DE AYUDAS VISUALES DEL APTO ALFREDO VASQUEZ COBO DE LETICIA, AMAZONAS(VF) </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35450237"/>
                  </a:ext>
                </a:extLst>
              </a:tr>
              <a:tr h="51452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Contratista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a:effectLst/>
                          <a:latin typeface="Arial" panose="020B0604020202020204" pitchFamily="34" charset="0"/>
                          <a:ea typeface="Aptos" panose="020B0004020202020204" pitchFamily="34" charset="0"/>
                          <a:cs typeface="Times New Roman" panose="02020603050405020304" pitchFamily="18" charset="0"/>
                        </a:rPr>
                        <a:t>ACINCO INGENIERÍA S.A.S. – BIC-,</a:t>
                      </a:r>
                      <a:r>
                        <a:rPr lang="es-ES" sz="1100" kern="100">
                          <a:effectLst/>
                          <a:latin typeface="Arial" panose="020B0604020202020204" pitchFamily="34" charset="0"/>
                          <a:ea typeface="Aptos" panose="020B0004020202020204" pitchFamily="34" charset="0"/>
                          <a:cs typeface="Times New Roman" panose="02020603050405020304" pitchFamily="18" charset="0"/>
                        </a:rPr>
                        <a:t> NIT: 901.230.477-4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8469428"/>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Valor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$ 4.095.921.000,00</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6227224"/>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Plazo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Veinte (20) meses</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9885227"/>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Inicio: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29 de febrero de 2024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3096174"/>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terminación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a:effectLst/>
                          <a:latin typeface="Arial" panose="020B0604020202020204" pitchFamily="34" charset="0"/>
                          <a:ea typeface="Aptos" panose="020B0004020202020204" pitchFamily="34" charset="0"/>
                          <a:cs typeface="Times New Roman" panose="02020603050405020304" pitchFamily="18" charset="0"/>
                        </a:rPr>
                        <a:t>19 de mayo de 2025</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63395279"/>
                  </a:ext>
                </a:extLst>
              </a:tr>
              <a:tr h="278574">
                <a:tc>
                  <a:txBody>
                    <a:bodyPr/>
                    <a:lstStyle/>
                    <a:p>
                      <a:pPr algn="just">
                        <a:lnSpc>
                          <a:spcPct val="150000"/>
                        </a:lnSpc>
                        <a:spcAft>
                          <a:spcPts val="800"/>
                        </a:spcAft>
                      </a:pPr>
                      <a:r>
                        <a:rPr lang="es-MX" sz="1100" b="1" kern="100">
                          <a:effectLst/>
                          <a:latin typeface="Arial" panose="020B0604020202020204" pitchFamily="34" charset="0"/>
                          <a:ea typeface="Aptos" panose="020B0004020202020204" pitchFamily="34" charset="0"/>
                          <a:cs typeface="Times New Roman" panose="02020603050405020304" pitchFamily="18" charset="0"/>
                        </a:rPr>
                        <a:t>Ejecutado financiero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0%</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8694793"/>
                  </a:ext>
                </a:extLst>
              </a:tr>
            </a:tbl>
          </a:graphicData>
        </a:graphic>
      </p:graphicFrame>
    </p:spTree>
    <p:extLst>
      <p:ext uri="{BB962C8B-B14F-4D97-AF65-F5344CB8AC3E}">
        <p14:creationId xmlns:p14="http://schemas.microsoft.com/office/powerpoint/2010/main" val="3021340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3. </a:t>
            </a:r>
            <a:r>
              <a:rPr lang="es-CO" sz="2400" b="1" spc="-11" dirty="0" err="1">
                <a:solidFill>
                  <a:schemeClr val="bg1"/>
                </a:solidFill>
                <a:latin typeface="Arial Rounded MT Bold" panose="020F0704030504030204" pitchFamily="34" charset="0"/>
                <a:ea typeface="+mj-ea"/>
                <a:cs typeface="Arial" panose="020B0604020202020204" pitchFamily="34" charset="0"/>
              </a:rPr>
              <a:t>Area</a:t>
            </a:r>
            <a:r>
              <a:rPr lang="es-CO" sz="2400" b="1" spc="-11" dirty="0">
                <a:solidFill>
                  <a:schemeClr val="bg1"/>
                </a:solidFill>
                <a:latin typeface="Arial Rounded MT Bold" panose="020F0704030504030204" pitchFamily="34" charset="0"/>
                <a:ea typeface="+mj-ea"/>
                <a:cs typeface="Arial" panose="020B0604020202020204" pitchFamily="34" charset="0"/>
              </a:rPr>
              <a:t> de Intervención</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14" name="Paralelogramo 13">
            <a:extLst>
              <a:ext uri="{FF2B5EF4-FFF2-40B4-BE49-F238E27FC236}">
                <a16:creationId xmlns:a16="http://schemas.microsoft.com/office/drawing/2014/main" id="{3BBC365E-5530-CB6B-C7F9-2465C270FD72}"/>
              </a:ext>
            </a:extLst>
          </p:cNvPr>
          <p:cNvSpPr/>
          <p:nvPr/>
        </p:nvSpPr>
        <p:spPr>
          <a:xfrm>
            <a:off x="3754582" y="3103418"/>
            <a:ext cx="318654" cy="325582"/>
          </a:xfrm>
          <a:prstGeom prst="parallelogram">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cxnSp>
        <p:nvCxnSpPr>
          <p:cNvPr id="16" name="Conector recto 15">
            <a:extLst>
              <a:ext uri="{FF2B5EF4-FFF2-40B4-BE49-F238E27FC236}">
                <a16:creationId xmlns:a16="http://schemas.microsoft.com/office/drawing/2014/main" id="{6A45B069-3855-EBF7-2D37-F29EFBDA5CA4}"/>
              </a:ext>
            </a:extLst>
          </p:cNvPr>
          <p:cNvCxnSpPr/>
          <p:nvPr/>
        </p:nvCxnSpPr>
        <p:spPr>
          <a:xfrm>
            <a:off x="1357745" y="5680364"/>
            <a:ext cx="170411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17" name="CuadroTexto 16">
            <a:extLst>
              <a:ext uri="{FF2B5EF4-FFF2-40B4-BE49-F238E27FC236}">
                <a16:creationId xmlns:a16="http://schemas.microsoft.com/office/drawing/2014/main" id="{A11659F0-F8F5-532C-E77B-1CE8D1E0E130}"/>
              </a:ext>
            </a:extLst>
          </p:cNvPr>
          <p:cNvSpPr txBox="1"/>
          <p:nvPr/>
        </p:nvSpPr>
        <p:spPr>
          <a:xfrm>
            <a:off x="3061855" y="5504811"/>
            <a:ext cx="2604654" cy="369332"/>
          </a:xfrm>
          <a:prstGeom prst="rect">
            <a:avLst/>
          </a:prstGeom>
          <a:noFill/>
        </p:spPr>
        <p:txBody>
          <a:bodyPr wrap="square" rtlCol="0">
            <a:spAutoFit/>
          </a:bodyPr>
          <a:lstStyle/>
          <a:p>
            <a:r>
              <a:rPr lang="es-MX" dirty="0"/>
              <a:t>Franjas de Seguridad</a:t>
            </a:r>
            <a:endParaRPr lang="es-CO" dirty="0"/>
          </a:p>
        </p:txBody>
      </p:sp>
      <p:cxnSp>
        <p:nvCxnSpPr>
          <p:cNvPr id="19" name="Conector recto 18">
            <a:extLst>
              <a:ext uri="{FF2B5EF4-FFF2-40B4-BE49-F238E27FC236}">
                <a16:creationId xmlns:a16="http://schemas.microsoft.com/office/drawing/2014/main" id="{48E1AEBB-79FC-6D7F-10B6-C0627583CF5B}"/>
              </a:ext>
            </a:extLst>
          </p:cNvPr>
          <p:cNvCxnSpPr>
            <a:cxnSpLocks/>
          </p:cNvCxnSpPr>
          <p:nvPr/>
        </p:nvCxnSpPr>
        <p:spPr>
          <a:xfrm>
            <a:off x="1357745" y="6151418"/>
            <a:ext cx="1704110" cy="0"/>
          </a:xfrm>
          <a:prstGeom prst="line">
            <a:avLst/>
          </a:prstGeom>
          <a:ln w="57150">
            <a:solidFill>
              <a:srgbClr val="DA723E"/>
            </a:solidFill>
          </a:ln>
        </p:spPr>
        <p:style>
          <a:lnRef idx="1">
            <a:schemeClr val="accent1"/>
          </a:lnRef>
          <a:fillRef idx="0">
            <a:schemeClr val="accent1"/>
          </a:fillRef>
          <a:effectRef idx="0">
            <a:schemeClr val="accent1"/>
          </a:effectRef>
          <a:fontRef idx="minor">
            <a:schemeClr val="tx1"/>
          </a:fontRef>
        </p:style>
      </p:cxnSp>
      <p:sp>
        <p:nvSpPr>
          <p:cNvPr id="21" name="CuadroTexto 20">
            <a:extLst>
              <a:ext uri="{FF2B5EF4-FFF2-40B4-BE49-F238E27FC236}">
                <a16:creationId xmlns:a16="http://schemas.microsoft.com/office/drawing/2014/main" id="{26ACE12B-4B63-171D-FBA6-73CE9EACACB5}"/>
              </a:ext>
            </a:extLst>
          </p:cNvPr>
          <p:cNvSpPr txBox="1"/>
          <p:nvPr/>
        </p:nvSpPr>
        <p:spPr>
          <a:xfrm>
            <a:off x="8603673" y="5528234"/>
            <a:ext cx="2604654" cy="369332"/>
          </a:xfrm>
          <a:prstGeom prst="rect">
            <a:avLst/>
          </a:prstGeom>
          <a:noFill/>
        </p:spPr>
        <p:txBody>
          <a:bodyPr wrap="square" rtlCol="0">
            <a:spAutoFit/>
          </a:bodyPr>
          <a:lstStyle/>
          <a:p>
            <a:r>
              <a:rPr lang="es-MX" dirty="0"/>
              <a:t>Canales</a:t>
            </a:r>
            <a:endParaRPr lang="es-CO" dirty="0"/>
          </a:p>
        </p:txBody>
      </p:sp>
      <p:cxnSp>
        <p:nvCxnSpPr>
          <p:cNvPr id="28" name="Conector recto 27">
            <a:extLst>
              <a:ext uri="{FF2B5EF4-FFF2-40B4-BE49-F238E27FC236}">
                <a16:creationId xmlns:a16="http://schemas.microsoft.com/office/drawing/2014/main" id="{EA558362-FE1B-CAF5-203E-0FB338345B11}"/>
              </a:ext>
            </a:extLst>
          </p:cNvPr>
          <p:cNvCxnSpPr/>
          <p:nvPr/>
        </p:nvCxnSpPr>
        <p:spPr>
          <a:xfrm flipH="1">
            <a:off x="6525493" y="5680364"/>
            <a:ext cx="2078180" cy="911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9" name="CuadroTexto 28">
            <a:extLst>
              <a:ext uri="{FF2B5EF4-FFF2-40B4-BE49-F238E27FC236}">
                <a16:creationId xmlns:a16="http://schemas.microsoft.com/office/drawing/2014/main" id="{79011822-23D6-18DC-0A63-7E79AB1136A2}"/>
              </a:ext>
            </a:extLst>
          </p:cNvPr>
          <p:cNvSpPr txBox="1"/>
          <p:nvPr/>
        </p:nvSpPr>
        <p:spPr>
          <a:xfrm>
            <a:off x="3089564" y="5920815"/>
            <a:ext cx="2604654" cy="369332"/>
          </a:xfrm>
          <a:prstGeom prst="rect">
            <a:avLst/>
          </a:prstGeom>
          <a:noFill/>
        </p:spPr>
        <p:txBody>
          <a:bodyPr wrap="square" rtlCol="0">
            <a:spAutoFit/>
          </a:bodyPr>
          <a:lstStyle/>
          <a:p>
            <a:r>
              <a:rPr lang="es-MX" dirty="0"/>
              <a:t>Calle de Rodaje</a:t>
            </a:r>
            <a:endParaRPr lang="es-CO" dirty="0"/>
          </a:p>
        </p:txBody>
      </p:sp>
      <p:cxnSp>
        <p:nvCxnSpPr>
          <p:cNvPr id="32" name="Conector recto 31">
            <a:extLst>
              <a:ext uri="{FF2B5EF4-FFF2-40B4-BE49-F238E27FC236}">
                <a16:creationId xmlns:a16="http://schemas.microsoft.com/office/drawing/2014/main" id="{7F178EB2-8093-8016-4124-0DD7BF6D57B2}"/>
              </a:ext>
            </a:extLst>
          </p:cNvPr>
          <p:cNvCxnSpPr>
            <a:cxnSpLocks/>
          </p:cNvCxnSpPr>
          <p:nvPr/>
        </p:nvCxnSpPr>
        <p:spPr>
          <a:xfrm>
            <a:off x="6525493" y="6151418"/>
            <a:ext cx="207818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4" name="CuadroTexto 33">
            <a:extLst>
              <a:ext uri="{FF2B5EF4-FFF2-40B4-BE49-F238E27FC236}">
                <a16:creationId xmlns:a16="http://schemas.microsoft.com/office/drawing/2014/main" id="{BF9E12DD-E06B-D9E1-AC2E-3DA49AD83DDE}"/>
              </a:ext>
            </a:extLst>
          </p:cNvPr>
          <p:cNvSpPr txBox="1"/>
          <p:nvPr/>
        </p:nvSpPr>
        <p:spPr>
          <a:xfrm>
            <a:off x="8603673" y="5874143"/>
            <a:ext cx="2604654" cy="369332"/>
          </a:xfrm>
          <a:prstGeom prst="rect">
            <a:avLst/>
          </a:prstGeom>
          <a:noFill/>
        </p:spPr>
        <p:txBody>
          <a:bodyPr wrap="square" rtlCol="0">
            <a:spAutoFit/>
          </a:bodyPr>
          <a:lstStyle/>
          <a:p>
            <a:r>
              <a:rPr lang="es-MX" dirty="0"/>
              <a:t>Ayudas visuales</a:t>
            </a:r>
            <a:endParaRPr lang="es-CO" dirty="0"/>
          </a:p>
        </p:txBody>
      </p:sp>
      <p:grpSp>
        <p:nvGrpSpPr>
          <p:cNvPr id="46" name="Grupo 45">
            <a:extLst>
              <a:ext uri="{FF2B5EF4-FFF2-40B4-BE49-F238E27FC236}">
                <a16:creationId xmlns:a16="http://schemas.microsoft.com/office/drawing/2014/main" id="{6650ED29-C29C-479B-743A-8B35F5154EB8}"/>
              </a:ext>
            </a:extLst>
          </p:cNvPr>
          <p:cNvGrpSpPr/>
          <p:nvPr/>
        </p:nvGrpSpPr>
        <p:grpSpPr>
          <a:xfrm>
            <a:off x="815926" y="1617784"/>
            <a:ext cx="10941838" cy="3787399"/>
            <a:chOff x="815926" y="1617784"/>
            <a:chExt cx="10941838" cy="3787399"/>
          </a:xfrm>
        </p:grpSpPr>
        <p:grpSp>
          <p:nvGrpSpPr>
            <p:cNvPr id="44" name="Grupo 43">
              <a:extLst>
                <a:ext uri="{FF2B5EF4-FFF2-40B4-BE49-F238E27FC236}">
                  <a16:creationId xmlns:a16="http://schemas.microsoft.com/office/drawing/2014/main" id="{B7A18C7C-9E07-3706-BE95-DC08E001E0AB}"/>
                </a:ext>
              </a:extLst>
            </p:cNvPr>
            <p:cNvGrpSpPr/>
            <p:nvPr/>
          </p:nvGrpSpPr>
          <p:grpSpPr>
            <a:xfrm>
              <a:off x="815926" y="1617784"/>
              <a:ext cx="10941838" cy="3787399"/>
              <a:chOff x="815926" y="1617784"/>
              <a:chExt cx="10941838" cy="3787399"/>
            </a:xfrm>
          </p:grpSpPr>
          <p:pic>
            <p:nvPicPr>
              <p:cNvPr id="2" name="Imagen 1">
                <a:extLst>
                  <a:ext uri="{FF2B5EF4-FFF2-40B4-BE49-F238E27FC236}">
                    <a16:creationId xmlns:a16="http://schemas.microsoft.com/office/drawing/2014/main" id="{2C685B93-E8CE-937F-0DB2-835F76ABA826}"/>
                  </a:ext>
                </a:extLst>
              </p:cNvPr>
              <p:cNvPicPr>
                <a:picLocks noChangeAspect="1"/>
              </p:cNvPicPr>
              <p:nvPr/>
            </p:nvPicPr>
            <p:blipFill>
              <a:blip r:embed="rId2"/>
              <a:stretch>
                <a:fillRect/>
              </a:stretch>
            </p:blipFill>
            <p:spPr>
              <a:xfrm>
                <a:off x="815926" y="1617784"/>
                <a:ext cx="10941838" cy="3787399"/>
              </a:xfrm>
              <a:prstGeom prst="rect">
                <a:avLst/>
              </a:prstGeom>
            </p:spPr>
          </p:pic>
          <p:grpSp>
            <p:nvGrpSpPr>
              <p:cNvPr id="43" name="Grupo 42">
                <a:extLst>
                  <a:ext uri="{FF2B5EF4-FFF2-40B4-BE49-F238E27FC236}">
                    <a16:creationId xmlns:a16="http://schemas.microsoft.com/office/drawing/2014/main" id="{D1BE17DC-C4EA-BEF6-A9E9-D57B58E12EB3}"/>
                  </a:ext>
                </a:extLst>
              </p:cNvPr>
              <p:cNvGrpSpPr/>
              <p:nvPr/>
            </p:nvGrpSpPr>
            <p:grpSpPr>
              <a:xfrm>
                <a:off x="997527" y="1953491"/>
                <a:ext cx="10760237" cy="1768824"/>
                <a:chOff x="997527" y="1953491"/>
                <a:chExt cx="10760237" cy="1768824"/>
              </a:xfrm>
            </p:grpSpPr>
            <p:cxnSp>
              <p:nvCxnSpPr>
                <p:cNvPr id="6" name="Conector recto de flecha 5">
                  <a:extLst>
                    <a:ext uri="{FF2B5EF4-FFF2-40B4-BE49-F238E27FC236}">
                      <a16:creationId xmlns:a16="http://schemas.microsoft.com/office/drawing/2014/main" id="{578F3209-4811-F406-123A-EADEC4E21C35}"/>
                    </a:ext>
                  </a:extLst>
                </p:cNvPr>
                <p:cNvCxnSpPr>
                  <a:cxnSpLocks/>
                </p:cNvCxnSpPr>
                <p:nvPr/>
              </p:nvCxnSpPr>
              <p:spPr>
                <a:xfrm>
                  <a:off x="2966792" y="2137508"/>
                  <a:ext cx="787790" cy="576776"/>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A6530CEF-6547-E7FC-5508-90074AFE13BB}"/>
                    </a:ext>
                  </a:extLst>
                </p:cNvPr>
                <p:cNvCxnSpPr>
                  <a:cxnSpLocks/>
                </p:cNvCxnSpPr>
                <p:nvPr/>
              </p:nvCxnSpPr>
              <p:spPr>
                <a:xfrm>
                  <a:off x="8007927" y="1953491"/>
                  <a:ext cx="831273" cy="762000"/>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84909542-693D-437D-4D9F-40018259120C}"/>
                    </a:ext>
                  </a:extLst>
                </p:cNvPr>
                <p:cNvCxnSpPr>
                  <a:cxnSpLocks/>
                </p:cNvCxnSpPr>
                <p:nvPr/>
              </p:nvCxnSpPr>
              <p:spPr>
                <a:xfrm flipV="1">
                  <a:off x="1310439" y="3243373"/>
                  <a:ext cx="637310" cy="429491"/>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9A63B005-93B2-D3F2-88D6-E3A5213A7205}"/>
                    </a:ext>
                  </a:extLst>
                </p:cNvPr>
                <p:cNvCxnSpPr>
                  <a:cxnSpLocks/>
                </p:cNvCxnSpPr>
                <p:nvPr/>
              </p:nvCxnSpPr>
              <p:spPr>
                <a:xfrm flipV="1">
                  <a:off x="7686902" y="3168133"/>
                  <a:ext cx="180109" cy="554182"/>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F2266642-A1AE-FAFC-7808-ECB3EF14818F}"/>
                    </a:ext>
                  </a:extLst>
                </p:cNvPr>
                <p:cNvCxnSpPr>
                  <a:cxnSpLocks/>
                </p:cNvCxnSpPr>
                <p:nvPr/>
              </p:nvCxnSpPr>
              <p:spPr>
                <a:xfrm flipV="1">
                  <a:off x="997527" y="2499106"/>
                  <a:ext cx="9337963" cy="12341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Conector recto 24">
                  <a:extLst>
                    <a:ext uri="{FF2B5EF4-FFF2-40B4-BE49-F238E27FC236}">
                      <a16:creationId xmlns:a16="http://schemas.microsoft.com/office/drawing/2014/main" id="{BA254C09-1E43-539C-9992-20234C1C304C}"/>
                    </a:ext>
                  </a:extLst>
                </p:cNvPr>
                <p:cNvCxnSpPr>
                  <a:cxnSpLocks/>
                </p:cNvCxnSpPr>
                <p:nvPr/>
              </p:nvCxnSpPr>
              <p:spPr>
                <a:xfrm flipV="1">
                  <a:off x="997527" y="3382826"/>
                  <a:ext cx="9073236" cy="46174"/>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0" name="Rectángulo 29">
                  <a:extLst>
                    <a:ext uri="{FF2B5EF4-FFF2-40B4-BE49-F238E27FC236}">
                      <a16:creationId xmlns:a16="http://schemas.microsoft.com/office/drawing/2014/main" id="{807C4E26-6EE7-C52B-0BC4-1A67B401A717}"/>
                    </a:ext>
                  </a:extLst>
                </p:cNvPr>
                <p:cNvSpPr/>
                <p:nvPr/>
              </p:nvSpPr>
              <p:spPr>
                <a:xfrm>
                  <a:off x="997527" y="2810924"/>
                  <a:ext cx="10760237" cy="28264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grpSp>
        <p:sp>
          <p:nvSpPr>
            <p:cNvPr id="45" name="Paralelogramo 44">
              <a:extLst>
                <a:ext uri="{FF2B5EF4-FFF2-40B4-BE49-F238E27FC236}">
                  <a16:creationId xmlns:a16="http://schemas.microsoft.com/office/drawing/2014/main" id="{6B510183-ABB7-765F-F30D-DCE481B987B7}"/>
                </a:ext>
              </a:extLst>
            </p:cNvPr>
            <p:cNvSpPr/>
            <p:nvPr/>
          </p:nvSpPr>
          <p:spPr>
            <a:xfrm>
              <a:off x="3706089" y="3126753"/>
              <a:ext cx="318654" cy="290850"/>
            </a:xfrm>
            <a:prstGeom prst="parallelogram">
              <a:avLst/>
            </a:prstGeom>
            <a:solidFill>
              <a:srgbClr val="DA723E"/>
            </a:solidFill>
            <a:ln>
              <a:solidFill>
                <a:srgbClr val="DA723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spTree>
    <p:extLst>
      <p:ext uri="{BB962C8B-B14F-4D97-AF65-F5344CB8AC3E}">
        <p14:creationId xmlns:p14="http://schemas.microsoft.com/office/powerpoint/2010/main" val="49837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4. </a:t>
            </a:r>
            <a:r>
              <a:rPr lang="es-CO" sz="2400" b="1" spc="-11" dirty="0">
                <a:solidFill>
                  <a:schemeClr val="bg1"/>
                </a:solidFill>
                <a:latin typeface="Arial Rounded MT Bold" panose="020F0704030504030204" pitchFamily="34" charset="0"/>
                <a:ea typeface="+mj-ea"/>
                <a:cs typeface="Arial" panose="020B0604020202020204" pitchFamily="34" charset="0"/>
              </a:rPr>
              <a:t>Recursos del proyecto</a:t>
            </a:r>
            <a:endParaRPr lang="es-CO" sz="2400" b="1" dirty="0">
              <a:solidFill>
                <a:schemeClr val="bg1"/>
              </a:solidFill>
              <a:latin typeface="Arial Rounded MT Bold" panose="020F0704030504030204" pitchFamily="34" charset="0"/>
              <a:cs typeface="Arial" panose="020B0604020202020204" pitchFamily="34" charset="0"/>
            </a:endParaRPr>
          </a:p>
        </p:txBody>
      </p:sp>
      <p:pic>
        <p:nvPicPr>
          <p:cNvPr id="2" name="Imagen 1">
            <a:extLst>
              <a:ext uri="{FF2B5EF4-FFF2-40B4-BE49-F238E27FC236}">
                <a16:creationId xmlns:a16="http://schemas.microsoft.com/office/drawing/2014/main" id="{AE82B86B-BF87-4C50-401B-E55B8BA700DF}"/>
              </a:ext>
            </a:extLst>
          </p:cNvPr>
          <p:cNvPicPr>
            <a:picLocks noChangeAspect="1"/>
          </p:cNvPicPr>
          <p:nvPr/>
        </p:nvPicPr>
        <p:blipFill>
          <a:blip r:embed="rId2"/>
          <a:stretch>
            <a:fillRect/>
          </a:stretch>
        </p:blipFill>
        <p:spPr>
          <a:xfrm>
            <a:off x="1951126" y="1011891"/>
            <a:ext cx="8143875" cy="5372100"/>
          </a:xfrm>
          <a:prstGeom prst="rect">
            <a:avLst/>
          </a:prstGeom>
        </p:spPr>
      </p:pic>
    </p:spTree>
    <p:extLst>
      <p:ext uri="{BB962C8B-B14F-4D97-AF65-F5344CB8AC3E}">
        <p14:creationId xmlns:p14="http://schemas.microsoft.com/office/powerpoint/2010/main" val="2122291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5.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13)</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PRECONSTRUCCION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5" name="Imagen 4">
            <a:extLst>
              <a:ext uri="{FF2B5EF4-FFF2-40B4-BE49-F238E27FC236}">
                <a16:creationId xmlns:a16="http://schemas.microsoft.com/office/drawing/2014/main" id="{6D15A92A-78E8-9DBD-EC75-D33AEEB991D8}"/>
              </a:ext>
            </a:extLst>
          </p:cNvPr>
          <p:cNvPicPr>
            <a:picLocks noChangeAspect="1"/>
          </p:cNvPicPr>
          <p:nvPr/>
        </p:nvPicPr>
        <p:blipFill>
          <a:blip r:embed="rId2"/>
          <a:stretch>
            <a:fillRect/>
          </a:stretch>
        </p:blipFill>
        <p:spPr>
          <a:xfrm>
            <a:off x="2096998" y="1657295"/>
            <a:ext cx="7592485" cy="4105848"/>
          </a:xfrm>
          <a:prstGeom prst="rect">
            <a:avLst/>
          </a:prstGeom>
        </p:spPr>
      </p:pic>
      <p:cxnSp>
        <p:nvCxnSpPr>
          <p:cNvPr id="6" name="Conector recto 5">
            <a:extLst>
              <a:ext uri="{FF2B5EF4-FFF2-40B4-BE49-F238E27FC236}">
                <a16:creationId xmlns:a16="http://schemas.microsoft.com/office/drawing/2014/main" id="{06A9DF5B-3B50-3325-AF06-0DC0E6B10333}"/>
              </a:ext>
            </a:extLst>
          </p:cNvPr>
          <p:cNvCxnSpPr/>
          <p:nvPr/>
        </p:nvCxnSpPr>
        <p:spPr>
          <a:xfrm>
            <a:off x="8271164" y="1741188"/>
            <a:ext cx="0" cy="4021955"/>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630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263860"/>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6.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13)</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PRECONSTRUCCION</a:t>
            </a:r>
            <a:endParaRPr lang="es-MX" sz="1600" dirty="0">
              <a:latin typeface="Franklin Gothic Book" panose="020B0503020102020204" pitchFamily="34" charset="0"/>
            </a:endParaRPr>
          </a:p>
        </p:txBody>
      </p:sp>
      <p:pic>
        <p:nvPicPr>
          <p:cNvPr id="6" name="Imagen 5">
            <a:extLst>
              <a:ext uri="{FF2B5EF4-FFF2-40B4-BE49-F238E27FC236}">
                <a16:creationId xmlns:a16="http://schemas.microsoft.com/office/drawing/2014/main" id="{065129F4-8F28-98C3-5AC8-C7FEF7094FD2}"/>
              </a:ext>
            </a:extLst>
          </p:cNvPr>
          <p:cNvPicPr>
            <a:picLocks noChangeAspect="1"/>
          </p:cNvPicPr>
          <p:nvPr/>
        </p:nvPicPr>
        <p:blipFill>
          <a:blip r:embed="rId2"/>
          <a:stretch>
            <a:fillRect/>
          </a:stretch>
        </p:blipFill>
        <p:spPr>
          <a:xfrm>
            <a:off x="1662545" y="1741187"/>
            <a:ext cx="8575964" cy="4590339"/>
          </a:xfrm>
          <a:prstGeom prst="rect">
            <a:avLst/>
          </a:prstGeom>
        </p:spPr>
      </p:pic>
    </p:spTree>
    <p:extLst>
      <p:ext uri="{BB962C8B-B14F-4D97-AF65-F5344CB8AC3E}">
        <p14:creationId xmlns:p14="http://schemas.microsoft.com/office/powerpoint/2010/main" val="2577002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7.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13)</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6" name="Imagen 5">
            <a:extLst>
              <a:ext uri="{FF2B5EF4-FFF2-40B4-BE49-F238E27FC236}">
                <a16:creationId xmlns:a16="http://schemas.microsoft.com/office/drawing/2014/main" id="{6B14E8AD-3135-AC51-EA5B-767708DFD80D}"/>
              </a:ext>
            </a:extLst>
          </p:cNvPr>
          <p:cNvPicPr>
            <a:picLocks noChangeAspect="1"/>
          </p:cNvPicPr>
          <p:nvPr/>
        </p:nvPicPr>
        <p:blipFill rotWithShape="1">
          <a:blip r:embed="rId2"/>
          <a:srcRect r="4498"/>
          <a:stretch/>
        </p:blipFill>
        <p:spPr>
          <a:xfrm>
            <a:off x="1177041" y="1568547"/>
            <a:ext cx="9061468" cy="4867954"/>
          </a:xfrm>
          <a:prstGeom prst="rect">
            <a:avLst/>
          </a:prstGeom>
        </p:spPr>
      </p:pic>
    </p:spTree>
    <p:extLst>
      <p:ext uri="{BB962C8B-B14F-4D97-AF65-F5344CB8AC3E}">
        <p14:creationId xmlns:p14="http://schemas.microsoft.com/office/powerpoint/2010/main" val="1219595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8.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13)</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5" name="Imagen 4">
            <a:extLst>
              <a:ext uri="{FF2B5EF4-FFF2-40B4-BE49-F238E27FC236}">
                <a16:creationId xmlns:a16="http://schemas.microsoft.com/office/drawing/2014/main" id="{A4600795-00D3-5B7D-0476-6BA74CD79BF2}"/>
              </a:ext>
            </a:extLst>
          </p:cNvPr>
          <p:cNvPicPr>
            <a:picLocks noChangeAspect="1"/>
          </p:cNvPicPr>
          <p:nvPr/>
        </p:nvPicPr>
        <p:blipFill>
          <a:blip r:embed="rId2"/>
          <a:stretch>
            <a:fillRect/>
          </a:stretch>
        </p:blipFill>
        <p:spPr>
          <a:xfrm>
            <a:off x="1400840" y="1741188"/>
            <a:ext cx="9021434" cy="4695313"/>
          </a:xfrm>
          <a:prstGeom prst="rect">
            <a:avLst/>
          </a:prstGeom>
        </p:spPr>
      </p:pic>
    </p:spTree>
    <p:extLst>
      <p:ext uri="{BB962C8B-B14F-4D97-AF65-F5344CB8AC3E}">
        <p14:creationId xmlns:p14="http://schemas.microsoft.com/office/powerpoint/2010/main" val="354989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9.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13)</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pic>
        <p:nvPicPr>
          <p:cNvPr id="6" name="Imagen 5">
            <a:extLst>
              <a:ext uri="{FF2B5EF4-FFF2-40B4-BE49-F238E27FC236}">
                <a16:creationId xmlns:a16="http://schemas.microsoft.com/office/drawing/2014/main" id="{FCF691D4-FA24-6AFF-3CD6-5AFDD59C7DAF}"/>
              </a:ext>
            </a:extLst>
          </p:cNvPr>
          <p:cNvPicPr>
            <a:picLocks noChangeAspect="1"/>
          </p:cNvPicPr>
          <p:nvPr/>
        </p:nvPicPr>
        <p:blipFill>
          <a:blip r:embed="rId2"/>
          <a:stretch>
            <a:fillRect/>
          </a:stretch>
        </p:blipFill>
        <p:spPr>
          <a:xfrm>
            <a:off x="1575754" y="1885756"/>
            <a:ext cx="9040487" cy="2781688"/>
          </a:xfrm>
          <a:prstGeom prst="rect">
            <a:avLst/>
          </a:prstGeom>
        </p:spPr>
      </p:pic>
    </p:spTree>
    <p:extLst>
      <p:ext uri="{BB962C8B-B14F-4D97-AF65-F5344CB8AC3E}">
        <p14:creationId xmlns:p14="http://schemas.microsoft.com/office/powerpoint/2010/main" val="4173993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10.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13)</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DE INVERSIONES (CURVA S)</a:t>
            </a:r>
            <a:endParaRPr lang="es-MX" sz="1600" dirty="0">
              <a:latin typeface="Franklin Gothic Book" panose="020B0503020102020204" pitchFamily="34" charset="0"/>
            </a:endParaRPr>
          </a:p>
        </p:txBody>
      </p:sp>
      <p:pic>
        <p:nvPicPr>
          <p:cNvPr id="4" name="Imagen 3">
            <a:extLst>
              <a:ext uri="{FF2B5EF4-FFF2-40B4-BE49-F238E27FC236}">
                <a16:creationId xmlns:a16="http://schemas.microsoft.com/office/drawing/2014/main" id="{C16DDA1D-3374-A7F6-3311-DB3E855D369C}"/>
              </a:ext>
            </a:extLst>
          </p:cNvPr>
          <p:cNvPicPr>
            <a:picLocks noChangeAspect="1"/>
          </p:cNvPicPr>
          <p:nvPr/>
        </p:nvPicPr>
        <p:blipFill>
          <a:blip r:embed="rId2"/>
          <a:stretch>
            <a:fillRect/>
          </a:stretch>
        </p:blipFill>
        <p:spPr>
          <a:xfrm>
            <a:off x="1361414" y="1942892"/>
            <a:ext cx="10111786" cy="3599779"/>
          </a:xfrm>
          <a:prstGeom prst="rect">
            <a:avLst/>
          </a:prstGeom>
        </p:spPr>
      </p:pic>
    </p:spTree>
    <p:extLst>
      <p:ext uri="{BB962C8B-B14F-4D97-AF65-F5344CB8AC3E}">
        <p14:creationId xmlns:p14="http://schemas.microsoft.com/office/powerpoint/2010/main" val="964249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11.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12)</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AVANCE EJECUTADO A LA FECHA</a:t>
            </a:r>
            <a:endParaRPr lang="es-MX" sz="1600" dirty="0">
              <a:latin typeface="Franklin Gothic Book" panose="020B0503020102020204" pitchFamily="34" charset="0"/>
            </a:endParaRPr>
          </a:p>
        </p:txBody>
      </p:sp>
      <p:pic>
        <p:nvPicPr>
          <p:cNvPr id="5" name="Imagen 4">
            <a:extLst>
              <a:ext uri="{FF2B5EF4-FFF2-40B4-BE49-F238E27FC236}">
                <a16:creationId xmlns:a16="http://schemas.microsoft.com/office/drawing/2014/main" id="{7A1B6C10-DB9C-C61E-FC82-E062B02B4455}"/>
              </a:ext>
            </a:extLst>
          </p:cNvPr>
          <p:cNvPicPr>
            <a:picLocks noChangeAspect="1"/>
          </p:cNvPicPr>
          <p:nvPr/>
        </p:nvPicPr>
        <p:blipFill>
          <a:blip r:embed="rId2"/>
          <a:stretch>
            <a:fillRect/>
          </a:stretch>
        </p:blipFill>
        <p:spPr>
          <a:xfrm>
            <a:off x="2486091" y="1885957"/>
            <a:ext cx="7115566" cy="4078745"/>
          </a:xfrm>
          <a:prstGeom prst="rect">
            <a:avLst/>
          </a:prstGeom>
          <a:ln>
            <a:solidFill>
              <a:schemeClr val="tx1"/>
            </a:solidFill>
          </a:ln>
        </p:spPr>
      </p:pic>
    </p:spTree>
    <p:extLst>
      <p:ext uri="{BB962C8B-B14F-4D97-AF65-F5344CB8AC3E}">
        <p14:creationId xmlns:p14="http://schemas.microsoft.com/office/powerpoint/2010/main" val="218409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12. Ejecución de actividades (Semana 13)</a:t>
            </a:r>
            <a:endParaRPr lang="es-CO" sz="2402" b="1" spc="-11" dirty="0">
              <a:solidFill>
                <a:schemeClr val="bg1"/>
              </a:solidFill>
              <a:latin typeface="Arial Rounded MT Bold" panose="020F0704030504030204" pitchFamily="34" charset="0"/>
              <a:ea typeface="+mj-ea"/>
              <a:cs typeface="Calibri"/>
            </a:endParaRPr>
          </a:p>
        </p:txBody>
      </p:sp>
      <p:sp>
        <p:nvSpPr>
          <p:cNvPr id="2" name="CuadroTexto 1">
            <a:extLst>
              <a:ext uri="{FF2B5EF4-FFF2-40B4-BE49-F238E27FC236}">
                <a16:creationId xmlns:a16="http://schemas.microsoft.com/office/drawing/2014/main" id="{C240FE49-E693-4346-825C-0206805241E7}"/>
              </a:ext>
            </a:extLst>
          </p:cNvPr>
          <p:cNvSpPr txBox="1"/>
          <p:nvPr/>
        </p:nvSpPr>
        <p:spPr>
          <a:xfrm>
            <a:off x="765175" y="1077380"/>
            <a:ext cx="10661650" cy="5509200"/>
          </a:xfrm>
          <a:prstGeom prst="rect">
            <a:avLst/>
          </a:prstGeom>
          <a:noFill/>
        </p:spPr>
        <p:txBody>
          <a:bodyPr wrap="square" rtlCol="0">
            <a:spAutoFit/>
          </a:bodyPr>
          <a:lstStyle/>
          <a:p>
            <a:pPr algn="just"/>
            <a:r>
              <a:rPr lang="es-CO" sz="1600" dirty="0">
                <a:latin typeface="Franklin Gothic Book" panose="020B0503020102020204" pitchFamily="34" charset="0"/>
              </a:rPr>
              <a:t>A continuación, se relacionan las actividades ejecutadas hasta el periodo del informe (semana 8):</a:t>
            </a:r>
            <a:endParaRPr lang="es-CO" dirty="0">
              <a:latin typeface="Franklin Gothic Book" panose="020B0503020102020204" pitchFamily="34" charset="0"/>
            </a:endParaRPr>
          </a:p>
          <a:p>
            <a:pPr marL="285750" indent="-285750" algn="just">
              <a:buFont typeface="Arial" panose="020B0604020202020204" pitchFamily="34" charset="0"/>
              <a:buChar char="•"/>
            </a:pPr>
            <a:r>
              <a:rPr lang="es-MX" sz="1600" dirty="0">
                <a:latin typeface="Franklin Gothic Book" panose="020B0503020102020204" pitchFamily="34" charset="0"/>
              </a:rPr>
              <a:t>Se cuenta con Notam aprobado con fecha desde el 21-3-24 hasta el 24-6-24</a:t>
            </a:r>
          </a:p>
          <a:p>
            <a:pPr marL="285750" indent="-285750" algn="just">
              <a:buFont typeface="Arial" panose="020B0604020202020204" pitchFamily="34" charset="0"/>
              <a:buChar char="•"/>
            </a:pPr>
            <a:r>
              <a:rPr lang="es-MX" sz="1600" dirty="0">
                <a:latin typeface="Franklin Gothic Book" panose="020B0503020102020204" pitchFamily="34" charset="0"/>
              </a:rPr>
              <a:t>Se radicó por el contratista lo correspondiente a plan de Gerencia (APROBADO), Informe de visita (APROBADO), plan de trabajo (APROBADO), plan de calidad (Aprobado), APUS (aprobados) Cronograma de obra (APROBADO), hojas de vida de personal (APROBADO), indicadores de gestión e informe de visita (APROBADO), Informe técnico de apropiación (aprobado), Informes de gerencia marzo y abril (Aprobados) de acuerdo con observaciones de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instaló la valla informativa de obra.</a:t>
            </a:r>
          </a:p>
          <a:p>
            <a:pPr marL="285750" indent="-285750" algn="just">
              <a:buFont typeface="Arial" panose="020B0604020202020204" pitchFamily="34" charset="0"/>
              <a:buChar char="•"/>
            </a:pPr>
            <a:r>
              <a:rPr lang="es-MX" sz="1600" dirty="0">
                <a:latin typeface="Franklin Gothic Book" panose="020B0503020102020204" pitchFamily="34" charset="0"/>
              </a:rPr>
              <a:t>Contratista realizó entrega de Informe técnico de apropiación de diseños corregido el cual fue avalado por interventoría en el cual el contratista manifiesta que se apropiará de los mismos en el comunicado. Sin embargo, el acta de aceptación se culminará cuando todos los componentes estén terminados.</a:t>
            </a:r>
          </a:p>
          <a:p>
            <a:pPr marL="285750" indent="-285750" algn="just">
              <a:buFont typeface="Arial" panose="020B0604020202020204" pitchFamily="34" charset="0"/>
              <a:buChar char="•"/>
            </a:pPr>
            <a:r>
              <a:rPr lang="es-MX" sz="1600" dirty="0">
                <a:latin typeface="Franklin Gothic Book" panose="020B0503020102020204" pitchFamily="34" charset="0"/>
              </a:rPr>
              <a:t>Contratista realizó entrega de Informe para el ANLA, el cual fue aprobado por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realizó ajuste de la calle de rodaje acorde al RAC 14 versión 2024 y este fue avalado por interventoría. Se realizó reunión en conjunto con Aeronáutica y se definió que esta tendrá 25 metros de ancho incluidas las márgenes. En la parte recta tendrá mínimo 15 metros sin embargo esta dimensión cambiará con la proyección de las curvas de empalme.</a:t>
            </a:r>
          </a:p>
          <a:p>
            <a:pPr marL="285750" indent="-285750" algn="just">
              <a:buFont typeface="Arial" panose="020B0604020202020204" pitchFamily="34" charset="0"/>
              <a:buChar char="•"/>
            </a:pPr>
            <a:r>
              <a:rPr lang="es-MX" sz="1600" dirty="0">
                <a:latin typeface="Franklin Gothic Book" panose="020B0503020102020204" pitchFamily="34" charset="0"/>
              </a:rPr>
              <a:t>El contratista realizó entrega del diseño de las ayudas visuales, para revisión y observaciones y/o ajustes y/o aprobación por parte de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La etapa de apropiación de diseños tiene un porcentaje ejecutado a la fecha de 75% contra un 70% programado.</a:t>
            </a: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p:txBody>
      </p:sp>
    </p:spTree>
    <p:extLst>
      <p:ext uri="{BB962C8B-B14F-4D97-AF65-F5344CB8AC3E}">
        <p14:creationId xmlns:p14="http://schemas.microsoft.com/office/powerpoint/2010/main" val="668695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13. Ejecución de actividades (Semana 12)</a:t>
            </a:r>
            <a:endParaRPr lang="es-CO" sz="2402" b="1" spc="-11" dirty="0">
              <a:solidFill>
                <a:schemeClr val="bg1"/>
              </a:solidFill>
              <a:latin typeface="Arial Rounded MT Bold" panose="020F0704030504030204" pitchFamily="34" charset="0"/>
              <a:ea typeface="+mj-ea"/>
              <a:cs typeface="Calibri"/>
            </a:endParaRPr>
          </a:p>
        </p:txBody>
      </p:sp>
      <p:pic>
        <p:nvPicPr>
          <p:cNvPr id="4" name="Imagen 3">
            <a:extLst>
              <a:ext uri="{FF2B5EF4-FFF2-40B4-BE49-F238E27FC236}">
                <a16:creationId xmlns:a16="http://schemas.microsoft.com/office/drawing/2014/main" id="{BE554F50-5AF6-0E7C-86D0-F3BF2CFD2610}"/>
              </a:ext>
            </a:extLst>
          </p:cNvPr>
          <p:cNvPicPr>
            <a:picLocks noChangeAspect="1"/>
          </p:cNvPicPr>
          <p:nvPr/>
        </p:nvPicPr>
        <p:blipFill>
          <a:blip r:embed="rId2"/>
          <a:stretch>
            <a:fillRect/>
          </a:stretch>
        </p:blipFill>
        <p:spPr>
          <a:xfrm>
            <a:off x="3329826" y="3715401"/>
            <a:ext cx="5246139" cy="1359526"/>
          </a:xfrm>
          <a:prstGeom prst="rect">
            <a:avLst/>
          </a:prstGeom>
        </p:spPr>
      </p:pic>
      <p:pic>
        <p:nvPicPr>
          <p:cNvPr id="5" name="Imagen 4">
            <a:extLst>
              <a:ext uri="{FF2B5EF4-FFF2-40B4-BE49-F238E27FC236}">
                <a16:creationId xmlns:a16="http://schemas.microsoft.com/office/drawing/2014/main" id="{9815145C-F2A6-807A-9B1F-9DB37907C38E}"/>
              </a:ext>
            </a:extLst>
          </p:cNvPr>
          <p:cNvPicPr>
            <a:picLocks noChangeAspect="1"/>
          </p:cNvPicPr>
          <p:nvPr/>
        </p:nvPicPr>
        <p:blipFill>
          <a:blip r:embed="rId3"/>
          <a:stretch>
            <a:fillRect/>
          </a:stretch>
        </p:blipFill>
        <p:spPr>
          <a:xfrm>
            <a:off x="3597622" y="1395145"/>
            <a:ext cx="4266591" cy="2152091"/>
          </a:xfrm>
          <a:prstGeom prst="rect">
            <a:avLst/>
          </a:prstGeom>
          <a:ln>
            <a:solidFill>
              <a:schemeClr val="tx1"/>
            </a:solidFill>
          </a:ln>
        </p:spPr>
      </p:pic>
      <p:sp>
        <p:nvSpPr>
          <p:cNvPr id="2" name="CuadroTexto 1">
            <a:extLst>
              <a:ext uri="{FF2B5EF4-FFF2-40B4-BE49-F238E27FC236}">
                <a16:creationId xmlns:a16="http://schemas.microsoft.com/office/drawing/2014/main" id="{88CCBFBE-77F6-3BD5-47C5-7B09938F558D}"/>
              </a:ext>
            </a:extLst>
          </p:cNvPr>
          <p:cNvSpPr txBox="1"/>
          <p:nvPr/>
        </p:nvSpPr>
        <p:spPr>
          <a:xfrm>
            <a:off x="2065421" y="1025813"/>
            <a:ext cx="8061157" cy="369332"/>
          </a:xfrm>
          <a:prstGeom prst="rect">
            <a:avLst/>
          </a:prstGeom>
          <a:noFill/>
        </p:spPr>
        <p:txBody>
          <a:bodyPr wrap="square" rtlCol="0">
            <a:spAutoFit/>
          </a:bodyPr>
          <a:lstStyle/>
          <a:p>
            <a:r>
              <a:rPr lang="es-MX" dirty="0"/>
              <a:t>DETALLE DE ARTE PARA  VALLA INFORMATIVA Y NOTAM ACTUALIZADO</a:t>
            </a:r>
            <a:endParaRPr lang="es-CO" dirty="0"/>
          </a:p>
        </p:txBody>
      </p:sp>
      <p:pic>
        <p:nvPicPr>
          <p:cNvPr id="3" name="Imagen 2">
            <a:extLst>
              <a:ext uri="{FF2B5EF4-FFF2-40B4-BE49-F238E27FC236}">
                <a16:creationId xmlns:a16="http://schemas.microsoft.com/office/drawing/2014/main" id="{2394A658-CC36-4A81-8CE5-02969F437EB9}"/>
              </a:ext>
            </a:extLst>
          </p:cNvPr>
          <p:cNvPicPr>
            <a:picLocks noChangeAspect="1"/>
          </p:cNvPicPr>
          <p:nvPr/>
        </p:nvPicPr>
        <p:blipFill>
          <a:blip r:embed="rId4"/>
          <a:stretch>
            <a:fillRect/>
          </a:stretch>
        </p:blipFill>
        <p:spPr>
          <a:xfrm>
            <a:off x="3148231" y="5111811"/>
            <a:ext cx="5531535" cy="1281703"/>
          </a:xfrm>
          <a:prstGeom prst="rect">
            <a:avLst/>
          </a:prstGeom>
          <a:ln>
            <a:solidFill>
              <a:schemeClr val="tx1"/>
            </a:solidFill>
          </a:ln>
        </p:spPr>
      </p:pic>
    </p:spTree>
    <p:extLst>
      <p:ext uri="{BB962C8B-B14F-4D97-AF65-F5344CB8AC3E}">
        <p14:creationId xmlns:p14="http://schemas.microsoft.com/office/powerpoint/2010/main" val="3814245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14. Ejecución de actividades (Semana 13)</a:t>
            </a:r>
            <a:endParaRPr lang="es-CO" sz="2402" b="1" spc="-11" dirty="0">
              <a:solidFill>
                <a:schemeClr val="bg1"/>
              </a:solidFill>
              <a:latin typeface="Arial Rounded MT Bold" panose="020F0704030504030204" pitchFamily="34" charset="0"/>
              <a:ea typeface="+mj-ea"/>
              <a:cs typeface="Calibri"/>
            </a:endParaRPr>
          </a:p>
        </p:txBody>
      </p:sp>
      <p:pic>
        <p:nvPicPr>
          <p:cNvPr id="8" name="Imagen 7">
            <a:extLst>
              <a:ext uri="{FF2B5EF4-FFF2-40B4-BE49-F238E27FC236}">
                <a16:creationId xmlns:a16="http://schemas.microsoft.com/office/drawing/2014/main" id="{C61C430F-C15E-9CFA-708E-D6BFF366D48E}"/>
              </a:ext>
            </a:extLst>
          </p:cNvPr>
          <p:cNvPicPr>
            <a:picLocks noChangeAspect="1"/>
          </p:cNvPicPr>
          <p:nvPr/>
        </p:nvPicPr>
        <p:blipFill>
          <a:blip r:embed="rId2"/>
          <a:stretch>
            <a:fillRect/>
          </a:stretch>
        </p:blipFill>
        <p:spPr>
          <a:xfrm>
            <a:off x="191925" y="2355447"/>
            <a:ext cx="11808149" cy="2353003"/>
          </a:xfrm>
          <a:prstGeom prst="rect">
            <a:avLst/>
          </a:prstGeom>
        </p:spPr>
      </p:pic>
      <p:sp>
        <p:nvSpPr>
          <p:cNvPr id="9" name="CuadroTexto 8">
            <a:extLst>
              <a:ext uri="{FF2B5EF4-FFF2-40B4-BE49-F238E27FC236}">
                <a16:creationId xmlns:a16="http://schemas.microsoft.com/office/drawing/2014/main" id="{7BB8D5E7-FAB8-FDD7-A0CE-F0E26207F2CB}"/>
              </a:ext>
            </a:extLst>
          </p:cNvPr>
          <p:cNvSpPr txBox="1"/>
          <p:nvPr/>
        </p:nvSpPr>
        <p:spPr>
          <a:xfrm>
            <a:off x="3019926" y="1356422"/>
            <a:ext cx="5835315" cy="369332"/>
          </a:xfrm>
          <a:prstGeom prst="rect">
            <a:avLst/>
          </a:prstGeom>
          <a:noFill/>
        </p:spPr>
        <p:txBody>
          <a:bodyPr wrap="square" rtlCol="0">
            <a:spAutoFit/>
          </a:bodyPr>
          <a:lstStyle/>
          <a:p>
            <a:r>
              <a:rPr lang="es-MX" b="1" dirty="0"/>
              <a:t>LEVANTAMIENTO AYUDAS VISUALES EXISTENTES</a:t>
            </a:r>
            <a:endParaRPr lang="es-CO" b="1" dirty="0"/>
          </a:p>
        </p:txBody>
      </p:sp>
    </p:spTree>
    <p:extLst>
      <p:ext uri="{BB962C8B-B14F-4D97-AF65-F5344CB8AC3E}">
        <p14:creationId xmlns:p14="http://schemas.microsoft.com/office/powerpoint/2010/main" val="4089977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15. Ejecución de actividades (Semana 13)</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3019926" y="1356422"/>
            <a:ext cx="5835315" cy="369332"/>
          </a:xfrm>
          <a:prstGeom prst="rect">
            <a:avLst/>
          </a:prstGeom>
          <a:noFill/>
        </p:spPr>
        <p:txBody>
          <a:bodyPr wrap="square" rtlCol="0">
            <a:spAutoFit/>
          </a:bodyPr>
          <a:lstStyle/>
          <a:p>
            <a:r>
              <a:rPr lang="es-MX" b="1" dirty="0"/>
              <a:t>LEVANTAMIENTO AYUDAS VISUALES EXISTENTES</a:t>
            </a:r>
            <a:endParaRPr lang="es-CO" b="1" dirty="0"/>
          </a:p>
        </p:txBody>
      </p:sp>
      <p:pic>
        <p:nvPicPr>
          <p:cNvPr id="4" name="Imagen 3">
            <a:extLst>
              <a:ext uri="{FF2B5EF4-FFF2-40B4-BE49-F238E27FC236}">
                <a16:creationId xmlns:a16="http://schemas.microsoft.com/office/drawing/2014/main" id="{B493CE13-75C3-0E76-1D71-A7A444E72E9D}"/>
              </a:ext>
            </a:extLst>
          </p:cNvPr>
          <p:cNvPicPr>
            <a:picLocks noChangeAspect="1"/>
          </p:cNvPicPr>
          <p:nvPr/>
        </p:nvPicPr>
        <p:blipFill>
          <a:blip r:embed="rId2"/>
          <a:stretch>
            <a:fillRect/>
          </a:stretch>
        </p:blipFill>
        <p:spPr>
          <a:xfrm>
            <a:off x="323185" y="1725754"/>
            <a:ext cx="3985630" cy="2770012"/>
          </a:xfrm>
          <a:prstGeom prst="rect">
            <a:avLst/>
          </a:prstGeom>
        </p:spPr>
      </p:pic>
      <p:pic>
        <p:nvPicPr>
          <p:cNvPr id="6" name="Imagen 5">
            <a:extLst>
              <a:ext uri="{FF2B5EF4-FFF2-40B4-BE49-F238E27FC236}">
                <a16:creationId xmlns:a16="http://schemas.microsoft.com/office/drawing/2014/main" id="{3568D6F5-477A-75B2-271D-828F6C2EDA1B}"/>
              </a:ext>
            </a:extLst>
          </p:cNvPr>
          <p:cNvPicPr>
            <a:picLocks noChangeAspect="1"/>
          </p:cNvPicPr>
          <p:nvPr/>
        </p:nvPicPr>
        <p:blipFill>
          <a:blip r:embed="rId3"/>
          <a:stretch>
            <a:fillRect/>
          </a:stretch>
        </p:blipFill>
        <p:spPr>
          <a:xfrm>
            <a:off x="4443367" y="1698243"/>
            <a:ext cx="3733084" cy="4182052"/>
          </a:xfrm>
          <a:prstGeom prst="rect">
            <a:avLst/>
          </a:prstGeom>
        </p:spPr>
      </p:pic>
      <p:pic>
        <p:nvPicPr>
          <p:cNvPr id="11" name="Imagen 10">
            <a:extLst>
              <a:ext uri="{FF2B5EF4-FFF2-40B4-BE49-F238E27FC236}">
                <a16:creationId xmlns:a16="http://schemas.microsoft.com/office/drawing/2014/main" id="{89D664AA-5E35-0A1F-2554-C7DFB81A37F2}"/>
              </a:ext>
            </a:extLst>
          </p:cNvPr>
          <p:cNvPicPr>
            <a:picLocks noChangeAspect="1"/>
          </p:cNvPicPr>
          <p:nvPr/>
        </p:nvPicPr>
        <p:blipFill>
          <a:blip r:embed="rId4"/>
          <a:stretch>
            <a:fillRect/>
          </a:stretch>
        </p:blipFill>
        <p:spPr>
          <a:xfrm>
            <a:off x="8311003" y="1698243"/>
            <a:ext cx="3656798" cy="3112908"/>
          </a:xfrm>
          <a:prstGeom prst="rect">
            <a:avLst/>
          </a:prstGeom>
        </p:spPr>
      </p:pic>
    </p:spTree>
    <p:extLst>
      <p:ext uri="{BB962C8B-B14F-4D97-AF65-F5344CB8AC3E}">
        <p14:creationId xmlns:p14="http://schemas.microsoft.com/office/powerpoint/2010/main" val="1012505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16. Ejecución de actividades (Semana 13)</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3019926" y="1356422"/>
            <a:ext cx="5835315" cy="369332"/>
          </a:xfrm>
          <a:prstGeom prst="rect">
            <a:avLst/>
          </a:prstGeom>
          <a:noFill/>
        </p:spPr>
        <p:txBody>
          <a:bodyPr wrap="square" rtlCol="0">
            <a:spAutoFit/>
          </a:bodyPr>
          <a:lstStyle/>
          <a:p>
            <a:r>
              <a:rPr lang="es-MX" b="1" dirty="0"/>
              <a:t>LEVANTAMIENTO SEÑALIZACION EXISTENTE</a:t>
            </a:r>
            <a:endParaRPr lang="es-CO" b="1" dirty="0"/>
          </a:p>
        </p:txBody>
      </p:sp>
      <p:pic>
        <p:nvPicPr>
          <p:cNvPr id="3" name="Imagen 2">
            <a:extLst>
              <a:ext uri="{FF2B5EF4-FFF2-40B4-BE49-F238E27FC236}">
                <a16:creationId xmlns:a16="http://schemas.microsoft.com/office/drawing/2014/main" id="{6231B23F-13A7-D32F-5CC8-E1D2A0F0DEEB}"/>
              </a:ext>
            </a:extLst>
          </p:cNvPr>
          <p:cNvPicPr>
            <a:picLocks noChangeAspect="1"/>
          </p:cNvPicPr>
          <p:nvPr/>
        </p:nvPicPr>
        <p:blipFill>
          <a:blip r:embed="rId2"/>
          <a:stretch>
            <a:fillRect/>
          </a:stretch>
        </p:blipFill>
        <p:spPr>
          <a:xfrm>
            <a:off x="2110154" y="1752491"/>
            <a:ext cx="7560000" cy="4737496"/>
          </a:xfrm>
          <a:prstGeom prst="rect">
            <a:avLst/>
          </a:prstGeom>
          <a:ln>
            <a:solidFill>
              <a:schemeClr val="tx1"/>
            </a:solidFill>
          </a:ln>
        </p:spPr>
      </p:pic>
    </p:spTree>
    <p:extLst>
      <p:ext uri="{BB962C8B-B14F-4D97-AF65-F5344CB8AC3E}">
        <p14:creationId xmlns:p14="http://schemas.microsoft.com/office/powerpoint/2010/main" val="3991676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
            <a:extLst>
              <a:ext uri="{FF2B5EF4-FFF2-40B4-BE49-F238E27FC236}">
                <a16:creationId xmlns:a16="http://schemas.microsoft.com/office/drawing/2014/main" id="{6C07E873-78AA-40AF-B7CA-114FBDC0B942}"/>
              </a:ext>
            </a:extLst>
          </p:cNvPr>
          <p:cNvSpPr txBox="1"/>
          <p:nvPr/>
        </p:nvSpPr>
        <p:spPr>
          <a:xfrm>
            <a:off x="2315695" y="419224"/>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17. Registro Fotográfico (Semana 13)</a:t>
            </a:r>
            <a:endParaRPr lang="es-CO" sz="2402" b="1" spc="-11" dirty="0">
              <a:solidFill>
                <a:schemeClr val="bg1"/>
              </a:solidFill>
              <a:latin typeface="Arial Rounded MT Bold" panose="020F0704030504030204" pitchFamily="34" charset="0"/>
              <a:ea typeface="+mj-ea"/>
              <a:cs typeface="Calibri"/>
            </a:endParaRPr>
          </a:p>
        </p:txBody>
      </p:sp>
      <p:sp>
        <p:nvSpPr>
          <p:cNvPr id="20" name="CuadroTexto 19">
            <a:extLst>
              <a:ext uri="{FF2B5EF4-FFF2-40B4-BE49-F238E27FC236}">
                <a16:creationId xmlns:a16="http://schemas.microsoft.com/office/drawing/2014/main" id="{4B56FF2E-DED1-427F-98D1-474FF57D6819}"/>
              </a:ext>
            </a:extLst>
          </p:cNvPr>
          <p:cNvSpPr txBox="1"/>
          <p:nvPr/>
        </p:nvSpPr>
        <p:spPr>
          <a:xfrm>
            <a:off x="771529" y="5989154"/>
            <a:ext cx="5551841" cy="307777"/>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Valla informativa obra</a:t>
            </a:r>
            <a:endParaRPr lang="es-MX" sz="1400" dirty="0">
              <a:latin typeface="Franklin Gothic Book" panose="020B0503020102020204" pitchFamily="34" charset="0"/>
            </a:endParaRPr>
          </a:p>
        </p:txBody>
      </p:sp>
      <p:sp>
        <p:nvSpPr>
          <p:cNvPr id="7" name="CuadroTexto 6">
            <a:extLst>
              <a:ext uri="{FF2B5EF4-FFF2-40B4-BE49-F238E27FC236}">
                <a16:creationId xmlns:a16="http://schemas.microsoft.com/office/drawing/2014/main" id="{044C6795-59DE-6431-9730-FDC74AD9A8B6}"/>
              </a:ext>
            </a:extLst>
          </p:cNvPr>
          <p:cNvSpPr txBox="1"/>
          <p:nvPr/>
        </p:nvSpPr>
        <p:spPr>
          <a:xfrm>
            <a:off x="8324481" y="5835265"/>
            <a:ext cx="3102427" cy="307777"/>
          </a:xfrm>
          <a:prstGeom prst="rect">
            <a:avLst/>
          </a:prstGeom>
          <a:noFill/>
        </p:spPr>
        <p:txBody>
          <a:bodyPr wrap="square">
            <a:spAutoFit/>
          </a:bodyPr>
          <a:lstStyle/>
          <a:p>
            <a:pPr algn="ctr"/>
            <a:r>
              <a:rPr lang="es-MX" sz="1400" dirty="0">
                <a:latin typeface="Franklin Gothic Book" panose="020B0503020102020204" pitchFamily="34" charset="0"/>
              </a:rPr>
              <a:t>Valla informativa</a:t>
            </a:r>
          </a:p>
        </p:txBody>
      </p:sp>
      <p:cxnSp>
        <p:nvCxnSpPr>
          <p:cNvPr id="8" name="Conector recto 7">
            <a:extLst>
              <a:ext uri="{FF2B5EF4-FFF2-40B4-BE49-F238E27FC236}">
                <a16:creationId xmlns:a16="http://schemas.microsoft.com/office/drawing/2014/main" id="{2E621E42-37BB-7BCF-0065-E9D58C24BDF3}"/>
              </a:ext>
            </a:extLst>
          </p:cNvPr>
          <p:cNvCxnSpPr/>
          <p:nvPr/>
        </p:nvCxnSpPr>
        <p:spPr>
          <a:xfrm>
            <a:off x="7852980" y="985115"/>
            <a:ext cx="0" cy="5157927"/>
          </a:xfrm>
          <a:prstGeom prst="line">
            <a:avLst/>
          </a:prstGeom>
          <a:ln w="28575"/>
        </p:spPr>
        <p:style>
          <a:lnRef idx="1">
            <a:schemeClr val="dk1"/>
          </a:lnRef>
          <a:fillRef idx="0">
            <a:schemeClr val="dk1"/>
          </a:fillRef>
          <a:effectRef idx="0">
            <a:schemeClr val="dk1"/>
          </a:effectRef>
          <a:fontRef idx="minor">
            <a:schemeClr val="tx1"/>
          </a:fontRef>
        </p:style>
      </p:cxnSp>
      <p:pic>
        <p:nvPicPr>
          <p:cNvPr id="6" name="Imagen 5">
            <a:extLst>
              <a:ext uri="{FF2B5EF4-FFF2-40B4-BE49-F238E27FC236}">
                <a16:creationId xmlns:a16="http://schemas.microsoft.com/office/drawing/2014/main" id="{F24CBDD4-6825-8E87-5ED3-946C20F433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78452" y="1347481"/>
            <a:ext cx="5551840" cy="4163880"/>
          </a:xfrm>
          <a:prstGeom prst="rect">
            <a:avLst/>
          </a:prstGeom>
        </p:spPr>
      </p:pic>
      <p:pic>
        <p:nvPicPr>
          <p:cNvPr id="3" name="Imagen 2">
            <a:extLst>
              <a:ext uri="{FF2B5EF4-FFF2-40B4-BE49-F238E27FC236}">
                <a16:creationId xmlns:a16="http://schemas.microsoft.com/office/drawing/2014/main" id="{09AE716E-2B91-584A-7571-8DDD34F9E7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24993" y="2150964"/>
            <a:ext cx="3218966" cy="2414225"/>
          </a:xfrm>
          <a:prstGeom prst="rect">
            <a:avLst/>
          </a:prstGeom>
        </p:spPr>
      </p:pic>
    </p:spTree>
    <p:extLst>
      <p:ext uri="{BB962C8B-B14F-4D97-AF65-F5344CB8AC3E}">
        <p14:creationId xmlns:p14="http://schemas.microsoft.com/office/powerpoint/2010/main" val="1750532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402124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OBIERNO DEL CAMBIO">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4902</TotalTime>
  <Words>789</Words>
  <Application>Microsoft Office PowerPoint</Application>
  <PresentationFormat>Panorámica</PresentationFormat>
  <Paragraphs>83</Paragraphs>
  <Slides>19</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19</vt:i4>
      </vt:variant>
    </vt:vector>
  </HeadingPairs>
  <TitlesOfParts>
    <vt:vector size="27" baseType="lpstr">
      <vt:lpstr>Aptos</vt:lpstr>
      <vt:lpstr>Arial</vt:lpstr>
      <vt:lpstr>Arial Rounded MT Bold</vt:lpstr>
      <vt:lpstr>Berlin Sans FB</vt:lpstr>
      <vt:lpstr>Calibri</vt:lpstr>
      <vt:lpstr>Franklin Gothic Book</vt:lpstr>
      <vt:lpstr>Helvetica</vt:lpstr>
      <vt:lpstr>Tema de Office</vt:lpstr>
      <vt:lpstr>Presentación de PowerPoint</vt:lpstr>
      <vt:lpstr>AEROPUERTO ALFREDO VASQUEZ COBO LETICIA - AMAZONAS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William Camilo  Baracaldo Godoy</dc:creator>
  <cp:lastModifiedBy>Guillermo Antonio Perez Roser</cp:lastModifiedBy>
  <cp:revision>166</cp:revision>
  <cp:lastPrinted>2023-10-07T16:04:50Z</cp:lastPrinted>
  <dcterms:created xsi:type="dcterms:W3CDTF">2023-05-08T00:34:42Z</dcterms:created>
  <dcterms:modified xsi:type="dcterms:W3CDTF">2024-05-31T12:57:22Z</dcterms:modified>
</cp:coreProperties>
</file>