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607C4-235D-4F51-B1F0-8651FAA4DDA8}" type="datetimeFigureOut">
              <a:rPr lang="es-CO" smtClean="0"/>
              <a:t>25/06/2026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30FC9-16B5-45E3-AE7B-0202C2CFCE7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34783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607C4-235D-4F51-B1F0-8651FAA4DDA8}" type="datetimeFigureOut">
              <a:rPr lang="es-CO" smtClean="0"/>
              <a:t>25/06/2026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30FC9-16B5-45E3-AE7B-0202C2CFCE7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06592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607C4-235D-4F51-B1F0-8651FAA4DDA8}" type="datetimeFigureOut">
              <a:rPr lang="es-CO" smtClean="0"/>
              <a:t>25/06/2026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30FC9-16B5-45E3-AE7B-0202C2CFCE7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12541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607C4-235D-4F51-B1F0-8651FAA4DDA8}" type="datetimeFigureOut">
              <a:rPr lang="es-CO" smtClean="0"/>
              <a:t>25/06/2026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30FC9-16B5-45E3-AE7B-0202C2CFCE7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32185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607C4-235D-4F51-B1F0-8651FAA4DDA8}" type="datetimeFigureOut">
              <a:rPr lang="es-CO" smtClean="0"/>
              <a:t>25/06/2026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30FC9-16B5-45E3-AE7B-0202C2CFCE7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00436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607C4-235D-4F51-B1F0-8651FAA4DDA8}" type="datetimeFigureOut">
              <a:rPr lang="es-CO" smtClean="0"/>
              <a:t>25/06/2026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30FC9-16B5-45E3-AE7B-0202C2CFCE7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26892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607C4-235D-4F51-B1F0-8651FAA4DDA8}" type="datetimeFigureOut">
              <a:rPr lang="es-CO" smtClean="0"/>
              <a:t>25/06/2026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30FC9-16B5-45E3-AE7B-0202C2CFCE7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56884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607C4-235D-4F51-B1F0-8651FAA4DDA8}" type="datetimeFigureOut">
              <a:rPr lang="es-CO" smtClean="0"/>
              <a:t>25/06/2026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30FC9-16B5-45E3-AE7B-0202C2CFCE7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34750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607C4-235D-4F51-B1F0-8651FAA4DDA8}" type="datetimeFigureOut">
              <a:rPr lang="es-CO" smtClean="0"/>
              <a:t>25/06/2026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30FC9-16B5-45E3-AE7B-0202C2CFCE7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95485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607C4-235D-4F51-B1F0-8651FAA4DDA8}" type="datetimeFigureOut">
              <a:rPr lang="es-CO" smtClean="0"/>
              <a:t>25/06/2026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30FC9-16B5-45E3-AE7B-0202C2CFCE7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26567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607C4-235D-4F51-B1F0-8651FAA4DDA8}" type="datetimeFigureOut">
              <a:rPr lang="es-CO" smtClean="0"/>
              <a:t>25/06/2026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30FC9-16B5-45E3-AE7B-0202C2CFCE7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34396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A607C4-235D-4F51-B1F0-8651FAA4DDA8}" type="datetimeFigureOut">
              <a:rPr lang="es-CO" smtClean="0"/>
              <a:t>25/06/2026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430FC9-16B5-45E3-AE7B-0202C2CFCE7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54268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fif"/><Relationship Id="rId2" Type="http://schemas.openxmlformats.org/officeDocument/2006/relationships/image" Target="../media/image2.jf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f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fif"/><Relationship Id="rId4" Type="http://schemas.openxmlformats.org/officeDocument/2006/relationships/image" Target="../media/image6.jf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fif"/><Relationship Id="rId2" Type="http://schemas.openxmlformats.org/officeDocument/2006/relationships/image" Target="../media/image8.jf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335" y="662673"/>
            <a:ext cx="6783185" cy="3813685"/>
          </a:xfrm>
          <a:prstGeom prst="rect">
            <a:avLst/>
          </a:prstGeom>
        </p:spPr>
      </p:pic>
      <p:sp>
        <p:nvSpPr>
          <p:cNvPr id="5" name="Flecha izquierda 4"/>
          <p:cNvSpPr/>
          <p:nvPr/>
        </p:nvSpPr>
        <p:spPr>
          <a:xfrm>
            <a:off x="6035040" y="2111432"/>
            <a:ext cx="3940233" cy="548640"/>
          </a:xfrm>
          <a:prstGeom prst="left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 smtClean="0"/>
              <a:t>TECHO BAÑOS</a:t>
            </a:r>
            <a:endParaRPr lang="es-CO" dirty="0"/>
          </a:p>
        </p:txBody>
      </p:sp>
      <p:sp>
        <p:nvSpPr>
          <p:cNvPr id="6" name="Flecha izquierda 5"/>
          <p:cNvSpPr/>
          <p:nvPr/>
        </p:nvSpPr>
        <p:spPr>
          <a:xfrm>
            <a:off x="7268095" y="3452552"/>
            <a:ext cx="3940233" cy="548640"/>
          </a:xfrm>
          <a:prstGeom prst="left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 smtClean="0"/>
              <a:t>TECHO CORREDOR CANCHA FRAY LUIS</a:t>
            </a:r>
            <a:endParaRPr lang="es-CO" dirty="0"/>
          </a:p>
        </p:txBody>
      </p:sp>
      <p:sp>
        <p:nvSpPr>
          <p:cNvPr id="7" name="Flecha izquierda 6"/>
          <p:cNvSpPr/>
          <p:nvPr/>
        </p:nvSpPr>
        <p:spPr>
          <a:xfrm rot="20573713">
            <a:off x="2662844" y="1626522"/>
            <a:ext cx="3940233" cy="548640"/>
          </a:xfrm>
          <a:prstGeom prst="left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 smtClean="0"/>
              <a:t>TECHO CORREDOR PREESCOLAR</a:t>
            </a:r>
            <a:endParaRPr lang="es-CO" dirty="0"/>
          </a:p>
        </p:txBody>
      </p:sp>
      <p:sp>
        <p:nvSpPr>
          <p:cNvPr id="8" name="Rectángulo 7"/>
          <p:cNvSpPr/>
          <p:nvPr/>
        </p:nvSpPr>
        <p:spPr>
          <a:xfrm>
            <a:off x="2055261" y="5020579"/>
            <a:ext cx="317344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ANTES</a:t>
            </a:r>
            <a:endParaRPr lang="es-ES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74592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1788" y="254460"/>
            <a:ext cx="4472595" cy="596345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915" y="254460"/>
            <a:ext cx="4472594" cy="5963459"/>
          </a:xfrm>
          <a:prstGeom prst="rect">
            <a:avLst/>
          </a:prstGeom>
        </p:spPr>
      </p:pic>
      <p:sp>
        <p:nvSpPr>
          <p:cNvPr id="5" name="Flecha izquierda 4"/>
          <p:cNvSpPr/>
          <p:nvPr/>
        </p:nvSpPr>
        <p:spPr>
          <a:xfrm>
            <a:off x="3724102" y="2834640"/>
            <a:ext cx="4937760" cy="1903615"/>
          </a:xfrm>
          <a:prstGeom prst="left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 smtClean="0"/>
              <a:t>BALDOSAS DESPRENDIDAS EN CORREDOR PISO 3 BLOQUE 1. DONDE ESTA CUCHO COMPUTADORES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8031387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92" y="83127"/>
            <a:ext cx="4400204" cy="330015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795" y="149630"/>
            <a:ext cx="3003667" cy="225275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8033" y="149630"/>
            <a:ext cx="3628505" cy="4838006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3688" y="2510443"/>
            <a:ext cx="3148445" cy="4197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9440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85" y="99752"/>
            <a:ext cx="4501342" cy="6001789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218" y="182880"/>
            <a:ext cx="6694516" cy="5020887"/>
          </a:xfrm>
          <a:prstGeom prst="rect">
            <a:avLst/>
          </a:prstGeom>
        </p:spPr>
      </p:pic>
      <p:sp>
        <p:nvSpPr>
          <p:cNvPr id="7" name="Flecha arriba 6"/>
          <p:cNvSpPr/>
          <p:nvPr/>
        </p:nvSpPr>
        <p:spPr>
          <a:xfrm>
            <a:off x="7331826" y="3574474"/>
            <a:ext cx="2552007" cy="3283526"/>
          </a:xfrm>
          <a:prstGeom prst="up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 smtClean="0"/>
              <a:t>SALON #1</a:t>
            </a:r>
          </a:p>
          <a:p>
            <a:pPr algn="ctr"/>
            <a:r>
              <a:rPr lang="es-CO" sz="1400" dirty="0" smtClean="0"/>
              <a:t>ACOMETIDA ELECTRICA</a:t>
            </a:r>
            <a:endParaRPr lang="es-CO" sz="1400" dirty="0"/>
          </a:p>
        </p:txBody>
      </p:sp>
    </p:spTree>
    <p:extLst>
      <p:ext uri="{BB962C8B-B14F-4D97-AF65-F5344CB8AC3E}">
        <p14:creationId xmlns:p14="http://schemas.microsoft.com/office/powerpoint/2010/main" val="340967663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29</Words>
  <Application>Microsoft Office PowerPoint</Application>
  <PresentationFormat>Panorámica</PresentationFormat>
  <Paragraphs>7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</vt:vector>
  </TitlesOfParts>
  <Company>Dixguel03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TESORERA</dc:creator>
  <cp:lastModifiedBy>TESORERA</cp:lastModifiedBy>
  <cp:revision>2</cp:revision>
  <dcterms:created xsi:type="dcterms:W3CDTF">2026-06-25T16:29:26Z</dcterms:created>
  <dcterms:modified xsi:type="dcterms:W3CDTF">2026-06-25T16:36:57Z</dcterms:modified>
</cp:coreProperties>
</file>