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tm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0" r:id="rId4"/>
  </p:sldMasterIdLst>
  <p:notesMasterIdLst>
    <p:notesMasterId r:id="rId20"/>
  </p:notesMasterIdLst>
  <p:sldIdLst>
    <p:sldId id="256" r:id="rId5"/>
    <p:sldId id="262" r:id="rId6"/>
    <p:sldId id="2731" r:id="rId7"/>
    <p:sldId id="277" r:id="rId8"/>
    <p:sldId id="2732" r:id="rId9"/>
    <p:sldId id="2733" r:id="rId10"/>
    <p:sldId id="2734" r:id="rId11"/>
    <p:sldId id="2735" r:id="rId12"/>
    <p:sldId id="338" r:id="rId13"/>
    <p:sldId id="378" r:id="rId14"/>
    <p:sldId id="1483" r:id="rId15"/>
    <p:sldId id="1494" r:id="rId16"/>
    <p:sldId id="2736" r:id="rId17"/>
    <p:sldId id="2737" r:id="rId18"/>
    <p:sldId id="1459" r:id="rId19"/>
  </p:sldIdLst>
  <p:sldSz cx="12192000" cy="6858000"/>
  <p:notesSz cx="6858000" cy="9144000"/>
  <p:embeddedFontLst>
    <p:embeddedFont>
      <p:font typeface="Calibri" panose="020F0502020204030204" pitchFamily="34" charset="0"/>
      <p:regular r:id="rId21"/>
      <p:bold r:id="rId22"/>
      <p:italic r:id="rId23"/>
      <p:boldItalic r:id="rId24"/>
    </p:embeddedFont>
    <p:embeddedFont>
      <p:font typeface="Montserrat" panose="020B0604020202020204" charset="0"/>
      <p:regular r:id="rId25"/>
      <p:bold r:id="rId26"/>
      <p:italic r:id="rId27"/>
      <p:boldItalic r:id="rId28"/>
    </p:embeddedFont>
    <p:embeddedFont>
      <p:font typeface="Segoe UI" panose="020B0502040204020203" pitchFamily="34" charset="0"/>
      <p:regular r:id="rId29"/>
      <p:bold r:id="rId30"/>
      <p:italic r:id="rId31"/>
      <p:boldItalic r:id="rId3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aura Valderrama" initials="E" lastIdx="4" clrIdx="0">
    <p:extLst>
      <p:ext uri="{19B8F6BF-5375-455C-9EA6-DF929625EA0E}">
        <p15:presenceInfo xmlns:p15="http://schemas.microsoft.com/office/powerpoint/2012/main" userId="34648c67249daa8b" providerId="Windows Live"/>
      </p:ext>
    </p:extLst>
  </p:cmAuthor>
  <p:cmAuthor id="2" name="claudia alvarez" initials="ca" lastIdx="3" clrIdx="1">
    <p:extLst>
      <p:ext uri="{19B8F6BF-5375-455C-9EA6-DF929625EA0E}">
        <p15:presenceInfo xmlns:p15="http://schemas.microsoft.com/office/powerpoint/2012/main" userId="011b3babc61ea6dd"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CCFF"/>
    <a:srgbClr val="C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0A1B5D5-9B99-4C35-A422-299274C87663}" styleName="Estilo medio 1 - Énfasis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93296810-A885-4BE3-A3E7-6D5BEEA58F35}" styleName="Estilo medio 2 - Énfasis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E8B1032C-EA38-4F05-BA0D-38AFFFC7BED3}" styleName="Estilo claro 3 - Acento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7DF18680-E054-41AD-8BC1-D1AEF772440D}" styleName="Estilo medio 2 - Énfasis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760" autoAdjust="0"/>
    <p:restoredTop sz="94660"/>
  </p:normalViewPr>
  <p:slideViewPr>
    <p:cSldViewPr snapToGrid="0">
      <p:cViewPr varScale="1">
        <p:scale>
          <a:sx n="85" d="100"/>
          <a:sy n="85" d="100"/>
        </p:scale>
        <p:origin x="594" y="60"/>
      </p:cViewPr>
      <p:guideLst/>
    </p:cSldViewPr>
  </p:slideViewPr>
  <p:notesTextViewPr>
    <p:cViewPr>
      <p:scale>
        <a:sx n="1" d="1"/>
        <a:sy n="1" d="1"/>
      </p:scale>
      <p:origin x="0" y="0"/>
    </p:cViewPr>
  </p:notesTextViewPr>
  <p:sorterViewPr>
    <p:cViewPr>
      <p:scale>
        <a:sx n="150" d="100"/>
        <a:sy n="150" d="100"/>
      </p:scale>
      <p:origin x="0" y="-42546"/>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6.fntdata"/><Relationship Id="rId21" Type="http://schemas.openxmlformats.org/officeDocument/2006/relationships/font" Target="fonts/font1.fntdata"/><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5.fntdata"/><Relationship Id="rId33"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29" Type="http://schemas.openxmlformats.org/officeDocument/2006/relationships/font" Target="fonts/font9.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4.fntdata"/><Relationship Id="rId32" Type="http://schemas.openxmlformats.org/officeDocument/2006/relationships/font" Target="fonts/font12.fntdata"/><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3.fntdata"/><Relationship Id="rId28" Type="http://schemas.openxmlformats.org/officeDocument/2006/relationships/font" Target="fonts/font8.fntdata"/><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11.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font" Target="fonts/font10.fntdata"/><Relationship Id="rId35"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43621EC-2726-4A66-82CF-017A567E7C11}" type="doc">
      <dgm:prSet loTypeId="urn:microsoft.com/office/officeart/2005/8/layout/list1" loCatId="list" qsTypeId="urn:microsoft.com/office/officeart/2005/8/quickstyle/simple1" qsCatId="simple" csTypeId="urn:microsoft.com/office/officeart/2005/8/colors/colorful1" csCatId="colorful" phldr="1"/>
      <dgm:spPr/>
      <dgm:t>
        <a:bodyPr/>
        <a:lstStyle/>
        <a:p>
          <a:endParaRPr lang="es-CO"/>
        </a:p>
      </dgm:t>
    </dgm:pt>
    <dgm:pt modelId="{99A7D427-32AD-4DAE-B444-2E9C7D15CAEC}">
      <dgm:prSet phldrT="[Texto]"/>
      <dgm:spPr/>
      <dgm:t>
        <a:bodyPr/>
        <a:lstStyle/>
        <a:p>
          <a:r>
            <a:rPr lang="es-CO" dirty="0"/>
            <a:t>Definición adoptada de la Convención Ramsar</a:t>
          </a:r>
        </a:p>
      </dgm:t>
    </dgm:pt>
    <dgm:pt modelId="{70018898-92F5-48E9-8C3B-BFD22F02ED6C}" type="parTrans" cxnId="{6EFB6212-0BA4-4309-9FCF-53035B009DD4}">
      <dgm:prSet/>
      <dgm:spPr/>
      <dgm:t>
        <a:bodyPr/>
        <a:lstStyle/>
        <a:p>
          <a:endParaRPr lang="es-CO"/>
        </a:p>
      </dgm:t>
    </dgm:pt>
    <dgm:pt modelId="{2E565536-4199-4F85-9099-96EFFBF1E4BC}" type="sibTrans" cxnId="{6EFB6212-0BA4-4309-9FCF-53035B009DD4}">
      <dgm:prSet/>
      <dgm:spPr/>
      <dgm:t>
        <a:bodyPr/>
        <a:lstStyle/>
        <a:p>
          <a:endParaRPr lang="es-CO"/>
        </a:p>
      </dgm:t>
    </dgm:pt>
    <dgm:pt modelId="{BC61C3CA-21BF-4353-B38E-C61F4C372BD2}">
      <dgm:prSet phldrT="[Texto]"/>
      <dgm:spPr/>
      <dgm:t>
        <a:bodyPr/>
        <a:lstStyle/>
        <a:p>
          <a:r>
            <a:rPr lang="es-CO" dirty="0"/>
            <a:t>Enfoque ecosistémico</a:t>
          </a:r>
        </a:p>
      </dgm:t>
    </dgm:pt>
    <dgm:pt modelId="{8FDAEE2A-0F83-4B31-BC66-C17DD1FB36E1}" type="parTrans" cxnId="{5A30D060-6361-41FC-A4E5-2AD77F97F496}">
      <dgm:prSet/>
      <dgm:spPr/>
      <dgm:t>
        <a:bodyPr/>
        <a:lstStyle/>
        <a:p>
          <a:endParaRPr lang="es-CO"/>
        </a:p>
      </dgm:t>
    </dgm:pt>
    <dgm:pt modelId="{B4B9F340-8FE0-4C81-8B16-3FED09C64C8C}" type="sibTrans" cxnId="{5A30D060-6361-41FC-A4E5-2AD77F97F496}">
      <dgm:prSet/>
      <dgm:spPr/>
      <dgm:t>
        <a:bodyPr/>
        <a:lstStyle/>
        <a:p>
          <a:endParaRPr lang="es-CO"/>
        </a:p>
      </dgm:t>
    </dgm:pt>
    <dgm:pt modelId="{646AFFA5-7EA2-494B-A051-77DAAE28BA03}">
      <dgm:prSet phldrT="[Texto]"/>
      <dgm:spPr/>
      <dgm:t>
        <a:bodyPr/>
        <a:lstStyle/>
        <a:p>
          <a:r>
            <a:rPr lang="es-CO" dirty="0"/>
            <a:t>Factores de afectación antrópicos:</a:t>
          </a:r>
        </a:p>
      </dgm:t>
    </dgm:pt>
    <dgm:pt modelId="{BEE9AE85-4299-43CA-BC28-34BF13BB3FCB}" type="parTrans" cxnId="{80B057FB-F0D0-4D3D-A7C6-11EAED29F9CD}">
      <dgm:prSet/>
      <dgm:spPr/>
      <dgm:t>
        <a:bodyPr/>
        <a:lstStyle/>
        <a:p>
          <a:endParaRPr lang="es-CO"/>
        </a:p>
      </dgm:t>
    </dgm:pt>
    <dgm:pt modelId="{F139FA2C-56A0-479E-A337-18602477C131}" type="sibTrans" cxnId="{80B057FB-F0D0-4D3D-A7C6-11EAED29F9CD}">
      <dgm:prSet/>
      <dgm:spPr/>
      <dgm:t>
        <a:bodyPr/>
        <a:lstStyle/>
        <a:p>
          <a:endParaRPr lang="es-CO"/>
        </a:p>
      </dgm:t>
    </dgm:pt>
    <dgm:pt modelId="{BF49ED40-C46D-4E85-9745-811442A89A92}">
      <dgm:prSet phldrT="[Texto]"/>
      <dgm:spPr/>
      <dgm:t>
        <a:bodyPr/>
        <a:lstStyle/>
        <a:p>
          <a:r>
            <a:rPr lang="es-CO" dirty="0"/>
            <a:t>Transformación total</a:t>
          </a:r>
        </a:p>
      </dgm:t>
    </dgm:pt>
    <dgm:pt modelId="{E624A89D-9FF4-4281-8D1C-35626774D903}" type="parTrans" cxnId="{DEA3681B-9BFF-49D0-86D6-61AA7297C74C}">
      <dgm:prSet/>
      <dgm:spPr/>
      <dgm:t>
        <a:bodyPr/>
        <a:lstStyle/>
        <a:p>
          <a:endParaRPr lang="es-CO"/>
        </a:p>
      </dgm:t>
    </dgm:pt>
    <dgm:pt modelId="{471F4DFA-3A66-434E-BEF4-DFBD06161F5E}" type="sibTrans" cxnId="{DEA3681B-9BFF-49D0-86D6-61AA7297C74C}">
      <dgm:prSet/>
      <dgm:spPr/>
      <dgm:t>
        <a:bodyPr/>
        <a:lstStyle/>
        <a:p>
          <a:endParaRPr lang="es-CO"/>
        </a:p>
      </dgm:t>
    </dgm:pt>
    <dgm:pt modelId="{51CC3721-F2EE-4870-8E1C-E92BFE0CC3B3}">
      <dgm:prSet phldrT="[Texto]"/>
      <dgm:spPr/>
      <dgm:t>
        <a:bodyPr/>
        <a:lstStyle/>
        <a:p>
          <a:r>
            <a:rPr lang="es-CO" dirty="0"/>
            <a:t>Perturbación severa</a:t>
          </a:r>
        </a:p>
      </dgm:t>
    </dgm:pt>
    <dgm:pt modelId="{54D695BD-A720-4177-9F2D-BA8669A05C84}" type="parTrans" cxnId="{D3DF5C1D-C8B1-4C51-B419-73AFA70678B3}">
      <dgm:prSet/>
      <dgm:spPr/>
      <dgm:t>
        <a:bodyPr/>
        <a:lstStyle/>
        <a:p>
          <a:endParaRPr lang="es-CO"/>
        </a:p>
      </dgm:t>
    </dgm:pt>
    <dgm:pt modelId="{BA56D296-99E4-4723-8756-8709F314C71B}" type="sibTrans" cxnId="{D3DF5C1D-C8B1-4C51-B419-73AFA70678B3}">
      <dgm:prSet/>
      <dgm:spPr/>
      <dgm:t>
        <a:bodyPr/>
        <a:lstStyle/>
        <a:p>
          <a:endParaRPr lang="es-CO"/>
        </a:p>
      </dgm:t>
    </dgm:pt>
    <dgm:pt modelId="{1C0F5707-0CD3-4314-9289-04407DEAD825}">
      <dgm:prSet phldrT="[Texto]"/>
      <dgm:spPr/>
      <dgm:t>
        <a:bodyPr/>
        <a:lstStyle/>
        <a:p>
          <a:r>
            <a:rPr lang="es-CO" dirty="0"/>
            <a:t>«...son humedales aquellas extensiones de marismas, pantanos, turberas o aguas de régimen natural o artificial, permanentes o temporales, estancadas o corrientes, dulces, </a:t>
          </a:r>
          <a:r>
            <a:rPr lang="es-MX" dirty="0"/>
            <a:t>salobres o saladas, incluyendo las extensiones de agua marina cuya profundidad en marea baja no exceda de seis metros». (Fide Scott y Carbonell 1986).</a:t>
          </a:r>
          <a:endParaRPr lang="es-CO" dirty="0"/>
        </a:p>
      </dgm:t>
    </dgm:pt>
    <dgm:pt modelId="{708BCE75-560F-4F14-A74F-CA6F6107DEBB}" type="parTrans" cxnId="{256E10E3-7C15-4A47-87E0-E53424BFB238}">
      <dgm:prSet/>
      <dgm:spPr/>
      <dgm:t>
        <a:bodyPr/>
        <a:lstStyle/>
        <a:p>
          <a:endParaRPr lang="es-CO"/>
        </a:p>
      </dgm:t>
    </dgm:pt>
    <dgm:pt modelId="{E1BA7B9B-7AA2-4CCD-AB29-DD5EAC0F76B8}" type="sibTrans" cxnId="{256E10E3-7C15-4A47-87E0-E53424BFB238}">
      <dgm:prSet/>
      <dgm:spPr/>
      <dgm:t>
        <a:bodyPr/>
        <a:lstStyle/>
        <a:p>
          <a:endParaRPr lang="es-CO"/>
        </a:p>
      </dgm:t>
    </dgm:pt>
    <dgm:pt modelId="{8C962278-F1FD-45E8-A9C3-72B8230FD6FA}">
      <dgm:prSet phldrT="[Texto]"/>
      <dgm:spPr/>
      <dgm:t>
        <a:bodyPr/>
        <a:lstStyle/>
        <a:p>
          <a:r>
            <a:rPr lang="es-CO" dirty="0"/>
            <a:t>Reclamación de tierras con fines agrícolas o ganaderos, Modificación completa de regímenes hidráulicos, Introducción o trasplante de especies invasoras</a:t>
          </a:r>
        </a:p>
      </dgm:t>
    </dgm:pt>
    <dgm:pt modelId="{98DBA224-F9D7-41E6-ABE0-67E42D743B93}" type="parTrans" cxnId="{FF338C75-F0C0-46F3-9140-FA925BCBC926}">
      <dgm:prSet/>
      <dgm:spPr/>
      <dgm:t>
        <a:bodyPr/>
        <a:lstStyle/>
        <a:p>
          <a:endParaRPr lang="es-CO"/>
        </a:p>
      </dgm:t>
    </dgm:pt>
    <dgm:pt modelId="{2ACDCBFF-8DB1-4151-A3F0-C7426BF1D3E4}" type="sibTrans" cxnId="{FF338C75-F0C0-46F3-9140-FA925BCBC926}">
      <dgm:prSet/>
      <dgm:spPr/>
      <dgm:t>
        <a:bodyPr/>
        <a:lstStyle/>
        <a:p>
          <a:endParaRPr lang="es-CO"/>
        </a:p>
      </dgm:t>
    </dgm:pt>
    <dgm:pt modelId="{B40AD1D5-F548-494E-A51C-1F9EBDFABECF}">
      <dgm:prSet phldrT="[Texto]"/>
      <dgm:spPr/>
      <dgm:t>
        <a:bodyPr/>
        <a:lstStyle/>
        <a:p>
          <a:r>
            <a:rPr lang="es-CO" dirty="0"/>
            <a:t>Control de inundaciones, Contaminación, Canalizaciones, Remoción de sedimentos o vegetación, Sobreexplotación de recursos biológicos, Represamiento o inundación permanente</a:t>
          </a:r>
        </a:p>
      </dgm:t>
    </dgm:pt>
    <dgm:pt modelId="{06A79E57-12C7-4C48-B439-8E16B02B79E4}" type="parTrans" cxnId="{656579C8-1DE1-48DD-9044-BE335933C124}">
      <dgm:prSet/>
      <dgm:spPr/>
      <dgm:t>
        <a:bodyPr/>
        <a:lstStyle/>
        <a:p>
          <a:endParaRPr lang="es-CO"/>
        </a:p>
      </dgm:t>
    </dgm:pt>
    <dgm:pt modelId="{BB54A69A-5C18-40B7-9357-B8ACEC601ECC}" type="sibTrans" cxnId="{656579C8-1DE1-48DD-9044-BE335933C124}">
      <dgm:prSet/>
      <dgm:spPr/>
      <dgm:t>
        <a:bodyPr/>
        <a:lstStyle/>
        <a:p>
          <a:endParaRPr lang="es-CO"/>
        </a:p>
      </dgm:t>
    </dgm:pt>
    <dgm:pt modelId="{061A2A90-C8FD-4035-A787-509027FDA92E}">
      <dgm:prSet phldrT="[Texto]"/>
      <dgm:spPr/>
      <dgm:t>
        <a:bodyPr/>
        <a:lstStyle/>
        <a:p>
          <a:r>
            <a:rPr lang="es-CO" dirty="0"/>
            <a:t>Se promueva la conservación y el uso eficiente, a través de la integración de los factores ecológicos + económicos + sociales</a:t>
          </a:r>
        </a:p>
      </dgm:t>
    </dgm:pt>
    <dgm:pt modelId="{2E27E086-0F78-41DA-A6C1-B7341D498989}" type="parTrans" cxnId="{34FBDBBE-AA01-4DCF-B852-98A348075C73}">
      <dgm:prSet/>
      <dgm:spPr/>
      <dgm:t>
        <a:bodyPr/>
        <a:lstStyle/>
        <a:p>
          <a:endParaRPr lang="es-CO"/>
        </a:p>
      </dgm:t>
    </dgm:pt>
    <dgm:pt modelId="{5C6353FE-C04C-4354-B947-0C6D35982DE1}" type="sibTrans" cxnId="{34FBDBBE-AA01-4DCF-B852-98A348075C73}">
      <dgm:prSet/>
      <dgm:spPr/>
      <dgm:t>
        <a:bodyPr/>
        <a:lstStyle/>
        <a:p>
          <a:endParaRPr lang="es-CO"/>
        </a:p>
      </dgm:t>
    </dgm:pt>
    <dgm:pt modelId="{7FCCACDB-F1B1-45EE-91EB-D9CCDCEBB17D}" type="pres">
      <dgm:prSet presAssocID="{A43621EC-2726-4A66-82CF-017A567E7C11}" presName="linear" presStyleCnt="0">
        <dgm:presLayoutVars>
          <dgm:dir/>
          <dgm:animLvl val="lvl"/>
          <dgm:resizeHandles val="exact"/>
        </dgm:presLayoutVars>
      </dgm:prSet>
      <dgm:spPr/>
    </dgm:pt>
    <dgm:pt modelId="{44361F3D-0A4F-4031-8C1E-71929D905B5B}" type="pres">
      <dgm:prSet presAssocID="{99A7D427-32AD-4DAE-B444-2E9C7D15CAEC}" presName="parentLin" presStyleCnt="0"/>
      <dgm:spPr/>
    </dgm:pt>
    <dgm:pt modelId="{6150CEC0-B09B-464F-BD07-79FEF0630E74}" type="pres">
      <dgm:prSet presAssocID="{99A7D427-32AD-4DAE-B444-2E9C7D15CAEC}" presName="parentLeftMargin" presStyleLbl="node1" presStyleIdx="0" presStyleCnt="3"/>
      <dgm:spPr/>
    </dgm:pt>
    <dgm:pt modelId="{65C3CC9D-A75F-4E52-8007-99AC587D4218}" type="pres">
      <dgm:prSet presAssocID="{99A7D427-32AD-4DAE-B444-2E9C7D15CAEC}" presName="parentText" presStyleLbl="node1" presStyleIdx="0" presStyleCnt="3">
        <dgm:presLayoutVars>
          <dgm:chMax val="0"/>
          <dgm:bulletEnabled val="1"/>
        </dgm:presLayoutVars>
      </dgm:prSet>
      <dgm:spPr/>
    </dgm:pt>
    <dgm:pt modelId="{3A55767B-587E-4787-A93B-B48E03620C3C}" type="pres">
      <dgm:prSet presAssocID="{99A7D427-32AD-4DAE-B444-2E9C7D15CAEC}" presName="negativeSpace" presStyleCnt="0"/>
      <dgm:spPr/>
    </dgm:pt>
    <dgm:pt modelId="{964A22A2-C049-4169-9773-98A79242A5EB}" type="pres">
      <dgm:prSet presAssocID="{99A7D427-32AD-4DAE-B444-2E9C7D15CAEC}" presName="childText" presStyleLbl="conFgAcc1" presStyleIdx="0" presStyleCnt="3">
        <dgm:presLayoutVars>
          <dgm:bulletEnabled val="1"/>
        </dgm:presLayoutVars>
      </dgm:prSet>
      <dgm:spPr/>
    </dgm:pt>
    <dgm:pt modelId="{A4CF0CD6-9952-4831-9EA1-25C41584810D}" type="pres">
      <dgm:prSet presAssocID="{2E565536-4199-4F85-9099-96EFFBF1E4BC}" presName="spaceBetweenRectangles" presStyleCnt="0"/>
      <dgm:spPr/>
    </dgm:pt>
    <dgm:pt modelId="{548B1103-2A80-4971-83A7-FBAFB59379A6}" type="pres">
      <dgm:prSet presAssocID="{BC61C3CA-21BF-4353-B38E-C61F4C372BD2}" presName="parentLin" presStyleCnt="0"/>
      <dgm:spPr/>
    </dgm:pt>
    <dgm:pt modelId="{99A03BA7-1FF1-43AC-B688-C38EE09EC386}" type="pres">
      <dgm:prSet presAssocID="{BC61C3CA-21BF-4353-B38E-C61F4C372BD2}" presName="parentLeftMargin" presStyleLbl="node1" presStyleIdx="0" presStyleCnt="3"/>
      <dgm:spPr/>
    </dgm:pt>
    <dgm:pt modelId="{B5CB9A45-8699-483F-AFDA-5593466EE64E}" type="pres">
      <dgm:prSet presAssocID="{BC61C3CA-21BF-4353-B38E-C61F4C372BD2}" presName="parentText" presStyleLbl="node1" presStyleIdx="1" presStyleCnt="3">
        <dgm:presLayoutVars>
          <dgm:chMax val="0"/>
          <dgm:bulletEnabled val="1"/>
        </dgm:presLayoutVars>
      </dgm:prSet>
      <dgm:spPr/>
    </dgm:pt>
    <dgm:pt modelId="{C5900223-5AD6-48A5-907E-B961D9A7C47F}" type="pres">
      <dgm:prSet presAssocID="{BC61C3CA-21BF-4353-B38E-C61F4C372BD2}" presName="negativeSpace" presStyleCnt="0"/>
      <dgm:spPr/>
    </dgm:pt>
    <dgm:pt modelId="{F340277F-302C-4DA8-A9FF-76C7EC6EFFBE}" type="pres">
      <dgm:prSet presAssocID="{BC61C3CA-21BF-4353-B38E-C61F4C372BD2}" presName="childText" presStyleLbl="conFgAcc1" presStyleIdx="1" presStyleCnt="3">
        <dgm:presLayoutVars>
          <dgm:bulletEnabled val="1"/>
        </dgm:presLayoutVars>
      </dgm:prSet>
      <dgm:spPr/>
    </dgm:pt>
    <dgm:pt modelId="{136C71AF-41BB-4084-9F13-DD199F933673}" type="pres">
      <dgm:prSet presAssocID="{B4B9F340-8FE0-4C81-8B16-3FED09C64C8C}" presName="spaceBetweenRectangles" presStyleCnt="0"/>
      <dgm:spPr/>
    </dgm:pt>
    <dgm:pt modelId="{769110C3-E0C4-4FDF-AC68-871E880F4780}" type="pres">
      <dgm:prSet presAssocID="{646AFFA5-7EA2-494B-A051-77DAAE28BA03}" presName="parentLin" presStyleCnt="0"/>
      <dgm:spPr/>
    </dgm:pt>
    <dgm:pt modelId="{E98A2A23-C56C-43AC-9EC3-95A5F76CD163}" type="pres">
      <dgm:prSet presAssocID="{646AFFA5-7EA2-494B-A051-77DAAE28BA03}" presName="parentLeftMargin" presStyleLbl="node1" presStyleIdx="1" presStyleCnt="3"/>
      <dgm:spPr/>
    </dgm:pt>
    <dgm:pt modelId="{7BC89E54-A5DB-47EB-9333-1E5F4FE4E8CB}" type="pres">
      <dgm:prSet presAssocID="{646AFFA5-7EA2-494B-A051-77DAAE28BA03}" presName="parentText" presStyleLbl="node1" presStyleIdx="2" presStyleCnt="3">
        <dgm:presLayoutVars>
          <dgm:chMax val="0"/>
          <dgm:bulletEnabled val="1"/>
        </dgm:presLayoutVars>
      </dgm:prSet>
      <dgm:spPr/>
    </dgm:pt>
    <dgm:pt modelId="{975BE8B3-66DC-4167-86BE-7C43010724E9}" type="pres">
      <dgm:prSet presAssocID="{646AFFA5-7EA2-494B-A051-77DAAE28BA03}" presName="negativeSpace" presStyleCnt="0"/>
      <dgm:spPr/>
    </dgm:pt>
    <dgm:pt modelId="{2EF9517E-AD1B-447A-BCCB-3E56F80A0112}" type="pres">
      <dgm:prSet presAssocID="{646AFFA5-7EA2-494B-A051-77DAAE28BA03}" presName="childText" presStyleLbl="conFgAcc1" presStyleIdx="2" presStyleCnt="3">
        <dgm:presLayoutVars>
          <dgm:bulletEnabled val="1"/>
        </dgm:presLayoutVars>
      </dgm:prSet>
      <dgm:spPr/>
    </dgm:pt>
  </dgm:ptLst>
  <dgm:cxnLst>
    <dgm:cxn modelId="{EAD70B0F-1F31-4746-A190-505DAAB53C01}" type="presOf" srcId="{8C962278-F1FD-45E8-A9C3-72B8230FD6FA}" destId="{2EF9517E-AD1B-447A-BCCB-3E56F80A0112}" srcOrd="0" destOrd="1" presId="urn:microsoft.com/office/officeart/2005/8/layout/list1"/>
    <dgm:cxn modelId="{6EFB6212-0BA4-4309-9FCF-53035B009DD4}" srcId="{A43621EC-2726-4A66-82CF-017A567E7C11}" destId="{99A7D427-32AD-4DAE-B444-2E9C7D15CAEC}" srcOrd="0" destOrd="0" parTransId="{70018898-92F5-48E9-8C3B-BFD22F02ED6C}" sibTransId="{2E565536-4199-4F85-9099-96EFFBF1E4BC}"/>
    <dgm:cxn modelId="{DEA3681B-9BFF-49D0-86D6-61AA7297C74C}" srcId="{646AFFA5-7EA2-494B-A051-77DAAE28BA03}" destId="{BF49ED40-C46D-4E85-9745-811442A89A92}" srcOrd="0" destOrd="0" parTransId="{E624A89D-9FF4-4281-8D1C-35626774D903}" sibTransId="{471F4DFA-3A66-434E-BEF4-DFBD06161F5E}"/>
    <dgm:cxn modelId="{D3DF5C1D-C8B1-4C51-B419-73AFA70678B3}" srcId="{646AFFA5-7EA2-494B-A051-77DAAE28BA03}" destId="{51CC3721-F2EE-4870-8E1C-E92BFE0CC3B3}" srcOrd="1" destOrd="0" parTransId="{54D695BD-A720-4177-9F2D-BA8669A05C84}" sibTransId="{BA56D296-99E4-4723-8756-8709F314C71B}"/>
    <dgm:cxn modelId="{1FA2292B-5FD5-4C93-BD90-F8E8A7715FAB}" type="presOf" srcId="{646AFFA5-7EA2-494B-A051-77DAAE28BA03}" destId="{7BC89E54-A5DB-47EB-9333-1E5F4FE4E8CB}" srcOrd="1" destOrd="0" presId="urn:microsoft.com/office/officeart/2005/8/layout/list1"/>
    <dgm:cxn modelId="{FFB8E92E-4006-4EBD-961F-4F3BC540C448}" type="presOf" srcId="{51CC3721-F2EE-4870-8E1C-E92BFE0CC3B3}" destId="{2EF9517E-AD1B-447A-BCCB-3E56F80A0112}" srcOrd="0" destOrd="2" presId="urn:microsoft.com/office/officeart/2005/8/layout/list1"/>
    <dgm:cxn modelId="{719FB837-2995-4E3D-B815-8697C5C5B46B}" type="presOf" srcId="{99A7D427-32AD-4DAE-B444-2E9C7D15CAEC}" destId="{6150CEC0-B09B-464F-BD07-79FEF0630E74}" srcOrd="0" destOrd="0" presId="urn:microsoft.com/office/officeart/2005/8/layout/list1"/>
    <dgm:cxn modelId="{7817F137-2411-4FAB-8279-64D85B77D0AC}" type="presOf" srcId="{1C0F5707-0CD3-4314-9289-04407DEAD825}" destId="{964A22A2-C049-4169-9773-98A79242A5EB}" srcOrd="0" destOrd="0" presId="urn:microsoft.com/office/officeart/2005/8/layout/list1"/>
    <dgm:cxn modelId="{5A30D060-6361-41FC-A4E5-2AD77F97F496}" srcId="{A43621EC-2726-4A66-82CF-017A567E7C11}" destId="{BC61C3CA-21BF-4353-B38E-C61F4C372BD2}" srcOrd="1" destOrd="0" parTransId="{8FDAEE2A-0F83-4B31-BC66-C17DD1FB36E1}" sibTransId="{B4B9F340-8FE0-4C81-8B16-3FED09C64C8C}"/>
    <dgm:cxn modelId="{157DC346-5CEA-4139-8B3A-7C1310A7BDD3}" type="presOf" srcId="{061A2A90-C8FD-4035-A787-509027FDA92E}" destId="{F340277F-302C-4DA8-A9FF-76C7EC6EFFBE}" srcOrd="0" destOrd="0" presId="urn:microsoft.com/office/officeart/2005/8/layout/list1"/>
    <dgm:cxn modelId="{41E3FA67-CB6D-4AAC-9376-5FC47B58F9FD}" type="presOf" srcId="{BC61C3CA-21BF-4353-B38E-C61F4C372BD2}" destId="{B5CB9A45-8699-483F-AFDA-5593466EE64E}" srcOrd="1" destOrd="0" presId="urn:microsoft.com/office/officeart/2005/8/layout/list1"/>
    <dgm:cxn modelId="{FF338C75-F0C0-46F3-9140-FA925BCBC926}" srcId="{BF49ED40-C46D-4E85-9745-811442A89A92}" destId="{8C962278-F1FD-45E8-A9C3-72B8230FD6FA}" srcOrd="0" destOrd="0" parTransId="{98DBA224-F9D7-41E6-ABE0-67E42D743B93}" sibTransId="{2ACDCBFF-8DB1-4151-A3F0-C7426BF1D3E4}"/>
    <dgm:cxn modelId="{F7D99484-3415-419F-BCCF-370E443B43A6}" type="presOf" srcId="{BF49ED40-C46D-4E85-9745-811442A89A92}" destId="{2EF9517E-AD1B-447A-BCCB-3E56F80A0112}" srcOrd="0" destOrd="0" presId="urn:microsoft.com/office/officeart/2005/8/layout/list1"/>
    <dgm:cxn modelId="{05E68488-A5FC-4B86-A1D9-98E6FB91E7DD}" type="presOf" srcId="{B40AD1D5-F548-494E-A51C-1F9EBDFABECF}" destId="{2EF9517E-AD1B-447A-BCCB-3E56F80A0112}" srcOrd="0" destOrd="3" presId="urn:microsoft.com/office/officeart/2005/8/layout/list1"/>
    <dgm:cxn modelId="{57A9918B-21CC-44AB-9EA7-C08A020B396D}" type="presOf" srcId="{646AFFA5-7EA2-494B-A051-77DAAE28BA03}" destId="{E98A2A23-C56C-43AC-9EC3-95A5F76CD163}" srcOrd="0" destOrd="0" presId="urn:microsoft.com/office/officeart/2005/8/layout/list1"/>
    <dgm:cxn modelId="{06B10D91-2935-4E19-8770-B25618118C8A}" type="presOf" srcId="{99A7D427-32AD-4DAE-B444-2E9C7D15CAEC}" destId="{65C3CC9D-A75F-4E52-8007-99AC587D4218}" srcOrd="1" destOrd="0" presId="urn:microsoft.com/office/officeart/2005/8/layout/list1"/>
    <dgm:cxn modelId="{C03CBDA6-C27E-436F-84B0-CC1DE41D23A7}" type="presOf" srcId="{BC61C3CA-21BF-4353-B38E-C61F4C372BD2}" destId="{99A03BA7-1FF1-43AC-B688-C38EE09EC386}" srcOrd="0" destOrd="0" presId="urn:microsoft.com/office/officeart/2005/8/layout/list1"/>
    <dgm:cxn modelId="{9FF5CCB4-9EB8-41BA-B7CE-B8E1F6F85E19}" type="presOf" srcId="{A43621EC-2726-4A66-82CF-017A567E7C11}" destId="{7FCCACDB-F1B1-45EE-91EB-D9CCDCEBB17D}" srcOrd="0" destOrd="0" presId="urn:microsoft.com/office/officeart/2005/8/layout/list1"/>
    <dgm:cxn modelId="{34FBDBBE-AA01-4DCF-B852-98A348075C73}" srcId="{BC61C3CA-21BF-4353-B38E-C61F4C372BD2}" destId="{061A2A90-C8FD-4035-A787-509027FDA92E}" srcOrd="0" destOrd="0" parTransId="{2E27E086-0F78-41DA-A6C1-B7341D498989}" sibTransId="{5C6353FE-C04C-4354-B947-0C6D35982DE1}"/>
    <dgm:cxn modelId="{656579C8-1DE1-48DD-9044-BE335933C124}" srcId="{51CC3721-F2EE-4870-8E1C-E92BFE0CC3B3}" destId="{B40AD1D5-F548-494E-A51C-1F9EBDFABECF}" srcOrd="0" destOrd="0" parTransId="{06A79E57-12C7-4C48-B439-8E16B02B79E4}" sibTransId="{BB54A69A-5C18-40B7-9357-B8ACEC601ECC}"/>
    <dgm:cxn modelId="{256E10E3-7C15-4A47-87E0-E53424BFB238}" srcId="{99A7D427-32AD-4DAE-B444-2E9C7D15CAEC}" destId="{1C0F5707-0CD3-4314-9289-04407DEAD825}" srcOrd="0" destOrd="0" parTransId="{708BCE75-560F-4F14-A74F-CA6F6107DEBB}" sibTransId="{E1BA7B9B-7AA2-4CCD-AB29-DD5EAC0F76B8}"/>
    <dgm:cxn modelId="{80B057FB-F0D0-4D3D-A7C6-11EAED29F9CD}" srcId="{A43621EC-2726-4A66-82CF-017A567E7C11}" destId="{646AFFA5-7EA2-494B-A051-77DAAE28BA03}" srcOrd="2" destOrd="0" parTransId="{BEE9AE85-4299-43CA-BC28-34BF13BB3FCB}" sibTransId="{F139FA2C-56A0-479E-A337-18602477C131}"/>
    <dgm:cxn modelId="{4A53807C-4691-4F6A-AEC3-4735F512A3A0}" type="presParOf" srcId="{7FCCACDB-F1B1-45EE-91EB-D9CCDCEBB17D}" destId="{44361F3D-0A4F-4031-8C1E-71929D905B5B}" srcOrd="0" destOrd="0" presId="urn:microsoft.com/office/officeart/2005/8/layout/list1"/>
    <dgm:cxn modelId="{A8295B9C-0685-402B-BD4C-425DD1DF8F5D}" type="presParOf" srcId="{44361F3D-0A4F-4031-8C1E-71929D905B5B}" destId="{6150CEC0-B09B-464F-BD07-79FEF0630E74}" srcOrd="0" destOrd="0" presId="urn:microsoft.com/office/officeart/2005/8/layout/list1"/>
    <dgm:cxn modelId="{98FB1E11-4AFB-49E8-9E90-4F14FDA7E522}" type="presParOf" srcId="{44361F3D-0A4F-4031-8C1E-71929D905B5B}" destId="{65C3CC9D-A75F-4E52-8007-99AC587D4218}" srcOrd="1" destOrd="0" presId="urn:microsoft.com/office/officeart/2005/8/layout/list1"/>
    <dgm:cxn modelId="{7DC4D49C-59DC-4F9B-937E-0E8FB5D37FB7}" type="presParOf" srcId="{7FCCACDB-F1B1-45EE-91EB-D9CCDCEBB17D}" destId="{3A55767B-587E-4787-A93B-B48E03620C3C}" srcOrd="1" destOrd="0" presId="urn:microsoft.com/office/officeart/2005/8/layout/list1"/>
    <dgm:cxn modelId="{B775BE4F-55F0-4C60-9AF9-F0E3D70D5B22}" type="presParOf" srcId="{7FCCACDB-F1B1-45EE-91EB-D9CCDCEBB17D}" destId="{964A22A2-C049-4169-9773-98A79242A5EB}" srcOrd="2" destOrd="0" presId="urn:microsoft.com/office/officeart/2005/8/layout/list1"/>
    <dgm:cxn modelId="{37F4F34F-2B41-43F6-9941-103AB6AE4B58}" type="presParOf" srcId="{7FCCACDB-F1B1-45EE-91EB-D9CCDCEBB17D}" destId="{A4CF0CD6-9952-4831-9EA1-25C41584810D}" srcOrd="3" destOrd="0" presId="urn:microsoft.com/office/officeart/2005/8/layout/list1"/>
    <dgm:cxn modelId="{67FFCCFB-733D-425D-84A5-06CA8DDC217A}" type="presParOf" srcId="{7FCCACDB-F1B1-45EE-91EB-D9CCDCEBB17D}" destId="{548B1103-2A80-4971-83A7-FBAFB59379A6}" srcOrd="4" destOrd="0" presId="urn:microsoft.com/office/officeart/2005/8/layout/list1"/>
    <dgm:cxn modelId="{3573263E-8EEE-42D5-A617-6335AC8D7821}" type="presParOf" srcId="{548B1103-2A80-4971-83A7-FBAFB59379A6}" destId="{99A03BA7-1FF1-43AC-B688-C38EE09EC386}" srcOrd="0" destOrd="0" presId="urn:microsoft.com/office/officeart/2005/8/layout/list1"/>
    <dgm:cxn modelId="{272DC9C9-946D-4075-8698-55CC3010C530}" type="presParOf" srcId="{548B1103-2A80-4971-83A7-FBAFB59379A6}" destId="{B5CB9A45-8699-483F-AFDA-5593466EE64E}" srcOrd="1" destOrd="0" presId="urn:microsoft.com/office/officeart/2005/8/layout/list1"/>
    <dgm:cxn modelId="{83D41B0C-812D-447D-8028-9B7B7C662D9D}" type="presParOf" srcId="{7FCCACDB-F1B1-45EE-91EB-D9CCDCEBB17D}" destId="{C5900223-5AD6-48A5-907E-B961D9A7C47F}" srcOrd="5" destOrd="0" presId="urn:microsoft.com/office/officeart/2005/8/layout/list1"/>
    <dgm:cxn modelId="{742E492D-DBEC-4072-8204-849E6059C166}" type="presParOf" srcId="{7FCCACDB-F1B1-45EE-91EB-D9CCDCEBB17D}" destId="{F340277F-302C-4DA8-A9FF-76C7EC6EFFBE}" srcOrd="6" destOrd="0" presId="urn:microsoft.com/office/officeart/2005/8/layout/list1"/>
    <dgm:cxn modelId="{3669B518-D2EA-4A7A-8AA2-B938AA9E8C52}" type="presParOf" srcId="{7FCCACDB-F1B1-45EE-91EB-D9CCDCEBB17D}" destId="{136C71AF-41BB-4084-9F13-DD199F933673}" srcOrd="7" destOrd="0" presId="urn:microsoft.com/office/officeart/2005/8/layout/list1"/>
    <dgm:cxn modelId="{3DABB906-957B-422D-A6CD-BA8F322B0A21}" type="presParOf" srcId="{7FCCACDB-F1B1-45EE-91EB-D9CCDCEBB17D}" destId="{769110C3-E0C4-4FDF-AC68-871E880F4780}" srcOrd="8" destOrd="0" presId="urn:microsoft.com/office/officeart/2005/8/layout/list1"/>
    <dgm:cxn modelId="{D08FC931-70D9-43B5-9BEB-8F17F9A4BC25}" type="presParOf" srcId="{769110C3-E0C4-4FDF-AC68-871E880F4780}" destId="{E98A2A23-C56C-43AC-9EC3-95A5F76CD163}" srcOrd="0" destOrd="0" presId="urn:microsoft.com/office/officeart/2005/8/layout/list1"/>
    <dgm:cxn modelId="{9E77DF62-93D5-4E06-BD93-7A0AE0D28305}" type="presParOf" srcId="{769110C3-E0C4-4FDF-AC68-871E880F4780}" destId="{7BC89E54-A5DB-47EB-9333-1E5F4FE4E8CB}" srcOrd="1" destOrd="0" presId="urn:microsoft.com/office/officeart/2005/8/layout/list1"/>
    <dgm:cxn modelId="{10BE976A-CAE1-4F69-944D-B88B1EF03870}" type="presParOf" srcId="{7FCCACDB-F1B1-45EE-91EB-D9CCDCEBB17D}" destId="{975BE8B3-66DC-4167-86BE-7C43010724E9}" srcOrd="9" destOrd="0" presId="urn:microsoft.com/office/officeart/2005/8/layout/list1"/>
    <dgm:cxn modelId="{1E6FD51E-E512-4EAE-B624-4F8FD6DDB5B3}" type="presParOf" srcId="{7FCCACDB-F1B1-45EE-91EB-D9CCDCEBB17D}" destId="{2EF9517E-AD1B-447A-BCCB-3E56F80A0112}"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2C3615E-C84F-4257-89AA-53D8D4132954}" type="doc">
      <dgm:prSet loTypeId="urn:microsoft.com/office/officeart/2005/8/layout/vList5" loCatId="list" qsTypeId="urn:microsoft.com/office/officeart/2005/8/quickstyle/simple1" qsCatId="simple" csTypeId="urn:microsoft.com/office/officeart/2005/8/colors/colorful1" csCatId="colorful" phldr="1"/>
      <dgm:spPr/>
      <dgm:t>
        <a:bodyPr/>
        <a:lstStyle/>
        <a:p>
          <a:endParaRPr lang="es-CO"/>
        </a:p>
      </dgm:t>
    </dgm:pt>
    <dgm:pt modelId="{58DB4A03-E631-4BEE-98CF-EBA4DDFE5188}">
      <dgm:prSet phldrT="[Texto]" custT="1"/>
      <dgm:spPr/>
      <dgm:t>
        <a:bodyPr/>
        <a:lstStyle/>
        <a:p>
          <a:r>
            <a:rPr lang="es-CO" sz="1600" kern="1200" dirty="0">
              <a:solidFill>
                <a:srgbClr val="000000"/>
              </a:solidFill>
              <a:latin typeface="Arial"/>
              <a:ea typeface="+mn-ea"/>
              <a:cs typeface="+mn-cs"/>
            </a:rPr>
            <a:t>DETERMINANTES DEL MEDIO NATURAL </a:t>
          </a:r>
        </a:p>
      </dgm:t>
    </dgm:pt>
    <dgm:pt modelId="{0892B0B7-C5D9-4CC7-9A84-C15A9A9D341F}" type="parTrans" cxnId="{E61EFEA8-0CB2-4BDB-BAA2-1A69DE0B2FE7}">
      <dgm:prSet/>
      <dgm:spPr/>
      <dgm:t>
        <a:bodyPr/>
        <a:lstStyle/>
        <a:p>
          <a:endParaRPr lang="es-CO"/>
        </a:p>
      </dgm:t>
    </dgm:pt>
    <dgm:pt modelId="{E85723D0-1614-431F-BF78-CC8D50416A99}" type="sibTrans" cxnId="{E61EFEA8-0CB2-4BDB-BAA2-1A69DE0B2FE7}">
      <dgm:prSet/>
      <dgm:spPr/>
      <dgm:t>
        <a:bodyPr/>
        <a:lstStyle/>
        <a:p>
          <a:endParaRPr lang="es-CO"/>
        </a:p>
      </dgm:t>
    </dgm:pt>
    <dgm:pt modelId="{08F075D9-50DE-46A1-A9CC-378A6A994571}">
      <dgm:prSet phldrT="[Texto]" custT="1"/>
      <dgm:spPr/>
      <dgm:t>
        <a:bodyPr/>
        <a:lstStyle/>
        <a:p>
          <a:pPr marL="0" lvl="0" indent="0" algn="l" defTabSz="711200">
            <a:lnSpc>
              <a:spcPct val="90000"/>
            </a:lnSpc>
            <a:spcBef>
              <a:spcPct val="0"/>
            </a:spcBef>
            <a:spcAft>
              <a:spcPct val="35000"/>
            </a:spcAft>
            <a:buNone/>
          </a:pPr>
          <a:r>
            <a:rPr lang="es-CO" sz="1550" kern="1200" dirty="0">
              <a:solidFill>
                <a:srgbClr val="000000"/>
              </a:solidFill>
              <a:latin typeface="Arial"/>
              <a:ea typeface="+mn-ea"/>
              <a:cs typeface="+mn-cs"/>
            </a:rPr>
            <a:t>Areas protegidas nacionales – Regionales y Locales</a:t>
          </a:r>
        </a:p>
      </dgm:t>
    </dgm:pt>
    <dgm:pt modelId="{AF42DF1F-A00F-445E-95D5-7A7E6DDE33F1}" type="parTrans" cxnId="{7E72CA52-CBF9-4BB5-9746-43AC97E0492D}">
      <dgm:prSet/>
      <dgm:spPr/>
      <dgm:t>
        <a:bodyPr/>
        <a:lstStyle/>
        <a:p>
          <a:endParaRPr lang="es-CO"/>
        </a:p>
      </dgm:t>
    </dgm:pt>
    <dgm:pt modelId="{495F6813-5B3D-4480-A71E-462FFB35C137}" type="sibTrans" cxnId="{7E72CA52-CBF9-4BB5-9746-43AC97E0492D}">
      <dgm:prSet/>
      <dgm:spPr/>
      <dgm:t>
        <a:bodyPr/>
        <a:lstStyle/>
        <a:p>
          <a:endParaRPr lang="es-CO"/>
        </a:p>
      </dgm:t>
    </dgm:pt>
    <dgm:pt modelId="{BF4A70C8-C6C0-4C46-B1BD-C114E1105564}">
      <dgm:prSet phldrT="[Texto]" custT="1"/>
      <dgm:spPr/>
      <dgm:t>
        <a:bodyPr/>
        <a:lstStyle/>
        <a:p>
          <a:r>
            <a:rPr lang="es-ES" sz="1600" kern="1200" dirty="0">
              <a:solidFill>
                <a:srgbClr val="000000"/>
              </a:solidFill>
              <a:latin typeface="Arial"/>
              <a:ea typeface="+mn-ea"/>
              <a:cs typeface="+mn-cs"/>
            </a:rPr>
            <a:t>DETERMINANTES DE LA GESTION DEL RIESGO Y CAMBIO CLIMATICO</a:t>
          </a:r>
          <a:endParaRPr lang="es-CO" sz="1600" kern="1200" dirty="0">
            <a:solidFill>
              <a:srgbClr val="000000"/>
            </a:solidFill>
            <a:latin typeface="Arial"/>
            <a:ea typeface="+mn-ea"/>
            <a:cs typeface="+mn-cs"/>
          </a:endParaRPr>
        </a:p>
      </dgm:t>
    </dgm:pt>
    <dgm:pt modelId="{39253778-0E06-4964-A7A0-719B6B1B7196}" type="parTrans" cxnId="{516BEE93-FC50-43BA-9C23-648E3925983C}">
      <dgm:prSet/>
      <dgm:spPr/>
      <dgm:t>
        <a:bodyPr/>
        <a:lstStyle/>
        <a:p>
          <a:endParaRPr lang="es-CO"/>
        </a:p>
      </dgm:t>
    </dgm:pt>
    <dgm:pt modelId="{4D95A414-5794-4DAF-8716-8FFFCB095DB0}" type="sibTrans" cxnId="{516BEE93-FC50-43BA-9C23-648E3925983C}">
      <dgm:prSet/>
      <dgm:spPr/>
      <dgm:t>
        <a:bodyPr/>
        <a:lstStyle/>
        <a:p>
          <a:endParaRPr lang="es-CO"/>
        </a:p>
      </dgm:t>
    </dgm:pt>
    <dgm:pt modelId="{36114835-0D79-4268-8D0A-17B6B0EEC4E4}">
      <dgm:prSet phldrT="[Texto]" custT="1"/>
      <dgm:spPr/>
      <dgm:t>
        <a:bodyPr/>
        <a:lstStyle/>
        <a:p>
          <a:pPr marL="0" lvl="0" indent="0" algn="l" defTabSz="711200">
            <a:lnSpc>
              <a:spcPct val="90000"/>
            </a:lnSpc>
            <a:spcBef>
              <a:spcPct val="0"/>
            </a:spcBef>
            <a:spcAft>
              <a:spcPct val="35000"/>
            </a:spcAft>
            <a:buNone/>
          </a:pPr>
          <a:r>
            <a:rPr lang="es-CO" sz="1550" kern="1200" dirty="0">
              <a:solidFill>
                <a:srgbClr val="000000"/>
              </a:solidFill>
              <a:latin typeface="Arial"/>
              <a:ea typeface="+mn-ea"/>
              <a:cs typeface="+mn-cs"/>
            </a:rPr>
            <a:t>Zona de inundación </a:t>
          </a:r>
        </a:p>
      </dgm:t>
    </dgm:pt>
    <dgm:pt modelId="{3204858E-F924-4A72-9F8B-ECAFF1F638BD}" type="parTrans" cxnId="{AB2E7B81-20CD-4E8C-8A85-7EB784D22322}">
      <dgm:prSet/>
      <dgm:spPr/>
      <dgm:t>
        <a:bodyPr/>
        <a:lstStyle/>
        <a:p>
          <a:endParaRPr lang="es-CO"/>
        </a:p>
      </dgm:t>
    </dgm:pt>
    <dgm:pt modelId="{743258F0-4B1E-4263-A455-1233905970CD}" type="sibTrans" cxnId="{AB2E7B81-20CD-4E8C-8A85-7EB784D22322}">
      <dgm:prSet/>
      <dgm:spPr/>
      <dgm:t>
        <a:bodyPr/>
        <a:lstStyle/>
        <a:p>
          <a:endParaRPr lang="es-CO"/>
        </a:p>
      </dgm:t>
    </dgm:pt>
    <dgm:pt modelId="{1AAB3F8B-84CE-4BAE-A994-52991B059394}">
      <dgm:prSet phldrT="[Texto]" custT="1"/>
      <dgm:spPr/>
      <dgm:t>
        <a:bodyPr/>
        <a:lstStyle/>
        <a:p>
          <a:r>
            <a:rPr lang="es-CO" sz="1600" kern="1200" dirty="0">
              <a:solidFill>
                <a:srgbClr val="000000"/>
              </a:solidFill>
              <a:latin typeface="Arial"/>
              <a:ea typeface="+mn-ea"/>
              <a:cs typeface="+mn-cs"/>
            </a:rPr>
            <a:t>DETERMINANTES SECTORIALES</a:t>
          </a:r>
        </a:p>
      </dgm:t>
    </dgm:pt>
    <dgm:pt modelId="{21877C47-C3C7-438B-9780-66D9356C6547}" type="parTrans" cxnId="{D8335DC8-BACA-4122-AF83-68FD7CAD223B}">
      <dgm:prSet/>
      <dgm:spPr/>
      <dgm:t>
        <a:bodyPr/>
        <a:lstStyle/>
        <a:p>
          <a:endParaRPr lang="es-CO"/>
        </a:p>
      </dgm:t>
    </dgm:pt>
    <dgm:pt modelId="{74D7B6F9-3CDE-4BC5-B880-3EAD1E13D186}" type="sibTrans" cxnId="{D8335DC8-BACA-4122-AF83-68FD7CAD223B}">
      <dgm:prSet/>
      <dgm:spPr/>
      <dgm:t>
        <a:bodyPr/>
        <a:lstStyle/>
        <a:p>
          <a:endParaRPr lang="es-CO"/>
        </a:p>
      </dgm:t>
    </dgm:pt>
    <dgm:pt modelId="{76754758-C8BB-4693-A3D7-8E8FE6B4591B}">
      <dgm:prSet phldrT="[Texto]" custT="1"/>
      <dgm:spPr/>
      <dgm:t>
        <a:bodyPr/>
        <a:lstStyle/>
        <a:p>
          <a:pPr marL="0" lvl="0" indent="0" algn="l" defTabSz="711200">
            <a:lnSpc>
              <a:spcPct val="90000"/>
            </a:lnSpc>
            <a:spcBef>
              <a:spcPct val="0"/>
            </a:spcBef>
            <a:spcAft>
              <a:spcPct val="35000"/>
            </a:spcAft>
            <a:buFontTx/>
            <a:buNone/>
          </a:pPr>
          <a:r>
            <a:rPr lang="es-CO" sz="1550" kern="1200" dirty="0">
              <a:solidFill>
                <a:srgbClr val="000000"/>
              </a:solidFill>
              <a:latin typeface="Arial"/>
              <a:ea typeface="+mn-ea"/>
              <a:cs typeface="+mn-cs"/>
            </a:rPr>
            <a:t>Agricultura y desarrollo rural</a:t>
          </a:r>
        </a:p>
      </dgm:t>
    </dgm:pt>
    <dgm:pt modelId="{093F9382-3484-47CA-94FD-4C63018D2720}" type="parTrans" cxnId="{3A800D42-92B1-43FF-94DF-08F684035E01}">
      <dgm:prSet/>
      <dgm:spPr/>
      <dgm:t>
        <a:bodyPr/>
        <a:lstStyle/>
        <a:p>
          <a:endParaRPr lang="es-CO"/>
        </a:p>
      </dgm:t>
    </dgm:pt>
    <dgm:pt modelId="{14813799-BDB8-4FB2-83A8-93228868152F}" type="sibTrans" cxnId="{3A800D42-92B1-43FF-94DF-08F684035E01}">
      <dgm:prSet/>
      <dgm:spPr/>
      <dgm:t>
        <a:bodyPr/>
        <a:lstStyle/>
        <a:p>
          <a:endParaRPr lang="es-CO"/>
        </a:p>
      </dgm:t>
    </dgm:pt>
    <dgm:pt modelId="{D4BCB103-A98B-464E-AB1B-997137D56971}">
      <dgm:prSet phldrT="[Texto]" custT="1"/>
      <dgm:spPr/>
      <dgm:t>
        <a:bodyPr/>
        <a:lstStyle/>
        <a:p>
          <a:pPr marL="0" lvl="0" indent="0" algn="l" defTabSz="711200">
            <a:lnSpc>
              <a:spcPct val="90000"/>
            </a:lnSpc>
            <a:spcBef>
              <a:spcPct val="0"/>
            </a:spcBef>
            <a:spcAft>
              <a:spcPct val="35000"/>
            </a:spcAft>
            <a:buNone/>
          </a:pPr>
          <a:r>
            <a:rPr lang="es-CO" sz="1550" kern="1200" dirty="0">
              <a:solidFill>
                <a:srgbClr val="000000"/>
              </a:solidFill>
              <a:latin typeface="Arial"/>
              <a:ea typeface="+mn-ea"/>
              <a:cs typeface="+mn-cs"/>
            </a:rPr>
            <a:t>Zonas de reserva forestal de Ley 2da</a:t>
          </a:r>
        </a:p>
      </dgm:t>
    </dgm:pt>
    <dgm:pt modelId="{4C39B2C5-B8F9-45C0-932F-A38DD6C614D6}" type="parTrans" cxnId="{D8AC9BA4-50B3-4B00-9CF4-7CA9178D8159}">
      <dgm:prSet/>
      <dgm:spPr/>
      <dgm:t>
        <a:bodyPr/>
        <a:lstStyle/>
        <a:p>
          <a:endParaRPr lang="es-CO"/>
        </a:p>
      </dgm:t>
    </dgm:pt>
    <dgm:pt modelId="{92B921CF-6F32-4945-8637-6E06D5440AB5}" type="sibTrans" cxnId="{D8AC9BA4-50B3-4B00-9CF4-7CA9178D8159}">
      <dgm:prSet/>
      <dgm:spPr/>
      <dgm:t>
        <a:bodyPr/>
        <a:lstStyle/>
        <a:p>
          <a:endParaRPr lang="es-CO"/>
        </a:p>
      </dgm:t>
    </dgm:pt>
    <dgm:pt modelId="{32F2D673-F2F2-4A2B-9988-26A0F9BB64EC}">
      <dgm:prSet phldrT="[Texto]" custT="1"/>
      <dgm:spPr/>
      <dgm:t>
        <a:bodyPr/>
        <a:lstStyle/>
        <a:p>
          <a:pPr marL="0" lvl="0" indent="0" algn="ctr" defTabSz="711200">
            <a:lnSpc>
              <a:spcPct val="90000"/>
            </a:lnSpc>
            <a:spcBef>
              <a:spcPct val="0"/>
            </a:spcBef>
            <a:spcAft>
              <a:spcPct val="35000"/>
            </a:spcAft>
            <a:buNone/>
          </a:pPr>
          <a:endParaRPr lang="es-CO" sz="1600" kern="1200" dirty="0">
            <a:solidFill>
              <a:srgbClr val="000000"/>
            </a:solidFill>
            <a:latin typeface="Arial"/>
            <a:ea typeface="+mn-ea"/>
            <a:cs typeface="+mn-cs"/>
          </a:endParaRPr>
        </a:p>
      </dgm:t>
    </dgm:pt>
    <dgm:pt modelId="{11D13726-5608-4187-B2C8-203F46255A9C}" type="parTrans" cxnId="{D8343D60-F5A8-45EC-B6B2-16453F10F098}">
      <dgm:prSet/>
      <dgm:spPr/>
      <dgm:t>
        <a:bodyPr/>
        <a:lstStyle/>
        <a:p>
          <a:endParaRPr lang="es-CO"/>
        </a:p>
      </dgm:t>
    </dgm:pt>
    <dgm:pt modelId="{E4FD345F-A8AF-4129-8A62-363CE215326C}" type="sibTrans" cxnId="{D8343D60-F5A8-45EC-B6B2-16453F10F098}">
      <dgm:prSet/>
      <dgm:spPr/>
      <dgm:t>
        <a:bodyPr/>
        <a:lstStyle/>
        <a:p>
          <a:endParaRPr lang="es-CO"/>
        </a:p>
      </dgm:t>
    </dgm:pt>
    <dgm:pt modelId="{6AD81BD7-23D3-48B3-9A86-B0F81215FCDA}">
      <dgm:prSet phldrT="[Texto]" custT="1"/>
      <dgm:spPr/>
      <dgm:t>
        <a:bodyPr/>
        <a:lstStyle/>
        <a:p>
          <a:pPr marL="0" lvl="0" indent="0" algn="l" defTabSz="711200">
            <a:lnSpc>
              <a:spcPct val="90000"/>
            </a:lnSpc>
            <a:spcBef>
              <a:spcPct val="0"/>
            </a:spcBef>
            <a:spcAft>
              <a:spcPct val="35000"/>
            </a:spcAft>
            <a:buNone/>
          </a:pPr>
          <a:r>
            <a:rPr lang="es-CO" sz="1550" kern="1200" dirty="0">
              <a:solidFill>
                <a:srgbClr val="000000"/>
              </a:solidFill>
              <a:latin typeface="Arial"/>
              <a:ea typeface="+mn-ea"/>
              <a:cs typeface="+mn-cs"/>
            </a:rPr>
            <a:t>Ecosistemas costeros </a:t>
          </a:r>
        </a:p>
      </dgm:t>
    </dgm:pt>
    <dgm:pt modelId="{F3DA3898-EF4A-45A0-B5B8-4EA5D2589A22}" type="parTrans" cxnId="{4C2F6A4E-A1E5-4FF6-8BE8-E1862DBD97D3}">
      <dgm:prSet/>
      <dgm:spPr/>
      <dgm:t>
        <a:bodyPr/>
        <a:lstStyle/>
        <a:p>
          <a:endParaRPr lang="es-CO"/>
        </a:p>
      </dgm:t>
    </dgm:pt>
    <dgm:pt modelId="{683C70D1-4EDD-49B7-8F82-CDC16FA956B3}" type="sibTrans" cxnId="{4C2F6A4E-A1E5-4FF6-8BE8-E1862DBD97D3}">
      <dgm:prSet/>
      <dgm:spPr/>
      <dgm:t>
        <a:bodyPr/>
        <a:lstStyle/>
        <a:p>
          <a:endParaRPr lang="es-CO"/>
        </a:p>
      </dgm:t>
    </dgm:pt>
    <dgm:pt modelId="{46483F92-C676-4330-B459-B9E5B4EFACAA}">
      <dgm:prSet phldrT="[Texto]" custT="1"/>
      <dgm:spPr/>
      <dgm:t>
        <a:bodyPr/>
        <a:lstStyle/>
        <a:p>
          <a:pPr marL="0" lvl="0" indent="0" algn="l" defTabSz="711200">
            <a:lnSpc>
              <a:spcPct val="90000"/>
            </a:lnSpc>
            <a:spcBef>
              <a:spcPct val="0"/>
            </a:spcBef>
            <a:spcAft>
              <a:spcPct val="35000"/>
            </a:spcAft>
            <a:buNone/>
          </a:pPr>
          <a:r>
            <a:rPr lang="es-CO" sz="1550" kern="1200" dirty="0">
              <a:solidFill>
                <a:srgbClr val="000000"/>
              </a:solidFill>
              <a:latin typeface="Arial"/>
              <a:ea typeface="+mn-ea"/>
              <a:cs typeface="+mn-cs"/>
            </a:rPr>
            <a:t>Ecosistemas estratégicos</a:t>
          </a:r>
        </a:p>
      </dgm:t>
    </dgm:pt>
    <dgm:pt modelId="{C8CFB634-3CF7-41FB-A316-31608B968B19}" type="parTrans" cxnId="{2F7ECC52-7D6A-450B-B272-95E4367BCBC0}">
      <dgm:prSet/>
      <dgm:spPr/>
      <dgm:t>
        <a:bodyPr/>
        <a:lstStyle/>
        <a:p>
          <a:endParaRPr lang="es-CO"/>
        </a:p>
      </dgm:t>
    </dgm:pt>
    <dgm:pt modelId="{710B575F-7C97-4931-9964-292391F4EDF5}" type="sibTrans" cxnId="{2F7ECC52-7D6A-450B-B272-95E4367BCBC0}">
      <dgm:prSet/>
      <dgm:spPr/>
      <dgm:t>
        <a:bodyPr/>
        <a:lstStyle/>
        <a:p>
          <a:endParaRPr lang="es-CO"/>
        </a:p>
      </dgm:t>
    </dgm:pt>
    <dgm:pt modelId="{5EDC5820-69F3-4BB0-A380-C89C70132944}">
      <dgm:prSet phldrT="[Texto]" custT="1"/>
      <dgm:spPr/>
      <dgm:t>
        <a:bodyPr/>
        <a:lstStyle/>
        <a:p>
          <a:pPr marL="0" lvl="0" indent="0" algn="l" defTabSz="711200">
            <a:lnSpc>
              <a:spcPct val="90000"/>
            </a:lnSpc>
            <a:spcBef>
              <a:spcPct val="0"/>
            </a:spcBef>
            <a:spcAft>
              <a:spcPct val="35000"/>
            </a:spcAft>
            <a:buNone/>
          </a:pPr>
          <a:r>
            <a:rPr lang="es-CO" sz="1550" kern="1200" dirty="0">
              <a:solidFill>
                <a:srgbClr val="000000"/>
              </a:solidFill>
              <a:latin typeface="Arial"/>
              <a:ea typeface="+mn-ea"/>
              <a:cs typeface="+mn-cs"/>
            </a:rPr>
            <a:t>Otras estrategias de conservación </a:t>
          </a:r>
        </a:p>
      </dgm:t>
    </dgm:pt>
    <dgm:pt modelId="{1A995731-852A-4D98-93A3-8803D9DCB3EF}" type="parTrans" cxnId="{56499322-02BE-46D4-9856-E4B1BB246531}">
      <dgm:prSet/>
      <dgm:spPr/>
      <dgm:t>
        <a:bodyPr/>
        <a:lstStyle/>
        <a:p>
          <a:endParaRPr lang="es-CO"/>
        </a:p>
      </dgm:t>
    </dgm:pt>
    <dgm:pt modelId="{DB73245F-F647-4727-B3ED-4FA91288E6BD}" type="sibTrans" cxnId="{56499322-02BE-46D4-9856-E4B1BB246531}">
      <dgm:prSet/>
      <dgm:spPr/>
      <dgm:t>
        <a:bodyPr/>
        <a:lstStyle/>
        <a:p>
          <a:endParaRPr lang="es-CO"/>
        </a:p>
      </dgm:t>
    </dgm:pt>
    <dgm:pt modelId="{9E7E3C7F-955B-48D5-AF7B-2A3DBE2711F3}">
      <dgm:prSet phldrT="[Texto]" custT="1"/>
      <dgm:spPr/>
      <dgm:t>
        <a:bodyPr/>
        <a:lstStyle/>
        <a:p>
          <a:pPr marL="0" lvl="0" indent="0" algn="l" defTabSz="711200">
            <a:lnSpc>
              <a:spcPct val="90000"/>
            </a:lnSpc>
            <a:spcBef>
              <a:spcPct val="0"/>
            </a:spcBef>
            <a:spcAft>
              <a:spcPct val="35000"/>
            </a:spcAft>
            <a:buNone/>
          </a:pPr>
          <a:r>
            <a:rPr lang="es-CO" sz="1550" kern="1200" dirty="0">
              <a:solidFill>
                <a:srgbClr val="000000"/>
              </a:solidFill>
              <a:latin typeface="Arial"/>
              <a:ea typeface="+mn-ea"/>
              <a:cs typeface="+mn-cs"/>
            </a:rPr>
            <a:t>Iniciativas de conservación </a:t>
          </a:r>
        </a:p>
      </dgm:t>
    </dgm:pt>
    <dgm:pt modelId="{77F3C573-D2B3-4FEE-9890-8034AB45BC49}" type="parTrans" cxnId="{43735C1E-4569-4FF2-86C0-BCA142DABB0A}">
      <dgm:prSet/>
      <dgm:spPr/>
      <dgm:t>
        <a:bodyPr/>
        <a:lstStyle/>
        <a:p>
          <a:endParaRPr lang="es-CO"/>
        </a:p>
      </dgm:t>
    </dgm:pt>
    <dgm:pt modelId="{73F4AABE-AC9C-4990-B7E7-366AFD0A0BDB}" type="sibTrans" cxnId="{43735C1E-4569-4FF2-86C0-BCA142DABB0A}">
      <dgm:prSet/>
      <dgm:spPr/>
      <dgm:t>
        <a:bodyPr/>
        <a:lstStyle/>
        <a:p>
          <a:endParaRPr lang="es-CO"/>
        </a:p>
      </dgm:t>
    </dgm:pt>
    <dgm:pt modelId="{76D8951C-9012-496B-BFB8-BD75D2B634E3}">
      <dgm:prSet phldrT="[Texto]" custT="1"/>
      <dgm:spPr/>
      <dgm:t>
        <a:bodyPr/>
        <a:lstStyle/>
        <a:p>
          <a:pPr marL="0" lvl="0" indent="0" algn="l" defTabSz="711200">
            <a:lnSpc>
              <a:spcPct val="90000"/>
            </a:lnSpc>
            <a:spcBef>
              <a:spcPct val="0"/>
            </a:spcBef>
            <a:spcAft>
              <a:spcPct val="35000"/>
            </a:spcAft>
            <a:buNone/>
          </a:pPr>
          <a:r>
            <a:rPr lang="es-CO" sz="1550" kern="1200" dirty="0">
              <a:solidFill>
                <a:srgbClr val="000000"/>
              </a:solidFill>
              <a:latin typeface="Arial"/>
              <a:ea typeface="+mn-ea"/>
              <a:cs typeface="+mn-cs"/>
            </a:rPr>
            <a:t>Recurso hídrico </a:t>
          </a:r>
        </a:p>
      </dgm:t>
    </dgm:pt>
    <dgm:pt modelId="{4CF4BD02-BD5C-433D-BD93-F34F9B473B5A}" type="parTrans" cxnId="{585FF447-D8C6-4557-93D8-C17514E72E05}">
      <dgm:prSet/>
      <dgm:spPr/>
      <dgm:t>
        <a:bodyPr/>
        <a:lstStyle/>
        <a:p>
          <a:endParaRPr lang="es-CO"/>
        </a:p>
      </dgm:t>
    </dgm:pt>
    <dgm:pt modelId="{80163115-6969-4715-A5BC-67BC6EA0A107}" type="sibTrans" cxnId="{585FF447-D8C6-4557-93D8-C17514E72E05}">
      <dgm:prSet/>
      <dgm:spPr/>
      <dgm:t>
        <a:bodyPr/>
        <a:lstStyle/>
        <a:p>
          <a:endParaRPr lang="es-CO"/>
        </a:p>
      </dgm:t>
    </dgm:pt>
    <dgm:pt modelId="{A17ECB9A-EF20-468D-ACB4-B42C8349DF1B}">
      <dgm:prSet phldrT="[Texto]" custT="1"/>
      <dgm:spPr/>
      <dgm:t>
        <a:bodyPr/>
        <a:lstStyle/>
        <a:p>
          <a:pPr marL="0" lvl="0" indent="0" algn="l" defTabSz="711200">
            <a:lnSpc>
              <a:spcPct val="90000"/>
            </a:lnSpc>
            <a:spcBef>
              <a:spcPct val="0"/>
            </a:spcBef>
            <a:spcAft>
              <a:spcPct val="35000"/>
            </a:spcAft>
            <a:buNone/>
          </a:pPr>
          <a:endParaRPr lang="es-CO" sz="1600" kern="1200" dirty="0">
            <a:solidFill>
              <a:srgbClr val="000000"/>
            </a:solidFill>
            <a:latin typeface="Arial"/>
            <a:ea typeface="+mn-ea"/>
            <a:cs typeface="+mn-cs"/>
          </a:endParaRPr>
        </a:p>
      </dgm:t>
    </dgm:pt>
    <dgm:pt modelId="{14E32C27-CA1A-4A69-B66F-364C25B921B3}" type="parTrans" cxnId="{29607821-9625-408B-86D9-B4AFE9173BDA}">
      <dgm:prSet/>
      <dgm:spPr/>
      <dgm:t>
        <a:bodyPr/>
        <a:lstStyle/>
        <a:p>
          <a:endParaRPr lang="es-CO"/>
        </a:p>
      </dgm:t>
    </dgm:pt>
    <dgm:pt modelId="{D972199E-596E-4037-9403-4CBF7AC064BE}" type="sibTrans" cxnId="{29607821-9625-408B-86D9-B4AFE9173BDA}">
      <dgm:prSet/>
      <dgm:spPr/>
      <dgm:t>
        <a:bodyPr/>
        <a:lstStyle/>
        <a:p>
          <a:endParaRPr lang="es-CO"/>
        </a:p>
      </dgm:t>
    </dgm:pt>
    <dgm:pt modelId="{923206B6-71F3-45B3-8E32-651E0D80622C}">
      <dgm:prSet phldrT="[Texto]" custT="1"/>
      <dgm:spPr/>
      <dgm:t>
        <a:bodyPr/>
        <a:lstStyle/>
        <a:p>
          <a:pPr marL="0" lvl="0" indent="0" algn="l" defTabSz="711200">
            <a:lnSpc>
              <a:spcPct val="90000"/>
            </a:lnSpc>
            <a:spcBef>
              <a:spcPct val="0"/>
            </a:spcBef>
            <a:spcAft>
              <a:spcPct val="35000"/>
            </a:spcAft>
            <a:buNone/>
          </a:pPr>
          <a:endParaRPr lang="es-CO" sz="1600" kern="1200" dirty="0">
            <a:solidFill>
              <a:srgbClr val="000000"/>
            </a:solidFill>
            <a:latin typeface="Arial"/>
            <a:ea typeface="+mn-ea"/>
            <a:cs typeface="+mn-cs"/>
          </a:endParaRPr>
        </a:p>
      </dgm:t>
    </dgm:pt>
    <dgm:pt modelId="{595FC69D-DDE1-43C5-AD5D-4310920A6868}" type="parTrans" cxnId="{7A9D95E7-3320-4E80-A9A3-4736C50D654B}">
      <dgm:prSet/>
      <dgm:spPr/>
      <dgm:t>
        <a:bodyPr/>
        <a:lstStyle/>
        <a:p>
          <a:endParaRPr lang="es-CO"/>
        </a:p>
      </dgm:t>
    </dgm:pt>
    <dgm:pt modelId="{9CB95804-B807-4F22-8B5E-34E375DDE404}" type="sibTrans" cxnId="{7A9D95E7-3320-4E80-A9A3-4736C50D654B}">
      <dgm:prSet/>
      <dgm:spPr/>
      <dgm:t>
        <a:bodyPr/>
        <a:lstStyle/>
        <a:p>
          <a:endParaRPr lang="es-CO"/>
        </a:p>
      </dgm:t>
    </dgm:pt>
    <dgm:pt modelId="{C6E66A60-DE9F-4D68-B9DC-D5CF70E1AE61}">
      <dgm:prSet phldrT="[Texto]" custT="1"/>
      <dgm:spPr/>
      <dgm:t>
        <a:bodyPr/>
        <a:lstStyle/>
        <a:p>
          <a:pPr marL="0" lvl="0" indent="0" algn="l" defTabSz="711200">
            <a:lnSpc>
              <a:spcPct val="90000"/>
            </a:lnSpc>
            <a:spcBef>
              <a:spcPct val="0"/>
            </a:spcBef>
            <a:spcAft>
              <a:spcPct val="35000"/>
            </a:spcAft>
            <a:buNone/>
          </a:pPr>
          <a:endParaRPr lang="es-CO" sz="1600" kern="1200" dirty="0">
            <a:solidFill>
              <a:srgbClr val="000000"/>
            </a:solidFill>
            <a:latin typeface="Arial"/>
            <a:ea typeface="+mn-ea"/>
            <a:cs typeface="+mn-cs"/>
          </a:endParaRPr>
        </a:p>
      </dgm:t>
    </dgm:pt>
    <dgm:pt modelId="{B2CB38CD-538A-4B76-91A1-4B6FFE0D5266}" type="parTrans" cxnId="{7B6FBF4C-B582-4837-B6F3-A9B74951A1C3}">
      <dgm:prSet/>
      <dgm:spPr/>
      <dgm:t>
        <a:bodyPr/>
        <a:lstStyle/>
        <a:p>
          <a:endParaRPr lang="es-CO"/>
        </a:p>
      </dgm:t>
    </dgm:pt>
    <dgm:pt modelId="{F54E39D7-9782-410E-958D-14473E737BC5}" type="sibTrans" cxnId="{7B6FBF4C-B582-4837-B6F3-A9B74951A1C3}">
      <dgm:prSet/>
      <dgm:spPr/>
      <dgm:t>
        <a:bodyPr/>
        <a:lstStyle/>
        <a:p>
          <a:endParaRPr lang="es-CO"/>
        </a:p>
      </dgm:t>
    </dgm:pt>
    <dgm:pt modelId="{AF0F91CF-401F-4FD6-9758-82A79C8F6A3B}">
      <dgm:prSet phldrT="[Texto]" custT="1"/>
      <dgm:spPr/>
      <dgm:t>
        <a:bodyPr/>
        <a:lstStyle/>
        <a:p>
          <a:pPr marL="0" lvl="0" indent="0" algn="l" defTabSz="711200">
            <a:lnSpc>
              <a:spcPct val="90000"/>
            </a:lnSpc>
            <a:spcBef>
              <a:spcPct val="0"/>
            </a:spcBef>
            <a:spcAft>
              <a:spcPct val="35000"/>
            </a:spcAft>
            <a:buNone/>
          </a:pPr>
          <a:r>
            <a:rPr lang="es-CO" sz="1550" kern="1200" dirty="0">
              <a:solidFill>
                <a:srgbClr val="000000"/>
              </a:solidFill>
              <a:latin typeface="Arial"/>
              <a:ea typeface="+mn-ea"/>
              <a:cs typeface="+mn-cs"/>
            </a:rPr>
            <a:t>Erosión </a:t>
          </a:r>
        </a:p>
      </dgm:t>
    </dgm:pt>
    <dgm:pt modelId="{FEF78C97-CB08-4865-9EDA-D38E15240140}" type="parTrans" cxnId="{763D5274-7B23-4785-B1C4-71D7DF1FA2FD}">
      <dgm:prSet/>
      <dgm:spPr/>
      <dgm:t>
        <a:bodyPr/>
        <a:lstStyle/>
        <a:p>
          <a:endParaRPr lang="es-CO"/>
        </a:p>
      </dgm:t>
    </dgm:pt>
    <dgm:pt modelId="{B7B9FAC0-DD9E-424C-A071-3CBBA6F624F5}" type="sibTrans" cxnId="{763D5274-7B23-4785-B1C4-71D7DF1FA2FD}">
      <dgm:prSet/>
      <dgm:spPr/>
      <dgm:t>
        <a:bodyPr/>
        <a:lstStyle/>
        <a:p>
          <a:endParaRPr lang="es-CO"/>
        </a:p>
      </dgm:t>
    </dgm:pt>
    <dgm:pt modelId="{7C74887E-F151-4CF4-A620-753D7D5885D6}">
      <dgm:prSet phldrT="[Texto]" custT="1"/>
      <dgm:spPr/>
      <dgm:t>
        <a:bodyPr/>
        <a:lstStyle/>
        <a:p>
          <a:pPr marL="0" lvl="0" indent="0" algn="l" defTabSz="711200">
            <a:lnSpc>
              <a:spcPct val="90000"/>
            </a:lnSpc>
            <a:spcBef>
              <a:spcPct val="0"/>
            </a:spcBef>
            <a:spcAft>
              <a:spcPct val="35000"/>
            </a:spcAft>
            <a:buNone/>
          </a:pPr>
          <a:r>
            <a:rPr lang="es-CO" sz="1550" kern="1200" dirty="0">
              <a:solidFill>
                <a:srgbClr val="000000"/>
              </a:solidFill>
              <a:latin typeface="Arial"/>
              <a:ea typeface="+mn-ea"/>
              <a:cs typeface="+mn-cs"/>
            </a:rPr>
            <a:t>Avenidas torrenciales</a:t>
          </a:r>
        </a:p>
      </dgm:t>
    </dgm:pt>
    <dgm:pt modelId="{70EAE8A0-AED5-4ED2-8A0D-C8541B189BED}" type="parTrans" cxnId="{FF015492-9BE6-49FC-87E6-F52FDFE42D8E}">
      <dgm:prSet/>
      <dgm:spPr/>
      <dgm:t>
        <a:bodyPr/>
        <a:lstStyle/>
        <a:p>
          <a:endParaRPr lang="es-CO"/>
        </a:p>
      </dgm:t>
    </dgm:pt>
    <dgm:pt modelId="{9ED231B4-4410-412F-BD27-058E6E372671}" type="sibTrans" cxnId="{FF015492-9BE6-49FC-87E6-F52FDFE42D8E}">
      <dgm:prSet/>
      <dgm:spPr/>
      <dgm:t>
        <a:bodyPr/>
        <a:lstStyle/>
        <a:p>
          <a:endParaRPr lang="es-CO"/>
        </a:p>
      </dgm:t>
    </dgm:pt>
    <dgm:pt modelId="{2785BB2C-496F-46DB-963F-217225EC9135}">
      <dgm:prSet phldrT="[Texto]" custT="1"/>
      <dgm:spPr/>
      <dgm:t>
        <a:bodyPr/>
        <a:lstStyle/>
        <a:p>
          <a:pPr marL="0" lvl="0" indent="0" algn="l" defTabSz="711200">
            <a:lnSpc>
              <a:spcPct val="90000"/>
            </a:lnSpc>
            <a:spcBef>
              <a:spcPct val="0"/>
            </a:spcBef>
            <a:spcAft>
              <a:spcPct val="35000"/>
            </a:spcAft>
            <a:buNone/>
          </a:pPr>
          <a:r>
            <a:rPr lang="es-CO" sz="1550" kern="1200" dirty="0">
              <a:solidFill>
                <a:srgbClr val="000000"/>
              </a:solidFill>
              <a:latin typeface="Arial"/>
              <a:ea typeface="+mn-ea"/>
              <a:cs typeface="+mn-cs"/>
            </a:rPr>
            <a:t>Remoción en masa </a:t>
          </a:r>
        </a:p>
      </dgm:t>
    </dgm:pt>
    <dgm:pt modelId="{F697C8DE-FBF4-4D3A-BD53-3DA8CDF90F85}" type="parTrans" cxnId="{63F6D4F4-CFC5-493C-8836-E99A05C082B4}">
      <dgm:prSet/>
      <dgm:spPr/>
      <dgm:t>
        <a:bodyPr/>
        <a:lstStyle/>
        <a:p>
          <a:endParaRPr lang="es-CO"/>
        </a:p>
      </dgm:t>
    </dgm:pt>
    <dgm:pt modelId="{C054A9D1-D713-4CF1-BFFF-BCEED7DBD7E5}" type="sibTrans" cxnId="{63F6D4F4-CFC5-493C-8836-E99A05C082B4}">
      <dgm:prSet/>
      <dgm:spPr/>
      <dgm:t>
        <a:bodyPr/>
        <a:lstStyle/>
        <a:p>
          <a:endParaRPr lang="es-CO"/>
        </a:p>
      </dgm:t>
    </dgm:pt>
    <dgm:pt modelId="{D0262E06-27EA-488C-A5ED-1C59A246AAB7}">
      <dgm:prSet phldrT="[Texto]" custT="1"/>
      <dgm:spPr/>
      <dgm:t>
        <a:bodyPr/>
        <a:lstStyle/>
        <a:p>
          <a:pPr marL="0" lvl="0" indent="0" algn="l" defTabSz="711200">
            <a:lnSpc>
              <a:spcPct val="90000"/>
            </a:lnSpc>
            <a:spcBef>
              <a:spcPct val="0"/>
            </a:spcBef>
            <a:spcAft>
              <a:spcPct val="35000"/>
            </a:spcAft>
            <a:buNone/>
          </a:pPr>
          <a:r>
            <a:rPr lang="es-CO" sz="1550" kern="1200" dirty="0">
              <a:solidFill>
                <a:srgbClr val="000000"/>
              </a:solidFill>
              <a:latin typeface="Arial"/>
              <a:ea typeface="+mn-ea"/>
              <a:cs typeface="+mn-cs"/>
            </a:rPr>
            <a:t>Incendios forestales </a:t>
          </a:r>
        </a:p>
      </dgm:t>
    </dgm:pt>
    <dgm:pt modelId="{476AAEEE-CD1A-47DD-92E3-43B3B366AF21}" type="parTrans" cxnId="{3FF4A1D5-BB92-4257-A587-A6B5769C13AB}">
      <dgm:prSet/>
      <dgm:spPr/>
      <dgm:t>
        <a:bodyPr/>
        <a:lstStyle/>
        <a:p>
          <a:endParaRPr lang="es-CO"/>
        </a:p>
      </dgm:t>
    </dgm:pt>
    <dgm:pt modelId="{AC3BB3EB-9D6A-4D0F-B464-178C7CFB7B73}" type="sibTrans" cxnId="{3FF4A1D5-BB92-4257-A587-A6B5769C13AB}">
      <dgm:prSet/>
      <dgm:spPr/>
      <dgm:t>
        <a:bodyPr/>
        <a:lstStyle/>
        <a:p>
          <a:endParaRPr lang="es-CO"/>
        </a:p>
      </dgm:t>
    </dgm:pt>
    <dgm:pt modelId="{8702B6D0-B064-4A90-8CB5-9B4EF503A04F}">
      <dgm:prSet phldrT="[Texto]" custT="1"/>
      <dgm:spPr/>
      <dgm:t>
        <a:bodyPr/>
        <a:lstStyle/>
        <a:p>
          <a:pPr marL="0" lvl="0" indent="0" algn="l" defTabSz="711200">
            <a:lnSpc>
              <a:spcPct val="90000"/>
            </a:lnSpc>
            <a:spcBef>
              <a:spcPct val="0"/>
            </a:spcBef>
            <a:spcAft>
              <a:spcPct val="35000"/>
            </a:spcAft>
            <a:buFontTx/>
            <a:buNone/>
          </a:pPr>
          <a:r>
            <a:rPr lang="es-CO" sz="1550" kern="1200" dirty="0" err="1">
              <a:solidFill>
                <a:srgbClr val="000000"/>
              </a:solidFill>
              <a:latin typeface="Arial"/>
              <a:ea typeface="+mn-ea"/>
              <a:cs typeface="+mn-cs"/>
            </a:rPr>
            <a:t>Mineroenergetico</a:t>
          </a:r>
          <a:endParaRPr lang="es-CO" sz="1550" kern="1200" dirty="0">
            <a:solidFill>
              <a:srgbClr val="000000"/>
            </a:solidFill>
            <a:latin typeface="Arial"/>
            <a:ea typeface="+mn-ea"/>
            <a:cs typeface="+mn-cs"/>
          </a:endParaRPr>
        </a:p>
      </dgm:t>
    </dgm:pt>
    <dgm:pt modelId="{C92AD2FA-D1AC-487B-A2D0-B5CC970DC01E}" type="parTrans" cxnId="{CD2D4844-208C-43BF-96AD-162A85B45F90}">
      <dgm:prSet/>
      <dgm:spPr/>
      <dgm:t>
        <a:bodyPr/>
        <a:lstStyle/>
        <a:p>
          <a:endParaRPr lang="es-CO"/>
        </a:p>
      </dgm:t>
    </dgm:pt>
    <dgm:pt modelId="{A1C1AD7E-430D-4C4C-BDDA-F797B6EBDA5A}" type="sibTrans" cxnId="{CD2D4844-208C-43BF-96AD-162A85B45F90}">
      <dgm:prSet/>
      <dgm:spPr/>
      <dgm:t>
        <a:bodyPr/>
        <a:lstStyle/>
        <a:p>
          <a:endParaRPr lang="es-CO"/>
        </a:p>
      </dgm:t>
    </dgm:pt>
    <dgm:pt modelId="{00F130E0-8E77-4DC2-935F-AA5B513174CF}">
      <dgm:prSet phldrT="[Texto]" custT="1"/>
      <dgm:spPr/>
      <dgm:t>
        <a:bodyPr/>
        <a:lstStyle/>
        <a:p>
          <a:pPr marL="0" lvl="0" indent="0" algn="l" defTabSz="711200">
            <a:lnSpc>
              <a:spcPct val="90000"/>
            </a:lnSpc>
            <a:spcBef>
              <a:spcPct val="0"/>
            </a:spcBef>
            <a:spcAft>
              <a:spcPct val="35000"/>
            </a:spcAft>
            <a:buFontTx/>
            <a:buNone/>
          </a:pPr>
          <a:r>
            <a:rPr lang="es-CO" sz="1550" kern="1200" dirty="0">
              <a:solidFill>
                <a:srgbClr val="000000"/>
              </a:solidFill>
              <a:latin typeface="Arial"/>
              <a:ea typeface="+mn-ea"/>
              <a:cs typeface="+mn-cs"/>
            </a:rPr>
            <a:t>Infraestructura</a:t>
          </a:r>
        </a:p>
      </dgm:t>
    </dgm:pt>
    <dgm:pt modelId="{4D1BB05E-C43B-4F9D-B1FA-F67C8C855DE7}" type="parTrans" cxnId="{95C2B995-964F-494E-9566-E6EE5AA57CC4}">
      <dgm:prSet/>
      <dgm:spPr/>
      <dgm:t>
        <a:bodyPr/>
        <a:lstStyle/>
        <a:p>
          <a:endParaRPr lang="es-CO"/>
        </a:p>
      </dgm:t>
    </dgm:pt>
    <dgm:pt modelId="{62B4FCFB-DEAB-4BBC-BA27-53224C5ED2E8}" type="sibTrans" cxnId="{95C2B995-964F-494E-9566-E6EE5AA57CC4}">
      <dgm:prSet/>
      <dgm:spPr/>
      <dgm:t>
        <a:bodyPr/>
        <a:lstStyle/>
        <a:p>
          <a:endParaRPr lang="es-CO"/>
        </a:p>
      </dgm:t>
    </dgm:pt>
    <dgm:pt modelId="{F62246BF-B22A-4FA1-9E8E-1B0A6597B583}">
      <dgm:prSet phldrT="[Texto]" custT="1"/>
      <dgm:spPr/>
      <dgm:t>
        <a:bodyPr/>
        <a:lstStyle/>
        <a:p>
          <a:pPr marL="0" lvl="0" indent="0" algn="l" defTabSz="711200">
            <a:lnSpc>
              <a:spcPct val="90000"/>
            </a:lnSpc>
            <a:spcBef>
              <a:spcPct val="0"/>
            </a:spcBef>
            <a:spcAft>
              <a:spcPct val="35000"/>
            </a:spcAft>
            <a:buFontTx/>
            <a:buNone/>
          </a:pPr>
          <a:r>
            <a:rPr lang="es-CO" sz="1550" kern="1200" dirty="0">
              <a:solidFill>
                <a:srgbClr val="000000"/>
              </a:solidFill>
              <a:latin typeface="Arial"/>
              <a:ea typeface="+mn-ea"/>
              <a:cs typeface="+mn-cs"/>
            </a:rPr>
            <a:t>Comunidades étnicas </a:t>
          </a:r>
        </a:p>
      </dgm:t>
    </dgm:pt>
    <dgm:pt modelId="{F9DAE24E-470A-42E9-A0CB-D5E51B61DB9B}" type="parTrans" cxnId="{6C796B97-ACB7-476F-B2B5-2317BDCA7A43}">
      <dgm:prSet/>
      <dgm:spPr/>
      <dgm:t>
        <a:bodyPr/>
        <a:lstStyle/>
        <a:p>
          <a:endParaRPr lang="es-CO"/>
        </a:p>
      </dgm:t>
    </dgm:pt>
    <dgm:pt modelId="{2F91721D-C033-4EDA-8952-FE694DB41CF3}" type="sibTrans" cxnId="{6C796B97-ACB7-476F-B2B5-2317BDCA7A43}">
      <dgm:prSet/>
      <dgm:spPr/>
      <dgm:t>
        <a:bodyPr/>
        <a:lstStyle/>
        <a:p>
          <a:endParaRPr lang="es-CO"/>
        </a:p>
      </dgm:t>
    </dgm:pt>
    <dgm:pt modelId="{4D86D2F8-156A-41C0-AD9B-CE8D65358B41}">
      <dgm:prSet phldrT="[Texto]" custT="1"/>
      <dgm:spPr/>
      <dgm:t>
        <a:bodyPr/>
        <a:lstStyle/>
        <a:p>
          <a:pPr marL="0" lvl="0" indent="0" algn="l" defTabSz="711200">
            <a:lnSpc>
              <a:spcPct val="90000"/>
            </a:lnSpc>
            <a:spcBef>
              <a:spcPct val="0"/>
            </a:spcBef>
            <a:spcAft>
              <a:spcPct val="35000"/>
            </a:spcAft>
            <a:buFontTx/>
            <a:buNone/>
          </a:pPr>
          <a:r>
            <a:rPr lang="es-CO" sz="1550" kern="1200" dirty="0">
              <a:solidFill>
                <a:srgbClr val="000000"/>
              </a:solidFill>
              <a:latin typeface="Arial"/>
              <a:ea typeface="+mn-ea"/>
              <a:cs typeface="+mn-cs"/>
            </a:rPr>
            <a:t>Seguridad </a:t>
          </a:r>
        </a:p>
      </dgm:t>
    </dgm:pt>
    <dgm:pt modelId="{C6C03A04-3847-49D3-8DB0-11BABF4CB1FA}" type="parTrans" cxnId="{B230AF04-41AB-4152-A23C-6F61898C8E74}">
      <dgm:prSet/>
      <dgm:spPr/>
      <dgm:t>
        <a:bodyPr/>
        <a:lstStyle/>
        <a:p>
          <a:endParaRPr lang="es-CO"/>
        </a:p>
      </dgm:t>
    </dgm:pt>
    <dgm:pt modelId="{D99D3D56-985E-45B1-AA39-D77149BB48CF}" type="sibTrans" cxnId="{B230AF04-41AB-4152-A23C-6F61898C8E74}">
      <dgm:prSet/>
      <dgm:spPr/>
      <dgm:t>
        <a:bodyPr/>
        <a:lstStyle/>
        <a:p>
          <a:endParaRPr lang="es-CO"/>
        </a:p>
      </dgm:t>
    </dgm:pt>
    <dgm:pt modelId="{58F79EFF-BAB6-4BCE-9863-280DD3502D9F}">
      <dgm:prSet phldrT="[Texto]" custT="1"/>
      <dgm:spPr/>
      <dgm:t>
        <a:bodyPr/>
        <a:lstStyle/>
        <a:p>
          <a:pPr marL="0" lvl="0" indent="0" algn="l" defTabSz="711200">
            <a:lnSpc>
              <a:spcPct val="90000"/>
            </a:lnSpc>
            <a:spcBef>
              <a:spcPct val="0"/>
            </a:spcBef>
            <a:spcAft>
              <a:spcPct val="35000"/>
            </a:spcAft>
            <a:buFontTx/>
            <a:buNone/>
          </a:pPr>
          <a:r>
            <a:rPr lang="es-CO" sz="1550" kern="1200" dirty="0">
              <a:solidFill>
                <a:srgbClr val="000000"/>
              </a:solidFill>
              <a:latin typeface="Arial"/>
              <a:ea typeface="+mn-ea"/>
              <a:cs typeface="+mn-cs"/>
            </a:rPr>
            <a:t>Patrimonio cultura y arqueológico, entre otros. </a:t>
          </a:r>
        </a:p>
      </dgm:t>
    </dgm:pt>
    <dgm:pt modelId="{05F50CB8-1B7C-4CFC-97BD-D54894C2F8CF}" type="parTrans" cxnId="{DEF23AFE-AB43-49FD-8826-2B72ED7D006A}">
      <dgm:prSet/>
      <dgm:spPr/>
      <dgm:t>
        <a:bodyPr/>
        <a:lstStyle/>
        <a:p>
          <a:endParaRPr lang="es-CO"/>
        </a:p>
      </dgm:t>
    </dgm:pt>
    <dgm:pt modelId="{F6B519E6-7A54-4245-BE45-89B8150002BA}" type="sibTrans" cxnId="{DEF23AFE-AB43-49FD-8826-2B72ED7D006A}">
      <dgm:prSet/>
      <dgm:spPr/>
      <dgm:t>
        <a:bodyPr/>
        <a:lstStyle/>
        <a:p>
          <a:endParaRPr lang="es-CO"/>
        </a:p>
      </dgm:t>
    </dgm:pt>
    <dgm:pt modelId="{CBC7A60D-E696-4ECC-B45B-9CEC2FB829CB}" type="pres">
      <dgm:prSet presAssocID="{72C3615E-C84F-4257-89AA-53D8D4132954}" presName="Name0" presStyleCnt="0">
        <dgm:presLayoutVars>
          <dgm:dir/>
          <dgm:animLvl val="lvl"/>
          <dgm:resizeHandles val="exact"/>
        </dgm:presLayoutVars>
      </dgm:prSet>
      <dgm:spPr/>
    </dgm:pt>
    <dgm:pt modelId="{EC5C739B-F4BC-4F3A-84D0-8C9D09260EEC}" type="pres">
      <dgm:prSet presAssocID="{58DB4A03-E631-4BEE-98CF-EBA4DDFE5188}" presName="linNode" presStyleCnt="0"/>
      <dgm:spPr/>
    </dgm:pt>
    <dgm:pt modelId="{744E1657-0892-4717-B214-99B8F1D2C746}" type="pres">
      <dgm:prSet presAssocID="{58DB4A03-E631-4BEE-98CF-EBA4DDFE5188}" presName="parentText" presStyleLbl="node1" presStyleIdx="0" presStyleCnt="3" custScaleY="189088">
        <dgm:presLayoutVars>
          <dgm:chMax val="1"/>
          <dgm:bulletEnabled val="1"/>
        </dgm:presLayoutVars>
      </dgm:prSet>
      <dgm:spPr/>
    </dgm:pt>
    <dgm:pt modelId="{FF8E7557-BC7F-4331-8C87-9DDBB1FB6873}" type="pres">
      <dgm:prSet presAssocID="{58DB4A03-E631-4BEE-98CF-EBA4DDFE5188}" presName="descendantText" presStyleLbl="alignAccFollowNode1" presStyleIdx="0" presStyleCnt="3" custScaleX="94722" custScaleY="211710">
        <dgm:presLayoutVars>
          <dgm:bulletEnabled val="1"/>
        </dgm:presLayoutVars>
      </dgm:prSet>
      <dgm:spPr/>
    </dgm:pt>
    <dgm:pt modelId="{40F81202-FCFA-44A6-83B4-CBEC59C531FB}" type="pres">
      <dgm:prSet presAssocID="{E85723D0-1614-431F-BF78-CC8D50416A99}" presName="sp" presStyleCnt="0"/>
      <dgm:spPr/>
    </dgm:pt>
    <dgm:pt modelId="{E52BFC48-7F79-41E4-8AA7-7EFE1E508660}" type="pres">
      <dgm:prSet presAssocID="{BF4A70C8-C6C0-4C46-B1BD-C114E1105564}" presName="linNode" presStyleCnt="0"/>
      <dgm:spPr/>
    </dgm:pt>
    <dgm:pt modelId="{77C9BA48-728A-43FA-A373-825A9DCBCFAC}" type="pres">
      <dgm:prSet presAssocID="{BF4A70C8-C6C0-4C46-B1BD-C114E1105564}" presName="parentText" presStyleLbl="node1" presStyleIdx="1" presStyleCnt="3">
        <dgm:presLayoutVars>
          <dgm:chMax val="1"/>
          <dgm:bulletEnabled val="1"/>
        </dgm:presLayoutVars>
      </dgm:prSet>
      <dgm:spPr/>
    </dgm:pt>
    <dgm:pt modelId="{7B99C530-683D-459D-B68D-4D3038E23200}" type="pres">
      <dgm:prSet presAssocID="{BF4A70C8-C6C0-4C46-B1BD-C114E1105564}" presName="descendantText" presStyleLbl="alignAccFollowNode1" presStyleIdx="1" presStyleCnt="3" custScaleX="94721" custScaleY="130833">
        <dgm:presLayoutVars>
          <dgm:bulletEnabled val="1"/>
        </dgm:presLayoutVars>
      </dgm:prSet>
      <dgm:spPr/>
    </dgm:pt>
    <dgm:pt modelId="{097DC549-9561-4B23-ADF4-AC0AD5099856}" type="pres">
      <dgm:prSet presAssocID="{4D95A414-5794-4DAF-8716-8FFFCB095DB0}" presName="sp" presStyleCnt="0"/>
      <dgm:spPr/>
    </dgm:pt>
    <dgm:pt modelId="{94CC6B51-DDCD-4CC0-9203-785053783451}" type="pres">
      <dgm:prSet presAssocID="{1AAB3F8B-84CE-4BAE-A994-52991B059394}" presName="linNode" presStyleCnt="0"/>
      <dgm:spPr/>
    </dgm:pt>
    <dgm:pt modelId="{A38591EF-8DE7-4AD1-BA5C-DD490447343A}" type="pres">
      <dgm:prSet presAssocID="{1AAB3F8B-84CE-4BAE-A994-52991B059394}" presName="parentText" presStyleLbl="node1" presStyleIdx="2" presStyleCnt="3" custScaleY="129995">
        <dgm:presLayoutVars>
          <dgm:chMax val="1"/>
          <dgm:bulletEnabled val="1"/>
        </dgm:presLayoutVars>
      </dgm:prSet>
      <dgm:spPr/>
    </dgm:pt>
    <dgm:pt modelId="{6E9DBE05-F65A-4608-8B42-678E7A12A429}" type="pres">
      <dgm:prSet presAssocID="{1AAB3F8B-84CE-4BAE-A994-52991B059394}" presName="descendantText" presStyleLbl="alignAccFollowNode1" presStyleIdx="2" presStyleCnt="3" custScaleX="96243" custScaleY="157657">
        <dgm:presLayoutVars>
          <dgm:bulletEnabled val="1"/>
        </dgm:presLayoutVars>
      </dgm:prSet>
      <dgm:spPr/>
    </dgm:pt>
  </dgm:ptLst>
  <dgm:cxnLst>
    <dgm:cxn modelId="{B230AF04-41AB-4152-A23C-6F61898C8E74}" srcId="{1AAB3F8B-84CE-4BAE-A994-52991B059394}" destId="{4D86D2F8-156A-41C0-AD9B-CE8D65358B41}" srcOrd="4" destOrd="0" parTransId="{C6C03A04-3847-49D3-8DB0-11BABF4CB1FA}" sibTransId="{D99D3D56-985E-45B1-AA39-D77149BB48CF}"/>
    <dgm:cxn modelId="{AB79510C-D8FA-45EE-9053-6B7C5E53DD60}" type="presOf" srcId="{58F79EFF-BAB6-4BCE-9863-280DD3502D9F}" destId="{6E9DBE05-F65A-4608-8B42-678E7A12A429}" srcOrd="0" destOrd="5" presId="urn:microsoft.com/office/officeart/2005/8/layout/vList5"/>
    <dgm:cxn modelId="{43735C1E-4569-4FF2-86C0-BCA142DABB0A}" srcId="{58DB4A03-E631-4BEE-98CF-EBA4DDFE5188}" destId="{9E7E3C7F-955B-48D5-AF7B-2A3DBE2711F3}" srcOrd="7" destOrd="0" parTransId="{77F3C573-D2B3-4FEE-9890-8034AB45BC49}" sibTransId="{73F4AABE-AC9C-4990-B7E7-366AFD0A0BDB}"/>
    <dgm:cxn modelId="{DA5D8E1E-DFC5-4F51-86D4-3A06722BFF9B}" type="presOf" srcId="{8702B6D0-B064-4A90-8CB5-9B4EF503A04F}" destId="{6E9DBE05-F65A-4608-8B42-678E7A12A429}" srcOrd="0" destOrd="1" presId="urn:microsoft.com/office/officeart/2005/8/layout/vList5"/>
    <dgm:cxn modelId="{29607821-9625-408B-86D9-B4AFE9173BDA}" srcId="{58DB4A03-E631-4BEE-98CF-EBA4DDFE5188}" destId="{A17ECB9A-EF20-468D-ACB4-B42C8349DF1B}" srcOrd="9" destOrd="0" parTransId="{14E32C27-CA1A-4A69-B66F-364C25B921B3}" sibTransId="{D972199E-596E-4037-9403-4CBF7AC064BE}"/>
    <dgm:cxn modelId="{56499322-02BE-46D4-9856-E4B1BB246531}" srcId="{58DB4A03-E631-4BEE-98CF-EBA4DDFE5188}" destId="{5EDC5820-69F3-4BB0-A380-C89C70132944}" srcOrd="6" destOrd="0" parTransId="{1A995731-852A-4D98-93A3-8803D9DCB3EF}" sibTransId="{DB73245F-F647-4727-B3ED-4FA91288E6BD}"/>
    <dgm:cxn modelId="{1D214C5B-9D9F-4652-B324-7021799436E1}" type="presOf" srcId="{46483F92-C676-4330-B459-B9E5B4EFACAA}" destId="{FF8E7557-BC7F-4331-8C87-9DDBB1FB6873}" srcOrd="0" destOrd="5" presId="urn:microsoft.com/office/officeart/2005/8/layout/vList5"/>
    <dgm:cxn modelId="{F5716B5D-FDC0-44DD-8DE8-7281FE3DAE1E}" type="presOf" srcId="{D4BCB103-A98B-464E-AB1B-997137D56971}" destId="{FF8E7557-BC7F-4331-8C87-9DDBB1FB6873}" srcOrd="0" destOrd="3" presId="urn:microsoft.com/office/officeart/2005/8/layout/vList5"/>
    <dgm:cxn modelId="{0E79615F-1F63-4995-8CF1-BF2A5B4F44E1}" type="presOf" srcId="{923206B6-71F3-45B3-8E32-651E0D80622C}" destId="{FF8E7557-BC7F-4331-8C87-9DDBB1FB6873}" srcOrd="0" destOrd="0" presId="urn:microsoft.com/office/officeart/2005/8/layout/vList5"/>
    <dgm:cxn modelId="{D8343D60-F5A8-45EC-B6B2-16453F10F098}" srcId="{58DB4A03-E631-4BEE-98CF-EBA4DDFE5188}" destId="{32F2D673-F2F2-4A2B-9988-26A0F9BB64EC}" srcOrd="10" destOrd="0" parTransId="{11D13726-5608-4187-B2C8-203F46255A9C}" sibTransId="{E4FD345F-A8AF-4129-8A62-363CE215326C}"/>
    <dgm:cxn modelId="{DCD7DD60-9100-4E5E-9E11-EF510AB59633}" type="presOf" srcId="{32F2D673-F2F2-4A2B-9988-26A0F9BB64EC}" destId="{FF8E7557-BC7F-4331-8C87-9DDBB1FB6873}" srcOrd="0" destOrd="10" presId="urn:microsoft.com/office/officeart/2005/8/layout/vList5"/>
    <dgm:cxn modelId="{3A800D42-92B1-43FF-94DF-08F684035E01}" srcId="{1AAB3F8B-84CE-4BAE-A994-52991B059394}" destId="{76754758-C8BB-4693-A3D7-8E8FE6B4591B}" srcOrd="0" destOrd="0" parTransId="{093F9382-3484-47CA-94FD-4C63018D2720}" sibTransId="{14813799-BDB8-4FB2-83A8-93228868152F}"/>
    <dgm:cxn modelId="{CD2D4844-208C-43BF-96AD-162A85B45F90}" srcId="{1AAB3F8B-84CE-4BAE-A994-52991B059394}" destId="{8702B6D0-B064-4A90-8CB5-9B4EF503A04F}" srcOrd="1" destOrd="0" parTransId="{C92AD2FA-D1AC-487B-A2D0-B5CC970DC01E}" sibTransId="{A1C1AD7E-430D-4C4C-BDDA-F797B6EBDA5A}"/>
    <dgm:cxn modelId="{585FF447-D8C6-4557-93D8-C17514E72E05}" srcId="{58DB4A03-E631-4BEE-98CF-EBA4DDFE5188}" destId="{76D8951C-9012-496B-BFB8-BD75D2B634E3}" srcOrd="8" destOrd="0" parTransId="{4CF4BD02-BD5C-433D-BD93-F34F9B473B5A}" sibTransId="{80163115-6969-4715-A5BC-67BC6EA0A107}"/>
    <dgm:cxn modelId="{51F35D6B-9256-45B5-A6A9-AA667FADCD28}" type="presOf" srcId="{5EDC5820-69F3-4BB0-A380-C89C70132944}" destId="{FF8E7557-BC7F-4331-8C87-9DDBB1FB6873}" srcOrd="0" destOrd="6" presId="urn:microsoft.com/office/officeart/2005/8/layout/vList5"/>
    <dgm:cxn modelId="{7B6FBF4C-B582-4837-B6F3-A9B74951A1C3}" srcId="{58DB4A03-E631-4BEE-98CF-EBA4DDFE5188}" destId="{C6E66A60-DE9F-4D68-B9DC-D5CF70E1AE61}" srcOrd="1" destOrd="0" parTransId="{B2CB38CD-538A-4B76-91A1-4B6FFE0D5266}" sibTransId="{F54E39D7-9782-410E-958D-14473E737BC5}"/>
    <dgm:cxn modelId="{FF55E44C-20B2-4F83-8454-F59E956B3E2C}" type="presOf" srcId="{4D86D2F8-156A-41C0-AD9B-CE8D65358B41}" destId="{6E9DBE05-F65A-4608-8B42-678E7A12A429}" srcOrd="0" destOrd="4" presId="urn:microsoft.com/office/officeart/2005/8/layout/vList5"/>
    <dgm:cxn modelId="{4C2F6A4E-A1E5-4FF6-8BE8-E1862DBD97D3}" srcId="{58DB4A03-E631-4BEE-98CF-EBA4DDFE5188}" destId="{6AD81BD7-23D3-48B3-9A86-B0F81215FCDA}" srcOrd="4" destOrd="0" parTransId="{F3DA3898-EF4A-45A0-B5B8-4EA5D2589A22}" sibTransId="{683C70D1-4EDD-49B7-8F82-CDC16FA956B3}"/>
    <dgm:cxn modelId="{64230652-4CFA-41BB-8AE4-032F11AE36C6}" type="presOf" srcId="{1AAB3F8B-84CE-4BAE-A994-52991B059394}" destId="{A38591EF-8DE7-4AD1-BA5C-DD490447343A}" srcOrd="0" destOrd="0" presId="urn:microsoft.com/office/officeart/2005/8/layout/vList5"/>
    <dgm:cxn modelId="{8E049B52-B396-48D6-92BC-41298A77D3A5}" type="presOf" srcId="{2785BB2C-496F-46DB-963F-217225EC9135}" destId="{7B99C530-683D-459D-B68D-4D3038E23200}" srcOrd="0" destOrd="3" presId="urn:microsoft.com/office/officeart/2005/8/layout/vList5"/>
    <dgm:cxn modelId="{7E72CA52-CBF9-4BB5-9746-43AC97E0492D}" srcId="{58DB4A03-E631-4BEE-98CF-EBA4DDFE5188}" destId="{08F075D9-50DE-46A1-A9CC-378A6A994571}" srcOrd="2" destOrd="0" parTransId="{AF42DF1F-A00F-445E-95D5-7A7E6DDE33F1}" sibTransId="{495F6813-5B3D-4480-A71E-462FFB35C137}"/>
    <dgm:cxn modelId="{2F7ECC52-7D6A-450B-B272-95E4367BCBC0}" srcId="{58DB4A03-E631-4BEE-98CF-EBA4DDFE5188}" destId="{46483F92-C676-4330-B459-B9E5B4EFACAA}" srcOrd="5" destOrd="0" parTransId="{C8CFB634-3CF7-41FB-A316-31608B968B19}" sibTransId="{710B575F-7C97-4931-9964-292391F4EDF5}"/>
    <dgm:cxn modelId="{763D5274-7B23-4785-B1C4-71D7DF1FA2FD}" srcId="{BF4A70C8-C6C0-4C46-B1BD-C114E1105564}" destId="{AF0F91CF-401F-4FD6-9758-82A79C8F6A3B}" srcOrd="1" destOrd="0" parTransId="{FEF78C97-CB08-4865-9EDA-D38E15240140}" sibTransId="{B7B9FAC0-DD9E-424C-A071-3CBBA6F624F5}"/>
    <dgm:cxn modelId="{0B040675-6F97-451E-8DBA-3DB3DB7DD061}" type="presOf" srcId="{58DB4A03-E631-4BEE-98CF-EBA4DDFE5188}" destId="{744E1657-0892-4717-B214-99B8F1D2C746}" srcOrd="0" destOrd="0" presId="urn:microsoft.com/office/officeart/2005/8/layout/vList5"/>
    <dgm:cxn modelId="{2B6E5177-85DE-42B8-920D-7888DE3A2AB4}" type="presOf" srcId="{72C3615E-C84F-4257-89AA-53D8D4132954}" destId="{CBC7A60D-E696-4ECC-B45B-9CEC2FB829CB}" srcOrd="0" destOrd="0" presId="urn:microsoft.com/office/officeart/2005/8/layout/vList5"/>
    <dgm:cxn modelId="{156EE35A-0B41-4F26-89DD-CCBD1A2782AD}" type="presOf" srcId="{AF0F91CF-401F-4FD6-9758-82A79C8F6A3B}" destId="{7B99C530-683D-459D-B68D-4D3038E23200}" srcOrd="0" destOrd="1" presId="urn:microsoft.com/office/officeart/2005/8/layout/vList5"/>
    <dgm:cxn modelId="{AB2E7B81-20CD-4E8C-8A85-7EB784D22322}" srcId="{BF4A70C8-C6C0-4C46-B1BD-C114E1105564}" destId="{36114835-0D79-4268-8D0A-17B6B0EEC4E4}" srcOrd="0" destOrd="0" parTransId="{3204858E-F924-4A72-9F8B-ECAFF1F638BD}" sibTransId="{743258F0-4B1E-4263-A455-1233905970CD}"/>
    <dgm:cxn modelId="{16BD628B-3257-4956-BEF8-DD762C61FAA9}" type="presOf" srcId="{6AD81BD7-23D3-48B3-9A86-B0F81215FCDA}" destId="{FF8E7557-BC7F-4331-8C87-9DDBB1FB6873}" srcOrd="0" destOrd="4" presId="urn:microsoft.com/office/officeart/2005/8/layout/vList5"/>
    <dgm:cxn modelId="{FF015492-9BE6-49FC-87E6-F52FDFE42D8E}" srcId="{BF4A70C8-C6C0-4C46-B1BD-C114E1105564}" destId="{7C74887E-F151-4CF4-A620-753D7D5885D6}" srcOrd="2" destOrd="0" parTransId="{70EAE8A0-AED5-4ED2-8A0D-C8541B189BED}" sibTransId="{9ED231B4-4410-412F-BD27-058E6E372671}"/>
    <dgm:cxn modelId="{516BEE93-FC50-43BA-9C23-648E3925983C}" srcId="{72C3615E-C84F-4257-89AA-53D8D4132954}" destId="{BF4A70C8-C6C0-4C46-B1BD-C114E1105564}" srcOrd="1" destOrd="0" parTransId="{39253778-0E06-4964-A7A0-719B6B1B7196}" sibTransId="{4D95A414-5794-4DAF-8716-8FFFCB095DB0}"/>
    <dgm:cxn modelId="{95C2B995-964F-494E-9566-E6EE5AA57CC4}" srcId="{1AAB3F8B-84CE-4BAE-A994-52991B059394}" destId="{00F130E0-8E77-4DC2-935F-AA5B513174CF}" srcOrd="2" destOrd="0" parTransId="{4D1BB05E-C43B-4F9D-B1FA-F67C8C855DE7}" sibTransId="{62B4FCFB-DEAB-4BBC-BA27-53224C5ED2E8}"/>
    <dgm:cxn modelId="{6C796B97-ACB7-476F-B2B5-2317BDCA7A43}" srcId="{1AAB3F8B-84CE-4BAE-A994-52991B059394}" destId="{F62246BF-B22A-4FA1-9E8E-1B0A6597B583}" srcOrd="3" destOrd="0" parTransId="{F9DAE24E-470A-42E9-A0CB-D5E51B61DB9B}" sibTransId="{2F91721D-C033-4EDA-8952-FE694DB41CF3}"/>
    <dgm:cxn modelId="{D8AC9BA4-50B3-4B00-9CF4-7CA9178D8159}" srcId="{58DB4A03-E631-4BEE-98CF-EBA4DDFE5188}" destId="{D4BCB103-A98B-464E-AB1B-997137D56971}" srcOrd="3" destOrd="0" parTransId="{4C39B2C5-B8F9-45C0-932F-A38DD6C614D6}" sibTransId="{92B921CF-6F32-4945-8637-6E06D5440AB5}"/>
    <dgm:cxn modelId="{90E94CA7-3B96-415B-A5BF-4751818C4497}" type="presOf" srcId="{A17ECB9A-EF20-468D-ACB4-B42C8349DF1B}" destId="{FF8E7557-BC7F-4331-8C87-9DDBB1FB6873}" srcOrd="0" destOrd="9" presId="urn:microsoft.com/office/officeart/2005/8/layout/vList5"/>
    <dgm:cxn modelId="{E61EFEA8-0CB2-4BDB-BAA2-1A69DE0B2FE7}" srcId="{72C3615E-C84F-4257-89AA-53D8D4132954}" destId="{58DB4A03-E631-4BEE-98CF-EBA4DDFE5188}" srcOrd="0" destOrd="0" parTransId="{0892B0B7-C5D9-4CC7-9A84-C15A9A9D341F}" sibTransId="{E85723D0-1614-431F-BF78-CC8D50416A99}"/>
    <dgm:cxn modelId="{AC72CBB5-7ED8-4F54-9D22-71329FCFD04B}" type="presOf" srcId="{08F075D9-50DE-46A1-A9CC-378A6A994571}" destId="{FF8E7557-BC7F-4331-8C87-9DDBB1FB6873}" srcOrd="0" destOrd="2" presId="urn:microsoft.com/office/officeart/2005/8/layout/vList5"/>
    <dgm:cxn modelId="{2E7B71B8-A73C-455B-9154-B4795CE5140F}" type="presOf" srcId="{D0262E06-27EA-488C-A5ED-1C59A246AAB7}" destId="{7B99C530-683D-459D-B68D-4D3038E23200}" srcOrd="0" destOrd="4" presId="urn:microsoft.com/office/officeart/2005/8/layout/vList5"/>
    <dgm:cxn modelId="{79B301BB-A23E-47DD-8342-ECEB6A01DC67}" type="presOf" srcId="{76D8951C-9012-496B-BFB8-BD75D2B634E3}" destId="{FF8E7557-BC7F-4331-8C87-9DDBB1FB6873}" srcOrd="0" destOrd="8" presId="urn:microsoft.com/office/officeart/2005/8/layout/vList5"/>
    <dgm:cxn modelId="{A08F29BD-EEFB-4FD7-85D5-A95499B01D83}" type="presOf" srcId="{BF4A70C8-C6C0-4C46-B1BD-C114E1105564}" destId="{77C9BA48-728A-43FA-A373-825A9DCBCFAC}" srcOrd="0" destOrd="0" presId="urn:microsoft.com/office/officeart/2005/8/layout/vList5"/>
    <dgm:cxn modelId="{744764C4-C03B-4163-AA35-B685DF6CE318}" type="presOf" srcId="{7C74887E-F151-4CF4-A620-753D7D5885D6}" destId="{7B99C530-683D-459D-B68D-4D3038E23200}" srcOrd="0" destOrd="2" presId="urn:microsoft.com/office/officeart/2005/8/layout/vList5"/>
    <dgm:cxn modelId="{2645ADC5-208D-4F6F-9E9F-ACF01428CE76}" type="presOf" srcId="{76754758-C8BB-4693-A3D7-8E8FE6B4591B}" destId="{6E9DBE05-F65A-4608-8B42-678E7A12A429}" srcOrd="0" destOrd="0" presId="urn:microsoft.com/office/officeart/2005/8/layout/vList5"/>
    <dgm:cxn modelId="{D8335DC8-BACA-4122-AF83-68FD7CAD223B}" srcId="{72C3615E-C84F-4257-89AA-53D8D4132954}" destId="{1AAB3F8B-84CE-4BAE-A994-52991B059394}" srcOrd="2" destOrd="0" parTransId="{21877C47-C3C7-438B-9780-66D9356C6547}" sibTransId="{74D7B6F9-3CDE-4BC5-B880-3EAD1E13D186}"/>
    <dgm:cxn modelId="{19DA09CB-359C-4E34-B0FA-7DE55BC91806}" type="presOf" srcId="{00F130E0-8E77-4DC2-935F-AA5B513174CF}" destId="{6E9DBE05-F65A-4608-8B42-678E7A12A429}" srcOrd="0" destOrd="2" presId="urn:microsoft.com/office/officeart/2005/8/layout/vList5"/>
    <dgm:cxn modelId="{F38A34CC-DC3E-4F37-932F-49E87B6671DE}" type="presOf" srcId="{C6E66A60-DE9F-4D68-B9DC-D5CF70E1AE61}" destId="{FF8E7557-BC7F-4331-8C87-9DDBB1FB6873}" srcOrd="0" destOrd="1" presId="urn:microsoft.com/office/officeart/2005/8/layout/vList5"/>
    <dgm:cxn modelId="{6CBA0AD2-6A77-4E87-8DF7-05746A5B3445}" type="presOf" srcId="{F62246BF-B22A-4FA1-9E8E-1B0A6597B583}" destId="{6E9DBE05-F65A-4608-8B42-678E7A12A429}" srcOrd="0" destOrd="3" presId="urn:microsoft.com/office/officeart/2005/8/layout/vList5"/>
    <dgm:cxn modelId="{3FF4A1D5-BB92-4257-A587-A6B5769C13AB}" srcId="{BF4A70C8-C6C0-4C46-B1BD-C114E1105564}" destId="{D0262E06-27EA-488C-A5ED-1C59A246AAB7}" srcOrd="4" destOrd="0" parTransId="{476AAEEE-CD1A-47DD-92E3-43B3B366AF21}" sibTransId="{AC3BB3EB-9D6A-4D0F-B464-178C7CFB7B73}"/>
    <dgm:cxn modelId="{7A9D95E7-3320-4E80-A9A3-4736C50D654B}" srcId="{58DB4A03-E631-4BEE-98CF-EBA4DDFE5188}" destId="{923206B6-71F3-45B3-8E32-651E0D80622C}" srcOrd="0" destOrd="0" parTransId="{595FC69D-DDE1-43C5-AD5D-4310920A6868}" sibTransId="{9CB95804-B807-4F22-8B5E-34E375DDE404}"/>
    <dgm:cxn modelId="{FA5738EF-620C-44C2-98F8-B7A886DF548D}" type="presOf" srcId="{36114835-0D79-4268-8D0A-17B6B0EEC4E4}" destId="{7B99C530-683D-459D-B68D-4D3038E23200}" srcOrd="0" destOrd="0" presId="urn:microsoft.com/office/officeart/2005/8/layout/vList5"/>
    <dgm:cxn modelId="{63F6D4F4-CFC5-493C-8836-E99A05C082B4}" srcId="{BF4A70C8-C6C0-4C46-B1BD-C114E1105564}" destId="{2785BB2C-496F-46DB-963F-217225EC9135}" srcOrd="3" destOrd="0" parTransId="{F697C8DE-FBF4-4D3A-BD53-3DA8CDF90F85}" sibTransId="{C054A9D1-D713-4CF1-BFFF-BCEED7DBD7E5}"/>
    <dgm:cxn modelId="{340BBEF6-0C56-49C5-9C7A-EAB408F0621C}" type="presOf" srcId="{9E7E3C7F-955B-48D5-AF7B-2A3DBE2711F3}" destId="{FF8E7557-BC7F-4331-8C87-9DDBB1FB6873}" srcOrd="0" destOrd="7" presId="urn:microsoft.com/office/officeart/2005/8/layout/vList5"/>
    <dgm:cxn modelId="{DEF23AFE-AB43-49FD-8826-2B72ED7D006A}" srcId="{1AAB3F8B-84CE-4BAE-A994-52991B059394}" destId="{58F79EFF-BAB6-4BCE-9863-280DD3502D9F}" srcOrd="5" destOrd="0" parTransId="{05F50CB8-1B7C-4CFC-97BD-D54894C2F8CF}" sibTransId="{F6B519E6-7A54-4245-BE45-89B8150002BA}"/>
    <dgm:cxn modelId="{8DA193F8-FA1D-4088-BBA0-A20C5CAA7F7B}" type="presParOf" srcId="{CBC7A60D-E696-4ECC-B45B-9CEC2FB829CB}" destId="{EC5C739B-F4BC-4F3A-84D0-8C9D09260EEC}" srcOrd="0" destOrd="0" presId="urn:microsoft.com/office/officeart/2005/8/layout/vList5"/>
    <dgm:cxn modelId="{F8B826D0-C371-44C1-A078-2B2AD49679FB}" type="presParOf" srcId="{EC5C739B-F4BC-4F3A-84D0-8C9D09260EEC}" destId="{744E1657-0892-4717-B214-99B8F1D2C746}" srcOrd="0" destOrd="0" presId="urn:microsoft.com/office/officeart/2005/8/layout/vList5"/>
    <dgm:cxn modelId="{9F029648-04D8-41DD-B8F7-10EAFD2B3AE0}" type="presParOf" srcId="{EC5C739B-F4BC-4F3A-84D0-8C9D09260EEC}" destId="{FF8E7557-BC7F-4331-8C87-9DDBB1FB6873}" srcOrd="1" destOrd="0" presId="urn:microsoft.com/office/officeart/2005/8/layout/vList5"/>
    <dgm:cxn modelId="{1FFC4DFB-1316-4A0E-9CCA-67C5C3123CD8}" type="presParOf" srcId="{CBC7A60D-E696-4ECC-B45B-9CEC2FB829CB}" destId="{40F81202-FCFA-44A6-83B4-CBEC59C531FB}" srcOrd="1" destOrd="0" presId="urn:microsoft.com/office/officeart/2005/8/layout/vList5"/>
    <dgm:cxn modelId="{79BB02DC-693D-4D86-A47A-7C087894B156}" type="presParOf" srcId="{CBC7A60D-E696-4ECC-B45B-9CEC2FB829CB}" destId="{E52BFC48-7F79-41E4-8AA7-7EFE1E508660}" srcOrd="2" destOrd="0" presId="urn:microsoft.com/office/officeart/2005/8/layout/vList5"/>
    <dgm:cxn modelId="{4B969469-0873-4D68-A427-6583E75FFD21}" type="presParOf" srcId="{E52BFC48-7F79-41E4-8AA7-7EFE1E508660}" destId="{77C9BA48-728A-43FA-A373-825A9DCBCFAC}" srcOrd="0" destOrd="0" presId="urn:microsoft.com/office/officeart/2005/8/layout/vList5"/>
    <dgm:cxn modelId="{1C5779BD-66C7-4A55-BF1F-0492B31DF4BD}" type="presParOf" srcId="{E52BFC48-7F79-41E4-8AA7-7EFE1E508660}" destId="{7B99C530-683D-459D-B68D-4D3038E23200}" srcOrd="1" destOrd="0" presId="urn:microsoft.com/office/officeart/2005/8/layout/vList5"/>
    <dgm:cxn modelId="{700E402C-F66C-447B-AB41-18BE36835990}" type="presParOf" srcId="{CBC7A60D-E696-4ECC-B45B-9CEC2FB829CB}" destId="{097DC549-9561-4B23-ADF4-AC0AD5099856}" srcOrd="3" destOrd="0" presId="urn:microsoft.com/office/officeart/2005/8/layout/vList5"/>
    <dgm:cxn modelId="{5C848F12-3755-4DE1-852D-9F2A04B53609}" type="presParOf" srcId="{CBC7A60D-E696-4ECC-B45B-9CEC2FB829CB}" destId="{94CC6B51-DDCD-4CC0-9203-785053783451}" srcOrd="4" destOrd="0" presId="urn:microsoft.com/office/officeart/2005/8/layout/vList5"/>
    <dgm:cxn modelId="{4AAB7A31-3AFD-4132-93D0-EBC0EA10A131}" type="presParOf" srcId="{94CC6B51-DDCD-4CC0-9203-785053783451}" destId="{A38591EF-8DE7-4AD1-BA5C-DD490447343A}" srcOrd="0" destOrd="0" presId="urn:microsoft.com/office/officeart/2005/8/layout/vList5"/>
    <dgm:cxn modelId="{6819D6FB-65B4-4587-AD13-91B4E262B979}" type="presParOf" srcId="{94CC6B51-DDCD-4CC0-9203-785053783451}" destId="{6E9DBE05-F65A-4608-8B42-678E7A12A429}"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0185867-6191-43A8-AB5D-69676DB00E04}" type="doc">
      <dgm:prSet loTypeId="urn:microsoft.com/office/officeart/2005/8/layout/gear1" loCatId="relationship" qsTypeId="urn:microsoft.com/office/officeart/2005/8/quickstyle/simple1" qsCatId="simple" csTypeId="urn:microsoft.com/office/officeart/2005/8/colors/accent1_2" csCatId="accent1" phldr="1"/>
      <dgm:spPr/>
    </dgm:pt>
    <dgm:pt modelId="{A1987265-8C6B-40CE-B498-30CBC5FF79BF}">
      <dgm:prSet phldrT="[Texto]"/>
      <dgm:spPr/>
      <dgm:t>
        <a:bodyPr/>
        <a:lstStyle/>
        <a:p>
          <a:r>
            <a:rPr lang="es-CO" dirty="0"/>
            <a:t>POT –POD -</a:t>
          </a:r>
          <a:r>
            <a:rPr lang="es-CO" dirty="0" err="1"/>
            <a:t>PDrr</a:t>
          </a:r>
          <a:endParaRPr lang="es-CO" dirty="0"/>
        </a:p>
      </dgm:t>
    </dgm:pt>
    <dgm:pt modelId="{5732F07A-8A13-4C91-9025-70C02C95BFE9}" type="parTrans" cxnId="{FA25CE0D-D5F4-431A-B5B3-164D8786534D}">
      <dgm:prSet/>
      <dgm:spPr/>
      <dgm:t>
        <a:bodyPr/>
        <a:lstStyle/>
        <a:p>
          <a:endParaRPr lang="es-CO"/>
        </a:p>
      </dgm:t>
    </dgm:pt>
    <dgm:pt modelId="{14BD8AB7-4D99-4433-A0BE-791DF0B2DE70}" type="sibTrans" cxnId="{FA25CE0D-D5F4-431A-B5B3-164D8786534D}">
      <dgm:prSet/>
      <dgm:spPr/>
      <dgm:t>
        <a:bodyPr/>
        <a:lstStyle/>
        <a:p>
          <a:endParaRPr lang="es-CO"/>
        </a:p>
      </dgm:t>
    </dgm:pt>
    <dgm:pt modelId="{1694FD91-BEA0-4E0A-AEEF-9797D253F24B}">
      <dgm:prSet phldrT="[Texto]"/>
      <dgm:spPr/>
      <dgm:t>
        <a:bodyPr/>
        <a:lstStyle/>
        <a:p>
          <a:r>
            <a:rPr lang="es-CO" dirty="0"/>
            <a:t>PMA</a:t>
          </a:r>
        </a:p>
        <a:p>
          <a:r>
            <a:rPr lang="es-CO" dirty="0"/>
            <a:t>POMCAS</a:t>
          </a:r>
        </a:p>
      </dgm:t>
    </dgm:pt>
    <dgm:pt modelId="{5723ED54-0213-4083-B7D8-1DE11BA832B6}" type="parTrans" cxnId="{BE47371E-0727-4627-BF70-076EDADE9C01}">
      <dgm:prSet/>
      <dgm:spPr/>
      <dgm:t>
        <a:bodyPr/>
        <a:lstStyle/>
        <a:p>
          <a:endParaRPr lang="es-CO"/>
        </a:p>
      </dgm:t>
    </dgm:pt>
    <dgm:pt modelId="{2C7A34D9-C80F-4EF0-8304-914D1402C8F0}" type="sibTrans" cxnId="{BE47371E-0727-4627-BF70-076EDADE9C01}">
      <dgm:prSet/>
      <dgm:spPr/>
      <dgm:t>
        <a:bodyPr/>
        <a:lstStyle/>
        <a:p>
          <a:endParaRPr lang="es-CO"/>
        </a:p>
      </dgm:t>
    </dgm:pt>
    <dgm:pt modelId="{EFC74D5C-BD75-41ED-B282-E199204D0827}">
      <dgm:prSet phldrT="[Texto]"/>
      <dgm:spPr/>
      <dgm:t>
        <a:bodyPr/>
        <a:lstStyle/>
        <a:p>
          <a:r>
            <a:rPr lang="es-CO" dirty="0"/>
            <a:t>PNGIBSE</a:t>
          </a:r>
        </a:p>
        <a:p>
          <a:r>
            <a:rPr lang="es-CO" dirty="0"/>
            <a:t>PNGRH</a:t>
          </a:r>
        </a:p>
        <a:p>
          <a:r>
            <a:rPr lang="es-CO" dirty="0"/>
            <a:t>PNHIC</a:t>
          </a:r>
        </a:p>
      </dgm:t>
    </dgm:pt>
    <dgm:pt modelId="{E5A7DF73-165E-4C51-BC92-1A1CA4A4563B}" type="parTrans" cxnId="{9256D347-04D9-485E-9DAA-C3EB4A59C1EC}">
      <dgm:prSet/>
      <dgm:spPr/>
      <dgm:t>
        <a:bodyPr/>
        <a:lstStyle/>
        <a:p>
          <a:endParaRPr lang="es-CO"/>
        </a:p>
      </dgm:t>
    </dgm:pt>
    <dgm:pt modelId="{A3398320-CACC-4535-A0AD-34B2951383EF}" type="sibTrans" cxnId="{9256D347-04D9-485E-9DAA-C3EB4A59C1EC}">
      <dgm:prSet/>
      <dgm:spPr/>
      <dgm:t>
        <a:bodyPr/>
        <a:lstStyle/>
        <a:p>
          <a:endParaRPr lang="es-CO"/>
        </a:p>
      </dgm:t>
    </dgm:pt>
    <dgm:pt modelId="{30D7C86E-3B45-41F0-BE56-B591699F29DA}" type="pres">
      <dgm:prSet presAssocID="{E0185867-6191-43A8-AB5D-69676DB00E04}" presName="composite" presStyleCnt="0">
        <dgm:presLayoutVars>
          <dgm:chMax val="3"/>
          <dgm:animLvl val="lvl"/>
          <dgm:resizeHandles val="exact"/>
        </dgm:presLayoutVars>
      </dgm:prSet>
      <dgm:spPr/>
    </dgm:pt>
    <dgm:pt modelId="{86CDF8F9-9E11-47FD-9739-96AC7C0451EB}" type="pres">
      <dgm:prSet presAssocID="{A1987265-8C6B-40CE-B498-30CBC5FF79BF}" presName="gear1" presStyleLbl="node1" presStyleIdx="0" presStyleCnt="3">
        <dgm:presLayoutVars>
          <dgm:chMax val="1"/>
          <dgm:bulletEnabled val="1"/>
        </dgm:presLayoutVars>
      </dgm:prSet>
      <dgm:spPr/>
    </dgm:pt>
    <dgm:pt modelId="{1E7DA5D5-13E3-4972-8C74-54EE45F3917A}" type="pres">
      <dgm:prSet presAssocID="{A1987265-8C6B-40CE-B498-30CBC5FF79BF}" presName="gear1srcNode" presStyleLbl="node1" presStyleIdx="0" presStyleCnt="3"/>
      <dgm:spPr/>
    </dgm:pt>
    <dgm:pt modelId="{01FAE790-F191-48C5-9E63-CE7F5F801249}" type="pres">
      <dgm:prSet presAssocID="{A1987265-8C6B-40CE-B498-30CBC5FF79BF}" presName="gear1dstNode" presStyleLbl="node1" presStyleIdx="0" presStyleCnt="3"/>
      <dgm:spPr/>
    </dgm:pt>
    <dgm:pt modelId="{E0474D21-6C50-48B4-98A7-64DE1E4B62E4}" type="pres">
      <dgm:prSet presAssocID="{1694FD91-BEA0-4E0A-AEEF-9797D253F24B}" presName="gear2" presStyleLbl="node1" presStyleIdx="1" presStyleCnt="3">
        <dgm:presLayoutVars>
          <dgm:chMax val="1"/>
          <dgm:bulletEnabled val="1"/>
        </dgm:presLayoutVars>
      </dgm:prSet>
      <dgm:spPr/>
    </dgm:pt>
    <dgm:pt modelId="{5C9FDC7E-F797-45B3-AF73-FC9A2B7EB8DC}" type="pres">
      <dgm:prSet presAssocID="{1694FD91-BEA0-4E0A-AEEF-9797D253F24B}" presName="gear2srcNode" presStyleLbl="node1" presStyleIdx="1" presStyleCnt="3"/>
      <dgm:spPr/>
    </dgm:pt>
    <dgm:pt modelId="{0DFD020B-B8AA-4977-BED1-90E43D0677F3}" type="pres">
      <dgm:prSet presAssocID="{1694FD91-BEA0-4E0A-AEEF-9797D253F24B}" presName="gear2dstNode" presStyleLbl="node1" presStyleIdx="1" presStyleCnt="3"/>
      <dgm:spPr/>
    </dgm:pt>
    <dgm:pt modelId="{A67F0F37-FFE2-4098-9BB6-AA7D727FDC8D}" type="pres">
      <dgm:prSet presAssocID="{EFC74D5C-BD75-41ED-B282-E199204D0827}" presName="gear3" presStyleLbl="node1" presStyleIdx="2" presStyleCnt="3"/>
      <dgm:spPr/>
    </dgm:pt>
    <dgm:pt modelId="{445D0A59-4180-42C7-8995-A789B86D51AF}" type="pres">
      <dgm:prSet presAssocID="{EFC74D5C-BD75-41ED-B282-E199204D0827}" presName="gear3tx" presStyleLbl="node1" presStyleIdx="2" presStyleCnt="3">
        <dgm:presLayoutVars>
          <dgm:chMax val="1"/>
          <dgm:bulletEnabled val="1"/>
        </dgm:presLayoutVars>
      </dgm:prSet>
      <dgm:spPr/>
    </dgm:pt>
    <dgm:pt modelId="{FAC74D04-56CD-4D6C-8BC4-7FFD82B26984}" type="pres">
      <dgm:prSet presAssocID="{EFC74D5C-BD75-41ED-B282-E199204D0827}" presName="gear3srcNode" presStyleLbl="node1" presStyleIdx="2" presStyleCnt="3"/>
      <dgm:spPr/>
    </dgm:pt>
    <dgm:pt modelId="{2782B49A-1045-4BD5-A827-B0083232EE42}" type="pres">
      <dgm:prSet presAssocID="{EFC74D5C-BD75-41ED-B282-E199204D0827}" presName="gear3dstNode" presStyleLbl="node1" presStyleIdx="2" presStyleCnt="3"/>
      <dgm:spPr/>
    </dgm:pt>
    <dgm:pt modelId="{3897EEE6-DF5D-4CCD-9C79-AA2C036F9C07}" type="pres">
      <dgm:prSet presAssocID="{14BD8AB7-4D99-4433-A0BE-791DF0B2DE70}" presName="connector1" presStyleLbl="sibTrans2D1" presStyleIdx="0" presStyleCnt="3"/>
      <dgm:spPr/>
    </dgm:pt>
    <dgm:pt modelId="{3D405ACA-15E4-469B-935E-CA763BABD9EE}" type="pres">
      <dgm:prSet presAssocID="{2C7A34D9-C80F-4EF0-8304-914D1402C8F0}" presName="connector2" presStyleLbl="sibTrans2D1" presStyleIdx="1" presStyleCnt="3"/>
      <dgm:spPr/>
    </dgm:pt>
    <dgm:pt modelId="{9ED5AECF-D0CA-466A-A437-B6AD6F38C929}" type="pres">
      <dgm:prSet presAssocID="{A3398320-CACC-4535-A0AD-34B2951383EF}" presName="connector3" presStyleLbl="sibTrans2D1" presStyleIdx="2" presStyleCnt="3"/>
      <dgm:spPr/>
    </dgm:pt>
  </dgm:ptLst>
  <dgm:cxnLst>
    <dgm:cxn modelId="{1C009E02-20A9-4BD3-B19C-E0DE114B077E}" type="presOf" srcId="{1694FD91-BEA0-4E0A-AEEF-9797D253F24B}" destId="{0DFD020B-B8AA-4977-BED1-90E43D0677F3}" srcOrd="2" destOrd="0" presId="urn:microsoft.com/office/officeart/2005/8/layout/gear1"/>
    <dgm:cxn modelId="{CCD91F0B-CD1F-45BA-A9B3-2D331C2C3D45}" type="presOf" srcId="{2C7A34D9-C80F-4EF0-8304-914D1402C8F0}" destId="{3D405ACA-15E4-469B-935E-CA763BABD9EE}" srcOrd="0" destOrd="0" presId="urn:microsoft.com/office/officeart/2005/8/layout/gear1"/>
    <dgm:cxn modelId="{FA25CE0D-D5F4-431A-B5B3-164D8786534D}" srcId="{E0185867-6191-43A8-AB5D-69676DB00E04}" destId="{A1987265-8C6B-40CE-B498-30CBC5FF79BF}" srcOrd="0" destOrd="0" parTransId="{5732F07A-8A13-4C91-9025-70C02C95BFE9}" sibTransId="{14BD8AB7-4D99-4433-A0BE-791DF0B2DE70}"/>
    <dgm:cxn modelId="{BE47371E-0727-4627-BF70-076EDADE9C01}" srcId="{E0185867-6191-43A8-AB5D-69676DB00E04}" destId="{1694FD91-BEA0-4E0A-AEEF-9797D253F24B}" srcOrd="1" destOrd="0" parTransId="{5723ED54-0213-4083-B7D8-1DE11BA832B6}" sibTransId="{2C7A34D9-C80F-4EF0-8304-914D1402C8F0}"/>
    <dgm:cxn modelId="{F8319321-98C0-462C-842D-CE151C2DE74D}" type="presOf" srcId="{A1987265-8C6B-40CE-B498-30CBC5FF79BF}" destId="{01FAE790-F191-48C5-9E63-CE7F5F801249}" srcOrd="2" destOrd="0" presId="urn:microsoft.com/office/officeart/2005/8/layout/gear1"/>
    <dgm:cxn modelId="{0F332328-6FFB-4358-82C8-23CAA652A7E9}" type="presOf" srcId="{A1987265-8C6B-40CE-B498-30CBC5FF79BF}" destId="{86CDF8F9-9E11-47FD-9739-96AC7C0451EB}" srcOrd="0" destOrd="0" presId="urn:microsoft.com/office/officeart/2005/8/layout/gear1"/>
    <dgm:cxn modelId="{10A6905B-2708-4EF2-ACCA-32D17522510C}" type="presOf" srcId="{1694FD91-BEA0-4E0A-AEEF-9797D253F24B}" destId="{5C9FDC7E-F797-45B3-AF73-FC9A2B7EB8DC}" srcOrd="1" destOrd="0" presId="urn:microsoft.com/office/officeart/2005/8/layout/gear1"/>
    <dgm:cxn modelId="{25C8855E-4788-4E3E-8442-BA48E91679C4}" type="presOf" srcId="{E0185867-6191-43A8-AB5D-69676DB00E04}" destId="{30D7C86E-3B45-41F0-BE56-B591699F29DA}" srcOrd="0" destOrd="0" presId="urn:microsoft.com/office/officeart/2005/8/layout/gear1"/>
    <dgm:cxn modelId="{65A64A61-89AD-496A-B159-E6627824CEA4}" type="presOf" srcId="{1694FD91-BEA0-4E0A-AEEF-9797D253F24B}" destId="{E0474D21-6C50-48B4-98A7-64DE1E4B62E4}" srcOrd="0" destOrd="0" presId="urn:microsoft.com/office/officeart/2005/8/layout/gear1"/>
    <dgm:cxn modelId="{9256D347-04D9-485E-9DAA-C3EB4A59C1EC}" srcId="{E0185867-6191-43A8-AB5D-69676DB00E04}" destId="{EFC74D5C-BD75-41ED-B282-E199204D0827}" srcOrd="2" destOrd="0" parTransId="{E5A7DF73-165E-4C51-BC92-1A1CA4A4563B}" sibTransId="{A3398320-CACC-4535-A0AD-34B2951383EF}"/>
    <dgm:cxn modelId="{4578604C-A2A9-4941-8F88-9197A932BA4B}" type="presOf" srcId="{EFC74D5C-BD75-41ED-B282-E199204D0827}" destId="{2782B49A-1045-4BD5-A827-B0083232EE42}" srcOrd="3" destOrd="0" presId="urn:microsoft.com/office/officeart/2005/8/layout/gear1"/>
    <dgm:cxn modelId="{0ECB3477-9208-473A-A61F-6528C4FB2BE5}" type="presOf" srcId="{A1987265-8C6B-40CE-B498-30CBC5FF79BF}" destId="{1E7DA5D5-13E3-4972-8C74-54EE45F3917A}" srcOrd="1" destOrd="0" presId="urn:microsoft.com/office/officeart/2005/8/layout/gear1"/>
    <dgm:cxn modelId="{C0C7C058-32F9-4D74-8C42-16F42B03D0F1}" type="presOf" srcId="{A3398320-CACC-4535-A0AD-34B2951383EF}" destId="{9ED5AECF-D0CA-466A-A437-B6AD6F38C929}" srcOrd="0" destOrd="0" presId="urn:microsoft.com/office/officeart/2005/8/layout/gear1"/>
    <dgm:cxn modelId="{C7B06A82-6487-426C-866C-3F128F287FB1}" type="presOf" srcId="{EFC74D5C-BD75-41ED-B282-E199204D0827}" destId="{FAC74D04-56CD-4D6C-8BC4-7FFD82B26984}" srcOrd="2" destOrd="0" presId="urn:microsoft.com/office/officeart/2005/8/layout/gear1"/>
    <dgm:cxn modelId="{B3B6849D-529E-416C-9BFF-3EF39EA29A3C}" type="presOf" srcId="{EFC74D5C-BD75-41ED-B282-E199204D0827}" destId="{A67F0F37-FFE2-4098-9BB6-AA7D727FDC8D}" srcOrd="0" destOrd="0" presId="urn:microsoft.com/office/officeart/2005/8/layout/gear1"/>
    <dgm:cxn modelId="{606AABB1-3E28-4E06-831C-ED22E3A2D763}" type="presOf" srcId="{EFC74D5C-BD75-41ED-B282-E199204D0827}" destId="{445D0A59-4180-42C7-8995-A789B86D51AF}" srcOrd="1" destOrd="0" presId="urn:microsoft.com/office/officeart/2005/8/layout/gear1"/>
    <dgm:cxn modelId="{2FDE3FF5-24D9-4261-B03D-E6A8ED756372}" type="presOf" srcId="{14BD8AB7-4D99-4433-A0BE-791DF0B2DE70}" destId="{3897EEE6-DF5D-4CCD-9C79-AA2C036F9C07}" srcOrd="0" destOrd="0" presId="urn:microsoft.com/office/officeart/2005/8/layout/gear1"/>
    <dgm:cxn modelId="{D15C73CA-C57E-4A90-AA46-1512392AE863}" type="presParOf" srcId="{30D7C86E-3B45-41F0-BE56-B591699F29DA}" destId="{86CDF8F9-9E11-47FD-9739-96AC7C0451EB}" srcOrd="0" destOrd="0" presId="urn:microsoft.com/office/officeart/2005/8/layout/gear1"/>
    <dgm:cxn modelId="{D0484473-47E7-4C3E-A370-FAECA3572B6D}" type="presParOf" srcId="{30D7C86E-3B45-41F0-BE56-B591699F29DA}" destId="{1E7DA5D5-13E3-4972-8C74-54EE45F3917A}" srcOrd="1" destOrd="0" presId="urn:microsoft.com/office/officeart/2005/8/layout/gear1"/>
    <dgm:cxn modelId="{E3BB880B-8048-4D7A-851D-2CAB7C7F9636}" type="presParOf" srcId="{30D7C86E-3B45-41F0-BE56-B591699F29DA}" destId="{01FAE790-F191-48C5-9E63-CE7F5F801249}" srcOrd="2" destOrd="0" presId="urn:microsoft.com/office/officeart/2005/8/layout/gear1"/>
    <dgm:cxn modelId="{BD777F43-AA7A-4827-B964-DC90F6B289B2}" type="presParOf" srcId="{30D7C86E-3B45-41F0-BE56-B591699F29DA}" destId="{E0474D21-6C50-48B4-98A7-64DE1E4B62E4}" srcOrd="3" destOrd="0" presId="urn:microsoft.com/office/officeart/2005/8/layout/gear1"/>
    <dgm:cxn modelId="{AD7DB7F7-5D0F-42A9-B6EF-FCC5E2ED9212}" type="presParOf" srcId="{30D7C86E-3B45-41F0-BE56-B591699F29DA}" destId="{5C9FDC7E-F797-45B3-AF73-FC9A2B7EB8DC}" srcOrd="4" destOrd="0" presId="urn:microsoft.com/office/officeart/2005/8/layout/gear1"/>
    <dgm:cxn modelId="{5386AD14-318B-4BD3-9427-64BC91055524}" type="presParOf" srcId="{30D7C86E-3B45-41F0-BE56-B591699F29DA}" destId="{0DFD020B-B8AA-4977-BED1-90E43D0677F3}" srcOrd="5" destOrd="0" presId="urn:microsoft.com/office/officeart/2005/8/layout/gear1"/>
    <dgm:cxn modelId="{54DF000C-AC57-4E55-A779-5EEB83D02883}" type="presParOf" srcId="{30D7C86E-3B45-41F0-BE56-B591699F29DA}" destId="{A67F0F37-FFE2-4098-9BB6-AA7D727FDC8D}" srcOrd="6" destOrd="0" presId="urn:microsoft.com/office/officeart/2005/8/layout/gear1"/>
    <dgm:cxn modelId="{1477583C-4B9E-4290-B36E-3A97C061B643}" type="presParOf" srcId="{30D7C86E-3B45-41F0-BE56-B591699F29DA}" destId="{445D0A59-4180-42C7-8995-A789B86D51AF}" srcOrd="7" destOrd="0" presId="urn:microsoft.com/office/officeart/2005/8/layout/gear1"/>
    <dgm:cxn modelId="{A12AB496-72BE-4739-B5AC-CE7A37B09364}" type="presParOf" srcId="{30D7C86E-3B45-41F0-BE56-B591699F29DA}" destId="{FAC74D04-56CD-4D6C-8BC4-7FFD82B26984}" srcOrd="8" destOrd="0" presId="urn:microsoft.com/office/officeart/2005/8/layout/gear1"/>
    <dgm:cxn modelId="{BCB47C97-96DC-47CA-AC0B-0152364AACBD}" type="presParOf" srcId="{30D7C86E-3B45-41F0-BE56-B591699F29DA}" destId="{2782B49A-1045-4BD5-A827-B0083232EE42}" srcOrd="9" destOrd="0" presId="urn:microsoft.com/office/officeart/2005/8/layout/gear1"/>
    <dgm:cxn modelId="{014007C7-B9EA-4191-BD4F-A8259CF91778}" type="presParOf" srcId="{30D7C86E-3B45-41F0-BE56-B591699F29DA}" destId="{3897EEE6-DF5D-4CCD-9C79-AA2C036F9C07}" srcOrd="10" destOrd="0" presId="urn:microsoft.com/office/officeart/2005/8/layout/gear1"/>
    <dgm:cxn modelId="{D2AFC0D7-D51A-49F0-8A5A-A308F2780DD9}" type="presParOf" srcId="{30D7C86E-3B45-41F0-BE56-B591699F29DA}" destId="{3D405ACA-15E4-469B-935E-CA763BABD9EE}" srcOrd="11" destOrd="0" presId="urn:microsoft.com/office/officeart/2005/8/layout/gear1"/>
    <dgm:cxn modelId="{60A6CE01-E66C-41FC-8979-70461902617C}" type="presParOf" srcId="{30D7C86E-3B45-41F0-BE56-B591699F29DA}" destId="{9ED5AECF-D0CA-466A-A437-B6AD6F38C929}" srcOrd="12" destOrd="0" presId="urn:microsoft.com/office/officeart/2005/8/layout/gear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0FA28F4-254A-4D5C-A396-02ACBBCBC840}" type="doc">
      <dgm:prSet loTypeId="urn:microsoft.com/office/officeart/2005/8/layout/cycle8" loCatId="cycle" qsTypeId="urn:microsoft.com/office/officeart/2005/8/quickstyle/simple1" qsCatId="simple" csTypeId="urn:microsoft.com/office/officeart/2005/8/colors/accent1_2" csCatId="accent1" phldr="1"/>
      <dgm:spPr/>
    </dgm:pt>
    <dgm:pt modelId="{7AE900F1-4FF8-4BCE-B9C2-87B5ABF9A060}">
      <dgm:prSet phldrT="[Texto]"/>
      <dgm:spPr/>
      <dgm:t>
        <a:bodyPr/>
        <a:lstStyle/>
        <a:p>
          <a:r>
            <a:rPr lang="es-CO" dirty="0"/>
            <a:t>Vivienda</a:t>
          </a:r>
        </a:p>
      </dgm:t>
    </dgm:pt>
    <dgm:pt modelId="{73AF93F4-67E3-410F-8AC5-A7EB7ACD81BF}" type="parTrans" cxnId="{695B3D99-95E0-4F3B-9488-067D2D33A8F7}">
      <dgm:prSet/>
      <dgm:spPr/>
      <dgm:t>
        <a:bodyPr/>
        <a:lstStyle/>
        <a:p>
          <a:endParaRPr lang="es-CO"/>
        </a:p>
      </dgm:t>
    </dgm:pt>
    <dgm:pt modelId="{EA42EF08-B4CB-4FBD-8E63-048B9DA4E295}" type="sibTrans" cxnId="{695B3D99-95E0-4F3B-9488-067D2D33A8F7}">
      <dgm:prSet/>
      <dgm:spPr/>
      <dgm:t>
        <a:bodyPr/>
        <a:lstStyle/>
        <a:p>
          <a:endParaRPr lang="es-CO"/>
        </a:p>
      </dgm:t>
    </dgm:pt>
    <dgm:pt modelId="{CFB40CE9-23B4-4370-8B58-027C3DFD928E}">
      <dgm:prSet phldrT="[Texto]"/>
      <dgm:spPr/>
      <dgm:t>
        <a:bodyPr/>
        <a:lstStyle/>
        <a:p>
          <a:r>
            <a:rPr lang="es-CO" dirty="0"/>
            <a:t>Agricultura</a:t>
          </a:r>
        </a:p>
      </dgm:t>
    </dgm:pt>
    <dgm:pt modelId="{98DB22EA-2513-46E2-AF7A-E5BF7A7827FA}" type="parTrans" cxnId="{5792FC63-4477-478D-B1CD-07473F2BA9E7}">
      <dgm:prSet/>
      <dgm:spPr/>
      <dgm:t>
        <a:bodyPr/>
        <a:lstStyle/>
        <a:p>
          <a:endParaRPr lang="es-CO"/>
        </a:p>
      </dgm:t>
    </dgm:pt>
    <dgm:pt modelId="{856317EA-FA49-4909-8424-4B876977D167}" type="sibTrans" cxnId="{5792FC63-4477-478D-B1CD-07473F2BA9E7}">
      <dgm:prSet/>
      <dgm:spPr/>
      <dgm:t>
        <a:bodyPr/>
        <a:lstStyle/>
        <a:p>
          <a:endParaRPr lang="es-CO"/>
        </a:p>
      </dgm:t>
    </dgm:pt>
    <dgm:pt modelId="{048FD700-2735-4380-A7C1-DBDDE46D08D0}">
      <dgm:prSet phldrT="[Texto]"/>
      <dgm:spPr/>
      <dgm:t>
        <a:bodyPr/>
        <a:lstStyle/>
        <a:p>
          <a:r>
            <a:rPr lang="es-CO" dirty="0"/>
            <a:t>Ganadería</a:t>
          </a:r>
        </a:p>
      </dgm:t>
    </dgm:pt>
    <dgm:pt modelId="{8C81C103-793D-4E87-96AF-39FBBB11D473}" type="parTrans" cxnId="{9C347004-D425-4FFB-A1BA-8897F1B8AA47}">
      <dgm:prSet/>
      <dgm:spPr/>
      <dgm:t>
        <a:bodyPr/>
        <a:lstStyle/>
        <a:p>
          <a:endParaRPr lang="es-CO"/>
        </a:p>
      </dgm:t>
    </dgm:pt>
    <dgm:pt modelId="{3E9CDEF5-FA98-4F68-BED7-F6531E96F944}" type="sibTrans" cxnId="{9C347004-D425-4FFB-A1BA-8897F1B8AA47}">
      <dgm:prSet/>
      <dgm:spPr/>
      <dgm:t>
        <a:bodyPr/>
        <a:lstStyle/>
        <a:p>
          <a:endParaRPr lang="es-CO"/>
        </a:p>
      </dgm:t>
    </dgm:pt>
    <dgm:pt modelId="{6896CF48-BCA0-4257-B535-F2FCF08C7A97}">
      <dgm:prSet phldrT="[Texto]"/>
      <dgm:spPr/>
      <dgm:t>
        <a:bodyPr/>
        <a:lstStyle/>
        <a:p>
          <a:r>
            <a:rPr lang="es-CO" dirty="0"/>
            <a:t>Minería</a:t>
          </a:r>
        </a:p>
      </dgm:t>
    </dgm:pt>
    <dgm:pt modelId="{5517965F-31F8-4649-A3C2-EEADD79E5B3A}" type="parTrans" cxnId="{18C6AD74-C362-4DD1-8B97-16A64F7C7E5A}">
      <dgm:prSet/>
      <dgm:spPr/>
      <dgm:t>
        <a:bodyPr/>
        <a:lstStyle/>
        <a:p>
          <a:endParaRPr lang="es-CO"/>
        </a:p>
      </dgm:t>
    </dgm:pt>
    <dgm:pt modelId="{67A361DE-5ABB-4D65-BC05-5F35DA33724D}" type="sibTrans" cxnId="{18C6AD74-C362-4DD1-8B97-16A64F7C7E5A}">
      <dgm:prSet/>
      <dgm:spPr/>
      <dgm:t>
        <a:bodyPr/>
        <a:lstStyle/>
        <a:p>
          <a:endParaRPr lang="es-CO"/>
        </a:p>
      </dgm:t>
    </dgm:pt>
    <dgm:pt modelId="{AB16D745-BEFA-44EC-AB64-70A3696053C7}">
      <dgm:prSet phldrT="[Texto]"/>
      <dgm:spPr/>
      <dgm:t>
        <a:bodyPr/>
        <a:lstStyle/>
        <a:p>
          <a:r>
            <a:rPr lang="es-CO" dirty="0"/>
            <a:t>Vías</a:t>
          </a:r>
        </a:p>
      </dgm:t>
    </dgm:pt>
    <dgm:pt modelId="{166D8851-E0A5-46D4-8323-AE920D7B2A16}" type="parTrans" cxnId="{DAA299BA-F572-40D1-A5D9-06F0FEE784DB}">
      <dgm:prSet/>
      <dgm:spPr/>
      <dgm:t>
        <a:bodyPr/>
        <a:lstStyle/>
        <a:p>
          <a:endParaRPr lang="es-CO"/>
        </a:p>
      </dgm:t>
    </dgm:pt>
    <dgm:pt modelId="{83614538-B241-44D5-9C31-7DE2DE25D98C}" type="sibTrans" cxnId="{DAA299BA-F572-40D1-A5D9-06F0FEE784DB}">
      <dgm:prSet/>
      <dgm:spPr/>
      <dgm:t>
        <a:bodyPr/>
        <a:lstStyle/>
        <a:p>
          <a:endParaRPr lang="es-CO"/>
        </a:p>
      </dgm:t>
    </dgm:pt>
    <dgm:pt modelId="{047CEF6C-5DCA-46F4-AF9D-7BB2A48E9934}" type="pres">
      <dgm:prSet presAssocID="{F0FA28F4-254A-4D5C-A396-02ACBBCBC840}" presName="compositeShape" presStyleCnt="0">
        <dgm:presLayoutVars>
          <dgm:chMax val="7"/>
          <dgm:dir/>
          <dgm:resizeHandles val="exact"/>
        </dgm:presLayoutVars>
      </dgm:prSet>
      <dgm:spPr/>
    </dgm:pt>
    <dgm:pt modelId="{7892A626-180E-48DB-BB09-EA56487D9E45}" type="pres">
      <dgm:prSet presAssocID="{F0FA28F4-254A-4D5C-A396-02ACBBCBC840}" presName="wedge1" presStyleLbl="node1" presStyleIdx="0" presStyleCnt="5"/>
      <dgm:spPr/>
    </dgm:pt>
    <dgm:pt modelId="{EEA000F0-FDAC-4D09-BABD-4307DD8E03DA}" type="pres">
      <dgm:prSet presAssocID="{F0FA28F4-254A-4D5C-A396-02ACBBCBC840}" presName="dummy1a" presStyleCnt="0"/>
      <dgm:spPr/>
    </dgm:pt>
    <dgm:pt modelId="{F9612820-1A52-404A-AEE5-E70DEAB9B35F}" type="pres">
      <dgm:prSet presAssocID="{F0FA28F4-254A-4D5C-A396-02ACBBCBC840}" presName="dummy1b" presStyleCnt="0"/>
      <dgm:spPr/>
    </dgm:pt>
    <dgm:pt modelId="{1E4D9833-EA33-471B-952A-7CCDCE8F75EB}" type="pres">
      <dgm:prSet presAssocID="{F0FA28F4-254A-4D5C-A396-02ACBBCBC840}" presName="wedge1Tx" presStyleLbl="node1" presStyleIdx="0" presStyleCnt="5">
        <dgm:presLayoutVars>
          <dgm:chMax val="0"/>
          <dgm:chPref val="0"/>
          <dgm:bulletEnabled val="1"/>
        </dgm:presLayoutVars>
      </dgm:prSet>
      <dgm:spPr/>
    </dgm:pt>
    <dgm:pt modelId="{D27E6732-EFF9-48C9-93C1-09F3564BFB70}" type="pres">
      <dgm:prSet presAssocID="{F0FA28F4-254A-4D5C-A396-02ACBBCBC840}" presName="wedge2" presStyleLbl="node1" presStyleIdx="1" presStyleCnt="5"/>
      <dgm:spPr/>
    </dgm:pt>
    <dgm:pt modelId="{33CB47DD-6829-4FEF-9DD5-D9933C70BC4D}" type="pres">
      <dgm:prSet presAssocID="{F0FA28F4-254A-4D5C-A396-02ACBBCBC840}" presName="dummy2a" presStyleCnt="0"/>
      <dgm:spPr/>
    </dgm:pt>
    <dgm:pt modelId="{2D82492E-ECE3-43B6-9438-22E8EE301A11}" type="pres">
      <dgm:prSet presAssocID="{F0FA28F4-254A-4D5C-A396-02ACBBCBC840}" presName="dummy2b" presStyleCnt="0"/>
      <dgm:spPr/>
    </dgm:pt>
    <dgm:pt modelId="{12BCC97E-EA88-4C1E-974E-12E4B1C79E7E}" type="pres">
      <dgm:prSet presAssocID="{F0FA28F4-254A-4D5C-A396-02ACBBCBC840}" presName="wedge2Tx" presStyleLbl="node1" presStyleIdx="1" presStyleCnt="5">
        <dgm:presLayoutVars>
          <dgm:chMax val="0"/>
          <dgm:chPref val="0"/>
          <dgm:bulletEnabled val="1"/>
        </dgm:presLayoutVars>
      </dgm:prSet>
      <dgm:spPr/>
    </dgm:pt>
    <dgm:pt modelId="{3554EA5E-5B87-4C3B-B523-D0A7FD70C26D}" type="pres">
      <dgm:prSet presAssocID="{F0FA28F4-254A-4D5C-A396-02ACBBCBC840}" presName="wedge3" presStyleLbl="node1" presStyleIdx="2" presStyleCnt="5"/>
      <dgm:spPr/>
    </dgm:pt>
    <dgm:pt modelId="{DB8C6B24-8486-455E-82AA-BBEAA942B4C5}" type="pres">
      <dgm:prSet presAssocID="{F0FA28F4-254A-4D5C-A396-02ACBBCBC840}" presName="dummy3a" presStyleCnt="0"/>
      <dgm:spPr/>
    </dgm:pt>
    <dgm:pt modelId="{3506EB5D-6911-4C30-849A-0D6C6BACB46C}" type="pres">
      <dgm:prSet presAssocID="{F0FA28F4-254A-4D5C-A396-02ACBBCBC840}" presName="dummy3b" presStyleCnt="0"/>
      <dgm:spPr/>
    </dgm:pt>
    <dgm:pt modelId="{98A45532-3C8B-48F2-8A9D-2ED10C625C53}" type="pres">
      <dgm:prSet presAssocID="{F0FA28F4-254A-4D5C-A396-02ACBBCBC840}" presName="wedge3Tx" presStyleLbl="node1" presStyleIdx="2" presStyleCnt="5">
        <dgm:presLayoutVars>
          <dgm:chMax val="0"/>
          <dgm:chPref val="0"/>
          <dgm:bulletEnabled val="1"/>
        </dgm:presLayoutVars>
      </dgm:prSet>
      <dgm:spPr/>
    </dgm:pt>
    <dgm:pt modelId="{1EB8F17C-9DA5-470F-A05C-B0E6F012214F}" type="pres">
      <dgm:prSet presAssocID="{F0FA28F4-254A-4D5C-A396-02ACBBCBC840}" presName="wedge4" presStyleLbl="node1" presStyleIdx="3" presStyleCnt="5"/>
      <dgm:spPr/>
    </dgm:pt>
    <dgm:pt modelId="{CF7D9AA9-23D9-4274-A55B-0C9FA505521D}" type="pres">
      <dgm:prSet presAssocID="{F0FA28F4-254A-4D5C-A396-02ACBBCBC840}" presName="dummy4a" presStyleCnt="0"/>
      <dgm:spPr/>
    </dgm:pt>
    <dgm:pt modelId="{AD064314-8875-432D-BFCF-04B4C8E1B38C}" type="pres">
      <dgm:prSet presAssocID="{F0FA28F4-254A-4D5C-A396-02ACBBCBC840}" presName="dummy4b" presStyleCnt="0"/>
      <dgm:spPr/>
    </dgm:pt>
    <dgm:pt modelId="{E9F9A714-5DD1-4818-A17B-704B1BD9FD75}" type="pres">
      <dgm:prSet presAssocID="{F0FA28F4-254A-4D5C-A396-02ACBBCBC840}" presName="wedge4Tx" presStyleLbl="node1" presStyleIdx="3" presStyleCnt="5">
        <dgm:presLayoutVars>
          <dgm:chMax val="0"/>
          <dgm:chPref val="0"/>
          <dgm:bulletEnabled val="1"/>
        </dgm:presLayoutVars>
      </dgm:prSet>
      <dgm:spPr/>
    </dgm:pt>
    <dgm:pt modelId="{6078AA99-BF48-4B54-ACFF-02E45F781FCD}" type="pres">
      <dgm:prSet presAssocID="{F0FA28F4-254A-4D5C-A396-02ACBBCBC840}" presName="wedge5" presStyleLbl="node1" presStyleIdx="4" presStyleCnt="5"/>
      <dgm:spPr/>
    </dgm:pt>
    <dgm:pt modelId="{6F303089-D37A-4527-9D23-7F8561D4B27E}" type="pres">
      <dgm:prSet presAssocID="{F0FA28F4-254A-4D5C-A396-02ACBBCBC840}" presName="dummy5a" presStyleCnt="0"/>
      <dgm:spPr/>
    </dgm:pt>
    <dgm:pt modelId="{84CF6247-5078-4E0D-9034-76B38473F136}" type="pres">
      <dgm:prSet presAssocID="{F0FA28F4-254A-4D5C-A396-02ACBBCBC840}" presName="dummy5b" presStyleCnt="0"/>
      <dgm:spPr/>
    </dgm:pt>
    <dgm:pt modelId="{63E6BC51-05A0-40AD-B526-A2D661D5B79C}" type="pres">
      <dgm:prSet presAssocID="{F0FA28F4-254A-4D5C-A396-02ACBBCBC840}" presName="wedge5Tx" presStyleLbl="node1" presStyleIdx="4" presStyleCnt="5">
        <dgm:presLayoutVars>
          <dgm:chMax val="0"/>
          <dgm:chPref val="0"/>
          <dgm:bulletEnabled val="1"/>
        </dgm:presLayoutVars>
      </dgm:prSet>
      <dgm:spPr/>
    </dgm:pt>
    <dgm:pt modelId="{392B8B24-4B85-4C32-8C32-ED3C17680000}" type="pres">
      <dgm:prSet presAssocID="{EA42EF08-B4CB-4FBD-8E63-048B9DA4E295}" presName="arrowWedge1" presStyleLbl="fgSibTrans2D1" presStyleIdx="0" presStyleCnt="5"/>
      <dgm:spPr/>
    </dgm:pt>
    <dgm:pt modelId="{294EC324-E0DB-4FC8-81A1-9BE6A709CCA3}" type="pres">
      <dgm:prSet presAssocID="{856317EA-FA49-4909-8424-4B876977D167}" presName="arrowWedge2" presStyleLbl="fgSibTrans2D1" presStyleIdx="1" presStyleCnt="5"/>
      <dgm:spPr/>
    </dgm:pt>
    <dgm:pt modelId="{11C8E617-C303-4AD9-9415-829FE2DF7551}" type="pres">
      <dgm:prSet presAssocID="{3E9CDEF5-FA98-4F68-BED7-F6531E96F944}" presName="arrowWedge3" presStyleLbl="fgSibTrans2D1" presStyleIdx="2" presStyleCnt="5"/>
      <dgm:spPr/>
    </dgm:pt>
    <dgm:pt modelId="{72943FB6-A147-4E1F-BCF8-937A4911F6B7}" type="pres">
      <dgm:prSet presAssocID="{67A361DE-5ABB-4D65-BC05-5F35DA33724D}" presName="arrowWedge4" presStyleLbl="fgSibTrans2D1" presStyleIdx="3" presStyleCnt="5"/>
      <dgm:spPr/>
    </dgm:pt>
    <dgm:pt modelId="{F5B52A0C-8085-42FA-836F-791D4A444E5C}" type="pres">
      <dgm:prSet presAssocID="{83614538-B241-44D5-9C31-7DE2DE25D98C}" presName="arrowWedge5" presStyleLbl="fgSibTrans2D1" presStyleIdx="4" presStyleCnt="5"/>
      <dgm:spPr/>
    </dgm:pt>
  </dgm:ptLst>
  <dgm:cxnLst>
    <dgm:cxn modelId="{9C347004-D425-4FFB-A1BA-8897F1B8AA47}" srcId="{F0FA28F4-254A-4D5C-A396-02ACBBCBC840}" destId="{048FD700-2735-4380-A7C1-DBDDE46D08D0}" srcOrd="2" destOrd="0" parTransId="{8C81C103-793D-4E87-96AF-39FBBB11D473}" sibTransId="{3E9CDEF5-FA98-4F68-BED7-F6531E96F944}"/>
    <dgm:cxn modelId="{54252805-23FB-45E3-8B8D-4800C700CE9D}" type="presOf" srcId="{7AE900F1-4FF8-4BCE-B9C2-87B5ABF9A060}" destId="{1E4D9833-EA33-471B-952A-7CCDCE8F75EB}" srcOrd="1" destOrd="0" presId="urn:microsoft.com/office/officeart/2005/8/layout/cycle8"/>
    <dgm:cxn modelId="{4080550B-D076-4EE8-887C-84029BD5E530}" type="presOf" srcId="{048FD700-2735-4380-A7C1-DBDDE46D08D0}" destId="{3554EA5E-5B87-4C3B-B523-D0A7FD70C26D}" srcOrd="0" destOrd="0" presId="urn:microsoft.com/office/officeart/2005/8/layout/cycle8"/>
    <dgm:cxn modelId="{BACF500E-5AB2-4220-8BA6-A1E6FEAFC330}" type="presOf" srcId="{7AE900F1-4FF8-4BCE-B9C2-87B5ABF9A060}" destId="{7892A626-180E-48DB-BB09-EA56487D9E45}" srcOrd="0" destOrd="0" presId="urn:microsoft.com/office/officeart/2005/8/layout/cycle8"/>
    <dgm:cxn modelId="{E8CA342D-1366-47D9-BD20-365EF3500053}" type="presOf" srcId="{6896CF48-BCA0-4257-B535-F2FCF08C7A97}" destId="{1EB8F17C-9DA5-470F-A05C-B0E6F012214F}" srcOrd="0" destOrd="0" presId="urn:microsoft.com/office/officeart/2005/8/layout/cycle8"/>
    <dgm:cxn modelId="{EB640034-D66C-451F-BBB7-F04014F414AC}" type="presOf" srcId="{F0FA28F4-254A-4D5C-A396-02ACBBCBC840}" destId="{047CEF6C-5DCA-46F4-AF9D-7BB2A48E9934}" srcOrd="0" destOrd="0" presId="urn:microsoft.com/office/officeart/2005/8/layout/cycle8"/>
    <dgm:cxn modelId="{9E698437-0E35-4AA0-AB51-F19D453CB2D9}" type="presOf" srcId="{AB16D745-BEFA-44EC-AB64-70A3696053C7}" destId="{6078AA99-BF48-4B54-ACFF-02E45F781FCD}" srcOrd="0" destOrd="0" presId="urn:microsoft.com/office/officeart/2005/8/layout/cycle8"/>
    <dgm:cxn modelId="{7986F060-0137-4DC1-9F31-B2A6B96670FF}" type="presOf" srcId="{048FD700-2735-4380-A7C1-DBDDE46D08D0}" destId="{98A45532-3C8B-48F2-8A9D-2ED10C625C53}" srcOrd="1" destOrd="0" presId="urn:microsoft.com/office/officeart/2005/8/layout/cycle8"/>
    <dgm:cxn modelId="{5792FC63-4477-478D-B1CD-07473F2BA9E7}" srcId="{F0FA28F4-254A-4D5C-A396-02ACBBCBC840}" destId="{CFB40CE9-23B4-4370-8B58-027C3DFD928E}" srcOrd="1" destOrd="0" parTransId="{98DB22EA-2513-46E2-AF7A-E5BF7A7827FA}" sibTransId="{856317EA-FA49-4909-8424-4B876977D167}"/>
    <dgm:cxn modelId="{C9242064-E26C-492C-B65C-D58D93010E64}" type="presOf" srcId="{CFB40CE9-23B4-4370-8B58-027C3DFD928E}" destId="{12BCC97E-EA88-4C1E-974E-12E4B1C79E7E}" srcOrd="1" destOrd="0" presId="urn:microsoft.com/office/officeart/2005/8/layout/cycle8"/>
    <dgm:cxn modelId="{18C6AD74-C362-4DD1-8B97-16A64F7C7E5A}" srcId="{F0FA28F4-254A-4D5C-A396-02ACBBCBC840}" destId="{6896CF48-BCA0-4257-B535-F2FCF08C7A97}" srcOrd="3" destOrd="0" parTransId="{5517965F-31F8-4649-A3C2-EEADD79E5B3A}" sibTransId="{67A361DE-5ABB-4D65-BC05-5F35DA33724D}"/>
    <dgm:cxn modelId="{695B3D99-95E0-4F3B-9488-067D2D33A8F7}" srcId="{F0FA28F4-254A-4D5C-A396-02ACBBCBC840}" destId="{7AE900F1-4FF8-4BCE-B9C2-87B5ABF9A060}" srcOrd="0" destOrd="0" parTransId="{73AF93F4-67E3-410F-8AC5-A7EB7ACD81BF}" sibTransId="{EA42EF08-B4CB-4FBD-8E63-048B9DA4E295}"/>
    <dgm:cxn modelId="{905686B4-F56F-4EED-B7B9-F80FCD26D7FA}" type="presOf" srcId="{6896CF48-BCA0-4257-B535-F2FCF08C7A97}" destId="{E9F9A714-5DD1-4818-A17B-704B1BD9FD75}" srcOrd="1" destOrd="0" presId="urn:microsoft.com/office/officeart/2005/8/layout/cycle8"/>
    <dgm:cxn modelId="{DAA299BA-F572-40D1-A5D9-06F0FEE784DB}" srcId="{F0FA28F4-254A-4D5C-A396-02ACBBCBC840}" destId="{AB16D745-BEFA-44EC-AB64-70A3696053C7}" srcOrd="4" destOrd="0" parTransId="{166D8851-E0A5-46D4-8323-AE920D7B2A16}" sibTransId="{83614538-B241-44D5-9C31-7DE2DE25D98C}"/>
    <dgm:cxn modelId="{3CEEC3D1-D842-47E4-8ABB-7DDAB497843F}" type="presOf" srcId="{AB16D745-BEFA-44EC-AB64-70A3696053C7}" destId="{63E6BC51-05A0-40AD-B526-A2D661D5B79C}" srcOrd="1" destOrd="0" presId="urn:microsoft.com/office/officeart/2005/8/layout/cycle8"/>
    <dgm:cxn modelId="{371217F5-F5A5-4899-B296-FF4D94DB712C}" type="presOf" srcId="{CFB40CE9-23B4-4370-8B58-027C3DFD928E}" destId="{D27E6732-EFF9-48C9-93C1-09F3564BFB70}" srcOrd="0" destOrd="0" presId="urn:microsoft.com/office/officeart/2005/8/layout/cycle8"/>
    <dgm:cxn modelId="{09CA2E17-9E8E-4F7A-81B7-733E486AC47C}" type="presParOf" srcId="{047CEF6C-5DCA-46F4-AF9D-7BB2A48E9934}" destId="{7892A626-180E-48DB-BB09-EA56487D9E45}" srcOrd="0" destOrd="0" presId="urn:microsoft.com/office/officeart/2005/8/layout/cycle8"/>
    <dgm:cxn modelId="{54A7B013-F2CE-46CC-A0FF-94EBB73D2A34}" type="presParOf" srcId="{047CEF6C-5DCA-46F4-AF9D-7BB2A48E9934}" destId="{EEA000F0-FDAC-4D09-BABD-4307DD8E03DA}" srcOrd="1" destOrd="0" presId="urn:microsoft.com/office/officeart/2005/8/layout/cycle8"/>
    <dgm:cxn modelId="{66D7D65C-82D3-42EB-B332-D827AE7EF3FD}" type="presParOf" srcId="{047CEF6C-5DCA-46F4-AF9D-7BB2A48E9934}" destId="{F9612820-1A52-404A-AEE5-E70DEAB9B35F}" srcOrd="2" destOrd="0" presId="urn:microsoft.com/office/officeart/2005/8/layout/cycle8"/>
    <dgm:cxn modelId="{ACAFCEE1-5790-44C6-B97B-0C3C7D10C9F5}" type="presParOf" srcId="{047CEF6C-5DCA-46F4-AF9D-7BB2A48E9934}" destId="{1E4D9833-EA33-471B-952A-7CCDCE8F75EB}" srcOrd="3" destOrd="0" presId="urn:microsoft.com/office/officeart/2005/8/layout/cycle8"/>
    <dgm:cxn modelId="{E19B3584-7CB4-4738-AE8A-501AB893D16B}" type="presParOf" srcId="{047CEF6C-5DCA-46F4-AF9D-7BB2A48E9934}" destId="{D27E6732-EFF9-48C9-93C1-09F3564BFB70}" srcOrd="4" destOrd="0" presId="urn:microsoft.com/office/officeart/2005/8/layout/cycle8"/>
    <dgm:cxn modelId="{AB1BB9A6-3045-4DCF-AE17-7D9F77DF6664}" type="presParOf" srcId="{047CEF6C-5DCA-46F4-AF9D-7BB2A48E9934}" destId="{33CB47DD-6829-4FEF-9DD5-D9933C70BC4D}" srcOrd="5" destOrd="0" presId="urn:microsoft.com/office/officeart/2005/8/layout/cycle8"/>
    <dgm:cxn modelId="{93BAFE50-CA00-4337-AC40-C447B8CCF663}" type="presParOf" srcId="{047CEF6C-5DCA-46F4-AF9D-7BB2A48E9934}" destId="{2D82492E-ECE3-43B6-9438-22E8EE301A11}" srcOrd="6" destOrd="0" presId="urn:microsoft.com/office/officeart/2005/8/layout/cycle8"/>
    <dgm:cxn modelId="{5E501F41-4CFB-4273-AA14-300673359D64}" type="presParOf" srcId="{047CEF6C-5DCA-46F4-AF9D-7BB2A48E9934}" destId="{12BCC97E-EA88-4C1E-974E-12E4B1C79E7E}" srcOrd="7" destOrd="0" presId="urn:microsoft.com/office/officeart/2005/8/layout/cycle8"/>
    <dgm:cxn modelId="{A97BF7BC-B45A-43CA-B452-851C2E946CC7}" type="presParOf" srcId="{047CEF6C-5DCA-46F4-AF9D-7BB2A48E9934}" destId="{3554EA5E-5B87-4C3B-B523-D0A7FD70C26D}" srcOrd="8" destOrd="0" presId="urn:microsoft.com/office/officeart/2005/8/layout/cycle8"/>
    <dgm:cxn modelId="{56EE4616-A233-4B63-B80F-FAEF994E8095}" type="presParOf" srcId="{047CEF6C-5DCA-46F4-AF9D-7BB2A48E9934}" destId="{DB8C6B24-8486-455E-82AA-BBEAA942B4C5}" srcOrd="9" destOrd="0" presId="urn:microsoft.com/office/officeart/2005/8/layout/cycle8"/>
    <dgm:cxn modelId="{59B26E0F-25F0-48FE-BC3F-AF6D24434A2C}" type="presParOf" srcId="{047CEF6C-5DCA-46F4-AF9D-7BB2A48E9934}" destId="{3506EB5D-6911-4C30-849A-0D6C6BACB46C}" srcOrd="10" destOrd="0" presId="urn:microsoft.com/office/officeart/2005/8/layout/cycle8"/>
    <dgm:cxn modelId="{557AAE55-32A2-4385-AB9B-C060C4A94F68}" type="presParOf" srcId="{047CEF6C-5DCA-46F4-AF9D-7BB2A48E9934}" destId="{98A45532-3C8B-48F2-8A9D-2ED10C625C53}" srcOrd="11" destOrd="0" presId="urn:microsoft.com/office/officeart/2005/8/layout/cycle8"/>
    <dgm:cxn modelId="{E1302D57-FD02-4BA9-94DF-9436A1569C43}" type="presParOf" srcId="{047CEF6C-5DCA-46F4-AF9D-7BB2A48E9934}" destId="{1EB8F17C-9DA5-470F-A05C-B0E6F012214F}" srcOrd="12" destOrd="0" presId="urn:microsoft.com/office/officeart/2005/8/layout/cycle8"/>
    <dgm:cxn modelId="{28D6FF8D-2A19-4A6D-AF94-A2860429D58E}" type="presParOf" srcId="{047CEF6C-5DCA-46F4-AF9D-7BB2A48E9934}" destId="{CF7D9AA9-23D9-4274-A55B-0C9FA505521D}" srcOrd="13" destOrd="0" presId="urn:microsoft.com/office/officeart/2005/8/layout/cycle8"/>
    <dgm:cxn modelId="{39178D12-38FD-45F0-8C3E-B1F67E9FFE8C}" type="presParOf" srcId="{047CEF6C-5DCA-46F4-AF9D-7BB2A48E9934}" destId="{AD064314-8875-432D-BFCF-04B4C8E1B38C}" srcOrd="14" destOrd="0" presId="urn:microsoft.com/office/officeart/2005/8/layout/cycle8"/>
    <dgm:cxn modelId="{6D96872B-52A8-4A7F-ADA1-7F7D8B1DA304}" type="presParOf" srcId="{047CEF6C-5DCA-46F4-AF9D-7BB2A48E9934}" destId="{E9F9A714-5DD1-4818-A17B-704B1BD9FD75}" srcOrd="15" destOrd="0" presId="urn:microsoft.com/office/officeart/2005/8/layout/cycle8"/>
    <dgm:cxn modelId="{3B768E28-3F71-42F1-BE0D-3554450682F3}" type="presParOf" srcId="{047CEF6C-5DCA-46F4-AF9D-7BB2A48E9934}" destId="{6078AA99-BF48-4B54-ACFF-02E45F781FCD}" srcOrd="16" destOrd="0" presId="urn:microsoft.com/office/officeart/2005/8/layout/cycle8"/>
    <dgm:cxn modelId="{AF398C1A-AC56-4554-9143-6F27DCE380E9}" type="presParOf" srcId="{047CEF6C-5DCA-46F4-AF9D-7BB2A48E9934}" destId="{6F303089-D37A-4527-9D23-7F8561D4B27E}" srcOrd="17" destOrd="0" presId="urn:microsoft.com/office/officeart/2005/8/layout/cycle8"/>
    <dgm:cxn modelId="{77F62CF6-A196-4456-8719-1A77FAC9BADB}" type="presParOf" srcId="{047CEF6C-5DCA-46F4-AF9D-7BB2A48E9934}" destId="{84CF6247-5078-4E0D-9034-76B38473F136}" srcOrd="18" destOrd="0" presId="urn:microsoft.com/office/officeart/2005/8/layout/cycle8"/>
    <dgm:cxn modelId="{6CCE9FBE-FCD2-47B2-BBC8-992C0E817F79}" type="presParOf" srcId="{047CEF6C-5DCA-46F4-AF9D-7BB2A48E9934}" destId="{63E6BC51-05A0-40AD-B526-A2D661D5B79C}" srcOrd="19" destOrd="0" presId="urn:microsoft.com/office/officeart/2005/8/layout/cycle8"/>
    <dgm:cxn modelId="{FE388D73-3C7D-439B-978D-11FC78DBDD65}" type="presParOf" srcId="{047CEF6C-5DCA-46F4-AF9D-7BB2A48E9934}" destId="{392B8B24-4B85-4C32-8C32-ED3C17680000}" srcOrd="20" destOrd="0" presId="urn:microsoft.com/office/officeart/2005/8/layout/cycle8"/>
    <dgm:cxn modelId="{817D821D-A6B4-4041-85B4-68270DCBEECF}" type="presParOf" srcId="{047CEF6C-5DCA-46F4-AF9D-7BB2A48E9934}" destId="{294EC324-E0DB-4FC8-81A1-9BE6A709CCA3}" srcOrd="21" destOrd="0" presId="urn:microsoft.com/office/officeart/2005/8/layout/cycle8"/>
    <dgm:cxn modelId="{B23D38E1-719F-4E19-BB39-6AB0E03BABCE}" type="presParOf" srcId="{047CEF6C-5DCA-46F4-AF9D-7BB2A48E9934}" destId="{11C8E617-C303-4AD9-9415-829FE2DF7551}" srcOrd="22" destOrd="0" presId="urn:microsoft.com/office/officeart/2005/8/layout/cycle8"/>
    <dgm:cxn modelId="{5E716F57-60A4-4250-AEA6-0386087A62DB}" type="presParOf" srcId="{047CEF6C-5DCA-46F4-AF9D-7BB2A48E9934}" destId="{72943FB6-A147-4E1F-BCF8-937A4911F6B7}" srcOrd="23" destOrd="0" presId="urn:microsoft.com/office/officeart/2005/8/layout/cycle8"/>
    <dgm:cxn modelId="{05D165D3-FADF-4F28-83A1-D492BA1D9CF5}" type="presParOf" srcId="{047CEF6C-5DCA-46F4-AF9D-7BB2A48E9934}" destId="{F5B52A0C-8085-42FA-836F-791D4A444E5C}" srcOrd="24" destOrd="0" presId="urn:microsoft.com/office/officeart/2005/8/layout/cycle8"/>
  </dgm:cxnLst>
  <dgm:bg/>
  <dgm:whole/>
  <dgm:extLst>
    <a:ext uri="http://schemas.microsoft.com/office/drawing/2008/diagram">
      <dsp:dataModelExt xmlns:dsp="http://schemas.microsoft.com/office/drawing/2008/diagram" relId="rId15"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4A22A2-C049-4169-9773-98A79242A5EB}">
      <dsp:nvSpPr>
        <dsp:cNvPr id="0" name=""/>
        <dsp:cNvSpPr/>
      </dsp:nvSpPr>
      <dsp:spPr>
        <a:xfrm>
          <a:off x="0" y="319535"/>
          <a:ext cx="6489509" cy="1499400"/>
        </a:xfrm>
        <a:prstGeom prst="rect">
          <a:avLst/>
        </a:prstGeom>
        <a:solidFill>
          <a:schemeClr val="lt1">
            <a:alpha val="90000"/>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03658" tIns="291592" rIns="503658" bIns="99568" numCol="1" spcCol="1270" anchor="t" anchorCtr="0">
          <a:noAutofit/>
        </a:bodyPr>
        <a:lstStyle/>
        <a:p>
          <a:pPr marL="114300" lvl="1" indent="-114300" algn="l" defTabSz="622300">
            <a:lnSpc>
              <a:spcPct val="90000"/>
            </a:lnSpc>
            <a:spcBef>
              <a:spcPct val="0"/>
            </a:spcBef>
            <a:spcAft>
              <a:spcPct val="15000"/>
            </a:spcAft>
            <a:buChar char="•"/>
          </a:pPr>
          <a:r>
            <a:rPr lang="es-CO" sz="1400" kern="1200" dirty="0"/>
            <a:t>«...son humedales aquellas extensiones de marismas, pantanos, turberas o aguas de régimen natural o artificial, permanentes o temporales, estancadas o corrientes, dulces, </a:t>
          </a:r>
          <a:r>
            <a:rPr lang="es-MX" sz="1400" kern="1200" dirty="0"/>
            <a:t>salobres o saladas, incluyendo las extensiones de agua marina cuya profundidad en marea baja no exceda de seis metros». (Fide Scott y Carbonell 1986).</a:t>
          </a:r>
          <a:endParaRPr lang="es-CO" sz="1400" kern="1200" dirty="0"/>
        </a:p>
      </dsp:txBody>
      <dsp:txXfrm>
        <a:off x="0" y="319535"/>
        <a:ext cx="6489509" cy="1499400"/>
      </dsp:txXfrm>
    </dsp:sp>
    <dsp:sp modelId="{65C3CC9D-A75F-4E52-8007-99AC587D4218}">
      <dsp:nvSpPr>
        <dsp:cNvPr id="0" name=""/>
        <dsp:cNvSpPr/>
      </dsp:nvSpPr>
      <dsp:spPr>
        <a:xfrm>
          <a:off x="324475" y="112895"/>
          <a:ext cx="4542657" cy="413280"/>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1702" tIns="0" rIns="171702" bIns="0" numCol="1" spcCol="1270" anchor="ctr" anchorCtr="0">
          <a:noAutofit/>
        </a:bodyPr>
        <a:lstStyle/>
        <a:p>
          <a:pPr marL="0" lvl="0" indent="0" algn="l" defTabSz="622300">
            <a:lnSpc>
              <a:spcPct val="90000"/>
            </a:lnSpc>
            <a:spcBef>
              <a:spcPct val="0"/>
            </a:spcBef>
            <a:spcAft>
              <a:spcPct val="35000"/>
            </a:spcAft>
            <a:buNone/>
          </a:pPr>
          <a:r>
            <a:rPr lang="es-CO" sz="1400" kern="1200" dirty="0"/>
            <a:t>Definición adoptada de la Convención Ramsar</a:t>
          </a:r>
        </a:p>
      </dsp:txBody>
      <dsp:txXfrm>
        <a:off x="344650" y="133070"/>
        <a:ext cx="4502307" cy="372930"/>
      </dsp:txXfrm>
    </dsp:sp>
    <dsp:sp modelId="{F340277F-302C-4DA8-A9FF-76C7EC6EFFBE}">
      <dsp:nvSpPr>
        <dsp:cNvPr id="0" name=""/>
        <dsp:cNvSpPr/>
      </dsp:nvSpPr>
      <dsp:spPr>
        <a:xfrm>
          <a:off x="0" y="2101175"/>
          <a:ext cx="6489509" cy="771750"/>
        </a:xfrm>
        <a:prstGeom prst="rect">
          <a:avLst/>
        </a:prstGeom>
        <a:solidFill>
          <a:schemeClr val="lt1">
            <a:alpha val="90000"/>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03658" tIns="291592" rIns="503658" bIns="99568" numCol="1" spcCol="1270" anchor="t" anchorCtr="0">
          <a:noAutofit/>
        </a:bodyPr>
        <a:lstStyle/>
        <a:p>
          <a:pPr marL="114300" lvl="1" indent="-114300" algn="l" defTabSz="622300">
            <a:lnSpc>
              <a:spcPct val="90000"/>
            </a:lnSpc>
            <a:spcBef>
              <a:spcPct val="0"/>
            </a:spcBef>
            <a:spcAft>
              <a:spcPct val="15000"/>
            </a:spcAft>
            <a:buChar char="•"/>
          </a:pPr>
          <a:r>
            <a:rPr lang="es-CO" sz="1400" kern="1200" dirty="0"/>
            <a:t>Se promueva la conservación y el uso eficiente, a través de la integración de los factores ecológicos + económicos + sociales</a:t>
          </a:r>
        </a:p>
      </dsp:txBody>
      <dsp:txXfrm>
        <a:off x="0" y="2101175"/>
        <a:ext cx="6489509" cy="771750"/>
      </dsp:txXfrm>
    </dsp:sp>
    <dsp:sp modelId="{B5CB9A45-8699-483F-AFDA-5593466EE64E}">
      <dsp:nvSpPr>
        <dsp:cNvPr id="0" name=""/>
        <dsp:cNvSpPr/>
      </dsp:nvSpPr>
      <dsp:spPr>
        <a:xfrm>
          <a:off x="324475" y="1894535"/>
          <a:ext cx="4542657" cy="413280"/>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1702" tIns="0" rIns="171702" bIns="0" numCol="1" spcCol="1270" anchor="ctr" anchorCtr="0">
          <a:noAutofit/>
        </a:bodyPr>
        <a:lstStyle/>
        <a:p>
          <a:pPr marL="0" lvl="0" indent="0" algn="l" defTabSz="622300">
            <a:lnSpc>
              <a:spcPct val="90000"/>
            </a:lnSpc>
            <a:spcBef>
              <a:spcPct val="0"/>
            </a:spcBef>
            <a:spcAft>
              <a:spcPct val="35000"/>
            </a:spcAft>
            <a:buNone/>
          </a:pPr>
          <a:r>
            <a:rPr lang="es-CO" sz="1400" kern="1200" dirty="0"/>
            <a:t>Enfoque ecosistémico</a:t>
          </a:r>
        </a:p>
      </dsp:txBody>
      <dsp:txXfrm>
        <a:off x="344650" y="1914710"/>
        <a:ext cx="4502307" cy="372930"/>
      </dsp:txXfrm>
    </dsp:sp>
    <dsp:sp modelId="{2EF9517E-AD1B-447A-BCCB-3E56F80A0112}">
      <dsp:nvSpPr>
        <dsp:cNvPr id="0" name=""/>
        <dsp:cNvSpPr/>
      </dsp:nvSpPr>
      <dsp:spPr>
        <a:xfrm>
          <a:off x="0" y="3155165"/>
          <a:ext cx="6489509" cy="1984500"/>
        </a:xfrm>
        <a:prstGeom prst="rect">
          <a:avLst/>
        </a:prstGeom>
        <a:solidFill>
          <a:schemeClr val="lt1">
            <a:alpha val="90000"/>
            <a:hueOff val="0"/>
            <a:satOff val="0"/>
            <a:lumOff val="0"/>
            <a:alphaOff val="0"/>
          </a:schemeClr>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03658" tIns="291592" rIns="503658" bIns="99568" numCol="1" spcCol="1270" anchor="t" anchorCtr="0">
          <a:noAutofit/>
        </a:bodyPr>
        <a:lstStyle/>
        <a:p>
          <a:pPr marL="114300" lvl="1" indent="-114300" algn="l" defTabSz="622300">
            <a:lnSpc>
              <a:spcPct val="90000"/>
            </a:lnSpc>
            <a:spcBef>
              <a:spcPct val="0"/>
            </a:spcBef>
            <a:spcAft>
              <a:spcPct val="15000"/>
            </a:spcAft>
            <a:buChar char="•"/>
          </a:pPr>
          <a:r>
            <a:rPr lang="es-CO" sz="1400" kern="1200" dirty="0"/>
            <a:t>Transformación total</a:t>
          </a:r>
        </a:p>
        <a:p>
          <a:pPr marL="228600" lvl="2" indent="-114300" algn="l" defTabSz="622300">
            <a:lnSpc>
              <a:spcPct val="90000"/>
            </a:lnSpc>
            <a:spcBef>
              <a:spcPct val="0"/>
            </a:spcBef>
            <a:spcAft>
              <a:spcPct val="15000"/>
            </a:spcAft>
            <a:buChar char="•"/>
          </a:pPr>
          <a:r>
            <a:rPr lang="es-CO" sz="1400" kern="1200" dirty="0"/>
            <a:t>Reclamación de tierras con fines agrícolas o ganaderos, Modificación completa de regímenes hidráulicos, Introducción o trasplante de especies invasoras</a:t>
          </a:r>
        </a:p>
        <a:p>
          <a:pPr marL="114300" lvl="1" indent="-114300" algn="l" defTabSz="622300">
            <a:lnSpc>
              <a:spcPct val="90000"/>
            </a:lnSpc>
            <a:spcBef>
              <a:spcPct val="0"/>
            </a:spcBef>
            <a:spcAft>
              <a:spcPct val="15000"/>
            </a:spcAft>
            <a:buChar char="•"/>
          </a:pPr>
          <a:r>
            <a:rPr lang="es-CO" sz="1400" kern="1200" dirty="0"/>
            <a:t>Perturbación severa</a:t>
          </a:r>
        </a:p>
        <a:p>
          <a:pPr marL="228600" lvl="2" indent="-114300" algn="l" defTabSz="622300">
            <a:lnSpc>
              <a:spcPct val="90000"/>
            </a:lnSpc>
            <a:spcBef>
              <a:spcPct val="0"/>
            </a:spcBef>
            <a:spcAft>
              <a:spcPct val="15000"/>
            </a:spcAft>
            <a:buChar char="•"/>
          </a:pPr>
          <a:r>
            <a:rPr lang="es-CO" sz="1400" kern="1200" dirty="0"/>
            <a:t>Control de inundaciones, Contaminación, Canalizaciones, Remoción de sedimentos o vegetación, Sobreexplotación de recursos biológicos, Represamiento o inundación permanente</a:t>
          </a:r>
        </a:p>
      </dsp:txBody>
      <dsp:txXfrm>
        <a:off x="0" y="3155165"/>
        <a:ext cx="6489509" cy="1984500"/>
      </dsp:txXfrm>
    </dsp:sp>
    <dsp:sp modelId="{7BC89E54-A5DB-47EB-9333-1E5F4FE4E8CB}">
      <dsp:nvSpPr>
        <dsp:cNvPr id="0" name=""/>
        <dsp:cNvSpPr/>
      </dsp:nvSpPr>
      <dsp:spPr>
        <a:xfrm>
          <a:off x="324475" y="2948525"/>
          <a:ext cx="4542657" cy="413280"/>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1702" tIns="0" rIns="171702" bIns="0" numCol="1" spcCol="1270" anchor="ctr" anchorCtr="0">
          <a:noAutofit/>
        </a:bodyPr>
        <a:lstStyle/>
        <a:p>
          <a:pPr marL="0" lvl="0" indent="0" algn="l" defTabSz="622300">
            <a:lnSpc>
              <a:spcPct val="90000"/>
            </a:lnSpc>
            <a:spcBef>
              <a:spcPct val="0"/>
            </a:spcBef>
            <a:spcAft>
              <a:spcPct val="35000"/>
            </a:spcAft>
            <a:buNone/>
          </a:pPr>
          <a:r>
            <a:rPr lang="es-CO" sz="1400" kern="1200" dirty="0"/>
            <a:t>Factores de afectación antrópicos:</a:t>
          </a:r>
        </a:p>
      </dsp:txBody>
      <dsp:txXfrm>
        <a:off x="344650" y="2968700"/>
        <a:ext cx="4502307" cy="37293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8E7557-BC7F-4331-8C87-9DDBB1FB6873}">
      <dsp:nvSpPr>
        <dsp:cNvPr id="0" name=""/>
        <dsp:cNvSpPr/>
      </dsp:nvSpPr>
      <dsp:spPr>
        <a:xfrm rot="5400000">
          <a:off x="4428527" y="-1279648"/>
          <a:ext cx="2115124" cy="4922550"/>
        </a:xfrm>
        <a:prstGeom prst="round2SameRect">
          <a:avLst/>
        </a:prstGeom>
        <a:solidFill>
          <a:schemeClr val="accent2">
            <a:tint val="40000"/>
            <a:alpha val="90000"/>
            <a:hueOff val="0"/>
            <a:satOff val="0"/>
            <a:lumOff val="0"/>
            <a:alphaOff val="0"/>
          </a:schemeClr>
        </a:solidFill>
        <a:ln w="25400"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0" lvl="0" indent="0" algn="l" defTabSz="711200">
            <a:lnSpc>
              <a:spcPct val="90000"/>
            </a:lnSpc>
            <a:spcBef>
              <a:spcPct val="0"/>
            </a:spcBef>
            <a:spcAft>
              <a:spcPct val="35000"/>
            </a:spcAft>
            <a:buNone/>
          </a:pPr>
          <a:endParaRPr lang="es-CO" sz="1600" kern="1200" dirty="0">
            <a:solidFill>
              <a:srgbClr val="000000"/>
            </a:solidFill>
            <a:latin typeface="Arial"/>
            <a:ea typeface="+mn-ea"/>
            <a:cs typeface="+mn-cs"/>
          </a:endParaRPr>
        </a:p>
        <a:p>
          <a:pPr marL="0" lvl="0" indent="0" algn="l" defTabSz="711200">
            <a:lnSpc>
              <a:spcPct val="90000"/>
            </a:lnSpc>
            <a:spcBef>
              <a:spcPct val="0"/>
            </a:spcBef>
            <a:spcAft>
              <a:spcPct val="35000"/>
            </a:spcAft>
            <a:buNone/>
          </a:pPr>
          <a:endParaRPr lang="es-CO" sz="1600" kern="1200" dirty="0">
            <a:solidFill>
              <a:srgbClr val="000000"/>
            </a:solidFill>
            <a:latin typeface="Arial"/>
            <a:ea typeface="+mn-ea"/>
            <a:cs typeface="+mn-cs"/>
          </a:endParaRPr>
        </a:p>
        <a:p>
          <a:pPr marL="0" lvl="0" indent="0" algn="l" defTabSz="711200">
            <a:lnSpc>
              <a:spcPct val="90000"/>
            </a:lnSpc>
            <a:spcBef>
              <a:spcPct val="0"/>
            </a:spcBef>
            <a:spcAft>
              <a:spcPct val="35000"/>
            </a:spcAft>
            <a:buNone/>
          </a:pPr>
          <a:r>
            <a:rPr lang="es-CO" sz="1550" kern="1200" dirty="0">
              <a:solidFill>
                <a:srgbClr val="000000"/>
              </a:solidFill>
              <a:latin typeface="Arial"/>
              <a:ea typeface="+mn-ea"/>
              <a:cs typeface="+mn-cs"/>
            </a:rPr>
            <a:t>Areas protegidas nacionales – Regionales y Locales</a:t>
          </a:r>
        </a:p>
        <a:p>
          <a:pPr marL="0" lvl="0" indent="0" algn="l" defTabSz="711200">
            <a:lnSpc>
              <a:spcPct val="90000"/>
            </a:lnSpc>
            <a:spcBef>
              <a:spcPct val="0"/>
            </a:spcBef>
            <a:spcAft>
              <a:spcPct val="35000"/>
            </a:spcAft>
            <a:buNone/>
          </a:pPr>
          <a:r>
            <a:rPr lang="es-CO" sz="1550" kern="1200" dirty="0">
              <a:solidFill>
                <a:srgbClr val="000000"/>
              </a:solidFill>
              <a:latin typeface="Arial"/>
              <a:ea typeface="+mn-ea"/>
              <a:cs typeface="+mn-cs"/>
            </a:rPr>
            <a:t>Zonas de reserva forestal de Ley 2da</a:t>
          </a:r>
        </a:p>
        <a:p>
          <a:pPr marL="0" lvl="0" indent="0" algn="l" defTabSz="711200">
            <a:lnSpc>
              <a:spcPct val="90000"/>
            </a:lnSpc>
            <a:spcBef>
              <a:spcPct val="0"/>
            </a:spcBef>
            <a:spcAft>
              <a:spcPct val="35000"/>
            </a:spcAft>
            <a:buNone/>
          </a:pPr>
          <a:r>
            <a:rPr lang="es-CO" sz="1550" kern="1200" dirty="0">
              <a:solidFill>
                <a:srgbClr val="000000"/>
              </a:solidFill>
              <a:latin typeface="Arial"/>
              <a:ea typeface="+mn-ea"/>
              <a:cs typeface="+mn-cs"/>
            </a:rPr>
            <a:t>Ecosistemas costeros </a:t>
          </a:r>
        </a:p>
        <a:p>
          <a:pPr marL="0" lvl="0" indent="0" algn="l" defTabSz="711200">
            <a:lnSpc>
              <a:spcPct val="90000"/>
            </a:lnSpc>
            <a:spcBef>
              <a:spcPct val="0"/>
            </a:spcBef>
            <a:spcAft>
              <a:spcPct val="35000"/>
            </a:spcAft>
            <a:buNone/>
          </a:pPr>
          <a:r>
            <a:rPr lang="es-CO" sz="1550" kern="1200" dirty="0">
              <a:solidFill>
                <a:srgbClr val="000000"/>
              </a:solidFill>
              <a:latin typeface="Arial"/>
              <a:ea typeface="+mn-ea"/>
              <a:cs typeface="+mn-cs"/>
            </a:rPr>
            <a:t>Ecosistemas estratégicos</a:t>
          </a:r>
        </a:p>
        <a:p>
          <a:pPr marL="0" lvl="0" indent="0" algn="l" defTabSz="711200">
            <a:lnSpc>
              <a:spcPct val="90000"/>
            </a:lnSpc>
            <a:spcBef>
              <a:spcPct val="0"/>
            </a:spcBef>
            <a:spcAft>
              <a:spcPct val="35000"/>
            </a:spcAft>
            <a:buNone/>
          </a:pPr>
          <a:r>
            <a:rPr lang="es-CO" sz="1550" kern="1200" dirty="0">
              <a:solidFill>
                <a:srgbClr val="000000"/>
              </a:solidFill>
              <a:latin typeface="Arial"/>
              <a:ea typeface="+mn-ea"/>
              <a:cs typeface="+mn-cs"/>
            </a:rPr>
            <a:t>Otras estrategias de conservación </a:t>
          </a:r>
        </a:p>
        <a:p>
          <a:pPr marL="0" lvl="0" indent="0" algn="l" defTabSz="711200">
            <a:lnSpc>
              <a:spcPct val="90000"/>
            </a:lnSpc>
            <a:spcBef>
              <a:spcPct val="0"/>
            </a:spcBef>
            <a:spcAft>
              <a:spcPct val="35000"/>
            </a:spcAft>
            <a:buNone/>
          </a:pPr>
          <a:r>
            <a:rPr lang="es-CO" sz="1550" kern="1200" dirty="0">
              <a:solidFill>
                <a:srgbClr val="000000"/>
              </a:solidFill>
              <a:latin typeface="Arial"/>
              <a:ea typeface="+mn-ea"/>
              <a:cs typeface="+mn-cs"/>
            </a:rPr>
            <a:t>Iniciativas de conservación </a:t>
          </a:r>
        </a:p>
        <a:p>
          <a:pPr marL="0" lvl="0" indent="0" algn="l" defTabSz="711200">
            <a:lnSpc>
              <a:spcPct val="90000"/>
            </a:lnSpc>
            <a:spcBef>
              <a:spcPct val="0"/>
            </a:spcBef>
            <a:spcAft>
              <a:spcPct val="35000"/>
            </a:spcAft>
            <a:buNone/>
          </a:pPr>
          <a:r>
            <a:rPr lang="es-CO" sz="1550" kern="1200" dirty="0">
              <a:solidFill>
                <a:srgbClr val="000000"/>
              </a:solidFill>
              <a:latin typeface="Arial"/>
              <a:ea typeface="+mn-ea"/>
              <a:cs typeface="+mn-cs"/>
            </a:rPr>
            <a:t>Recurso hídrico </a:t>
          </a:r>
        </a:p>
        <a:p>
          <a:pPr marL="0" lvl="0" indent="0" algn="l" defTabSz="711200">
            <a:lnSpc>
              <a:spcPct val="90000"/>
            </a:lnSpc>
            <a:spcBef>
              <a:spcPct val="0"/>
            </a:spcBef>
            <a:spcAft>
              <a:spcPct val="35000"/>
            </a:spcAft>
            <a:buNone/>
          </a:pPr>
          <a:endParaRPr lang="es-CO" sz="1600" kern="1200" dirty="0">
            <a:solidFill>
              <a:srgbClr val="000000"/>
            </a:solidFill>
            <a:latin typeface="Arial"/>
            <a:ea typeface="+mn-ea"/>
            <a:cs typeface="+mn-cs"/>
          </a:endParaRPr>
        </a:p>
        <a:p>
          <a:pPr marL="0" lvl="0" indent="0" algn="ctr" defTabSz="711200">
            <a:lnSpc>
              <a:spcPct val="90000"/>
            </a:lnSpc>
            <a:spcBef>
              <a:spcPct val="0"/>
            </a:spcBef>
            <a:spcAft>
              <a:spcPct val="35000"/>
            </a:spcAft>
            <a:buNone/>
          </a:pPr>
          <a:endParaRPr lang="es-CO" sz="1600" kern="1200" dirty="0">
            <a:solidFill>
              <a:srgbClr val="000000"/>
            </a:solidFill>
            <a:latin typeface="Arial"/>
            <a:ea typeface="+mn-ea"/>
            <a:cs typeface="+mn-cs"/>
          </a:endParaRPr>
        </a:p>
      </dsp:txBody>
      <dsp:txXfrm rot="-5400000">
        <a:off x="3024814" y="227317"/>
        <a:ext cx="4819298" cy="1908620"/>
      </dsp:txXfrm>
    </dsp:sp>
    <dsp:sp modelId="{744E1657-0892-4717-B214-99B8F1D2C746}">
      <dsp:nvSpPr>
        <dsp:cNvPr id="0" name=""/>
        <dsp:cNvSpPr/>
      </dsp:nvSpPr>
      <dsp:spPr>
        <a:xfrm>
          <a:off x="101591" y="929"/>
          <a:ext cx="2923222" cy="2361394"/>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a:lnSpc>
              <a:spcPct val="90000"/>
            </a:lnSpc>
            <a:spcBef>
              <a:spcPct val="0"/>
            </a:spcBef>
            <a:spcAft>
              <a:spcPct val="35000"/>
            </a:spcAft>
            <a:buNone/>
          </a:pPr>
          <a:r>
            <a:rPr lang="es-CO" sz="1600" kern="1200" dirty="0">
              <a:solidFill>
                <a:srgbClr val="000000"/>
              </a:solidFill>
              <a:latin typeface="Arial"/>
              <a:ea typeface="+mn-ea"/>
              <a:cs typeface="+mn-cs"/>
            </a:rPr>
            <a:t>DETERMINANTES DEL MEDIO NATURAL </a:t>
          </a:r>
        </a:p>
      </dsp:txBody>
      <dsp:txXfrm>
        <a:off x="216865" y="116203"/>
        <a:ext cx="2692674" cy="2130846"/>
      </dsp:txXfrm>
    </dsp:sp>
    <dsp:sp modelId="{7B99C530-683D-459D-B68D-4D3038E23200}">
      <dsp:nvSpPr>
        <dsp:cNvPr id="0" name=""/>
        <dsp:cNvSpPr/>
      </dsp:nvSpPr>
      <dsp:spPr>
        <a:xfrm rot="5400000">
          <a:off x="4832508" y="617070"/>
          <a:ext cx="1307108" cy="4922498"/>
        </a:xfrm>
        <a:prstGeom prst="round2SameRect">
          <a:avLst/>
        </a:prstGeom>
        <a:solidFill>
          <a:schemeClr val="accent3">
            <a:tint val="40000"/>
            <a:alpha val="90000"/>
            <a:hueOff val="0"/>
            <a:satOff val="0"/>
            <a:lumOff val="0"/>
            <a:alphaOff val="0"/>
          </a:schemeClr>
        </a:solidFill>
        <a:ln w="25400" cap="flat"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0" lvl="0" indent="0" algn="l" defTabSz="711200">
            <a:lnSpc>
              <a:spcPct val="90000"/>
            </a:lnSpc>
            <a:spcBef>
              <a:spcPct val="0"/>
            </a:spcBef>
            <a:spcAft>
              <a:spcPct val="35000"/>
            </a:spcAft>
            <a:buNone/>
          </a:pPr>
          <a:r>
            <a:rPr lang="es-CO" sz="1550" kern="1200" dirty="0">
              <a:solidFill>
                <a:srgbClr val="000000"/>
              </a:solidFill>
              <a:latin typeface="Arial"/>
              <a:ea typeface="+mn-ea"/>
              <a:cs typeface="+mn-cs"/>
            </a:rPr>
            <a:t>Zona de inundación </a:t>
          </a:r>
        </a:p>
        <a:p>
          <a:pPr marL="0" lvl="0" indent="0" algn="l" defTabSz="711200">
            <a:lnSpc>
              <a:spcPct val="90000"/>
            </a:lnSpc>
            <a:spcBef>
              <a:spcPct val="0"/>
            </a:spcBef>
            <a:spcAft>
              <a:spcPct val="35000"/>
            </a:spcAft>
            <a:buNone/>
          </a:pPr>
          <a:r>
            <a:rPr lang="es-CO" sz="1550" kern="1200" dirty="0">
              <a:solidFill>
                <a:srgbClr val="000000"/>
              </a:solidFill>
              <a:latin typeface="Arial"/>
              <a:ea typeface="+mn-ea"/>
              <a:cs typeface="+mn-cs"/>
            </a:rPr>
            <a:t>Erosión </a:t>
          </a:r>
        </a:p>
        <a:p>
          <a:pPr marL="0" lvl="0" indent="0" algn="l" defTabSz="711200">
            <a:lnSpc>
              <a:spcPct val="90000"/>
            </a:lnSpc>
            <a:spcBef>
              <a:spcPct val="0"/>
            </a:spcBef>
            <a:spcAft>
              <a:spcPct val="35000"/>
            </a:spcAft>
            <a:buNone/>
          </a:pPr>
          <a:r>
            <a:rPr lang="es-CO" sz="1550" kern="1200" dirty="0">
              <a:solidFill>
                <a:srgbClr val="000000"/>
              </a:solidFill>
              <a:latin typeface="Arial"/>
              <a:ea typeface="+mn-ea"/>
              <a:cs typeface="+mn-cs"/>
            </a:rPr>
            <a:t>Avenidas torrenciales</a:t>
          </a:r>
        </a:p>
        <a:p>
          <a:pPr marL="0" lvl="0" indent="0" algn="l" defTabSz="711200">
            <a:lnSpc>
              <a:spcPct val="90000"/>
            </a:lnSpc>
            <a:spcBef>
              <a:spcPct val="0"/>
            </a:spcBef>
            <a:spcAft>
              <a:spcPct val="35000"/>
            </a:spcAft>
            <a:buNone/>
          </a:pPr>
          <a:r>
            <a:rPr lang="es-CO" sz="1550" kern="1200" dirty="0">
              <a:solidFill>
                <a:srgbClr val="000000"/>
              </a:solidFill>
              <a:latin typeface="Arial"/>
              <a:ea typeface="+mn-ea"/>
              <a:cs typeface="+mn-cs"/>
            </a:rPr>
            <a:t>Remoción en masa </a:t>
          </a:r>
        </a:p>
        <a:p>
          <a:pPr marL="0" lvl="0" indent="0" algn="l" defTabSz="711200">
            <a:lnSpc>
              <a:spcPct val="90000"/>
            </a:lnSpc>
            <a:spcBef>
              <a:spcPct val="0"/>
            </a:spcBef>
            <a:spcAft>
              <a:spcPct val="35000"/>
            </a:spcAft>
            <a:buNone/>
          </a:pPr>
          <a:r>
            <a:rPr lang="es-CO" sz="1550" kern="1200" dirty="0">
              <a:solidFill>
                <a:srgbClr val="000000"/>
              </a:solidFill>
              <a:latin typeface="Arial"/>
              <a:ea typeface="+mn-ea"/>
              <a:cs typeface="+mn-cs"/>
            </a:rPr>
            <a:t>Incendios forestales </a:t>
          </a:r>
        </a:p>
      </dsp:txBody>
      <dsp:txXfrm rot="-5400000">
        <a:off x="3024813" y="2488573"/>
        <a:ext cx="4858690" cy="1179492"/>
      </dsp:txXfrm>
    </dsp:sp>
    <dsp:sp modelId="{77C9BA48-728A-43FA-A373-825A9DCBCFAC}">
      <dsp:nvSpPr>
        <dsp:cNvPr id="0" name=""/>
        <dsp:cNvSpPr/>
      </dsp:nvSpPr>
      <dsp:spPr>
        <a:xfrm>
          <a:off x="101591" y="2453903"/>
          <a:ext cx="2923222" cy="1248833"/>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a:lnSpc>
              <a:spcPct val="90000"/>
            </a:lnSpc>
            <a:spcBef>
              <a:spcPct val="0"/>
            </a:spcBef>
            <a:spcAft>
              <a:spcPct val="35000"/>
            </a:spcAft>
            <a:buNone/>
          </a:pPr>
          <a:r>
            <a:rPr lang="es-ES" sz="1600" kern="1200" dirty="0">
              <a:solidFill>
                <a:srgbClr val="000000"/>
              </a:solidFill>
              <a:latin typeface="Arial"/>
              <a:ea typeface="+mn-ea"/>
              <a:cs typeface="+mn-cs"/>
            </a:rPr>
            <a:t>DETERMINANTES DE LA GESTION DEL RIESGO Y CAMBIO CLIMATICO</a:t>
          </a:r>
          <a:endParaRPr lang="es-CO" sz="1600" kern="1200" dirty="0">
            <a:solidFill>
              <a:srgbClr val="000000"/>
            </a:solidFill>
            <a:latin typeface="Arial"/>
            <a:ea typeface="+mn-ea"/>
            <a:cs typeface="+mn-cs"/>
          </a:endParaRPr>
        </a:p>
      </dsp:txBody>
      <dsp:txXfrm>
        <a:off x="162554" y="2514866"/>
        <a:ext cx="2801296" cy="1126907"/>
      </dsp:txXfrm>
    </dsp:sp>
    <dsp:sp modelId="{6E9DBE05-F65A-4608-8B42-678E7A12A429}">
      <dsp:nvSpPr>
        <dsp:cNvPr id="0" name=""/>
        <dsp:cNvSpPr/>
      </dsp:nvSpPr>
      <dsp:spPr>
        <a:xfrm rot="5400000">
          <a:off x="4738061" y="2105229"/>
          <a:ext cx="1575098" cy="5001594"/>
        </a:xfrm>
        <a:prstGeom prst="round2SameRect">
          <a:avLst/>
        </a:prstGeom>
        <a:solidFill>
          <a:schemeClr val="accent4">
            <a:tint val="40000"/>
            <a:alpha val="90000"/>
            <a:hueOff val="0"/>
            <a:satOff val="0"/>
            <a:lumOff val="0"/>
            <a:alphaOff val="0"/>
          </a:schemeClr>
        </a:solidFill>
        <a:ln w="25400" cap="flat" cmpd="sng" algn="ctr">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0" lvl="0" indent="0" algn="l" defTabSz="711200">
            <a:lnSpc>
              <a:spcPct val="90000"/>
            </a:lnSpc>
            <a:spcBef>
              <a:spcPct val="0"/>
            </a:spcBef>
            <a:spcAft>
              <a:spcPct val="35000"/>
            </a:spcAft>
            <a:buFontTx/>
            <a:buNone/>
          </a:pPr>
          <a:r>
            <a:rPr lang="es-CO" sz="1550" kern="1200" dirty="0">
              <a:solidFill>
                <a:srgbClr val="000000"/>
              </a:solidFill>
              <a:latin typeface="Arial"/>
              <a:ea typeface="+mn-ea"/>
              <a:cs typeface="+mn-cs"/>
            </a:rPr>
            <a:t>Agricultura y desarrollo rural</a:t>
          </a:r>
        </a:p>
        <a:p>
          <a:pPr marL="0" lvl="0" indent="0" algn="l" defTabSz="711200">
            <a:lnSpc>
              <a:spcPct val="90000"/>
            </a:lnSpc>
            <a:spcBef>
              <a:spcPct val="0"/>
            </a:spcBef>
            <a:spcAft>
              <a:spcPct val="35000"/>
            </a:spcAft>
            <a:buFontTx/>
            <a:buNone/>
          </a:pPr>
          <a:r>
            <a:rPr lang="es-CO" sz="1550" kern="1200" dirty="0" err="1">
              <a:solidFill>
                <a:srgbClr val="000000"/>
              </a:solidFill>
              <a:latin typeface="Arial"/>
              <a:ea typeface="+mn-ea"/>
              <a:cs typeface="+mn-cs"/>
            </a:rPr>
            <a:t>Mineroenergetico</a:t>
          </a:r>
          <a:endParaRPr lang="es-CO" sz="1550" kern="1200" dirty="0">
            <a:solidFill>
              <a:srgbClr val="000000"/>
            </a:solidFill>
            <a:latin typeface="Arial"/>
            <a:ea typeface="+mn-ea"/>
            <a:cs typeface="+mn-cs"/>
          </a:endParaRPr>
        </a:p>
        <a:p>
          <a:pPr marL="0" lvl="0" indent="0" algn="l" defTabSz="711200">
            <a:lnSpc>
              <a:spcPct val="90000"/>
            </a:lnSpc>
            <a:spcBef>
              <a:spcPct val="0"/>
            </a:spcBef>
            <a:spcAft>
              <a:spcPct val="35000"/>
            </a:spcAft>
            <a:buFontTx/>
            <a:buNone/>
          </a:pPr>
          <a:r>
            <a:rPr lang="es-CO" sz="1550" kern="1200" dirty="0">
              <a:solidFill>
                <a:srgbClr val="000000"/>
              </a:solidFill>
              <a:latin typeface="Arial"/>
              <a:ea typeface="+mn-ea"/>
              <a:cs typeface="+mn-cs"/>
            </a:rPr>
            <a:t>Infraestructura</a:t>
          </a:r>
        </a:p>
        <a:p>
          <a:pPr marL="0" lvl="0" indent="0" algn="l" defTabSz="711200">
            <a:lnSpc>
              <a:spcPct val="90000"/>
            </a:lnSpc>
            <a:spcBef>
              <a:spcPct val="0"/>
            </a:spcBef>
            <a:spcAft>
              <a:spcPct val="35000"/>
            </a:spcAft>
            <a:buFontTx/>
            <a:buNone/>
          </a:pPr>
          <a:r>
            <a:rPr lang="es-CO" sz="1550" kern="1200" dirty="0">
              <a:solidFill>
                <a:srgbClr val="000000"/>
              </a:solidFill>
              <a:latin typeface="Arial"/>
              <a:ea typeface="+mn-ea"/>
              <a:cs typeface="+mn-cs"/>
            </a:rPr>
            <a:t>Comunidades étnicas </a:t>
          </a:r>
        </a:p>
        <a:p>
          <a:pPr marL="0" lvl="0" indent="0" algn="l" defTabSz="711200">
            <a:lnSpc>
              <a:spcPct val="90000"/>
            </a:lnSpc>
            <a:spcBef>
              <a:spcPct val="0"/>
            </a:spcBef>
            <a:spcAft>
              <a:spcPct val="35000"/>
            </a:spcAft>
            <a:buFontTx/>
            <a:buNone/>
          </a:pPr>
          <a:r>
            <a:rPr lang="es-CO" sz="1550" kern="1200" dirty="0">
              <a:solidFill>
                <a:srgbClr val="000000"/>
              </a:solidFill>
              <a:latin typeface="Arial"/>
              <a:ea typeface="+mn-ea"/>
              <a:cs typeface="+mn-cs"/>
            </a:rPr>
            <a:t>Seguridad </a:t>
          </a:r>
        </a:p>
        <a:p>
          <a:pPr marL="0" lvl="0" indent="0" algn="l" defTabSz="711200">
            <a:lnSpc>
              <a:spcPct val="90000"/>
            </a:lnSpc>
            <a:spcBef>
              <a:spcPct val="0"/>
            </a:spcBef>
            <a:spcAft>
              <a:spcPct val="35000"/>
            </a:spcAft>
            <a:buFontTx/>
            <a:buNone/>
          </a:pPr>
          <a:r>
            <a:rPr lang="es-CO" sz="1550" kern="1200" dirty="0">
              <a:solidFill>
                <a:srgbClr val="000000"/>
              </a:solidFill>
              <a:latin typeface="Arial"/>
              <a:ea typeface="+mn-ea"/>
              <a:cs typeface="+mn-cs"/>
            </a:rPr>
            <a:t>Patrimonio cultura y arqueológico, entre otros. </a:t>
          </a:r>
        </a:p>
      </dsp:txBody>
      <dsp:txXfrm rot="-5400000">
        <a:off x="3024813" y="3895367"/>
        <a:ext cx="4924704" cy="1421318"/>
      </dsp:txXfrm>
    </dsp:sp>
    <dsp:sp modelId="{A38591EF-8DE7-4AD1-BA5C-DD490447343A}">
      <dsp:nvSpPr>
        <dsp:cNvPr id="0" name=""/>
        <dsp:cNvSpPr/>
      </dsp:nvSpPr>
      <dsp:spPr>
        <a:xfrm>
          <a:off x="101591" y="3794316"/>
          <a:ext cx="2923222" cy="1623420"/>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a:lnSpc>
              <a:spcPct val="90000"/>
            </a:lnSpc>
            <a:spcBef>
              <a:spcPct val="0"/>
            </a:spcBef>
            <a:spcAft>
              <a:spcPct val="35000"/>
            </a:spcAft>
            <a:buNone/>
          </a:pPr>
          <a:r>
            <a:rPr lang="es-CO" sz="1600" kern="1200" dirty="0">
              <a:solidFill>
                <a:srgbClr val="000000"/>
              </a:solidFill>
              <a:latin typeface="Arial"/>
              <a:ea typeface="+mn-ea"/>
              <a:cs typeface="+mn-cs"/>
            </a:rPr>
            <a:t>DETERMINANTES SECTORIALES</a:t>
          </a:r>
        </a:p>
      </dsp:txBody>
      <dsp:txXfrm>
        <a:off x="180840" y="3873565"/>
        <a:ext cx="2764724" cy="146492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CDF8F9-9E11-47FD-9739-96AC7C0451EB}">
      <dsp:nvSpPr>
        <dsp:cNvPr id="0" name=""/>
        <dsp:cNvSpPr/>
      </dsp:nvSpPr>
      <dsp:spPr>
        <a:xfrm>
          <a:off x="2786303" y="1954612"/>
          <a:ext cx="2388971" cy="2388971"/>
        </a:xfrm>
        <a:prstGeom prst="gear9">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s-CO" sz="1400" kern="1200" dirty="0"/>
            <a:t>POT –POD -</a:t>
          </a:r>
          <a:r>
            <a:rPr lang="es-CO" sz="1400" kern="1200" dirty="0" err="1"/>
            <a:t>PDrr</a:t>
          </a:r>
          <a:endParaRPr lang="es-CO" sz="1400" kern="1200" dirty="0"/>
        </a:p>
      </dsp:txBody>
      <dsp:txXfrm>
        <a:off x="3266592" y="2514217"/>
        <a:ext cx="1428393" cy="1227980"/>
      </dsp:txXfrm>
    </dsp:sp>
    <dsp:sp modelId="{E0474D21-6C50-48B4-98A7-64DE1E4B62E4}">
      <dsp:nvSpPr>
        <dsp:cNvPr id="0" name=""/>
        <dsp:cNvSpPr/>
      </dsp:nvSpPr>
      <dsp:spPr>
        <a:xfrm>
          <a:off x="1396356" y="1389946"/>
          <a:ext cx="1737433" cy="1737433"/>
        </a:xfrm>
        <a:prstGeom prst="gear6">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s-CO" sz="1400" kern="1200" dirty="0"/>
            <a:t>PMA</a:t>
          </a:r>
        </a:p>
        <a:p>
          <a:pPr marL="0" lvl="0" indent="0" algn="ctr" defTabSz="622300">
            <a:lnSpc>
              <a:spcPct val="90000"/>
            </a:lnSpc>
            <a:spcBef>
              <a:spcPct val="0"/>
            </a:spcBef>
            <a:spcAft>
              <a:spcPct val="35000"/>
            </a:spcAft>
            <a:buNone/>
          </a:pPr>
          <a:r>
            <a:rPr lang="es-CO" sz="1400" kern="1200" dirty="0"/>
            <a:t>POMCAS</a:t>
          </a:r>
        </a:p>
      </dsp:txBody>
      <dsp:txXfrm>
        <a:off x="1833760" y="1829994"/>
        <a:ext cx="862625" cy="857337"/>
      </dsp:txXfrm>
    </dsp:sp>
    <dsp:sp modelId="{A67F0F37-FFE2-4098-9BB6-AA7D727FDC8D}">
      <dsp:nvSpPr>
        <dsp:cNvPr id="0" name=""/>
        <dsp:cNvSpPr/>
      </dsp:nvSpPr>
      <dsp:spPr>
        <a:xfrm rot="20700000">
          <a:off x="2369496" y="191295"/>
          <a:ext cx="1702330" cy="1702330"/>
        </a:xfrm>
        <a:prstGeom prst="gear6">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s-CO" sz="1400" kern="1200" dirty="0"/>
            <a:t>PNGIBSE</a:t>
          </a:r>
        </a:p>
        <a:p>
          <a:pPr marL="0" lvl="0" indent="0" algn="ctr" defTabSz="622300">
            <a:lnSpc>
              <a:spcPct val="90000"/>
            </a:lnSpc>
            <a:spcBef>
              <a:spcPct val="0"/>
            </a:spcBef>
            <a:spcAft>
              <a:spcPct val="35000"/>
            </a:spcAft>
            <a:buNone/>
          </a:pPr>
          <a:r>
            <a:rPr lang="es-CO" sz="1400" kern="1200" dirty="0"/>
            <a:t>PNGRH</a:t>
          </a:r>
        </a:p>
        <a:p>
          <a:pPr marL="0" lvl="0" indent="0" algn="ctr" defTabSz="622300">
            <a:lnSpc>
              <a:spcPct val="90000"/>
            </a:lnSpc>
            <a:spcBef>
              <a:spcPct val="0"/>
            </a:spcBef>
            <a:spcAft>
              <a:spcPct val="35000"/>
            </a:spcAft>
            <a:buNone/>
          </a:pPr>
          <a:r>
            <a:rPr lang="es-CO" sz="1400" kern="1200" dirty="0"/>
            <a:t>PNHIC</a:t>
          </a:r>
        </a:p>
      </dsp:txBody>
      <dsp:txXfrm rot="-20700000">
        <a:off x="2742867" y="564665"/>
        <a:ext cx="955588" cy="955588"/>
      </dsp:txXfrm>
    </dsp:sp>
    <dsp:sp modelId="{3897EEE6-DF5D-4CCD-9C79-AA2C036F9C07}">
      <dsp:nvSpPr>
        <dsp:cNvPr id="0" name=""/>
        <dsp:cNvSpPr/>
      </dsp:nvSpPr>
      <dsp:spPr>
        <a:xfrm>
          <a:off x="2604246" y="1593189"/>
          <a:ext cx="3057883" cy="3057883"/>
        </a:xfrm>
        <a:prstGeom prst="circularArrow">
          <a:avLst>
            <a:gd name="adj1" fmla="val 4688"/>
            <a:gd name="adj2" fmla="val 299029"/>
            <a:gd name="adj3" fmla="val 2519665"/>
            <a:gd name="adj4" fmla="val 15853760"/>
            <a:gd name="adj5" fmla="val 5469"/>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3D405ACA-15E4-469B-935E-CA763BABD9EE}">
      <dsp:nvSpPr>
        <dsp:cNvPr id="0" name=""/>
        <dsp:cNvSpPr/>
      </dsp:nvSpPr>
      <dsp:spPr>
        <a:xfrm>
          <a:off x="1088660" y="1004877"/>
          <a:ext cx="2221743" cy="2221743"/>
        </a:xfrm>
        <a:prstGeom prst="leftCircularArrow">
          <a:avLst>
            <a:gd name="adj1" fmla="val 6452"/>
            <a:gd name="adj2" fmla="val 429999"/>
            <a:gd name="adj3" fmla="val 10489124"/>
            <a:gd name="adj4" fmla="val 14837806"/>
            <a:gd name="adj5" fmla="val 7527"/>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9ED5AECF-D0CA-466A-A437-B6AD6F38C929}">
      <dsp:nvSpPr>
        <dsp:cNvPr id="0" name=""/>
        <dsp:cNvSpPr/>
      </dsp:nvSpPr>
      <dsp:spPr>
        <a:xfrm>
          <a:off x="1975729" y="-182219"/>
          <a:ext cx="2395486" cy="2395486"/>
        </a:xfrm>
        <a:prstGeom prst="circularArrow">
          <a:avLst>
            <a:gd name="adj1" fmla="val 5984"/>
            <a:gd name="adj2" fmla="val 394124"/>
            <a:gd name="adj3" fmla="val 13313824"/>
            <a:gd name="adj4" fmla="val 10508221"/>
            <a:gd name="adj5" fmla="val 6981"/>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92A626-180E-48DB-BB09-EA56487D9E45}">
      <dsp:nvSpPr>
        <dsp:cNvPr id="0" name=""/>
        <dsp:cNvSpPr/>
      </dsp:nvSpPr>
      <dsp:spPr>
        <a:xfrm>
          <a:off x="879650" y="234739"/>
          <a:ext cx="3185473" cy="3185473"/>
        </a:xfrm>
        <a:prstGeom prst="pie">
          <a:avLst>
            <a:gd name="adj1" fmla="val 16200000"/>
            <a:gd name="adj2" fmla="val 2052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s-CO" sz="1400" kern="1200" dirty="0"/>
            <a:t>Vivienda</a:t>
          </a:r>
        </a:p>
      </dsp:txBody>
      <dsp:txXfrm>
        <a:off x="2541405" y="770201"/>
        <a:ext cx="1023902" cy="682601"/>
      </dsp:txXfrm>
    </dsp:sp>
    <dsp:sp modelId="{D27E6732-EFF9-48C9-93C1-09F3564BFB70}">
      <dsp:nvSpPr>
        <dsp:cNvPr id="0" name=""/>
        <dsp:cNvSpPr/>
      </dsp:nvSpPr>
      <dsp:spPr>
        <a:xfrm>
          <a:off x="906954" y="319684"/>
          <a:ext cx="3185473" cy="3185473"/>
        </a:xfrm>
        <a:prstGeom prst="pie">
          <a:avLst>
            <a:gd name="adj1" fmla="val 20520000"/>
            <a:gd name="adj2" fmla="val 324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s-CO" sz="1400" kern="1200" dirty="0"/>
            <a:t>Agricultura</a:t>
          </a:r>
        </a:p>
      </dsp:txBody>
      <dsp:txXfrm>
        <a:off x="2958551" y="1775142"/>
        <a:ext cx="948057" cy="758446"/>
      </dsp:txXfrm>
    </dsp:sp>
    <dsp:sp modelId="{3554EA5E-5B87-4C3B-B523-D0A7FD70C26D}">
      <dsp:nvSpPr>
        <dsp:cNvPr id="0" name=""/>
        <dsp:cNvSpPr/>
      </dsp:nvSpPr>
      <dsp:spPr>
        <a:xfrm>
          <a:off x="834902" y="372017"/>
          <a:ext cx="3185473" cy="3185473"/>
        </a:xfrm>
        <a:prstGeom prst="pie">
          <a:avLst>
            <a:gd name="adj1" fmla="val 3240000"/>
            <a:gd name="adj2" fmla="val 756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s-CO" sz="1400" kern="1200" dirty="0"/>
            <a:t>Ganadería</a:t>
          </a:r>
        </a:p>
      </dsp:txBody>
      <dsp:txXfrm>
        <a:off x="1972571" y="2609433"/>
        <a:ext cx="910135" cy="834290"/>
      </dsp:txXfrm>
    </dsp:sp>
    <dsp:sp modelId="{1EB8F17C-9DA5-470F-A05C-B0E6F012214F}">
      <dsp:nvSpPr>
        <dsp:cNvPr id="0" name=""/>
        <dsp:cNvSpPr/>
      </dsp:nvSpPr>
      <dsp:spPr>
        <a:xfrm>
          <a:off x="762850" y="319684"/>
          <a:ext cx="3185473" cy="3185473"/>
        </a:xfrm>
        <a:prstGeom prst="pie">
          <a:avLst>
            <a:gd name="adj1" fmla="val 7560000"/>
            <a:gd name="adj2" fmla="val 1188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s-CO" sz="1400" kern="1200" dirty="0"/>
            <a:t>Minería</a:t>
          </a:r>
        </a:p>
      </dsp:txBody>
      <dsp:txXfrm>
        <a:off x="948669" y="1775142"/>
        <a:ext cx="948057" cy="758446"/>
      </dsp:txXfrm>
    </dsp:sp>
    <dsp:sp modelId="{6078AA99-BF48-4B54-ACFF-02E45F781FCD}">
      <dsp:nvSpPr>
        <dsp:cNvPr id="0" name=""/>
        <dsp:cNvSpPr/>
      </dsp:nvSpPr>
      <dsp:spPr>
        <a:xfrm>
          <a:off x="790154" y="234739"/>
          <a:ext cx="3185473" cy="3185473"/>
        </a:xfrm>
        <a:prstGeom prst="pie">
          <a:avLst>
            <a:gd name="adj1" fmla="val 1188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s-CO" sz="1400" kern="1200" dirty="0"/>
            <a:t>Vías</a:t>
          </a:r>
        </a:p>
      </dsp:txBody>
      <dsp:txXfrm>
        <a:off x="1289969" y="770201"/>
        <a:ext cx="1023902" cy="682601"/>
      </dsp:txXfrm>
    </dsp:sp>
    <dsp:sp modelId="{392B8B24-4B85-4C32-8C32-ED3C17680000}">
      <dsp:nvSpPr>
        <dsp:cNvPr id="0" name=""/>
        <dsp:cNvSpPr/>
      </dsp:nvSpPr>
      <dsp:spPr>
        <a:xfrm>
          <a:off x="682304" y="37543"/>
          <a:ext cx="3579865" cy="3579865"/>
        </a:xfrm>
        <a:prstGeom prst="circularArrow">
          <a:avLst>
            <a:gd name="adj1" fmla="val 5085"/>
            <a:gd name="adj2" fmla="val 327528"/>
            <a:gd name="adj3" fmla="val 20192361"/>
            <a:gd name="adj4" fmla="val 16200324"/>
            <a:gd name="adj5" fmla="val 59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94EC324-E0DB-4FC8-81A1-9BE6A709CCA3}">
      <dsp:nvSpPr>
        <dsp:cNvPr id="0" name=""/>
        <dsp:cNvSpPr/>
      </dsp:nvSpPr>
      <dsp:spPr>
        <a:xfrm>
          <a:off x="709978" y="122461"/>
          <a:ext cx="3579865" cy="3579865"/>
        </a:xfrm>
        <a:prstGeom prst="circularArrow">
          <a:avLst>
            <a:gd name="adj1" fmla="val 5085"/>
            <a:gd name="adj2" fmla="val 327528"/>
            <a:gd name="adj3" fmla="val 2912753"/>
            <a:gd name="adj4" fmla="val 20519953"/>
            <a:gd name="adj5" fmla="val 59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1C8E617-C303-4AD9-9415-829FE2DF7551}">
      <dsp:nvSpPr>
        <dsp:cNvPr id="0" name=""/>
        <dsp:cNvSpPr/>
      </dsp:nvSpPr>
      <dsp:spPr>
        <a:xfrm>
          <a:off x="637706" y="174953"/>
          <a:ext cx="3579865" cy="3579865"/>
        </a:xfrm>
        <a:prstGeom prst="circularArrow">
          <a:avLst>
            <a:gd name="adj1" fmla="val 5085"/>
            <a:gd name="adj2" fmla="val 327528"/>
            <a:gd name="adj3" fmla="val 7232777"/>
            <a:gd name="adj4" fmla="val 3239695"/>
            <a:gd name="adj5" fmla="val 59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72943FB6-A147-4E1F-BCF8-937A4911F6B7}">
      <dsp:nvSpPr>
        <dsp:cNvPr id="0" name=""/>
        <dsp:cNvSpPr/>
      </dsp:nvSpPr>
      <dsp:spPr>
        <a:xfrm>
          <a:off x="565433" y="122461"/>
          <a:ext cx="3579865" cy="3579865"/>
        </a:xfrm>
        <a:prstGeom prst="circularArrow">
          <a:avLst>
            <a:gd name="adj1" fmla="val 5085"/>
            <a:gd name="adj2" fmla="val 327528"/>
            <a:gd name="adj3" fmla="val 11552519"/>
            <a:gd name="adj4" fmla="val 7559718"/>
            <a:gd name="adj5" fmla="val 59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F5B52A0C-8085-42FA-836F-791D4A444E5C}">
      <dsp:nvSpPr>
        <dsp:cNvPr id="0" name=""/>
        <dsp:cNvSpPr/>
      </dsp:nvSpPr>
      <dsp:spPr>
        <a:xfrm>
          <a:off x="593108" y="37543"/>
          <a:ext cx="3579865" cy="3579865"/>
        </a:xfrm>
        <a:prstGeom prst="circularArrow">
          <a:avLst>
            <a:gd name="adj1" fmla="val 5085"/>
            <a:gd name="adj2" fmla="val 327528"/>
            <a:gd name="adj3" fmla="val 15872148"/>
            <a:gd name="adj4" fmla="val 11880111"/>
            <a:gd name="adj5" fmla="val 59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extLst>
      <p:ext uri="{BB962C8B-B14F-4D97-AF65-F5344CB8AC3E}">
        <p14:creationId xmlns:p14="http://schemas.microsoft.com/office/powerpoint/2010/main" val="2491642590"/>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
        <p:nvSpPr>
          <p:cNvPr id="90" name="Google Shape;90;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9432404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Google Shape;102;g74a4157f0e_0_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3" name="Google Shape;103;g74a4157f0e_0_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420028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Google Shape;102;g74a4157f0e_0_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3" name="Google Shape;103;g74a4157f0e_0_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115128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1746" name="Google Shape;102;g74a4157f0e_0_4:notes">
            <a:extLst>
              <a:ext uri="{FF2B5EF4-FFF2-40B4-BE49-F238E27FC236}">
                <a16:creationId xmlns:a16="http://schemas.microsoft.com/office/drawing/2014/main" id="{C924CC57-5C17-42CF-9B81-CF51B9018FA9}"/>
              </a:ext>
            </a:extLst>
          </p:cNvPr>
          <p:cNvSpPr>
            <a:spLocks noGrp="1" noRot="1" noChangeAspect="1" noTextEdit="1"/>
          </p:cNvSpPr>
          <p:nvPr>
            <p:ph type="sldImg" idx="2"/>
          </p:nvPr>
        </p:nvSpPr>
        <p:spPr>
          <a:xfrm>
            <a:off x="381000" y="685800"/>
            <a:ext cx="6096000" cy="3429000"/>
          </a:xfrm>
          <a:noFill/>
          <a:ln>
            <a:headEnd/>
            <a:tailEnd/>
          </a:ln>
        </p:spPr>
      </p:sp>
      <p:sp>
        <p:nvSpPr>
          <p:cNvPr id="31747" name="Google Shape;103;g74a4157f0e_0_4:notes">
            <a:extLst>
              <a:ext uri="{FF2B5EF4-FFF2-40B4-BE49-F238E27FC236}">
                <a16:creationId xmlns:a16="http://schemas.microsoft.com/office/drawing/2014/main" id="{DE759E90-96BE-4FD3-9FB1-AB850F02CFA5}"/>
              </a:ext>
            </a:extLst>
          </p:cNvPr>
          <p:cNvSpPr txBox="1">
            <a:spLocks noGrp="1"/>
          </p:cNvSpPr>
          <p:nvPr>
            <p:ph type="body" idx="1"/>
          </p:nvPr>
        </p:nvSpPr>
        <p:spPr/>
        <p:txBody>
          <a:bodyPr/>
          <a:lstStyle/>
          <a:p>
            <a:pPr marL="0" indent="0" eaLnBrk="1" hangingPunct="1">
              <a:buSzPts val="1100"/>
            </a:pPr>
            <a:endParaRPr lang="es-CO" altLang="es-CO" sz="11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114431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g74a4157f0e_0_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9" name="Google Shape;109;g74a4157f0e_0_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a:lnSpc>
                <a:spcPct val="107000"/>
              </a:lnSpc>
              <a:spcAft>
                <a:spcPts val="0"/>
              </a:spcAft>
            </a:pPr>
            <a:r>
              <a:rPr lang="es-CO" dirty="0">
                <a:latin typeface="Calibri" panose="020F0502020204030204" pitchFamily="34" charset="0"/>
                <a:ea typeface="Calibri" panose="020F0502020204030204" pitchFamily="34" charset="0"/>
                <a:cs typeface="Times New Roman" panose="02020603050405020304" pitchFamily="18" charset="0"/>
              </a:rPr>
              <a:t>El concepto de servicios ecosistémicos incluye lo que tradicionalmente se conoce como bienes ambientales, ya que estos son los mismos servicios de aprovisionamiento. Los servicios ambientales están también relacionados con el suministro de recursos son los beneficios directos e indirectos que la humanidad recibe de la biodiversidad y que son el resultado de la interacción entre los diferentes componentes, estructuras y funciones que constituyen la biodiversidad. Los servicios ecosistémicos han sido reconocidos como el puente de unión entre la biodiversidad y el ser humano. </a:t>
            </a:r>
          </a:p>
          <a:p>
            <a:pPr>
              <a:lnSpc>
                <a:spcPct val="107000"/>
              </a:lnSpc>
              <a:spcAft>
                <a:spcPts val="0"/>
              </a:spcAft>
            </a:pPr>
            <a:endParaRPr lang="es-CO"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s-CO" dirty="0">
                <a:latin typeface="Calibri" panose="020F0502020204030204" pitchFamily="34" charset="0"/>
                <a:ea typeface="Calibri" panose="020F0502020204030204" pitchFamily="34" charset="0"/>
                <a:cs typeface="Times New Roman" panose="02020603050405020304" pitchFamily="18" charset="0"/>
              </a:rPr>
              <a:t>Esquema general de una Gestión Integral de la Biodiversidad y sus Servicios Ecosistémicos -</a:t>
            </a:r>
            <a:r>
              <a:rPr lang="es-CO" dirty="0" err="1">
                <a:latin typeface="Calibri" panose="020F0502020204030204" pitchFamily="34" charset="0"/>
                <a:ea typeface="Calibri" panose="020F0502020204030204" pitchFamily="34" charset="0"/>
                <a:cs typeface="Times New Roman" panose="02020603050405020304" pitchFamily="18" charset="0"/>
              </a:rPr>
              <a:t>Gibse</a:t>
            </a:r>
            <a:r>
              <a:rPr lang="es-CO" dirty="0">
                <a:latin typeface="Calibri" panose="020F0502020204030204" pitchFamily="34" charset="0"/>
                <a:ea typeface="Calibri" panose="020F0502020204030204" pitchFamily="34" charset="0"/>
                <a:cs typeface="Times New Roman" panose="02020603050405020304" pitchFamily="18" charset="0"/>
              </a:rPr>
              <a:t>-, donde se muestra la influencia no solo sobre las tradicionales acciones para mantener, mejorar y manejar los estados en que se encuentra la biodiversidad (crecimiento, mantenimiento, reorganización y colapso -</a:t>
            </a:r>
            <a:r>
              <a:rPr lang="es-CO" dirty="0" err="1">
                <a:latin typeface="Calibri" panose="020F0502020204030204" pitchFamily="34" charset="0"/>
                <a:ea typeface="Calibri" panose="020F0502020204030204" pitchFamily="34" charset="0"/>
                <a:cs typeface="Times New Roman" panose="02020603050405020304" pitchFamily="18" charset="0"/>
              </a:rPr>
              <a:t>Resilience</a:t>
            </a:r>
            <a:r>
              <a:rPr lang="es-CO" dirty="0">
                <a:latin typeface="Calibri" panose="020F0502020204030204" pitchFamily="34" charset="0"/>
                <a:ea typeface="Calibri" panose="020F0502020204030204" pitchFamily="34" charset="0"/>
                <a:cs typeface="Times New Roman" panose="02020603050405020304" pitchFamily="18" charset="0"/>
              </a:rPr>
              <a:t> Alliance 2007; </a:t>
            </a:r>
            <a:r>
              <a:rPr lang="es-CO" dirty="0" err="1">
                <a:latin typeface="Calibri" panose="020F0502020204030204" pitchFamily="34" charset="0"/>
                <a:ea typeface="Calibri" panose="020F0502020204030204" pitchFamily="34" charset="0"/>
                <a:cs typeface="Times New Roman" panose="02020603050405020304" pitchFamily="18" charset="0"/>
              </a:rPr>
              <a:t>Matteucci</a:t>
            </a:r>
            <a:r>
              <a:rPr lang="es-CO" dirty="0">
                <a:latin typeface="Calibri" panose="020F0502020204030204" pitchFamily="34" charset="0"/>
                <a:ea typeface="Calibri" panose="020F0502020204030204" pitchFamily="34" charset="0"/>
                <a:cs typeface="Times New Roman" panose="02020603050405020304" pitchFamily="18" charset="0"/>
              </a:rPr>
              <a:t> 2004-), sino también la necesidad de adelantar procedimientos sobre las acciones humanas que generan la demanda sobre la biodiversidad generando los motores de pérdida y transformación, de manera que se mantenga una relación balanceada entre la oferta natural y la demanda por uso, y se garantice un buen suministro de servicios ecosistémicos que contribuya a mejorar el bienestar humano. Conviene aclarar que en cada estado de la biodiversidad los servicios ecosistémicos serán de diferente tipo, así como también será diferente la magnitud, intensidad y frecuencia con que estos se prestan.</a:t>
            </a:r>
            <a:endParaRPr lang="en-US"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s-CO" sz="1050" dirty="0">
                <a:latin typeface="Segoe UI" panose="020B0502040204020203" pitchFamily="34" charset="0"/>
                <a:ea typeface="Times New Roman" panose="02020603050405020304" pitchFamily="18" charset="0"/>
                <a:cs typeface="Times New Roman" panose="02020603050405020304" pitchFamily="18" charset="0"/>
              </a:rPr>
              <a:t> </a:t>
            </a:r>
            <a:endParaRPr dirty="0"/>
          </a:p>
        </p:txBody>
      </p:sp>
    </p:spTree>
    <p:extLst>
      <p:ext uri="{BB962C8B-B14F-4D97-AF65-F5344CB8AC3E}">
        <p14:creationId xmlns:p14="http://schemas.microsoft.com/office/powerpoint/2010/main" val="25551756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g74a4157f0e_0_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9" name="Google Shape;109;g74a4157f0e_0_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s-CO" sz="1200" kern="1200" dirty="0">
                <a:solidFill>
                  <a:schemeClr val="tx1"/>
                </a:solidFill>
                <a:effectLst/>
                <a:latin typeface="+mn-lt"/>
                <a:ea typeface="+mn-ea"/>
                <a:cs typeface="+mn-cs"/>
              </a:rPr>
              <a:t>Necesidad de evaluar los beneficios aportados por los ecosistemas, o los costos que supone su pérdida, con el fin de mejorar o aumentar la percepción de valor que tiene la existencia de la biodiversidad y de sus servicios ecosistémicos, aumentando así la participación y la corresponsabilidad de los diferentes actores sociales y sectoriales en su conservación. De este modo, se busca llegar a concebir la biodiversidad como un valor público (Kelly y </a:t>
            </a:r>
            <a:r>
              <a:rPr lang="es-CO" sz="1200" kern="1200" dirty="0" err="1">
                <a:solidFill>
                  <a:schemeClr val="tx1"/>
                </a:solidFill>
                <a:effectLst/>
                <a:latin typeface="+mn-lt"/>
                <a:ea typeface="+mn-ea"/>
                <a:cs typeface="+mn-cs"/>
              </a:rPr>
              <a:t>Muers</a:t>
            </a:r>
            <a:r>
              <a:rPr lang="es-CO" sz="1200" kern="1200" dirty="0">
                <a:solidFill>
                  <a:schemeClr val="tx1"/>
                </a:solidFill>
                <a:effectLst/>
                <a:latin typeface="+mn-lt"/>
                <a:ea typeface="+mn-ea"/>
                <a:cs typeface="+mn-cs"/>
              </a:rPr>
              <a:t> 2003), es decir, un escenario de encuentro entre el Estado y los ciudadanos (urbanos y rurales), donde se fortalezcan sus relaciones y se optimice la capacidad de respuesta, la seguridad jurídica, la responsabilidad social y los beneficios derivados y colaterales que se obtengan producto de su conservación, de manera que se contribuya efectivamente al logro de los objetivos de reducción de la desigualdad, reducción de la pobreza, fortalecimiento de estados democráticos, fortalecimiento de ciudadanía y se supere la vieja idea de la biodiversidad como un bien de responsabilidad solamente a cargo de las entidades del sector público. Bajo esta óptica, la valoración no puede limitarse exclusivamente a la evaluación de valores monetarios, sino que por el contrario, se deben incluir también análisis cualitativos e indicadores físicos (</a:t>
            </a:r>
            <a:r>
              <a:rPr lang="es-CO" sz="1200" kern="1200" dirty="0" err="1">
                <a:solidFill>
                  <a:schemeClr val="tx1"/>
                </a:solidFill>
                <a:effectLst/>
                <a:latin typeface="+mn-lt"/>
                <a:ea typeface="+mn-ea"/>
                <a:cs typeface="+mn-cs"/>
              </a:rPr>
              <a:t>Teeb</a:t>
            </a:r>
            <a:r>
              <a:rPr lang="es-CO" sz="1200" kern="1200" dirty="0">
                <a:solidFill>
                  <a:schemeClr val="tx1"/>
                </a:solidFill>
                <a:effectLst/>
                <a:latin typeface="+mn-lt"/>
                <a:ea typeface="+mn-ea"/>
                <a:cs typeface="+mn-cs"/>
              </a:rPr>
              <a:t> 2010), promoviendo una valoración integral de los servicios ecosistémicos, es decir, una valoración que contemple no solo aspectos económicos sino también valoraciones no económicas de la biodiversidad</a:t>
            </a:r>
            <a:endParaRPr dirty="0"/>
          </a:p>
        </p:txBody>
      </p:sp>
    </p:spTree>
    <p:extLst>
      <p:ext uri="{BB962C8B-B14F-4D97-AF65-F5344CB8AC3E}">
        <p14:creationId xmlns:p14="http://schemas.microsoft.com/office/powerpoint/2010/main" val="21439035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Google Shape;102;g74a4157f0e_0_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3" name="Google Shape;103;g74a4157f0e_0_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1801378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
        <p:nvSpPr>
          <p:cNvPr id="90" name="Google Shape;90;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17677136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Diapositiva de título" type="title">
  <p:cSld name="TITLE">
    <p:spTree>
      <p:nvGrpSpPr>
        <p:cNvPr id="1" name="Shape 11"/>
        <p:cNvGrpSpPr/>
        <p:nvPr/>
      </p:nvGrpSpPr>
      <p:grpSpPr>
        <a:xfrm>
          <a:off x="0" y="0"/>
          <a:ext cx="0" cy="0"/>
          <a:chOff x="0" y="0"/>
          <a:chExt cx="0" cy="0"/>
        </a:xfrm>
      </p:grpSpPr>
      <p:pic>
        <p:nvPicPr>
          <p:cNvPr id="12" name="Google Shape;12;p2"/>
          <p:cNvPicPr preferRelativeResize="0"/>
          <p:nvPr/>
        </p:nvPicPr>
        <p:blipFill rotWithShape="1">
          <a:blip r:embed="rId2">
            <a:alphaModFix/>
          </a:blip>
          <a:srcRect l="358" r="2883"/>
          <a:stretch/>
        </p:blipFill>
        <p:spPr>
          <a:xfrm>
            <a:off x="0" y="0"/>
            <a:ext cx="12191998" cy="6858000"/>
          </a:xfrm>
          <a:prstGeom prst="rect">
            <a:avLst/>
          </a:prstGeom>
          <a:noFill/>
          <a:ln>
            <a:noFill/>
          </a:ln>
        </p:spPr>
      </p:pic>
      <p:sp>
        <p:nvSpPr>
          <p:cNvPr id="13" name="Google Shape;13;p2"/>
          <p:cNvSpPr txBox="1">
            <a:spLocks noGrp="1"/>
          </p:cNvSpPr>
          <p:nvPr>
            <p:ph type="ctrTitle"/>
          </p:nvPr>
        </p:nvSpPr>
        <p:spPr>
          <a:xfrm>
            <a:off x="7396125" y="4096950"/>
            <a:ext cx="4463400" cy="816300"/>
          </a:xfrm>
          <a:prstGeom prst="rect">
            <a:avLst/>
          </a:prstGeom>
          <a:noFill/>
          <a:ln>
            <a:noFill/>
          </a:ln>
        </p:spPr>
        <p:txBody>
          <a:bodyPr spcFirstLastPara="1" wrap="square" lIns="91425" tIns="45700" rIns="91425" bIns="45700" anchor="b" anchorCtr="0">
            <a:noAutofit/>
          </a:bodyPr>
          <a:lstStyle>
            <a:lvl1pPr lvl="0">
              <a:lnSpc>
                <a:spcPct val="90000"/>
              </a:lnSpc>
              <a:spcBef>
                <a:spcPts val="0"/>
              </a:spcBef>
              <a:spcAft>
                <a:spcPts val="0"/>
              </a:spcAft>
              <a:buClr>
                <a:srgbClr val="82FFFF"/>
              </a:buClr>
              <a:buSzPts val="2500"/>
              <a:buFont typeface="Montserrat"/>
              <a:buNone/>
              <a:defRPr sz="2500" b="1">
                <a:solidFill>
                  <a:srgbClr val="82FFFF"/>
                </a:solidFill>
                <a:latin typeface="Montserrat"/>
                <a:ea typeface="Montserrat"/>
                <a:cs typeface="Montserrat"/>
                <a:sym typeface="Montserrat"/>
              </a:defRPr>
            </a:lvl1pPr>
            <a:lvl2pPr lvl="1" algn="l">
              <a:lnSpc>
                <a:spcPct val="100000"/>
              </a:lnSpc>
              <a:spcBef>
                <a:spcPts val="0"/>
              </a:spcBef>
              <a:spcAft>
                <a:spcPts val="0"/>
              </a:spcAft>
              <a:buSzPts val="800"/>
              <a:buFont typeface="Montserrat"/>
              <a:buNone/>
              <a:defRPr sz="1200">
                <a:latin typeface="Montserrat"/>
                <a:ea typeface="Montserrat"/>
                <a:cs typeface="Montserrat"/>
                <a:sym typeface="Montserrat"/>
              </a:defRPr>
            </a:lvl2pPr>
            <a:lvl3pPr lvl="2" algn="l">
              <a:lnSpc>
                <a:spcPct val="100000"/>
              </a:lnSpc>
              <a:spcBef>
                <a:spcPts val="0"/>
              </a:spcBef>
              <a:spcAft>
                <a:spcPts val="0"/>
              </a:spcAft>
              <a:buSzPts val="800"/>
              <a:buFont typeface="Montserrat"/>
              <a:buNone/>
              <a:defRPr sz="1200">
                <a:latin typeface="Montserrat"/>
                <a:ea typeface="Montserrat"/>
                <a:cs typeface="Montserrat"/>
                <a:sym typeface="Montserrat"/>
              </a:defRPr>
            </a:lvl3pPr>
            <a:lvl4pPr lvl="3" algn="l">
              <a:lnSpc>
                <a:spcPct val="100000"/>
              </a:lnSpc>
              <a:spcBef>
                <a:spcPts val="0"/>
              </a:spcBef>
              <a:spcAft>
                <a:spcPts val="0"/>
              </a:spcAft>
              <a:buSzPts val="800"/>
              <a:buFont typeface="Montserrat"/>
              <a:buNone/>
              <a:defRPr sz="1200">
                <a:latin typeface="Montserrat"/>
                <a:ea typeface="Montserrat"/>
                <a:cs typeface="Montserrat"/>
                <a:sym typeface="Montserrat"/>
              </a:defRPr>
            </a:lvl4pPr>
            <a:lvl5pPr lvl="4" algn="l">
              <a:lnSpc>
                <a:spcPct val="100000"/>
              </a:lnSpc>
              <a:spcBef>
                <a:spcPts val="0"/>
              </a:spcBef>
              <a:spcAft>
                <a:spcPts val="0"/>
              </a:spcAft>
              <a:buSzPts val="800"/>
              <a:buFont typeface="Montserrat"/>
              <a:buNone/>
              <a:defRPr sz="1200">
                <a:latin typeface="Montserrat"/>
                <a:ea typeface="Montserrat"/>
                <a:cs typeface="Montserrat"/>
                <a:sym typeface="Montserrat"/>
              </a:defRPr>
            </a:lvl5pPr>
            <a:lvl6pPr lvl="5" algn="l">
              <a:lnSpc>
                <a:spcPct val="100000"/>
              </a:lnSpc>
              <a:spcBef>
                <a:spcPts val="0"/>
              </a:spcBef>
              <a:spcAft>
                <a:spcPts val="0"/>
              </a:spcAft>
              <a:buSzPts val="800"/>
              <a:buFont typeface="Montserrat"/>
              <a:buNone/>
              <a:defRPr sz="1200">
                <a:latin typeface="Montserrat"/>
                <a:ea typeface="Montserrat"/>
                <a:cs typeface="Montserrat"/>
                <a:sym typeface="Montserrat"/>
              </a:defRPr>
            </a:lvl6pPr>
            <a:lvl7pPr lvl="6" algn="l">
              <a:lnSpc>
                <a:spcPct val="100000"/>
              </a:lnSpc>
              <a:spcBef>
                <a:spcPts val="0"/>
              </a:spcBef>
              <a:spcAft>
                <a:spcPts val="0"/>
              </a:spcAft>
              <a:buSzPts val="800"/>
              <a:buFont typeface="Montserrat"/>
              <a:buNone/>
              <a:defRPr sz="1200">
                <a:latin typeface="Montserrat"/>
                <a:ea typeface="Montserrat"/>
                <a:cs typeface="Montserrat"/>
                <a:sym typeface="Montserrat"/>
              </a:defRPr>
            </a:lvl7pPr>
            <a:lvl8pPr lvl="7" algn="l">
              <a:lnSpc>
                <a:spcPct val="100000"/>
              </a:lnSpc>
              <a:spcBef>
                <a:spcPts val="0"/>
              </a:spcBef>
              <a:spcAft>
                <a:spcPts val="0"/>
              </a:spcAft>
              <a:buSzPts val="800"/>
              <a:buFont typeface="Montserrat"/>
              <a:buNone/>
              <a:defRPr sz="1200">
                <a:latin typeface="Montserrat"/>
                <a:ea typeface="Montserrat"/>
                <a:cs typeface="Montserrat"/>
                <a:sym typeface="Montserrat"/>
              </a:defRPr>
            </a:lvl8pPr>
            <a:lvl9pPr lvl="8" algn="l">
              <a:lnSpc>
                <a:spcPct val="100000"/>
              </a:lnSpc>
              <a:spcBef>
                <a:spcPts val="0"/>
              </a:spcBef>
              <a:spcAft>
                <a:spcPts val="0"/>
              </a:spcAft>
              <a:buSzPts val="800"/>
              <a:buFont typeface="Montserrat"/>
              <a:buNone/>
              <a:defRPr sz="1200">
                <a:latin typeface="Montserrat"/>
                <a:ea typeface="Montserrat"/>
                <a:cs typeface="Montserrat"/>
                <a:sym typeface="Montserrat"/>
              </a:defRPr>
            </a:lvl9pPr>
          </a:lstStyle>
          <a:p>
            <a:endParaRPr/>
          </a:p>
        </p:txBody>
      </p:sp>
      <p:sp>
        <p:nvSpPr>
          <p:cNvPr id="14" name="Google Shape;14;p2"/>
          <p:cNvSpPr txBox="1">
            <a:spLocks noGrp="1"/>
          </p:cNvSpPr>
          <p:nvPr>
            <p:ph type="subTitle" idx="1"/>
          </p:nvPr>
        </p:nvSpPr>
        <p:spPr>
          <a:xfrm>
            <a:off x="7396125" y="4930850"/>
            <a:ext cx="4244100" cy="816300"/>
          </a:xfrm>
          <a:prstGeom prst="rect">
            <a:avLst/>
          </a:prstGeom>
          <a:noFill/>
          <a:ln>
            <a:noFill/>
          </a:ln>
        </p:spPr>
        <p:txBody>
          <a:bodyPr spcFirstLastPara="1" wrap="square" lIns="91425" tIns="45700" rIns="91425" bIns="45700" anchor="t" anchorCtr="0">
            <a:noAutofit/>
          </a:bodyPr>
          <a:lstStyle>
            <a:lvl1pPr lvl="0">
              <a:lnSpc>
                <a:spcPct val="90000"/>
              </a:lnSpc>
              <a:spcBef>
                <a:spcPts val="1000"/>
              </a:spcBef>
              <a:spcAft>
                <a:spcPts val="0"/>
              </a:spcAft>
              <a:buClr>
                <a:srgbClr val="FFFFFF"/>
              </a:buClr>
              <a:buSzPts val="1800"/>
              <a:buFont typeface="Montserrat"/>
              <a:buNone/>
              <a:defRPr sz="1800">
                <a:solidFill>
                  <a:srgbClr val="FFFFFF"/>
                </a:solidFill>
                <a:latin typeface="Montserrat"/>
                <a:ea typeface="Montserrat"/>
                <a:cs typeface="Montserrat"/>
                <a:sym typeface="Montserrat"/>
              </a:defRPr>
            </a:lvl1pPr>
            <a:lvl2pPr lvl="1">
              <a:lnSpc>
                <a:spcPct val="90000"/>
              </a:lnSpc>
              <a:spcBef>
                <a:spcPts val="500"/>
              </a:spcBef>
              <a:spcAft>
                <a:spcPts val="0"/>
              </a:spcAft>
              <a:buClr>
                <a:schemeClr val="dk1"/>
              </a:buClr>
              <a:buSzPts val="1400"/>
              <a:buNone/>
              <a:defRPr sz="1400"/>
            </a:lvl2pPr>
            <a:lvl3pPr lvl="2">
              <a:lnSpc>
                <a:spcPct val="90000"/>
              </a:lnSpc>
              <a:spcBef>
                <a:spcPts val="500"/>
              </a:spcBef>
              <a:spcAft>
                <a:spcPts val="0"/>
              </a:spcAft>
              <a:buClr>
                <a:schemeClr val="dk1"/>
              </a:buClr>
              <a:buSzPts val="1200"/>
              <a:buNone/>
              <a:defRPr sz="1200"/>
            </a:lvl3pPr>
            <a:lvl4pPr lvl="3">
              <a:lnSpc>
                <a:spcPct val="90000"/>
              </a:lnSpc>
              <a:spcBef>
                <a:spcPts val="500"/>
              </a:spcBef>
              <a:spcAft>
                <a:spcPts val="0"/>
              </a:spcAft>
              <a:buClr>
                <a:schemeClr val="dk1"/>
              </a:buClr>
              <a:buSzPts val="1000"/>
              <a:buNone/>
              <a:defRPr sz="1000"/>
            </a:lvl4pPr>
            <a:lvl5pPr lvl="4">
              <a:lnSpc>
                <a:spcPct val="90000"/>
              </a:lnSpc>
              <a:spcBef>
                <a:spcPts val="500"/>
              </a:spcBef>
              <a:spcAft>
                <a:spcPts val="0"/>
              </a:spcAft>
              <a:buClr>
                <a:schemeClr val="dk1"/>
              </a:buClr>
              <a:buSzPts val="1000"/>
              <a:buNone/>
              <a:defRPr sz="1000"/>
            </a:lvl5pPr>
            <a:lvl6pPr lvl="5">
              <a:lnSpc>
                <a:spcPct val="90000"/>
              </a:lnSpc>
              <a:spcBef>
                <a:spcPts val="500"/>
              </a:spcBef>
              <a:spcAft>
                <a:spcPts val="0"/>
              </a:spcAft>
              <a:buClr>
                <a:schemeClr val="dk1"/>
              </a:buClr>
              <a:buSzPts val="1000"/>
              <a:buNone/>
              <a:defRPr sz="1000"/>
            </a:lvl6pPr>
            <a:lvl7pPr lvl="6">
              <a:lnSpc>
                <a:spcPct val="90000"/>
              </a:lnSpc>
              <a:spcBef>
                <a:spcPts val="500"/>
              </a:spcBef>
              <a:spcAft>
                <a:spcPts val="0"/>
              </a:spcAft>
              <a:buClr>
                <a:schemeClr val="dk1"/>
              </a:buClr>
              <a:buSzPts val="1000"/>
              <a:buNone/>
              <a:defRPr sz="1000"/>
            </a:lvl7pPr>
            <a:lvl8pPr lvl="7">
              <a:lnSpc>
                <a:spcPct val="90000"/>
              </a:lnSpc>
              <a:spcBef>
                <a:spcPts val="500"/>
              </a:spcBef>
              <a:spcAft>
                <a:spcPts val="0"/>
              </a:spcAft>
              <a:buClr>
                <a:schemeClr val="dk1"/>
              </a:buClr>
              <a:buSzPts val="1000"/>
              <a:buNone/>
              <a:defRPr sz="1000"/>
            </a:lvl8pPr>
            <a:lvl9pPr lvl="8">
              <a:lnSpc>
                <a:spcPct val="90000"/>
              </a:lnSpc>
              <a:spcBef>
                <a:spcPts val="500"/>
              </a:spcBef>
              <a:spcAft>
                <a:spcPts val="0"/>
              </a:spcAft>
              <a:buClr>
                <a:schemeClr val="dk1"/>
              </a:buClr>
              <a:buSzPts val="1000"/>
              <a:buNone/>
              <a:defRPr sz="1000"/>
            </a:lvl9pPr>
          </a:lstStyle>
          <a:p>
            <a:endParaRPr/>
          </a:p>
        </p:txBody>
      </p:sp>
      <p:sp>
        <p:nvSpPr>
          <p:cNvPr id="15" name="Google Shape;15;p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16" name="Google Shape;16;p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17" name="Google Shape;17;p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‹Nº›</a:t>
            </a:fld>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ítulo y objetos" type="obj">
  <p:cSld name="OBJECT">
    <p:spTree>
      <p:nvGrpSpPr>
        <p:cNvPr id="1" name="Shape 18"/>
        <p:cNvGrpSpPr/>
        <p:nvPr/>
      </p:nvGrpSpPr>
      <p:grpSpPr>
        <a:xfrm>
          <a:off x="0" y="0"/>
          <a:ext cx="0" cy="0"/>
          <a:chOff x="0" y="0"/>
          <a:chExt cx="0" cy="0"/>
        </a:xfrm>
      </p:grpSpPr>
      <p:pic>
        <p:nvPicPr>
          <p:cNvPr id="19" name="Google Shape;19;p3"/>
          <p:cNvPicPr preferRelativeResize="0"/>
          <p:nvPr/>
        </p:nvPicPr>
        <p:blipFill rotWithShape="1">
          <a:blip r:embed="rId2">
            <a:alphaModFix/>
          </a:blip>
          <a:srcRect l="262" r="5963"/>
          <a:stretch/>
        </p:blipFill>
        <p:spPr>
          <a:xfrm>
            <a:off x="0" y="43350"/>
            <a:ext cx="12191998" cy="7076101"/>
          </a:xfrm>
          <a:prstGeom prst="rect">
            <a:avLst/>
          </a:prstGeom>
          <a:noFill/>
          <a:ln>
            <a:noFill/>
          </a:ln>
        </p:spPr>
      </p:pic>
      <p:sp>
        <p:nvSpPr>
          <p:cNvPr id="20" name="Google Shape;20;p3"/>
          <p:cNvSpPr txBox="1">
            <a:spLocks noGrp="1"/>
          </p:cNvSpPr>
          <p:nvPr>
            <p:ph type="title"/>
          </p:nvPr>
        </p:nvSpPr>
        <p:spPr>
          <a:xfrm>
            <a:off x="451875" y="1431925"/>
            <a:ext cx="6899700" cy="1325700"/>
          </a:xfrm>
          <a:prstGeom prst="rect">
            <a:avLst/>
          </a:prstGeom>
          <a:noFill/>
          <a:ln>
            <a:noFill/>
          </a:ln>
        </p:spPr>
        <p:txBody>
          <a:bodyPr spcFirstLastPara="1" wrap="square" lIns="91425" tIns="45700" rIns="91425" bIns="45700" anchor="ctr" anchorCtr="0">
            <a:noAutofit/>
          </a:bodyPr>
          <a:lstStyle>
            <a:lvl1pPr lvl="0" algn="l">
              <a:lnSpc>
                <a:spcPct val="115000"/>
              </a:lnSpc>
              <a:spcBef>
                <a:spcPts val="0"/>
              </a:spcBef>
              <a:spcAft>
                <a:spcPts val="0"/>
              </a:spcAft>
              <a:buClr>
                <a:srgbClr val="11805F"/>
              </a:buClr>
              <a:buSzPts val="4000"/>
              <a:buFont typeface="Montserrat"/>
              <a:buNone/>
              <a:defRPr sz="4000" b="1">
                <a:solidFill>
                  <a:srgbClr val="11805F"/>
                </a:solidFill>
                <a:latin typeface="Montserrat"/>
                <a:ea typeface="Montserrat"/>
                <a:cs typeface="Montserrat"/>
                <a:sym typeface="Montserrat"/>
              </a:defRPr>
            </a:lvl1pPr>
            <a:lvl2pPr lvl="1" algn="l">
              <a:lnSpc>
                <a:spcPct val="115000"/>
              </a:lnSpc>
              <a:spcBef>
                <a:spcPts val="0"/>
              </a:spcBef>
              <a:spcAft>
                <a:spcPts val="0"/>
              </a:spcAft>
              <a:buSzPts val="2500"/>
              <a:buNone/>
              <a:defRPr sz="2500"/>
            </a:lvl2pPr>
            <a:lvl3pPr lvl="2" algn="l">
              <a:lnSpc>
                <a:spcPct val="115000"/>
              </a:lnSpc>
              <a:spcBef>
                <a:spcPts val="0"/>
              </a:spcBef>
              <a:spcAft>
                <a:spcPts val="0"/>
              </a:spcAft>
              <a:buSzPts val="2500"/>
              <a:buNone/>
              <a:defRPr sz="2500"/>
            </a:lvl3pPr>
            <a:lvl4pPr lvl="3" algn="l">
              <a:lnSpc>
                <a:spcPct val="115000"/>
              </a:lnSpc>
              <a:spcBef>
                <a:spcPts val="0"/>
              </a:spcBef>
              <a:spcAft>
                <a:spcPts val="0"/>
              </a:spcAft>
              <a:buSzPts val="2500"/>
              <a:buNone/>
              <a:defRPr sz="2500"/>
            </a:lvl4pPr>
            <a:lvl5pPr lvl="4" algn="l">
              <a:lnSpc>
                <a:spcPct val="115000"/>
              </a:lnSpc>
              <a:spcBef>
                <a:spcPts val="0"/>
              </a:spcBef>
              <a:spcAft>
                <a:spcPts val="0"/>
              </a:spcAft>
              <a:buSzPts val="2500"/>
              <a:buNone/>
              <a:defRPr sz="2500"/>
            </a:lvl5pPr>
            <a:lvl6pPr lvl="5" algn="l">
              <a:lnSpc>
                <a:spcPct val="115000"/>
              </a:lnSpc>
              <a:spcBef>
                <a:spcPts val="0"/>
              </a:spcBef>
              <a:spcAft>
                <a:spcPts val="0"/>
              </a:spcAft>
              <a:buSzPts val="2500"/>
              <a:buNone/>
              <a:defRPr sz="2500"/>
            </a:lvl6pPr>
            <a:lvl7pPr lvl="6" algn="l">
              <a:lnSpc>
                <a:spcPct val="115000"/>
              </a:lnSpc>
              <a:spcBef>
                <a:spcPts val="0"/>
              </a:spcBef>
              <a:spcAft>
                <a:spcPts val="0"/>
              </a:spcAft>
              <a:buSzPts val="2500"/>
              <a:buNone/>
              <a:defRPr sz="2500"/>
            </a:lvl7pPr>
            <a:lvl8pPr lvl="7" algn="l">
              <a:lnSpc>
                <a:spcPct val="115000"/>
              </a:lnSpc>
              <a:spcBef>
                <a:spcPts val="0"/>
              </a:spcBef>
              <a:spcAft>
                <a:spcPts val="0"/>
              </a:spcAft>
              <a:buSzPts val="2500"/>
              <a:buNone/>
              <a:defRPr sz="2500"/>
            </a:lvl8pPr>
            <a:lvl9pPr lvl="8" algn="l">
              <a:lnSpc>
                <a:spcPct val="115000"/>
              </a:lnSpc>
              <a:spcBef>
                <a:spcPts val="0"/>
              </a:spcBef>
              <a:spcAft>
                <a:spcPts val="0"/>
              </a:spcAft>
              <a:buSzPts val="2500"/>
              <a:buNone/>
              <a:defRPr sz="2500"/>
            </a:lvl9pPr>
          </a:lstStyle>
          <a:p>
            <a:endParaRPr/>
          </a:p>
        </p:txBody>
      </p:sp>
      <p:sp>
        <p:nvSpPr>
          <p:cNvPr id="21" name="Google Shape;21;p3"/>
          <p:cNvSpPr txBox="1">
            <a:spLocks noGrp="1"/>
          </p:cNvSpPr>
          <p:nvPr>
            <p:ph type="body" idx="1"/>
          </p:nvPr>
        </p:nvSpPr>
        <p:spPr>
          <a:xfrm>
            <a:off x="5176275" y="3303750"/>
            <a:ext cx="6385200" cy="2209500"/>
          </a:xfrm>
          <a:prstGeom prst="rect">
            <a:avLst/>
          </a:prstGeom>
          <a:noFill/>
          <a:ln>
            <a:noFill/>
          </a:ln>
        </p:spPr>
        <p:txBody>
          <a:bodyPr spcFirstLastPara="1" wrap="square" lIns="91425" tIns="45700" rIns="91425" bIns="45700" anchor="t" anchorCtr="0">
            <a:noAutofit/>
          </a:bodyPr>
          <a:lstStyle>
            <a:lvl1pPr marL="457200" lvl="0" indent="-406400" algn="l">
              <a:lnSpc>
                <a:spcPct val="90000"/>
              </a:lnSpc>
              <a:spcBef>
                <a:spcPts val="1000"/>
              </a:spcBef>
              <a:spcAft>
                <a:spcPts val="0"/>
              </a:spcAft>
              <a:buClr>
                <a:srgbClr val="666666"/>
              </a:buClr>
              <a:buSzPts val="2800"/>
              <a:buFont typeface="Montserrat"/>
              <a:buChar char="•"/>
              <a:defRPr>
                <a:solidFill>
                  <a:srgbClr val="666666"/>
                </a:solidFill>
                <a:latin typeface="Montserrat"/>
                <a:ea typeface="Montserrat"/>
                <a:cs typeface="Montserrat"/>
                <a:sym typeface="Montserrat"/>
              </a:defRPr>
            </a:lvl1pPr>
            <a:lvl2pPr marL="914400" lvl="1" indent="-406400" algn="l">
              <a:lnSpc>
                <a:spcPct val="90000"/>
              </a:lnSpc>
              <a:spcBef>
                <a:spcPts val="500"/>
              </a:spcBef>
              <a:spcAft>
                <a:spcPts val="0"/>
              </a:spcAft>
              <a:buClr>
                <a:srgbClr val="666666"/>
              </a:buClr>
              <a:buSzPts val="2800"/>
              <a:buFont typeface="Montserrat"/>
              <a:buChar char="•"/>
              <a:defRPr sz="2800">
                <a:solidFill>
                  <a:srgbClr val="666666"/>
                </a:solidFill>
                <a:latin typeface="Montserrat"/>
                <a:ea typeface="Montserrat"/>
                <a:cs typeface="Montserrat"/>
                <a:sym typeface="Montserrat"/>
              </a:defRPr>
            </a:lvl2pPr>
            <a:lvl3pPr marL="1371600" lvl="2" indent="-406400" algn="l">
              <a:lnSpc>
                <a:spcPct val="90000"/>
              </a:lnSpc>
              <a:spcBef>
                <a:spcPts val="500"/>
              </a:spcBef>
              <a:spcAft>
                <a:spcPts val="0"/>
              </a:spcAft>
              <a:buClr>
                <a:srgbClr val="666666"/>
              </a:buClr>
              <a:buSzPts val="2800"/>
              <a:buFont typeface="Montserrat"/>
              <a:buChar char="•"/>
              <a:defRPr sz="2800">
                <a:solidFill>
                  <a:srgbClr val="666666"/>
                </a:solidFill>
                <a:latin typeface="Montserrat"/>
                <a:ea typeface="Montserrat"/>
                <a:cs typeface="Montserrat"/>
                <a:sym typeface="Montserrat"/>
              </a:defRPr>
            </a:lvl3pPr>
            <a:lvl4pPr marL="1828800" lvl="3" indent="-406400" algn="l">
              <a:lnSpc>
                <a:spcPct val="90000"/>
              </a:lnSpc>
              <a:spcBef>
                <a:spcPts val="500"/>
              </a:spcBef>
              <a:spcAft>
                <a:spcPts val="0"/>
              </a:spcAft>
              <a:buClr>
                <a:srgbClr val="666666"/>
              </a:buClr>
              <a:buSzPts val="2800"/>
              <a:buFont typeface="Montserrat"/>
              <a:buChar char="•"/>
              <a:defRPr sz="2800">
                <a:solidFill>
                  <a:srgbClr val="666666"/>
                </a:solidFill>
                <a:latin typeface="Montserrat"/>
                <a:ea typeface="Montserrat"/>
                <a:cs typeface="Montserrat"/>
                <a:sym typeface="Montserrat"/>
              </a:defRPr>
            </a:lvl4pPr>
            <a:lvl5pPr marL="2286000" lvl="4" indent="-406400" algn="l">
              <a:lnSpc>
                <a:spcPct val="90000"/>
              </a:lnSpc>
              <a:spcBef>
                <a:spcPts val="500"/>
              </a:spcBef>
              <a:spcAft>
                <a:spcPts val="0"/>
              </a:spcAft>
              <a:buClr>
                <a:srgbClr val="666666"/>
              </a:buClr>
              <a:buSzPts val="2800"/>
              <a:buFont typeface="Montserrat"/>
              <a:buChar char="•"/>
              <a:defRPr sz="2800">
                <a:solidFill>
                  <a:srgbClr val="666666"/>
                </a:solidFill>
                <a:latin typeface="Montserrat"/>
                <a:ea typeface="Montserrat"/>
                <a:cs typeface="Montserrat"/>
                <a:sym typeface="Montserrat"/>
              </a:defRPr>
            </a:lvl5pPr>
            <a:lvl6pPr marL="2743200" lvl="5" indent="-406400" algn="l">
              <a:lnSpc>
                <a:spcPct val="90000"/>
              </a:lnSpc>
              <a:spcBef>
                <a:spcPts val="500"/>
              </a:spcBef>
              <a:spcAft>
                <a:spcPts val="0"/>
              </a:spcAft>
              <a:buClr>
                <a:srgbClr val="666666"/>
              </a:buClr>
              <a:buSzPts val="2800"/>
              <a:buFont typeface="Montserrat"/>
              <a:buChar char="•"/>
              <a:defRPr sz="2800">
                <a:solidFill>
                  <a:srgbClr val="666666"/>
                </a:solidFill>
                <a:latin typeface="Montserrat"/>
                <a:ea typeface="Montserrat"/>
                <a:cs typeface="Montserrat"/>
                <a:sym typeface="Montserrat"/>
              </a:defRPr>
            </a:lvl6pPr>
            <a:lvl7pPr marL="3200400" lvl="6" indent="-406400" algn="l">
              <a:lnSpc>
                <a:spcPct val="90000"/>
              </a:lnSpc>
              <a:spcBef>
                <a:spcPts val="500"/>
              </a:spcBef>
              <a:spcAft>
                <a:spcPts val="0"/>
              </a:spcAft>
              <a:buClr>
                <a:srgbClr val="666666"/>
              </a:buClr>
              <a:buSzPts val="2800"/>
              <a:buFont typeface="Montserrat"/>
              <a:buChar char="•"/>
              <a:defRPr sz="2800">
                <a:solidFill>
                  <a:srgbClr val="666666"/>
                </a:solidFill>
                <a:latin typeface="Montserrat"/>
                <a:ea typeface="Montserrat"/>
                <a:cs typeface="Montserrat"/>
                <a:sym typeface="Montserrat"/>
              </a:defRPr>
            </a:lvl7pPr>
            <a:lvl8pPr marL="3657600" lvl="7" indent="-406400" algn="l">
              <a:lnSpc>
                <a:spcPct val="90000"/>
              </a:lnSpc>
              <a:spcBef>
                <a:spcPts val="500"/>
              </a:spcBef>
              <a:spcAft>
                <a:spcPts val="0"/>
              </a:spcAft>
              <a:buClr>
                <a:srgbClr val="666666"/>
              </a:buClr>
              <a:buSzPts val="2800"/>
              <a:buFont typeface="Montserrat"/>
              <a:buChar char="•"/>
              <a:defRPr sz="2800">
                <a:solidFill>
                  <a:srgbClr val="666666"/>
                </a:solidFill>
                <a:latin typeface="Montserrat"/>
                <a:ea typeface="Montserrat"/>
                <a:cs typeface="Montserrat"/>
                <a:sym typeface="Montserrat"/>
              </a:defRPr>
            </a:lvl8pPr>
            <a:lvl9pPr marL="4114800" lvl="8" indent="-406400" algn="l">
              <a:lnSpc>
                <a:spcPct val="90000"/>
              </a:lnSpc>
              <a:spcBef>
                <a:spcPts val="500"/>
              </a:spcBef>
              <a:spcAft>
                <a:spcPts val="0"/>
              </a:spcAft>
              <a:buClr>
                <a:srgbClr val="666666"/>
              </a:buClr>
              <a:buSzPts val="2800"/>
              <a:buFont typeface="Montserrat"/>
              <a:buChar char="•"/>
              <a:defRPr sz="2800">
                <a:solidFill>
                  <a:srgbClr val="666666"/>
                </a:solidFill>
                <a:latin typeface="Montserrat"/>
                <a:ea typeface="Montserrat"/>
                <a:cs typeface="Montserrat"/>
                <a:sym typeface="Montserrat"/>
              </a:defRPr>
            </a:lvl9pPr>
          </a:lstStyle>
          <a:p>
            <a:endParaRPr/>
          </a:p>
        </p:txBody>
      </p:sp>
      <p:sp>
        <p:nvSpPr>
          <p:cNvPr id="22" name="Google Shape;22;p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23" name="Google Shape;23;p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24" name="Google Shape;24;p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‹Nº›</a:t>
            </a:fld>
            <a:endParaRP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Comparación" type="twoTxTwoObj">
  <p:cSld name="TWO_OBJECTS_WITH_TEXT">
    <p:spTree>
      <p:nvGrpSpPr>
        <p:cNvPr id="1" name="Shape 44"/>
        <p:cNvGrpSpPr/>
        <p:nvPr/>
      </p:nvGrpSpPr>
      <p:grpSpPr>
        <a:xfrm>
          <a:off x="0" y="0"/>
          <a:ext cx="0" cy="0"/>
          <a:chOff x="0" y="0"/>
          <a:chExt cx="0" cy="0"/>
        </a:xfrm>
      </p:grpSpPr>
      <p:sp>
        <p:nvSpPr>
          <p:cNvPr id="45" name="Google Shape;45;p7"/>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6" name="Google Shape;46;p7"/>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7" name="Google Shape;47;p7"/>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8" name="Google Shape;48;p7"/>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9" name="Google Shape;49;p7"/>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51" name="Google Shape;51;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52" name="Google Shape;52;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‹Nº›</a:t>
            </a:fld>
            <a:endParaRP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ontenido con título" type="objTx">
  <p:cSld name="OBJECT_WITH_CAPTION_TEXT">
    <p:spTree>
      <p:nvGrpSpPr>
        <p:cNvPr id="1" name="Shape 62"/>
        <p:cNvGrpSpPr/>
        <p:nvPr/>
      </p:nvGrpSpPr>
      <p:grpSpPr>
        <a:xfrm>
          <a:off x="0" y="0"/>
          <a:ext cx="0" cy="0"/>
          <a:chOff x="0" y="0"/>
          <a:chExt cx="0" cy="0"/>
        </a:xfrm>
      </p:grpSpPr>
      <p:sp>
        <p:nvSpPr>
          <p:cNvPr id="63" name="Google Shape;63;p1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4" name="Google Shape;64;p10"/>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5" name="Google Shape;65;p10"/>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6" name="Google Shape;66;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67" name="Google Shape;67;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68" name="Google Shape;68;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‹Nº›</a:t>
            </a:fld>
            <a:endParaRP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Imagen con título" type="picTx">
  <p:cSld name="PICTURE_WITH_CAPTION_TEXT">
    <p:spTree>
      <p:nvGrpSpPr>
        <p:cNvPr id="1" name="Shape 69"/>
        <p:cNvGrpSpPr/>
        <p:nvPr/>
      </p:nvGrpSpPr>
      <p:grpSpPr>
        <a:xfrm>
          <a:off x="0" y="0"/>
          <a:ext cx="0" cy="0"/>
          <a:chOff x="0" y="0"/>
          <a:chExt cx="0" cy="0"/>
        </a:xfrm>
      </p:grpSpPr>
      <p:sp>
        <p:nvSpPr>
          <p:cNvPr id="70" name="Google Shape;70;p11"/>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 name="Google Shape;71;p11"/>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72" name="Google Shape;72;p11"/>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3" name="Google Shape;73;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74" name="Google Shape;74;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75" name="Google Shape;75;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‹Nº›</a:t>
            </a:fld>
            <a:endParaRP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ítulo y texto vertical" type="vertTx">
  <p:cSld name="VERTICAL_TEXT">
    <p:spTree>
      <p:nvGrpSpPr>
        <p:cNvPr id="1" name="Shape 76"/>
        <p:cNvGrpSpPr/>
        <p:nvPr/>
      </p:nvGrpSpPr>
      <p:grpSpPr>
        <a:xfrm>
          <a:off x="0" y="0"/>
          <a:ext cx="0" cy="0"/>
          <a:chOff x="0" y="0"/>
          <a:chExt cx="0" cy="0"/>
        </a:xfrm>
      </p:grpSpPr>
      <p:sp>
        <p:nvSpPr>
          <p:cNvPr id="77" name="Google Shape;77;p1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12"/>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9" name="Google Shape;79;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80" name="Google Shape;80;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81" name="Google Shape;81;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‹Nº›</a:t>
            </a:fld>
            <a:endParaRP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ítulo vertical y texto" type="vertTitleAndTx">
  <p:cSld name="VERTICAL_TITLE_AND_VERTICAL_TEXT">
    <p:spTree>
      <p:nvGrpSpPr>
        <p:cNvPr id="1" name="Shape 82"/>
        <p:cNvGrpSpPr/>
        <p:nvPr/>
      </p:nvGrpSpPr>
      <p:grpSpPr>
        <a:xfrm>
          <a:off x="0" y="0"/>
          <a:ext cx="0" cy="0"/>
          <a:chOff x="0" y="0"/>
          <a:chExt cx="0" cy="0"/>
        </a:xfrm>
      </p:grpSpPr>
      <p:sp>
        <p:nvSpPr>
          <p:cNvPr id="83" name="Google Shape;83;p13"/>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4" name="Google Shape;84;p13"/>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5" name="Google Shape;85;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86" name="Google Shape;86;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87" name="Google Shape;87;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‹Nº›</a:t>
            </a:fld>
            <a:endParaRP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Encabezado de sección 1">
  <p:cSld name="Encabezado de sección 1">
    <p:spTree>
      <p:nvGrpSpPr>
        <p:cNvPr id="1" name="Shape 32"/>
        <p:cNvGrpSpPr/>
        <p:nvPr/>
      </p:nvGrpSpPr>
      <p:grpSpPr>
        <a:xfrm>
          <a:off x="0" y="0"/>
          <a:ext cx="0" cy="0"/>
          <a:chOff x="0" y="0"/>
          <a:chExt cx="0" cy="0"/>
        </a:xfrm>
      </p:grpSpPr>
      <p:pic>
        <p:nvPicPr>
          <p:cNvPr id="33" name="Google Shape;33;p5"/>
          <p:cNvPicPr preferRelativeResize="0"/>
          <p:nvPr/>
        </p:nvPicPr>
        <p:blipFill rotWithShape="1">
          <a:blip r:embed="rId2">
            <a:alphaModFix/>
          </a:blip>
          <a:srcRect r="3241"/>
          <a:stretch/>
        </p:blipFill>
        <p:spPr>
          <a:xfrm>
            <a:off x="0" y="0"/>
            <a:ext cx="12191998" cy="6858000"/>
          </a:xfrm>
          <a:prstGeom prst="rect">
            <a:avLst/>
          </a:prstGeom>
          <a:noFill/>
          <a:ln>
            <a:noFill/>
          </a:ln>
        </p:spPr>
      </p:pic>
      <p:sp>
        <p:nvSpPr>
          <p:cNvPr id="34" name="Google Shape;34;p5"/>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35" name="Google Shape;35;p5"/>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36" name="Google Shape;36;p5"/>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‹Nº›</a:t>
            </a:fld>
            <a:endParaRPr/>
          </a:p>
        </p:txBody>
      </p:sp>
      <p:sp>
        <p:nvSpPr>
          <p:cNvPr id="37" name="Google Shape;37;p5"/>
          <p:cNvSpPr txBox="1">
            <a:spLocks noGrp="1"/>
          </p:cNvSpPr>
          <p:nvPr>
            <p:ph type="title"/>
          </p:nvPr>
        </p:nvSpPr>
        <p:spPr>
          <a:xfrm>
            <a:off x="891900" y="1870075"/>
            <a:ext cx="5259600" cy="1098000"/>
          </a:xfrm>
          <a:prstGeom prst="rect">
            <a:avLst/>
          </a:prstGeom>
          <a:noFill/>
          <a:ln>
            <a:noFill/>
          </a:ln>
        </p:spPr>
        <p:txBody>
          <a:bodyPr spcFirstLastPara="1" wrap="square" lIns="91425" tIns="45700" rIns="91425" bIns="45700" anchor="ctr" anchorCtr="0">
            <a:noAutofit/>
          </a:bodyPr>
          <a:lstStyle>
            <a:lvl1pPr lvl="0" algn="l" rtl="0">
              <a:lnSpc>
                <a:spcPct val="115000"/>
              </a:lnSpc>
              <a:spcBef>
                <a:spcPts val="0"/>
              </a:spcBef>
              <a:spcAft>
                <a:spcPts val="0"/>
              </a:spcAft>
              <a:buClr>
                <a:srgbClr val="11805F"/>
              </a:buClr>
              <a:buSzPts val="3300"/>
              <a:buFont typeface="Montserrat"/>
              <a:buNone/>
              <a:defRPr sz="3300" b="1">
                <a:solidFill>
                  <a:srgbClr val="11805F"/>
                </a:solidFill>
                <a:latin typeface="Montserrat"/>
                <a:ea typeface="Montserrat"/>
                <a:cs typeface="Montserrat"/>
                <a:sym typeface="Montserrat"/>
              </a:defRPr>
            </a:lvl1pPr>
            <a:lvl2pPr lvl="1" algn="l" rtl="0">
              <a:lnSpc>
                <a:spcPct val="115000"/>
              </a:lnSpc>
              <a:spcBef>
                <a:spcPts val="0"/>
              </a:spcBef>
              <a:spcAft>
                <a:spcPts val="0"/>
              </a:spcAft>
              <a:buSzPts val="1800"/>
              <a:buNone/>
              <a:defRPr/>
            </a:lvl2pPr>
            <a:lvl3pPr lvl="2" algn="l" rtl="0">
              <a:lnSpc>
                <a:spcPct val="115000"/>
              </a:lnSpc>
              <a:spcBef>
                <a:spcPts val="0"/>
              </a:spcBef>
              <a:spcAft>
                <a:spcPts val="0"/>
              </a:spcAft>
              <a:buSzPts val="1800"/>
              <a:buNone/>
              <a:defRPr/>
            </a:lvl3pPr>
            <a:lvl4pPr lvl="3" algn="l" rtl="0">
              <a:lnSpc>
                <a:spcPct val="115000"/>
              </a:lnSpc>
              <a:spcBef>
                <a:spcPts val="0"/>
              </a:spcBef>
              <a:spcAft>
                <a:spcPts val="0"/>
              </a:spcAft>
              <a:buSzPts val="1800"/>
              <a:buNone/>
              <a:defRPr/>
            </a:lvl4pPr>
            <a:lvl5pPr lvl="4" algn="l" rtl="0">
              <a:lnSpc>
                <a:spcPct val="115000"/>
              </a:lnSpc>
              <a:spcBef>
                <a:spcPts val="0"/>
              </a:spcBef>
              <a:spcAft>
                <a:spcPts val="0"/>
              </a:spcAft>
              <a:buSzPts val="1800"/>
              <a:buNone/>
              <a:defRPr/>
            </a:lvl5pPr>
            <a:lvl6pPr lvl="5" algn="l" rtl="0">
              <a:lnSpc>
                <a:spcPct val="115000"/>
              </a:lnSpc>
              <a:spcBef>
                <a:spcPts val="0"/>
              </a:spcBef>
              <a:spcAft>
                <a:spcPts val="0"/>
              </a:spcAft>
              <a:buSzPts val="1800"/>
              <a:buNone/>
              <a:defRPr/>
            </a:lvl6pPr>
            <a:lvl7pPr lvl="6" algn="l" rtl="0">
              <a:lnSpc>
                <a:spcPct val="115000"/>
              </a:lnSpc>
              <a:spcBef>
                <a:spcPts val="0"/>
              </a:spcBef>
              <a:spcAft>
                <a:spcPts val="0"/>
              </a:spcAft>
              <a:buSzPts val="1800"/>
              <a:buNone/>
              <a:defRPr/>
            </a:lvl7pPr>
            <a:lvl8pPr lvl="7" algn="l" rtl="0">
              <a:lnSpc>
                <a:spcPct val="115000"/>
              </a:lnSpc>
              <a:spcBef>
                <a:spcPts val="0"/>
              </a:spcBef>
              <a:spcAft>
                <a:spcPts val="0"/>
              </a:spcAft>
              <a:buSzPts val="1800"/>
              <a:buNone/>
              <a:defRPr/>
            </a:lvl8pPr>
            <a:lvl9pPr lvl="8" algn="l" rtl="0">
              <a:lnSpc>
                <a:spcPct val="115000"/>
              </a:lnSpc>
              <a:spcBef>
                <a:spcPts val="0"/>
              </a:spcBef>
              <a:spcAft>
                <a:spcPts val="0"/>
              </a:spcAft>
              <a:buSzPts val="1800"/>
              <a:buNone/>
              <a:defRPr/>
            </a:lvl9pPr>
          </a:lstStyle>
          <a:p>
            <a:endParaRPr/>
          </a:p>
        </p:txBody>
      </p:sp>
      <p:sp>
        <p:nvSpPr>
          <p:cNvPr id="38" name="Google Shape;38;p5"/>
          <p:cNvSpPr txBox="1">
            <a:spLocks noGrp="1"/>
          </p:cNvSpPr>
          <p:nvPr>
            <p:ph type="body" idx="1"/>
          </p:nvPr>
        </p:nvSpPr>
        <p:spPr>
          <a:xfrm>
            <a:off x="807150" y="3437100"/>
            <a:ext cx="5429100" cy="2209500"/>
          </a:xfrm>
          <a:prstGeom prst="rect">
            <a:avLst/>
          </a:prstGeom>
          <a:noFill/>
          <a:ln>
            <a:noFill/>
          </a:ln>
        </p:spPr>
        <p:txBody>
          <a:bodyPr spcFirstLastPara="1" wrap="square" lIns="91425" tIns="45700" rIns="91425" bIns="45700" anchor="t" anchorCtr="0">
            <a:noAutofit/>
          </a:bodyPr>
          <a:lstStyle>
            <a:lvl1pPr marL="457200" lvl="0" indent="-349250" algn="l" rtl="0">
              <a:lnSpc>
                <a:spcPct val="90000"/>
              </a:lnSpc>
              <a:spcBef>
                <a:spcPts val="1000"/>
              </a:spcBef>
              <a:spcAft>
                <a:spcPts val="0"/>
              </a:spcAft>
              <a:buClr>
                <a:srgbClr val="666666"/>
              </a:buClr>
              <a:buSzPts val="1900"/>
              <a:buFont typeface="Montserrat"/>
              <a:buChar char="•"/>
              <a:defRPr sz="1900">
                <a:solidFill>
                  <a:srgbClr val="666666"/>
                </a:solidFill>
                <a:latin typeface="Montserrat"/>
                <a:ea typeface="Montserrat"/>
                <a:cs typeface="Montserrat"/>
                <a:sym typeface="Montserrat"/>
              </a:defRPr>
            </a:lvl1pPr>
            <a:lvl2pPr marL="914400" lvl="1" indent="-349250" algn="l" rtl="0">
              <a:lnSpc>
                <a:spcPct val="90000"/>
              </a:lnSpc>
              <a:spcBef>
                <a:spcPts val="500"/>
              </a:spcBef>
              <a:spcAft>
                <a:spcPts val="0"/>
              </a:spcAft>
              <a:buClr>
                <a:srgbClr val="666666"/>
              </a:buClr>
              <a:buSzPts val="1900"/>
              <a:buFont typeface="Montserrat"/>
              <a:buChar char="•"/>
              <a:defRPr sz="1900">
                <a:solidFill>
                  <a:srgbClr val="666666"/>
                </a:solidFill>
                <a:latin typeface="Montserrat"/>
                <a:ea typeface="Montserrat"/>
                <a:cs typeface="Montserrat"/>
                <a:sym typeface="Montserrat"/>
              </a:defRPr>
            </a:lvl2pPr>
            <a:lvl3pPr marL="1371600" lvl="2" indent="-349250" algn="l" rtl="0">
              <a:lnSpc>
                <a:spcPct val="90000"/>
              </a:lnSpc>
              <a:spcBef>
                <a:spcPts val="500"/>
              </a:spcBef>
              <a:spcAft>
                <a:spcPts val="0"/>
              </a:spcAft>
              <a:buClr>
                <a:srgbClr val="666666"/>
              </a:buClr>
              <a:buSzPts val="1900"/>
              <a:buFont typeface="Montserrat"/>
              <a:buChar char="•"/>
              <a:defRPr sz="1900">
                <a:solidFill>
                  <a:srgbClr val="666666"/>
                </a:solidFill>
                <a:latin typeface="Montserrat"/>
                <a:ea typeface="Montserrat"/>
                <a:cs typeface="Montserrat"/>
                <a:sym typeface="Montserrat"/>
              </a:defRPr>
            </a:lvl3pPr>
            <a:lvl4pPr marL="1828800" lvl="3" indent="-349250" algn="l" rtl="0">
              <a:lnSpc>
                <a:spcPct val="90000"/>
              </a:lnSpc>
              <a:spcBef>
                <a:spcPts val="500"/>
              </a:spcBef>
              <a:spcAft>
                <a:spcPts val="0"/>
              </a:spcAft>
              <a:buClr>
                <a:srgbClr val="666666"/>
              </a:buClr>
              <a:buSzPts val="1900"/>
              <a:buFont typeface="Montserrat"/>
              <a:buChar char="•"/>
              <a:defRPr sz="1900">
                <a:solidFill>
                  <a:srgbClr val="666666"/>
                </a:solidFill>
                <a:latin typeface="Montserrat"/>
                <a:ea typeface="Montserrat"/>
                <a:cs typeface="Montserrat"/>
                <a:sym typeface="Montserrat"/>
              </a:defRPr>
            </a:lvl4pPr>
            <a:lvl5pPr marL="2286000" lvl="4" indent="-349250" algn="l" rtl="0">
              <a:lnSpc>
                <a:spcPct val="90000"/>
              </a:lnSpc>
              <a:spcBef>
                <a:spcPts val="500"/>
              </a:spcBef>
              <a:spcAft>
                <a:spcPts val="0"/>
              </a:spcAft>
              <a:buClr>
                <a:srgbClr val="666666"/>
              </a:buClr>
              <a:buSzPts val="1900"/>
              <a:buFont typeface="Montserrat"/>
              <a:buChar char="•"/>
              <a:defRPr sz="1900">
                <a:solidFill>
                  <a:srgbClr val="666666"/>
                </a:solidFill>
                <a:latin typeface="Montserrat"/>
                <a:ea typeface="Montserrat"/>
                <a:cs typeface="Montserrat"/>
                <a:sym typeface="Montserrat"/>
              </a:defRPr>
            </a:lvl5pPr>
            <a:lvl6pPr marL="2743200" lvl="5" indent="-349250" algn="l" rtl="0">
              <a:lnSpc>
                <a:spcPct val="90000"/>
              </a:lnSpc>
              <a:spcBef>
                <a:spcPts val="500"/>
              </a:spcBef>
              <a:spcAft>
                <a:spcPts val="0"/>
              </a:spcAft>
              <a:buClr>
                <a:srgbClr val="666666"/>
              </a:buClr>
              <a:buSzPts val="1900"/>
              <a:buFont typeface="Montserrat"/>
              <a:buChar char="•"/>
              <a:defRPr sz="1900">
                <a:solidFill>
                  <a:srgbClr val="666666"/>
                </a:solidFill>
                <a:latin typeface="Montserrat"/>
                <a:ea typeface="Montserrat"/>
                <a:cs typeface="Montserrat"/>
                <a:sym typeface="Montserrat"/>
              </a:defRPr>
            </a:lvl6pPr>
            <a:lvl7pPr marL="3200400" lvl="6" indent="-349250" algn="l" rtl="0">
              <a:lnSpc>
                <a:spcPct val="90000"/>
              </a:lnSpc>
              <a:spcBef>
                <a:spcPts val="500"/>
              </a:spcBef>
              <a:spcAft>
                <a:spcPts val="0"/>
              </a:spcAft>
              <a:buClr>
                <a:srgbClr val="666666"/>
              </a:buClr>
              <a:buSzPts val="1900"/>
              <a:buFont typeface="Montserrat"/>
              <a:buChar char="•"/>
              <a:defRPr sz="1900">
                <a:solidFill>
                  <a:srgbClr val="666666"/>
                </a:solidFill>
                <a:latin typeface="Montserrat"/>
                <a:ea typeface="Montserrat"/>
                <a:cs typeface="Montserrat"/>
                <a:sym typeface="Montserrat"/>
              </a:defRPr>
            </a:lvl7pPr>
            <a:lvl8pPr marL="3657600" lvl="7" indent="-349250" algn="l" rtl="0">
              <a:lnSpc>
                <a:spcPct val="90000"/>
              </a:lnSpc>
              <a:spcBef>
                <a:spcPts val="500"/>
              </a:spcBef>
              <a:spcAft>
                <a:spcPts val="0"/>
              </a:spcAft>
              <a:buClr>
                <a:srgbClr val="666666"/>
              </a:buClr>
              <a:buSzPts val="1900"/>
              <a:buFont typeface="Montserrat"/>
              <a:buChar char="•"/>
              <a:defRPr sz="1900">
                <a:solidFill>
                  <a:srgbClr val="666666"/>
                </a:solidFill>
                <a:latin typeface="Montserrat"/>
                <a:ea typeface="Montserrat"/>
                <a:cs typeface="Montserrat"/>
                <a:sym typeface="Montserrat"/>
              </a:defRPr>
            </a:lvl8pPr>
            <a:lvl9pPr marL="4114800" lvl="8" indent="-349250" algn="l" rtl="0">
              <a:lnSpc>
                <a:spcPct val="90000"/>
              </a:lnSpc>
              <a:spcBef>
                <a:spcPts val="500"/>
              </a:spcBef>
              <a:spcAft>
                <a:spcPts val="0"/>
              </a:spcAft>
              <a:buClr>
                <a:srgbClr val="666666"/>
              </a:buClr>
              <a:buSzPts val="1900"/>
              <a:buFont typeface="Montserrat"/>
              <a:buChar char="•"/>
              <a:defRPr sz="1900">
                <a:solidFill>
                  <a:srgbClr val="666666"/>
                </a:solidFill>
                <a:latin typeface="Montserrat"/>
                <a:ea typeface="Montserrat"/>
                <a:cs typeface="Montserrat"/>
                <a:sym typeface="Montserrat"/>
              </a:defRPr>
            </a:lvl9pPr>
          </a:lstStyle>
          <a:p>
            <a:endParaRPr/>
          </a:p>
        </p:txBody>
      </p:sp>
    </p:spTree>
    <p:extLst>
      <p:ext uri="{BB962C8B-B14F-4D97-AF65-F5344CB8AC3E}">
        <p14:creationId xmlns:p14="http://schemas.microsoft.com/office/powerpoint/2010/main" val="16434046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dirty="0"/>
          </a:p>
        </p:txBody>
      </p:sp>
      <p:sp>
        <p:nvSpPr>
          <p:cNvPr id="9" name="Google Shape;9;p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dirty="0"/>
          </a:p>
        </p:txBody>
      </p:sp>
      <p:sp>
        <p:nvSpPr>
          <p:cNvPr id="10" name="Google Shape;10;p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‹Nº›</a:t>
            </a:fld>
            <a:endParaRPr dirty="0"/>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3" r:id="rId3"/>
    <p:sldLayoutId id="2147483656" r:id="rId4"/>
    <p:sldLayoutId id="2147483657" r:id="rId5"/>
    <p:sldLayoutId id="2147483658" r:id="rId6"/>
    <p:sldLayoutId id="2147483659" r:id="rId7"/>
    <p:sldLayoutId id="2147483662" r:id="rId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4.jpe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tmp"/><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15.tmp"/><Relationship Id="rId2" Type="http://schemas.openxmlformats.org/officeDocument/2006/relationships/notesSlide" Target="../notesSlides/notesSlide6.xml"/><Relationship Id="rId1" Type="http://schemas.openxmlformats.org/officeDocument/2006/relationships/slideLayout" Target="../slideLayouts/slideLayout8.xml"/><Relationship Id="rId4" Type="http://schemas.openxmlformats.org/officeDocument/2006/relationships/image" Target="../media/image16.tmp"/></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4.jpe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diagramQuickStyle" Target="../diagrams/quickStyle4.xml"/><Relationship Id="rId18" Type="http://schemas.openxmlformats.org/officeDocument/2006/relationships/image" Target="../media/image24.png"/><Relationship Id="rId3" Type="http://schemas.openxmlformats.org/officeDocument/2006/relationships/diagramLayout" Target="../diagrams/layout3.xml"/><Relationship Id="rId7" Type="http://schemas.openxmlformats.org/officeDocument/2006/relationships/image" Target="../media/image4.jpeg"/><Relationship Id="rId12" Type="http://schemas.openxmlformats.org/officeDocument/2006/relationships/diagramLayout" Target="../diagrams/layout4.xml"/><Relationship Id="rId17" Type="http://schemas.openxmlformats.org/officeDocument/2006/relationships/image" Target="../media/image23.png"/><Relationship Id="rId2" Type="http://schemas.openxmlformats.org/officeDocument/2006/relationships/diagramData" Target="../diagrams/data3.xml"/><Relationship Id="rId16" Type="http://schemas.openxmlformats.org/officeDocument/2006/relationships/image" Target="../media/image22.png"/><Relationship Id="rId20" Type="http://schemas.openxmlformats.org/officeDocument/2006/relationships/image" Target="../media/image26.svg"/><Relationship Id="rId1" Type="http://schemas.openxmlformats.org/officeDocument/2006/relationships/slideLayout" Target="../slideLayouts/slideLayout2.xml"/><Relationship Id="rId6" Type="http://schemas.microsoft.com/office/2007/relationships/diagramDrawing" Target="../diagrams/drawing3.xml"/><Relationship Id="rId11" Type="http://schemas.openxmlformats.org/officeDocument/2006/relationships/diagramData" Target="../diagrams/data4.xml"/><Relationship Id="rId5" Type="http://schemas.openxmlformats.org/officeDocument/2006/relationships/diagramColors" Target="../diagrams/colors3.xml"/><Relationship Id="rId15" Type="http://schemas.microsoft.com/office/2007/relationships/diagramDrawing" Target="../diagrams/drawing4.xml"/><Relationship Id="rId10" Type="http://schemas.openxmlformats.org/officeDocument/2006/relationships/image" Target="../media/image21.png"/><Relationship Id="rId19" Type="http://schemas.openxmlformats.org/officeDocument/2006/relationships/image" Target="../media/image25.png"/><Relationship Id="rId4" Type="http://schemas.openxmlformats.org/officeDocument/2006/relationships/diagramQuickStyle" Target="../diagrams/quickStyle3.xml"/><Relationship Id="rId9" Type="http://schemas.openxmlformats.org/officeDocument/2006/relationships/image" Target="../media/image20.png"/><Relationship Id="rId14" Type="http://schemas.openxmlformats.org/officeDocument/2006/relationships/diagramColors" Target="../diagrams/colors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4"/>
          <p:cNvSpPr txBox="1">
            <a:spLocks noGrp="1"/>
          </p:cNvSpPr>
          <p:nvPr>
            <p:ph type="ctrTitle"/>
          </p:nvPr>
        </p:nvSpPr>
        <p:spPr>
          <a:xfrm>
            <a:off x="7282593" y="4098618"/>
            <a:ext cx="5040473" cy="576776"/>
          </a:xfrm>
          <a:prstGeom prst="rect">
            <a:avLst/>
          </a:prstGeom>
        </p:spPr>
        <p:txBody>
          <a:bodyPr spcFirstLastPara="1" wrap="square" lIns="91425" tIns="45700" rIns="91425" bIns="45700" anchor="b" anchorCtr="0">
            <a:noAutofit/>
          </a:bodyPr>
          <a:lstStyle/>
          <a:p>
            <a:pPr lvl="0"/>
            <a:r>
              <a:rPr lang="es-CO" sz="2300" dirty="0"/>
              <a:t>POLITICA DE HUMEDALES </a:t>
            </a:r>
            <a:endParaRPr sz="2300" dirty="0"/>
          </a:p>
        </p:txBody>
      </p:sp>
      <p:sp>
        <p:nvSpPr>
          <p:cNvPr id="93" name="Google Shape;93;p14"/>
          <p:cNvSpPr txBox="1">
            <a:spLocks noGrp="1"/>
          </p:cNvSpPr>
          <p:nvPr>
            <p:ph type="subTitle" idx="1"/>
          </p:nvPr>
        </p:nvSpPr>
        <p:spPr>
          <a:xfrm>
            <a:off x="8833094" y="6258899"/>
            <a:ext cx="5276580" cy="1991953"/>
          </a:xfrm>
          <a:prstGeom prst="rect">
            <a:avLst/>
          </a:prstGeom>
        </p:spPr>
        <p:txBody>
          <a:bodyPr spcFirstLastPara="1" wrap="square" lIns="91425" tIns="45700" rIns="91425" bIns="45700" anchor="t" anchorCtr="0">
            <a:noAutofit/>
          </a:bodyPr>
          <a:lstStyle/>
          <a:p>
            <a:pPr marL="0" lvl="0" indent="0" algn="l" rtl="0">
              <a:spcBef>
                <a:spcPts val="1000"/>
              </a:spcBef>
              <a:spcAft>
                <a:spcPts val="0"/>
              </a:spcAft>
              <a:buNone/>
            </a:pPr>
            <a:r>
              <a:rPr lang="es-CO" dirty="0"/>
              <a:t>MAYO 25 de 2021</a:t>
            </a:r>
            <a:endParaRPr dirty="0"/>
          </a:p>
        </p:txBody>
      </p:sp>
      <p:pic>
        <p:nvPicPr>
          <p:cNvPr id="4" name="Imagen 3">
            <a:extLst>
              <a:ext uri="{FF2B5EF4-FFF2-40B4-BE49-F238E27FC236}">
                <a16:creationId xmlns:a16="http://schemas.microsoft.com/office/drawing/2014/main" id="{5397989C-0E35-431D-9CD2-CD956ABFBAA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88439"/>
            <a:ext cx="3166565" cy="76690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4"/>
        <p:cNvGrpSpPr/>
        <p:nvPr/>
      </p:nvGrpSpPr>
      <p:grpSpPr>
        <a:xfrm>
          <a:off x="0" y="0"/>
          <a:ext cx="0" cy="0"/>
          <a:chOff x="0" y="0"/>
          <a:chExt cx="0" cy="0"/>
        </a:xfrm>
      </p:grpSpPr>
      <p:pic>
        <p:nvPicPr>
          <p:cNvPr id="3" name="Imagen 2">
            <a:extLst>
              <a:ext uri="{FF2B5EF4-FFF2-40B4-BE49-F238E27FC236}">
                <a16:creationId xmlns:a16="http://schemas.microsoft.com/office/drawing/2014/main" id="{F5F611A1-D0B9-43B6-939D-336E4AA90EDD}"/>
              </a:ext>
            </a:extLst>
          </p:cNvPr>
          <p:cNvPicPr>
            <a:picLocks noChangeAspect="1"/>
          </p:cNvPicPr>
          <p:nvPr/>
        </p:nvPicPr>
        <p:blipFill rotWithShape="1">
          <a:blip r:embed="rId3"/>
          <a:srcRect l="5512"/>
          <a:stretch/>
        </p:blipFill>
        <p:spPr>
          <a:xfrm>
            <a:off x="8407022" y="590675"/>
            <a:ext cx="3784978" cy="5860510"/>
          </a:xfrm>
          <a:prstGeom prst="rect">
            <a:avLst/>
          </a:prstGeom>
        </p:spPr>
      </p:pic>
      <p:sp>
        <p:nvSpPr>
          <p:cNvPr id="64" name="Rectángulo 63">
            <a:extLst>
              <a:ext uri="{FF2B5EF4-FFF2-40B4-BE49-F238E27FC236}">
                <a16:creationId xmlns:a16="http://schemas.microsoft.com/office/drawing/2014/main" id="{5E054179-671D-407A-8606-556596A1DDB7}"/>
              </a:ext>
            </a:extLst>
          </p:cNvPr>
          <p:cNvSpPr/>
          <p:nvPr/>
        </p:nvSpPr>
        <p:spPr>
          <a:xfrm>
            <a:off x="655872" y="973412"/>
            <a:ext cx="7434995" cy="634917"/>
          </a:xfrm>
          <a:prstGeom prst="rect">
            <a:avLst/>
          </a:prstGeom>
          <a:noFill/>
          <a:ln>
            <a:noFill/>
          </a:ln>
        </p:spPr>
        <p:txBody>
          <a:bodyPr spcFirstLastPara="1" wrap="square" lIns="91425" tIns="45700" rIns="91425" bIns="45700" anchor="ctr" anchorCtr="0">
            <a:noAutofit/>
          </a:bodyPr>
          <a:lstStyle/>
          <a:p>
            <a:pPr>
              <a:lnSpc>
                <a:spcPct val="115000"/>
              </a:lnSpc>
              <a:buClr>
                <a:srgbClr val="11805F"/>
              </a:buClr>
              <a:buSzPts val="3300"/>
            </a:pPr>
            <a:r>
              <a:rPr lang="es-ES" sz="3200" b="1" dirty="0">
                <a:solidFill>
                  <a:srgbClr val="11805F"/>
                </a:solidFill>
                <a:latin typeface="Montserrat"/>
              </a:rPr>
              <a:t>a. Contexto sectorial</a:t>
            </a:r>
          </a:p>
          <a:p>
            <a:pPr>
              <a:lnSpc>
                <a:spcPct val="115000"/>
              </a:lnSpc>
              <a:buClr>
                <a:srgbClr val="11805F"/>
              </a:buClr>
              <a:buSzPts val="3300"/>
            </a:pPr>
            <a:r>
              <a:rPr lang="es-ES" sz="3200" b="1" dirty="0">
                <a:solidFill>
                  <a:srgbClr val="11805F"/>
                </a:solidFill>
                <a:latin typeface="Montserrat"/>
              </a:rPr>
              <a:t>Organización </a:t>
            </a:r>
          </a:p>
        </p:txBody>
      </p:sp>
      <p:pic>
        <p:nvPicPr>
          <p:cNvPr id="5" name="Imagen 4">
            <a:extLst>
              <a:ext uri="{FF2B5EF4-FFF2-40B4-BE49-F238E27FC236}">
                <a16:creationId xmlns:a16="http://schemas.microsoft.com/office/drawing/2014/main" id="{6E5D54A0-CCB2-4399-A571-A4CB264ABCD7}"/>
              </a:ext>
            </a:extLst>
          </p:cNvPr>
          <p:cNvPicPr>
            <a:picLocks noChangeAspect="1"/>
          </p:cNvPicPr>
          <p:nvPr/>
        </p:nvPicPr>
        <p:blipFill>
          <a:blip r:embed="rId4"/>
          <a:stretch>
            <a:fillRect/>
          </a:stretch>
        </p:blipFill>
        <p:spPr>
          <a:xfrm>
            <a:off x="160351" y="1884631"/>
            <a:ext cx="8118589" cy="4463638"/>
          </a:xfrm>
          <a:prstGeom prst="rect">
            <a:avLst/>
          </a:prstGeom>
        </p:spPr>
      </p:pic>
      <p:pic>
        <p:nvPicPr>
          <p:cNvPr id="33" name="Imagen 32">
            <a:extLst>
              <a:ext uri="{FF2B5EF4-FFF2-40B4-BE49-F238E27FC236}">
                <a16:creationId xmlns:a16="http://schemas.microsoft.com/office/drawing/2014/main" id="{BFF709E8-14C4-436F-B135-27C605B289C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188439"/>
            <a:ext cx="2511189" cy="608179"/>
          </a:xfrm>
          <a:prstGeom prst="rect">
            <a:avLst/>
          </a:prstGeom>
        </p:spPr>
      </p:pic>
    </p:spTree>
    <p:extLst>
      <p:ext uri="{BB962C8B-B14F-4D97-AF65-F5344CB8AC3E}">
        <p14:creationId xmlns:p14="http://schemas.microsoft.com/office/powerpoint/2010/main" val="21490797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4"/>
        <p:cNvGrpSpPr/>
        <p:nvPr/>
      </p:nvGrpSpPr>
      <p:grpSpPr>
        <a:xfrm>
          <a:off x="0" y="0"/>
          <a:ext cx="0" cy="0"/>
          <a:chOff x="0" y="0"/>
          <a:chExt cx="0" cy="0"/>
        </a:xfrm>
      </p:grpSpPr>
      <p:grpSp>
        <p:nvGrpSpPr>
          <p:cNvPr id="36" name="Group 12">
            <a:extLst>
              <a:ext uri="{FF2B5EF4-FFF2-40B4-BE49-F238E27FC236}">
                <a16:creationId xmlns:a16="http://schemas.microsoft.com/office/drawing/2014/main" id="{331FA700-35CB-4FE2-9CA7-78013CB8A159}"/>
              </a:ext>
            </a:extLst>
          </p:cNvPr>
          <p:cNvGrpSpPr/>
          <p:nvPr/>
        </p:nvGrpSpPr>
        <p:grpSpPr>
          <a:xfrm>
            <a:off x="413739" y="1146338"/>
            <a:ext cx="2571436" cy="2694411"/>
            <a:chOff x="192804" y="2341756"/>
            <a:chExt cx="4221443" cy="4418577"/>
          </a:xfrm>
        </p:grpSpPr>
        <p:sp>
          <p:nvSpPr>
            <p:cNvPr id="37" name="Oval 9">
              <a:extLst>
                <a:ext uri="{FF2B5EF4-FFF2-40B4-BE49-F238E27FC236}">
                  <a16:creationId xmlns:a16="http://schemas.microsoft.com/office/drawing/2014/main" id="{4D88A5DB-14E6-4BE6-B20D-C8810869D05B}"/>
                </a:ext>
              </a:extLst>
            </p:cNvPr>
            <p:cNvSpPr/>
            <p:nvPr/>
          </p:nvSpPr>
          <p:spPr>
            <a:xfrm>
              <a:off x="356839" y="2341756"/>
              <a:ext cx="3679902" cy="3679902"/>
            </a:xfrm>
            <a:prstGeom prst="ellipse">
              <a:avLst/>
            </a:prstGeom>
            <a:solidFill>
              <a:srgbClr val="92D050">
                <a:alpha val="2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solidFill>
                  <a:schemeClr val="tx1"/>
                </a:solidFill>
              </a:endParaRPr>
            </a:p>
          </p:txBody>
        </p:sp>
        <p:grpSp>
          <p:nvGrpSpPr>
            <p:cNvPr id="38" name="Group 6">
              <a:extLst>
                <a:ext uri="{FF2B5EF4-FFF2-40B4-BE49-F238E27FC236}">
                  <a16:creationId xmlns:a16="http://schemas.microsoft.com/office/drawing/2014/main" id="{3FF88A25-B6B4-432A-9B36-956715DEC446}"/>
                </a:ext>
              </a:extLst>
            </p:cNvPr>
            <p:cNvGrpSpPr/>
            <p:nvPr/>
          </p:nvGrpSpPr>
          <p:grpSpPr>
            <a:xfrm>
              <a:off x="192804" y="3378967"/>
              <a:ext cx="4221443" cy="3381366"/>
              <a:chOff x="192804" y="3378967"/>
              <a:chExt cx="4221443" cy="3381366"/>
            </a:xfrm>
          </p:grpSpPr>
          <p:grpSp>
            <p:nvGrpSpPr>
              <p:cNvPr id="39" name="Group 3">
                <a:extLst>
                  <a:ext uri="{FF2B5EF4-FFF2-40B4-BE49-F238E27FC236}">
                    <a16:creationId xmlns:a16="http://schemas.microsoft.com/office/drawing/2014/main" id="{560925E3-F676-432A-8414-8F2601B7F9DE}"/>
                  </a:ext>
                </a:extLst>
              </p:cNvPr>
              <p:cNvGrpSpPr/>
              <p:nvPr/>
            </p:nvGrpSpPr>
            <p:grpSpPr>
              <a:xfrm>
                <a:off x="319547" y="3378967"/>
                <a:ext cx="3761799" cy="2021947"/>
                <a:chOff x="185732" y="4588454"/>
                <a:chExt cx="2922341" cy="1570743"/>
              </a:xfrm>
            </p:grpSpPr>
            <p:pic>
              <p:nvPicPr>
                <p:cNvPr id="41" name="Picture 29">
                  <a:extLst>
                    <a:ext uri="{FF2B5EF4-FFF2-40B4-BE49-F238E27FC236}">
                      <a16:creationId xmlns:a16="http://schemas.microsoft.com/office/drawing/2014/main" id="{84F4BDBD-E31C-4EF6-A41E-77FCBC55609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77222"/>
                <a:stretch/>
              </p:blipFill>
              <p:spPr>
                <a:xfrm>
                  <a:off x="2129883" y="4588454"/>
                  <a:ext cx="978190" cy="1509634"/>
                </a:xfrm>
                <a:prstGeom prst="rect">
                  <a:avLst/>
                </a:prstGeom>
              </p:spPr>
            </p:pic>
            <p:pic>
              <p:nvPicPr>
                <p:cNvPr id="42" name="Picture 32">
                  <a:extLst>
                    <a:ext uri="{FF2B5EF4-FFF2-40B4-BE49-F238E27FC236}">
                      <a16:creationId xmlns:a16="http://schemas.microsoft.com/office/drawing/2014/main" id="{24A33D6C-D6FE-4AD0-987F-EC5597A6414F}"/>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136" r="83042"/>
                <a:stretch/>
              </p:blipFill>
              <p:spPr>
                <a:xfrm>
                  <a:off x="1554480" y="4606742"/>
                  <a:ext cx="777022" cy="1509634"/>
                </a:xfrm>
                <a:prstGeom prst="rect">
                  <a:avLst/>
                </a:prstGeom>
              </p:spPr>
            </p:pic>
            <p:pic>
              <p:nvPicPr>
                <p:cNvPr id="43" name="Picture 33">
                  <a:extLst>
                    <a:ext uri="{FF2B5EF4-FFF2-40B4-BE49-F238E27FC236}">
                      <a16:creationId xmlns:a16="http://schemas.microsoft.com/office/drawing/2014/main" id="{61941596-66BC-4880-B78B-8BD516C5007F}"/>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41024" r="42794"/>
                <a:stretch/>
              </p:blipFill>
              <p:spPr>
                <a:xfrm>
                  <a:off x="950976" y="4625030"/>
                  <a:ext cx="694944" cy="1509634"/>
                </a:xfrm>
                <a:prstGeom prst="rect">
                  <a:avLst/>
                </a:prstGeom>
              </p:spPr>
            </p:pic>
            <p:pic>
              <p:nvPicPr>
                <p:cNvPr id="44" name="Picture 34">
                  <a:extLst>
                    <a:ext uri="{FF2B5EF4-FFF2-40B4-BE49-F238E27FC236}">
                      <a16:creationId xmlns:a16="http://schemas.microsoft.com/office/drawing/2014/main" id="{22892B9D-3C9E-4072-A5A0-5E2B8134F222}"/>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56858" r="22779"/>
                <a:stretch/>
              </p:blipFill>
              <p:spPr>
                <a:xfrm>
                  <a:off x="185732" y="4649563"/>
                  <a:ext cx="874526" cy="1509634"/>
                </a:xfrm>
                <a:prstGeom prst="rect">
                  <a:avLst/>
                </a:prstGeom>
              </p:spPr>
            </p:pic>
          </p:grpSp>
          <p:sp>
            <p:nvSpPr>
              <p:cNvPr id="40" name="Rectangle 5">
                <a:extLst>
                  <a:ext uri="{FF2B5EF4-FFF2-40B4-BE49-F238E27FC236}">
                    <a16:creationId xmlns:a16="http://schemas.microsoft.com/office/drawing/2014/main" id="{369E1A0E-9094-4592-8DBE-79BA14BEE436}"/>
                  </a:ext>
                </a:extLst>
              </p:cNvPr>
              <p:cNvSpPr/>
              <p:nvPr/>
            </p:nvSpPr>
            <p:spPr>
              <a:xfrm>
                <a:off x="192804" y="5958854"/>
                <a:ext cx="4221443" cy="801479"/>
              </a:xfrm>
              <a:prstGeom prst="rect">
                <a:avLst/>
              </a:prstGeom>
              <a:noFill/>
              <a:ln>
                <a:noFill/>
              </a:ln>
            </p:spPr>
            <p:txBody>
              <a:bodyPr spcFirstLastPara="1" wrap="square" lIns="91425" tIns="45700" rIns="91425" bIns="45700" anchor="ctr" anchorCtr="0">
                <a:noAutofit/>
              </a:bodyPr>
              <a:lstStyle/>
              <a:p>
                <a:pPr>
                  <a:lnSpc>
                    <a:spcPct val="115000"/>
                  </a:lnSpc>
                  <a:buClr>
                    <a:srgbClr val="11805F"/>
                  </a:buClr>
                  <a:buSzPts val="3300"/>
                </a:pPr>
                <a:r>
                  <a:rPr lang="es-CO" sz="3200" b="1" dirty="0">
                    <a:solidFill>
                      <a:srgbClr val="11805F"/>
                    </a:solidFill>
                    <a:latin typeface="Montserrat"/>
                  </a:rPr>
                  <a:t>Demanda</a:t>
                </a:r>
                <a:endParaRPr lang="en-US" sz="3200" b="1" dirty="0">
                  <a:solidFill>
                    <a:srgbClr val="11805F"/>
                  </a:solidFill>
                  <a:latin typeface="Montserrat"/>
                </a:endParaRPr>
              </a:p>
            </p:txBody>
          </p:sp>
        </p:grpSp>
      </p:grpSp>
      <p:grpSp>
        <p:nvGrpSpPr>
          <p:cNvPr id="46" name="Group 10">
            <a:extLst>
              <a:ext uri="{FF2B5EF4-FFF2-40B4-BE49-F238E27FC236}">
                <a16:creationId xmlns:a16="http://schemas.microsoft.com/office/drawing/2014/main" id="{0E5EC7BE-F5E4-40A6-83BD-3CC2DD803865}"/>
              </a:ext>
            </a:extLst>
          </p:cNvPr>
          <p:cNvGrpSpPr/>
          <p:nvPr/>
        </p:nvGrpSpPr>
        <p:grpSpPr>
          <a:xfrm>
            <a:off x="3987104" y="1233920"/>
            <a:ext cx="3153917" cy="2738151"/>
            <a:chOff x="3778628" y="2341756"/>
            <a:chExt cx="5177682" cy="4490304"/>
          </a:xfrm>
        </p:grpSpPr>
        <p:sp>
          <p:nvSpPr>
            <p:cNvPr id="47" name="Oval 43">
              <a:extLst>
                <a:ext uri="{FF2B5EF4-FFF2-40B4-BE49-F238E27FC236}">
                  <a16:creationId xmlns:a16="http://schemas.microsoft.com/office/drawing/2014/main" id="{44835625-39A8-4008-B1CB-9D04D0B61ECB}"/>
                </a:ext>
              </a:extLst>
            </p:cNvPr>
            <p:cNvSpPr/>
            <p:nvPr/>
          </p:nvSpPr>
          <p:spPr>
            <a:xfrm>
              <a:off x="4259766" y="2341756"/>
              <a:ext cx="3679902" cy="3679902"/>
            </a:xfrm>
            <a:prstGeom prst="ellipse">
              <a:avLst/>
            </a:prstGeom>
            <a:solidFill>
              <a:srgbClr val="79D18A">
                <a:alpha val="2509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solidFill>
                  <a:schemeClr val="tx1"/>
                </a:solidFill>
              </a:endParaRPr>
            </a:p>
          </p:txBody>
        </p:sp>
        <p:grpSp>
          <p:nvGrpSpPr>
            <p:cNvPr id="48" name="Group 7">
              <a:extLst>
                <a:ext uri="{FF2B5EF4-FFF2-40B4-BE49-F238E27FC236}">
                  <a16:creationId xmlns:a16="http://schemas.microsoft.com/office/drawing/2014/main" id="{83D15738-0C41-41D9-BA53-40223ED93E3F}"/>
                </a:ext>
              </a:extLst>
            </p:cNvPr>
            <p:cNvGrpSpPr/>
            <p:nvPr/>
          </p:nvGrpSpPr>
          <p:grpSpPr>
            <a:xfrm>
              <a:off x="3778628" y="3179672"/>
              <a:ext cx="5177682" cy="3652388"/>
              <a:chOff x="3778628" y="3179672"/>
              <a:chExt cx="5177682" cy="3652388"/>
            </a:xfrm>
          </p:grpSpPr>
          <p:pic>
            <p:nvPicPr>
              <p:cNvPr id="49" name="Picture 2">
                <a:extLst>
                  <a:ext uri="{FF2B5EF4-FFF2-40B4-BE49-F238E27FC236}">
                    <a16:creationId xmlns:a16="http://schemas.microsoft.com/office/drawing/2014/main" id="{00C52A19-1951-49E4-8276-35F41F07918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386890" y="3179672"/>
                <a:ext cx="3660265" cy="2128308"/>
              </a:xfrm>
              <a:prstGeom prst="rect">
                <a:avLst/>
              </a:prstGeom>
            </p:spPr>
          </p:pic>
          <p:sp>
            <p:nvSpPr>
              <p:cNvPr id="50" name="Rectangle 37">
                <a:extLst>
                  <a:ext uri="{FF2B5EF4-FFF2-40B4-BE49-F238E27FC236}">
                    <a16:creationId xmlns:a16="http://schemas.microsoft.com/office/drawing/2014/main" id="{F1368D71-0AAE-48DD-BDB0-D65FC866DDA8}"/>
                  </a:ext>
                </a:extLst>
              </p:cNvPr>
              <p:cNvSpPr/>
              <p:nvPr/>
            </p:nvSpPr>
            <p:spPr>
              <a:xfrm>
                <a:off x="3778628" y="5946327"/>
                <a:ext cx="5177682" cy="885733"/>
              </a:xfrm>
              <a:prstGeom prst="rect">
                <a:avLst/>
              </a:prstGeom>
            </p:spPr>
            <p:txBody>
              <a:bodyPr wrap="none">
                <a:spAutoFit/>
              </a:bodyPr>
              <a:lstStyle/>
              <a:p>
                <a:pPr lvl="0" algn="ctr"/>
                <a:r>
                  <a:rPr lang="es-CO" sz="3200" b="1" dirty="0">
                    <a:solidFill>
                      <a:srgbClr val="11805F"/>
                    </a:solidFill>
                    <a:latin typeface="Montserrat"/>
                  </a:rPr>
                  <a:t>Descongestión</a:t>
                </a:r>
                <a:endParaRPr lang="en-US" sz="3200" b="1" dirty="0">
                  <a:solidFill>
                    <a:srgbClr val="11805F"/>
                  </a:solidFill>
                  <a:latin typeface="Montserrat"/>
                </a:endParaRPr>
              </a:p>
            </p:txBody>
          </p:sp>
        </p:grpSp>
      </p:grpSp>
      <p:grpSp>
        <p:nvGrpSpPr>
          <p:cNvPr id="51" name="Group 11">
            <a:extLst>
              <a:ext uri="{FF2B5EF4-FFF2-40B4-BE49-F238E27FC236}">
                <a16:creationId xmlns:a16="http://schemas.microsoft.com/office/drawing/2014/main" id="{E39F5592-300E-481B-9CA6-A34504D84A72}"/>
              </a:ext>
            </a:extLst>
          </p:cNvPr>
          <p:cNvGrpSpPr/>
          <p:nvPr/>
        </p:nvGrpSpPr>
        <p:grpSpPr>
          <a:xfrm>
            <a:off x="8666197" y="1490133"/>
            <a:ext cx="2241564" cy="2450481"/>
            <a:chOff x="8207298" y="2341756"/>
            <a:chExt cx="3679902" cy="4018554"/>
          </a:xfrm>
        </p:grpSpPr>
        <p:sp>
          <p:nvSpPr>
            <p:cNvPr id="52" name="Oval 45">
              <a:extLst>
                <a:ext uri="{FF2B5EF4-FFF2-40B4-BE49-F238E27FC236}">
                  <a16:creationId xmlns:a16="http://schemas.microsoft.com/office/drawing/2014/main" id="{5241264A-787F-41B9-8FB9-42175429E66B}"/>
                </a:ext>
              </a:extLst>
            </p:cNvPr>
            <p:cNvSpPr/>
            <p:nvPr/>
          </p:nvSpPr>
          <p:spPr>
            <a:xfrm>
              <a:off x="8207298" y="2341756"/>
              <a:ext cx="3679902" cy="3679902"/>
            </a:xfrm>
            <a:prstGeom prst="ellipse">
              <a:avLst/>
            </a:prstGeom>
            <a:solidFill>
              <a:schemeClr val="accent4">
                <a:lumMod val="60000"/>
                <a:lumOff val="4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solidFill>
                  <a:schemeClr val="tx1"/>
                </a:solidFill>
              </a:endParaRPr>
            </a:p>
          </p:txBody>
        </p:sp>
        <p:grpSp>
          <p:nvGrpSpPr>
            <p:cNvPr id="53" name="Group 8">
              <a:extLst>
                <a:ext uri="{FF2B5EF4-FFF2-40B4-BE49-F238E27FC236}">
                  <a16:creationId xmlns:a16="http://schemas.microsoft.com/office/drawing/2014/main" id="{C1CCC321-C74B-4089-BEC1-3BFE2EB08591}"/>
                </a:ext>
              </a:extLst>
            </p:cNvPr>
            <p:cNvGrpSpPr/>
            <p:nvPr/>
          </p:nvGrpSpPr>
          <p:grpSpPr>
            <a:xfrm>
              <a:off x="8258164" y="2615577"/>
              <a:ext cx="3539826" cy="3744733"/>
              <a:chOff x="8258164" y="2615577"/>
              <a:chExt cx="3539826" cy="3744733"/>
            </a:xfrm>
          </p:grpSpPr>
          <p:pic>
            <p:nvPicPr>
              <p:cNvPr id="54" name="Picture 4">
                <a:extLst>
                  <a:ext uri="{FF2B5EF4-FFF2-40B4-BE49-F238E27FC236}">
                    <a16:creationId xmlns:a16="http://schemas.microsoft.com/office/drawing/2014/main" id="{07427ADB-DF6E-4049-82E6-F7FDE84DD414}"/>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258164" y="2615577"/>
                <a:ext cx="3539826" cy="2948880"/>
              </a:xfrm>
              <a:prstGeom prst="rect">
                <a:avLst/>
              </a:prstGeom>
            </p:spPr>
          </p:pic>
          <p:sp>
            <p:nvSpPr>
              <p:cNvPr id="55" name="Rectangle 38">
                <a:extLst>
                  <a:ext uri="{FF2B5EF4-FFF2-40B4-BE49-F238E27FC236}">
                    <a16:creationId xmlns:a16="http://schemas.microsoft.com/office/drawing/2014/main" id="{3085BDA5-2B35-4A11-BCF0-269DDCE92115}"/>
                  </a:ext>
                </a:extLst>
              </p:cNvPr>
              <p:cNvSpPr/>
              <p:nvPr/>
            </p:nvSpPr>
            <p:spPr>
              <a:xfrm>
                <a:off x="8860578" y="5474577"/>
                <a:ext cx="2360606" cy="885733"/>
              </a:xfrm>
              <a:prstGeom prst="rect">
                <a:avLst/>
              </a:prstGeom>
            </p:spPr>
            <p:txBody>
              <a:bodyPr wrap="none">
                <a:spAutoFit/>
              </a:bodyPr>
              <a:lstStyle/>
              <a:p>
                <a:pPr lvl="0" algn="ctr"/>
                <a:r>
                  <a:rPr lang="es-CO" sz="3200" b="1" dirty="0">
                    <a:solidFill>
                      <a:srgbClr val="11805F"/>
                    </a:solidFill>
                    <a:latin typeface="Montserrat"/>
                  </a:rPr>
                  <a:t>Oferta</a:t>
                </a:r>
                <a:endParaRPr lang="en-US" sz="3200" b="1" dirty="0">
                  <a:solidFill>
                    <a:srgbClr val="11805F"/>
                  </a:solidFill>
                  <a:latin typeface="Montserrat"/>
                </a:endParaRPr>
              </a:p>
            </p:txBody>
          </p:sp>
        </p:grpSp>
      </p:grpSp>
      <p:sp>
        <p:nvSpPr>
          <p:cNvPr id="56" name="CuadroTexto 55">
            <a:extLst>
              <a:ext uri="{FF2B5EF4-FFF2-40B4-BE49-F238E27FC236}">
                <a16:creationId xmlns:a16="http://schemas.microsoft.com/office/drawing/2014/main" id="{D36BF75A-A041-4775-9D4E-AF413D08BB99}"/>
              </a:ext>
            </a:extLst>
          </p:cNvPr>
          <p:cNvSpPr txBox="1"/>
          <p:nvPr/>
        </p:nvSpPr>
        <p:spPr>
          <a:xfrm>
            <a:off x="3944227" y="4103300"/>
            <a:ext cx="2928973" cy="830997"/>
          </a:xfrm>
          <a:prstGeom prst="rect">
            <a:avLst/>
          </a:prstGeom>
          <a:noFill/>
          <a:effectLst/>
        </p:spPr>
        <p:txBody>
          <a:bodyPr wrap="square" rtlCol="0">
            <a:spAutoFit/>
          </a:bodyPr>
          <a:lstStyle>
            <a:defPPr marR="0" lvl="0" algn="l" rtl="0">
              <a:lnSpc>
                <a:spcPct val="100000"/>
              </a:lnSpc>
              <a:spcBef>
                <a:spcPts val="0"/>
              </a:spcBef>
              <a:spcAft>
                <a:spcPts val="0"/>
              </a:spcAft>
            </a:defPPr>
            <a:lvl1pPr algn="ctr">
              <a:defRPr sz="1800">
                <a:solidFill>
                  <a:srgbClr val="666666"/>
                </a:solidFill>
                <a:latin typeface="Montserrat"/>
              </a:defRPr>
            </a:lvl1pPr>
          </a:lstStyle>
          <a:p>
            <a:r>
              <a:rPr lang="en-US" sz="1600" dirty="0" err="1"/>
              <a:t>Procesos</a:t>
            </a:r>
            <a:r>
              <a:rPr lang="en-US" sz="1600" dirty="0"/>
              <a:t> sin </a:t>
            </a:r>
            <a:r>
              <a:rPr lang="es-CO" sz="1600" dirty="0"/>
              <a:t>concluir</a:t>
            </a:r>
          </a:p>
          <a:p>
            <a:r>
              <a:rPr lang="en-US" sz="1600" dirty="0" err="1"/>
              <a:t>transferidos</a:t>
            </a:r>
            <a:endParaRPr lang="en-US" sz="1600" dirty="0"/>
          </a:p>
          <a:p>
            <a:r>
              <a:rPr lang="es-ES" sz="1600" dirty="0"/>
              <a:t>d</a:t>
            </a:r>
            <a:r>
              <a:rPr lang="en-US" sz="1600" dirty="0"/>
              <a:t>el INCODER</a:t>
            </a:r>
          </a:p>
        </p:txBody>
      </p:sp>
      <p:sp>
        <p:nvSpPr>
          <p:cNvPr id="57" name="CuadroTexto 56">
            <a:extLst>
              <a:ext uri="{FF2B5EF4-FFF2-40B4-BE49-F238E27FC236}">
                <a16:creationId xmlns:a16="http://schemas.microsoft.com/office/drawing/2014/main" id="{4002B6C0-5F7B-4E3A-B2A0-6FBA86E7D160}"/>
              </a:ext>
            </a:extLst>
          </p:cNvPr>
          <p:cNvSpPr txBox="1"/>
          <p:nvPr/>
        </p:nvSpPr>
        <p:spPr>
          <a:xfrm>
            <a:off x="169953" y="3808273"/>
            <a:ext cx="2928973" cy="2062103"/>
          </a:xfrm>
          <a:prstGeom prst="rect">
            <a:avLst/>
          </a:prstGeom>
          <a:noFill/>
          <a:effectLst/>
        </p:spPr>
        <p:txBody>
          <a:bodyPr wrap="square" rtlCol="0">
            <a:spAutoFit/>
          </a:bodyPr>
          <a:lstStyle/>
          <a:p>
            <a:pPr algn="ctr"/>
            <a:r>
              <a:rPr lang="es-ES_tradnl" sz="1600" dirty="0">
                <a:solidFill>
                  <a:srgbClr val="666666"/>
                </a:solidFill>
                <a:latin typeface="Montserrat"/>
                <a:sym typeface="Montserrat"/>
              </a:rPr>
              <a:t>Solicitudes </a:t>
            </a:r>
          </a:p>
          <a:p>
            <a:pPr algn="ctr"/>
            <a:r>
              <a:rPr lang="es-ES" sz="1600" dirty="0">
                <a:solidFill>
                  <a:srgbClr val="666666"/>
                </a:solidFill>
                <a:latin typeface="Montserrat"/>
                <a:sym typeface="Montserrat"/>
              </a:rPr>
              <a:t>r</a:t>
            </a:r>
            <a:r>
              <a:rPr lang="es-ES_tradnl" sz="1600" dirty="0" err="1">
                <a:solidFill>
                  <a:srgbClr val="666666"/>
                </a:solidFill>
                <a:latin typeface="Montserrat"/>
                <a:sym typeface="Montserrat"/>
              </a:rPr>
              <a:t>adicadas</a:t>
            </a:r>
            <a:r>
              <a:rPr lang="es-ES_tradnl" sz="1600" dirty="0">
                <a:solidFill>
                  <a:srgbClr val="666666"/>
                </a:solidFill>
                <a:latin typeface="Montserrat"/>
                <a:sym typeface="Montserrat"/>
              </a:rPr>
              <a:t> por ciudadanos ante la ANT a partir de enero de 2016</a:t>
            </a:r>
          </a:p>
          <a:p>
            <a:pPr algn="ctr"/>
            <a:r>
              <a:rPr lang="es-ES_tradnl" sz="1600" dirty="0">
                <a:solidFill>
                  <a:srgbClr val="666666"/>
                </a:solidFill>
                <a:latin typeface="Montserrat"/>
                <a:sym typeface="Montserrat"/>
              </a:rPr>
              <a:t>Plan de atención concertada con comunidades étnicas</a:t>
            </a:r>
            <a:endParaRPr lang="en-US" sz="1600" dirty="0">
              <a:solidFill>
                <a:srgbClr val="666666"/>
              </a:solidFill>
              <a:latin typeface="Montserrat"/>
              <a:sym typeface="Montserrat"/>
            </a:endParaRPr>
          </a:p>
          <a:p>
            <a:endParaRPr lang="en-US" sz="1600" dirty="0"/>
          </a:p>
        </p:txBody>
      </p:sp>
      <p:sp>
        <p:nvSpPr>
          <p:cNvPr id="58" name="CuadroTexto 57">
            <a:extLst>
              <a:ext uri="{FF2B5EF4-FFF2-40B4-BE49-F238E27FC236}">
                <a16:creationId xmlns:a16="http://schemas.microsoft.com/office/drawing/2014/main" id="{CE439A2C-8909-4D2D-905F-0F278D7333C6}"/>
              </a:ext>
            </a:extLst>
          </p:cNvPr>
          <p:cNvSpPr txBox="1"/>
          <p:nvPr/>
        </p:nvSpPr>
        <p:spPr>
          <a:xfrm>
            <a:off x="8400256" y="3885645"/>
            <a:ext cx="2928973" cy="1323439"/>
          </a:xfrm>
          <a:prstGeom prst="rect">
            <a:avLst/>
          </a:prstGeom>
          <a:noFill/>
          <a:effectLst/>
        </p:spPr>
        <p:txBody>
          <a:bodyPr wrap="square" rtlCol="0">
            <a:spAutoFit/>
          </a:bodyPr>
          <a:lstStyle>
            <a:defPPr marR="0" lvl="0" algn="l" rtl="0">
              <a:lnSpc>
                <a:spcPct val="100000"/>
              </a:lnSpc>
              <a:spcBef>
                <a:spcPts val="0"/>
              </a:spcBef>
              <a:spcAft>
                <a:spcPts val="0"/>
              </a:spcAft>
              <a:defRPr/>
            </a:defPPr>
            <a:lvl1pPr algn="ctr">
              <a:defRPr sz="1800">
                <a:solidFill>
                  <a:srgbClr val="666666"/>
                </a:solidFill>
                <a:latin typeface="Montserrat"/>
              </a:defRPr>
            </a:lvl1pPr>
          </a:lstStyle>
          <a:p>
            <a:r>
              <a:rPr lang="es-ES" sz="1600" dirty="0"/>
              <a:t>L</a:t>
            </a:r>
            <a:r>
              <a:rPr lang="es-ES_tradnl" sz="1600" dirty="0"/>
              <a:t>a ANT atiende de manera masiva mediante POSPR </a:t>
            </a:r>
          </a:p>
          <a:p>
            <a:r>
              <a:rPr lang="es-ES_tradnl" sz="1600" dirty="0"/>
              <a:t>directamente en los municipios que han sido programados </a:t>
            </a:r>
            <a:endParaRPr lang="en-US" sz="1600" dirty="0"/>
          </a:p>
        </p:txBody>
      </p:sp>
      <p:sp>
        <p:nvSpPr>
          <p:cNvPr id="60" name="Elipse 59">
            <a:extLst>
              <a:ext uri="{FF2B5EF4-FFF2-40B4-BE49-F238E27FC236}">
                <a16:creationId xmlns:a16="http://schemas.microsoft.com/office/drawing/2014/main" id="{6A8B97E6-69D2-48B4-AA98-7A6B5A82EFE7}"/>
              </a:ext>
            </a:extLst>
          </p:cNvPr>
          <p:cNvSpPr/>
          <p:nvPr/>
        </p:nvSpPr>
        <p:spPr>
          <a:xfrm>
            <a:off x="8062205" y="532775"/>
            <a:ext cx="3532830" cy="5399991"/>
          </a:xfrm>
          <a:prstGeom prst="ellipse">
            <a:avLst/>
          </a:prstGeom>
          <a:noFill/>
          <a:ln w="38100">
            <a:solidFill>
              <a:schemeClr val="accent4"/>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sp>
        <p:nvSpPr>
          <p:cNvPr id="61" name="Rectángulo 60">
            <a:extLst>
              <a:ext uri="{FF2B5EF4-FFF2-40B4-BE49-F238E27FC236}">
                <a16:creationId xmlns:a16="http://schemas.microsoft.com/office/drawing/2014/main" id="{72ED546C-4DAD-495B-B184-A7F31459DDF1}"/>
              </a:ext>
            </a:extLst>
          </p:cNvPr>
          <p:cNvSpPr/>
          <p:nvPr/>
        </p:nvSpPr>
        <p:spPr>
          <a:xfrm>
            <a:off x="2928573" y="5555109"/>
            <a:ext cx="6277789" cy="584775"/>
          </a:xfrm>
          <a:prstGeom prst="rect">
            <a:avLst/>
          </a:prstGeom>
        </p:spPr>
        <p:txBody>
          <a:bodyPr wrap="square">
            <a:spAutoFit/>
          </a:bodyPr>
          <a:lstStyle/>
          <a:p>
            <a:pPr lvl="0" algn="ctr"/>
            <a:r>
              <a:rPr lang="es-CO" sz="1600" dirty="0">
                <a:solidFill>
                  <a:srgbClr val="666666"/>
                </a:solidFill>
                <a:latin typeface="Montserrat"/>
              </a:rPr>
              <a:t>Dirección de Gestión del Ordenamiento Social de la Propiedad atiende los procesos por oferta únicamente </a:t>
            </a:r>
            <a:endParaRPr lang="en-US" sz="1600" dirty="0">
              <a:solidFill>
                <a:srgbClr val="666666"/>
              </a:solidFill>
              <a:latin typeface="Montserrat"/>
            </a:endParaRPr>
          </a:p>
        </p:txBody>
      </p:sp>
      <p:cxnSp>
        <p:nvCxnSpPr>
          <p:cNvPr id="62" name="Conector: angular 61">
            <a:extLst>
              <a:ext uri="{FF2B5EF4-FFF2-40B4-BE49-F238E27FC236}">
                <a16:creationId xmlns:a16="http://schemas.microsoft.com/office/drawing/2014/main" id="{B040A8BC-7852-4964-9745-3115DB732791}"/>
              </a:ext>
            </a:extLst>
          </p:cNvPr>
          <p:cNvCxnSpPr>
            <a:cxnSpLocks/>
          </p:cNvCxnSpPr>
          <p:nvPr/>
        </p:nvCxnSpPr>
        <p:spPr>
          <a:xfrm flipV="1">
            <a:off x="6600863" y="4200107"/>
            <a:ext cx="1505486" cy="1122939"/>
          </a:xfrm>
          <a:prstGeom prst="bentConnector3">
            <a:avLst>
              <a:gd name="adj1" fmla="val 50000"/>
            </a:avLst>
          </a:prstGeom>
          <a:ln w="28575">
            <a:solidFill>
              <a:schemeClr val="accent4"/>
            </a:solidFill>
            <a:tailEnd type="triangle"/>
          </a:ln>
        </p:spPr>
        <p:style>
          <a:lnRef idx="1">
            <a:schemeClr val="accent1"/>
          </a:lnRef>
          <a:fillRef idx="0">
            <a:schemeClr val="accent1"/>
          </a:fillRef>
          <a:effectRef idx="0">
            <a:schemeClr val="accent1"/>
          </a:effectRef>
          <a:fontRef idx="minor">
            <a:schemeClr val="tx1"/>
          </a:fontRef>
        </p:style>
      </p:cxnSp>
      <p:cxnSp>
        <p:nvCxnSpPr>
          <p:cNvPr id="63" name="Conector recto 62">
            <a:extLst>
              <a:ext uri="{FF2B5EF4-FFF2-40B4-BE49-F238E27FC236}">
                <a16:creationId xmlns:a16="http://schemas.microsoft.com/office/drawing/2014/main" id="{CD0F5A34-FF45-495D-9DD3-8E7C9EEE2F04}"/>
              </a:ext>
            </a:extLst>
          </p:cNvPr>
          <p:cNvCxnSpPr>
            <a:cxnSpLocks/>
          </p:cNvCxnSpPr>
          <p:nvPr/>
        </p:nvCxnSpPr>
        <p:spPr>
          <a:xfrm flipH="1">
            <a:off x="6600863" y="5323046"/>
            <a:ext cx="1542" cy="326611"/>
          </a:xfrm>
          <a:prstGeom prst="line">
            <a:avLst/>
          </a:prstGeom>
          <a:ln w="28575">
            <a:solidFill>
              <a:schemeClr val="accent4"/>
            </a:solidFill>
          </a:ln>
        </p:spPr>
        <p:style>
          <a:lnRef idx="1">
            <a:schemeClr val="accent1"/>
          </a:lnRef>
          <a:fillRef idx="0">
            <a:schemeClr val="accent1"/>
          </a:fillRef>
          <a:effectRef idx="0">
            <a:schemeClr val="accent1"/>
          </a:effectRef>
          <a:fontRef idx="minor">
            <a:schemeClr val="tx1"/>
          </a:fontRef>
        </p:style>
      </p:cxnSp>
      <p:sp>
        <p:nvSpPr>
          <p:cNvPr id="64" name="Rectángulo 63">
            <a:extLst>
              <a:ext uri="{FF2B5EF4-FFF2-40B4-BE49-F238E27FC236}">
                <a16:creationId xmlns:a16="http://schemas.microsoft.com/office/drawing/2014/main" id="{5E054179-671D-407A-8606-556596A1DDB7}"/>
              </a:ext>
            </a:extLst>
          </p:cNvPr>
          <p:cNvSpPr/>
          <p:nvPr/>
        </p:nvSpPr>
        <p:spPr>
          <a:xfrm>
            <a:off x="513659" y="1024099"/>
            <a:ext cx="10256455" cy="634917"/>
          </a:xfrm>
          <a:prstGeom prst="rect">
            <a:avLst/>
          </a:prstGeom>
          <a:noFill/>
          <a:ln>
            <a:noFill/>
          </a:ln>
        </p:spPr>
        <p:txBody>
          <a:bodyPr spcFirstLastPara="1" wrap="square" lIns="91425" tIns="45700" rIns="91425" bIns="45700" anchor="ctr" anchorCtr="0">
            <a:noAutofit/>
          </a:bodyPr>
          <a:lstStyle/>
          <a:p>
            <a:pPr>
              <a:lnSpc>
                <a:spcPct val="115000"/>
              </a:lnSpc>
              <a:buClr>
                <a:srgbClr val="11805F"/>
              </a:buClr>
              <a:buSzPts val="3300"/>
            </a:pPr>
            <a:r>
              <a:rPr lang="es-ES" sz="3200" b="1" dirty="0">
                <a:solidFill>
                  <a:srgbClr val="11805F"/>
                </a:solidFill>
                <a:latin typeface="Montserrat"/>
              </a:rPr>
              <a:t>a. Contexto sectorial Modelos de atención de la ANT</a:t>
            </a:r>
          </a:p>
        </p:txBody>
      </p:sp>
      <p:pic>
        <p:nvPicPr>
          <p:cNvPr id="29" name="Imagen 28">
            <a:extLst>
              <a:ext uri="{FF2B5EF4-FFF2-40B4-BE49-F238E27FC236}">
                <a16:creationId xmlns:a16="http://schemas.microsoft.com/office/drawing/2014/main" id="{F0B927B3-F490-44A8-BCEB-AACE99B59DFE}"/>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 y="188439"/>
            <a:ext cx="2511189" cy="608179"/>
          </a:xfrm>
          <a:prstGeom prst="rect">
            <a:avLst/>
          </a:prstGeom>
        </p:spPr>
      </p:pic>
    </p:spTree>
    <p:extLst>
      <p:ext uri="{BB962C8B-B14F-4D97-AF65-F5344CB8AC3E}">
        <p14:creationId xmlns:p14="http://schemas.microsoft.com/office/powerpoint/2010/main" val="19211341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ángulo 4">
            <a:extLst>
              <a:ext uri="{FF2B5EF4-FFF2-40B4-BE49-F238E27FC236}">
                <a16:creationId xmlns:a16="http://schemas.microsoft.com/office/drawing/2014/main" id="{DBCAAE5E-ED5C-4F5B-AA32-15417356AB12}"/>
              </a:ext>
            </a:extLst>
          </p:cNvPr>
          <p:cNvSpPr>
            <a:spLocks noChangeArrowheads="1"/>
          </p:cNvSpPr>
          <p:nvPr/>
        </p:nvSpPr>
        <p:spPr bwMode="auto">
          <a:xfrm>
            <a:off x="141288" y="1881188"/>
            <a:ext cx="2193925" cy="267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eaLnBrk="1" hangingPunct="1"/>
            <a:r>
              <a:rPr lang="es-CO" altLang="es-CO" sz="2800" b="1">
                <a:solidFill>
                  <a:srgbClr val="11805F"/>
                </a:solidFill>
                <a:latin typeface="Montserrat" panose="020B0604020202020204" charset="0"/>
              </a:rPr>
              <a:t>¿Cómo ejecuta la Agencia de Tierras la Política de OSPR?</a:t>
            </a:r>
          </a:p>
        </p:txBody>
      </p:sp>
      <p:sp>
        <p:nvSpPr>
          <p:cNvPr id="17" name="CuadroTexto 16">
            <a:extLst>
              <a:ext uri="{FF2B5EF4-FFF2-40B4-BE49-F238E27FC236}">
                <a16:creationId xmlns:a16="http://schemas.microsoft.com/office/drawing/2014/main" id="{E5D5803C-B0FB-4AC0-AB3F-81F3876C133E}"/>
              </a:ext>
            </a:extLst>
          </p:cNvPr>
          <p:cNvSpPr txBox="1"/>
          <p:nvPr/>
        </p:nvSpPr>
        <p:spPr>
          <a:xfrm>
            <a:off x="3149600" y="2894013"/>
            <a:ext cx="8769350" cy="1077912"/>
          </a:xfrm>
          <a:prstGeom prst="rect">
            <a:avLst/>
          </a:prstGeom>
          <a:noFill/>
          <a:ln w="28575">
            <a:noFill/>
          </a:ln>
        </p:spPr>
        <p:style>
          <a:lnRef idx="2">
            <a:schemeClr val="accent2"/>
          </a:lnRef>
          <a:fillRef idx="1">
            <a:schemeClr val="lt1"/>
          </a:fillRef>
          <a:effectRef idx="0">
            <a:schemeClr val="accent2"/>
          </a:effectRef>
          <a:fontRef idx="minor">
            <a:schemeClr val="dk1"/>
          </a:fontRef>
        </p:style>
        <p:txBody>
          <a:bodyPr>
            <a:spAutoFit/>
          </a:bodyPr>
          <a:lstStyle>
            <a:defPPr marR="0" lvl="0" algn="l" rtl="0">
              <a:lnSpc>
                <a:spcPct val="100000"/>
              </a:lnSpc>
              <a:spcBef>
                <a:spcPts val="0"/>
              </a:spcBef>
              <a:spcAft>
                <a:spcPts val="0"/>
              </a:spcAft>
            </a:defPPr>
            <a:lvl1pPr algn="just">
              <a:defRPr sz="1800" b="1">
                <a:solidFill>
                  <a:schemeClr val="tx1">
                    <a:lumMod val="65000"/>
                    <a:lumOff val="35000"/>
                  </a:schemeClr>
                </a:solidFill>
                <a:latin typeface="Montserrat" panose="020B0604020202020204" charset="0"/>
              </a:defRPr>
            </a:lvl1pPr>
          </a:lstStyle>
          <a:p>
            <a:pPr eaLnBrk="1" fontAlgn="auto" hangingPunct="1">
              <a:spcBef>
                <a:spcPts val="0"/>
              </a:spcBef>
              <a:spcAft>
                <a:spcPts val="0"/>
              </a:spcAft>
              <a:buClr>
                <a:srgbClr val="000000"/>
              </a:buClr>
              <a:buFont typeface="Arial"/>
              <a:buNone/>
              <a:defRPr/>
            </a:pPr>
            <a:r>
              <a:rPr lang="es-CO" sz="1600" kern="0">
                <a:sym typeface="Arial"/>
              </a:rPr>
              <a:t>Barrido Predial Masivo: </a:t>
            </a:r>
            <a:r>
              <a:rPr lang="es-MX" sz="1600" b="0" kern="0">
                <a:sym typeface="Arial"/>
              </a:rPr>
              <a:t>conjunto de actividades tendientes al </a:t>
            </a:r>
            <a:r>
              <a:rPr lang="es-MX" sz="1600" kern="0">
                <a:solidFill>
                  <a:srgbClr val="11805F"/>
                </a:solidFill>
                <a:sym typeface="Arial"/>
              </a:rPr>
              <a:t>levantamiento y registro de los predios que ocupan la totalidad del territorio </a:t>
            </a:r>
            <a:r>
              <a:rPr lang="es-MX" sz="1600" b="0" kern="0">
                <a:sym typeface="Arial"/>
              </a:rPr>
              <a:t>de un municipio, las cuales se realizan a través de la articulación de múltiples actores en terreno. (</a:t>
            </a:r>
            <a:r>
              <a:rPr lang="es-MX" sz="1600" b="0" kern="0" err="1">
                <a:sym typeface="Arial"/>
              </a:rPr>
              <a:t>Conpes</a:t>
            </a:r>
            <a:r>
              <a:rPr lang="es-MX" sz="1600" b="0" kern="0">
                <a:sym typeface="Arial"/>
              </a:rPr>
              <a:t> 3958 de 2019)</a:t>
            </a:r>
            <a:endParaRPr lang="es-CO" sz="1600" b="0" kern="0">
              <a:sym typeface="Arial"/>
            </a:endParaRPr>
          </a:p>
        </p:txBody>
      </p:sp>
      <p:sp>
        <p:nvSpPr>
          <p:cNvPr id="18" name="CuadroTexto 17">
            <a:extLst>
              <a:ext uri="{FF2B5EF4-FFF2-40B4-BE49-F238E27FC236}">
                <a16:creationId xmlns:a16="http://schemas.microsoft.com/office/drawing/2014/main" id="{47193935-ED7E-47A4-BE15-A32C94C452F6}"/>
              </a:ext>
            </a:extLst>
          </p:cNvPr>
          <p:cNvSpPr txBox="1"/>
          <p:nvPr/>
        </p:nvSpPr>
        <p:spPr>
          <a:xfrm>
            <a:off x="3716338" y="4100513"/>
            <a:ext cx="8202612" cy="1076325"/>
          </a:xfrm>
          <a:prstGeom prst="rect">
            <a:avLst/>
          </a:prstGeom>
          <a:noFill/>
          <a:ln w="28575">
            <a:noFill/>
          </a:ln>
        </p:spPr>
        <p:style>
          <a:lnRef idx="2">
            <a:schemeClr val="accent2"/>
          </a:lnRef>
          <a:fillRef idx="1">
            <a:schemeClr val="lt1"/>
          </a:fillRef>
          <a:effectRef idx="0">
            <a:schemeClr val="accent2"/>
          </a:effectRef>
          <a:fontRef idx="minor">
            <a:schemeClr val="dk1"/>
          </a:fontRef>
        </p:style>
        <p:txBody>
          <a:bodyPr>
            <a:spAutoFit/>
          </a:bodyPr>
          <a:lstStyle>
            <a:defPPr marR="0" lvl="0" algn="l" rtl="0">
              <a:lnSpc>
                <a:spcPct val="100000"/>
              </a:lnSpc>
              <a:spcBef>
                <a:spcPts val="0"/>
              </a:spcBef>
              <a:spcAft>
                <a:spcPts val="0"/>
              </a:spcAft>
              <a:defRPr/>
            </a:defPPr>
            <a:lvl1pPr algn="just">
              <a:defRPr sz="1800" b="1">
                <a:solidFill>
                  <a:schemeClr val="tx1">
                    <a:lumMod val="65000"/>
                    <a:lumOff val="35000"/>
                  </a:schemeClr>
                </a:solidFill>
                <a:latin typeface="Montserrat" panose="020B0604020202020204" charset="0"/>
              </a:defRPr>
            </a:lvl1pPr>
          </a:lstStyle>
          <a:p>
            <a:pPr eaLnBrk="1" fontAlgn="auto" hangingPunct="1">
              <a:spcBef>
                <a:spcPts val="0"/>
              </a:spcBef>
              <a:spcAft>
                <a:spcPts val="0"/>
              </a:spcAft>
              <a:buClr>
                <a:srgbClr val="000000"/>
              </a:buClr>
              <a:buFont typeface="Arial"/>
              <a:buNone/>
              <a:defRPr/>
            </a:pPr>
            <a:r>
              <a:rPr lang="es-CO" sz="1600" kern="0">
                <a:sym typeface="Arial"/>
              </a:rPr>
              <a:t>Procedimiento único: </a:t>
            </a:r>
            <a:r>
              <a:rPr lang="es-CO" sz="1600" b="0" kern="0">
                <a:sym typeface="Arial"/>
              </a:rPr>
              <a:t>Es el procedimiento contenido en una norma especial (Resolución 740 de 2017 y 12096 de 2019) que permite la </a:t>
            </a:r>
            <a:r>
              <a:rPr lang="es-CO" sz="1600" kern="0">
                <a:solidFill>
                  <a:srgbClr val="298D6F"/>
                </a:solidFill>
                <a:sym typeface="Arial"/>
              </a:rPr>
              <a:t>implementación de los POSPR en diferentes fases y rutas de atención</a:t>
            </a:r>
            <a:r>
              <a:rPr lang="es-CO" sz="1600" b="0" kern="0">
                <a:sym typeface="Arial"/>
              </a:rPr>
              <a:t>, teniendo como propósito el acceso y formalización de la tierra Rural. </a:t>
            </a:r>
          </a:p>
        </p:txBody>
      </p:sp>
      <p:sp>
        <p:nvSpPr>
          <p:cNvPr id="19" name="CuadroTexto 18">
            <a:extLst>
              <a:ext uri="{FF2B5EF4-FFF2-40B4-BE49-F238E27FC236}">
                <a16:creationId xmlns:a16="http://schemas.microsoft.com/office/drawing/2014/main" id="{1FEC7848-2A2D-492B-9499-3DEF64ED15F9}"/>
              </a:ext>
            </a:extLst>
          </p:cNvPr>
          <p:cNvSpPr txBox="1"/>
          <p:nvPr/>
        </p:nvSpPr>
        <p:spPr>
          <a:xfrm>
            <a:off x="2786063" y="1689100"/>
            <a:ext cx="9132887" cy="1076325"/>
          </a:xfrm>
          <a:prstGeom prst="rect">
            <a:avLst/>
          </a:prstGeom>
          <a:noFill/>
          <a:ln w="28575">
            <a:noFill/>
          </a:ln>
        </p:spPr>
        <p:style>
          <a:lnRef idx="2">
            <a:schemeClr val="accent2"/>
          </a:lnRef>
          <a:fillRef idx="1">
            <a:schemeClr val="lt1"/>
          </a:fillRef>
          <a:effectRef idx="0">
            <a:schemeClr val="accent2"/>
          </a:effectRef>
          <a:fontRef idx="minor">
            <a:schemeClr val="dk1"/>
          </a:fontRef>
        </p:style>
        <p:txBody>
          <a:bodyPr>
            <a:spAutoFit/>
          </a:bodyPr>
          <a:lstStyle/>
          <a:p>
            <a:pPr algn="just" eaLnBrk="1" fontAlgn="auto" hangingPunct="1">
              <a:spcBef>
                <a:spcPts val="0"/>
              </a:spcBef>
              <a:spcAft>
                <a:spcPts val="0"/>
              </a:spcAft>
              <a:buClr>
                <a:srgbClr val="000000"/>
              </a:buClr>
              <a:buFont typeface="Arial"/>
              <a:buNone/>
              <a:defRPr/>
            </a:pPr>
            <a:r>
              <a:rPr lang="es-CO" sz="1600" b="1" kern="0">
                <a:solidFill>
                  <a:schemeClr val="tx1">
                    <a:lumMod val="65000"/>
                    <a:lumOff val="35000"/>
                  </a:schemeClr>
                </a:solidFill>
                <a:latin typeface="Montserrat" panose="020B0604020202020204" charset="0"/>
                <a:sym typeface="Arial"/>
              </a:rPr>
              <a:t>Planes de Ordenamiento Social de la Propiedad Rural: </a:t>
            </a:r>
            <a:r>
              <a:rPr lang="es-CO" sz="1600" kern="0">
                <a:solidFill>
                  <a:schemeClr val="tx1">
                    <a:lumMod val="65000"/>
                    <a:lumOff val="35000"/>
                  </a:schemeClr>
                </a:solidFill>
                <a:latin typeface="Montserrat" panose="020B0604020202020204" charset="0"/>
                <a:sym typeface="Arial"/>
              </a:rPr>
              <a:t>Instrumento de planificación mediante el cual la ANT </a:t>
            </a:r>
            <a:r>
              <a:rPr lang="es-CO" sz="1600" b="1" kern="0">
                <a:solidFill>
                  <a:schemeClr val="tx1">
                    <a:lumMod val="65000"/>
                    <a:lumOff val="35000"/>
                  </a:schemeClr>
                </a:solidFill>
                <a:latin typeface="Montserrat" panose="020B0604020202020204" charset="0"/>
                <a:sym typeface="Arial"/>
              </a:rPr>
              <a:t>organiza la atención por oferta </a:t>
            </a:r>
            <a:r>
              <a:rPr lang="es-CO" sz="1600" kern="0">
                <a:solidFill>
                  <a:schemeClr val="tx1">
                    <a:lumMod val="65000"/>
                    <a:lumOff val="35000"/>
                  </a:schemeClr>
                </a:solidFill>
                <a:latin typeface="Montserrat" panose="020B0604020202020204" charset="0"/>
                <a:sym typeface="Arial"/>
              </a:rPr>
              <a:t>en </a:t>
            </a:r>
            <a:r>
              <a:rPr lang="es-CO" sz="1600" b="1" kern="0">
                <a:solidFill>
                  <a:schemeClr val="tx1">
                    <a:lumMod val="65000"/>
                    <a:lumOff val="35000"/>
                  </a:schemeClr>
                </a:solidFill>
                <a:latin typeface="Montserrat" panose="020B0604020202020204" charset="0"/>
                <a:sym typeface="Arial"/>
              </a:rPr>
              <a:t>zonas focalizadas </a:t>
            </a:r>
            <a:r>
              <a:rPr lang="es-CO" sz="1600" kern="0">
                <a:solidFill>
                  <a:schemeClr val="tx1">
                    <a:lumMod val="65000"/>
                    <a:lumOff val="35000"/>
                  </a:schemeClr>
                </a:solidFill>
                <a:latin typeface="Montserrat" panose="020B0604020202020204" charset="0"/>
                <a:sym typeface="Arial"/>
              </a:rPr>
              <a:t>por medio de una metodología que contiene tres etapas</a:t>
            </a:r>
            <a:r>
              <a:rPr lang="es-CO" sz="1600" b="1" kern="0">
                <a:solidFill>
                  <a:schemeClr val="accent6">
                    <a:lumMod val="50000"/>
                  </a:schemeClr>
                </a:solidFill>
                <a:latin typeface="Montserrat" panose="020B0604020202020204" charset="0"/>
                <a:sym typeface="Arial"/>
              </a:rPr>
              <a:t>: </a:t>
            </a:r>
            <a:r>
              <a:rPr lang="es-CO" sz="1600" b="1" kern="0">
                <a:solidFill>
                  <a:srgbClr val="298D6F"/>
                </a:solidFill>
                <a:latin typeface="Montserrat" panose="020B0604020202020204" charset="0"/>
                <a:sym typeface="Arial"/>
              </a:rPr>
              <a:t>formulación, implementación y mantenimiento.</a:t>
            </a:r>
          </a:p>
        </p:txBody>
      </p:sp>
      <p:cxnSp>
        <p:nvCxnSpPr>
          <p:cNvPr id="3" name="Conector: angular 2">
            <a:extLst>
              <a:ext uri="{FF2B5EF4-FFF2-40B4-BE49-F238E27FC236}">
                <a16:creationId xmlns:a16="http://schemas.microsoft.com/office/drawing/2014/main" id="{FF16D257-1046-4EE6-B515-78023A8866D0}"/>
              </a:ext>
            </a:extLst>
          </p:cNvPr>
          <p:cNvCxnSpPr>
            <a:cxnSpLocks/>
            <a:stCxn id="19" idx="1"/>
            <a:endCxn id="17" idx="1"/>
          </p:cNvCxnSpPr>
          <p:nvPr/>
        </p:nvCxnSpPr>
        <p:spPr>
          <a:xfrm rot="10800000" flipH="1" flipV="1">
            <a:off x="2786063" y="2227263"/>
            <a:ext cx="363537" cy="1206500"/>
          </a:xfrm>
          <a:prstGeom prst="bentConnector3">
            <a:avLst>
              <a:gd name="adj1" fmla="val -63001"/>
            </a:avLst>
          </a:prstGeom>
          <a:ln>
            <a:solidFill>
              <a:srgbClr val="298D6F"/>
            </a:solidFill>
            <a:tailEnd type="triangle"/>
          </a:ln>
        </p:spPr>
        <p:style>
          <a:lnRef idx="1">
            <a:schemeClr val="accent1"/>
          </a:lnRef>
          <a:fillRef idx="0">
            <a:schemeClr val="accent1"/>
          </a:fillRef>
          <a:effectRef idx="0">
            <a:schemeClr val="accent1"/>
          </a:effectRef>
          <a:fontRef idx="minor">
            <a:schemeClr val="tx1"/>
          </a:fontRef>
        </p:style>
      </p:cxnSp>
      <p:cxnSp>
        <p:nvCxnSpPr>
          <p:cNvPr id="34" name="Conector: angular 33">
            <a:extLst>
              <a:ext uri="{FF2B5EF4-FFF2-40B4-BE49-F238E27FC236}">
                <a16:creationId xmlns:a16="http://schemas.microsoft.com/office/drawing/2014/main" id="{884C5FA1-03A9-45D7-ACCE-C39A51621615}"/>
              </a:ext>
            </a:extLst>
          </p:cNvPr>
          <p:cNvCxnSpPr>
            <a:cxnSpLocks/>
            <a:stCxn id="17" idx="1"/>
            <a:endCxn id="18" idx="1"/>
          </p:cNvCxnSpPr>
          <p:nvPr/>
        </p:nvCxnSpPr>
        <p:spPr>
          <a:xfrm rot="10800000" flipH="1" flipV="1">
            <a:off x="3149600" y="3433763"/>
            <a:ext cx="566738" cy="1204912"/>
          </a:xfrm>
          <a:prstGeom prst="bentConnector3">
            <a:avLst>
              <a:gd name="adj1" fmla="val -40385"/>
            </a:avLst>
          </a:prstGeom>
          <a:ln>
            <a:solidFill>
              <a:srgbClr val="298D6F"/>
            </a:solidFill>
            <a:tailEnd type="triangle"/>
          </a:ln>
        </p:spPr>
        <p:style>
          <a:lnRef idx="1">
            <a:schemeClr val="accent1"/>
          </a:lnRef>
          <a:fillRef idx="0">
            <a:schemeClr val="accent1"/>
          </a:fillRef>
          <a:effectRef idx="0">
            <a:schemeClr val="accent1"/>
          </a:effectRef>
          <a:fontRef idx="minor">
            <a:schemeClr val="tx1"/>
          </a:fontRef>
        </p:style>
      </p:cxnSp>
      <p:pic>
        <p:nvPicPr>
          <p:cNvPr id="8" name="Imagen 7">
            <a:extLst>
              <a:ext uri="{FF2B5EF4-FFF2-40B4-BE49-F238E27FC236}">
                <a16:creationId xmlns:a16="http://schemas.microsoft.com/office/drawing/2014/main" id="{649FD591-F519-416C-B9DB-044B534F2FD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88439"/>
            <a:ext cx="2511189" cy="608179"/>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3067668-9307-45A8-85D1-4CABA993BFE5}"/>
              </a:ext>
            </a:extLst>
          </p:cNvPr>
          <p:cNvSpPr>
            <a:spLocks noGrp="1"/>
          </p:cNvSpPr>
          <p:nvPr>
            <p:ph type="title"/>
          </p:nvPr>
        </p:nvSpPr>
        <p:spPr>
          <a:xfrm>
            <a:off x="463750" y="2766150"/>
            <a:ext cx="4381382" cy="1325700"/>
          </a:xfrm>
        </p:spPr>
        <p:txBody>
          <a:bodyPr/>
          <a:lstStyle/>
          <a:p>
            <a:r>
              <a:rPr lang="es-CO" dirty="0"/>
              <a:t>Política Nacional de Humedales Interiores  de Colombia</a:t>
            </a:r>
          </a:p>
        </p:txBody>
      </p:sp>
      <p:graphicFrame>
        <p:nvGraphicFramePr>
          <p:cNvPr id="4" name="Diagrama 3">
            <a:extLst>
              <a:ext uri="{FF2B5EF4-FFF2-40B4-BE49-F238E27FC236}">
                <a16:creationId xmlns:a16="http://schemas.microsoft.com/office/drawing/2014/main" id="{1D4F0480-2247-489E-AA40-6DC5D0FC6A30}"/>
              </a:ext>
            </a:extLst>
          </p:cNvPr>
          <p:cNvGraphicFramePr/>
          <p:nvPr>
            <p:extLst>
              <p:ext uri="{D42A27DB-BD31-4B8C-83A1-F6EECF244321}">
                <p14:modId xmlns:p14="http://schemas.microsoft.com/office/powerpoint/2010/main" val="3081419664"/>
              </p:ext>
            </p:extLst>
          </p:nvPr>
        </p:nvGraphicFramePr>
        <p:xfrm>
          <a:off x="5042848" y="643467"/>
          <a:ext cx="6489510" cy="52525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Imagen 4">
            <a:extLst>
              <a:ext uri="{FF2B5EF4-FFF2-40B4-BE49-F238E27FC236}">
                <a16:creationId xmlns:a16="http://schemas.microsoft.com/office/drawing/2014/main" id="{6FFA745D-799E-44BD-B9E8-98839AC8984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 y="188439"/>
            <a:ext cx="2511189" cy="608179"/>
          </a:xfrm>
          <a:prstGeom prst="rect">
            <a:avLst/>
          </a:prstGeom>
        </p:spPr>
      </p:pic>
    </p:spTree>
    <p:extLst>
      <p:ext uri="{BB962C8B-B14F-4D97-AF65-F5344CB8AC3E}">
        <p14:creationId xmlns:p14="http://schemas.microsoft.com/office/powerpoint/2010/main" val="20342615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a 2">
            <a:extLst>
              <a:ext uri="{FF2B5EF4-FFF2-40B4-BE49-F238E27FC236}">
                <a16:creationId xmlns:a16="http://schemas.microsoft.com/office/drawing/2014/main" id="{8087B121-8426-4B21-A418-CB156C6E3D26}"/>
              </a:ext>
            </a:extLst>
          </p:cNvPr>
          <p:cNvGraphicFramePr>
            <a:graphicFrameLocks noGrp="1"/>
          </p:cNvGraphicFramePr>
          <p:nvPr>
            <p:extLst>
              <p:ext uri="{D42A27DB-BD31-4B8C-83A1-F6EECF244321}">
                <p14:modId xmlns:p14="http://schemas.microsoft.com/office/powerpoint/2010/main" val="1989615753"/>
              </p:ext>
            </p:extLst>
          </p:nvPr>
        </p:nvGraphicFramePr>
        <p:xfrm>
          <a:off x="0" y="236220"/>
          <a:ext cx="10640291" cy="6385560"/>
        </p:xfrm>
        <a:graphic>
          <a:graphicData uri="http://schemas.openxmlformats.org/drawingml/2006/table">
            <a:tbl>
              <a:tblPr firstRow="1" bandRow="1">
                <a:tableStyleId>{10A1B5D5-9B99-4C35-A422-299274C87663}</a:tableStyleId>
              </a:tblPr>
              <a:tblGrid>
                <a:gridCol w="2327928">
                  <a:extLst>
                    <a:ext uri="{9D8B030D-6E8A-4147-A177-3AD203B41FA5}">
                      <a16:colId xmlns:a16="http://schemas.microsoft.com/office/drawing/2014/main" val="2051294004"/>
                    </a:ext>
                  </a:extLst>
                </a:gridCol>
                <a:gridCol w="1266645">
                  <a:extLst>
                    <a:ext uri="{9D8B030D-6E8A-4147-A177-3AD203B41FA5}">
                      <a16:colId xmlns:a16="http://schemas.microsoft.com/office/drawing/2014/main" val="2587607927"/>
                    </a:ext>
                  </a:extLst>
                </a:gridCol>
                <a:gridCol w="1234089">
                  <a:extLst>
                    <a:ext uri="{9D8B030D-6E8A-4147-A177-3AD203B41FA5}">
                      <a16:colId xmlns:a16="http://schemas.microsoft.com/office/drawing/2014/main" val="1481188064"/>
                    </a:ext>
                  </a:extLst>
                </a:gridCol>
                <a:gridCol w="5811629">
                  <a:extLst>
                    <a:ext uri="{9D8B030D-6E8A-4147-A177-3AD203B41FA5}">
                      <a16:colId xmlns:a16="http://schemas.microsoft.com/office/drawing/2014/main" val="2787431758"/>
                    </a:ext>
                  </a:extLst>
                </a:gridCol>
              </a:tblGrid>
              <a:tr h="387098">
                <a:tc>
                  <a:txBody>
                    <a:bodyPr/>
                    <a:lstStyle/>
                    <a:p>
                      <a:pPr algn="ctr"/>
                      <a:r>
                        <a:rPr lang="es-CO" sz="1100" dirty="0"/>
                        <a:t>Objetivo</a:t>
                      </a:r>
                    </a:p>
                  </a:txBody>
                  <a:tcPr/>
                </a:tc>
                <a:tc>
                  <a:txBody>
                    <a:bodyPr/>
                    <a:lstStyle/>
                    <a:p>
                      <a:pPr algn="ctr"/>
                      <a:r>
                        <a:rPr lang="es-CO" sz="1100" dirty="0"/>
                        <a:t>Estrategia</a:t>
                      </a:r>
                    </a:p>
                  </a:txBody>
                  <a:tcPr/>
                </a:tc>
                <a:tc>
                  <a:txBody>
                    <a:bodyPr/>
                    <a:lstStyle/>
                    <a:p>
                      <a:pPr algn="ctr"/>
                      <a:r>
                        <a:rPr lang="es-CO" sz="1100" dirty="0"/>
                        <a:t>Línea</a:t>
                      </a:r>
                    </a:p>
                    <a:p>
                      <a:pPr algn="ctr"/>
                      <a:r>
                        <a:rPr lang="es-CO" sz="1100" dirty="0"/>
                        <a:t>Programática</a:t>
                      </a:r>
                    </a:p>
                  </a:txBody>
                  <a:tcPr/>
                </a:tc>
                <a:tc>
                  <a:txBody>
                    <a:bodyPr/>
                    <a:lstStyle/>
                    <a:p>
                      <a:pPr algn="ctr"/>
                      <a:r>
                        <a:rPr lang="es-CO" sz="1100" dirty="0"/>
                        <a:t>Meta</a:t>
                      </a:r>
                    </a:p>
                  </a:txBody>
                  <a:tcPr/>
                </a:tc>
                <a:extLst>
                  <a:ext uri="{0D108BD9-81ED-4DB2-BD59-A6C34878D82A}">
                    <a16:rowId xmlns:a16="http://schemas.microsoft.com/office/drawing/2014/main" val="449144236"/>
                  </a:ext>
                </a:extLst>
              </a:tr>
              <a:tr h="539172">
                <a:tc rowSpan="7">
                  <a:txBody>
                    <a:bodyPr/>
                    <a:lstStyle/>
                    <a:p>
                      <a:r>
                        <a:rPr lang="es-MX" sz="1100" dirty="0"/>
                        <a:t>Integrar los humedales del país en los procesos de planificación de uso del espacio físico, la tierra, los recursos naturales y el ordenamiento del territorio, </a:t>
                      </a:r>
                      <a:r>
                        <a:rPr lang="es-MX" sz="1100" b="0" u="none" strike="noStrike" kern="1200" baseline="0" dirty="0">
                          <a:solidFill>
                            <a:schemeClr val="dk1"/>
                          </a:solidFill>
                        </a:rPr>
                        <a:t>y promover la asignación de un valor real a estos ecosistemas y sus recursos asociados</a:t>
                      </a:r>
                      <a:endParaRPr lang="es-CO" sz="1100" dirty="0"/>
                    </a:p>
                  </a:txBody>
                  <a:tcPr/>
                </a:tc>
                <a:tc rowSpan="7">
                  <a:txBody>
                    <a:bodyPr/>
                    <a:lstStyle/>
                    <a:p>
                      <a:r>
                        <a:rPr lang="es-CO" sz="1100" dirty="0"/>
                        <a:t>Manejo y Uso Sostenible</a:t>
                      </a:r>
                    </a:p>
                  </a:txBody>
                  <a:tcPr/>
                </a:tc>
                <a:tc rowSpan="4">
                  <a:txBody>
                    <a:bodyPr/>
                    <a:lstStyle/>
                    <a:p>
                      <a:r>
                        <a:rPr lang="es-CO" sz="1100" dirty="0"/>
                        <a:t>Ordenamiento Ambiental Territorial para Humedales</a:t>
                      </a:r>
                    </a:p>
                  </a:txBody>
                  <a:tcPr/>
                </a:tc>
                <a:tc>
                  <a:txBody>
                    <a:bodyPr/>
                    <a:lstStyle/>
                    <a:p>
                      <a:r>
                        <a:rPr lang="es-MX" sz="1100" dirty="0"/>
                        <a:t>Caracterizar los complejos de humedales del país, con la identificación de los usos existentes y proyectados, así como la definición y priorización específica de sus problemas y la evaluación de la estructura institucional de manejo vigente.</a:t>
                      </a:r>
                      <a:endParaRPr lang="es-CO" sz="1100" dirty="0"/>
                    </a:p>
                  </a:txBody>
                  <a:tcPr/>
                </a:tc>
                <a:extLst>
                  <a:ext uri="{0D108BD9-81ED-4DB2-BD59-A6C34878D82A}">
                    <a16:rowId xmlns:a16="http://schemas.microsoft.com/office/drawing/2014/main" val="1272004825"/>
                  </a:ext>
                </a:extLst>
              </a:tr>
              <a:tr h="387098">
                <a:tc vMerge="1">
                  <a:txBody>
                    <a:bodyPr/>
                    <a:lstStyle/>
                    <a:p>
                      <a:endParaRPr lang="es-CO"/>
                    </a:p>
                  </a:txBody>
                  <a:tcPr/>
                </a:tc>
                <a:tc vMerge="1">
                  <a:txBody>
                    <a:bodyPr/>
                    <a:lstStyle/>
                    <a:p>
                      <a:endParaRPr lang="es-CO" dirty="0"/>
                    </a:p>
                  </a:txBody>
                  <a:tcPr/>
                </a:tc>
                <a:tc vMerge="1">
                  <a:txBody>
                    <a:bodyPr/>
                    <a:lstStyle/>
                    <a:p>
                      <a:endParaRPr lang="es-CO" dirty="0"/>
                    </a:p>
                  </a:txBody>
                  <a:tcPr/>
                </a:tc>
                <a:tc>
                  <a:txBody>
                    <a:bodyPr/>
                    <a:lstStyle/>
                    <a:p>
                      <a:r>
                        <a:rPr lang="es-MX" sz="1100" dirty="0"/>
                        <a:t>Incluir criterios ambientales sobre los humedales en todos los procesos de planificación de uso de la tierra, los recursos naturales y el ordenamiento del territorio</a:t>
                      </a:r>
                      <a:endParaRPr lang="es-CO" sz="1100" dirty="0"/>
                    </a:p>
                  </a:txBody>
                  <a:tcPr/>
                </a:tc>
                <a:extLst>
                  <a:ext uri="{0D108BD9-81ED-4DB2-BD59-A6C34878D82A}">
                    <a16:rowId xmlns:a16="http://schemas.microsoft.com/office/drawing/2014/main" val="3294849310"/>
                  </a:ext>
                </a:extLst>
              </a:tr>
              <a:tr h="387098">
                <a:tc vMerge="1">
                  <a:txBody>
                    <a:bodyPr/>
                    <a:lstStyle/>
                    <a:p>
                      <a:endParaRPr lang="es-CO"/>
                    </a:p>
                  </a:txBody>
                  <a:tcPr/>
                </a:tc>
                <a:tc vMerge="1">
                  <a:txBody>
                    <a:bodyPr/>
                    <a:lstStyle/>
                    <a:p>
                      <a:endParaRPr lang="es-CO" dirty="0"/>
                    </a:p>
                  </a:txBody>
                  <a:tcPr/>
                </a:tc>
                <a:tc vMerge="1">
                  <a:txBody>
                    <a:bodyPr/>
                    <a:lstStyle/>
                    <a:p>
                      <a:endParaRPr lang="es-CO" dirty="0"/>
                    </a:p>
                  </a:txBody>
                  <a:tcPr/>
                </a:tc>
                <a:tc>
                  <a:txBody>
                    <a:bodyPr/>
                    <a:lstStyle/>
                    <a:p>
                      <a:r>
                        <a:rPr lang="es-MX" sz="1100" dirty="0"/>
                        <a:t>Elaborar planes de manejo para humedales con el fin de garantizar el mantenimiento de sus características ecológicas y la oferta de bienes y servicios ambientales</a:t>
                      </a:r>
                      <a:endParaRPr lang="es-CO" sz="1100" dirty="0"/>
                    </a:p>
                  </a:txBody>
                  <a:tcPr/>
                </a:tc>
                <a:extLst>
                  <a:ext uri="{0D108BD9-81ED-4DB2-BD59-A6C34878D82A}">
                    <a16:rowId xmlns:a16="http://schemas.microsoft.com/office/drawing/2014/main" val="2327350637"/>
                  </a:ext>
                </a:extLst>
              </a:tr>
              <a:tr h="387098">
                <a:tc vMerge="1">
                  <a:txBody>
                    <a:bodyPr/>
                    <a:lstStyle/>
                    <a:p>
                      <a:endParaRPr lang="es-CO"/>
                    </a:p>
                  </a:txBody>
                  <a:tcPr/>
                </a:tc>
                <a:tc vMerge="1">
                  <a:txBody>
                    <a:bodyPr/>
                    <a:lstStyle/>
                    <a:p>
                      <a:endParaRPr lang="es-CO" dirty="0"/>
                    </a:p>
                  </a:txBody>
                  <a:tcPr/>
                </a:tc>
                <a:tc vMerge="1">
                  <a:txBody>
                    <a:bodyPr/>
                    <a:lstStyle/>
                    <a:p>
                      <a:endParaRPr lang="es-CO" dirty="0"/>
                    </a:p>
                  </a:txBody>
                  <a:tcPr/>
                </a:tc>
                <a:tc>
                  <a:txBody>
                    <a:bodyPr/>
                    <a:lstStyle/>
                    <a:p>
                      <a:r>
                        <a:rPr lang="es-MX" sz="1100" dirty="0"/>
                        <a:t>Promover la participación activa e informada de las comunidades locales en la planificación, toma de decisiones, la conservación y uso sostenible de los humedales.</a:t>
                      </a:r>
                      <a:endParaRPr lang="es-CO" sz="1100" dirty="0"/>
                    </a:p>
                  </a:txBody>
                  <a:tcPr/>
                </a:tc>
                <a:extLst>
                  <a:ext uri="{0D108BD9-81ED-4DB2-BD59-A6C34878D82A}">
                    <a16:rowId xmlns:a16="http://schemas.microsoft.com/office/drawing/2014/main" val="284106312"/>
                  </a:ext>
                </a:extLst>
              </a:tr>
              <a:tr h="387098">
                <a:tc vMerge="1">
                  <a:txBody>
                    <a:bodyPr/>
                    <a:lstStyle/>
                    <a:p>
                      <a:endParaRPr lang="es-CO"/>
                    </a:p>
                  </a:txBody>
                  <a:tcPr/>
                </a:tc>
                <a:tc vMerge="1">
                  <a:txBody>
                    <a:bodyPr/>
                    <a:lstStyle/>
                    <a:p>
                      <a:endParaRPr lang="es-CO" dirty="0"/>
                    </a:p>
                  </a:txBody>
                  <a:tcPr/>
                </a:tc>
                <a:tc rowSpan="3">
                  <a:txBody>
                    <a:bodyPr/>
                    <a:lstStyle/>
                    <a:p>
                      <a:r>
                        <a:rPr lang="es-CO" sz="1100" dirty="0"/>
                        <a:t>Sostenibilidad Ambiental Sectorial</a:t>
                      </a:r>
                    </a:p>
                  </a:txBody>
                  <a:tcPr/>
                </a:tc>
                <a:tc>
                  <a:txBody>
                    <a:bodyPr/>
                    <a:lstStyle/>
                    <a:p>
                      <a:r>
                        <a:rPr lang="es-MX" sz="1100" dirty="0"/>
                        <a:t>Incorporar criterios ambientales para el manejo y conservación de humedales en la planificación sectorial</a:t>
                      </a:r>
                      <a:endParaRPr lang="es-CO" sz="1100" dirty="0"/>
                    </a:p>
                  </a:txBody>
                  <a:tcPr/>
                </a:tc>
                <a:extLst>
                  <a:ext uri="{0D108BD9-81ED-4DB2-BD59-A6C34878D82A}">
                    <a16:rowId xmlns:a16="http://schemas.microsoft.com/office/drawing/2014/main" val="2519772667"/>
                  </a:ext>
                </a:extLst>
              </a:tr>
              <a:tr h="387098">
                <a:tc vMerge="1">
                  <a:txBody>
                    <a:bodyPr/>
                    <a:lstStyle/>
                    <a:p>
                      <a:endParaRPr lang="es-CO"/>
                    </a:p>
                  </a:txBody>
                  <a:tcPr/>
                </a:tc>
                <a:tc vMerge="1">
                  <a:txBody>
                    <a:bodyPr/>
                    <a:lstStyle/>
                    <a:p>
                      <a:endParaRPr lang="es-CO" dirty="0"/>
                    </a:p>
                  </a:txBody>
                  <a:tcPr/>
                </a:tc>
                <a:tc vMerge="1">
                  <a:txBody>
                    <a:bodyPr/>
                    <a:lstStyle/>
                    <a:p>
                      <a:endParaRPr lang="es-CO" dirty="0"/>
                    </a:p>
                  </a:txBody>
                  <a:tcPr/>
                </a:tc>
                <a:tc>
                  <a:txBody>
                    <a:bodyPr/>
                    <a:lstStyle/>
                    <a:p>
                      <a:r>
                        <a:rPr lang="es-MX" sz="1100" dirty="0"/>
                        <a:t>Garantizar la obligatoriedad de realizar evaluaciones ambientales a los proyectos de desarrollo y actividades que afecten los humedales del país</a:t>
                      </a:r>
                      <a:endParaRPr lang="es-CO" sz="1100" dirty="0"/>
                    </a:p>
                  </a:txBody>
                  <a:tcPr/>
                </a:tc>
                <a:extLst>
                  <a:ext uri="{0D108BD9-81ED-4DB2-BD59-A6C34878D82A}">
                    <a16:rowId xmlns:a16="http://schemas.microsoft.com/office/drawing/2014/main" val="1306052606"/>
                  </a:ext>
                </a:extLst>
              </a:tr>
              <a:tr h="387098">
                <a:tc vMerge="1">
                  <a:txBody>
                    <a:bodyPr/>
                    <a:lstStyle/>
                    <a:p>
                      <a:endParaRPr lang="es-CO"/>
                    </a:p>
                  </a:txBody>
                  <a:tcPr/>
                </a:tc>
                <a:tc vMerge="1">
                  <a:txBody>
                    <a:bodyPr/>
                    <a:lstStyle/>
                    <a:p>
                      <a:endParaRPr lang="es-CO" dirty="0"/>
                    </a:p>
                  </a:txBody>
                  <a:tcPr/>
                </a:tc>
                <a:tc vMerge="1">
                  <a:txBody>
                    <a:bodyPr/>
                    <a:lstStyle/>
                    <a:p>
                      <a:endParaRPr lang="es-CO" dirty="0"/>
                    </a:p>
                  </a:txBody>
                  <a:tcPr/>
                </a:tc>
                <a:tc>
                  <a:txBody>
                    <a:bodyPr/>
                    <a:lstStyle/>
                    <a:p>
                      <a:r>
                        <a:rPr lang="es-MX" sz="1100" dirty="0"/>
                        <a:t>Promover las evaluaciones ecológicas y valoraciones económicas de los beneficios y funciones de los humedales para su consideración en los procesos de planificación sectorial</a:t>
                      </a:r>
                      <a:endParaRPr lang="es-CO" sz="1100" dirty="0"/>
                    </a:p>
                  </a:txBody>
                  <a:tcPr/>
                </a:tc>
                <a:extLst>
                  <a:ext uri="{0D108BD9-81ED-4DB2-BD59-A6C34878D82A}">
                    <a16:rowId xmlns:a16="http://schemas.microsoft.com/office/drawing/2014/main" val="1618668754"/>
                  </a:ext>
                </a:extLst>
              </a:tr>
              <a:tr h="387098">
                <a:tc rowSpan="3">
                  <a:txBody>
                    <a:bodyPr/>
                    <a:lstStyle/>
                    <a:p>
                      <a:r>
                        <a:rPr lang="es-MX" sz="1100" dirty="0"/>
                        <a:t>Fomentar la conservación, uso sostenible, y restauración de los humedales del país, de acuerdo a sus características ecológicas y socioeconómicas.</a:t>
                      </a:r>
                      <a:endParaRPr lang="es-CO" sz="1100" dirty="0"/>
                    </a:p>
                  </a:txBody>
                  <a:tcPr/>
                </a:tc>
                <a:tc rowSpan="3">
                  <a:txBody>
                    <a:bodyPr/>
                    <a:lstStyle/>
                    <a:p>
                      <a:r>
                        <a:rPr lang="es-CO" sz="1100" dirty="0"/>
                        <a:t>Conservación y Recuperación</a:t>
                      </a:r>
                    </a:p>
                  </a:txBody>
                  <a:tcPr/>
                </a:tc>
                <a:tc rowSpan="2">
                  <a:txBody>
                    <a:bodyPr/>
                    <a:lstStyle/>
                    <a:p>
                      <a:r>
                        <a:rPr lang="es-CO" sz="1100" dirty="0"/>
                        <a:t>Conservación de Humedales</a:t>
                      </a:r>
                    </a:p>
                  </a:txBody>
                  <a:tcPr/>
                </a:tc>
                <a:tc>
                  <a:txBody>
                    <a:bodyPr/>
                    <a:lstStyle/>
                    <a:p>
                      <a:r>
                        <a:rPr lang="es-MX" sz="1100" dirty="0"/>
                        <a:t>Diseñar y desarrollar programas de conservación de ecosistemas de humedales y especies amenazadas y/o en vía de extinción, para asegurar su sostenibilidad.</a:t>
                      </a:r>
                      <a:endParaRPr lang="es-CO" sz="1100" dirty="0"/>
                    </a:p>
                  </a:txBody>
                  <a:tcPr/>
                </a:tc>
                <a:extLst>
                  <a:ext uri="{0D108BD9-81ED-4DB2-BD59-A6C34878D82A}">
                    <a16:rowId xmlns:a16="http://schemas.microsoft.com/office/drawing/2014/main" val="2728124942"/>
                  </a:ext>
                </a:extLst>
              </a:tr>
              <a:tr h="387098">
                <a:tc vMerge="1">
                  <a:txBody>
                    <a:bodyPr/>
                    <a:lstStyle/>
                    <a:p>
                      <a:endParaRPr lang="es-CO"/>
                    </a:p>
                  </a:txBody>
                  <a:tcPr/>
                </a:tc>
                <a:tc vMerge="1">
                  <a:txBody>
                    <a:bodyPr/>
                    <a:lstStyle/>
                    <a:p>
                      <a:endParaRPr lang="es-CO" sz="1200" dirty="0"/>
                    </a:p>
                  </a:txBody>
                  <a:tcPr/>
                </a:tc>
                <a:tc vMerge="1">
                  <a:txBody>
                    <a:bodyPr/>
                    <a:lstStyle/>
                    <a:p>
                      <a:endParaRPr lang="es-CO" sz="1200" dirty="0"/>
                    </a:p>
                  </a:txBody>
                  <a:tcPr/>
                </a:tc>
                <a:tc>
                  <a:txBody>
                    <a:bodyPr/>
                    <a:lstStyle/>
                    <a:p>
                      <a:r>
                        <a:rPr lang="es-MX" sz="1100" dirty="0"/>
                        <a:t>Establecer las medidas requeridas para garantizar el control a la introducción y trasplante de especies invasoras de flora y fauna en los ecosistemas acuáticos continentales.</a:t>
                      </a:r>
                      <a:endParaRPr lang="es-CO" sz="1100" dirty="0"/>
                    </a:p>
                  </a:txBody>
                  <a:tcPr/>
                </a:tc>
                <a:extLst>
                  <a:ext uri="{0D108BD9-81ED-4DB2-BD59-A6C34878D82A}">
                    <a16:rowId xmlns:a16="http://schemas.microsoft.com/office/drawing/2014/main" val="690403578"/>
                  </a:ext>
                </a:extLst>
              </a:tr>
              <a:tr h="691246">
                <a:tc vMerge="1">
                  <a:txBody>
                    <a:bodyPr/>
                    <a:lstStyle/>
                    <a:p>
                      <a:endParaRPr lang="es-CO"/>
                    </a:p>
                  </a:txBody>
                  <a:tcPr/>
                </a:tc>
                <a:tc vMerge="1">
                  <a:txBody>
                    <a:bodyPr/>
                    <a:lstStyle/>
                    <a:p>
                      <a:endParaRPr lang="es-CO" sz="1200" dirty="0"/>
                    </a:p>
                  </a:txBody>
                  <a:tcPr/>
                </a:tc>
                <a:tc>
                  <a:txBody>
                    <a:bodyPr/>
                    <a:lstStyle/>
                    <a:p>
                      <a:r>
                        <a:rPr lang="es-MX" sz="1100" dirty="0"/>
                        <a:t>Rehabilitación y Restauración de Humedales Degradados</a:t>
                      </a:r>
                      <a:endParaRPr lang="es-CO" sz="1100" dirty="0"/>
                    </a:p>
                  </a:txBody>
                  <a:tcPr/>
                </a:tc>
                <a:tc>
                  <a:txBody>
                    <a:bodyPr/>
                    <a:lstStyle/>
                    <a:p>
                      <a:r>
                        <a:rPr lang="es-MX" sz="1100" dirty="0"/>
                        <a:t>Establecer e implementar programas regionales para recuperar, rehabilitar y/o restaurar ecosistemas de humedales e incorporarlos como áreas de manejo especial dentro de los procesos de ordenamiento territorial y planificación del desarrollo económico.</a:t>
                      </a:r>
                      <a:endParaRPr lang="es-CO" sz="1100" dirty="0"/>
                    </a:p>
                  </a:txBody>
                  <a:tcPr/>
                </a:tc>
                <a:extLst>
                  <a:ext uri="{0D108BD9-81ED-4DB2-BD59-A6C34878D82A}">
                    <a16:rowId xmlns:a16="http://schemas.microsoft.com/office/drawing/2014/main" val="279046479"/>
                  </a:ext>
                </a:extLst>
              </a:tr>
              <a:tr h="539172">
                <a:tc rowSpan="2">
                  <a:txBody>
                    <a:bodyPr/>
                    <a:lstStyle/>
                    <a:p>
                      <a:r>
                        <a:rPr lang="es-MX" sz="1100" dirty="0"/>
                        <a:t>Promover y fortalecer procesos de concientización, y sensibilización en el ámbito nacional, regional y local, respecto a la conservación y uso sostenible de humedales.</a:t>
                      </a:r>
                      <a:endParaRPr lang="es-CO" sz="1100" dirty="0"/>
                    </a:p>
                  </a:txBody>
                  <a:tcPr/>
                </a:tc>
                <a:tc rowSpan="2">
                  <a:txBody>
                    <a:bodyPr/>
                    <a:lstStyle/>
                    <a:p>
                      <a:r>
                        <a:rPr lang="es-CO" sz="1100" dirty="0"/>
                        <a:t>Concientización y Sensibilización</a:t>
                      </a:r>
                    </a:p>
                  </a:txBody>
                  <a:tcPr/>
                </a:tc>
                <a:tc rowSpan="2">
                  <a:txBody>
                    <a:bodyPr/>
                    <a:lstStyle/>
                    <a:p>
                      <a:r>
                        <a:rPr lang="es-MX" sz="1100" dirty="0"/>
                        <a:t>Concientización y Sensibilización sobre los Humedales</a:t>
                      </a:r>
                      <a:endParaRPr lang="es-CO" sz="1100" dirty="0"/>
                    </a:p>
                  </a:txBody>
                  <a:tcPr/>
                </a:tc>
                <a:tc>
                  <a:txBody>
                    <a:bodyPr/>
                    <a:lstStyle/>
                    <a:p>
                      <a:r>
                        <a:rPr lang="es-MX" sz="1100" dirty="0"/>
                        <a:t>Formular e implementar un programa nacional de concientización y sensibilización sobre los humedales, sus funciones y valores con base en los lineamientos de la Política Nacional de Educación Ambiental y el decreto 1743 del 3 de agosto de 1994.</a:t>
                      </a:r>
                      <a:endParaRPr lang="es-CO" sz="1100" dirty="0"/>
                    </a:p>
                  </a:txBody>
                  <a:tcPr/>
                </a:tc>
                <a:extLst>
                  <a:ext uri="{0D108BD9-81ED-4DB2-BD59-A6C34878D82A}">
                    <a16:rowId xmlns:a16="http://schemas.microsoft.com/office/drawing/2014/main" val="2067053477"/>
                  </a:ext>
                </a:extLst>
              </a:tr>
              <a:tr h="387098">
                <a:tc vMerge="1">
                  <a:txBody>
                    <a:bodyPr/>
                    <a:lstStyle/>
                    <a:p>
                      <a:endParaRPr lang="es-CO"/>
                    </a:p>
                  </a:txBody>
                  <a:tcPr/>
                </a:tc>
                <a:tc vMerge="1">
                  <a:txBody>
                    <a:bodyPr/>
                    <a:lstStyle/>
                    <a:p>
                      <a:endParaRPr lang="es-CO" sz="1200" dirty="0"/>
                    </a:p>
                  </a:txBody>
                  <a:tcPr/>
                </a:tc>
                <a:tc vMerge="1">
                  <a:txBody>
                    <a:bodyPr/>
                    <a:lstStyle/>
                    <a:p>
                      <a:endParaRPr lang="es-CO" sz="1200" dirty="0"/>
                    </a:p>
                  </a:txBody>
                  <a:tcPr/>
                </a:tc>
                <a:tc>
                  <a:txBody>
                    <a:bodyPr/>
                    <a:lstStyle/>
                    <a:p>
                      <a:r>
                        <a:rPr lang="es-MX" sz="1100" dirty="0"/>
                        <a:t>Establecer un programa de comunicación para difundir la importancia de los valores y funciones de los humedales del país</a:t>
                      </a:r>
                      <a:endParaRPr lang="es-CO" sz="1100" dirty="0"/>
                    </a:p>
                  </a:txBody>
                  <a:tcPr/>
                </a:tc>
                <a:extLst>
                  <a:ext uri="{0D108BD9-81ED-4DB2-BD59-A6C34878D82A}">
                    <a16:rowId xmlns:a16="http://schemas.microsoft.com/office/drawing/2014/main" val="4031925673"/>
                  </a:ext>
                </a:extLst>
              </a:tr>
            </a:tbl>
          </a:graphicData>
        </a:graphic>
      </p:graphicFrame>
      <p:sp>
        <p:nvSpPr>
          <p:cNvPr id="5" name="Elipse 4">
            <a:extLst>
              <a:ext uri="{FF2B5EF4-FFF2-40B4-BE49-F238E27FC236}">
                <a16:creationId xmlns:a16="http://schemas.microsoft.com/office/drawing/2014/main" id="{B7D30E8D-1349-402C-8B46-D7A1842F9577}"/>
              </a:ext>
            </a:extLst>
          </p:cNvPr>
          <p:cNvSpPr/>
          <p:nvPr/>
        </p:nvSpPr>
        <p:spPr>
          <a:xfrm>
            <a:off x="4357978" y="1201003"/>
            <a:ext cx="6714699" cy="504967"/>
          </a:xfrm>
          <a:prstGeom prst="ellipse">
            <a:avLst/>
          </a:prstGeom>
          <a:noFill/>
          <a:ln w="9525" cap="flat" cmpd="sng" algn="ctr">
            <a:solidFill>
              <a:srgbClr val="FF0000"/>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endParaRPr lang="es-CO" dirty="0"/>
          </a:p>
        </p:txBody>
      </p:sp>
      <p:pic>
        <p:nvPicPr>
          <p:cNvPr id="6" name="Imagen 5">
            <a:extLst>
              <a:ext uri="{FF2B5EF4-FFF2-40B4-BE49-F238E27FC236}">
                <a16:creationId xmlns:a16="http://schemas.microsoft.com/office/drawing/2014/main" id="{D73A2F49-E3B5-4BD8-AD5F-6405FAD2519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76773" y="236220"/>
            <a:ext cx="1991807" cy="482391"/>
          </a:xfrm>
          <a:prstGeom prst="rect">
            <a:avLst/>
          </a:prstGeom>
        </p:spPr>
      </p:pic>
    </p:spTree>
    <p:extLst>
      <p:ext uri="{BB962C8B-B14F-4D97-AF65-F5344CB8AC3E}">
        <p14:creationId xmlns:p14="http://schemas.microsoft.com/office/powerpoint/2010/main" val="39743565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a 2">
            <a:extLst>
              <a:ext uri="{FF2B5EF4-FFF2-40B4-BE49-F238E27FC236}">
                <a16:creationId xmlns:a16="http://schemas.microsoft.com/office/drawing/2014/main" id="{8087B121-8426-4B21-A418-CB156C6E3D26}"/>
              </a:ext>
            </a:extLst>
          </p:cNvPr>
          <p:cNvGraphicFramePr>
            <a:graphicFrameLocks noGrp="1"/>
          </p:cNvGraphicFramePr>
          <p:nvPr/>
        </p:nvGraphicFramePr>
        <p:xfrm>
          <a:off x="0" y="236220"/>
          <a:ext cx="10640291" cy="6385560"/>
        </p:xfrm>
        <a:graphic>
          <a:graphicData uri="http://schemas.openxmlformats.org/drawingml/2006/table">
            <a:tbl>
              <a:tblPr firstRow="1" bandRow="1">
                <a:tableStyleId>{10A1B5D5-9B99-4C35-A422-299274C87663}</a:tableStyleId>
              </a:tblPr>
              <a:tblGrid>
                <a:gridCol w="2327928">
                  <a:extLst>
                    <a:ext uri="{9D8B030D-6E8A-4147-A177-3AD203B41FA5}">
                      <a16:colId xmlns:a16="http://schemas.microsoft.com/office/drawing/2014/main" val="2051294004"/>
                    </a:ext>
                  </a:extLst>
                </a:gridCol>
                <a:gridCol w="1266645">
                  <a:extLst>
                    <a:ext uri="{9D8B030D-6E8A-4147-A177-3AD203B41FA5}">
                      <a16:colId xmlns:a16="http://schemas.microsoft.com/office/drawing/2014/main" val="2587607927"/>
                    </a:ext>
                  </a:extLst>
                </a:gridCol>
                <a:gridCol w="1234089">
                  <a:extLst>
                    <a:ext uri="{9D8B030D-6E8A-4147-A177-3AD203B41FA5}">
                      <a16:colId xmlns:a16="http://schemas.microsoft.com/office/drawing/2014/main" val="1481188064"/>
                    </a:ext>
                  </a:extLst>
                </a:gridCol>
                <a:gridCol w="5811629">
                  <a:extLst>
                    <a:ext uri="{9D8B030D-6E8A-4147-A177-3AD203B41FA5}">
                      <a16:colId xmlns:a16="http://schemas.microsoft.com/office/drawing/2014/main" val="2787431758"/>
                    </a:ext>
                  </a:extLst>
                </a:gridCol>
              </a:tblGrid>
              <a:tr h="387098">
                <a:tc>
                  <a:txBody>
                    <a:bodyPr/>
                    <a:lstStyle/>
                    <a:p>
                      <a:pPr algn="ctr"/>
                      <a:r>
                        <a:rPr lang="es-CO" sz="1100" dirty="0"/>
                        <a:t>Objetivo</a:t>
                      </a:r>
                    </a:p>
                  </a:txBody>
                  <a:tcPr/>
                </a:tc>
                <a:tc>
                  <a:txBody>
                    <a:bodyPr/>
                    <a:lstStyle/>
                    <a:p>
                      <a:pPr algn="ctr"/>
                      <a:r>
                        <a:rPr lang="es-CO" sz="1100" dirty="0"/>
                        <a:t>Estrategia</a:t>
                      </a:r>
                    </a:p>
                  </a:txBody>
                  <a:tcPr/>
                </a:tc>
                <a:tc>
                  <a:txBody>
                    <a:bodyPr/>
                    <a:lstStyle/>
                    <a:p>
                      <a:pPr algn="ctr"/>
                      <a:r>
                        <a:rPr lang="es-CO" sz="1100" dirty="0"/>
                        <a:t>Línea</a:t>
                      </a:r>
                    </a:p>
                    <a:p>
                      <a:pPr algn="ctr"/>
                      <a:r>
                        <a:rPr lang="es-CO" sz="1100" dirty="0"/>
                        <a:t>Programática</a:t>
                      </a:r>
                    </a:p>
                  </a:txBody>
                  <a:tcPr/>
                </a:tc>
                <a:tc>
                  <a:txBody>
                    <a:bodyPr/>
                    <a:lstStyle/>
                    <a:p>
                      <a:pPr algn="ctr"/>
                      <a:r>
                        <a:rPr lang="es-CO" sz="1100" dirty="0"/>
                        <a:t>Meta</a:t>
                      </a:r>
                    </a:p>
                  </a:txBody>
                  <a:tcPr/>
                </a:tc>
                <a:extLst>
                  <a:ext uri="{0D108BD9-81ED-4DB2-BD59-A6C34878D82A}">
                    <a16:rowId xmlns:a16="http://schemas.microsoft.com/office/drawing/2014/main" val="449144236"/>
                  </a:ext>
                </a:extLst>
              </a:tr>
              <a:tr h="539172">
                <a:tc rowSpan="7">
                  <a:txBody>
                    <a:bodyPr/>
                    <a:lstStyle/>
                    <a:p>
                      <a:r>
                        <a:rPr lang="es-MX" sz="1100" dirty="0"/>
                        <a:t>Integrar los humedales del país en los procesos de planificación de uso del espacio físico, la tierra, los recursos naturales y el ordenamiento del territorio, </a:t>
                      </a:r>
                      <a:r>
                        <a:rPr lang="es-MX" sz="1100" b="0" u="none" strike="noStrike" kern="1200" baseline="0" dirty="0">
                          <a:solidFill>
                            <a:schemeClr val="dk1"/>
                          </a:solidFill>
                        </a:rPr>
                        <a:t>y promover la asignación de un valor real a estos ecosistemas y sus recursos asociados</a:t>
                      </a:r>
                      <a:endParaRPr lang="es-CO" sz="1100" dirty="0"/>
                    </a:p>
                  </a:txBody>
                  <a:tcPr/>
                </a:tc>
                <a:tc rowSpan="7">
                  <a:txBody>
                    <a:bodyPr/>
                    <a:lstStyle/>
                    <a:p>
                      <a:r>
                        <a:rPr lang="es-CO" sz="1100" dirty="0"/>
                        <a:t>Manejo y Uso Sostenible</a:t>
                      </a:r>
                    </a:p>
                  </a:txBody>
                  <a:tcPr/>
                </a:tc>
                <a:tc rowSpan="4">
                  <a:txBody>
                    <a:bodyPr/>
                    <a:lstStyle/>
                    <a:p>
                      <a:r>
                        <a:rPr lang="es-CO" sz="1100" dirty="0"/>
                        <a:t>Ordenamiento Ambiental Territorial para Humedales</a:t>
                      </a:r>
                    </a:p>
                  </a:txBody>
                  <a:tcPr/>
                </a:tc>
                <a:tc>
                  <a:txBody>
                    <a:bodyPr/>
                    <a:lstStyle/>
                    <a:p>
                      <a:r>
                        <a:rPr lang="es-MX" sz="1100" dirty="0"/>
                        <a:t>Caracterizar los complejos de humedales del país, con la identificación de los usos existentes y proyectados, así como la definición y priorización específica de sus problemas y la evaluación de la estructura institucional de manejo vigente.</a:t>
                      </a:r>
                      <a:endParaRPr lang="es-CO" sz="1100" dirty="0"/>
                    </a:p>
                  </a:txBody>
                  <a:tcPr/>
                </a:tc>
                <a:extLst>
                  <a:ext uri="{0D108BD9-81ED-4DB2-BD59-A6C34878D82A}">
                    <a16:rowId xmlns:a16="http://schemas.microsoft.com/office/drawing/2014/main" val="1272004825"/>
                  </a:ext>
                </a:extLst>
              </a:tr>
              <a:tr h="387098">
                <a:tc vMerge="1">
                  <a:txBody>
                    <a:bodyPr/>
                    <a:lstStyle/>
                    <a:p>
                      <a:endParaRPr lang="es-CO"/>
                    </a:p>
                  </a:txBody>
                  <a:tcPr/>
                </a:tc>
                <a:tc vMerge="1">
                  <a:txBody>
                    <a:bodyPr/>
                    <a:lstStyle/>
                    <a:p>
                      <a:endParaRPr lang="es-CO" dirty="0"/>
                    </a:p>
                  </a:txBody>
                  <a:tcPr/>
                </a:tc>
                <a:tc vMerge="1">
                  <a:txBody>
                    <a:bodyPr/>
                    <a:lstStyle/>
                    <a:p>
                      <a:endParaRPr lang="es-CO" dirty="0"/>
                    </a:p>
                  </a:txBody>
                  <a:tcPr/>
                </a:tc>
                <a:tc>
                  <a:txBody>
                    <a:bodyPr/>
                    <a:lstStyle/>
                    <a:p>
                      <a:r>
                        <a:rPr lang="es-MX" sz="1100" dirty="0"/>
                        <a:t>Incluir criterios ambientales sobre los humedales en todos los procesos de planificación de uso de la tierra, los recursos naturales y el ordenamiento del territorio</a:t>
                      </a:r>
                      <a:endParaRPr lang="es-CO" sz="1100" dirty="0"/>
                    </a:p>
                  </a:txBody>
                  <a:tcPr/>
                </a:tc>
                <a:extLst>
                  <a:ext uri="{0D108BD9-81ED-4DB2-BD59-A6C34878D82A}">
                    <a16:rowId xmlns:a16="http://schemas.microsoft.com/office/drawing/2014/main" val="3294849310"/>
                  </a:ext>
                </a:extLst>
              </a:tr>
              <a:tr h="387098">
                <a:tc vMerge="1">
                  <a:txBody>
                    <a:bodyPr/>
                    <a:lstStyle/>
                    <a:p>
                      <a:endParaRPr lang="es-CO"/>
                    </a:p>
                  </a:txBody>
                  <a:tcPr/>
                </a:tc>
                <a:tc vMerge="1">
                  <a:txBody>
                    <a:bodyPr/>
                    <a:lstStyle/>
                    <a:p>
                      <a:endParaRPr lang="es-CO" dirty="0"/>
                    </a:p>
                  </a:txBody>
                  <a:tcPr/>
                </a:tc>
                <a:tc vMerge="1">
                  <a:txBody>
                    <a:bodyPr/>
                    <a:lstStyle/>
                    <a:p>
                      <a:endParaRPr lang="es-CO" dirty="0"/>
                    </a:p>
                  </a:txBody>
                  <a:tcPr/>
                </a:tc>
                <a:tc>
                  <a:txBody>
                    <a:bodyPr/>
                    <a:lstStyle/>
                    <a:p>
                      <a:r>
                        <a:rPr lang="es-MX" sz="1100" dirty="0"/>
                        <a:t>Elaborar planes de manejo para humedales con el fin de garantizar el mantenimiento de sus características ecológicas y la oferta de bienes y servicios ambientales</a:t>
                      </a:r>
                      <a:endParaRPr lang="es-CO" sz="1100" dirty="0"/>
                    </a:p>
                  </a:txBody>
                  <a:tcPr/>
                </a:tc>
                <a:extLst>
                  <a:ext uri="{0D108BD9-81ED-4DB2-BD59-A6C34878D82A}">
                    <a16:rowId xmlns:a16="http://schemas.microsoft.com/office/drawing/2014/main" val="2327350637"/>
                  </a:ext>
                </a:extLst>
              </a:tr>
              <a:tr h="387098">
                <a:tc vMerge="1">
                  <a:txBody>
                    <a:bodyPr/>
                    <a:lstStyle/>
                    <a:p>
                      <a:endParaRPr lang="es-CO"/>
                    </a:p>
                  </a:txBody>
                  <a:tcPr/>
                </a:tc>
                <a:tc vMerge="1">
                  <a:txBody>
                    <a:bodyPr/>
                    <a:lstStyle/>
                    <a:p>
                      <a:endParaRPr lang="es-CO" dirty="0"/>
                    </a:p>
                  </a:txBody>
                  <a:tcPr/>
                </a:tc>
                <a:tc vMerge="1">
                  <a:txBody>
                    <a:bodyPr/>
                    <a:lstStyle/>
                    <a:p>
                      <a:endParaRPr lang="es-CO" dirty="0"/>
                    </a:p>
                  </a:txBody>
                  <a:tcPr/>
                </a:tc>
                <a:tc>
                  <a:txBody>
                    <a:bodyPr/>
                    <a:lstStyle/>
                    <a:p>
                      <a:r>
                        <a:rPr lang="es-MX" sz="1100" dirty="0"/>
                        <a:t>Promover la participación activa e informada de las comunidades locales en la planificación, toma de decisiones, la conservación y uso sostenible de los humedales.</a:t>
                      </a:r>
                      <a:endParaRPr lang="es-CO" sz="1100" dirty="0"/>
                    </a:p>
                  </a:txBody>
                  <a:tcPr/>
                </a:tc>
                <a:extLst>
                  <a:ext uri="{0D108BD9-81ED-4DB2-BD59-A6C34878D82A}">
                    <a16:rowId xmlns:a16="http://schemas.microsoft.com/office/drawing/2014/main" val="284106312"/>
                  </a:ext>
                </a:extLst>
              </a:tr>
              <a:tr h="387098">
                <a:tc vMerge="1">
                  <a:txBody>
                    <a:bodyPr/>
                    <a:lstStyle/>
                    <a:p>
                      <a:endParaRPr lang="es-CO"/>
                    </a:p>
                  </a:txBody>
                  <a:tcPr/>
                </a:tc>
                <a:tc vMerge="1">
                  <a:txBody>
                    <a:bodyPr/>
                    <a:lstStyle/>
                    <a:p>
                      <a:endParaRPr lang="es-CO" dirty="0"/>
                    </a:p>
                  </a:txBody>
                  <a:tcPr/>
                </a:tc>
                <a:tc rowSpan="3">
                  <a:txBody>
                    <a:bodyPr/>
                    <a:lstStyle/>
                    <a:p>
                      <a:r>
                        <a:rPr lang="es-CO" sz="1100" dirty="0"/>
                        <a:t>Sostenibilidad Ambiental Sectorial</a:t>
                      </a:r>
                    </a:p>
                  </a:txBody>
                  <a:tcPr/>
                </a:tc>
                <a:tc>
                  <a:txBody>
                    <a:bodyPr/>
                    <a:lstStyle/>
                    <a:p>
                      <a:r>
                        <a:rPr lang="es-MX" sz="1100" dirty="0"/>
                        <a:t>Incorporar criterios ambientales para el manejo y conservación de humedales en la planificación sectorial</a:t>
                      </a:r>
                      <a:endParaRPr lang="es-CO" sz="1100" dirty="0"/>
                    </a:p>
                  </a:txBody>
                  <a:tcPr/>
                </a:tc>
                <a:extLst>
                  <a:ext uri="{0D108BD9-81ED-4DB2-BD59-A6C34878D82A}">
                    <a16:rowId xmlns:a16="http://schemas.microsoft.com/office/drawing/2014/main" val="2519772667"/>
                  </a:ext>
                </a:extLst>
              </a:tr>
              <a:tr h="387098">
                <a:tc vMerge="1">
                  <a:txBody>
                    <a:bodyPr/>
                    <a:lstStyle/>
                    <a:p>
                      <a:endParaRPr lang="es-CO"/>
                    </a:p>
                  </a:txBody>
                  <a:tcPr/>
                </a:tc>
                <a:tc vMerge="1">
                  <a:txBody>
                    <a:bodyPr/>
                    <a:lstStyle/>
                    <a:p>
                      <a:endParaRPr lang="es-CO" dirty="0"/>
                    </a:p>
                  </a:txBody>
                  <a:tcPr/>
                </a:tc>
                <a:tc vMerge="1">
                  <a:txBody>
                    <a:bodyPr/>
                    <a:lstStyle/>
                    <a:p>
                      <a:endParaRPr lang="es-CO" dirty="0"/>
                    </a:p>
                  </a:txBody>
                  <a:tcPr/>
                </a:tc>
                <a:tc>
                  <a:txBody>
                    <a:bodyPr/>
                    <a:lstStyle/>
                    <a:p>
                      <a:r>
                        <a:rPr lang="es-MX" sz="1100" dirty="0"/>
                        <a:t>Garantizar la obligatoriedad de realizar evaluaciones ambientales a los proyectos de desarrollo y actividades que afecten los humedales del país</a:t>
                      </a:r>
                      <a:endParaRPr lang="es-CO" sz="1100" dirty="0"/>
                    </a:p>
                  </a:txBody>
                  <a:tcPr/>
                </a:tc>
                <a:extLst>
                  <a:ext uri="{0D108BD9-81ED-4DB2-BD59-A6C34878D82A}">
                    <a16:rowId xmlns:a16="http://schemas.microsoft.com/office/drawing/2014/main" val="1306052606"/>
                  </a:ext>
                </a:extLst>
              </a:tr>
              <a:tr h="387098">
                <a:tc vMerge="1">
                  <a:txBody>
                    <a:bodyPr/>
                    <a:lstStyle/>
                    <a:p>
                      <a:endParaRPr lang="es-CO"/>
                    </a:p>
                  </a:txBody>
                  <a:tcPr/>
                </a:tc>
                <a:tc vMerge="1">
                  <a:txBody>
                    <a:bodyPr/>
                    <a:lstStyle/>
                    <a:p>
                      <a:endParaRPr lang="es-CO" dirty="0"/>
                    </a:p>
                  </a:txBody>
                  <a:tcPr/>
                </a:tc>
                <a:tc vMerge="1">
                  <a:txBody>
                    <a:bodyPr/>
                    <a:lstStyle/>
                    <a:p>
                      <a:endParaRPr lang="es-CO" dirty="0"/>
                    </a:p>
                  </a:txBody>
                  <a:tcPr/>
                </a:tc>
                <a:tc>
                  <a:txBody>
                    <a:bodyPr/>
                    <a:lstStyle/>
                    <a:p>
                      <a:r>
                        <a:rPr lang="es-MX" sz="1100" dirty="0"/>
                        <a:t>Promover las evaluaciones ecológicas y valoraciones económicas de los beneficios y funciones de los humedales para su consideración en los procesos de planificación sectorial</a:t>
                      </a:r>
                      <a:endParaRPr lang="es-CO" sz="1100" dirty="0"/>
                    </a:p>
                  </a:txBody>
                  <a:tcPr/>
                </a:tc>
                <a:extLst>
                  <a:ext uri="{0D108BD9-81ED-4DB2-BD59-A6C34878D82A}">
                    <a16:rowId xmlns:a16="http://schemas.microsoft.com/office/drawing/2014/main" val="1618668754"/>
                  </a:ext>
                </a:extLst>
              </a:tr>
              <a:tr h="387098">
                <a:tc rowSpan="3">
                  <a:txBody>
                    <a:bodyPr/>
                    <a:lstStyle/>
                    <a:p>
                      <a:r>
                        <a:rPr lang="es-MX" sz="1100" dirty="0"/>
                        <a:t>Fomentar la conservación, uso sostenible, y restauración de los humedales del país, de acuerdo a sus características ecológicas y socioeconómicas.</a:t>
                      </a:r>
                      <a:endParaRPr lang="es-CO" sz="1100" dirty="0"/>
                    </a:p>
                  </a:txBody>
                  <a:tcPr/>
                </a:tc>
                <a:tc rowSpan="3">
                  <a:txBody>
                    <a:bodyPr/>
                    <a:lstStyle/>
                    <a:p>
                      <a:r>
                        <a:rPr lang="es-CO" sz="1100" dirty="0"/>
                        <a:t>Conservación y Recuperación</a:t>
                      </a:r>
                    </a:p>
                  </a:txBody>
                  <a:tcPr/>
                </a:tc>
                <a:tc rowSpan="2">
                  <a:txBody>
                    <a:bodyPr/>
                    <a:lstStyle/>
                    <a:p>
                      <a:r>
                        <a:rPr lang="es-CO" sz="1100" dirty="0"/>
                        <a:t>Conservación de Humedales</a:t>
                      </a:r>
                    </a:p>
                  </a:txBody>
                  <a:tcPr/>
                </a:tc>
                <a:tc>
                  <a:txBody>
                    <a:bodyPr/>
                    <a:lstStyle/>
                    <a:p>
                      <a:r>
                        <a:rPr lang="es-MX" sz="1100" dirty="0"/>
                        <a:t>Diseñar y desarrollar programas de conservación de ecosistemas de humedales y especies amenazadas y/o en vía de extinción, para asegurar su sostenibilidad.</a:t>
                      </a:r>
                      <a:endParaRPr lang="es-CO" sz="1100" dirty="0"/>
                    </a:p>
                  </a:txBody>
                  <a:tcPr/>
                </a:tc>
                <a:extLst>
                  <a:ext uri="{0D108BD9-81ED-4DB2-BD59-A6C34878D82A}">
                    <a16:rowId xmlns:a16="http://schemas.microsoft.com/office/drawing/2014/main" val="2728124942"/>
                  </a:ext>
                </a:extLst>
              </a:tr>
              <a:tr h="387098">
                <a:tc vMerge="1">
                  <a:txBody>
                    <a:bodyPr/>
                    <a:lstStyle/>
                    <a:p>
                      <a:endParaRPr lang="es-CO"/>
                    </a:p>
                  </a:txBody>
                  <a:tcPr/>
                </a:tc>
                <a:tc vMerge="1">
                  <a:txBody>
                    <a:bodyPr/>
                    <a:lstStyle/>
                    <a:p>
                      <a:endParaRPr lang="es-CO" sz="1200" dirty="0"/>
                    </a:p>
                  </a:txBody>
                  <a:tcPr/>
                </a:tc>
                <a:tc vMerge="1">
                  <a:txBody>
                    <a:bodyPr/>
                    <a:lstStyle/>
                    <a:p>
                      <a:endParaRPr lang="es-CO" sz="1200" dirty="0"/>
                    </a:p>
                  </a:txBody>
                  <a:tcPr/>
                </a:tc>
                <a:tc>
                  <a:txBody>
                    <a:bodyPr/>
                    <a:lstStyle/>
                    <a:p>
                      <a:r>
                        <a:rPr lang="es-MX" sz="1100" dirty="0"/>
                        <a:t>Establecer las medidas requeridas para garantizar el control a la introducción y trasplante de especies invasoras de flora y fauna en los ecosistemas acuáticos continentales.</a:t>
                      </a:r>
                      <a:endParaRPr lang="es-CO" sz="1100" dirty="0"/>
                    </a:p>
                  </a:txBody>
                  <a:tcPr/>
                </a:tc>
                <a:extLst>
                  <a:ext uri="{0D108BD9-81ED-4DB2-BD59-A6C34878D82A}">
                    <a16:rowId xmlns:a16="http://schemas.microsoft.com/office/drawing/2014/main" val="690403578"/>
                  </a:ext>
                </a:extLst>
              </a:tr>
              <a:tr h="691246">
                <a:tc vMerge="1">
                  <a:txBody>
                    <a:bodyPr/>
                    <a:lstStyle/>
                    <a:p>
                      <a:endParaRPr lang="es-CO"/>
                    </a:p>
                  </a:txBody>
                  <a:tcPr/>
                </a:tc>
                <a:tc vMerge="1">
                  <a:txBody>
                    <a:bodyPr/>
                    <a:lstStyle/>
                    <a:p>
                      <a:endParaRPr lang="es-CO" sz="1200" dirty="0"/>
                    </a:p>
                  </a:txBody>
                  <a:tcPr/>
                </a:tc>
                <a:tc>
                  <a:txBody>
                    <a:bodyPr/>
                    <a:lstStyle/>
                    <a:p>
                      <a:r>
                        <a:rPr lang="es-MX" sz="1100" dirty="0"/>
                        <a:t>Rehabilitación y Restauración de Humedales Degradados</a:t>
                      </a:r>
                      <a:endParaRPr lang="es-CO" sz="1100" dirty="0"/>
                    </a:p>
                  </a:txBody>
                  <a:tcPr/>
                </a:tc>
                <a:tc>
                  <a:txBody>
                    <a:bodyPr/>
                    <a:lstStyle/>
                    <a:p>
                      <a:r>
                        <a:rPr lang="es-MX" sz="1100" dirty="0"/>
                        <a:t>Establecer e implementar programas regionales para recuperar, rehabilitar y/o restaurar ecosistemas de humedales e incorporarlos como áreas de manejo especial dentro de los procesos de ordenamiento territorial y planificación del desarrollo económico.</a:t>
                      </a:r>
                      <a:endParaRPr lang="es-CO" sz="1100" dirty="0"/>
                    </a:p>
                  </a:txBody>
                  <a:tcPr/>
                </a:tc>
                <a:extLst>
                  <a:ext uri="{0D108BD9-81ED-4DB2-BD59-A6C34878D82A}">
                    <a16:rowId xmlns:a16="http://schemas.microsoft.com/office/drawing/2014/main" val="279046479"/>
                  </a:ext>
                </a:extLst>
              </a:tr>
              <a:tr h="539172">
                <a:tc rowSpan="2">
                  <a:txBody>
                    <a:bodyPr/>
                    <a:lstStyle/>
                    <a:p>
                      <a:r>
                        <a:rPr lang="es-MX" sz="1100" dirty="0"/>
                        <a:t>Promover y fortalecer procesos de concientización, y sensibilización en el ámbito nacional, regional y local, respecto a la conservación y uso sostenible de humedales.</a:t>
                      </a:r>
                      <a:endParaRPr lang="es-CO" sz="1100" dirty="0"/>
                    </a:p>
                  </a:txBody>
                  <a:tcPr/>
                </a:tc>
                <a:tc rowSpan="2">
                  <a:txBody>
                    <a:bodyPr/>
                    <a:lstStyle/>
                    <a:p>
                      <a:r>
                        <a:rPr lang="es-CO" sz="1100" dirty="0"/>
                        <a:t>Concientización y Sensibilización</a:t>
                      </a:r>
                    </a:p>
                  </a:txBody>
                  <a:tcPr/>
                </a:tc>
                <a:tc rowSpan="2">
                  <a:txBody>
                    <a:bodyPr/>
                    <a:lstStyle/>
                    <a:p>
                      <a:r>
                        <a:rPr lang="es-MX" sz="1100" dirty="0"/>
                        <a:t>Concientización y Sensibilización sobre los Humedales</a:t>
                      </a:r>
                      <a:endParaRPr lang="es-CO" sz="1100" dirty="0"/>
                    </a:p>
                  </a:txBody>
                  <a:tcPr/>
                </a:tc>
                <a:tc>
                  <a:txBody>
                    <a:bodyPr/>
                    <a:lstStyle/>
                    <a:p>
                      <a:r>
                        <a:rPr lang="es-MX" sz="1100" dirty="0"/>
                        <a:t>Formular e implementar un programa nacional de concientización y sensibilización sobre los humedales, sus funciones y valores con base en los lineamientos de la Política Nacional de Educación Ambiental y el decreto 1743 del 3 de agosto de 1994.</a:t>
                      </a:r>
                      <a:endParaRPr lang="es-CO" sz="1100" dirty="0"/>
                    </a:p>
                  </a:txBody>
                  <a:tcPr/>
                </a:tc>
                <a:extLst>
                  <a:ext uri="{0D108BD9-81ED-4DB2-BD59-A6C34878D82A}">
                    <a16:rowId xmlns:a16="http://schemas.microsoft.com/office/drawing/2014/main" val="2067053477"/>
                  </a:ext>
                </a:extLst>
              </a:tr>
              <a:tr h="387098">
                <a:tc vMerge="1">
                  <a:txBody>
                    <a:bodyPr/>
                    <a:lstStyle/>
                    <a:p>
                      <a:endParaRPr lang="es-CO"/>
                    </a:p>
                  </a:txBody>
                  <a:tcPr/>
                </a:tc>
                <a:tc vMerge="1">
                  <a:txBody>
                    <a:bodyPr/>
                    <a:lstStyle/>
                    <a:p>
                      <a:endParaRPr lang="es-CO" sz="1200" dirty="0"/>
                    </a:p>
                  </a:txBody>
                  <a:tcPr/>
                </a:tc>
                <a:tc vMerge="1">
                  <a:txBody>
                    <a:bodyPr/>
                    <a:lstStyle/>
                    <a:p>
                      <a:endParaRPr lang="es-CO" sz="1200" dirty="0"/>
                    </a:p>
                  </a:txBody>
                  <a:tcPr/>
                </a:tc>
                <a:tc>
                  <a:txBody>
                    <a:bodyPr/>
                    <a:lstStyle/>
                    <a:p>
                      <a:r>
                        <a:rPr lang="es-MX" sz="1100" dirty="0"/>
                        <a:t>Establecer un programa de comunicación para difundir la importancia de los valores y funciones de los humedales del país</a:t>
                      </a:r>
                      <a:endParaRPr lang="es-CO" sz="1100" dirty="0"/>
                    </a:p>
                  </a:txBody>
                  <a:tcPr/>
                </a:tc>
                <a:extLst>
                  <a:ext uri="{0D108BD9-81ED-4DB2-BD59-A6C34878D82A}">
                    <a16:rowId xmlns:a16="http://schemas.microsoft.com/office/drawing/2014/main" val="4031925673"/>
                  </a:ext>
                </a:extLst>
              </a:tr>
            </a:tbl>
          </a:graphicData>
        </a:graphic>
      </p:graphicFrame>
      <p:sp>
        <p:nvSpPr>
          <p:cNvPr id="5" name="Elipse 4">
            <a:extLst>
              <a:ext uri="{FF2B5EF4-FFF2-40B4-BE49-F238E27FC236}">
                <a16:creationId xmlns:a16="http://schemas.microsoft.com/office/drawing/2014/main" id="{B7D30E8D-1349-402C-8B46-D7A1842F9577}"/>
              </a:ext>
            </a:extLst>
          </p:cNvPr>
          <p:cNvSpPr/>
          <p:nvPr/>
        </p:nvSpPr>
        <p:spPr>
          <a:xfrm>
            <a:off x="4357978" y="1201003"/>
            <a:ext cx="6714699" cy="504967"/>
          </a:xfrm>
          <a:prstGeom prst="ellipse">
            <a:avLst/>
          </a:prstGeom>
          <a:noFill/>
          <a:ln w="9525" cap="flat" cmpd="sng" algn="ctr">
            <a:solidFill>
              <a:srgbClr val="FF0000"/>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endParaRPr lang="es-CO" dirty="0"/>
          </a:p>
        </p:txBody>
      </p:sp>
      <p:pic>
        <p:nvPicPr>
          <p:cNvPr id="3" name="Imagen 2">
            <a:extLst>
              <a:ext uri="{FF2B5EF4-FFF2-40B4-BE49-F238E27FC236}">
                <a16:creationId xmlns:a16="http://schemas.microsoft.com/office/drawing/2014/main" id="{677261A7-6E08-4CA8-8AFD-91BBB4D55838}"/>
              </a:ext>
            </a:extLst>
          </p:cNvPr>
          <p:cNvPicPr>
            <a:picLocks noChangeAspect="1"/>
          </p:cNvPicPr>
          <p:nvPr/>
        </p:nvPicPr>
        <p:blipFill>
          <a:blip r:embed="rId2"/>
          <a:stretch>
            <a:fillRect/>
          </a:stretch>
        </p:blipFill>
        <p:spPr>
          <a:xfrm>
            <a:off x="1644329" y="877580"/>
            <a:ext cx="7842504" cy="3325930"/>
          </a:xfrm>
          <a:prstGeom prst="rect">
            <a:avLst/>
          </a:prstGeom>
          <a:ln>
            <a:noFill/>
          </a:ln>
          <a:effectLst>
            <a:outerShdw blurRad="292100" dist="139700" dir="2700000" algn="tl" rotWithShape="0">
              <a:srgbClr val="333333">
                <a:alpha val="65000"/>
              </a:srgbClr>
            </a:outerShdw>
          </a:effectLst>
        </p:spPr>
      </p:pic>
      <p:pic>
        <p:nvPicPr>
          <p:cNvPr id="6" name="Imagen 5">
            <a:extLst>
              <a:ext uri="{FF2B5EF4-FFF2-40B4-BE49-F238E27FC236}">
                <a16:creationId xmlns:a16="http://schemas.microsoft.com/office/drawing/2014/main" id="{C2901779-E668-4D7E-BC97-942B388E34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76773" y="236220"/>
            <a:ext cx="1991807" cy="482391"/>
          </a:xfrm>
          <a:prstGeom prst="rect">
            <a:avLst/>
          </a:prstGeom>
        </p:spPr>
      </p:pic>
    </p:spTree>
    <p:extLst>
      <p:ext uri="{BB962C8B-B14F-4D97-AF65-F5344CB8AC3E}">
        <p14:creationId xmlns:p14="http://schemas.microsoft.com/office/powerpoint/2010/main" val="32813087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63910200-F4A9-4FDF-85EE-645153583B6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88439"/>
            <a:ext cx="2511189" cy="608179"/>
          </a:xfrm>
          <a:prstGeom prst="rect">
            <a:avLst/>
          </a:prstGeom>
        </p:spPr>
      </p:pic>
      <p:pic>
        <p:nvPicPr>
          <p:cNvPr id="1026" name="Picture 2">
            <a:extLst>
              <a:ext uri="{FF2B5EF4-FFF2-40B4-BE49-F238E27FC236}">
                <a16:creationId xmlns:a16="http://schemas.microsoft.com/office/drawing/2014/main" id="{E98E214B-17DD-43A8-8FB8-E2C6B89C7A3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46600" y="0"/>
            <a:ext cx="7645400" cy="6858000"/>
          </a:xfrm>
          <a:prstGeom prst="rect">
            <a:avLst/>
          </a:prstGeom>
          <a:noFill/>
          <a:extLst>
            <a:ext uri="{909E8E84-426E-40DD-AFC4-6F175D3DCCD1}">
              <a14:hiddenFill xmlns:a14="http://schemas.microsoft.com/office/drawing/2010/main">
                <a:solidFill>
                  <a:srgbClr val="FFFFFF"/>
                </a:solidFill>
              </a14:hiddenFill>
            </a:ext>
          </a:extLst>
        </p:spPr>
      </p:pic>
      <p:sp>
        <p:nvSpPr>
          <p:cNvPr id="6" name="Elipse 5">
            <a:extLst>
              <a:ext uri="{FF2B5EF4-FFF2-40B4-BE49-F238E27FC236}">
                <a16:creationId xmlns:a16="http://schemas.microsoft.com/office/drawing/2014/main" id="{2BA91711-2052-4549-9AC6-111432E4EE09}"/>
              </a:ext>
            </a:extLst>
          </p:cNvPr>
          <p:cNvSpPr/>
          <p:nvPr/>
        </p:nvSpPr>
        <p:spPr>
          <a:xfrm>
            <a:off x="5313321" y="796618"/>
            <a:ext cx="6714699" cy="504967"/>
          </a:xfrm>
          <a:prstGeom prst="ellipse">
            <a:avLst/>
          </a:prstGeom>
          <a:noFill/>
          <a:ln w="9525" cap="flat" cmpd="sng" algn="ctr">
            <a:solidFill>
              <a:srgbClr val="FF0000"/>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endParaRPr lang="es-CO" dirty="0"/>
          </a:p>
        </p:txBody>
      </p:sp>
    </p:spTree>
    <p:extLst>
      <p:ext uri="{BB962C8B-B14F-4D97-AF65-F5344CB8AC3E}">
        <p14:creationId xmlns:p14="http://schemas.microsoft.com/office/powerpoint/2010/main" val="20204948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10"/>
        <p:cNvGrpSpPr/>
        <p:nvPr/>
      </p:nvGrpSpPr>
      <p:grpSpPr>
        <a:xfrm>
          <a:off x="0" y="0"/>
          <a:ext cx="0" cy="0"/>
          <a:chOff x="0" y="0"/>
          <a:chExt cx="0" cy="0"/>
        </a:xfrm>
      </p:grpSpPr>
      <p:pic>
        <p:nvPicPr>
          <p:cNvPr id="9" name="Imagen 8"/>
          <p:cNvPicPr/>
          <p:nvPr/>
        </p:nvPicPr>
        <p:blipFill>
          <a:blip r:embed="rId3">
            <a:extLst>
              <a:ext uri="{28A0092B-C50C-407E-A947-70E740481C1C}">
                <a14:useLocalDpi xmlns:a14="http://schemas.microsoft.com/office/drawing/2010/main" val="0"/>
              </a:ext>
            </a:extLst>
          </a:blip>
          <a:stretch>
            <a:fillRect/>
          </a:stretch>
        </p:blipFill>
        <p:spPr>
          <a:xfrm>
            <a:off x="244682" y="762742"/>
            <a:ext cx="6507428" cy="5043549"/>
          </a:xfrm>
          <a:prstGeom prst="rect">
            <a:avLst/>
          </a:prstGeom>
        </p:spPr>
      </p:pic>
      <p:sp>
        <p:nvSpPr>
          <p:cNvPr id="4" name="Rectángulo 3"/>
          <p:cNvSpPr/>
          <p:nvPr/>
        </p:nvSpPr>
        <p:spPr>
          <a:xfrm>
            <a:off x="3048000" y="-10200500"/>
            <a:ext cx="6096000" cy="915572"/>
          </a:xfrm>
          <a:prstGeom prst="rect">
            <a:avLst/>
          </a:prstGeom>
        </p:spPr>
        <p:txBody>
          <a:bodyPr>
            <a:spAutoFit/>
          </a:bodyPr>
          <a:lstStyle/>
          <a:p>
            <a:pPr>
              <a:lnSpc>
                <a:spcPct val="107000"/>
              </a:lnSpc>
              <a:spcAft>
                <a:spcPts val="0"/>
              </a:spcAft>
            </a:pPr>
            <a:r>
              <a:rPr lang="es-CO" sz="1400" dirty="0">
                <a:latin typeface="Segoe UI" panose="020B0502040204020203" pitchFamily="34" charset="0"/>
                <a:ea typeface="Times New Roman" panose="02020603050405020304" pitchFamily="18" charset="0"/>
                <a:cs typeface="Times New Roman" panose="02020603050405020304" pitchFamily="18" charset="0"/>
              </a:rPr>
              <a:t> </a:t>
            </a:r>
            <a:endParaRPr lang="en-US"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s-CO" dirty="0">
                <a:latin typeface="Calibri" panose="020F0502020204030204" pitchFamily="34" charset="0"/>
                <a:ea typeface="Calibri" panose="020F0502020204030204" pitchFamily="34" charset="0"/>
                <a:cs typeface="Times New Roman" panose="02020603050405020304" pitchFamily="18" charset="0"/>
              </a:rPr>
              <a:t> </a:t>
            </a:r>
            <a:endParaRPr lang="en-US"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US" dirty="0">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ángulo 4"/>
          <p:cNvSpPr/>
          <p:nvPr/>
        </p:nvSpPr>
        <p:spPr>
          <a:xfrm>
            <a:off x="7457704" y="700644"/>
            <a:ext cx="4417621" cy="5361019"/>
          </a:xfrm>
          <a:prstGeom prst="rect">
            <a:avLst/>
          </a:prstGeom>
        </p:spPr>
        <p:txBody>
          <a:bodyPr wrap="square">
            <a:spAutoFit/>
          </a:bodyPr>
          <a:lstStyle/>
          <a:p>
            <a:pPr algn="ctr">
              <a:lnSpc>
                <a:spcPct val="107000"/>
              </a:lnSpc>
              <a:spcAft>
                <a:spcPts val="0"/>
              </a:spcAft>
            </a:pPr>
            <a:r>
              <a:rPr lang="es-CO" b="1" dirty="0">
                <a:latin typeface="Calibri" panose="020F0502020204030204" pitchFamily="34" charset="0"/>
                <a:ea typeface="Calibri" panose="020F0502020204030204" pitchFamily="34" charset="0"/>
                <a:cs typeface="Times New Roman" panose="02020603050405020304" pitchFamily="18" charset="0"/>
              </a:rPr>
              <a:t>Servicios Ecosistémicos </a:t>
            </a:r>
            <a:r>
              <a:rPr lang="es-CO" sz="1400" dirty="0">
                <a:solidFill>
                  <a:srgbClr val="FFFFFF"/>
                </a:solidFill>
                <a:latin typeface="Segoe UI" panose="020B0502040204020203" pitchFamily="34" charset="0"/>
                <a:ea typeface="Times New Roman" panose="02020603050405020304" pitchFamily="18" charset="0"/>
                <a:cs typeface="Times New Roman" panose="02020603050405020304" pitchFamily="18" charset="0"/>
              </a:rPr>
              <a:t> </a:t>
            </a:r>
            <a:endParaRPr lang="en-US"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s-CO"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s-CO" dirty="0">
                <a:latin typeface="Calibri" panose="020F0502020204030204" pitchFamily="34" charset="0"/>
                <a:ea typeface="Calibri" panose="020F0502020204030204" pitchFamily="34" charset="0"/>
                <a:cs typeface="Times New Roman" panose="02020603050405020304" pitchFamily="18" charset="0"/>
              </a:rPr>
              <a:t>Servicios de aprovisionamiento: (alimentos, </a:t>
            </a:r>
            <a:endParaRPr lang="en-US"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s-CO" dirty="0">
                <a:latin typeface="Calibri" panose="020F0502020204030204" pitchFamily="34" charset="0"/>
                <a:ea typeface="Calibri" panose="020F0502020204030204" pitchFamily="34" charset="0"/>
                <a:cs typeface="Times New Roman" panose="02020603050405020304" pitchFamily="18" charset="0"/>
              </a:rPr>
              <a:t>productos forestales maderables, productos forestales no maderables (PFNM) , pieles, carne y fauna ornamental, recursos genéticos, ingredientes naturales, plantas medicinales, productos farmacéuticos y productos cosméticos, agua) </a:t>
            </a:r>
            <a:endParaRPr lang="en-US"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s-CO" dirty="0">
                <a:latin typeface="Calibri" panose="020F0502020204030204" pitchFamily="34" charset="0"/>
                <a:ea typeface="Calibri" panose="020F0502020204030204" pitchFamily="34" charset="0"/>
                <a:cs typeface="Times New Roman" panose="02020603050405020304" pitchFamily="18" charset="0"/>
              </a:rPr>
              <a:t> </a:t>
            </a:r>
            <a:endParaRPr lang="en-US"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s-CO" dirty="0">
                <a:latin typeface="Calibri" panose="020F0502020204030204" pitchFamily="34" charset="0"/>
                <a:ea typeface="Calibri" panose="020F0502020204030204" pitchFamily="34" charset="0"/>
                <a:cs typeface="Times New Roman" panose="02020603050405020304" pitchFamily="18" charset="0"/>
              </a:rPr>
              <a:t>Servicios de regulación y Soporte: (regulación hídrica, almacenamiento y captura de carbono)</a:t>
            </a:r>
            <a:endParaRPr lang="en-US"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s-CO" dirty="0">
                <a:latin typeface="Calibri" panose="020F0502020204030204" pitchFamily="34" charset="0"/>
                <a:ea typeface="Calibri" panose="020F0502020204030204" pitchFamily="34" charset="0"/>
                <a:cs typeface="Times New Roman" panose="02020603050405020304" pitchFamily="18" charset="0"/>
              </a:rPr>
              <a:t> </a:t>
            </a:r>
            <a:endParaRPr lang="en-US"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s-CO" dirty="0">
                <a:latin typeface="Calibri" panose="020F0502020204030204" pitchFamily="34" charset="0"/>
                <a:ea typeface="Calibri" panose="020F0502020204030204" pitchFamily="34" charset="0"/>
                <a:cs typeface="Times New Roman" panose="02020603050405020304" pitchFamily="18" charset="0"/>
              </a:rPr>
              <a:t>Servicios culturales: Contexto ecosistémico al desarrollo cultural étnico, recreación y turismo.</a:t>
            </a:r>
            <a:endParaRPr lang="en-US"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s-CO" sz="1400" dirty="0">
                <a:latin typeface="Segoe UI" panose="020B0502040204020203" pitchFamily="34" charset="0"/>
                <a:ea typeface="Times New Roman" panose="02020603050405020304" pitchFamily="18" charset="0"/>
                <a:cs typeface="Times New Roman" panose="02020603050405020304" pitchFamily="18" charset="0"/>
              </a:rPr>
              <a:t> </a:t>
            </a:r>
            <a:endParaRPr lang="en-US"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621757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10"/>
        <p:cNvGrpSpPr/>
        <p:nvPr/>
      </p:nvGrpSpPr>
      <p:grpSpPr>
        <a:xfrm>
          <a:off x="0" y="0"/>
          <a:ext cx="0" cy="0"/>
          <a:chOff x="0" y="0"/>
          <a:chExt cx="0" cy="0"/>
        </a:xfrm>
      </p:grpSpPr>
      <p:sp>
        <p:nvSpPr>
          <p:cNvPr id="4" name="Rectángulo 3"/>
          <p:cNvSpPr/>
          <p:nvPr/>
        </p:nvSpPr>
        <p:spPr>
          <a:xfrm>
            <a:off x="3048000" y="-10200500"/>
            <a:ext cx="6096000" cy="915572"/>
          </a:xfrm>
          <a:prstGeom prst="rect">
            <a:avLst/>
          </a:prstGeom>
        </p:spPr>
        <p:txBody>
          <a:bodyPr>
            <a:spAutoFit/>
          </a:bodyPr>
          <a:lstStyle/>
          <a:p>
            <a:pPr>
              <a:lnSpc>
                <a:spcPct val="107000"/>
              </a:lnSpc>
              <a:spcAft>
                <a:spcPts val="0"/>
              </a:spcAft>
            </a:pPr>
            <a:r>
              <a:rPr lang="es-CO" sz="1400" dirty="0">
                <a:latin typeface="Segoe UI" panose="020B0502040204020203" pitchFamily="34" charset="0"/>
                <a:ea typeface="Times New Roman" panose="02020603050405020304" pitchFamily="18" charset="0"/>
                <a:cs typeface="Times New Roman" panose="02020603050405020304" pitchFamily="18" charset="0"/>
              </a:rPr>
              <a:t> </a:t>
            </a:r>
            <a:endParaRPr lang="en-US"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s-CO" dirty="0">
                <a:latin typeface="Calibri" panose="020F0502020204030204" pitchFamily="34" charset="0"/>
                <a:ea typeface="Calibri" panose="020F0502020204030204" pitchFamily="34" charset="0"/>
                <a:cs typeface="Times New Roman" panose="02020603050405020304" pitchFamily="18" charset="0"/>
              </a:rPr>
              <a:t> </a:t>
            </a:r>
            <a:endParaRPr lang="en-US"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US" dirty="0">
              <a:latin typeface="Calibri" panose="020F0502020204030204" pitchFamily="34" charset="0"/>
              <a:ea typeface="Calibri" panose="020F0502020204030204" pitchFamily="34" charset="0"/>
              <a:cs typeface="Times New Roman" panose="02020603050405020304" pitchFamily="18" charset="0"/>
            </a:endParaRPr>
          </a:p>
        </p:txBody>
      </p:sp>
      <p:pic>
        <p:nvPicPr>
          <p:cNvPr id="6" name="Imagen 5"/>
          <p:cNvPicPr/>
          <p:nvPr/>
        </p:nvPicPr>
        <p:blipFill>
          <a:blip r:embed="rId3">
            <a:extLst>
              <a:ext uri="{28A0092B-C50C-407E-A947-70E740481C1C}">
                <a14:useLocalDpi xmlns:a14="http://schemas.microsoft.com/office/drawing/2010/main" val="0"/>
              </a:ext>
            </a:extLst>
          </a:blip>
          <a:stretch>
            <a:fillRect/>
          </a:stretch>
        </p:blipFill>
        <p:spPr>
          <a:xfrm>
            <a:off x="241934" y="1351128"/>
            <a:ext cx="5854065" cy="4238021"/>
          </a:xfrm>
          <a:prstGeom prst="rect">
            <a:avLst/>
          </a:prstGeom>
        </p:spPr>
      </p:pic>
      <p:pic>
        <p:nvPicPr>
          <p:cNvPr id="7" name="Imagen 6"/>
          <p:cNvPicPr/>
          <p:nvPr/>
        </p:nvPicPr>
        <p:blipFill>
          <a:blip r:embed="rId4">
            <a:extLst>
              <a:ext uri="{28A0092B-C50C-407E-A947-70E740481C1C}">
                <a14:useLocalDpi xmlns:a14="http://schemas.microsoft.com/office/drawing/2010/main" val="0"/>
              </a:ext>
            </a:extLst>
          </a:blip>
          <a:stretch>
            <a:fillRect/>
          </a:stretch>
        </p:blipFill>
        <p:spPr>
          <a:xfrm>
            <a:off x="5938131" y="1856097"/>
            <a:ext cx="5880829" cy="3085352"/>
          </a:xfrm>
          <a:prstGeom prst="rect">
            <a:avLst/>
          </a:prstGeom>
        </p:spPr>
      </p:pic>
    </p:spTree>
    <p:extLst>
      <p:ext uri="{BB962C8B-B14F-4D97-AF65-F5344CB8AC3E}">
        <p14:creationId xmlns:p14="http://schemas.microsoft.com/office/powerpoint/2010/main" val="30318106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04"/>
        <p:cNvGrpSpPr/>
        <p:nvPr/>
      </p:nvGrpSpPr>
      <p:grpSpPr>
        <a:xfrm>
          <a:off x="0" y="0"/>
          <a:ext cx="0" cy="0"/>
          <a:chOff x="0" y="0"/>
          <a:chExt cx="0" cy="0"/>
        </a:xfrm>
      </p:grpSpPr>
      <p:pic>
        <p:nvPicPr>
          <p:cNvPr id="3" name="Imagen 2">
            <a:extLst>
              <a:ext uri="{FF2B5EF4-FFF2-40B4-BE49-F238E27FC236}">
                <a16:creationId xmlns:a16="http://schemas.microsoft.com/office/drawing/2014/main" id="{0F65C1D4-8CAC-4990-97E6-72C99CC83F53}"/>
              </a:ext>
            </a:extLst>
          </p:cNvPr>
          <p:cNvPicPr>
            <a:picLocks noChangeAspect="1"/>
          </p:cNvPicPr>
          <p:nvPr/>
        </p:nvPicPr>
        <p:blipFill rotWithShape="1">
          <a:blip r:embed="rId3"/>
          <a:srcRect l="30636" t="16949" r="34788" b="5311"/>
          <a:stretch/>
        </p:blipFill>
        <p:spPr>
          <a:xfrm>
            <a:off x="322419" y="1511300"/>
            <a:ext cx="3337430" cy="4220867"/>
          </a:xfrm>
          <a:prstGeom prst="rect">
            <a:avLst/>
          </a:prstGeom>
          <a:ln>
            <a:solidFill>
              <a:schemeClr val="accent6">
                <a:lumMod val="75000"/>
              </a:schemeClr>
            </a:solidFill>
          </a:ln>
        </p:spPr>
      </p:pic>
      <p:pic>
        <p:nvPicPr>
          <p:cNvPr id="8" name="Imagen 7">
            <a:extLst>
              <a:ext uri="{FF2B5EF4-FFF2-40B4-BE49-F238E27FC236}">
                <a16:creationId xmlns:a16="http://schemas.microsoft.com/office/drawing/2014/main" id="{2B026589-7FE8-45CA-86FF-AFD73CB04D6C}"/>
              </a:ext>
            </a:extLst>
          </p:cNvPr>
          <p:cNvPicPr>
            <a:picLocks noChangeAspect="1"/>
          </p:cNvPicPr>
          <p:nvPr/>
        </p:nvPicPr>
        <p:blipFill rotWithShape="1">
          <a:blip r:embed="rId4"/>
          <a:srcRect l="25423" t="18249" r="28941" b="14577"/>
          <a:stretch/>
        </p:blipFill>
        <p:spPr>
          <a:xfrm>
            <a:off x="1573691" y="3429000"/>
            <a:ext cx="3337430" cy="2763373"/>
          </a:xfrm>
          <a:prstGeom prst="rect">
            <a:avLst/>
          </a:prstGeom>
          <a:ln w="12700">
            <a:solidFill>
              <a:schemeClr val="accent6">
                <a:lumMod val="75000"/>
              </a:schemeClr>
            </a:solidFill>
          </a:ln>
        </p:spPr>
      </p:pic>
      <p:sp>
        <p:nvSpPr>
          <p:cNvPr id="5" name="Google Shape;105;p16">
            <a:extLst>
              <a:ext uri="{FF2B5EF4-FFF2-40B4-BE49-F238E27FC236}">
                <a16:creationId xmlns:a16="http://schemas.microsoft.com/office/drawing/2014/main" id="{CD564554-E45F-4E10-8532-A3548A143D1F}"/>
              </a:ext>
            </a:extLst>
          </p:cNvPr>
          <p:cNvSpPr txBox="1">
            <a:spLocks noGrp="1"/>
          </p:cNvSpPr>
          <p:nvPr>
            <p:ph type="title"/>
          </p:nvPr>
        </p:nvSpPr>
        <p:spPr>
          <a:xfrm>
            <a:off x="2134812" y="594772"/>
            <a:ext cx="10057188" cy="912644"/>
          </a:xfrm>
          <a:prstGeom prst="rect">
            <a:avLst/>
          </a:prstGeom>
        </p:spPr>
        <p:txBody>
          <a:bodyPr spcFirstLastPara="1" wrap="square" lIns="91425" tIns="45700" rIns="91425" bIns="45700" anchor="ctr" anchorCtr="0">
            <a:noAutofit/>
          </a:bodyPr>
          <a:lstStyle/>
          <a:p>
            <a:pPr lvl="0">
              <a:lnSpc>
                <a:spcPct val="100000"/>
              </a:lnSpc>
            </a:pPr>
            <a:r>
              <a:rPr lang="es-CO" sz="3200" dirty="0"/>
              <a:t>b. </a:t>
            </a:r>
            <a:r>
              <a:rPr lang="es-CO" sz="3200" dirty="0">
                <a:cs typeface="Arial"/>
                <a:sym typeface="Arial"/>
              </a:rPr>
              <a:t>Condicionantes Ambientales</a:t>
            </a:r>
            <a:endParaRPr sz="3200" dirty="0">
              <a:cs typeface="Arial"/>
              <a:sym typeface="Arial"/>
            </a:endParaRPr>
          </a:p>
        </p:txBody>
      </p:sp>
      <p:sp>
        <p:nvSpPr>
          <p:cNvPr id="7" name="Google Shape;106;p16">
            <a:extLst>
              <a:ext uri="{FF2B5EF4-FFF2-40B4-BE49-F238E27FC236}">
                <a16:creationId xmlns:a16="http://schemas.microsoft.com/office/drawing/2014/main" id="{57E09535-1C45-4E4E-8655-A565D429E167}"/>
              </a:ext>
            </a:extLst>
          </p:cNvPr>
          <p:cNvSpPr txBox="1">
            <a:spLocks noGrp="1"/>
          </p:cNvSpPr>
          <p:nvPr>
            <p:ph type="body" idx="1"/>
          </p:nvPr>
        </p:nvSpPr>
        <p:spPr>
          <a:xfrm>
            <a:off x="6226277" y="1511300"/>
            <a:ext cx="5064023" cy="3200399"/>
          </a:xfrm>
          <a:prstGeom prst="rect">
            <a:avLst/>
          </a:prstGeom>
          <a:noFill/>
          <a:ln>
            <a:noFill/>
          </a:ln>
        </p:spPr>
        <p:txBody>
          <a:bodyPr spcFirstLastPara="1" wrap="square" lIns="91425" tIns="45700" rIns="91425" bIns="45700" anchor="t" anchorCtr="0">
            <a:noAutofit/>
          </a:bodyPr>
          <a:lstStyle/>
          <a:p>
            <a:pPr marL="0" indent="0" algn="just">
              <a:buNone/>
            </a:pPr>
            <a:r>
              <a:rPr lang="es-CO" sz="1800" dirty="0"/>
              <a:t>El Articulo 44 del Decreto 902 de 2017, indica: la formulación y planeación para la intervención en el territorio será un documento (POSPR) que deberá contener, entre otros: </a:t>
            </a:r>
          </a:p>
          <a:p>
            <a:pPr marL="0" indent="0" algn="just">
              <a:buNone/>
            </a:pPr>
            <a:r>
              <a:rPr lang="es-CO" sz="1800" dirty="0"/>
              <a:t>-Identificación de las zonas que constituyan restricciones y condicionantes para el ordenamiento territorial. </a:t>
            </a:r>
          </a:p>
          <a:p>
            <a:pPr marL="0" indent="0" algn="just">
              <a:buNone/>
            </a:pPr>
            <a:endParaRPr sz="1800" dirty="0"/>
          </a:p>
        </p:txBody>
      </p:sp>
      <p:pic>
        <p:nvPicPr>
          <p:cNvPr id="6" name="Imagen 5">
            <a:extLst>
              <a:ext uri="{FF2B5EF4-FFF2-40B4-BE49-F238E27FC236}">
                <a16:creationId xmlns:a16="http://schemas.microsoft.com/office/drawing/2014/main" id="{21502505-680A-4623-A544-57CF6C44776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188439"/>
            <a:ext cx="2511189" cy="608179"/>
          </a:xfrm>
          <a:prstGeom prst="rect">
            <a:avLst/>
          </a:prstGeom>
        </p:spPr>
      </p:pic>
    </p:spTree>
    <p:extLst>
      <p:ext uri="{BB962C8B-B14F-4D97-AF65-F5344CB8AC3E}">
        <p14:creationId xmlns:p14="http://schemas.microsoft.com/office/powerpoint/2010/main" val="34788265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a 3">
            <a:extLst>
              <a:ext uri="{FF2B5EF4-FFF2-40B4-BE49-F238E27FC236}">
                <a16:creationId xmlns:a16="http://schemas.microsoft.com/office/drawing/2014/main" id="{EEB56AF9-EECE-46C2-A153-3458C8927474}"/>
              </a:ext>
            </a:extLst>
          </p:cNvPr>
          <p:cNvGraphicFramePr/>
          <p:nvPr>
            <p:extLst>
              <p:ext uri="{D42A27DB-BD31-4B8C-83A1-F6EECF244321}">
                <p14:modId xmlns:p14="http://schemas.microsoft.com/office/powerpoint/2010/main" val="3147219902"/>
              </p:ext>
            </p:extLst>
          </p:nvPr>
        </p:nvGraphicFramePr>
        <p:xfrm>
          <a:off x="2182125" y="834390"/>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Rectángulo 4">
            <a:extLst>
              <a:ext uri="{FF2B5EF4-FFF2-40B4-BE49-F238E27FC236}">
                <a16:creationId xmlns:a16="http://schemas.microsoft.com/office/drawing/2014/main" id="{AFC029BE-32EB-4D9B-85BD-0A2F6733CE77}"/>
              </a:ext>
            </a:extLst>
          </p:cNvPr>
          <p:cNvSpPr/>
          <p:nvPr/>
        </p:nvSpPr>
        <p:spPr>
          <a:xfrm>
            <a:off x="1144194" y="949114"/>
            <a:ext cx="914400" cy="530394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es-CO" sz="2800" b="1" dirty="0">
                <a:solidFill>
                  <a:schemeClr val="tx1"/>
                </a:solidFill>
              </a:rPr>
              <a:t>Capas de información y análisis para el OSPR</a:t>
            </a:r>
          </a:p>
        </p:txBody>
      </p:sp>
      <p:pic>
        <p:nvPicPr>
          <p:cNvPr id="6" name="Imagen 5">
            <a:extLst>
              <a:ext uri="{FF2B5EF4-FFF2-40B4-BE49-F238E27FC236}">
                <a16:creationId xmlns:a16="http://schemas.microsoft.com/office/drawing/2014/main" id="{5BA03260-DDFD-4B6B-ADDA-C7248E00C01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 y="188439"/>
            <a:ext cx="2511189" cy="608179"/>
          </a:xfrm>
          <a:prstGeom prst="rect">
            <a:avLst/>
          </a:prstGeom>
        </p:spPr>
      </p:pic>
    </p:spTree>
    <p:extLst>
      <p:ext uri="{BB962C8B-B14F-4D97-AF65-F5344CB8AC3E}">
        <p14:creationId xmlns:p14="http://schemas.microsoft.com/office/powerpoint/2010/main" val="8992751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a:extLst>
              <a:ext uri="{FF2B5EF4-FFF2-40B4-BE49-F238E27FC236}">
                <a16:creationId xmlns:a16="http://schemas.microsoft.com/office/drawing/2014/main" id="{876921E7-1B9C-49C0-82FC-379140B14434}"/>
              </a:ext>
            </a:extLst>
          </p:cNvPr>
          <p:cNvSpPr txBox="1">
            <a:spLocks/>
          </p:cNvSpPr>
          <p:nvPr/>
        </p:nvSpPr>
        <p:spPr>
          <a:xfrm>
            <a:off x="271821" y="854180"/>
            <a:ext cx="11613596" cy="646331"/>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115000"/>
              </a:lnSpc>
              <a:spcBef>
                <a:spcPts val="0"/>
              </a:spcBef>
              <a:spcAft>
                <a:spcPts val="0"/>
              </a:spcAft>
              <a:buClr>
                <a:srgbClr val="11805F"/>
              </a:buClr>
              <a:buSzPts val="4000"/>
              <a:buFont typeface="Montserrat"/>
              <a:buNone/>
              <a:defRPr sz="4000" b="1" i="0" u="none" strike="noStrike" cap="none">
                <a:solidFill>
                  <a:srgbClr val="11805F"/>
                </a:solidFill>
                <a:latin typeface="Montserrat"/>
                <a:ea typeface="Montserrat"/>
                <a:cs typeface="Montserrat"/>
                <a:sym typeface="Montserrat"/>
              </a:defRPr>
            </a:lvl1pPr>
            <a:lvl2pPr marR="0" lvl="1" algn="l" rtl="0">
              <a:lnSpc>
                <a:spcPct val="115000"/>
              </a:lnSpc>
              <a:spcBef>
                <a:spcPts val="0"/>
              </a:spcBef>
              <a:spcAft>
                <a:spcPts val="0"/>
              </a:spcAft>
              <a:buClr>
                <a:srgbClr val="000000"/>
              </a:buClr>
              <a:buSzPts val="2500"/>
              <a:buFont typeface="Arial"/>
              <a:buNone/>
              <a:defRPr sz="2500" b="0" i="0" u="none" strike="noStrike" cap="none">
                <a:solidFill>
                  <a:srgbClr val="000000"/>
                </a:solidFill>
                <a:latin typeface="Arial"/>
                <a:ea typeface="Arial"/>
                <a:cs typeface="Arial"/>
                <a:sym typeface="Arial"/>
              </a:defRPr>
            </a:lvl2pPr>
            <a:lvl3pPr marR="0" lvl="2" algn="l" rtl="0">
              <a:lnSpc>
                <a:spcPct val="115000"/>
              </a:lnSpc>
              <a:spcBef>
                <a:spcPts val="0"/>
              </a:spcBef>
              <a:spcAft>
                <a:spcPts val="0"/>
              </a:spcAft>
              <a:buClr>
                <a:srgbClr val="000000"/>
              </a:buClr>
              <a:buSzPts val="2500"/>
              <a:buFont typeface="Arial"/>
              <a:buNone/>
              <a:defRPr sz="2500" b="0" i="0" u="none" strike="noStrike" cap="none">
                <a:solidFill>
                  <a:srgbClr val="000000"/>
                </a:solidFill>
                <a:latin typeface="Arial"/>
                <a:ea typeface="Arial"/>
                <a:cs typeface="Arial"/>
                <a:sym typeface="Arial"/>
              </a:defRPr>
            </a:lvl3pPr>
            <a:lvl4pPr marR="0" lvl="3" algn="l" rtl="0">
              <a:lnSpc>
                <a:spcPct val="115000"/>
              </a:lnSpc>
              <a:spcBef>
                <a:spcPts val="0"/>
              </a:spcBef>
              <a:spcAft>
                <a:spcPts val="0"/>
              </a:spcAft>
              <a:buClr>
                <a:srgbClr val="000000"/>
              </a:buClr>
              <a:buSzPts val="2500"/>
              <a:buFont typeface="Arial"/>
              <a:buNone/>
              <a:defRPr sz="2500" b="0" i="0" u="none" strike="noStrike" cap="none">
                <a:solidFill>
                  <a:srgbClr val="000000"/>
                </a:solidFill>
                <a:latin typeface="Arial"/>
                <a:ea typeface="Arial"/>
                <a:cs typeface="Arial"/>
                <a:sym typeface="Arial"/>
              </a:defRPr>
            </a:lvl4pPr>
            <a:lvl5pPr marR="0" lvl="4" algn="l" rtl="0">
              <a:lnSpc>
                <a:spcPct val="115000"/>
              </a:lnSpc>
              <a:spcBef>
                <a:spcPts val="0"/>
              </a:spcBef>
              <a:spcAft>
                <a:spcPts val="0"/>
              </a:spcAft>
              <a:buClr>
                <a:srgbClr val="000000"/>
              </a:buClr>
              <a:buSzPts val="2500"/>
              <a:buFont typeface="Arial"/>
              <a:buNone/>
              <a:defRPr sz="2500" b="0" i="0" u="none" strike="noStrike" cap="none">
                <a:solidFill>
                  <a:srgbClr val="000000"/>
                </a:solidFill>
                <a:latin typeface="Arial"/>
                <a:ea typeface="Arial"/>
                <a:cs typeface="Arial"/>
                <a:sym typeface="Arial"/>
              </a:defRPr>
            </a:lvl5pPr>
            <a:lvl6pPr marR="0" lvl="5" algn="l" rtl="0">
              <a:lnSpc>
                <a:spcPct val="115000"/>
              </a:lnSpc>
              <a:spcBef>
                <a:spcPts val="0"/>
              </a:spcBef>
              <a:spcAft>
                <a:spcPts val="0"/>
              </a:spcAft>
              <a:buClr>
                <a:srgbClr val="000000"/>
              </a:buClr>
              <a:buSzPts val="2500"/>
              <a:buFont typeface="Arial"/>
              <a:buNone/>
              <a:defRPr sz="2500" b="0" i="0" u="none" strike="noStrike" cap="none">
                <a:solidFill>
                  <a:srgbClr val="000000"/>
                </a:solidFill>
                <a:latin typeface="Arial"/>
                <a:ea typeface="Arial"/>
                <a:cs typeface="Arial"/>
                <a:sym typeface="Arial"/>
              </a:defRPr>
            </a:lvl6pPr>
            <a:lvl7pPr marR="0" lvl="6" algn="l" rtl="0">
              <a:lnSpc>
                <a:spcPct val="115000"/>
              </a:lnSpc>
              <a:spcBef>
                <a:spcPts val="0"/>
              </a:spcBef>
              <a:spcAft>
                <a:spcPts val="0"/>
              </a:spcAft>
              <a:buClr>
                <a:srgbClr val="000000"/>
              </a:buClr>
              <a:buSzPts val="2500"/>
              <a:buFont typeface="Arial"/>
              <a:buNone/>
              <a:defRPr sz="2500" b="0" i="0" u="none" strike="noStrike" cap="none">
                <a:solidFill>
                  <a:srgbClr val="000000"/>
                </a:solidFill>
                <a:latin typeface="Arial"/>
                <a:ea typeface="Arial"/>
                <a:cs typeface="Arial"/>
                <a:sym typeface="Arial"/>
              </a:defRPr>
            </a:lvl7pPr>
            <a:lvl8pPr marR="0" lvl="7" algn="l" rtl="0">
              <a:lnSpc>
                <a:spcPct val="115000"/>
              </a:lnSpc>
              <a:spcBef>
                <a:spcPts val="0"/>
              </a:spcBef>
              <a:spcAft>
                <a:spcPts val="0"/>
              </a:spcAft>
              <a:buClr>
                <a:srgbClr val="000000"/>
              </a:buClr>
              <a:buSzPts val="2500"/>
              <a:buFont typeface="Arial"/>
              <a:buNone/>
              <a:defRPr sz="2500" b="0" i="0" u="none" strike="noStrike" cap="none">
                <a:solidFill>
                  <a:srgbClr val="000000"/>
                </a:solidFill>
                <a:latin typeface="Arial"/>
                <a:ea typeface="Arial"/>
                <a:cs typeface="Arial"/>
                <a:sym typeface="Arial"/>
              </a:defRPr>
            </a:lvl8pPr>
            <a:lvl9pPr marR="0" lvl="8" algn="l" rtl="0">
              <a:lnSpc>
                <a:spcPct val="115000"/>
              </a:lnSpc>
              <a:spcBef>
                <a:spcPts val="0"/>
              </a:spcBef>
              <a:spcAft>
                <a:spcPts val="0"/>
              </a:spcAft>
              <a:buClr>
                <a:srgbClr val="000000"/>
              </a:buClr>
              <a:buSzPts val="2500"/>
              <a:buFont typeface="Arial"/>
              <a:buNone/>
              <a:defRPr sz="2500" b="0" i="0" u="none" strike="noStrike" cap="none">
                <a:solidFill>
                  <a:srgbClr val="000000"/>
                </a:solidFill>
                <a:latin typeface="Arial"/>
                <a:ea typeface="Arial"/>
                <a:cs typeface="Arial"/>
                <a:sym typeface="Arial"/>
              </a:defRPr>
            </a:lvl9pPr>
          </a:lstStyle>
          <a:p>
            <a:pPr>
              <a:lnSpc>
                <a:spcPct val="100000"/>
              </a:lnSpc>
            </a:pPr>
            <a:r>
              <a:rPr lang="es-CO" sz="2800"/>
              <a:t>Articulación con las autoridades ambientales</a:t>
            </a:r>
            <a:endParaRPr lang="es-MX" sz="2800" dirty="0"/>
          </a:p>
        </p:txBody>
      </p:sp>
      <p:sp>
        <p:nvSpPr>
          <p:cNvPr id="5" name="CuadroTexto 4">
            <a:extLst>
              <a:ext uri="{FF2B5EF4-FFF2-40B4-BE49-F238E27FC236}">
                <a16:creationId xmlns:a16="http://schemas.microsoft.com/office/drawing/2014/main" id="{E61D6802-7B75-41C6-BF48-584332967888}"/>
              </a:ext>
            </a:extLst>
          </p:cNvPr>
          <p:cNvSpPr txBox="1"/>
          <p:nvPr/>
        </p:nvSpPr>
        <p:spPr>
          <a:xfrm>
            <a:off x="4743010" y="2881151"/>
            <a:ext cx="2469319" cy="1631216"/>
          </a:xfrm>
          <a:prstGeom prst="rect">
            <a:avLst/>
          </a:prstGeom>
          <a:noFill/>
          <a:ln w="19050">
            <a:solidFill>
              <a:schemeClr val="accent2"/>
            </a:solidFill>
          </a:ln>
        </p:spPr>
        <p:txBody>
          <a:bodyPr wrap="square" rtlCol="0">
            <a:spAutoFit/>
          </a:bodyPr>
          <a:lstStyle/>
          <a:p>
            <a:pPr algn="ctr"/>
            <a:r>
              <a:rPr lang="es-CO" sz="2000" b="1" dirty="0">
                <a:solidFill>
                  <a:schemeClr val="accent2"/>
                </a:solidFill>
              </a:rPr>
              <a:t>Articulación realizada hasta el momento en el marco de los </a:t>
            </a:r>
            <a:r>
              <a:rPr lang="es-CO" sz="2000" b="1" dirty="0" err="1">
                <a:solidFill>
                  <a:schemeClr val="accent2"/>
                </a:solidFill>
              </a:rPr>
              <a:t>POSPR</a:t>
            </a:r>
            <a:endParaRPr lang="es-CO" sz="2000" b="1" dirty="0">
              <a:solidFill>
                <a:schemeClr val="accent2"/>
              </a:solidFill>
            </a:endParaRPr>
          </a:p>
        </p:txBody>
      </p:sp>
      <p:sp>
        <p:nvSpPr>
          <p:cNvPr id="6" name="CuadroTexto 5">
            <a:extLst>
              <a:ext uri="{FF2B5EF4-FFF2-40B4-BE49-F238E27FC236}">
                <a16:creationId xmlns:a16="http://schemas.microsoft.com/office/drawing/2014/main" id="{7412CA99-57A7-43E3-B08D-40F78C10A279}"/>
              </a:ext>
            </a:extLst>
          </p:cNvPr>
          <p:cNvSpPr txBox="1"/>
          <p:nvPr/>
        </p:nvSpPr>
        <p:spPr>
          <a:xfrm>
            <a:off x="473075" y="1685177"/>
            <a:ext cx="3455676" cy="646331"/>
          </a:xfrm>
          <a:prstGeom prst="rect">
            <a:avLst/>
          </a:prstGeom>
          <a:noFill/>
        </p:spPr>
        <p:txBody>
          <a:bodyPr wrap="square">
            <a:spAutoFit/>
          </a:bodyPr>
          <a:lstStyle/>
          <a:p>
            <a:r>
              <a:rPr lang="es-CO" dirty="0"/>
              <a:t>M</a:t>
            </a:r>
            <a:r>
              <a:rPr lang="es-CO" sz="1800" dirty="0"/>
              <a:t>esas técnicas 2020-2021 con el MADS y MADR.</a:t>
            </a:r>
            <a:endParaRPr lang="es-ES" dirty="0"/>
          </a:p>
        </p:txBody>
      </p:sp>
      <p:cxnSp>
        <p:nvCxnSpPr>
          <p:cNvPr id="7" name="Conector: angular 6">
            <a:extLst>
              <a:ext uri="{FF2B5EF4-FFF2-40B4-BE49-F238E27FC236}">
                <a16:creationId xmlns:a16="http://schemas.microsoft.com/office/drawing/2014/main" id="{4B38EFD0-E3D0-4F96-A6F3-ACCE884B295C}"/>
              </a:ext>
            </a:extLst>
          </p:cNvPr>
          <p:cNvCxnSpPr>
            <a:cxnSpLocks/>
            <a:stCxn id="5" idx="1"/>
            <a:endCxn id="6" idx="2"/>
          </p:cNvCxnSpPr>
          <p:nvPr/>
        </p:nvCxnSpPr>
        <p:spPr>
          <a:xfrm rot="10800000">
            <a:off x="2200914" y="2331509"/>
            <a:ext cx="2542097" cy="1365251"/>
          </a:xfrm>
          <a:prstGeom prst="bentConnector2">
            <a:avLst/>
          </a:prstGeom>
          <a:ln w="28575">
            <a:solidFill>
              <a:schemeClr val="accent2"/>
            </a:solidFill>
            <a:tailEnd type="triangle"/>
          </a:ln>
        </p:spPr>
        <p:style>
          <a:lnRef idx="1">
            <a:schemeClr val="accent1"/>
          </a:lnRef>
          <a:fillRef idx="0">
            <a:schemeClr val="accent1"/>
          </a:fillRef>
          <a:effectRef idx="0">
            <a:schemeClr val="accent1"/>
          </a:effectRef>
          <a:fontRef idx="minor">
            <a:schemeClr val="tx1"/>
          </a:fontRef>
        </p:style>
      </p:cxnSp>
      <p:sp>
        <p:nvSpPr>
          <p:cNvPr id="8" name="CuadroTexto 7">
            <a:extLst>
              <a:ext uri="{FF2B5EF4-FFF2-40B4-BE49-F238E27FC236}">
                <a16:creationId xmlns:a16="http://schemas.microsoft.com/office/drawing/2014/main" id="{2F1824F7-84EF-4C1E-AE87-709EE8785D77}"/>
              </a:ext>
            </a:extLst>
          </p:cNvPr>
          <p:cNvSpPr txBox="1"/>
          <p:nvPr/>
        </p:nvSpPr>
        <p:spPr>
          <a:xfrm>
            <a:off x="8110849" y="1951672"/>
            <a:ext cx="3760476" cy="2031325"/>
          </a:xfrm>
          <a:prstGeom prst="rect">
            <a:avLst/>
          </a:prstGeom>
          <a:noFill/>
        </p:spPr>
        <p:txBody>
          <a:bodyPr wrap="square">
            <a:spAutoFit/>
          </a:bodyPr>
          <a:lstStyle/>
          <a:p>
            <a:r>
              <a:rPr lang="es-CO" sz="1800" dirty="0"/>
              <a:t>Mesas de articulación 2020-2021 para recolección y análisis de información conjunta con: </a:t>
            </a:r>
            <a:r>
              <a:rPr lang="es-CO" sz="1800" dirty="0" err="1"/>
              <a:t>MADS</a:t>
            </a:r>
            <a:r>
              <a:rPr lang="es-ES" sz="1800" dirty="0"/>
              <a:t>, DIMAR, </a:t>
            </a:r>
            <a:r>
              <a:rPr lang="es-ES" sz="1800" dirty="0" err="1"/>
              <a:t>CARDIQUE</a:t>
            </a:r>
            <a:r>
              <a:rPr lang="es-ES" sz="1800" dirty="0"/>
              <a:t>, </a:t>
            </a:r>
            <a:r>
              <a:rPr lang="es-ES" sz="1800" dirty="0" err="1"/>
              <a:t>CARSURE</a:t>
            </a:r>
            <a:r>
              <a:rPr lang="es-ES" sz="1800" dirty="0"/>
              <a:t>, Corporación Regional del Cauca y Unidad Nacional para la Gestión del Riesgo. </a:t>
            </a:r>
          </a:p>
        </p:txBody>
      </p:sp>
      <p:sp>
        <p:nvSpPr>
          <p:cNvPr id="9" name="CuadroTexto 8">
            <a:extLst>
              <a:ext uri="{FF2B5EF4-FFF2-40B4-BE49-F238E27FC236}">
                <a16:creationId xmlns:a16="http://schemas.microsoft.com/office/drawing/2014/main" id="{D3B99D5F-E462-4D40-B209-BDB1395D1B99}"/>
              </a:ext>
            </a:extLst>
          </p:cNvPr>
          <p:cNvSpPr txBox="1"/>
          <p:nvPr/>
        </p:nvSpPr>
        <p:spPr>
          <a:xfrm>
            <a:off x="4020985" y="5145734"/>
            <a:ext cx="4317167" cy="1754326"/>
          </a:xfrm>
          <a:prstGeom prst="rect">
            <a:avLst/>
          </a:prstGeom>
          <a:noFill/>
        </p:spPr>
        <p:txBody>
          <a:bodyPr wrap="square">
            <a:spAutoFit/>
          </a:bodyPr>
          <a:lstStyle/>
          <a:p>
            <a:r>
              <a:rPr lang="es-ES" sz="1800" dirty="0"/>
              <a:t>Convenio con PNN.</a:t>
            </a:r>
          </a:p>
          <a:p>
            <a:r>
              <a:rPr lang="es-ES" sz="1800" dirty="0"/>
              <a:t>Convenio con 3 Corporaciones para aunar esfuerzos en la identificación del cauce permanente y faja paralela de cuerpos lenticos y loticos. </a:t>
            </a:r>
          </a:p>
          <a:p>
            <a:endParaRPr lang="es-CO" sz="1800" dirty="0"/>
          </a:p>
        </p:txBody>
      </p:sp>
      <p:cxnSp>
        <p:nvCxnSpPr>
          <p:cNvPr id="10" name="Conector: angular 9">
            <a:extLst>
              <a:ext uri="{FF2B5EF4-FFF2-40B4-BE49-F238E27FC236}">
                <a16:creationId xmlns:a16="http://schemas.microsoft.com/office/drawing/2014/main" id="{9430FD04-7235-43F2-B052-FC61DCFAE33B}"/>
              </a:ext>
            </a:extLst>
          </p:cNvPr>
          <p:cNvCxnSpPr>
            <a:cxnSpLocks/>
            <a:stCxn id="5" idx="3"/>
            <a:endCxn id="8" idx="1"/>
          </p:cNvCxnSpPr>
          <p:nvPr/>
        </p:nvCxnSpPr>
        <p:spPr>
          <a:xfrm flipV="1">
            <a:off x="7212329" y="2967335"/>
            <a:ext cx="898520" cy="729424"/>
          </a:xfrm>
          <a:prstGeom prst="bentConnector3">
            <a:avLst>
              <a:gd name="adj1" fmla="val 50000"/>
            </a:avLst>
          </a:prstGeom>
          <a:ln w="28575">
            <a:solidFill>
              <a:schemeClr val="accent2"/>
            </a:solidFill>
            <a:tailEnd type="triangle"/>
          </a:ln>
        </p:spPr>
        <p:style>
          <a:lnRef idx="1">
            <a:schemeClr val="accent1"/>
          </a:lnRef>
          <a:fillRef idx="0">
            <a:schemeClr val="accent1"/>
          </a:fillRef>
          <a:effectRef idx="0">
            <a:schemeClr val="accent1"/>
          </a:effectRef>
          <a:fontRef idx="minor">
            <a:schemeClr val="tx1"/>
          </a:fontRef>
        </p:style>
      </p:cxnSp>
      <p:cxnSp>
        <p:nvCxnSpPr>
          <p:cNvPr id="11" name="Conector: angular 10">
            <a:extLst>
              <a:ext uri="{FF2B5EF4-FFF2-40B4-BE49-F238E27FC236}">
                <a16:creationId xmlns:a16="http://schemas.microsoft.com/office/drawing/2014/main" id="{47FD7692-6B0F-4F08-A3B1-4C61197ECFC7}"/>
              </a:ext>
            </a:extLst>
          </p:cNvPr>
          <p:cNvCxnSpPr>
            <a:cxnSpLocks/>
            <a:stCxn id="5" idx="2"/>
            <a:endCxn id="9" idx="0"/>
          </p:cNvCxnSpPr>
          <p:nvPr/>
        </p:nvCxnSpPr>
        <p:spPr>
          <a:xfrm rot="16200000" flipH="1">
            <a:off x="5761936" y="4728100"/>
            <a:ext cx="633367" cy="201899"/>
          </a:xfrm>
          <a:prstGeom prst="bentConnector3">
            <a:avLst>
              <a:gd name="adj1" fmla="val 50000"/>
            </a:avLst>
          </a:prstGeom>
          <a:ln w="28575">
            <a:solidFill>
              <a:schemeClr val="accent2"/>
            </a:solidFill>
            <a:tailEnd type="triangle"/>
          </a:ln>
        </p:spPr>
        <p:style>
          <a:lnRef idx="1">
            <a:schemeClr val="accent1"/>
          </a:lnRef>
          <a:fillRef idx="0">
            <a:schemeClr val="accent1"/>
          </a:fillRef>
          <a:effectRef idx="0">
            <a:schemeClr val="accent1"/>
          </a:effectRef>
          <a:fontRef idx="minor">
            <a:schemeClr val="tx1"/>
          </a:fontRef>
        </p:style>
      </p:cxnSp>
      <p:pic>
        <p:nvPicPr>
          <p:cNvPr id="12" name="Imagen 11">
            <a:extLst>
              <a:ext uri="{FF2B5EF4-FFF2-40B4-BE49-F238E27FC236}">
                <a16:creationId xmlns:a16="http://schemas.microsoft.com/office/drawing/2014/main" id="{9B7F1D61-C457-48A6-AE61-C9C4FC9B622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53668"/>
            <a:ext cx="2511189" cy="608179"/>
          </a:xfrm>
          <a:prstGeom prst="rect">
            <a:avLst/>
          </a:prstGeom>
        </p:spPr>
      </p:pic>
    </p:spTree>
    <p:extLst>
      <p:ext uri="{BB962C8B-B14F-4D97-AF65-F5344CB8AC3E}">
        <p14:creationId xmlns:p14="http://schemas.microsoft.com/office/powerpoint/2010/main" val="38221784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ítulo 1">
            <a:extLst>
              <a:ext uri="{FF2B5EF4-FFF2-40B4-BE49-F238E27FC236}">
                <a16:creationId xmlns:a16="http://schemas.microsoft.com/office/drawing/2014/main" id="{B4497EF2-1EE9-48F6-A3AE-FBDD1048030A}"/>
              </a:ext>
            </a:extLst>
          </p:cNvPr>
          <p:cNvSpPr>
            <a:spLocks noGrp="1"/>
          </p:cNvSpPr>
          <p:nvPr>
            <p:ph type="title"/>
          </p:nvPr>
        </p:nvSpPr>
        <p:spPr>
          <a:xfrm>
            <a:off x="378237" y="4730692"/>
            <a:ext cx="11613596" cy="1163334"/>
          </a:xfrm>
        </p:spPr>
        <p:txBody>
          <a:bodyPr/>
          <a:lstStyle/>
          <a:p>
            <a:pPr>
              <a:lnSpc>
                <a:spcPct val="100000"/>
              </a:lnSpc>
            </a:pPr>
            <a:r>
              <a:rPr lang="es-CO" sz="2800" b="1" dirty="0">
                <a:solidFill>
                  <a:srgbClr val="11805F"/>
                </a:solidFill>
                <a:latin typeface="Montserrat"/>
                <a:sym typeface="Montserrat"/>
              </a:rPr>
              <a:t>Capas Temáticas y Misionales </a:t>
            </a:r>
            <a:endParaRPr lang="es-MX" sz="2800" b="1" dirty="0">
              <a:solidFill>
                <a:srgbClr val="11805F"/>
              </a:solidFill>
              <a:latin typeface="Montserrat"/>
              <a:sym typeface="Montserrat"/>
            </a:endParaRPr>
          </a:p>
        </p:txBody>
      </p:sp>
      <p:graphicFrame>
        <p:nvGraphicFramePr>
          <p:cNvPr id="4" name="Diagrama 3">
            <a:extLst>
              <a:ext uri="{FF2B5EF4-FFF2-40B4-BE49-F238E27FC236}">
                <a16:creationId xmlns:a16="http://schemas.microsoft.com/office/drawing/2014/main" id="{15ED0B74-E0BF-4E72-AC02-77E411977CA9}"/>
              </a:ext>
            </a:extLst>
          </p:cNvPr>
          <p:cNvGraphicFramePr/>
          <p:nvPr>
            <p:extLst>
              <p:ext uri="{D42A27DB-BD31-4B8C-83A1-F6EECF244321}">
                <p14:modId xmlns:p14="http://schemas.microsoft.com/office/powerpoint/2010/main" val="4162273159"/>
              </p:ext>
            </p:extLst>
          </p:nvPr>
        </p:nvGraphicFramePr>
        <p:xfrm>
          <a:off x="6185035" y="1257208"/>
          <a:ext cx="6006965" cy="43435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Imagen 4">
            <a:extLst>
              <a:ext uri="{FF2B5EF4-FFF2-40B4-BE49-F238E27FC236}">
                <a16:creationId xmlns:a16="http://schemas.microsoft.com/office/drawing/2014/main" id="{54357F13-679B-4965-A36E-A090903FC73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206848"/>
            <a:ext cx="2511189" cy="608179"/>
          </a:xfrm>
          <a:prstGeom prst="rect">
            <a:avLst/>
          </a:prstGeom>
        </p:spPr>
      </p:pic>
      <p:pic>
        <p:nvPicPr>
          <p:cNvPr id="7" name="Imagen 6">
            <a:extLst>
              <a:ext uri="{FF2B5EF4-FFF2-40B4-BE49-F238E27FC236}">
                <a16:creationId xmlns:a16="http://schemas.microsoft.com/office/drawing/2014/main" id="{BF1E8C7D-EC25-4887-B8AC-A1BAB8F6B4A8}"/>
              </a:ext>
            </a:extLst>
          </p:cNvPr>
          <p:cNvPicPr>
            <a:picLocks noChangeAspect="1"/>
          </p:cNvPicPr>
          <p:nvPr/>
        </p:nvPicPr>
        <p:blipFill>
          <a:blip r:embed="rId8"/>
          <a:stretch>
            <a:fillRect/>
          </a:stretch>
        </p:blipFill>
        <p:spPr>
          <a:xfrm>
            <a:off x="5183068" y="5568901"/>
            <a:ext cx="1367283" cy="619020"/>
          </a:xfrm>
          <a:prstGeom prst="rect">
            <a:avLst/>
          </a:prstGeom>
        </p:spPr>
      </p:pic>
      <p:pic>
        <p:nvPicPr>
          <p:cNvPr id="9" name="Imagen 8">
            <a:extLst>
              <a:ext uri="{FF2B5EF4-FFF2-40B4-BE49-F238E27FC236}">
                <a16:creationId xmlns:a16="http://schemas.microsoft.com/office/drawing/2014/main" id="{EFB38162-C672-427F-B862-0989C348200D}"/>
              </a:ext>
            </a:extLst>
          </p:cNvPr>
          <p:cNvPicPr>
            <a:picLocks noChangeAspect="1"/>
          </p:cNvPicPr>
          <p:nvPr/>
        </p:nvPicPr>
        <p:blipFill>
          <a:blip r:embed="rId9"/>
          <a:stretch>
            <a:fillRect/>
          </a:stretch>
        </p:blipFill>
        <p:spPr>
          <a:xfrm>
            <a:off x="442701" y="5708940"/>
            <a:ext cx="1242759" cy="492557"/>
          </a:xfrm>
          <a:prstGeom prst="rect">
            <a:avLst/>
          </a:prstGeom>
        </p:spPr>
      </p:pic>
      <p:pic>
        <p:nvPicPr>
          <p:cNvPr id="11" name="Imagen 10">
            <a:extLst>
              <a:ext uri="{FF2B5EF4-FFF2-40B4-BE49-F238E27FC236}">
                <a16:creationId xmlns:a16="http://schemas.microsoft.com/office/drawing/2014/main" id="{5F83CCF4-ECDD-4BA8-960E-89E5A7B10053}"/>
              </a:ext>
            </a:extLst>
          </p:cNvPr>
          <p:cNvPicPr>
            <a:picLocks noChangeAspect="1"/>
          </p:cNvPicPr>
          <p:nvPr/>
        </p:nvPicPr>
        <p:blipFill>
          <a:blip r:embed="rId10"/>
          <a:stretch>
            <a:fillRect/>
          </a:stretch>
        </p:blipFill>
        <p:spPr>
          <a:xfrm>
            <a:off x="1837941" y="5730765"/>
            <a:ext cx="1001497" cy="515923"/>
          </a:xfrm>
          <a:prstGeom prst="rect">
            <a:avLst/>
          </a:prstGeom>
        </p:spPr>
      </p:pic>
      <p:sp>
        <p:nvSpPr>
          <p:cNvPr id="13" name="Título 1">
            <a:extLst>
              <a:ext uri="{FF2B5EF4-FFF2-40B4-BE49-F238E27FC236}">
                <a16:creationId xmlns:a16="http://schemas.microsoft.com/office/drawing/2014/main" id="{93D75BE7-8AD5-46C4-90DD-EBFF299A9A1E}"/>
              </a:ext>
            </a:extLst>
          </p:cNvPr>
          <p:cNvSpPr txBox="1">
            <a:spLocks/>
          </p:cNvSpPr>
          <p:nvPr/>
        </p:nvSpPr>
        <p:spPr>
          <a:xfrm>
            <a:off x="524541" y="465489"/>
            <a:ext cx="11613596" cy="1163334"/>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115000"/>
              </a:lnSpc>
              <a:spcBef>
                <a:spcPts val="0"/>
              </a:spcBef>
              <a:spcAft>
                <a:spcPts val="0"/>
              </a:spcAft>
              <a:buClr>
                <a:srgbClr val="11805F"/>
              </a:buClr>
              <a:buSzPts val="4000"/>
              <a:buFont typeface="Montserrat"/>
              <a:buNone/>
              <a:defRPr sz="4000" b="1" i="0" u="none" strike="noStrike" cap="none">
                <a:solidFill>
                  <a:srgbClr val="11805F"/>
                </a:solidFill>
                <a:latin typeface="Montserrat"/>
                <a:ea typeface="Montserrat"/>
                <a:cs typeface="Montserrat"/>
                <a:sym typeface="Montserrat"/>
              </a:defRPr>
            </a:lvl1pPr>
            <a:lvl2pPr marR="0" lvl="1" algn="l" rtl="0">
              <a:lnSpc>
                <a:spcPct val="115000"/>
              </a:lnSpc>
              <a:spcBef>
                <a:spcPts val="0"/>
              </a:spcBef>
              <a:spcAft>
                <a:spcPts val="0"/>
              </a:spcAft>
              <a:buClr>
                <a:srgbClr val="000000"/>
              </a:buClr>
              <a:buSzPts val="2500"/>
              <a:buFont typeface="Arial"/>
              <a:buNone/>
              <a:defRPr sz="2500" b="0" i="0" u="none" strike="noStrike" cap="none">
                <a:solidFill>
                  <a:srgbClr val="000000"/>
                </a:solidFill>
                <a:latin typeface="Arial"/>
                <a:ea typeface="Arial"/>
                <a:cs typeface="Arial"/>
                <a:sym typeface="Arial"/>
              </a:defRPr>
            </a:lvl2pPr>
            <a:lvl3pPr marR="0" lvl="2" algn="l" rtl="0">
              <a:lnSpc>
                <a:spcPct val="115000"/>
              </a:lnSpc>
              <a:spcBef>
                <a:spcPts val="0"/>
              </a:spcBef>
              <a:spcAft>
                <a:spcPts val="0"/>
              </a:spcAft>
              <a:buClr>
                <a:srgbClr val="000000"/>
              </a:buClr>
              <a:buSzPts val="2500"/>
              <a:buFont typeface="Arial"/>
              <a:buNone/>
              <a:defRPr sz="2500" b="0" i="0" u="none" strike="noStrike" cap="none">
                <a:solidFill>
                  <a:srgbClr val="000000"/>
                </a:solidFill>
                <a:latin typeface="Arial"/>
                <a:ea typeface="Arial"/>
                <a:cs typeface="Arial"/>
                <a:sym typeface="Arial"/>
              </a:defRPr>
            </a:lvl3pPr>
            <a:lvl4pPr marR="0" lvl="3" algn="l" rtl="0">
              <a:lnSpc>
                <a:spcPct val="115000"/>
              </a:lnSpc>
              <a:spcBef>
                <a:spcPts val="0"/>
              </a:spcBef>
              <a:spcAft>
                <a:spcPts val="0"/>
              </a:spcAft>
              <a:buClr>
                <a:srgbClr val="000000"/>
              </a:buClr>
              <a:buSzPts val="2500"/>
              <a:buFont typeface="Arial"/>
              <a:buNone/>
              <a:defRPr sz="2500" b="0" i="0" u="none" strike="noStrike" cap="none">
                <a:solidFill>
                  <a:srgbClr val="000000"/>
                </a:solidFill>
                <a:latin typeface="Arial"/>
                <a:ea typeface="Arial"/>
                <a:cs typeface="Arial"/>
                <a:sym typeface="Arial"/>
              </a:defRPr>
            </a:lvl4pPr>
            <a:lvl5pPr marR="0" lvl="4" algn="l" rtl="0">
              <a:lnSpc>
                <a:spcPct val="115000"/>
              </a:lnSpc>
              <a:spcBef>
                <a:spcPts val="0"/>
              </a:spcBef>
              <a:spcAft>
                <a:spcPts val="0"/>
              </a:spcAft>
              <a:buClr>
                <a:srgbClr val="000000"/>
              </a:buClr>
              <a:buSzPts val="2500"/>
              <a:buFont typeface="Arial"/>
              <a:buNone/>
              <a:defRPr sz="2500" b="0" i="0" u="none" strike="noStrike" cap="none">
                <a:solidFill>
                  <a:srgbClr val="000000"/>
                </a:solidFill>
                <a:latin typeface="Arial"/>
                <a:ea typeface="Arial"/>
                <a:cs typeface="Arial"/>
                <a:sym typeface="Arial"/>
              </a:defRPr>
            </a:lvl5pPr>
            <a:lvl6pPr marR="0" lvl="5" algn="l" rtl="0">
              <a:lnSpc>
                <a:spcPct val="115000"/>
              </a:lnSpc>
              <a:spcBef>
                <a:spcPts val="0"/>
              </a:spcBef>
              <a:spcAft>
                <a:spcPts val="0"/>
              </a:spcAft>
              <a:buClr>
                <a:srgbClr val="000000"/>
              </a:buClr>
              <a:buSzPts val="2500"/>
              <a:buFont typeface="Arial"/>
              <a:buNone/>
              <a:defRPr sz="2500" b="0" i="0" u="none" strike="noStrike" cap="none">
                <a:solidFill>
                  <a:srgbClr val="000000"/>
                </a:solidFill>
                <a:latin typeface="Arial"/>
                <a:ea typeface="Arial"/>
                <a:cs typeface="Arial"/>
                <a:sym typeface="Arial"/>
              </a:defRPr>
            </a:lvl6pPr>
            <a:lvl7pPr marR="0" lvl="6" algn="l" rtl="0">
              <a:lnSpc>
                <a:spcPct val="115000"/>
              </a:lnSpc>
              <a:spcBef>
                <a:spcPts val="0"/>
              </a:spcBef>
              <a:spcAft>
                <a:spcPts val="0"/>
              </a:spcAft>
              <a:buClr>
                <a:srgbClr val="000000"/>
              </a:buClr>
              <a:buSzPts val="2500"/>
              <a:buFont typeface="Arial"/>
              <a:buNone/>
              <a:defRPr sz="2500" b="0" i="0" u="none" strike="noStrike" cap="none">
                <a:solidFill>
                  <a:srgbClr val="000000"/>
                </a:solidFill>
                <a:latin typeface="Arial"/>
                <a:ea typeface="Arial"/>
                <a:cs typeface="Arial"/>
                <a:sym typeface="Arial"/>
              </a:defRPr>
            </a:lvl7pPr>
            <a:lvl8pPr marR="0" lvl="7" algn="l" rtl="0">
              <a:lnSpc>
                <a:spcPct val="115000"/>
              </a:lnSpc>
              <a:spcBef>
                <a:spcPts val="0"/>
              </a:spcBef>
              <a:spcAft>
                <a:spcPts val="0"/>
              </a:spcAft>
              <a:buClr>
                <a:srgbClr val="000000"/>
              </a:buClr>
              <a:buSzPts val="2500"/>
              <a:buFont typeface="Arial"/>
              <a:buNone/>
              <a:defRPr sz="2500" b="0" i="0" u="none" strike="noStrike" cap="none">
                <a:solidFill>
                  <a:srgbClr val="000000"/>
                </a:solidFill>
                <a:latin typeface="Arial"/>
                <a:ea typeface="Arial"/>
                <a:cs typeface="Arial"/>
                <a:sym typeface="Arial"/>
              </a:defRPr>
            </a:lvl8pPr>
            <a:lvl9pPr marR="0" lvl="8" algn="l" rtl="0">
              <a:lnSpc>
                <a:spcPct val="115000"/>
              </a:lnSpc>
              <a:spcBef>
                <a:spcPts val="0"/>
              </a:spcBef>
              <a:spcAft>
                <a:spcPts val="0"/>
              </a:spcAft>
              <a:buClr>
                <a:srgbClr val="000000"/>
              </a:buClr>
              <a:buSzPts val="2500"/>
              <a:buFont typeface="Arial"/>
              <a:buNone/>
              <a:defRPr sz="2500" b="0" i="0" u="none" strike="noStrike" cap="none">
                <a:solidFill>
                  <a:srgbClr val="000000"/>
                </a:solidFill>
                <a:latin typeface="Arial"/>
                <a:ea typeface="Arial"/>
                <a:cs typeface="Arial"/>
                <a:sym typeface="Arial"/>
              </a:defRPr>
            </a:lvl9pPr>
          </a:lstStyle>
          <a:p>
            <a:pPr>
              <a:lnSpc>
                <a:spcPct val="100000"/>
              </a:lnSpc>
            </a:pPr>
            <a:r>
              <a:rPr lang="es-CO" sz="2800" dirty="0"/>
              <a:t>Conflictos Uso Suelo y Determinantes Ambientales</a:t>
            </a:r>
            <a:endParaRPr lang="es-MX" sz="2800" dirty="0"/>
          </a:p>
        </p:txBody>
      </p:sp>
      <p:graphicFrame>
        <p:nvGraphicFramePr>
          <p:cNvPr id="19" name="Diagrama 18">
            <a:extLst>
              <a:ext uri="{FF2B5EF4-FFF2-40B4-BE49-F238E27FC236}">
                <a16:creationId xmlns:a16="http://schemas.microsoft.com/office/drawing/2014/main" id="{3A9AE01F-1159-4F5B-802A-40035FED99D4}"/>
              </a:ext>
            </a:extLst>
          </p:cNvPr>
          <p:cNvGraphicFramePr/>
          <p:nvPr>
            <p:extLst>
              <p:ext uri="{D42A27DB-BD31-4B8C-83A1-F6EECF244321}">
                <p14:modId xmlns:p14="http://schemas.microsoft.com/office/powerpoint/2010/main" val="3983059788"/>
              </p:ext>
            </p:extLst>
          </p:nvPr>
        </p:nvGraphicFramePr>
        <p:xfrm>
          <a:off x="853997" y="1392985"/>
          <a:ext cx="4855278" cy="3792230"/>
        </p:xfrm>
        <a:graphic>
          <a:graphicData uri="http://schemas.openxmlformats.org/drawingml/2006/diagram">
            <dgm:relIds xmlns:dgm="http://schemas.openxmlformats.org/drawingml/2006/diagram" xmlns:r="http://schemas.openxmlformats.org/officeDocument/2006/relationships" r:dm="rId11" r:lo="rId12" r:qs="rId13" r:cs="rId14"/>
          </a:graphicData>
        </a:graphic>
      </p:graphicFrame>
      <p:sp>
        <p:nvSpPr>
          <p:cNvPr id="22" name="Distinto de 21">
            <a:extLst>
              <a:ext uri="{FF2B5EF4-FFF2-40B4-BE49-F238E27FC236}">
                <a16:creationId xmlns:a16="http://schemas.microsoft.com/office/drawing/2014/main" id="{04E82D17-1BF2-473B-8372-6DB3833003C8}"/>
              </a:ext>
            </a:extLst>
          </p:cNvPr>
          <p:cNvSpPr/>
          <p:nvPr/>
        </p:nvSpPr>
        <p:spPr>
          <a:xfrm>
            <a:off x="5379420" y="2933804"/>
            <a:ext cx="1611229" cy="710591"/>
          </a:xfrm>
          <a:prstGeom prst="mathNotEqua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pic>
        <p:nvPicPr>
          <p:cNvPr id="24" name="Imagen 23">
            <a:extLst>
              <a:ext uri="{FF2B5EF4-FFF2-40B4-BE49-F238E27FC236}">
                <a16:creationId xmlns:a16="http://schemas.microsoft.com/office/drawing/2014/main" id="{C457B70C-EFC3-4C97-BB60-718AC45B6E9A}"/>
              </a:ext>
            </a:extLst>
          </p:cNvPr>
          <p:cNvPicPr>
            <a:picLocks noChangeAspect="1"/>
          </p:cNvPicPr>
          <p:nvPr/>
        </p:nvPicPr>
        <p:blipFill>
          <a:blip r:embed="rId16"/>
          <a:stretch>
            <a:fillRect/>
          </a:stretch>
        </p:blipFill>
        <p:spPr>
          <a:xfrm>
            <a:off x="2991920" y="5578027"/>
            <a:ext cx="690013" cy="776264"/>
          </a:xfrm>
          <a:prstGeom prst="rect">
            <a:avLst/>
          </a:prstGeom>
        </p:spPr>
      </p:pic>
      <p:pic>
        <p:nvPicPr>
          <p:cNvPr id="27" name="Imagen 26">
            <a:extLst>
              <a:ext uri="{FF2B5EF4-FFF2-40B4-BE49-F238E27FC236}">
                <a16:creationId xmlns:a16="http://schemas.microsoft.com/office/drawing/2014/main" id="{719D1CAF-D666-4BBB-8000-0B684204DB12}"/>
              </a:ext>
            </a:extLst>
          </p:cNvPr>
          <p:cNvPicPr>
            <a:picLocks noChangeAspect="1"/>
          </p:cNvPicPr>
          <p:nvPr/>
        </p:nvPicPr>
        <p:blipFill rotWithShape="1">
          <a:blip r:embed="rId17"/>
          <a:srcRect r="82636"/>
          <a:stretch/>
        </p:blipFill>
        <p:spPr>
          <a:xfrm>
            <a:off x="3722302" y="5338703"/>
            <a:ext cx="690014" cy="1201426"/>
          </a:xfrm>
          <a:prstGeom prst="rect">
            <a:avLst/>
          </a:prstGeom>
        </p:spPr>
      </p:pic>
      <p:pic>
        <p:nvPicPr>
          <p:cNvPr id="29" name="Imagen 28">
            <a:extLst>
              <a:ext uri="{FF2B5EF4-FFF2-40B4-BE49-F238E27FC236}">
                <a16:creationId xmlns:a16="http://schemas.microsoft.com/office/drawing/2014/main" id="{E78CBAA6-86BF-4DD2-A5F9-F38F79B73BA8}"/>
              </a:ext>
            </a:extLst>
          </p:cNvPr>
          <p:cNvPicPr>
            <a:picLocks noChangeAspect="1"/>
          </p:cNvPicPr>
          <p:nvPr/>
        </p:nvPicPr>
        <p:blipFill>
          <a:blip r:embed="rId18"/>
          <a:stretch>
            <a:fillRect/>
          </a:stretch>
        </p:blipFill>
        <p:spPr>
          <a:xfrm>
            <a:off x="4452685" y="5535277"/>
            <a:ext cx="690014" cy="666220"/>
          </a:xfrm>
          <a:prstGeom prst="rect">
            <a:avLst/>
          </a:prstGeom>
        </p:spPr>
      </p:pic>
      <p:pic>
        <p:nvPicPr>
          <p:cNvPr id="31" name="Gráfico 30">
            <a:extLst>
              <a:ext uri="{FF2B5EF4-FFF2-40B4-BE49-F238E27FC236}">
                <a16:creationId xmlns:a16="http://schemas.microsoft.com/office/drawing/2014/main" id="{41F3AD5B-75FD-418E-B1CA-3ADCE3F8F818}"/>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6550351" y="5625120"/>
            <a:ext cx="1761710" cy="537811"/>
          </a:xfrm>
          <a:prstGeom prst="rect">
            <a:avLst/>
          </a:prstGeom>
        </p:spPr>
      </p:pic>
    </p:spTree>
    <p:extLst>
      <p:ext uri="{BB962C8B-B14F-4D97-AF65-F5344CB8AC3E}">
        <p14:creationId xmlns:p14="http://schemas.microsoft.com/office/powerpoint/2010/main" val="17322623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4"/>
          <p:cNvSpPr txBox="1">
            <a:spLocks noGrp="1"/>
          </p:cNvSpPr>
          <p:nvPr>
            <p:ph type="ctrTitle"/>
          </p:nvPr>
        </p:nvSpPr>
        <p:spPr>
          <a:xfrm>
            <a:off x="6771756" y="3823349"/>
            <a:ext cx="4739305" cy="576776"/>
          </a:xfrm>
          <a:prstGeom prst="rect">
            <a:avLst/>
          </a:prstGeom>
        </p:spPr>
        <p:txBody>
          <a:bodyPr spcFirstLastPara="1" wrap="square" lIns="91425" tIns="45700" rIns="91425" bIns="45700" anchor="b" anchorCtr="0">
            <a:noAutofit/>
          </a:bodyPr>
          <a:lstStyle/>
          <a:p>
            <a:pPr lvl="0" algn="ctr"/>
            <a:r>
              <a:rPr lang="es-CO" sz="2400" dirty="0">
                <a:solidFill>
                  <a:schemeClr val="bg1"/>
                </a:solidFill>
              </a:rPr>
              <a:t>GRACIAS</a:t>
            </a:r>
            <a:endParaRPr sz="2400" dirty="0">
              <a:solidFill>
                <a:schemeClr val="bg1"/>
              </a:solidFill>
            </a:endParaRPr>
          </a:p>
        </p:txBody>
      </p:sp>
    </p:spTree>
    <p:extLst>
      <p:ext uri="{BB962C8B-B14F-4D97-AF65-F5344CB8AC3E}">
        <p14:creationId xmlns:p14="http://schemas.microsoft.com/office/powerpoint/2010/main" val="93440965"/>
      </p:ext>
    </p:extLst>
  </p:cSld>
  <p:clrMapOvr>
    <a:masterClrMapping/>
  </p:clrMapOvr>
</p:sld>
</file>

<file path=ppt/theme/theme1.xml><?xml version="1.0" encoding="utf-8"?>
<a:theme xmlns:a="http://schemas.openxmlformats.org/drawingml/2006/main" name="Tema de Offic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o" ma:contentTypeID="0x010100143C619A6E9DF94083447B88633B7DD2" ma:contentTypeVersion="13" ma:contentTypeDescription="Crear nuevo documento." ma:contentTypeScope="" ma:versionID="4298c11f020f45748983a6c9e21c8a34">
  <xsd:schema xmlns:xsd="http://www.w3.org/2001/XMLSchema" xmlns:xs="http://www.w3.org/2001/XMLSchema" xmlns:p="http://schemas.microsoft.com/office/2006/metadata/properties" xmlns:ns3="984658e1-caa1-4f7e-a178-fe550de4fbc6" xmlns:ns4="77719b25-b711-4727-8699-fe720deccbfc" targetNamespace="http://schemas.microsoft.com/office/2006/metadata/properties" ma:root="true" ma:fieldsID="87f7a9405034950241324f18e1034296" ns3:_="" ns4:_="">
    <xsd:import namespace="984658e1-caa1-4f7e-a178-fe550de4fbc6"/>
    <xsd:import namespace="77719b25-b711-4727-8699-fe720deccbfc"/>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4:SharedWithUsers" minOccurs="0"/>
                <xsd:element ref="ns4:SharedWithDetails" minOccurs="0"/>
                <xsd:element ref="ns4:SharingHintHash" minOccurs="0"/>
                <xsd:element ref="ns3:MediaServiceAutoKeyPoints" minOccurs="0"/>
                <xsd:element ref="ns3:MediaServiceKeyPoints" minOccurs="0"/>
                <xsd:element ref="ns3:MediaServiceDateTaken"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84658e1-caa1-4f7e-a178-fe550de4fbc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DateTaken" ma:index="19" nillable="true" ma:displayName="MediaServiceDateTaken" ma:hidden="true" ma:internalName="MediaServiceDateTaken"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7719b25-b711-4727-8699-fe720deccbfc" elementFormDefault="qualified">
    <xsd:import namespace="http://schemas.microsoft.com/office/2006/documentManagement/types"/>
    <xsd:import namespace="http://schemas.microsoft.com/office/infopath/2007/PartnerControls"/>
    <xsd:element name="SharedWithUsers" ma:index="14" nillable="true" ma:displayName="Compartido c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Detalles de uso compartido" ma:internalName="SharedWithDetails" ma:readOnly="true">
      <xsd:simpleType>
        <xsd:restriction base="dms:Note">
          <xsd:maxLength value="255"/>
        </xsd:restriction>
      </xsd:simpleType>
    </xsd:element>
    <xsd:element name="SharingHintHash" ma:index="16" nillable="true" ma:displayName="Hash de la sugerencia para compartir"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e contenido"/>
        <xsd:element ref="dc:title" minOccurs="0" maxOccurs="1" ma:index="4" ma:displayName="Títu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6229694-9536-4B4C-A4AE-63AA9F45430E}">
  <ds:schemaRefs>
    <ds:schemaRef ds:uri="77719b25-b711-4727-8699-fe720deccbfc"/>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984658e1-caa1-4f7e-a178-fe550de4fbc6"/>
    <ds:schemaRef ds:uri="http://purl.org/dc/elements/1.1/"/>
    <ds:schemaRef ds:uri="http://schemas.microsoft.com/office/2006/metadata/properties"/>
    <ds:schemaRef ds:uri="http://www.w3.org/XML/1998/namespace"/>
    <ds:schemaRef ds:uri="http://purl.org/dc/dcmitype/"/>
  </ds:schemaRefs>
</ds:datastoreItem>
</file>

<file path=customXml/itemProps2.xml><?xml version="1.0" encoding="utf-8"?>
<ds:datastoreItem xmlns:ds="http://schemas.openxmlformats.org/officeDocument/2006/customXml" ds:itemID="{3FBB841B-7A26-4D4C-9F50-7229603CFA81}">
  <ds:schemaRefs>
    <ds:schemaRef ds:uri="http://schemas.microsoft.com/sharepoint/v3/contenttype/forms"/>
  </ds:schemaRefs>
</ds:datastoreItem>
</file>

<file path=customXml/itemProps3.xml><?xml version="1.0" encoding="utf-8"?>
<ds:datastoreItem xmlns:ds="http://schemas.openxmlformats.org/officeDocument/2006/customXml" ds:itemID="{07092686-9080-4C09-BFBC-E092A17EFFF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84658e1-caa1-4f7e-a178-fe550de4fbc6"/>
    <ds:schemaRef ds:uri="77719b25-b711-4727-8699-fe720deccbf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Integral</Template>
  <TotalTime>4153</TotalTime>
  <Words>2108</Words>
  <Application>Microsoft Office PowerPoint</Application>
  <PresentationFormat>Panorámica</PresentationFormat>
  <Paragraphs>150</Paragraphs>
  <Slides>15</Slides>
  <Notes>8</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15</vt:i4>
      </vt:variant>
    </vt:vector>
  </HeadingPairs>
  <TitlesOfParts>
    <vt:vector size="20" baseType="lpstr">
      <vt:lpstr>Segoe UI</vt:lpstr>
      <vt:lpstr>Calibri</vt:lpstr>
      <vt:lpstr>Montserrat</vt:lpstr>
      <vt:lpstr>Arial</vt:lpstr>
      <vt:lpstr>Tema de Office</vt:lpstr>
      <vt:lpstr>POLITICA DE HUMEDALES </vt:lpstr>
      <vt:lpstr>Presentación de PowerPoint</vt:lpstr>
      <vt:lpstr>Presentación de PowerPoint</vt:lpstr>
      <vt:lpstr>Presentación de PowerPoint</vt:lpstr>
      <vt:lpstr>Política Nacional de Humedales Interiores  de Colombia</vt:lpstr>
      <vt:lpstr>Presentación de PowerPoint</vt:lpstr>
      <vt:lpstr>Presentación de PowerPoint</vt:lpstr>
      <vt:lpstr>Presentación de PowerPoint</vt:lpstr>
      <vt:lpstr>Presentación de PowerPoint</vt:lpstr>
      <vt:lpstr>Presentación de PowerPoint</vt:lpstr>
      <vt:lpstr>b. Condicionantes Ambientales</vt:lpstr>
      <vt:lpstr>Presentación de PowerPoint</vt:lpstr>
      <vt:lpstr>Presentación de PowerPoint</vt:lpstr>
      <vt:lpstr>Capas Temáticas y Misionales </vt:lpstr>
      <vt:lpstr>GRACIAS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claudia alvarez</cp:lastModifiedBy>
  <cp:revision>290</cp:revision>
  <dcterms:modified xsi:type="dcterms:W3CDTF">2021-05-25T22:22:53Z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0x010100143C619A6E9DF94083447B88633B7DD2</vt:lpwstr>
  </property>
</Properties>
</file>