
<file path=[Content_Types].xml><?xml version="1.0" encoding="utf-8"?>
<Types xmlns="http://schemas.openxmlformats.org/package/2006/content-types">
  <Default Extension="emf" ContentType="image/x-emf"/>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Masters/slideMaster3.xml" ContentType="application/vnd.openxmlformats-officedocument.presentationml.slideMaster+xml"/>
  <Override PartName="/ppt/slideMasters/slideMaster4.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commentAuthors.xml" ContentType="application/vnd.openxmlformats-officedocument.presentationml.commentAuthor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theme/theme2.xml" ContentType="application/vnd.openxmlformats-officedocument.theme+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theme/theme3.xml" ContentType="application/vnd.openxmlformats-officedocument.theme+xml"/>
  <Override PartName="/ppt/slideLayouts/slideLayout25.xml" ContentType="application/vnd.openxmlformats-officedocument.presentationml.slideLayout+xml"/>
  <Override PartName="/ppt/slideLayouts/slideLayout26.xml" ContentType="application/vnd.openxmlformats-officedocument.presentationml.slideLayout+xml"/>
  <Override PartName="/ppt/slideLayouts/slideLayout27.xml" ContentType="application/vnd.openxmlformats-officedocument.presentationml.slideLayout+xml"/>
  <Override PartName="/ppt/slideLayouts/slideLayout28.xml" ContentType="application/vnd.openxmlformats-officedocument.presentationml.slideLayout+xml"/>
  <Override PartName="/ppt/slideLayouts/slideLayout29.xml" ContentType="application/vnd.openxmlformats-officedocument.presentationml.slideLayout+xml"/>
  <Override PartName="/ppt/slideLayouts/slideLayout30.xml" ContentType="application/vnd.openxmlformats-officedocument.presentationml.slideLayout+xml"/>
  <Override PartName="/ppt/slideLayouts/slideLayout31.xml" ContentType="application/vnd.openxmlformats-officedocument.presentationml.slideLayout+xml"/>
  <Override PartName="/ppt/slideLayouts/slideLayout32.xml" ContentType="application/vnd.openxmlformats-officedocument.presentationml.slideLayout+xml"/>
  <Override PartName="/ppt/slideLayouts/slideLayout33.xml" ContentType="application/vnd.openxmlformats-officedocument.presentationml.slideLayout+xml"/>
  <Override PartName="/ppt/slideLayouts/slideLayout34.xml" ContentType="application/vnd.openxmlformats-officedocument.presentationml.slideLayout+xml"/>
  <Override PartName="/ppt/slideLayouts/slideLayout35.xml" ContentType="application/vnd.openxmlformats-officedocument.presentationml.slideLayout+xml"/>
  <Override PartName="/ppt/slideLayouts/slideLayout36.xml" ContentType="application/vnd.openxmlformats-officedocument.presentationml.slideLayout+xml"/>
  <Override PartName="/ppt/theme/theme4.xml" ContentType="application/vnd.openxmlformats-officedocument.theme+xml"/>
  <Override PartName="/ppt/theme/theme5.xml" ContentType="application/vnd.openxmlformats-officedocument.theme+xml"/>
  <Override PartName="/ppt/theme/theme6.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722" r:id="rId4"/>
    <p:sldMasterId id="2147483775" r:id="rId5"/>
    <p:sldMasterId id="2147483783" r:id="rId6"/>
    <p:sldMasterId id="2147483784" r:id="rId7"/>
  </p:sldMasterIdLst>
  <p:notesMasterIdLst>
    <p:notesMasterId r:id="rId45"/>
  </p:notesMasterIdLst>
  <p:handoutMasterIdLst>
    <p:handoutMasterId r:id="rId46"/>
  </p:handoutMasterIdLst>
  <p:sldIdLst>
    <p:sldId id="258" r:id="rId8"/>
    <p:sldId id="289" r:id="rId9"/>
    <p:sldId id="312" r:id="rId10"/>
    <p:sldId id="304" r:id="rId11"/>
    <p:sldId id="450" r:id="rId12"/>
    <p:sldId id="685" r:id="rId13"/>
    <p:sldId id="307" r:id="rId14"/>
    <p:sldId id="687" r:id="rId15"/>
    <p:sldId id="309" r:id="rId16"/>
    <p:sldId id="689" r:id="rId17"/>
    <p:sldId id="690" r:id="rId18"/>
    <p:sldId id="510" r:id="rId19"/>
    <p:sldId id="514" r:id="rId20"/>
    <p:sldId id="584" r:id="rId21"/>
    <p:sldId id="583" r:id="rId22"/>
    <p:sldId id="691" r:id="rId23"/>
    <p:sldId id="693" r:id="rId24"/>
    <p:sldId id="694" r:id="rId25"/>
    <p:sldId id="695" r:id="rId26"/>
    <p:sldId id="329" r:id="rId27"/>
    <p:sldId id="681" r:id="rId28"/>
    <p:sldId id="679" r:id="rId29"/>
    <p:sldId id="678" r:id="rId30"/>
    <p:sldId id="677" r:id="rId31"/>
    <p:sldId id="676" r:id="rId32"/>
    <p:sldId id="675" r:id="rId33"/>
    <p:sldId id="674" r:id="rId34"/>
    <p:sldId id="673" r:id="rId35"/>
    <p:sldId id="669" r:id="rId36"/>
    <p:sldId id="684" r:id="rId37"/>
    <p:sldId id="692" r:id="rId38"/>
    <p:sldId id="668" r:id="rId39"/>
    <p:sldId id="359" r:id="rId40"/>
    <p:sldId id="362" r:id="rId41"/>
    <p:sldId id="363" r:id="rId42"/>
    <p:sldId id="364" r:id="rId43"/>
    <p:sldId id="302" r:id="rId44"/>
  </p:sldIdLst>
  <p:sldSz cx="12192000" cy="68580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Findeter" id="{83790761-0737-8648-BDBB-5CDF025B6902}">
          <p14:sldIdLst>
            <p14:sldId id="258"/>
            <p14:sldId id="289"/>
            <p14:sldId id="312"/>
            <p14:sldId id="304"/>
            <p14:sldId id="450"/>
            <p14:sldId id="685"/>
            <p14:sldId id="307"/>
            <p14:sldId id="687"/>
            <p14:sldId id="309"/>
            <p14:sldId id="689"/>
            <p14:sldId id="690"/>
            <p14:sldId id="510"/>
            <p14:sldId id="514"/>
            <p14:sldId id="584"/>
            <p14:sldId id="583"/>
            <p14:sldId id="691"/>
            <p14:sldId id="693"/>
            <p14:sldId id="694"/>
            <p14:sldId id="695"/>
            <p14:sldId id="329"/>
            <p14:sldId id="681"/>
            <p14:sldId id="679"/>
            <p14:sldId id="678"/>
            <p14:sldId id="677"/>
            <p14:sldId id="676"/>
            <p14:sldId id="675"/>
            <p14:sldId id="674"/>
            <p14:sldId id="673"/>
            <p14:sldId id="669"/>
            <p14:sldId id="684"/>
            <p14:sldId id="692"/>
            <p14:sldId id="668"/>
            <p14:sldId id="359"/>
            <p14:sldId id="362"/>
            <p14:sldId id="363"/>
            <p14:sldId id="364"/>
            <p14:sldId id="302"/>
          </p14:sldIdLst>
        </p14:section>
      </p14:sectionLst>
    </p:ext>
    <p:ext uri="{EFAFB233-063F-42B5-8137-9DF3F51BA10A}">
      <p15:sldGuideLst xmlns:p15="http://schemas.microsoft.com/office/powerpoint/2012/main"/>
    </p:ext>
    <p:ext uri="{2D200454-40CA-4A62-9FC3-DE9A4176ACB9}">
      <p15:notesGuideLst xmlns:p15="http://schemas.microsoft.com/office/powerpoint/2012/main"/>
    </p:ext>
  </p:extLst>
</p:presentation>
</file>

<file path=ppt/commentAuthors.xml><?xml version="1.0" encoding="utf-8"?>
<p:cmAuthorLst xmlns:a="http://schemas.openxmlformats.org/drawingml/2006/main" xmlns:r="http://schemas.openxmlformats.org/officeDocument/2006/relationships" xmlns:p="http://schemas.openxmlformats.org/presentationml/2006/main">
  <p:cmAuthor id="1" name="Fran Leonardo Chaparro" initials="FLC" lastIdx="1" clrIdx="0">
    <p:extLst>
      <p:ext uri="{19B8F6BF-5375-455C-9EA6-DF929625EA0E}">
        <p15:presenceInfo xmlns:p15="http://schemas.microsoft.com/office/powerpoint/2012/main" userId="0898a9b5cf0bca4c" providerId="Windows Live"/>
      </p:ext>
    </p:extLst>
  </p:cmAuthor>
  <p:cmAuthor id="2" name="Maria Camila Ariza" initials="MCA" lastIdx="5" clrIdx="1">
    <p:extLst>
      <p:ext uri="{19B8F6BF-5375-455C-9EA6-DF929625EA0E}">
        <p15:presenceInfo xmlns:p15="http://schemas.microsoft.com/office/powerpoint/2012/main" userId="816bc7a83f8cd513" providerId="Windows Live"/>
      </p:ext>
    </p:extLst>
  </p:cmAuthor>
  <p:cmAuthor id="3" name="MARIA MARCELA HERNANDEZ PIRAQUIVE" initials="MMHP" lastIdx="4" clrIdx="2">
    <p:extLst>
      <p:ext uri="{19B8F6BF-5375-455C-9EA6-DF929625EA0E}">
        <p15:presenceInfo xmlns:p15="http://schemas.microsoft.com/office/powerpoint/2012/main" userId="S::MMHERNANDEZ@findeter.gov.co::926e5a59-d7c6-4fac-8f5f-94475b1fe5fe" providerId="AD"/>
      </p:ext>
    </p:extLst>
  </p:cmAuthor>
</p:cmAuthorLst>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000FF"/>
    <a:srgbClr val="000000"/>
    <a:srgbClr val="112D6A"/>
    <a:srgbClr val="E36729"/>
    <a:srgbClr val="DB662B"/>
    <a:srgbClr val="B8C0CF"/>
    <a:srgbClr val="ED7D31"/>
    <a:srgbClr val="AFC910"/>
    <a:srgbClr val="9DC4E7"/>
    <a:srgbClr val="32A2FF"/>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Estilo medio 2 - Énfasis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snapToGrid="0">
      <p:cViewPr varScale="1">
        <p:scale>
          <a:sx n="104" d="100"/>
          <a:sy n="104" d="100"/>
        </p:scale>
        <p:origin x="756" y="144"/>
      </p:cViewPr>
      <p:guideLst/>
    </p:cSldViewPr>
  </p:slideViewPr>
  <p:notesTextViewPr>
    <p:cViewPr>
      <p:scale>
        <a:sx n="1" d="1"/>
        <a:sy n="1" d="1"/>
      </p:scale>
      <p:origin x="0" y="0"/>
    </p:cViewPr>
  </p:notesTextViewPr>
  <p:notesViewPr>
    <p:cSldViewPr snapToGrid="0">
      <p:cViewPr>
        <p:scale>
          <a:sx n="1" d="2"/>
          <a:sy n="1" d="2"/>
        </p:scale>
        <p:origin x="0" y="0"/>
      </p:cViewPr>
      <p:guideLst/>
    </p:cSldViewPr>
  </p:notes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6.xml"/><Relationship Id="rId18" Type="http://schemas.openxmlformats.org/officeDocument/2006/relationships/slide" Target="slides/slide11.xml"/><Relationship Id="rId26" Type="http://schemas.openxmlformats.org/officeDocument/2006/relationships/slide" Target="slides/slide19.xml"/><Relationship Id="rId39" Type="http://schemas.openxmlformats.org/officeDocument/2006/relationships/slide" Target="slides/slide32.xml"/><Relationship Id="rId21" Type="http://schemas.openxmlformats.org/officeDocument/2006/relationships/slide" Target="slides/slide14.xml"/><Relationship Id="rId34" Type="http://schemas.openxmlformats.org/officeDocument/2006/relationships/slide" Target="slides/slide27.xml"/><Relationship Id="rId42" Type="http://schemas.openxmlformats.org/officeDocument/2006/relationships/slide" Target="slides/slide35.xml"/><Relationship Id="rId47" Type="http://schemas.openxmlformats.org/officeDocument/2006/relationships/commentAuthors" Target="commentAuthors.xml"/><Relationship Id="rId50" Type="http://schemas.openxmlformats.org/officeDocument/2006/relationships/theme" Target="theme/theme1.xml"/><Relationship Id="rId7" Type="http://schemas.openxmlformats.org/officeDocument/2006/relationships/slideMaster" Target="slideMasters/slideMaster4.xml"/><Relationship Id="rId2" Type="http://schemas.openxmlformats.org/officeDocument/2006/relationships/customXml" Target="../customXml/item2.xml"/><Relationship Id="rId16" Type="http://schemas.openxmlformats.org/officeDocument/2006/relationships/slide" Target="slides/slide9.xml"/><Relationship Id="rId29" Type="http://schemas.openxmlformats.org/officeDocument/2006/relationships/slide" Target="slides/slide22.xml"/><Relationship Id="rId11" Type="http://schemas.openxmlformats.org/officeDocument/2006/relationships/slide" Target="slides/slide4.xml"/><Relationship Id="rId24" Type="http://schemas.openxmlformats.org/officeDocument/2006/relationships/slide" Target="slides/slide17.xml"/><Relationship Id="rId32" Type="http://schemas.openxmlformats.org/officeDocument/2006/relationships/slide" Target="slides/slide25.xml"/><Relationship Id="rId37" Type="http://schemas.openxmlformats.org/officeDocument/2006/relationships/slide" Target="slides/slide30.xml"/><Relationship Id="rId40" Type="http://schemas.openxmlformats.org/officeDocument/2006/relationships/slide" Target="slides/slide33.xml"/><Relationship Id="rId45" Type="http://schemas.openxmlformats.org/officeDocument/2006/relationships/notesMaster" Target="notesMasters/notesMaster1.xml"/><Relationship Id="rId5" Type="http://schemas.openxmlformats.org/officeDocument/2006/relationships/slideMaster" Target="slideMasters/slideMaster2.xml"/><Relationship Id="rId15" Type="http://schemas.openxmlformats.org/officeDocument/2006/relationships/slide" Target="slides/slide8.xml"/><Relationship Id="rId23" Type="http://schemas.openxmlformats.org/officeDocument/2006/relationships/slide" Target="slides/slide16.xml"/><Relationship Id="rId28" Type="http://schemas.openxmlformats.org/officeDocument/2006/relationships/slide" Target="slides/slide21.xml"/><Relationship Id="rId36" Type="http://schemas.openxmlformats.org/officeDocument/2006/relationships/slide" Target="slides/slide29.xml"/><Relationship Id="rId49" Type="http://schemas.openxmlformats.org/officeDocument/2006/relationships/viewProps" Target="viewProps.xml"/><Relationship Id="rId10" Type="http://schemas.openxmlformats.org/officeDocument/2006/relationships/slide" Target="slides/slide3.xml"/><Relationship Id="rId19" Type="http://schemas.openxmlformats.org/officeDocument/2006/relationships/slide" Target="slides/slide12.xml"/><Relationship Id="rId31" Type="http://schemas.openxmlformats.org/officeDocument/2006/relationships/slide" Target="slides/slide24.xml"/><Relationship Id="rId44" Type="http://schemas.openxmlformats.org/officeDocument/2006/relationships/slide" Target="slides/slide37.xml"/><Relationship Id="rId4" Type="http://schemas.openxmlformats.org/officeDocument/2006/relationships/slideMaster" Target="slideMasters/slideMaster1.xml"/><Relationship Id="rId9" Type="http://schemas.openxmlformats.org/officeDocument/2006/relationships/slide" Target="slides/slide2.xml"/><Relationship Id="rId14" Type="http://schemas.openxmlformats.org/officeDocument/2006/relationships/slide" Target="slides/slide7.xml"/><Relationship Id="rId22" Type="http://schemas.openxmlformats.org/officeDocument/2006/relationships/slide" Target="slides/slide15.xml"/><Relationship Id="rId27" Type="http://schemas.openxmlformats.org/officeDocument/2006/relationships/slide" Target="slides/slide20.xml"/><Relationship Id="rId30" Type="http://schemas.openxmlformats.org/officeDocument/2006/relationships/slide" Target="slides/slide23.xml"/><Relationship Id="rId35" Type="http://schemas.openxmlformats.org/officeDocument/2006/relationships/slide" Target="slides/slide28.xml"/><Relationship Id="rId43" Type="http://schemas.openxmlformats.org/officeDocument/2006/relationships/slide" Target="slides/slide36.xml"/><Relationship Id="rId48" Type="http://schemas.openxmlformats.org/officeDocument/2006/relationships/presProps" Target="presProps.xml"/><Relationship Id="rId8" Type="http://schemas.openxmlformats.org/officeDocument/2006/relationships/slide" Target="slides/slide1.xml"/><Relationship Id="rId51" Type="http://schemas.openxmlformats.org/officeDocument/2006/relationships/tableStyles" Target="tableStyles.xml"/><Relationship Id="rId3" Type="http://schemas.openxmlformats.org/officeDocument/2006/relationships/customXml" Target="../customXml/item3.xml"/><Relationship Id="rId12" Type="http://schemas.openxmlformats.org/officeDocument/2006/relationships/slide" Target="slides/slide5.xml"/><Relationship Id="rId17" Type="http://schemas.openxmlformats.org/officeDocument/2006/relationships/slide" Target="slides/slide10.xml"/><Relationship Id="rId25" Type="http://schemas.openxmlformats.org/officeDocument/2006/relationships/slide" Target="slides/slide18.xml"/><Relationship Id="rId33" Type="http://schemas.openxmlformats.org/officeDocument/2006/relationships/slide" Target="slides/slide26.xml"/><Relationship Id="rId38" Type="http://schemas.openxmlformats.org/officeDocument/2006/relationships/slide" Target="slides/slide31.xml"/><Relationship Id="rId46" Type="http://schemas.openxmlformats.org/officeDocument/2006/relationships/handoutMaster" Target="handoutMasters/handoutMaster1.xml"/><Relationship Id="rId20" Type="http://schemas.openxmlformats.org/officeDocument/2006/relationships/slide" Target="slides/slide13.xml"/><Relationship Id="rId41" Type="http://schemas.openxmlformats.org/officeDocument/2006/relationships/slide" Target="slides/slide34.xml"/><Relationship Id="rId1" Type="http://schemas.openxmlformats.org/officeDocument/2006/relationships/customXml" Target="../customXml/item1.xml"/><Relationship Id="rId6" Type="http://schemas.openxmlformats.org/officeDocument/2006/relationships/slideMaster" Target="slideMasters/slideMaster3.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6.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Marcador de encabezado 1">
            <a:extLst>
              <a:ext uri="{FF2B5EF4-FFF2-40B4-BE49-F238E27FC236}">
                <a16:creationId xmlns:a16="http://schemas.microsoft.com/office/drawing/2014/main" id="{F6E3665C-593E-4A73-A020-662BCEA5DE04}"/>
              </a:ext>
            </a:extLst>
          </p:cNvPr>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s-CO"/>
          </a:p>
        </p:txBody>
      </p:sp>
      <p:sp>
        <p:nvSpPr>
          <p:cNvPr id="3" name="Marcador de fecha 2">
            <a:extLst>
              <a:ext uri="{FF2B5EF4-FFF2-40B4-BE49-F238E27FC236}">
                <a16:creationId xmlns:a16="http://schemas.microsoft.com/office/drawing/2014/main" id="{F149B836-F407-4254-B834-2915E9575942}"/>
              </a:ext>
            </a:extLst>
          </p:cNvPr>
          <p:cNvSpPr>
            <a:spLocks noGrp="1"/>
          </p:cNvSpPr>
          <p:nvPr>
            <p:ph type="dt" sz="quarter" idx="1"/>
          </p:nvPr>
        </p:nvSpPr>
        <p:spPr>
          <a:xfrm>
            <a:off x="3884613" y="0"/>
            <a:ext cx="2971800" cy="458788"/>
          </a:xfrm>
          <a:prstGeom prst="rect">
            <a:avLst/>
          </a:prstGeom>
        </p:spPr>
        <p:txBody>
          <a:bodyPr vert="horz" lIns="91440" tIns="45720" rIns="91440" bIns="45720" rtlCol="0"/>
          <a:lstStyle>
            <a:lvl1pPr algn="r">
              <a:defRPr sz="1200"/>
            </a:lvl1pPr>
          </a:lstStyle>
          <a:p>
            <a:fld id="{3AFCA172-B17E-4A02-99E6-E6F78939935D}" type="datetimeFigureOut">
              <a:rPr lang="es-CO" smtClean="0"/>
              <a:t>29/03/2023</a:t>
            </a:fld>
            <a:endParaRPr lang="es-CO"/>
          </a:p>
        </p:txBody>
      </p:sp>
      <p:sp>
        <p:nvSpPr>
          <p:cNvPr id="4" name="Marcador de pie de página 3">
            <a:extLst>
              <a:ext uri="{FF2B5EF4-FFF2-40B4-BE49-F238E27FC236}">
                <a16:creationId xmlns:a16="http://schemas.microsoft.com/office/drawing/2014/main" id="{E050DD03-C259-4361-9E09-28602B8E36AE}"/>
              </a:ext>
            </a:extLst>
          </p:cNvPr>
          <p:cNvSpPr>
            <a:spLocks noGrp="1"/>
          </p:cNvSpPr>
          <p:nvPr>
            <p:ph type="ftr" sz="quarter" idx="2"/>
          </p:nvPr>
        </p:nvSpPr>
        <p:spPr>
          <a:xfrm>
            <a:off x="0" y="8685213"/>
            <a:ext cx="2971800" cy="458787"/>
          </a:xfrm>
          <a:prstGeom prst="rect">
            <a:avLst/>
          </a:prstGeom>
        </p:spPr>
        <p:txBody>
          <a:bodyPr vert="horz" lIns="91440" tIns="45720" rIns="91440" bIns="45720" rtlCol="0" anchor="b"/>
          <a:lstStyle>
            <a:lvl1pPr algn="l">
              <a:defRPr sz="1200"/>
            </a:lvl1pPr>
          </a:lstStyle>
          <a:p>
            <a:endParaRPr lang="es-CO"/>
          </a:p>
        </p:txBody>
      </p:sp>
      <p:sp>
        <p:nvSpPr>
          <p:cNvPr id="5" name="Marcador de número de diapositiva 4">
            <a:extLst>
              <a:ext uri="{FF2B5EF4-FFF2-40B4-BE49-F238E27FC236}">
                <a16:creationId xmlns:a16="http://schemas.microsoft.com/office/drawing/2014/main" id="{715362D1-B7D3-4D03-A39F-54D881B2C414}"/>
              </a:ext>
            </a:extLst>
          </p:cNvPr>
          <p:cNvSpPr>
            <a:spLocks noGrp="1"/>
          </p:cNvSpPr>
          <p:nvPr>
            <p:ph type="sldNum" sz="quarter" idx="3"/>
          </p:nvPr>
        </p:nvSpPr>
        <p:spPr>
          <a:xfrm>
            <a:off x="3884613" y="8685213"/>
            <a:ext cx="2971800" cy="458787"/>
          </a:xfrm>
          <a:prstGeom prst="rect">
            <a:avLst/>
          </a:prstGeom>
        </p:spPr>
        <p:txBody>
          <a:bodyPr vert="horz" lIns="91440" tIns="45720" rIns="91440" bIns="45720" rtlCol="0" anchor="b"/>
          <a:lstStyle>
            <a:lvl1pPr algn="r">
              <a:defRPr sz="1200"/>
            </a:lvl1pPr>
          </a:lstStyle>
          <a:p>
            <a:fld id="{C7B04A6E-FC00-4EA4-9459-4715450FD932}" type="slidenum">
              <a:rPr lang="es-CO" smtClean="0"/>
              <a:t>‹Nº›</a:t>
            </a:fld>
            <a:endParaRPr lang="es-CO"/>
          </a:p>
        </p:txBody>
      </p:sp>
    </p:spTree>
    <p:extLst>
      <p:ext uri="{BB962C8B-B14F-4D97-AF65-F5344CB8AC3E}">
        <p14:creationId xmlns:p14="http://schemas.microsoft.com/office/powerpoint/2010/main" val="3397644315"/>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5.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Marcador de encabezado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s-CO"/>
          </a:p>
        </p:txBody>
      </p:sp>
      <p:sp>
        <p:nvSpPr>
          <p:cNvPr id="3" name="Marcador de fecha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6244FF47-BEFF-7B47-B76F-6BF6320639DC}" type="datetimeFigureOut">
              <a:rPr lang="es-CO" smtClean="0"/>
              <a:t>29/03/2023</a:t>
            </a:fld>
            <a:endParaRPr lang="es-CO"/>
          </a:p>
        </p:txBody>
      </p:sp>
      <p:sp>
        <p:nvSpPr>
          <p:cNvPr id="4" name="Marcador de imagen de diapositiva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s-CO"/>
          </a:p>
        </p:txBody>
      </p:sp>
      <p:sp>
        <p:nvSpPr>
          <p:cNvPr id="5" name="Marcador de notas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endParaRPr lang="es-CO"/>
          </a:p>
        </p:txBody>
      </p:sp>
      <p:sp>
        <p:nvSpPr>
          <p:cNvPr id="6" name="Marcador de pie de página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s-CO"/>
          </a:p>
        </p:txBody>
      </p:sp>
      <p:sp>
        <p:nvSpPr>
          <p:cNvPr id="7" name="Marcador de número de diapositiva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52038D65-6D77-2D49-A508-EE1B31E85E3A}" type="slidenum">
              <a:rPr lang="es-CO" smtClean="0"/>
              <a:t>‹Nº›</a:t>
            </a:fld>
            <a:endParaRPr lang="es-CO"/>
          </a:p>
        </p:txBody>
      </p:sp>
    </p:spTree>
    <p:extLst>
      <p:ext uri="{BB962C8B-B14F-4D97-AF65-F5344CB8AC3E}">
        <p14:creationId xmlns:p14="http://schemas.microsoft.com/office/powerpoint/2010/main" val="4261259957"/>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Marcador de imagen de diapositiva 1"/>
          <p:cNvSpPr>
            <a:spLocks noGrp="1" noRot="1" noChangeAspect="1"/>
          </p:cNvSpPr>
          <p:nvPr>
            <p:ph type="sldImg"/>
          </p:nvPr>
        </p:nvSpPr>
        <p:spPr/>
      </p:sp>
      <p:sp>
        <p:nvSpPr>
          <p:cNvPr id="3" name="Marcador de notas 2"/>
          <p:cNvSpPr>
            <a:spLocks noGrp="1"/>
          </p:cNvSpPr>
          <p:nvPr>
            <p:ph type="body" idx="1"/>
          </p:nvPr>
        </p:nvSpPr>
        <p:spPr/>
        <p:txBody>
          <a:bodyPr/>
          <a:lstStyle/>
          <a:p>
            <a:endParaRPr lang="es-CO"/>
          </a:p>
        </p:txBody>
      </p:sp>
      <p:sp>
        <p:nvSpPr>
          <p:cNvPr id="4" name="Marcador de número de diapositiva 3"/>
          <p:cNvSpPr>
            <a:spLocks noGrp="1"/>
          </p:cNvSpPr>
          <p:nvPr>
            <p:ph type="sldNum" sz="quarter" idx="5"/>
          </p:nvPr>
        </p:nvSpPr>
        <p:spPr/>
        <p:txBody>
          <a:bodyPr/>
          <a:lstStyle/>
          <a:p>
            <a:fld id="{52038D65-6D77-2D49-A508-EE1B31E85E3A}" type="slidenum">
              <a:rPr lang="es-CO" smtClean="0"/>
              <a:t>20</a:t>
            </a:fld>
            <a:endParaRPr lang="es-CO"/>
          </a:p>
        </p:txBody>
      </p:sp>
    </p:spTree>
    <p:extLst>
      <p:ext uri="{BB962C8B-B14F-4D97-AF65-F5344CB8AC3E}">
        <p14:creationId xmlns:p14="http://schemas.microsoft.com/office/powerpoint/2010/main" val="2178441263"/>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Marcador de imagen de diapositiva 1"/>
          <p:cNvSpPr>
            <a:spLocks noGrp="1" noRot="1" noChangeAspect="1"/>
          </p:cNvSpPr>
          <p:nvPr>
            <p:ph type="sldImg"/>
          </p:nvPr>
        </p:nvSpPr>
        <p:spPr/>
      </p:sp>
      <p:sp>
        <p:nvSpPr>
          <p:cNvPr id="3" name="Marcador de notas 2"/>
          <p:cNvSpPr>
            <a:spLocks noGrp="1"/>
          </p:cNvSpPr>
          <p:nvPr>
            <p:ph type="body" idx="1"/>
          </p:nvPr>
        </p:nvSpPr>
        <p:spPr/>
        <p:txBody>
          <a:bodyPr/>
          <a:lstStyle/>
          <a:p>
            <a:endParaRPr lang="es-CO"/>
          </a:p>
        </p:txBody>
      </p:sp>
      <p:sp>
        <p:nvSpPr>
          <p:cNvPr id="4" name="Marcador de número de diapositiva 3"/>
          <p:cNvSpPr>
            <a:spLocks noGrp="1"/>
          </p:cNvSpPr>
          <p:nvPr>
            <p:ph type="sldNum" sz="quarter" idx="5"/>
          </p:nvPr>
        </p:nvSpPr>
        <p:spPr/>
        <p:txBody>
          <a:bodyPr/>
          <a:lstStyle/>
          <a:p>
            <a:pPr marL="0" marR="0" lvl="0" indent="0" algn="r" defTabSz="457200" rtl="0" eaLnBrk="1" fontAlgn="auto" latinLnBrk="0" hangingPunct="1">
              <a:lnSpc>
                <a:spcPct val="100000"/>
              </a:lnSpc>
              <a:spcBef>
                <a:spcPts val="0"/>
              </a:spcBef>
              <a:spcAft>
                <a:spcPts val="0"/>
              </a:spcAft>
              <a:buClrTx/>
              <a:buSzTx/>
              <a:buFontTx/>
              <a:buNone/>
              <a:tabLst/>
              <a:defRPr/>
            </a:pPr>
            <a:fld id="{52038D65-6D77-2D49-A508-EE1B31E85E3A}" type="slidenum">
              <a:rPr kumimoji="0" lang="es-CO"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457200" rtl="0" eaLnBrk="1" fontAlgn="auto" latinLnBrk="0" hangingPunct="1">
                <a:lnSpc>
                  <a:spcPct val="100000"/>
                </a:lnSpc>
                <a:spcBef>
                  <a:spcPts val="0"/>
                </a:spcBef>
                <a:spcAft>
                  <a:spcPts val="0"/>
                </a:spcAft>
                <a:buClrTx/>
                <a:buSzTx/>
                <a:buFontTx/>
                <a:buNone/>
                <a:tabLst/>
                <a:defRPr/>
              </a:pPr>
              <a:t>33</a:t>
            </a:fld>
            <a:endParaRPr kumimoji="0" lang="es-CO"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916588485"/>
      </p:ext>
    </p:extLst>
  </p:cSld>
  <p:clrMapOvr>
    <a:masterClrMapping/>
  </p:clrMapOvr>
</p:notes>
</file>

<file path=ppt/slideLayouts/_rels/slideLayout1.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4.png"/><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4.png"/><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5.png"/><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5.png"/><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4.png"/><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4.png"/><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5.png"/><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4.png"/><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4.png"/><Relationship Id="rId1" Type="http://schemas.openxmlformats.org/officeDocument/2006/relationships/slideMaster" Target="../slideMasters/slideMaster1.xml"/><Relationship Id="rId5" Type="http://schemas.openxmlformats.org/officeDocument/2006/relationships/image" Target="../media/image9.png"/><Relationship Id="rId4" Type="http://schemas.openxmlformats.org/officeDocument/2006/relationships/image" Target="../media/image8.png"/></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3" Type="http://schemas.openxmlformats.org/officeDocument/2006/relationships/image" Target="../media/image12.png"/><Relationship Id="rId7" Type="http://schemas.openxmlformats.org/officeDocument/2006/relationships/image" Target="../media/image16.png"/><Relationship Id="rId2" Type="http://schemas.openxmlformats.org/officeDocument/2006/relationships/image" Target="../media/image11.png"/><Relationship Id="rId1" Type="http://schemas.openxmlformats.org/officeDocument/2006/relationships/slideMaster" Target="../slideMasters/slideMaster2.xml"/><Relationship Id="rId6" Type="http://schemas.openxmlformats.org/officeDocument/2006/relationships/image" Target="../media/image15.png"/><Relationship Id="rId5" Type="http://schemas.openxmlformats.org/officeDocument/2006/relationships/image" Target="../media/image14.png"/><Relationship Id="rId4" Type="http://schemas.openxmlformats.org/officeDocument/2006/relationships/image" Target="../media/image13.png"/></Relationships>
</file>

<file path=ppt/slideLayouts/_rels/slideLayout18.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5.png"/><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3.xml.rels><?xml version="1.0" encoding="UTF-8" standalone="yes"?>
<Relationships xmlns="http://schemas.openxmlformats.org/package/2006/relationships"><Relationship Id="rId3" Type="http://schemas.openxmlformats.org/officeDocument/2006/relationships/image" Target="../media/image19.png"/><Relationship Id="rId7" Type="http://schemas.openxmlformats.org/officeDocument/2006/relationships/image" Target="../media/image23.png"/><Relationship Id="rId2" Type="http://schemas.openxmlformats.org/officeDocument/2006/relationships/image" Target="../media/image18.jpeg"/><Relationship Id="rId1" Type="http://schemas.openxmlformats.org/officeDocument/2006/relationships/slideMaster" Target="../slideMasters/slideMaster3.xml"/><Relationship Id="rId6" Type="http://schemas.openxmlformats.org/officeDocument/2006/relationships/image" Target="../media/image22.png"/><Relationship Id="rId5" Type="http://schemas.openxmlformats.org/officeDocument/2006/relationships/image" Target="../media/image21.png"/><Relationship Id="rId4" Type="http://schemas.openxmlformats.org/officeDocument/2006/relationships/image" Target="../media/image20.png"/></Relationships>
</file>

<file path=ppt/slideLayouts/_rels/slideLayout24.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5.png"/><Relationship Id="rId1" Type="http://schemas.openxmlformats.org/officeDocument/2006/relationships/slideMaster" Target="../slideMasters/slideMaster3.xml"/></Relationships>
</file>

<file path=ppt/slideLayouts/_rels/slideLayout25.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26.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27.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28.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29.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0.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1.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2.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3.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4.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5.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6.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5.png"/><Relationship Id="rId1" Type="http://schemas.openxmlformats.org/officeDocument/2006/relationships/slideMaster" Target="../slideMasters/slideMaster4.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Portada">
    <p:spTree>
      <p:nvGrpSpPr>
        <p:cNvPr id="1" name=""/>
        <p:cNvGrpSpPr/>
        <p:nvPr/>
      </p:nvGrpSpPr>
      <p:grpSpPr>
        <a:xfrm>
          <a:off x="0" y="0"/>
          <a:ext cx="0" cy="0"/>
          <a:chOff x="0" y="0"/>
          <a:chExt cx="0" cy="0"/>
        </a:xfrm>
      </p:grpSpPr>
      <p:sp>
        <p:nvSpPr>
          <p:cNvPr id="8" name="Rectángulo 7">
            <a:extLst>
              <a:ext uri="{FF2B5EF4-FFF2-40B4-BE49-F238E27FC236}">
                <a16:creationId xmlns:a16="http://schemas.microsoft.com/office/drawing/2014/main" id="{4F2117E2-24ED-4F8A-881C-54BC6D691169}"/>
              </a:ext>
            </a:extLst>
          </p:cNvPr>
          <p:cNvSpPr/>
          <p:nvPr userDrawn="1"/>
        </p:nvSpPr>
        <p:spPr>
          <a:xfrm>
            <a:off x="0" y="0"/>
            <a:ext cx="12192000" cy="6858000"/>
          </a:xfrm>
          <a:prstGeom prst="rect">
            <a:avLst/>
          </a:prstGeom>
          <a:solidFill>
            <a:srgbClr val="112D6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CO"/>
          </a:p>
        </p:txBody>
      </p:sp>
      <p:pic>
        <p:nvPicPr>
          <p:cNvPr id="27" name="Imagen 26" descr="Imagen que contiene paraguas, tabla, hombre, sostener&#10;&#10;Descripción generada automáticamente">
            <a:extLst>
              <a:ext uri="{FF2B5EF4-FFF2-40B4-BE49-F238E27FC236}">
                <a16:creationId xmlns:a16="http://schemas.microsoft.com/office/drawing/2014/main" id="{E8077B43-D4C4-41FE-9CBA-82FAE7441126}"/>
              </a:ext>
            </a:extLst>
          </p:cNvPr>
          <p:cNvPicPr>
            <a:picLocks noChangeAspect="1"/>
          </p:cNvPicPr>
          <p:nvPr userDrawn="1"/>
        </p:nvPicPr>
        <p:blipFill rotWithShape="1">
          <a:blip r:embed="rId2" cstate="email">
            <a:extLst>
              <a:ext uri="{28A0092B-C50C-407E-A947-70E740481C1C}">
                <a14:useLocalDpi xmlns:a14="http://schemas.microsoft.com/office/drawing/2010/main"/>
              </a:ext>
            </a:extLst>
          </a:blip>
          <a:srcRect/>
          <a:stretch/>
        </p:blipFill>
        <p:spPr>
          <a:xfrm>
            <a:off x="-1" y="0"/>
            <a:ext cx="4191229" cy="6858000"/>
          </a:xfrm>
          <a:prstGeom prst="rect">
            <a:avLst/>
          </a:prstGeom>
        </p:spPr>
      </p:pic>
      <p:pic>
        <p:nvPicPr>
          <p:cNvPr id="30" name="Imagen 29">
            <a:extLst>
              <a:ext uri="{FF2B5EF4-FFF2-40B4-BE49-F238E27FC236}">
                <a16:creationId xmlns:a16="http://schemas.microsoft.com/office/drawing/2014/main" id="{3BB42CB9-7B7E-4F1A-A61B-6104305C4AFD}"/>
              </a:ext>
            </a:extLst>
          </p:cNvPr>
          <p:cNvPicPr>
            <a:picLocks noChangeAspect="1"/>
          </p:cNvPicPr>
          <p:nvPr userDrawn="1"/>
        </p:nvPicPr>
        <p:blipFill>
          <a:blip r:embed="rId3" cstate="email">
            <a:extLst>
              <a:ext uri="{28A0092B-C50C-407E-A947-70E740481C1C}">
                <a14:useLocalDpi xmlns:a14="http://schemas.microsoft.com/office/drawing/2010/main"/>
              </a:ext>
            </a:extLst>
          </a:blip>
          <a:stretch>
            <a:fillRect/>
          </a:stretch>
        </p:blipFill>
        <p:spPr>
          <a:xfrm>
            <a:off x="8100444" y="2986344"/>
            <a:ext cx="4091555" cy="3871656"/>
          </a:xfrm>
          <a:prstGeom prst="rect">
            <a:avLst/>
          </a:prstGeom>
        </p:spPr>
      </p:pic>
      <p:sp>
        <p:nvSpPr>
          <p:cNvPr id="31" name="Título 1">
            <a:extLst>
              <a:ext uri="{FF2B5EF4-FFF2-40B4-BE49-F238E27FC236}">
                <a16:creationId xmlns:a16="http://schemas.microsoft.com/office/drawing/2014/main" id="{24B0721C-8C4D-4386-874E-7A2FB3601AA6}"/>
              </a:ext>
            </a:extLst>
          </p:cNvPr>
          <p:cNvSpPr>
            <a:spLocks noGrp="1"/>
          </p:cNvSpPr>
          <p:nvPr>
            <p:ph type="ctrTitle" hasCustomPrompt="1"/>
          </p:nvPr>
        </p:nvSpPr>
        <p:spPr>
          <a:xfrm>
            <a:off x="4448014" y="1503335"/>
            <a:ext cx="6028840" cy="2006628"/>
          </a:xfrm>
        </p:spPr>
        <p:txBody>
          <a:bodyPr anchor="b">
            <a:normAutofit/>
          </a:bodyPr>
          <a:lstStyle>
            <a:lvl1pPr algn="l">
              <a:defRPr lang="es-CO" sz="3400" b="1" kern="1200" dirty="0">
                <a:solidFill>
                  <a:schemeClr val="bg1"/>
                </a:solidFill>
                <a:latin typeface="Helvetica"/>
                <a:ea typeface="+mn-ea"/>
                <a:cs typeface="Helvetica"/>
              </a:defRPr>
            </a:lvl1pPr>
          </a:lstStyle>
          <a:p>
            <a:r>
              <a:rPr lang="es-ES"/>
              <a:t>Título de la presentación (Helvética 34 puntos)</a:t>
            </a:r>
            <a:endParaRPr lang="es-CO"/>
          </a:p>
        </p:txBody>
      </p:sp>
      <p:sp>
        <p:nvSpPr>
          <p:cNvPr id="32" name="Subtítulo 2">
            <a:extLst>
              <a:ext uri="{FF2B5EF4-FFF2-40B4-BE49-F238E27FC236}">
                <a16:creationId xmlns:a16="http://schemas.microsoft.com/office/drawing/2014/main" id="{5394B015-1F5B-4982-91B3-53EA156843C3}"/>
              </a:ext>
            </a:extLst>
          </p:cNvPr>
          <p:cNvSpPr>
            <a:spLocks noGrp="1"/>
          </p:cNvSpPr>
          <p:nvPr>
            <p:ph type="subTitle" idx="1" hasCustomPrompt="1"/>
          </p:nvPr>
        </p:nvSpPr>
        <p:spPr>
          <a:xfrm>
            <a:off x="4448014" y="3789734"/>
            <a:ext cx="6028840" cy="1655762"/>
          </a:xfrm>
        </p:spPr>
        <p:txBody>
          <a:bodyPr>
            <a:normAutofit/>
          </a:bodyPr>
          <a:lstStyle>
            <a:lvl1pPr marL="0" indent="0" algn="l">
              <a:buNone/>
              <a:defRPr lang="es-CO" sz="2400" kern="1200" dirty="0">
                <a:solidFill>
                  <a:schemeClr val="bg1"/>
                </a:solidFill>
                <a:latin typeface="Helvetica" panose="020B0604020202020204" pitchFamily="34" charset="0"/>
                <a:ea typeface="+mn-ea"/>
                <a:cs typeface="Helvetica" panose="020B0604020202020204" pitchFamily="34" charset="0"/>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s-ES"/>
              <a:t>Subtítulo de la presentación (Helvética 24)</a:t>
            </a:r>
            <a:endParaRPr lang="es-CO"/>
          </a:p>
        </p:txBody>
      </p:sp>
      <p:sp>
        <p:nvSpPr>
          <p:cNvPr id="7" name="Marcador de pie de página 1">
            <a:extLst>
              <a:ext uri="{FF2B5EF4-FFF2-40B4-BE49-F238E27FC236}">
                <a16:creationId xmlns:a16="http://schemas.microsoft.com/office/drawing/2014/main" id="{F47BDAE0-DF79-4AD0-8345-814DC2AC2993}"/>
              </a:ext>
            </a:extLst>
          </p:cNvPr>
          <p:cNvSpPr txBox="1">
            <a:spLocks/>
          </p:cNvSpPr>
          <p:nvPr userDrawn="1"/>
        </p:nvSpPr>
        <p:spPr>
          <a:xfrm rot="16200000">
            <a:off x="-1874838" y="5297217"/>
            <a:ext cx="4114800" cy="365125"/>
          </a:xfrm>
          <a:prstGeom prst="rect">
            <a:avLst/>
          </a:prstGeom>
        </p:spPr>
        <p:txBody>
          <a:bodyPr vert="horz" lIns="91440" tIns="45720" rIns="91440" bIns="45720" rtlCol="0" anchor="ctr"/>
          <a:lstStyle>
            <a:defPPr>
              <a:defRPr lang="en-US"/>
            </a:defPPr>
            <a:lvl1pPr marL="0" algn="ctr" defTabSz="457200" rtl="0" eaLnBrk="1" latinLnBrk="0" hangingPunct="1">
              <a:defRPr lang="es-CO" sz="1000" kern="1200">
                <a:solidFill>
                  <a:schemeClr val="tx1">
                    <a:tint val="75000"/>
                  </a:schemeClr>
                </a:solidFill>
                <a:latin typeface="Helvetica" pitchFamily="2" charset="0"/>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r>
              <a:rPr lang="es-CO"/>
              <a:t>CCOM-FO-001 V14 / 2-Sep-2022 / Clasificada</a:t>
            </a:r>
          </a:p>
        </p:txBody>
      </p:sp>
    </p:spTree>
    <p:extLst>
      <p:ext uri="{BB962C8B-B14F-4D97-AF65-F5344CB8AC3E}">
        <p14:creationId xmlns:p14="http://schemas.microsoft.com/office/powerpoint/2010/main" val="3921361426"/>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Encabezado de sección Tipo 1">
    <p:spTree>
      <p:nvGrpSpPr>
        <p:cNvPr id="1" name=""/>
        <p:cNvGrpSpPr/>
        <p:nvPr/>
      </p:nvGrpSpPr>
      <p:grpSpPr>
        <a:xfrm>
          <a:off x="0" y="0"/>
          <a:ext cx="0" cy="0"/>
          <a:chOff x="0" y="0"/>
          <a:chExt cx="0" cy="0"/>
        </a:xfrm>
      </p:grpSpPr>
      <p:pic>
        <p:nvPicPr>
          <p:cNvPr id="11" name="Imagen 10">
            <a:extLst>
              <a:ext uri="{FF2B5EF4-FFF2-40B4-BE49-F238E27FC236}">
                <a16:creationId xmlns:a16="http://schemas.microsoft.com/office/drawing/2014/main" id="{B64BD87C-441A-894C-9C2F-F2144A341D50}"/>
              </a:ext>
            </a:extLst>
          </p:cNvPr>
          <p:cNvPicPr>
            <a:picLocks noChangeAspect="1"/>
          </p:cNvPicPr>
          <p:nvPr userDrawn="1"/>
        </p:nvPicPr>
        <p:blipFill>
          <a:blip r:embed="rId2">
            <a:extLst>
              <a:ext uri="{28A0092B-C50C-407E-A947-70E740481C1C}">
                <a14:useLocalDpi xmlns:a14="http://schemas.microsoft.com/office/drawing/2010/main"/>
              </a:ext>
            </a:extLst>
          </a:blip>
          <a:stretch>
            <a:fillRect/>
          </a:stretch>
        </p:blipFill>
        <p:spPr>
          <a:xfrm>
            <a:off x="0" y="0"/>
            <a:ext cx="12192000" cy="6858000"/>
          </a:xfrm>
          <a:prstGeom prst="rect">
            <a:avLst/>
          </a:prstGeom>
        </p:spPr>
      </p:pic>
      <p:pic>
        <p:nvPicPr>
          <p:cNvPr id="13" name="Imagen 12">
            <a:extLst>
              <a:ext uri="{FF2B5EF4-FFF2-40B4-BE49-F238E27FC236}">
                <a16:creationId xmlns:a16="http://schemas.microsoft.com/office/drawing/2014/main" id="{24D2DADF-C77D-5847-A1DC-3F3E41CA2947}"/>
              </a:ext>
            </a:extLst>
          </p:cNvPr>
          <p:cNvPicPr>
            <a:picLocks noChangeAspect="1"/>
          </p:cNvPicPr>
          <p:nvPr userDrawn="1"/>
        </p:nvPicPr>
        <p:blipFill>
          <a:blip r:embed="rId3" cstate="screen">
            <a:extLst>
              <a:ext uri="{28A0092B-C50C-407E-A947-70E740481C1C}">
                <a14:useLocalDpi xmlns:a14="http://schemas.microsoft.com/office/drawing/2010/main"/>
              </a:ext>
            </a:extLst>
          </a:blip>
          <a:stretch>
            <a:fillRect/>
          </a:stretch>
        </p:blipFill>
        <p:spPr>
          <a:xfrm>
            <a:off x="8706704" y="4723"/>
            <a:ext cx="3485296" cy="1812354"/>
          </a:xfrm>
          <a:prstGeom prst="rect">
            <a:avLst/>
          </a:prstGeom>
        </p:spPr>
      </p:pic>
      <p:sp>
        <p:nvSpPr>
          <p:cNvPr id="5" name="Marcador de fecha 4">
            <a:extLst>
              <a:ext uri="{FF2B5EF4-FFF2-40B4-BE49-F238E27FC236}">
                <a16:creationId xmlns:a16="http://schemas.microsoft.com/office/drawing/2014/main" id="{6E15F918-95DA-4F1A-B745-A01634D75EE0}"/>
              </a:ext>
            </a:extLst>
          </p:cNvPr>
          <p:cNvSpPr>
            <a:spLocks noGrp="1"/>
          </p:cNvSpPr>
          <p:nvPr>
            <p:ph type="dt" sz="half" idx="10"/>
          </p:nvPr>
        </p:nvSpPr>
        <p:spPr/>
        <p:txBody>
          <a:bodyPr/>
          <a:lstStyle/>
          <a:p>
            <a:endParaRPr lang="es-CO"/>
          </a:p>
        </p:txBody>
      </p:sp>
      <p:sp>
        <p:nvSpPr>
          <p:cNvPr id="6" name="Marcador de pie de página 5">
            <a:extLst>
              <a:ext uri="{FF2B5EF4-FFF2-40B4-BE49-F238E27FC236}">
                <a16:creationId xmlns:a16="http://schemas.microsoft.com/office/drawing/2014/main" id="{4659B2E9-00E9-4887-92EF-D64FD1F46610}"/>
              </a:ext>
            </a:extLst>
          </p:cNvPr>
          <p:cNvSpPr>
            <a:spLocks noGrp="1"/>
          </p:cNvSpPr>
          <p:nvPr>
            <p:ph type="ftr" sz="quarter" idx="11"/>
          </p:nvPr>
        </p:nvSpPr>
        <p:spPr/>
        <p:txBody>
          <a:bodyPr/>
          <a:lstStyle/>
          <a:p>
            <a:r>
              <a:rPr lang="es-CO"/>
              <a:t>CCOM-FO-001 V2 / 19-Jul-2022 / Clasificada</a:t>
            </a:r>
          </a:p>
        </p:txBody>
      </p:sp>
      <p:sp>
        <p:nvSpPr>
          <p:cNvPr id="7" name="Marcador de número de diapositiva 6">
            <a:extLst>
              <a:ext uri="{FF2B5EF4-FFF2-40B4-BE49-F238E27FC236}">
                <a16:creationId xmlns:a16="http://schemas.microsoft.com/office/drawing/2014/main" id="{3E9E1F9D-4641-4E48-9874-1BE6BDA17D2D}"/>
              </a:ext>
            </a:extLst>
          </p:cNvPr>
          <p:cNvSpPr>
            <a:spLocks noGrp="1"/>
          </p:cNvSpPr>
          <p:nvPr>
            <p:ph type="sldNum" sz="quarter" idx="12"/>
          </p:nvPr>
        </p:nvSpPr>
        <p:spPr/>
        <p:txBody>
          <a:bodyPr/>
          <a:lstStyle/>
          <a:p>
            <a:fld id="{80A1B78A-D2AA-4EB1-9E00-A5BD42699FC9}" type="slidenum">
              <a:rPr lang="es-CO" smtClean="0"/>
              <a:t>‹Nº›</a:t>
            </a:fld>
            <a:endParaRPr lang="es-CO"/>
          </a:p>
        </p:txBody>
      </p:sp>
      <p:sp>
        <p:nvSpPr>
          <p:cNvPr id="9" name="Marcador de posición de imagen 2">
            <a:extLst>
              <a:ext uri="{FF2B5EF4-FFF2-40B4-BE49-F238E27FC236}">
                <a16:creationId xmlns:a16="http://schemas.microsoft.com/office/drawing/2014/main" id="{E3031B57-AD32-7C4A-9DF3-4310F1D9BE14}"/>
              </a:ext>
            </a:extLst>
          </p:cNvPr>
          <p:cNvSpPr>
            <a:spLocks noGrp="1"/>
          </p:cNvSpPr>
          <p:nvPr>
            <p:ph type="pic" idx="13" hasCustomPrompt="1"/>
          </p:nvPr>
        </p:nvSpPr>
        <p:spPr>
          <a:xfrm>
            <a:off x="0" y="0"/>
            <a:ext cx="6214690" cy="6109515"/>
          </a:xfrm>
          <a:custGeom>
            <a:avLst/>
            <a:gdLst>
              <a:gd name="connsiteX0" fmla="*/ 0 w 6172200"/>
              <a:gd name="connsiteY0" fmla="*/ 812287 h 4873625"/>
              <a:gd name="connsiteX1" fmla="*/ 812287 w 6172200"/>
              <a:gd name="connsiteY1" fmla="*/ 0 h 4873625"/>
              <a:gd name="connsiteX2" fmla="*/ 5359913 w 6172200"/>
              <a:gd name="connsiteY2" fmla="*/ 0 h 4873625"/>
              <a:gd name="connsiteX3" fmla="*/ 6172200 w 6172200"/>
              <a:gd name="connsiteY3" fmla="*/ 812287 h 4873625"/>
              <a:gd name="connsiteX4" fmla="*/ 6172200 w 6172200"/>
              <a:gd name="connsiteY4" fmla="*/ 4061338 h 4873625"/>
              <a:gd name="connsiteX5" fmla="*/ 5359913 w 6172200"/>
              <a:gd name="connsiteY5" fmla="*/ 4873625 h 4873625"/>
              <a:gd name="connsiteX6" fmla="*/ 812287 w 6172200"/>
              <a:gd name="connsiteY6" fmla="*/ 4873625 h 4873625"/>
              <a:gd name="connsiteX7" fmla="*/ 0 w 6172200"/>
              <a:gd name="connsiteY7" fmla="*/ 4061338 h 4873625"/>
              <a:gd name="connsiteX8" fmla="*/ 0 w 6172200"/>
              <a:gd name="connsiteY8" fmla="*/ 812287 h 4873625"/>
              <a:gd name="connsiteX0" fmla="*/ 0 w 6172200"/>
              <a:gd name="connsiteY0" fmla="*/ 812287 h 4873625"/>
              <a:gd name="connsiteX1" fmla="*/ 812287 w 6172200"/>
              <a:gd name="connsiteY1" fmla="*/ 0 h 4873625"/>
              <a:gd name="connsiteX2" fmla="*/ 5359913 w 6172200"/>
              <a:gd name="connsiteY2" fmla="*/ 0 h 4873625"/>
              <a:gd name="connsiteX3" fmla="*/ 6172200 w 6172200"/>
              <a:gd name="connsiteY3" fmla="*/ 812287 h 4873625"/>
              <a:gd name="connsiteX4" fmla="*/ 6172200 w 6172200"/>
              <a:gd name="connsiteY4" fmla="*/ 4061338 h 4873625"/>
              <a:gd name="connsiteX5" fmla="*/ 5359913 w 6172200"/>
              <a:gd name="connsiteY5" fmla="*/ 4873625 h 4873625"/>
              <a:gd name="connsiteX6" fmla="*/ 812287 w 6172200"/>
              <a:gd name="connsiteY6" fmla="*/ 4873625 h 4873625"/>
              <a:gd name="connsiteX7" fmla="*/ 0 w 6172200"/>
              <a:gd name="connsiteY7" fmla="*/ 4061338 h 4873625"/>
              <a:gd name="connsiteX8" fmla="*/ 0 w 6172200"/>
              <a:gd name="connsiteY8" fmla="*/ 812287 h 4873625"/>
              <a:gd name="connsiteX0" fmla="*/ 0 w 6172200"/>
              <a:gd name="connsiteY0" fmla="*/ 812287 h 4873625"/>
              <a:gd name="connsiteX1" fmla="*/ 1488336 w 6172200"/>
              <a:gd name="connsiteY1" fmla="*/ 0 h 4873625"/>
              <a:gd name="connsiteX2" fmla="*/ 5359913 w 6172200"/>
              <a:gd name="connsiteY2" fmla="*/ 0 h 4873625"/>
              <a:gd name="connsiteX3" fmla="*/ 6172200 w 6172200"/>
              <a:gd name="connsiteY3" fmla="*/ 812287 h 4873625"/>
              <a:gd name="connsiteX4" fmla="*/ 6172200 w 6172200"/>
              <a:gd name="connsiteY4" fmla="*/ 4061338 h 4873625"/>
              <a:gd name="connsiteX5" fmla="*/ 5359913 w 6172200"/>
              <a:gd name="connsiteY5" fmla="*/ 4873625 h 4873625"/>
              <a:gd name="connsiteX6" fmla="*/ 812287 w 6172200"/>
              <a:gd name="connsiteY6" fmla="*/ 4873625 h 4873625"/>
              <a:gd name="connsiteX7" fmla="*/ 0 w 6172200"/>
              <a:gd name="connsiteY7" fmla="*/ 4061338 h 4873625"/>
              <a:gd name="connsiteX8" fmla="*/ 0 w 6172200"/>
              <a:gd name="connsiteY8" fmla="*/ 812287 h 4873625"/>
              <a:gd name="connsiteX0" fmla="*/ 0 w 6172200"/>
              <a:gd name="connsiteY0" fmla="*/ 0 h 4876064"/>
              <a:gd name="connsiteX1" fmla="*/ 1488336 w 6172200"/>
              <a:gd name="connsiteY1" fmla="*/ 2439 h 4876064"/>
              <a:gd name="connsiteX2" fmla="*/ 5359913 w 6172200"/>
              <a:gd name="connsiteY2" fmla="*/ 2439 h 4876064"/>
              <a:gd name="connsiteX3" fmla="*/ 6172200 w 6172200"/>
              <a:gd name="connsiteY3" fmla="*/ 814726 h 4876064"/>
              <a:gd name="connsiteX4" fmla="*/ 6172200 w 6172200"/>
              <a:gd name="connsiteY4" fmla="*/ 4063777 h 4876064"/>
              <a:gd name="connsiteX5" fmla="*/ 5359913 w 6172200"/>
              <a:gd name="connsiteY5" fmla="*/ 4876064 h 4876064"/>
              <a:gd name="connsiteX6" fmla="*/ 812287 w 6172200"/>
              <a:gd name="connsiteY6" fmla="*/ 4876064 h 4876064"/>
              <a:gd name="connsiteX7" fmla="*/ 0 w 6172200"/>
              <a:gd name="connsiteY7" fmla="*/ 4063777 h 4876064"/>
              <a:gd name="connsiteX8" fmla="*/ 0 w 6172200"/>
              <a:gd name="connsiteY8" fmla="*/ 0 h 4876064"/>
              <a:gd name="connsiteX0" fmla="*/ 10274 w 6182474"/>
              <a:gd name="connsiteY0" fmla="*/ 0 h 4876064"/>
              <a:gd name="connsiteX1" fmla="*/ 1498610 w 6182474"/>
              <a:gd name="connsiteY1" fmla="*/ 2439 h 4876064"/>
              <a:gd name="connsiteX2" fmla="*/ 5370187 w 6182474"/>
              <a:gd name="connsiteY2" fmla="*/ 2439 h 4876064"/>
              <a:gd name="connsiteX3" fmla="*/ 6182474 w 6182474"/>
              <a:gd name="connsiteY3" fmla="*/ 814726 h 4876064"/>
              <a:gd name="connsiteX4" fmla="*/ 6182474 w 6182474"/>
              <a:gd name="connsiteY4" fmla="*/ 4063777 h 4876064"/>
              <a:gd name="connsiteX5" fmla="*/ 5370187 w 6182474"/>
              <a:gd name="connsiteY5" fmla="*/ 4876064 h 4876064"/>
              <a:gd name="connsiteX6" fmla="*/ 822561 w 6182474"/>
              <a:gd name="connsiteY6" fmla="*/ 4876064 h 4876064"/>
              <a:gd name="connsiteX7" fmla="*/ 0 w 6182474"/>
              <a:gd name="connsiteY7" fmla="*/ 1998672 h 4876064"/>
              <a:gd name="connsiteX8" fmla="*/ 10274 w 6182474"/>
              <a:gd name="connsiteY8" fmla="*/ 0 h 4876064"/>
              <a:gd name="connsiteX0" fmla="*/ 17336 w 6189536"/>
              <a:gd name="connsiteY0" fmla="*/ 0 h 4876064"/>
              <a:gd name="connsiteX1" fmla="*/ 1505672 w 6189536"/>
              <a:gd name="connsiteY1" fmla="*/ 2439 h 4876064"/>
              <a:gd name="connsiteX2" fmla="*/ 5377249 w 6189536"/>
              <a:gd name="connsiteY2" fmla="*/ 2439 h 4876064"/>
              <a:gd name="connsiteX3" fmla="*/ 6189536 w 6189536"/>
              <a:gd name="connsiteY3" fmla="*/ 814726 h 4876064"/>
              <a:gd name="connsiteX4" fmla="*/ 6189536 w 6189536"/>
              <a:gd name="connsiteY4" fmla="*/ 4063777 h 4876064"/>
              <a:gd name="connsiteX5" fmla="*/ 5377249 w 6189536"/>
              <a:gd name="connsiteY5" fmla="*/ 4876064 h 4876064"/>
              <a:gd name="connsiteX6" fmla="*/ 367286 w 6189536"/>
              <a:gd name="connsiteY6" fmla="*/ 2810958 h 4876064"/>
              <a:gd name="connsiteX7" fmla="*/ 7062 w 6189536"/>
              <a:gd name="connsiteY7" fmla="*/ 1998672 h 4876064"/>
              <a:gd name="connsiteX8" fmla="*/ 17336 w 6189536"/>
              <a:gd name="connsiteY8" fmla="*/ 0 h 4876064"/>
              <a:gd name="connsiteX0" fmla="*/ 10274 w 6182474"/>
              <a:gd name="connsiteY0" fmla="*/ 0 h 4876064"/>
              <a:gd name="connsiteX1" fmla="*/ 1498610 w 6182474"/>
              <a:gd name="connsiteY1" fmla="*/ 2439 h 4876064"/>
              <a:gd name="connsiteX2" fmla="*/ 5370187 w 6182474"/>
              <a:gd name="connsiteY2" fmla="*/ 2439 h 4876064"/>
              <a:gd name="connsiteX3" fmla="*/ 6182474 w 6182474"/>
              <a:gd name="connsiteY3" fmla="*/ 814726 h 4876064"/>
              <a:gd name="connsiteX4" fmla="*/ 6182474 w 6182474"/>
              <a:gd name="connsiteY4" fmla="*/ 4063777 h 4876064"/>
              <a:gd name="connsiteX5" fmla="*/ 5370187 w 6182474"/>
              <a:gd name="connsiteY5" fmla="*/ 4876064 h 4876064"/>
              <a:gd name="connsiteX6" fmla="*/ 360224 w 6182474"/>
              <a:gd name="connsiteY6" fmla="*/ 2810958 h 4876064"/>
              <a:gd name="connsiteX7" fmla="*/ 0 w 6182474"/>
              <a:gd name="connsiteY7" fmla="*/ 1998672 h 4876064"/>
              <a:gd name="connsiteX8" fmla="*/ 10274 w 6182474"/>
              <a:gd name="connsiteY8" fmla="*/ 0 h 4876064"/>
              <a:gd name="connsiteX0" fmla="*/ 10274 w 6182474"/>
              <a:gd name="connsiteY0" fmla="*/ 0 h 5143192"/>
              <a:gd name="connsiteX1" fmla="*/ 1498610 w 6182474"/>
              <a:gd name="connsiteY1" fmla="*/ 2439 h 5143192"/>
              <a:gd name="connsiteX2" fmla="*/ 5370187 w 6182474"/>
              <a:gd name="connsiteY2" fmla="*/ 2439 h 5143192"/>
              <a:gd name="connsiteX3" fmla="*/ 6182474 w 6182474"/>
              <a:gd name="connsiteY3" fmla="*/ 814726 h 5143192"/>
              <a:gd name="connsiteX4" fmla="*/ 6182474 w 6182474"/>
              <a:gd name="connsiteY4" fmla="*/ 4063777 h 5143192"/>
              <a:gd name="connsiteX5" fmla="*/ 2061908 w 6182474"/>
              <a:gd name="connsiteY5" fmla="*/ 5143192 h 5143192"/>
              <a:gd name="connsiteX6" fmla="*/ 360224 w 6182474"/>
              <a:gd name="connsiteY6" fmla="*/ 2810958 h 5143192"/>
              <a:gd name="connsiteX7" fmla="*/ 0 w 6182474"/>
              <a:gd name="connsiteY7" fmla="*/ 1998672 h 5143192"/>
              <a:gd name="connsiteX8" fmla="*/ 10274 w 6182474"/>
              <a:gd name="connsiteY8" fmla="*/ 0 h 5143192"/>
              <a:gd name="connsiteX0" fmla="*/ 10274 w 6182474"/>
              <a:gd name="connsiteY0" fmla="*/ 0 h 5334539"/>
              <a:gd name="connsiteX1" fmla="*/ 1498610 w 6182474"/>
              <a:gd name="connsiteY1" fmla="*/ 2439 h 5334539"/>
              <a:gd name="connsiteX2" fmla="*/ 5370187 w 6182474"/>
              <a:gd name="connsiteY2" fmla="*/ 2439 h 5334539"/>
              <a:gd name="connsiteX3" fmla="*/ 6182474 w 6182474"/>
              <a:gd name="connsiteY3" fmla="*/ 814726 h 5334539"/>
              <a:gd name="connsiteX4" fmla="*/ 3110501 w 6182474"/>
              <a:gd name="connsiteY4" fmla="*/ 5132289 h 5334539"/>
              <a:gd name="connsiteX5" fmla="*/ 2061908 w 6182474"/>
              <a:gd name="connsiteY5" fmla="*/ 5143192 h 5334539"/>
              <a:gd name="connsiteX6" fmla="*/ 360224 w 6182474"/>
              <a:gd name="connsiteY6" fmla="*/ 2810958 h 5334539"/>
              <a:gd name="connsiteX7" fmla="*/ 0 w 6182474"/>
              <a:gd name="connsiteY7" fmla="*/ 1998672 h 5334539"/>
              <a:gd name="connsiteX8" fmla="*/ 10274 w 6182474"/>
              <a:gd name="connsiteY8" fmla="*/ 0 h 5334539"/>
              <a:gd name="connsiteX0" fmla="*/ 10274 w 5532670"/>
              <a:gd name="connsiteY0" fmla="*/ 0 h 5334539"/>
              <a:gd name="connsiteX1" fmla="*/ 1498610 w 5532670"/>
              <a:gd name="connsiteY1" fmla="*/ 2439 h 5334539"/>
              <a:gd name="connsiteX2" fmla="*/ 5370187 w 5532670"/>
              <a:gd name="connsiteY2" fmla="*/ 2439 h 5334539"/>
              <a:gd name="connsiteX3" fmla="*/ 5196154 w 5532670"/>
              <a:gd name="connsiteY3" fmla="*/ 3352443 h 5334539"/>
              <a:gd name="connsiteX4" fmla="*/ 3110501 w 5532670"/>
              <a:gd name="connsiteY4" fmla="*/ 5132289 h 5334539"/>
              <a:gd name="connsiteX5" fmla="*/ 2061908 w 5532670"/>
              <a:gd name="connsiteY5" fmla="*/ 5143192 h 5334539"/>
              <a:gd name="connsiteX6" fmla="*/ 360224 w 5532670"/>
              <a:gd name="connsiteY6" fmla="*/ 2810958 h 5334539"/>
              <a:gd name="connsiteX7" fmla="*/ 0 w 5532670"/>
              <a:gd name="connsiteY7" fmla="*/ 1998672 h 5334539"/>
              <a:gd name="connsiteX8" fmla="*/ 10274 w 5532670"/>
              <a:gd name="connsiteY8" fmla="*/ 0 h 5334539"/>
              <a:gd name="connsiteX0" fmla="*/ 10274 w 5558319"/>
              <a:gd name="connsiteY0" fmla="*/ 0 h 5334539"/>
              <a:gd name="connsiteX1" fmla="*/ 1498610 w 5558319"/>
              <a:gd name="connsiteY1" fmla="*/ 2439 h 5334539"/>
              <a:gd name="connsiteX2" fmla="*/ 5401009 w 5558319"/>
              <a:gd name="connsiteY2" fmla="*/ 2447689 h 5334539"/>
              <a:gd name="connsiteX3" fmla="*/ 5196154 w 5558319"/>
              <a:gd name="connsiteY3" fmla="*/ 3352443 h 5334539"/>
              <a:gd name="connsiteX4" fmla="*/ 3110501 w 5558319"/>
              <a:gd name="connsiteY4" fmla="*/ 5132289 h 5334539"/>
              <a:gd name="connsiteX5" fmla="*/ 2061908 w 5558319"/>
              <a:gd name="connsiteY5" fmla="*/ 5143192 h 5334539"/>
              <a:gd name="connsiteX6" fmla="*/ 360224 w 5558319"/>
              <a:gd name="connsiteY6" fmla="*/ 2810958 h 5334539"/>
              <a:gd name="connsiteX7" fmla="*/ 0 w 5558319"/>
              <a:gd name="connsiteY7" fmla="*/ 1998672 h 5334539"/>
              <a:gd name="connsiteX8" fmla="*/ 10274 w 5558319"/>
              <a:gd name="connsiteY8" fmla="*/ 0 h 5334539"/>
              <a:gd name="connsiteX0" fmla="*/ 10274 w 5558319"/>
              <a:gd name="connsiteY0" fmla="*/ 110576 h 5445115"/>
              <a:gd name="connsiteX1" fmla="*/ 3460974 w 5558319"/>
              <a:gd name="connsiteY1" fmla="*/ 0 h 5445115"/>
              <a:gd name="connsiteX2" fmla="*/ 5401009 w 5558319"/>
              <a:gd name="connsiteY2" fmla="*/ 2558265 h 5445115"/>
              <a:gd name="connsiteX3" fmla="*/ 5196154 w 5558319"/>
              <a:gd name="connsiteY3" fmla="*/ 3463019 h 5445115"/>
              <a:gd name="connsiteX4" fmla="*/ 3110501 w 5558319"/>
              <a:gd name="connsiteY4" fmla="*/ 5242865 h 5445115"/>
              <a:gd name="connsiteX5" fmla="*/ 2061908 w 5558319"/>
              <a:gd name="connsiteY5" fmla="*/ 5253768 h 5445115"/>
              <a:gd name="connsiteX6" fmla="*/ 360224 w 5558319"/>
              <a:gd name="connsiteY6" fmla="*/ 2921534 h 5445115"/>
              <a:gd name="connsiteX7" fmla="*/ 0 w 5558319"/>
              <a:gd name="connsiteY7" fmla="*/ 2109248 h 5445115"/>
              <a:gd name="connsiteX8" fmla="*/ 10274 w 5558319"/>
              <a:gd name="connsiteY8" fmla="*/ 110576 h 5445115"/>
              <a:gd name="connsiteX0" fmla="*/ 133564 w 5681609"/>
              <a:gd name="connsiteY0" fmla="*/ 110576 h 5445115"/>
              <a:gd name="connsiteX1" fmla="*/ 3584264 w 5681609"/>
              <a:gd name="connsiteY1" fmla="*/ 0 h 5445115"/>
              <a:gd name="connsiteX2" fmla="*/ 5524299 w 5681609"/>
              <a:gd name="connsiteY2" fmla="*/ 2558265 h 5445115"/>
              <a:gd name="connsiteX3" fmla="*/ 5319444 w 5681609"/>
              <a:gd name="connsiteY3" fmla="*/ 3463019 h 5445115"/>
              <a:gd name="connsiteX4" fmla="*/ 3233791 w 5681609"/>
              <a:gd name="connsiteY4" fmla="*/ 5242865 h 5445115"/>
              <a:gd name="connsiteX5" fmla="*/ 2185198 w 5681609"/>
              <a:gd name="connsiteY5" fmla="*/ 5253768 h 5445115"/>
              <a:gd name="connsiteX6" fmla="*/ 483514 w 5681609"/>
              <a:gd name="connsiteY6" fmla="*/ 2921534 h 5445115"/>
              <a:gd name="connsiteX7" fmla="*/ 0 w 5681609"/>
              <a:gd name="connsiteY7" fmla="*/ 1081832 h 5445115"/>
              <a:gd name="connsiteX8" fmla="*/ 133564 w 5681609"/>
              <a:gd name="connsiteY8" fmla="*/ 110576 h 5445115"/>
              <a:gd name="connsiteX0" fmla="*/ 133564 w 5681609"/>
              <a:gd name="connsiteY0" fmla="*/ 110576 h 5445115"/>
              <a:gd name="connsiteX1" fmla="*/ 3584264 w 5681609"/>
              <a:gd name="connsiteY1" fmla="*/ 0 h 5445115"/>
              <a:gd name="connsiteX2" fmla="*/ 5524299 w 5681609"/>
              <a:gd name="connsiteY2" fmla="*/ 2558265 h 5445115"/>
              <a:gd name="connsiteX3" fmla="*/ 5319444 w 5681609"/>
              <a:gd name="connsiteY3" fmla="*/ 3463019 h 5445115"/>
              <a:gd name="connsiteX4" fmla="*/ 3233791 w 5681609"/>
              <a:gd name="connsiteY4" fmla="*/ 5242865 h 5445115"/>
              <a:gd name="connsiteX5" fmla="*/ 2185198 w 5681609"/>
              <a:gd name="connsiteY5" fmla="*/ 5253768 h 5445115"/>
              <a:gd name="connsiteX6" fmla="*/ 206112 w 5681609"/>
              <a:gd name="connsiteY6" fmla="*/ 2448923 h 5445115"/>
              <a:gd name="connsiteX7" fmla="*/ 0 w 5681609"/>
              <a:gd name="connsiteY7" fmla="*/ 1081832 h 5445115"/>
              <a:gd name="connsiteX8" fmla="*/ 133564 w 5681609"/>
              <a:gd name="connsiteY8" fmla="*/ 110576 h 5445115"/>
              <a:gd name="connsiteX0" fmla="*/ 133564 w 5681609"/>
              <a:gd name="connsiteY0" fmla="*/ 0 h 5334539"/>
              <a:gd name="connsiteX1" fmla="*/ 3415388 w 5681609"/>
              <a:gd name="connsiteY1" fmla="*/ 4754 h 5334539"/>
              <a:gd name="connsiteX2" fmla="*/ 5524299 w 5681609"/>
              <a:gd name="connsiteY2" fmla="*/ 2447689 h 5334539"/>
              <a:gd name="connsiteX3" fmla="*/ 5319444 w 5681609"/>
              <a:gd name="connsiteY3" fmla="*/ 3352443 h 5334539"/>
              <a:gd name="connsiteX4" fmla="*/ 3233791 w 5681609"/>
              <a:gd name="connsiteY4" fmla="*/ 5132289 h 5334539"/>
              <a:gd name="connsiteX5" fmla="*/ 2185198 w 5681609"/>
              <a:gd name="connsiteY5" fmla="*/ 5143192 h 5334539"/>
              <a:gd name="connsiteX6" fmla="*/ 206112 w 5681609"/>
              <a:gd name="connsiteY6" fmla="*/ 2338347 h 5334539"/>
              <a:gd name="connsiteX7" fmla="*/ 0 w 5681609"/>
              <a:gd name="connsiteY7" fmla="*/ 971256 h 5334539"/>
              <a:gd name="connsiteX8" fmla="*/ 133564 w 5681609"/>
              <a:gd name="connsiteY8" fmla="*/ 0 h 5334539"/>
              <a:gd name="connsiteX0" fmla="*/ 133564 w 5681609"/>
              <a:gd name="connsiteY0" fmla="*/ 0 h 5334539"/>
              <a:gd name="connsiteX1" fmla="*/ 3415388 w 5681609"/>
              <a:gd name="connsiteY1" fmla="*/ 4754 h 5334539"/>
              <a:gd name="connsiteX2" fmla="*/ 5524299 w 5681609"/>
              <a:gd name="connsiteY2" fmla="*/ 2447689 h 5334539"/>
              <a:gd name="connsiteX3" fmla="*/ 5319444 w 5681609"/>
              <a:gd name="connsiteY3" fmla="*/ 3352443 h 5334539"/>
              <a:gd name="connsiteX4" fmla="*/ 3233791 w 5681609"/>
              <a:gd name="connsiteY4" fmla="*/ 5132289 h 5334539"/>
              <a:gd name="connsiteX5" fmla="*/ 2185198 w 5681609"/>
              <a:gd name="connsiteY5" fmla="*/ 5143192 h 5334539"/>
              <a:gd name="connsiteX6" fmla="*/ 206112 w 5681609"/>
              <a:gd name="connsiteY6" fmla="*/ 2338347 h 5334539"/>
              <a:gd name="connsiteX7" fmla="*/ 0 w 5681609"/>
              <a:gd name="connsiteY7" fmla="*/ 971256 h 5334539"/>
              <a:gd name="connsiteX8" fmla="*/ 133564 w 5681609"/>
              <a:gd name="connsiteY8" fmla="*/ 0 h 5334539"/>
              <a:gd name="connsiteX0" fmla="*/ 133564 w 5521073"/>
              <a:gd name="connsiteY0" fmla="*/ 0 h 5334539"/>
              <a:gd name="connsiteX1" fmla="*/ 3415388 w 5521073"/>
              <a:gd name="connsiteY1" fmla="*/ 4754 h 5334539"/>
              <a:gd name="connsiteX2" fmla="*/ 5322472 w 5521073"/>
              <a:gd name="connsiteY2" fmla="*/ 2184078 h 5334539"/>
              <a:gd name="connsiteX3" fmla="*/ 5319444 w 5521073"/>
              <a:gd name="connsiteY3" fmla="*/ 3352443 h 5334539"/>
              <a:gd name="connsiteX4" fmla="*/ 3233791 w 5521073"/>
              <a:gd name="connsiteY4" fmla="*/ 5132289 h 5334539"/>
              <a:gd name="connsiteX5" fmla="*/ 2185198 w 5521073"/>
              <a:gd name="connsiteY5" fmla="*/ 5143192 h 5334539"/>
              <a:gd name="connsiteX6" fmla="*/ 206112 w 5521073"/>
              <a:gd name="connsiteY6" fmla="*/ 2338347 h 5334539"/>
              <a:gd name="connsiteX7" fmla="*/ 0 w 5521073"/>
              <a:gd name="connsiteY7" fmla="*/ 971256 h 5334539"/>
              <a:gd name="connsiteX8" fmla="*/ 133564 w 5521073"/>
              <a:gd name="connsiteY8" fmla="*/ 0 h 5334539"/>
              <a:gd name="connsiteX0" fmla="*/ 133564 w 5521073"/>
              <a:gd name="connsiteY0" fmla="*/ 0 h 5334539"/>
              <a:gd name="connsiteX1" fmla="*/ 3415388 w 5521073"/>
              <a:gd name="connsiteY1" fmla="*/ 4754 h 5334539"/>
              <a:gd name="connsiteX2" fmla="*/ 5322472 w 5521073"/>
              <a:gd name="connsiteY2" fmla="*/ 2184078 h 5334539"/>
              <a:gd name="connsiteX3" fmla="*/ 5319444 w 5521073"/>
              <a:gd name="connsiteY3" fmla="*/ 3352443 h 5334539"/>
              <a:gd name="connsiteX4" fmla="*/ 3233791 w 5521073"/>
              <a:gd name="connsiteY4" fmla="*/ 5132289 h 5334539"/>
              <a:gd name="connsiteX5" fmla="*/ 2185198 w 5521073"/>
              <a:gd name="connsiteY5" fmla="*/ 5143192 h 5334539"/>
              <a:gd name="connsiteX6" fmla="*/ 206112 w 5521073"/>
              <a:gd name="connsiteY6" fmla="*/ 2338347 h 5334539"/>
              <a:gd name="connsiteX7" fmla="*/ 0 w 5521073"/>
              <a:gd name="connsiteY7" fmla="*/ 971256 h 5334539"/>
              <a:gd name="connsiteX8" fmla="*/ 133564 w 5521073"/>
              <a:gd name="connsiteY8" fmla="*/ 0 h 5334539"/>
              <a:gd name="connsiteX0" fmla="*/ 133564 w 5521073"/>
              <a:gd name="connsiteY0" fmla="*/ 0 h 5334539"/>
              <a:gd name="connsiteX1" fmla="*/ 3415388 w 5521073"/>
              <a:gd name="connsiteY1" fmla="*/ 4754 h 5334539"/>
              <a:gd name="connsiteX2" fmla="*/ 5322472 w 5521073"/>
              <a:gd name="connsiteY2" fmla="*/ 2184078 h 5334539"/>
              <a:gd name="connsiteX3" fmla="*/ 5319444 w 5521073"/>
              <a:gd name="connsiteY3" fmla="*/ 3352443 h 5334539"/>
              <a:gd name="connsiteX4" fmla="*/ 3233791 w 5521073"/>
              <a:gd name="connsiteY4" fmla="*/ 5132289 h 5334539"/>
              <a:gd name="connsiteX5" fmla="*/ 2185198 w 5521073"/>
              <a:gd name="connsiteY5" fmla="*/ 5143192 h 5334539"/>
              <a:gd name="connsiteX6" fmla="*/ 206112 w 5521073"/>
              <a:gd name="connsiteY6" fmla="*/ 2338347 h 5334539"/>
              <a:gd name="connsiteX7" fmla="*/ 0 w 5521073"/>
              <a:gd name="connsiteY7" fmla="*/ 971256 h 5334539"/>
              <a:gd name="connsiteX8" fmla="*/ 133564 w 5521073"/>
              <a:gd name="connsiteY8" fmla="*/ 0 h 5334539"/>
              <a:gd name="connsiteX0" fmla="*/ 133564 w 5521073"/>
              <a:gd name="connsiteY0" fmla="*/ 0 h 5334539"/>
              <a:gd name="connsiteX1" fmla="*/ 3415388 w 5521073"/>
              <a:gd name="connsiteY1" fmla="*/ 4754 h 5334539"/>
              <a:gd name="connsiteX2" fmla="*/ 5322472 w 5521073"/>
              <a:gd name="connsiteY2" fmla="*/ 2184078 h 5334539"/>
              <a:gd name="connsiteX3" fmla="*/ 5319444 w 5521073"/>
              <a:gd name="connsiteY3" fmla="*/ 3352443 h 5334539"/>
              <a:gd name="connsiteX4" fmla="*/ 3233791 w 5521073"/>
              <a:gd name="connsiteY4" fmla="*/ 5132289 h 5334539"/>
              <a:gd name="connsiteX5" fmla="*/ 2185198 w 5521073"/>
              <a:gd name="connsiteY5" fmla="*/ 5143192 h 5334539"/>
              <a:gd name="connsiteX6" fmla="*/ 206112 w 5521073"/>
              <a:gd name="connsiteY6" fmla="*/ 2338347 h 5334539"/>
              <a:gd name="connsiteX7" fmla="*/ 0 w 5521073"/>
              <a:gd name="connsiteY7" fmla="*/ 971256 h 5334539"/>
              <a:gd name="connsiteX8" fmla="*/ 133564 w 5521073"/>
              <a:gd name="connsiteY8" fmla="*/ 0 h 5334539"/>
              <a:gd name="connsiteX0" fmla="*/ 133564 w 5521073"/>
              <a:gd name="connsiteY0" fmla="*/ 0 h 5334539"/>
              <a:gd name="connsiteX1" fmla="*/ 3415388 w 5521073"/>
              <a:gd name="connsiteY1" fmla="*/ 4754 h 5334539"/>
              <a:gd name="connsiteX2" fmla="*/ 5322472 w 5521073"/>
              <a:gd name="connsiteY2" fmla="*/ 2184078 h 5334539"/>
              <a:gd name="connsiteX3" fmla="*/ 5319444 w 5521073"/>
              <a:gd name="connsiteY3" fmla="*/ 3352443 h 5334539"/>
              <a:gd name="connsiteX4" fmla="*/ 3233791 w 5521073"/>
              <a:gd name="connsiteY4" fmla="*/ 5132289 h 5334539"/>
              <a:gd name="connsiteX5" fmla="*/ 2185198 w 5521073"/>
              <a:gd name="connsiteY5" fmla="*/ 5143192 h 5334539"/>
              <a:gd name="connsiteX6" fmla="*/ 206112 w 5521073"/>
              <a:gd name="connsiteY6" fmla="*/ 2338347 h 5334539"/>
              <a:gd name="connsiteX7" fmla="*/ 0 w 5521073"/>
              <a:gd name="connsiteY7" fmla="*/ 971256 h 5334539"/>
              <a:gd name="connsiteX8" fmla="*/ 133564 w 5521073"/>
              <a:gd name="connsiteY8" fmla="*/ 0 h 5334539"/>
              <a:gd name="connsiteX0" fmla="*/ 133564 w 5521073"/>
              <a:gd name="connsiteY0" fmla="*/ 0 h 5334539"/>
              <a:gd name="connsiteX1" fmla="*/ 3415388 w 5521073"/>
              <a:gd name="connsiteY1" fmla="*/ 4754 h 5334539"/>
              <a:gd name="connsiteX2" fmla="*/ 5322472 w 5521073"/>
              <a:gd name="connsiteY2" fmla="*/ 2184078 h 5334539"/>
              <a:gd name="connsiteX3" fmla="*/ 5319444 w 5521073"/>
              <a:gd name="connsiteY3" fmla="*/ 3352443 h 5334539"/>
              <a:gd name="connsiteX4" fmla="*/ 3233791 w 5521073"/>
              <a:gd name="connsiteY4" fmla="*/ 5132289 h 5334539"/>
              <a:gd name="connsiteX5" fmla="*/ 2185198 w 5521073"/>
              <a:gd name="connsiteY5" fmla="*/ 5143192 h 5334539"/>
              <a:gd name="connsiteX6" fmla="*/ 206112 w 5521073"/>
              <a:gd name="connsiteY6" fmla="*/ 2338347 h 5334539"/>
              <a:gd name="connsiteX7" fmla="*/ 0 w 5521073"/>
              <a:gd name="connsiteY7" fmla="*/ 971256 h 5334539"/>
              <a:gd name="connsiteX8" fmla="*/ 133564 w 5521073"/>
              <a:gd name="connsiteY8" fmla="*/ 0 h 5334539"/>
              <a:gd name="connsiteX0" fmla="*/ 133564 w 5557685"/>
              <a:gd name="connsiteY0" fmla="*/ 0 h 5334539"/>
              <a:gd name="connsiteX1" fmla="*/ 3415388 w 5557685"/>
              <a:gd name="connsiteY1" fmla="*/ 4754 h 5334539"/>
              <a:gd name="connsiteX2" fmla="*/ 5322472 w 5557685"/>
              <a:gd name="connsiteY2" fmla="*/ 2184078 h 5334539"/>
              <a:gd name="connsiteX3" fmla="*/ 5319444 w 5557685"/>
              <a:gd name="connsiteY3" fmla="*/ 3352443 h 5334539"/>
              <a:gd name="connsiteX4" fmla="*/ 3233791 w 5557685"/>
              <a:gd name="connsiteY4" fmla="*/ 5132289 h 5334539"/>
              <a:gd name="connsiteX5" fmla="*/ 2185198 w 5557685"/>
              <a:gd name="connsiteY5" fmla="*/ 5143192 h 5334539"/>
              <a:gd name="connsiteX6" fmla="*/ 206112 w 5557685"/>
              <a:gd name="connsiteY6" fmla="*/ 2338347 h 5334539"/>
              <a:gd name="connsiteX7" fmla="*/ 0 w 5557685"/>
              <a:gd name="connsiteY7" fmla="*/ 971256 h 5334539"/>
              <a:gd name="connsiteX8" fmla="*/ 133564 w 5557685"/>
              <a:gd name="connsiteY8" fmla="*/ 0 h 5334539"/>
              <a:gd name="connsiteX0" fmla="*/ 133564 w 5623525"/>
              <a:gd name="connsiteY0" fmla="*/ 0 h 5334539"/>
              <a:gd name="connsiteX1" fmla="*/ 3415388 w 5623525"/>
              <a:gd name="connsiteY1" fmla="*/ 4754 h 5334539"/>
              <a:gd name="connsiteX2" fmla="*/ 5322472 w 5623525"/>
              <a:gd name="connsiteY2" fmla="*/ 2184078 h 5334539"/>
              <a:gd name="connsiteX3" fmla="*/ 5319444 w 5623525"/>
              <a:gd name="connsiteY3" fmla="*/ 3352443 h 5334539"/>
              <a:gd name="connsiteX4" fmla="*/ 3233791 w 5623525"/>
              <a:gd name="connsiteY4" fmla="*/ 5132289 h 5334539"/>
              <a:gd name="connsiteX5" fmla="*/ 2185198 w 5623525"/>
              <a:gd name="connsiteY5" fmla="*/ 5143192 h 5334539"/>
              <a:gd name="connsiteX6" fmla="*/ 206112 w 5623525"/>
              <a:gd name="connsiteY6" fmla="*/ 2338347 h 5334539"/>
              <a:gd name="connsiteX7" fmla="*/ 0 w 5623525"/>
              <a:gd name="connsiteY7" fmla="*/ 971256 h 5334539"/>
              <a:gd name="connsiteX8" fmla="*/ 133564 w 5623525"/>
              <a:gd name="connsiteY8" fmla="*/ 0 h 5334539"/>
              <a:gd name="connsiteX0" fmla="*/ 133564 w 5625277"/>
              <a:gd name="connsiteY0" fmla="*/ 0 h 5334539"/>
              <a:gd name="connsiteX1" fmla="*/ 3415388 w 5625277"/>
              <a:gd name="connsiteY1" fmla="*/ 4754 h 5334539"/>
              <a:gd name="connsiteX2" fmla="*/ 5322472 w 5625277"/>
              <a:gd name="connsiteY2" fmla="*/ 2184078 h 5334539"/>
              <a:gd name="connsiteX3" fmla="*/ 5319444 w 5625277"/>
              <a:gd name="connsiteY3" fmla="*/ 3352443 h 5334539"/>
              <a:gd name="connsiteX4" fmla="*/ 3233791 w 5625277"/>
              <a:gd name="connsiteY4" fmla="*/ 5132289 h 5334539"/>
              <a:gd name="connsiteX5" fmla="*/ 2185198 w 5625277"/>
              <a:gd name="connsiteY5" fmla="*/ 5143192 h 5334539"/>
              <a:gd name="connsiteX6" fmla="*/ 206112 w 5625277"/>
              <a:gd name="connsiteY6" fmla="*/ 2338347 h 5334539"/>
              <a:gd name="connsiteX7" fmla="*/ 0 w 5625277"/>
              <a:gd name="connsiteY7" fmla="*/ 971256 h 5334539"/>
              <a:gd name="connsiteX8" fmla="*/ 133564 w 5625277"/>
              <a:gd name="connsiteY8" fmla="*/ 0 h 5334539"/>
              <a:gd name="connsiteX0" fmla="*/ 133564 w 5623524"/>
              <a:gd name="connsiteY0" fmla="*/ 0 h 5334539"/>
              <a:gd name="connsiteX1" fmla="*/ 3415388 w 5623524"/>
              <a:gd name="connsiteY1" fmla="*/ 4754 h 5334539"/>
              <a:gd name="connsiteX2" fmla="*/ 5322472 w 5623524"/>
              <a:gd name="connsiteY2" fmla="*/ 2184078 h 5334539"/>
              <a:gd name="connsiteX3" fmla="*/ 5319444 w 5623524"/>
              <a:gd name="connsiteY3" fmla="*/ 3352443 h 5334539"/>
              <a:gd name="connsiteX4" fmla="*/ 3233791 w 5623524"/>
              <a:gd name="connsiteY4" fmla="*/ 5132289 h 5334539"/>
              <a:gd name="connsiteX5" fmla="*/ 2185198 w 5623524"/>
              <a:gd name="connsiteY5" fmla="*/ 5143192 h 5334539"/>
              <a:gd name="connsiteX6" fmla="*/ 206112 w 5623524"/>
              <a:gd name="connsiteY6" fmla="*/ 2338347 h 5334539"/>
              <a:gd name="connsiteX7" fmla="*/ 0 w 5623524"/>
              <a:gd name="connsiteY7" fmla="*/ 971256 h 5334539"/>
              <a:gd name="connsiteX8" fmla="*/ 133564 w 5623524"/>
              <a:gd name="connsiteY8" fmla="*/ 0 h 5334539"/>
              <a:gd name="connsiteX0" fmla="*/ 133564 w 5631119"/>
              <a:gd name="connsiteY0" fmla="*/ 0 h 5334539"/>
              <a:gd name="connsiteX1" fmla="*/ 3415388 w 5631119"/>
              <a:gd name="connsiteY1" fmla="*/ 4754 h 5334539"/>
              <a:gd name="connsiteX2" fmla="*/ 5322472 w 5631119"/>
              <a:gd name="connsiteY2" fmla="*/ 2184078 h 5334539"/>
              <a:gd name="connsiteX3" fmla="*/ 5319444 w 5631119"/>
              <a:gd name="connsiteY3" fmla="*/ 3352443 h 5334539"/>
              <a:gd name="connsiteX4" fmla="*/ 3233791 w 5631119"/>
              <a:gd name="connsiteY4" fmla="*/ 5132289 h 5334539"/>
              <a:gd name="connsiteX5" fmla="*/ 2185198 w 5631119"/>
              <a:gd name="connsiteY5" fmla="*/ 5143192 h 5334539"/>
              <a:gd name="connsiteX6" fmla="*/ 206112 w 5631119"/>
              <a:gd name="connsiteY6" fmla="*/ 2338347 h 5334539"/>
              <a:gd name="connsiteX7" fmla="*/ 0 w 5631119"/>
              <a:gd name="connsiteY7" fmla="*/ 971256 h 5334539"/>
              <a:gd name="connsiteX8" fmla="*/ 133564 w 5631119"/>
              <a:gd name="connsiteY8" fmla="*/ 0 h 5334539"/>
              <a:gd name="connsiteX0" fmla="*/ 133564 w 5624182"/>
              <a:gd name="connsiteY0" fmla="*/ 0 h 5334539"/>
              <a:gd name="connsiteX1" fmla="*/ 3415388 w 5624182"/>
              <a:gd name="connsiteY1" fmla="*/ 4754 h 5334539"/>
              <a:gd name="connsiteX2" fmla="*/ 5322472 w 5624182"/>
              <a:gd name="connsiteY2" fmla="*/ 2184078 h 5334539"/>
              <a:gd name="connsiteX3" fmla="*/ 5319444 w 5624182"/>
              <a:gd name="connsiteY3" fmla="*/ 3352443 h 5334539"/>
              <a:gd name="connsiteX4" fmla="*/ 3233791 w 5624182"/>
              <a:gd name="connsiteY4" fmla="*/ 5132289 h 5334539"/>
              <a:gd name="connsiteX5" fmla="*/ 2185198 w 5624182"/>
              <a:gd name="connsiteY5" fmla="*/ 5143192 h 5334539"/>
              <a:gd name="connsiteX6" fmla="*/ 206112 w 5624182"/>
              <a:gd name="connsiteY6" fmla="*/ 2338347 h 5334539"/>
              <a:gd name="connsiteX7" fmla="*/ 0 w 5624182"/>
              <a:gd name="connsiteY7" fmla="*/ 971256 h 5334539"/>
              <a:gd name="connsiteX8" fmla="*/ 133564 w 5624182"/>
              <a:gd name="connsiteY8" fmla="*/ 0 h 5334539"/>
              <a:gd name="connsiteX0" fmla="*/ 133564 w 5624182"/>
              <a:gd name="connsiteY0" fmla="*/ 0 h 5334539"/>
              <a:gd name="connsiteX1" fmla="*/ 3415388 w 5624182"/>
              <a:gd name="connsiteY1" fmla="*/ 4754 h 5334539"/>
              <a:gd name="connsiteX2" fmla="*/ 5322472 w 5624182"/>
              <a:gd name="connsiteY2" fmla="*/ 2184078 h 5334539"/>
              <a:gd name="connsiteX3" fmla="*/ 5319444 w 5624182"/>
              <a:gd name="connsiteY3" fmla="*/ 3352443 h 5334539"/>
              <a:gd name="connsiteX4" fmla="*/ 3233791 w 5624182"/>
              <a:gd name="connsiteY4" fmla="*/ 5132289 h 5334539"/>
              <a:gd name="connsiteX5" fmla="*/ 2185198 w 5624182"/>
              <a:gd name="connsiteY5" fmla="*/ 5143192 h 5334539"/>
              <a:gd name="connsiteX6" fmla="*/ 206112 w 5624182"/>
              <a:gd name="connsiteY6" fmla="*/ 2338347 h 5334539"/>
              <a:gd name="connsiteX7" fmla="*/ 0 w 5624182"/>
              <a:gd name="connsiteY7" fmla="*/ 971256 h 5334539"/>
              <a:gd name="connsiteX8" fmla="*/ 133564 w 5624182"/>
              <a:gd name="connsiteY8" fmla="*/ 0 h 5334539"/>
              <a:gd name="connsiteX0" fmla="*/ 133564 w 5624182"/>
              <a:gd name="connsiteY0" fmla="*/ 0 h 5334539"/>
              <a:gd name="connsiteX1" fmla="*/ 3415388 w 5624182"/>
              <a:gd name="connsiteY1" fmla="*/ 4754 h 5334539"/>
              <a:gd name="connsiteX2" fmla="*/ 5322472 w 5624182"/>
              <a:gd name="connsiteY2" fmla="*/ 2184078 h 5334539"/>
              <a:gd name="connsiteX3" fmla="*/ 5319444 w 5624182"/>
              <a:gd name="connsiteY3" fmla="*/ 3352443 h 5334539"/>
              <a:gd name="connsiteX4" fmla="*/ 3233791 w 5624182"/>
              <a:gd name="connsiteY4" fmla="*/ 5132289 h 5334539"/>
              <a:gd name="connsiteX5" fmla="*/ 2185198 w 5624182"/>
              <a:gd name="connsiteY5" fmla="*/ 5143192 h 5334539"/>
              <a:gd name="connsiteX6" fmla="*/ 206112 w 5624182"/>
              <a:gd name="connsiteY6" fmla="*/ 2338347 h 5334539"/>
              <a:gd name="connsiteX7" fmla="*/ 0 w 5624182"/>
              <a:gd name="connsiteY7" fmla="*/ 971256 h 5334539"/>
              <a:gd name="connsiteX8" fmla="*/ 133564 w 5624182"/>
              <a:gd name="connsiteY8" fmla="*/ 0 h 5334539"/>
              <a:gd name="connsiteX0" fmla="*/ 133564 w 5624182"/>
              <a:gd name="connsiteY0" fmla="*/ 0 h 5334539"/>
              <a:gd name="connsiteX1" fmla="*/ 3415388 w 5624182"/>
              <a:gd name="connsiteY1" fmla="*/ 4754 h 5334539"/>
              <a:gd name="connsiteX2" fmla="*/ 5322472 w 5624182"/>
              <a:gd name="connsiteY2" fmla="*/ 2184078 h 5334539"/>
              <a:gd name="connsiteX3" fmla="*/ 5319444 w 5624182"/>
              <a:gd name="connsiteY3" fmla="*/ 3352443 h 5334539"/>
              <a:gd name="connsiteX4" fmla="*/ 3233791 w 5624182"/>
              <a:gd name="connsiteY4" fmla="*/ 5132289 h 5334539"/>
              <a:gd name="connsiteX5" fmla="*/ 2185198 w 5624182"/>
              <a:gd name="connsiteY5" fmla="*/ 5143192 h 5334539"/>
              <a:gd name="connsiteX6" fmla="*/ 206112 w 5624182"/>
              <a:gd name="connsiteY6" fmla="*/ 2338347 h 5334539"/>
              <a:gd name="connsiteX7" fmla="*/ 0 w 5624182"/>
              <a:gd name="connsiteY7" fmla="*/ 971256 h 5334539"/>
              <a:gd name="connsiteX8" fmla="*/ 133564 w 5624182"/>
              <a:gd name="connsiteY8" fmla="*/ 0 h 5334539"/>
              <a:gd name="connsiteX0" fmla="*/ 133564 w 5624182"/>
              <a:gd name="connsiteY0" fmla="*/ 0 h 5334539"/>
              <a:gd name="connsiteX1" fmla="*/ 3415388 w 5624182"/>
              <a:gd name="connsiteY1" fmla="*/ 4754 h 5334539"/>
              <a:gd name="connsiteX2" fmla="*/ 5322472 w 5624182"/>
              <a:gd name="connsiteY2" fmla="*/ 2184078 h 5334539"/>
              <a:gd name="connsiteX3" fmla="*/ 5319444 w 5624182"/>
              <a:gd name="connsiteY3" fmla="*/ 3352443 h 5334539"/>
              <a:gd name="connsiteX4" fmla="*/ 3233791 w 5624182"/>
              <a:gd name="connsiteY4" fmla="*/ 5132289 h 5334539"/>
              <a:gd name="connsiteX5" fmla="*/ 2185198 w 5624182"/>
              <a:gd name="connsiteY5" fmla="*/ 5143192 h 5334539"/>
              <a:gd name="connsiteX6" fmla="*/ 206112 w 5624182"/>
              <a:gd name="connsiteY6" fmla="*/ 2338347 h 5334539"/>
              <a:gd name="connsiteX7" fmla="*/ 0 w 5624182"/>
              <a:gd name="connsiteY7" fmla="*/ 971256 h 5334539"/>
              <a:gd name="connsiteX8" fmla="*/ 133564 w 5624182"/>
              <a:gd name="connsiteY8" fmla="*/ 0 h 5334539"/>
              <a:gd name="connsiteX0" fmla="*/ 133564 w 5624182"/>
              <a:gd name="connsiteY0" fmla="*/ 0 h 5338200"/>
              <a:gd name="connsiteX1" fmla="*/ 3415388 w 5624182"/>
              <a:gd name="connsiteY1" fmla="*/ 4754 h 5338200"/>
              <a:gd name="connsiteX2" fmla="*/ 5322472 w 5624182"/>
              <a:gd name="connsiteY2" fmla="*/ 2184078 h 5338200"/>
              <a:gd name="connsiteX3" fmla="*/ 5319444 w 5624182"/>
              <a:gd name="connsiteY3" fmla="*/ 3352443 h 5338200"/>
              <a:gd name="connsiteX4" fmla="*/ 3233791 w 5624182"/>
              <a:gd name="connsiteY4" fmla="*/ 5132289 h 5338200"/>
              <a:gd name="connsiteX5" fmla="*/ 2185198 w 5624182"/>
              <a:gd name="connsiteY5" fmla="*/ 5143192 h 5338200"/>
              <a:gd name="connsiteX6" fmla="*/ 206112 w 5624182"/>
              <a:gd name="connsiteY6" fmla="*/ 2338347 h 5338200"/>
              <a:gd name="connsiteX7" fmla="*/ 0 w 5624182"/>
              <a:gd name="connsiteY7" fmla="*/ 971256 h 5338200"/>
              <a:gd name="connsiteX8" fmla="*/ 133564 w 5624182"/>
              <a:gd name="connsiteY8" fmla="*/ 0 h 5338200"/>
              <a:gd name="connsiteX0" fmla="*/ 133564 w 5624182"/>
              <a:gd name="connsiteY0" fmla="*/ 0 h 5369267"/>
              <a:gd name="connsiteX1" fmla="*/ 3415388 w 5624182"/>
              <a:gd name="connsiteY1" fmla="*/ 4754 h 5369267"/>
              <a:gd name="connsiteX2" fmla="*/ 5322472 w 5624182"/>
              <a:gd name="connsiteY2" fmla="*/ 2184078 h 5369267"/>
              <a:gd name="connsiteX3" fmla="*/ 5319444 w 5624182"/>
              <a:gd name="connsiteY3" fmla="*/ 3352443 h 5369267"/>
              <a:gd name="connsiteX4" fmla="*/ 3233791 w 5624182"/>
              <a:gd name="connsiteY4" fmla="*/ 5132289 h 5369267"/>
              <a:gd name="connsiteX5" fmla="*/ 2185198 w 5624182"/>
              <a:gd name="connsiteY5" fmla="*/ 5143192 h 5369267"/>
              <a:gd name="connsiteX6" fmla="*/ 206112 w 5624182"/>
              <a:gd name="connsiteY6" fmla="*/ 2338347 h 5369267"/>
              <a:gd name="connsiteX7" fmla="*/ 0 w 5624182"/>
              <a:gd name="connsiteY7" fmla="*/ 971256 h 5369267"/>
              <a:gd name="connsiteX8" fmla="*/ 133564 w 5624182"/>
              <a:gd name="connsiteY8" fmla="*/ 0 h 5369267"/>
              <a:gd name="connsiteX0" fmla="*/ 133564 w 5624182"/>
              <a:gd name="connsiteY0" fmla="*/ 0 h 5351335"/>
              <a:gd name="connsiteX1" fmla="*/ 3415388 w 5624182"/>
              <a:gd name="connsiteY1" fmla="*/ 4754 h 5351335"/>
              <a:gd name="connsiteX2" fmla="*/ 5322472 w 5624182"/>
              <a:gd name="connsiteY2" fmla="*/ 2184078 h 5351335"/>
              <a:gd name="connsiteX3" fmla="*/ 5319444 w 5624182"/>
              <a:gd name="connsiteY3" fmla="*/ 3352443 h 5351335"/>
              <a:gd name="connsiteX4" fmla="*/ 3233791 w 5624182"/>
              <a:gd name="connsiteY4" fmla="*/ 5132289 h 5351335"/>
              <a:gd name="connsiteX5" fmla="*/ 2185198 w 5624182"/>
              <a:gd name="connsiteY5" fmla="*/ 5143192 h 5351335"/>
              <a:gd name="connsiteX6" fmla="*/ 206112 w 5624182"/>
              <a:gd name="connsiteY6" fmla="*/ 2338347 h 5351335"/>
              <a:gd name="connsiteX7" fmla="*/ 0 w 5624182"/>
              <a:gd name="connsiteY7" fmla="*/ 971256 h 5351335"/>
              <a:gd name="connsiteX8" fmla="*/ 133564 w 5624182"/>
              <a:gd name="connsiteY8" fmla="*/ 0 h 5351335"/>
              <a:gd name="connsiteX0" fmla="*/ 133564 w 5624182"/>
              <a:gd name="connsiteY0" fmla="*/ 0 h 5351335"/>
              <a:gd name="connsiteX1" fmla="*/ 3415388 w 5624182"/>
              <a:gd name="connsiteY1" fmla="*/ 4754 h 5351335"/>
              <a:gd name="connsiteX2" fmla="*/ 5322472 w 5624182"/>
              <a:gd name="connsiteY2" fmla="*/ 2184078 h 5351335"/>
              <a:gd name="connsiteX3" fmla="*/ 5319444 w 5624182"/>
              <a:gd name="connsiteY3" fmla="*/ 3352443 h 5351335"/>
              <a:gd name="connsiteX4" fmla="*/ 3233791 w 5624182"/>
              <a:gd name="connsiteY4" fmla="*/ 5132289 h 5351335"/>
              <a:gd name="connsiteX5" fmla="*/ 2185198 w 5624182"/>
              <a:gd name="connsiteY5" fmla="*/ 5143192 h 5351335"/>
              <a:gd name="connsiteX6" fmla="*/ 131971 w 5624182"/>
              <a:gd name="connsiteY6" fmla="*/ 2453677 h 5351335"/>
              <a:gd name="connsiteX7" fmla="*/ 0 w 5624182"/>
              <a:gd name="connsiteY7" fmla="*/ 971256 h 5351335"/>
              <a:gd name="connsiteX8" fmla="*/ 133564 w 5624182"/>
              <a:gd name="connsiteY8" fmla="*/ 0 h 5351335"/>
              <a:gd name="connsiteX0" fmla="*/ 133564 w 5624182"/>
              <a:gd name="connsiteY0" fmla="*/ 0 h 5351335"/>
              <a:gd name="connsiteX1" fmla="*/ 3415388 w 5624182"/>
              <a:gd name="connsiteY1" fmla="*/ 4754 h 5351335"/>
              <a:gd name="connsiteX2" fmla="*/ 5322472 w 5624182"/>
              <a:gd name="connsiteY2" fmla="*/ 2184078 h 5351335"/>
              <a:gd name="connsiteX3" fmla="*/ 5319444 w 5624182"/>
              <a:gd name="connsiteY3" fmla="*/ 3352443 h 5351335"/>
              <a:gd name="connsiteX4" fmla="*/ 3233791 w 5624182"/>
              <a:gd name="connsiteY4" fmla="*/ 5132289 h 5351335"/>
              <a:gd name="connsiteX5" fmla="*/ 2185198 w 5624182"/>
              <a:gd name="connsiteY5" fmla="*/ 5143192 h 5351335"/>
              <a:gd name="connsiteX6" fmla="*/ 131971 w 5624182"/>
              <a:gd name="connsiteY6" fmla="*/ 2453677 h 5351335"/>
              <a:gd name="connsiteX7" fmla="*/ 0 w 5624182"/>
              <a:gd name="connsiteY7" fmla="*/ 971256 h 5351335"/>
              <a:gd name="connsiteX8" fmla="*/ 133564 w 5624182"/>
              <a:gd name="connsiteY8" fmla="*/ 0 h 5351335"/>
              <a:gd name="connsiteX0" fmla="*/ 133564 w 5624182"/>
              <a:gd name="connsiteY0" fmla="*/ 0 h 5351335"/>
              <a:gd name="connsiteX1" fmla="*/ 3415388 w 5624182"/>
              <a:gd name="connsiteY1" fmla="*/ 4754 h 5351335"/>
              <a:gd name="connsiteX2" fmla="*/ 5322472 w 5624182"/>
              <a:gd name="connsiteY2" fmla="*/ 2184078 h 5351335"/>
              <a:gd name="connsiteX3" fmla="*/ 5319444 w 5624182"/>
              <a:gd name="connsiteY3" fmla="*/ 3352443 h 5351335"/>
              <a:gd name="connsiteX4" fmla="*/ 3233791 w 5624182"/>
              <a:gd name="connsiteY4" fmla="*/ 5132289 h 5351335"/>
              <a:gd name="connsiteX5" fmla="*/ 2185198 w 5624182"/>
              <a:gd name="connsiteY5" fmla="*/ 5143192 h 5351335"/>
              <a:gd name="connsiteX6" fmla="*/ 131971 w 5624182"/>
              <a:gd name="connsiteY6" fmla="*/ 2453677 h 5351335"/>
              <a:gd name="connsiteX7" fmla="*/ 0 w 5624182"/>
              <a:gd name="connsiteY7" fmla="*/ 971256 h 5351335"/>
              <a:gd name="connsiteX8" fmla="*/ 133564 w 5624182"/>
              <a:gd name="connsiteY8" fmla="*/ 0 h 5351335"/>
              <a:gd name="connsiteX0" fmla="*/ 133564 w 5624182"/>
              <a:gd name="connsiteY0" fmla="*/ 0 h 5326109"/>
              <a:gd name="connsiteX1" fmla="*/ 3415388 w 5624182"/>
              <a:gd name="connsiteY1" fmla="*/ 4754 h 5326109"/>
              <a:gd name="connsiteX2" fmla="*/ 5322472 w 5624182"/>
              <a:gd name="connsiteY2" fmla="*/ 2184078 h 5326109"/>
              <a:gd name="connsiteX3" fmla="*/ 5319444 w 5624182"/>
              <a:gd name="connsiteY3" fmla="*/ 3352443 h 5326109"/>
              <a:gd name="connsiteX4" fmla="*/ 3233791 w 5624182"/>
              <a:gd name="connsiteY4" fmla="*/ 5132289 h 5326109"/>
              <a:gd name="connsiteX5" fmla="*/ 2115176 w 5624182"/>
              <a:gd name="connsiteY5" fmla="*/ 5060814 h 5326109"/>
              <a:gd name="connsiteX6" fmla="*/ 131971 w 5624182"/>
              <a:gd name="connsiteY6" fmla="*/ 2453677 h 5326109"/>
              <a:gd name="connsiteX7" fmla="*/ 0 w 5624182"/>
              <a:gd name="connsiteY7" fmla="*/ 971256 h 5326109"/>
              <a:gd name="connsiteX8" fmla="*/ 133564 w 5624182"/>
              <a:gd name="connsiteY8" fmla="*/ 0 h 5326109"/>
              <a:gd name="connsiteX0" fmla="*/ 133564 w 5624182"/>
              <a:gd name="connsiteY0" fmla="*/ 0 h 5326109"/>
              <a:gd name="connsiteX1" fmla="*/ 3415388 w 5624182"/>
              <a:gd name="connsiteY1" fmla="*/ 4754 h 5326109"/>
              <a:gd name="connsiteX2" fmla="*/ 5322472 w 5624182"/>
              <a:gd name="connsiteY2" fmla="*/ 2184078 h 5326109"/>
              <a:gd name="connsiteX3" fmla="*/ 5319444 w 5624182"/>
              <a:gd name="connsiteY3" fmla="*/ 3352443 h 5326109"/>
              <a:gd name="connsiteX4" fmla="*/ 3233791 w 5624182"/>
              <a:gd name="connsiteY4" fmla="*/ 5132289 h 5326109"/>
              <a:gd name="connsiteX5" fmla="*/ 2115176 w 5624182"/>
              <a:gd name="connsiteY5" fmla="*/ 5060814 h 5326109"/>
              <a:gd name="connsiteX6" fmla="*/ 131971 w 5624182"/>
              <a:gd name="connsiteY6" fmla="*/ 2453677 h 5326109"/>
              <a:gd name="connsiteX7" fmla="*/ 0 w 5624182"/>
              <a:gd name="connsiteY7" fmla="*/ 971256 h 5326109"/>
              <a:gd name="connsiteX8" fmla="*/ 133564 w 5624182"/>
              <a:gd name="connsiteY8" fmla="*/ 0 h 5326109"/>
              <a:gd name="connsiteX0" fmla="*/ 133564 w 5624182"/>
              <a:gd name="connsiteY0" fmla="*/ 0 h 5349957"/>
              <a:gd name="connsiteX1" fmla="*/ 3415388 w 5624182"/>
              <a:gd name="connsiteY1" fmla="*/ 4754 h 5349957"/>
              <a:gd name="connsiteX2" fmla="*/ 5322472 w 5624182"/>
              <a:gd name="connsiteY2" fmla="*/ 2184078 h 5349957"/>
              <a:gd name="connsiteX3" fmla="*/ 5319444 w 5624182"/>
              <a:gd name="connsiteY3" fmla="*/ 3352443 h 5349957"/>
              <a:gd name="connsiteX4" fmla="*/ 3233791 w 5624182"/>
              <a:gd name="connsiteY4" fmla="*/ 5132289 h 5349957"/>
              <a:gd name="connsiteX5" fmla="*/ 2115176 w 5624182"/>
              <a:gd name="connsiteY5" fmla="*/ 5060814 h 5349957"/>
              <a:gd name="connsiteX6" fmla="*/ 131971 w 5624182"/>
              <a:gd name="connsiteY6" fmla="*/ 2453677 h 5349957"/>
              <a:gd name="connsiteX7" fmla="*/ 0 w 5624182"/>
              <a:gd name="connsiteY7" fmla="*/ 971256 h 5349957"/>
              <a:gd name="connsiteX8" fmla="*/ 133564 w 5624182"/>
              <a:gd name="connsiteY8" fmla="*/ 0 h 5349957"/>
              <a:gd name="connsiteX0" fmla="*/ 133564 w 5624182"/>
              <a:gd name="connsiteY0" fmla="*/ 0 h 5348154"/>
              <a:gd name="connsiteX1" fmla="*/ 3415388 w 5624182"/>
              <a:gd name="connsiteY1" fmla="*/ 4754 h 5348154"/>
              <a:gd name="connsiteX2" fmla="*/ 5322472 w 5624182"/>
              <a:gd name="connsiteY2" fmla="*/ 2184078 h 5348154"/>
              <a:gd name="connsiteX3" fmla="*/ 5319444 w 5624182"/>
              <a:gd name="connsiteY3" fmla="*/ 3352443 h 5348154"/>
              <a:gd name="connsiteX4" fmla="*/ 3233791 w 5624182"/>
              <a:gd name="connsiteY4" fmla="*/ 5132289 h 5348154"/>
              <a:gd name="connsiteX5" fmla="*/ 2115176 w 5624182"/>
              <a:gd name="connsiteY5" fmla="*/ 5060814 h 5348154"/>
              <a:gd name="connsiteX6" fmla="*/ 131971 w 5624182"/>
              <a:gd name="connsiteY6" fmla="*/ 2453677 h 5348154"/>
              <a:gd name="connsiteX7" fmla="*/ 0 w 5624182"/>
              <a:gd name="connsiteY7" fmla="*/ 971256 h 5348154"/>
              <a:gd name="connsiteX8" fmla="*/ 133564 w 5624182"/>
              <a:gd name="connsiteY8" fmla="*/ 0 h 5348154"/>
              <a:gd name="connsiteX0" fmla="*/ 133564 w 5624182"/>
              <a:gd name="connsiteY0" fmla="*/ 0 h 5358471"/>
              <a:gd name="connsiteX1" fmla="*/ 3415388 w 5624182"/>
              <a:gd name="connsiteY1" fmla="*/ 4754 h 5358471"/>
              <a:gd name="connsiteX2" fmla="*/ 5322472 w 5624182"/>
              <a:gd name="connsiteY2" fmla="*/ 2184078 h 5358471"/>
              <a:gd name="connsiteX3" fmla="*/ 5319444 w 5624182"/>
              <a:gd name="connsiteY3" fmla="*/ 3352443 h 5358471"/>
              <a:gd name="connsiteX4" fmla="*/ 3233791 w 5624182"/>
              <a:gd name="connsiteY4" fmla="*/ 5132289 h 5358471"/>
              <a:gd name="connsiteX5" fmla="*/ 2115176 w 5624182"/>
              <a:gd name="connsiteY5" fmla="*/ 5060814 h 5358471"/>
              <a:gd name="connsiteX6" fmla="*/ 131971 w 5624182"/>
              <a:gd name="connsiteY6" fmla="*/ 2453677 h 5358471"/>
              <a:gd name="connsiteX7" fmla="*/ 0 w 5624182"/>
              <a:gd name="connsiteY7" fmla="*/ 971256 h 5358471"/>
              <a:gd name="connsiteX8" fmla="*/ 133564 w 5624182"/>
              <a:gd name="connsiteY8" fmla="*/ 0 h 5358471"/>
              <a:gd name="connsiteX0" fmla="*/ 133564 w 5624182"/>
              <a:gd name="connsiteY0" fmla="*/ 0 h 5354907"/>
              <a:gd name="connsiteX1" fmla="*/ 3415388 w 5624182"/>
              <a:gd name="connsiteY1" fmla="*/ 4754 h 5354907"/>
              <a:gd name="connsiteX2" fmla="*/ 5322472 w 5624182"/>
              <a:gd name="connsiteY2" fmla="*/ 2184078 h 5354907"/>
              <a:gd name="connsiteX3" fmla="*/ 5319444 w 5624182"/>
              <a:gd name="connsiteY3" fmla="*/ 3352443 h 5354907"/>
              <a:gd name="connsiteX4" fmla="*/ 3233791 w 5624182"/>
              <a:gd name="connsiteY4" fmla="*/ 5132289 h 5354907"/>
              <a:gd name="connsiteX5" fmla="*/ 2115176 w 5624182"/>
              <a:gd name="connsiteY5" fmla="*/ 5060814 h 5354907"/>
              <a:gd name="connsiteX6" fmla="*/ 131971 w 5624182"/>
              <a:gd name="connsiteY6" fmla="*/ 2453677 h 5354907"/>
              <a:gd name="connsiteX7" fmla="*/ 0 w 5624182"/>
              <a:gd name="connsiteY7" fmla="*/ 971256 h 5354907"/>
              <a:gd name="connsiteX8" fmla="*/ 133564 w 5624182"/>
              <a:gd name="connsiteY8" fmla="*/ 0 h 5354907"/>
              <a:gd name="connsiteX0" fmla="*/ 5878 w 5496496"/>
              <a:gd name="connsiteY0" fmla="*/ 0 h 5354907"/>
              <a:gd name="connsiteX1" fmla="*/ 3287702 w 5496496"/>
              <a:gd name="connsiteY1" fmla="*/ 4754 h 5354907"/>
              <a:gd name="connsiteX2" fmla="*/ 5194786 w 5496496"/>
              <a:gd name="connsiteY2" fmla="*/ 2184078 h 5354907"/>
              <a:gd name="connsiteX3" fmla="*/ 5191758 w 5496496"/>
              <a:gd name="connsiteY3" fmla="*/ 3352443 h 5354907"/>
              <a:gd name="connsiteX4" fmla="*/ 3106105 w 5496496"/>
              <a:gd name="connsiteY4" fmla="*/ 5132289 h 5354907"/>
              <a:gd name="connsiteX5" fmla="*/ 1987490 w 5496496"/>
              <a:gd name="connsiteY5" fmla="*/ 5060814 h 5354907"/>
              <a:gd name="connsiteX6" fmla="*/ 4285 w 5496496"/>
              <a:gd name="connsiteY6" fmla="*/ 2453677 h 5354907"/>
              <a:gd name="connsiteX7" fmla="*/ 0 w 5496496"/>
              <a:gd name="connsiteY7" fmla="*/ 991851 h 5354907"/>
              <a:gd name="connsiteX8" fmla="*/ 5878 w 5496496"/>
              <a:gd name="connsiteY8" fmla="*/ 0 h 5354907"/>
              <a:gd name="connsiteX0" fmla="*/ 5878 w 5217135"/>
              <a:gd name="connsiteY0" fmla="*/ 0 h 5354907"/>
              <a:gd name="connsiteX1" fmla="*/ 3287702 w 5217135"/>
              <a:gd name="connsiteY1" fmla="*/ 4754 h 5354907"/>
              <a:gd name="connsiteX2" fmla="*/ 1642311 w 5217135"/>
              <a:gd name="connsiteY2" fmla="*/ 1782256 h 5354907"/>
              <a:gd name="connsiteX3" fmla="*/ 5191758 w 5217135"/>
              <a:gd name="connsiteY3" fmla="*/ 3352443 h 5354907"/>
              <a:gd name="connsiteX4" fmla="*/ 3106105 w 5217135"/>
              <a:gd name="connsiteY4" fmla="*/ 5132289 h 5354907"/>
              <a:gd name="connsiteX5" fmla="*/ 1987490 w 5217135"/>
              <a:gd name="connsiteY5" fmla="*/ 5060814 h 5354907"/>
              <a:gd name="connsiteX6" fmla="*/ 4285 w 5217135"/>
              <a:gd name="connsiteY6" fmla="*/ 2453677 h 5354907"/>
              <a:gd name="connsiteX7" fmla="*/ 0 w 5217135"/>
              <a:gd name="connsiteY7" fmla="*/ 991851 h 5354907"/>
              <a:gd name="connsiteX8" fmla="*/ 5878 w 5217135"/>
              <a:gd name="connsiteY8" fmla="*/ 0 h 5354907"/>
              <a:gd name="connsiteX0" fmla="*/ 5878 w 3437423"/>
              <a:gd name="connsiteY0" fmla="*/ 0 h 5427925"/>
              <a:gd name="connsiteX1" fmla="*/ 3287702 w 3437423"/>
              <a:gd name="connsiteY1" fmla="*/ 4754 h 5427925"/>
              <a:gd name="connsiteX2" fmla="*/ 1642311 w 3437423"/>
              <a:gd name="connsiteY2" fmla="*/ 1782256 h 5427925"/>
              <a:gd name="connsiteX3" fmla="*/ 2899544 w 3437423"/>
              <a:gd name="connsiteY3" fmla="*/ 1635565 h 5427925"/>
              <a:gd name="connsiteX4" fmla="*/ 3106105 w 3437423"/>
              <a:gd name="connsiteY4" fmla="*/ 5132289 h 5427925"/>
              <a:gd name="connsiteX5" fmla="*/ 1987490 w 3437423"/>
              <a:gd name="connsiteY5" fmla="*/ 5060814 h 5427925"/>
              <a:gd name="connsiteX6" fmla="*/ 4285 w 3437423"/>
              <a:gd name="connsiteY6" fmla="*/ 2453677 h 5427925"/>
              <a:gd name="connsiteX7" fmla="*/ 0 w 3437423"/>
              <a:gd name="connsiteY7" fmla="*/ 991851 h 5427925"/>
              <a:gd name="connsiteX8" fmla="*/ 5878 w 3437423"/>
              <a:gd name="connsiteY8" fmla="*/ 0 h 5427925"/>
              <a:gd name="connsiteX0" fmla="*/ 5878 w 4878877"/>
              <a:gd name="connsiteY0" fmla="*/ 0 h 5089750"/>
              <a:gd name="connsiteX1" fmla="*/ 3287702 w 4878877"/>
              <a:gd name="connsiteY1" fmla="*/ 4754 h 5089750"/>
              <a:gd name="connsiteX2" fmla="*/ 1642311 w 4878877"/>
              <a:gd name="connsiteY2" fmla="*/ 1782256 h 5089750"/>
              <a:gd name="connsiteX3" fmla="*/ 2899544 w 4878877"/>
              <a:gd name="connsiteY3" fmla="*/ 1635565 h 5089750"/>
              <a:gd name="connsiteX4" fmla="*/ 4868644 w 4878877"/>
              <a:gd name="connsiteY4" fmla="*/ 3241897 h 5089750"/>
              <a:gd name="connsiteX5" fmla="*/ 1987490 w 4878877"/>
              <a:gd name="connsiteY5" fmla="*/ 5060814 h 5089750"/>
              <a:gd name="connsiteX6" fmla="*/ 4285 w 4878877"/>
              <a:gd name="connsiteY6" fmla="*/ 2453677 h 5089750"/>
              <a:gd name="connsiteX7" fmla="*/ 0 w 4878877"/>
              <a:gd name="connsiteY7" fmla="*/ 991851 h 5089750"/>
              <a:gd name="connsiteX8" fmla="*/ 5878 w 4878877"/>
              <a:gd name="connsiteY8" fmla="*/ 0 h 5089750"/>
              <a:gd name="connsiteX0" fmla="*/ 5878 w 5088153"/>
              <a:gd name="connsiteY0" fmla="*/ 0 h 4313604"/>
              <a:gd name="connsiteX1" fmla="*/ 3287702 w 5088153"/>
              <a:gd name="connsiteY1" fmla="*/ 4754 h 4313604"/>
              <a:gd name="connsiteX2" fmla="*/ 1642311 w 5088153"/>
              <a:gd name="connsiteY2" fmla="*/ 1782256 h 4313604"/>
              <a:gd name="connsiteX3" fmla="*/ 2899544 w 5088153"/>
              <a:gd name="connsiteY3" fmla="*/ 1635565 h 4313604"/>
              <a:gd name="connsiteX4" fmla="*/ 4868644 w 5088153"/>
              <a:gd name="connsiteY4" fmla="*/ 3241897 h 4313604"/>
              <a:gd name="connsiteX5" fmla="*/ 4882438 w 5088153"/>
              <a:gd name="connsiteY5" fmla="*/ 4266301 h 4313604"/>
              <a:gd name="connsiteX6" fmla="*/ 4285 w 5088153"/>
              <a:gd name="connsiteY6" fmla="*/ 2453677 h 4313604"/>
              <a:gd name="connsiteX7" fmla="*/ 0 w 5088153"/>
              <a:gd name="connsiteY7" fmla="*/ 991851 h 4313604"/>
              <a:gd name="connsiteX8" fmla="*/ 5878 w 5088153"/>
              <a:gd name="connsiteY8" fmla="*/ 0 h 4313604"/>
              <a:gd name="connsiteX0" fmla="*/ 5878 w 5088153"/>
              <a:gd name="connsiteY0" fmla="*/ 0 h 6301389"/>
              <a:gd name="connsiteX1" fmla="*/ 3287702 w 5088153"/>
              <a:gd name="connsiteY1" fmla="*/ 4754 h 6301389"/>
              <a:gd name="connsiteX2" fmla="*/ 1642311 w 5088153"/>
              <a:gd name="connsiteY2" fmla="*/ 1782256 h 6301389"/>
              <a:gd name="connsiteX3" fmla="*/ 2899544 w 5088153"/>
              <a:gd name="connsiteY3" fmla="*/ 1635565 h 6301389"/>
              <a:gd name="connsiteX4" fmla="*/ 4868644 w 5088153"/>
              <a:gd name="connsiteY4" fmla="*/ 3241897 h 6301389"/>
              <a:gd name="connsiteX5" fmla="*/ 4882438 w 5088153"/>
              <a:gd name="connsiteY5" fmla="*/ 4266301 h 6301389"/>
              <a:gd name="connsiteX6" fmla="*/ 3118408 w 5088153"/>
              <a:gd name="connsiteY6" fmla="*/ 6134005 h 6301389"/>
              <a:gd name="connsiteX7" fmla="*/ 0 w 5088153"/>
              <a:gd name="connsiteY7" fmla="*/ 991851 h 6301389"/>
              <a:gd name="connsiteX8" fmla="*/ 5878 w 5088153"/>
              <a:gd name="connsiteY8" fmla="*/ 0 h 6301389"/>
              <a:gd name="connsiteX0" fmla="*/ 46 w 5082321"/>
              <a:gd name="connsiteY0" fmla="*/ 0 h 6301389"/>
              <a:gd name="connsiteX1" fmla="*/ 3281870 w 5082321"/>
              <a:gd name="connsiteY1" fmla="*/ 4754 h 6301389"/>
              <a:gd name="connsiteX2" fmla="*/ 1636479 w 5082321"/>
              <a:gd name="connsiteY2" fmla="*/ 1782256 h 6301389"/>
              <a:gd name="connsiteX3" fmla="*/ 2893712 w 5082321"/>
              <a:gd name="connsiteY3" fmla="*/ 1635565 h 6301389"/>
              <a:gd name="connsiteX4" fmla="*/ 4862812 w 5082321"/>
              <a:gd name="connsiteY4" fmla="*/ 3241897 h 6301389"/>
              <a:gd name="connsiteX5" fmla="*/ 4876606 w 5082321"/>
              <a:gd name="connsiteY5" fmla="*/ 4266301 h 6301389"/>
              <a:gd name="connsiteX6" fmla="*/ 3112576 w 5082321"/>
              <a:gd name="connsiteY6" fmla="*/ 6134005 h 6301389"/>
              <a:gd name="connsiteX7" fmla="*/ 185947 w 5082321"/>
              <a:gd name="connsiteY7" fmla="*/ 4142503 h 6301389"/>
              <a:gd name="connsiteX8" fmla="*/ 46 w 5082321"/>
              <a:gd name="connsiteY8" fmla="*/ 0 h 6301389"/>
              <a:gd name="connsiteX0" fmla="*/ 234187 w 4896374"/>
              <a:gd name="connsiteY0" fmla="*/ 3365074 h 6296635"/>
              <a:gd name="connsiteX1" fmla="*/ 3095923 w 4896374"/>
              <a:gd name="connsiteY1" fmla="*/ 0 h 6296635"/>
              <a:gd name="connsiteX2" fmla="*/ 1450532 w 4896374"/>
              <a:gd name="connsiteY2" fmla="*/ 1777502 h 6296635"/>
              <a:gd name="connsiteX3" fmla="*/ 2707765 w 4896374"/>
              <a:gd name="connsiteY3" fmla="*/ 1630811 h 6296635"/>
              <a:gd name="connsiteX4" fmla="*/ 4676865 w 4896374"/>
              <a:gd name="connsiteY4" fmla="*/ 3237143 h 6296635"/>
              <a:gd name="connsiteX5" fmla="*/ 4690659 w 4896374"/>
              <a:gd name="connsiteY5" fmla="*/ 4261547 h 6296635"/>
              <a:gd name="connsiteX6" fmla="*/ 2926629 w 4896374"/>
              <a:gd name="connsiteY6" fmla="*/ 6129251 h 6296635"/>
              <a:gd name="connsiteX7" fmla="*/ 0 w 4896374"/>
              <a:gd name="connsiteY7" fmla="*/ 4137749 h 6296635"/>
              <a:gd name="connsiteX8" fmla="*/ 234187 w 4896374"/>
              <a:gd name="connsiteY8" fmla="*/ 3365074 h 6296635"/>
              <a:gd name="connsiteX0" fmla="*/ 234187 w 4896374"/>
              <a:gd name="connsiteY0" fmla="*/ 1841409 h 4772970"/>
              <a:gd name="connsiteX1" fmla="*/ 1150738 w 4896374"/>
              <a:gd name="connsiteY1" fmla="*/ 823343 h 4772970"/>
              <a:gd name="connsiteX2" fmla="*/ 1450532 w 4896374"/>
              <a:gd name="connsiteY2" fmla="*/ 253837 h 4772970"/>
              <a:gd name="connsiteX3" fmla="*/ 2707765 w 4896374"/>
              <a:gd name="connsiteY3" fmla="*/ 107146 h 4772970"/>
              <a:gd name="connsiteX4" fmla="*/ 4676865 w 4896374"/>
              <a:gd name="connsiteY4" fmla="*/ 1713478 h 4772970"/>
              <a:gd name="connsiteX5" fmla="*/ 4690659 w 4896374"/>
              <a:gd name="connsiteY5" fmla="*/ 2737882 h 4772970"/>
              <a:gd name="connsiteX6" fmla="*/ 2926629 w 4896374"/>
              <a:gd name="connsiteY6" fmla="*/ 4605586 h 4772970"/>
              <a:gd name="connsiteX7" fmla="*/ 0 w 4896374"/>
              <a:gd name="connsiteY7" fmla="*/ 2614084 h 4772970"/>
              <a:gd name="connsiteX8" fmla="*/ 234187 w 4896374"/>
              <a:gd name="connsiteY8" fmla="*/ 1841409 h 4772970"/>
              <a:gd name="connsiteX0" fmla="*/ 97203 w 4759390"/>
              <a:gd name="connsiteY0" fmla="*/ 1841409 h 4772970"/>
              <a:gd name="connsiteX1" fmla="*/ 1013754 w 4759390"/>
              <a:gd name="connsiteY1" fmla="*/ 823343 h 4772970"/>
              <a:gd name="connsiteX2" fmla="*/ 1313548 w 4759390"/>
              <a:gd name="connsiteY2" fmla="*/ 253837 h 4772970"/>
              <a:gd name="connsiteX3" fmla="*/ 2570781 w 4759390"/>
              <a:gd name="connsiteY3" fmla="*/ 107146 h 4772970"/>
              <a:gd name="connsiteX4" fmla="*/ 4539881 w 4759390"/>
              <a:gd name="connsiteY4" fmla="*/ 1713478 h 4772970"/>
              <a:gd name="connsiteX5" fmla="*/ 4553675 w 4759390"/>
              <a:gd name="connsiteY5" fmla="*/ 2737882 h 4772970"/>
              <a:gd name="connsiteX6" fmla="*/ 2789645 w 4759390"/>
              <a:gd name="connsiteY6" fmla="*/ 4605586 h 4772970"/>
              <a:gd name="connsiteX7" fmla="*/ 0 w 4759390"/>
              <a:gd name="connsiteY7" fmla="*/ 4358358 h 4772970"/>
              <a:gd name="connsiteX8" fmla="*/ 97203 w 4759390"/>
              <a:gd name="connsiteY8" fmla="*/ 1841409 h 4772970"/>
              <a:gd name="connsiteX0" fmla="*/ 67 w 4881430"/>
              <a:gd name="connsiteY0" fmla="*/ 2416746 h 4772970"/>
              <a:gd name="connsiteX1" fmla="*/ 1135794 w 4881430"/>
              <a:gd name="connsiteY1" fmla="*/ 823343 h 4772970"/>
              <a:gd name="connsiteX2" fmla="*/ 1435588 w 4881430"/>
              <a:gd name="connsiteY2" fmla="*/ 253837 h 4772970"/>
              <a:gd name="connsiteX3" fmla="*/ 2692821 w 4881430"/>
              <a:gd name="connsiteY3" fmla="*/ 107146 h 4772970"/>
              <a:gd name="connsiteX4" fmla="*/ 4661921 w 4881430"/>
              <a:gd name="connsiteY4" fmla="*/ 1713478 h 4772970"/>
              <a:gd name="connsiteX5" fmla="*/ 4675715 w 4881430"/>
              <a:gd name="connsiteY5" fmla="*/ 2737882 h 4772970"/>
              <a:gd name="connsiteX6" fmla="*/ 2911685 w 4881430"/>
              <a:gd name="connsiteY6" fmla="*/ 4605586 h 4772970"/>
              <a:gd name="connsiteX7" fmla="*/ 122040 w 4881430"/>
              <a:gd name="connsiteY7" fmla="*/ 4358358 h 4772970"/>
              <a:gd name="connsiteX8" fmla="*/ 67 w 4881430"/>
              <a:gd name="connsiteY8" fmla="*/ 2416746 h 4772970"/>
              <a:gd name="connsiteX0" fmla="*/ 197658 w 5079021"/>
              <a:gd name="connsiteY0" fmla="*/ 2416746 h 5000290"/>
              <a:gd name="connsiteX1" fmla="*/ 1333385 w 5079021"/>
              <a:gd name="connsiteY1" fmla="*/ 823343 h 5000290"/>
              <a:gd name="connsiteX2" fmla="*/ 1633179 w 5079021"/>
              <a:gd name="connsiteY2" fmla="*/ 253837 h 5000290"/>
              <a:gd name="connsiteX3" fmla="*/ 2890412 w 5079021"/>
              <a:gd name="connsiteY3" fmla="*/ 107146 h 5000290"/>
              <a:gd name="connsiteX4" fmla="*/ 4859512 w 5079021"/>
              <a:gd name="connsiteY4" fmla="*/ 1713478 h 5000290"/>
              <a:gd name="connsiteX5" fmla="*/ 4873306 w 5079021"/>
              <a:gd name="connsiteY5" fmla="*/ 2737882 h 5000290"/>
              <a:gd name="connsiteX6" fmla="*/ 3109276 w 5079021"/>
              <a:gd name="connsiteY6" fmla="*/ 4605586 h 5000290"/>
              <a:gd name="connsiteX7" fmla="*/ 0 w 5079021"/>
              <a:gd name="connsiteY7" fmla="*/ 4906298 h 5000290"/>
              <a:gd name="connsiteX8" fmla="*/ 197658 w 5079021"/>
              <a:gd name="connsiteY8" fmla="*/ 2416746 h 5000290"/>
              <a:gd name="connsiteX0" fmla="*/ 627 w 5084677"/>
              <a:gd name="connsiteY0" fmla="*/ 2563794 h 5000290"/>
              <a:gd name="connsiteX1" fmla="*/ 1339041 w 5084677"/>
              <a:gd name="connsiteY1" fmla="*/ 823343 h 5000290"/>
              <a:gd name="connsiteX2" fmla="*/ 1638835 w 5084677"/>
              <a:gd name="connsiteY2" fmla="*/ 253837 h 5000290"/>
              <a:gd name="connsiteX3" fmla="*/ 2896068 w 5084677"/>
              <a:gd name="connsiteY3" fmla="*/ 107146 h 5000290"/>
              <a:gd name="connsiteX4" fmla="*/ 4865168 w 5084677"/>
              <a:gd name="connsiteY4" fmla="*/ 1713478 h 5000290"/>
              <a:gd name="connsiteX5" fmla="*/ 4878962 w 5084677"/>
              <a:gd name="connsiteY5" fmla="*/ 2737882 h 5000290"/>
              <a:gd name="connsiteX6" fmla="*/ 3114932 w 5084677"/>
              <a:gd name="connsiteY6" fmla="*/ 4605586 h 5000290"/>
              <a:gd name="connsiteX7" fmla="*/ 5656 w 5084677"/>
              <a:gd name="connsiteY7" fmla="*/ 4906298 h 5000290"/>
              <a:gd name="connsiteX8" fmla="*/ 627 w 5084677"/>
              <a:gd name="connsiteY8" fmla="*/ 2563794 h 5000290"/>
              <a:gd name="connsiteX0" fmla="*/ 20 w 5084070"/>
              <a:gd name="connsiteY0" fmla="*/ 2563794 h 4772970"/>
              <a:gd name="connsiteX1" fmla="*/ 1338434 w 5084070"/>
              <a:gd name="connsiteY1" fmla="*/ 823343 h 4772970"/>
              <a:gd name="connsiteX2" fmla="*/ 1638228 w 5084070"/>
              <a:gd name="connsiteY2" fmla="*/ 253837 h 4772970"/>
              <a:gd name="connsiteX3" fmla="*/ 2895461 w 5084070"/>
              <a:gd name="connsiteY3" fmla="*/ 107146 h 4772970"/>
              <a:gd name="connsiteX4" fmla="*/ 4864561 w 5084070"/>
              <a:gd name="connsiteY4" fmla="*/ 1713478 h 4772970"/>
              <a:gd name="connsiteX5" fmla="*/ 4878355 w 5084070"/>
              <a:gd name="connsiteY5" fmla="*/ 2737882 h 4772970"/>
              <a:gd name="connsiteX6" fmla="*/ 3114325 w 5084070"/>
              <a:gd name="connsiteY6" fmla="*/ 4605586 h 4772970"/>
              <a:gd name="connsiteX7" fmla="*/ 438243 w 5084070"/>
              <a:gd name="connsiteY7" fmla="*/ 4465156 h 4772970"/>
              <a:gd name="connsiteX8" fmla="*/ 20 w 5084070"/>
              <a:gd name="connsiteY8" fmla="*/ 2563794 h 4772970"/>
              <a:gd name="connsiteX0" fmla="*/ 881 w 5084931"/>
              <a:gd name="connsiteY0" fmla="*/ 2563794 h 4985355"/>
              <a:gd name="connsiteX1" fmla="*/ 1339295 w 5084931"/>
              <a:gd name="connsiteY1" fmla="*/ 823343 h 4985355"/>
              <a:gd name="connsiteX2" fmla="*/ 1639089 w 5084931"/>
              <a:gd name="connsiteY2" fmla="*/ 253837 h 4985355"/>
              <a:gd name="connsiteX3" fmla="*/ 2896322 w 5084931"/>
              <a:gd name="connsiteY3" fmla="*/ 107146 h 4985355"/>
              <a:gd name="connsiteX4" fmla="*/ 4865422 w 5084931"/>
              <a:gd name="connsiteY4" fmla="*/ 1713478 h 4985355"/>
              <a:gd name="connsiteX5" fmla="*/ 4879216 w 5084931"/>
              <a:gd name="connsiteY5" fmla="*/ 2737882 h 4985355"/>
              <a:gd name="connsiteX6" fmla="*/ 3115186 w 5084931"/>
              <a:gd name="connsiteY6" fmla="*/ 4605586 h 4985355"/>
              <a:gd name="connsiteX7" fmla="*/ 1936 w 5084931"/>
              <a:gd name="connsiteY7" fmla="*/ 4890402 h 4985355"/>
              <a:gd name="connsiteX8" fmla="*/ 881 w 5084931"/>
              <a:gd name="connsiteY8" fmla="*/ 2563794 h 4985355"/>
              <a:gd name="connsiteX0" fmla="*/ 881 w 5084931"/>
              <a:gd name="connsiteY0" fmla="*/ 2563794 h 4890402"/>
              <a:gd name="connsiteX1" fmla="*/ 1339295 w 5084931"/>
              <a:gd name="connsiteY1" fmla="*/ 823343 h 4890402"/>
              <a:gd name="connsiteX2" fmla="*/ 1639089 w 5084931"/>
              <a:gd name="connsiteY2" fmla="*/ 253837 h 4890402"/>
              <a:gd name="connsiteX3" fmla="*/ 2896322 w 5084931"/>
              <a:gd name="connsiteY3" fmla="*/ 107146 h 4890402"/>
              <a:gd name="connsiteX4" fmla="*/ 4865422 w 5084931"/>
              <a:gd name="connsiteY4" fmla="*/ 1713478 h 4890402"/>
              <a:gd name="connsiteX5" fmla="*/ 4879216 w 5084931"/>
              <a:gd name="connsiteY5" fmla="*/ 2737882 h 4890402"/>
              <a:gd name="connsiteX6" fmla="*/ 3115186 w 5084931"/>
              <a:gd name="connsiteY6" fmla="*/ 4605586 h 4890402"/>
              <a:gd name="connsiteX7" fmla="*/ 1936 w 5084931"/>
              <a:gd name="connsiteY7" fmla="*/ 4890402 h 4890402"/>
              <a:gd name="connsiteX8" fmla="*/ 881 w 5084931"/>
              <a:gd name="connsiteY8" fmla="*/ 2563794 h 4890402"/>
              <a:gd name="connsiteX0" fmla="*/ 881 w 5084931"/>
              <a:gd name="connsiteY0" fmla="*/ 2563794 h 4918221"/>
              <a:gd name="connsiteX1" fmla="*/ 1339295 w 5084931"/>
              <a:gd name="connsiteY1" fmla="*/ 823343 h 4918221"/>
              <a:gd name="connsiteX2" fmla="*/ 1639089 w 5084931"/>
              <a:gd name="connsiteY2" fmla="*/ 253837 h 4918221"/>
              <a:gd name="connsiteX3" fmla="*/ 2896322 w 5084931"/>
              <a:gd name="connsiteY3" fmla="*/ 107146 h 4918221"/>
              <a:gd name="connsiteX4" fmla="*/ 4865422 w 5084931"/>
              <a:gd name="connsiteY4" fmla="*/ 1713478 h 4918221"/>
              <a:gd name="connsiteX5" fmla="*/ 4879216 w 5084931"/>
              <a:gd name="connsiteY5" fmla="*/ 2737882 h 4918221"/>
              <a:gd name="connsiteX6" fmla="*/ 3115186 w 5084931"/>
              <a:gd name="connsiteY6" fmla="*/ 4605586 h 4918221"/>
              <a:gd name="connsiteX7" fmla="*/ 1936 w 5084931"/>
              <a:gd name="connsiteY7" fmla="*/ 4918221 h 4918221"/>
              <a:gd name="connsiteX8" fmla="*/ 881 w 5084931"/>
              <a:gd name="connsiteY8" fmla="*/ 2563794 h 4918221"/>
              <a:gd name="connsiteX0" fmla="*/ 881 w 5084931"/>
              <a:gd name="connsiteY0" fmla="*/ 2563794 h 4918221"/>
              <a:gd name="connsiteX1" fmla="*/ 1339295 w 5084931"/>
              <a:gd name="connsiteY1" fmla="*/ 823343 h 4918221"/>
              <a:gd name="connsiteX2" fmla="*/ 1639089 w 5084931"/>
              <a:gd name="connsiteY2" fmla="*/ 253837 h 4918221"/>
              <a:gd name="connsiteX3" fmla="*/ 2896322 w 5084931"/>
              <a:gd name="connsiteY3" fmla="*/ 107146 h 4918221"/>
              <a:gd name="connsiteX4" fmla="*/ 4865422 w 5084931"/>
              <a:gd name="connsiteY4" fmla="*/ 1713478 h 4918221"/>
              <a:gd name="connsiteX5" fmla="*/ 4879216 w 5084931"/>
              <a:gd name="connsiteY5" fmla="*/ 2737882 h 4918221"/>
              <a:gd name="connsiteX6" fmla="*/ 3115186 w 5084931"/>
              <a:gd name="connsiteY6" fmla="*/ 4605586 h 4918221"/>
              <a:gd name="connsiteX7" fmla="*/ 1936 w 5084931"/>
              <a:gd name="connsiteY7" fmla="*/ 4918221 h 4918221"/>
              <a:gd name="connsiteX8" fmla="*/ 881 w 5084931"/>
              <a:gd name="connsiteY8" fmla="*/ 2563794 h 4918221"/>
              <a:gd name="connsiteX0" fmla="*/ 881 w 5084931"/>
              <a:gd name="connsiteY0" fmla="*/ 2563794 h 5048747"/>
              <a:gd name="connsiteX1" fmla="*/ 1339295 w 5084931"/>
              <a:gd name="connsiteY1" fmla="*/ 823343 h 5048747"/>
              <a:gd name="connsiteX2" fmla="*/ 1639089 w 5084931"/>
              <a:gd name="connsiteY2" fmla="*/ 253837 h 5048747"/>
              <a:gd name="connsiteX3" fmla="*/ 2896322 w 5084931"/>
              <a:gd name="connsiteY3" fmla="*/ 107146 h 5048747"/>
              <a:gd name="connsiteX4" fmla="*/ 4865422 w 5084931"/>
              <a:gd name="connsiteY4" fmla="*/ 1713478 h 5048747"/>
              <a:gd name="connsiteX5" fmla="*/ 4879216 w 5084931"/>
              <a:gd name="connsiteY5" fmla="*/ 2737882 h 5048747"/>
              <a:gd name="connsiteX6" fmla="*/ 3139032 w 5084931"/>
              <a:gd name="connsiteY6" fmla="*/ 4891733 h 5048747"/>
              <a:gd name="connsiteX7" fmla="*/ 1936 w 5084931"/>
              <a:gd name="connsiteY7" fmla="*/ 4918221 h 5048747"/>
              <a:gd name="connsiteX8" fmla="*/ 881 w 5084931"/>
              <a:gd name="connsiteY8" fmla="*/ 2563794 h 5048747"/>
              <a:gd name="connsiteX0" fmla="*/ 881 w 5084931"/>
              <a:gd name="connsiteY0" fmla="*/ 2563794 h 5048747"/>
              <a:gd name="connsiteX1" fmla="*/ 1339295 w 5084931"/>
              <a:gd name="connsiteY1" fmla="*/ 823343 h 5048747"/>
              <a:gd name="connsiteX2" fmla="*/ 1639089 w 5084931"/>
              <a:gd name="connsiteY2" fmla="*/ 253837 h 5048747"/>
              <a:gd name="connsiteX3" fmla="*/ 2896322 w 5084931"/>
              <a:gd name="connsiteY3" fmla="*/ 107146 h 5048747"/>
              <a:gd name="connsiteX4" fmla="*/ 4865422 w 5084931"/>
              <a:gd name="connsiteY4" fmla="*/ 1713478 h 5048747"/>
              <a:gd name="connsiteX5" fmla="*/ 4879216 w 5084931"/>
              <a:gd name="connsiteY5" fmla="*/ 2737882 h 5048747"/>
              <a:gd name="connsiteX6" fmla="*/ 3139032 w 5084931"/>
              <a:gd name="connsiteY6" fmla="*/ 4891733 h 5048747"/>
              <a:gd name="connsiteX7" fmla="*/ 1936 w 5084931"/>
              <a:gd name="connsiteY7" fmla="*/ 4918221 h 5048747"/>
              <a:gd name="connsiteX8" fmla="*/ 881 w 5084931"/>
              <a:gd name="connsiteY8" fmla="*/ 2563794 h 5048747"/>
              <a:gd name="connsiteX0" fmla="*/ 881 w 5084931"/>
              <a:gd name="connsiteY0" fmla="*/ 2563794 h 5090993"/>
              <a:gd name="connsiteX1" fmla="*/ 1339295 w 5084931"/>
              <a:gd name="connsiteY1" fmla="*/ 823343 h 5090993"/>
              <a:gd name="connsiteX2" fmla="*/ 1639089 w 5084931"/>
              <a:gd name="connsiteY2" fmla="*/ 253837 h 5090993"/>
              <a:gd name="connsiteX3" fmla="*/ 2896322 w 5084931"/>
              <a:gd name="connsiteY3" fmla="*/ 107146 h 5090993"/>
              <a:gd name="connsiteX4" fmla="*/ 4865422 w 5084931"/>
              <a:gd name="connsiteY4" fmla="*/ 1713478 h 5090993"/>
              <a:gd name="connsiteX5" fmla="*/ 4879216 w 5084931"/>
              <a:gd name="connsiteY5" fmla="*/ 2737882 h 5090993"/>
              <a:gd name="connsiteX6" fmla="*/ 3150955 w 5084931"/>
              <a:gd name="connsiteY6" fmla="*/ 4935450 h 5090993"/>
              <a:gd name="connsiteX7" fmla="*/ 1936 w 5084931"/>
              <a:gd name="connsiteY7" fmla="*/ 4918221 h 5090993"/>
              <a:gd name="connsiteX8" fmla="*/ 881 w 5084931"/>
              <a:gd name="connsiteY8" fmla="*/ 2563794 h 5090993"/>
              <a:gd name="connsiteX0" fmla="*/ 881 w 5084931"/>
              <a:gd name="connsiteY0" fmla="*/ 2563794 h 5067946"/>
              <a:gd name="connsiteX1" fmla="*/ 1339295 w 5084931"/>
              <a:gd name="connsiteY1" fmla="*/ 823343 h 5067946"/>
              <a:gd name="connsiteX2" fmla="*/ 1639089 w 5084931"/>
              <a:gd name="connsiteY2" fmla="*/ 253837 h 5067946"/>
              <a:gd name="connsiteX3" fmla="*/ 2896322 w 5084931"/>
              <a:gd name="connsiteY3" fmla="*/ 107146 h 5067946"/>
              <a:gd name="connsiteX4" fmla="*/ 4865422 w 5084931"/>
              <a:gd name="connsiteY4" fmla="*/ 1713478 h 5067946"/>
              <a:gd name="connsiteX5" fmla="*/ 4879216 w 5084931"/>
              <a:gd name="connsiteY5" fmla="*/ 2737882 h 5067946"/>
              <a:gd name="connsiteX6" fmla="*/ 3139032 w 5084931"/>
              <a:gd name="connsiteY6" fmla="*/ 4911604 h 5067946"/>
              <a:gd name="connsiteX7" fmla="*/ 1936 w 5084931"/>
              <a:gd name="connsiteY7" fmla="*/ 4918221 h 5067946"/>
              <a:gd name="connsiteX8" fmla="*/ 881 w 5084931"/>
              <a:gd name="connsiteY8" fmla="*/ 2563794 h 5067946"/>
              <a:gd name="connsiteX0" fmla="*/ 881 w 5084931"/>
              <a:gd name="connsiteY0" fmla="*/ 2563794 h 5067946"/>
              <a:gd name="connsiteX1" fmla="*/ 1339295 w 5084931"/>
              <a:gd name="connsiteY1" fmla="*/ 823343 h 5067946"/>
              <a:gd name="connsiteX2" fmla="*/ 1639089 w 5084931"/>
              <a:gd name="connsiteY2" fmla="*/ 253837 h 5067946"/>
              <a:gd name="connsiteX3" fmla="*/ 2896322 w 5084931"/>
              <a:gd name="connsiteY3" fmla="*/ 107146 h 5067946"/>
              <a:gd name="connsiteX4" fmla="*/ 4865422 w 5084931"/>
              <a:gd name="connsiteY4" fmla="*/ 1713478 h 5067946"/>
              <a:gd name="connsiteX5" fmla="*/ 4879216 w 5084931"/>
              <a:gd name="connsiteY5" fmla="*/ 2737882 h 5067946"/>
              <a:gd name="connsiteX6" fmla="*/ 3139032 w 5084931"/>
              <a:gd name="connsiteY6" fmla="*/ 4911604 h 5067946"/>
              <a:gd name="connsiteX7" fmla="*/ 1936 w 5084931"/>
              <a:gd name="connsiteY7" fmla="*/ 4918221 h 5067946"/>
              <a:gd name="connsiteX8" fmla="*/ 881 w 5084931"/>
              <a:gd name="connsiteY8" fmla="*/ 2563794 h 5067946"/>
              <a:gd name="connsiteX0" fmla="*/ 881 w 5084931"/>
              <a:gd name="connsiteY0" fmla="*/ 2563794 h 4918221"/>
              <a:gd name="connsiteX1" fmla="*/ 1339295 w 5084931"/>
              <a:gd name="connsiteY1" fmla="*/ 823343 h 4918221"/>
              <a:gd name="connsiteX2" fmla="*/ 1639089 w 5084931"/>
              <a:gd name="connsiteY2" fmla="*/ 253837 h 4918221"/>
              <a:gd name="connsiteX3" fmla="*/ 2896322 w 5084931"/>
              <a:gd name="connsiteY3" fmla="*/ 107146 h 4918221"/>
              <a:gd name="connsiteX4" fmla="*/ 4865422 w 5084931"/>
              <a:gd name="connsiteY4" fmla="*/ 1713478 h 4918221"/>
              <a:gd name="connsiteX5" fmla="*/ 4879216 w 5084931"/>
              <a:gd name="connsiteY5" fmla="*/ 2737882 h 4918221"/>
              <a:gd name="connsiteX6" fmla="*/ 3139032 w 5084931"/>
              <a:gd name="connsiteY6" fmla="*/ 4911604 h 4918221"/>
              <a:gd name="connsiteX7" fmla="*/ 1936 w 5084931"/>
              <a:gd name="connsiteY7" fmla="*/ 4918221 h 4918221"/>
              <a:gd name="connsiteX8" fmla="*/ 881 w 5084931"/>
              <a:gd name="connsiteY8" fmla="*/ 2563794 h 4918221"/>
              <a:gd name="connsiteX0" fmla="*/ 881 w 5111046"/>
              <a:gd name="connsiteY0" fmla="*/ 2563794 h 4918221"/>
              <a:gd name="connsiteX1" fmla="*/ 1339295 w 5111046"/>
              <a:gd name="connsiteY1" fmla="*/ 823343 h 4918221"/>
              <a:gd name="connsiteX2" fmla="*/ 1639089 w 5111046"/>
              <a:gd name="connsiteY2" fmla="*/ 253837 h 4918221"/>
              <a:gd name="connsiteX3" fmla="*/ 2896322 w 5111046"/>
              <a:gd name="connsiteY3" fmla="*/ 107146 h 4918221"/>
              <a:gd name="connsiteX4" fmla="*/ 4865422 w 5111046"/>
              <a:gd name="connsiteY4" fmla="*/ 1713478 h 4918221"/>
              <a:gd name="connsiteX5" fmla="*/ 4926908 w 5111046"/>
              <a:gd name="connsiteY5" fmla="*/ 2753779 h 4918221"/>
              <a:gd name="connsiteX6" fmla="*/ 3139032 w 5111046"/>
              <a:gd name="connsiteY6" fmla="*/ 4911604 h 4918221"/>
              <a:gd name="connsiteX7" fmla="*/ 1936 w 5111046"/>
              <a:gd name="connsiteY7" fmla="*/ 4918221 h 4918221"/>
              <a:gd name="connsiteX8" fmla="*/ 881 w 5111046"/>
              <a:gd name="connsiteY8" fmla="*/ 2563794 h 4918221"/>
              <a:gd name="connsiteX0" fmla="*/ 881 w 5111046"/>
              <a:gd name="connsiteY0" fmla="*/ 2563794 h 4918221"/>
              <a:gd name="connsiteX1" fmla="*/ 1339295 w 5111046"/>
              <a:gd name="connsiteY1" fmla="*/ 823343 h 4918221"/>
              <a:gd name="connsiteX2" fmla="*/ 1639089 w 5111046"/>
              <a:gd name="connsiteY2" fmla="*/ 253837 h 4918221"/>
              <a:gd name="connsiteX3" fmla="*/ 2896322 w 5111046"/>
              <a:gd name="connsiteY3" fmla="*/ 107146 h 4918221"/>
              <a:gd name="connsiteX4" fmla="*/ 4865422 w 5111046"/>
              <a:gd name="connsiteY4" fmla="*/ 1713478 h 4918221"/>
              <a:gd name="connsiteX5" fmla="*/ 4926908 w 5111046"/>
              <a:gd name="connsiteY5" fmla="*/ 2753779 h 4918221"/>
              <a:gd name="connsiteX6" fmla="*/ 3139032 w 5111046"/>
              <a:gd name="connsiteY6" fmla="*/ 4911604 h 4918221"/>
              <a:gd name="connsiteX7" fmla="*/ 1936 w 5111046"/>
              <a:gd name="connsiteY7" fmla="*/ 4918221 h 4918221"/>
              <a:gd name="connsiteX8" fmla="*/ 881 w 5111046"/>
              <a:gd name="connsiteY8" fmla="*/ 2563794 h 4918221"/>
              <a:gd name="connsiteX0" fmla="*/ 881 w 5145378"/>
              <a:gd name="connsiteY0" fmla="*/ 2563794 h 4918221"/>
              <a:gd name="connsiteX1" fmla="*/ 1339295 w 5145378"/>
              <a:gd name="connsiteY1" fmla="*/ 823343 h 4918221"/>
              <a:gd name="connsiteX2" fmla="*/ 1639089 w 5145378"/>
              <a:gd name="connsiteY2" fmla="*/ 253837 h 4918221"/>
              <a:gd name="connsiteX3" fmla="*/ 2896322 w 5145378"/>
              <a:gd name="connsiteY3" fmla="*/ 107146 h 4918221"/>
              <a:gd name="connsiteX4" fmla="*/ 4865422 w 5145378"/>
              <a:gd name="connsiteY4" fmla="*/ 1713478 h 4918221"/>
              <a:gd name="connsiteX5" fmla="*/ 4926908 w 5145378"/>
              <a:gd name="connsiteY5" fmla="*/ 2753779 h 4918221"/>
              <a:gd name="connsiteX6" fmla="*/ 3139032 w 5145378"/>
              <a:gd name="connsiteY6" fmla="*/ 4911604 h 4918221"/>
              <a:gd name="connsiteX7" fmla="*/ 1936 w 5145378"/>
              <a:gd name="connsiteY7" fmla="*/ 4918221 h 4918221"/>
              <a:gd name="connsiteX8" fmla="*/ 881 w 5145378"/>
              <a:gd name="connsiteY8" fmla="*/ 2563794 h 4918221"/>
              <a:gd name="connsiteX0" fmla="*/ 881 w 5052584"/>
              <a:gd name="connsiteY0" fmla="*/ 2563794 h 4918221"/>
              <a:gd name="connsiteX1" fmla="*/ 1339295 w 5052584"/>
              <a:gd name="connsiteY1" fmla="*/ 823343 h 4918221"/>
              <a:gd name="connsiteX2" fmla="*/ 1639089 w 5052584"/>
              <a:gd name="connsiteY2" fmla="*/ 253837 h 4918221"/>
              <a:gd name="connsiteX3" fmla="*/ 2896322 w 5052584"/>
              <a:gd name="connsiteY3" fmla="*/ 107146 h 4918221"/>
              <a:gd name="connsiteX4" fmla="*/ 4551456 w 5052584"/>
              <a:gd name="connsiteY4" fmla="*/ 1892319 h 4918221"/>
              <a:gd name="connsiteX5" fmla="*/ 4926908 w 5052584"/>
              <a:gd name="connsiteY5" fmla="*/ 2753779 h 4918221"/>
              <a:gd name="connsiteX6" fmla="*/ 3139032 w 5052584"/>
              <a:gd name="connsiteY6" fmla="*/ 4911604 h 4918221"/>
              <a:gd name="connsiteX7" fmla="*/ 1936 w 5052584"/>
              <a:gd name="connsiteY7" fmla="*/ 4918221 h 4918221"/>
              <a:gd name="connsiteX8" fmla="*/ 881 w 5052584"/>
              <a:gd name="connsiteY8" fmla="*/ 2563794 h 4918221"/>
              <a:gd name="connsiteX0" fmla="*/ 881 w 5105592"/>
              <a:gd name="connsiteY0" fmla="*/ 2563794 h 4918221"/>
              <a:gd name="connsiteX1" fmla="*/ 1339295 w 5105592"/>
              <a:gd name="connsiteY1" fmla="*/ 823343 h 4918221"/>
              <a:gd name="connsiteX2" fmla="*/ 1639089 w 5105592"/>
              <a:gd name="connsiteY2" fmla="*/ 253837 h 4918221"/>
              <a:gd name="connsiteX3" fmla="*/ 2896322 w 5105592"/>
              <a:gd name="connsiteY3" fmla="*/ 107146 h 4918221"/>
              <a:gd name="connsiteX4" fmla="*/ 4762091 w 5105592"/>
              <a:gd name="connsiteY4" fmla="*/ 1641941 h 4918221"/>
              <a:gd name="connsiteX5" fmla="*/ 4926908 w 5105592"/>
              <a:gd name="connsiteY5" fmla="*/ 2753779 h 4918221"/>
              <a:gd name="connsiteX6" fmla="*/ 3139032 w 5105592"/>
              <a:gd name="connsiteY6" fmla="*/ 4911604 h 4918221"/>
              <a:gd name="connsiteX7" fmla="*/ 1936 w 5105592"/>
              <a:gd name="connsiteY7" fmla="*/ 4918221 h 4918221"/>
              <a:gd name="connsiteX8" fmla="*/ 881 w 5105592"/>
              <a:gd name="connsiteY8" fmla="*/ 2563794 h 4918221"/>
              <a:gd name="connsiteX0" fmla="*/ 881 w 5133565"/>
              <a:gd name="connsiteY0" fmla="*/ 2563794 h 4918221"/>
              <a:gd name="connsiteX1" fmla="*/ 1339295 w 5133565"/>
              <a:gd name="connsiteY1" fmla="*/ 823343 h 4918221"/>
              <a:gd name="connsiteX2" fmla="*/ 1639089 w 5133565"/>
              <a:gd name="connsiteY2" fmla="*/ 253837 h 4918221"/>
              <a:gd name="connsiteX3" fmla="*/ 2896322 w 5133565"/>
              <a:gd name="connsiteY3" fmla="*/ 107146 h 4918221"/>
              <a:gd name="connsiteX4" fmla="*/ 4837602 w 5133565"/>
              <a:gd name="connsiteY4" fmla="*/ 1713478 h 4918221"/>
              <a:gd name="connsiteX5" fmla="*/ 4926908 w 5133565"/>
              <a:gd name="connsiteY5" fmla="*/ 2753779 h 4918221"/>
              <a:gd name="connsiteX6" fmla="*/ 3139032 w 5133565"/>
              <a:gd name="connsiteY6" fmla="*/ 4911604 h 4918221"/>
              <a:gd name="connsiteX7" fmla="*/ 1936 w 5133565"/>
              <a:gd name="connsiteY7" fmla="*/ 4918221 h 4918221"/>
              <a:gd name="connsiteX8" fmla="*/ 881 w 5133565"/>
              <a:gd name="connsiteY8" fmla="*/ 2563794 h 4918221"/>
              <a:gd name="connsiteX0" fmla="*/ 881 w 5124103"/>
              <a:gd name="connsiteY0" fmla="*/ 2563794 h 4918221"/>
              <a:gd name="connsiteX1" fmla="*/ 1339295 w 5124103"/>
              <a:gd name="connsiteY1" fmla="*/ 823343 h 4918221"/>
              <a:gd name="connsiteX2" fmla="*/ 1639089 w 5124103"/>
              <a:gd name="connsiteY2" fmla="*/ 253837 h 4918221"/>
              <a:gd name="connsiteX3" fmla="*/ 2896322 w 5124103"/>
              <a:gd name="connsiteY3" fmla="*/ 107146 h 4918221"/>
              <a:gd name="connsiteX4" fmla="*/ 4813756 w 5124103"/>
              <a:gd name="connsiteY4" fmla="*/ 1955907 h 4918221"/>
              <a:gd name="connsiteX5" fmla="*/ 4926908 w 5124103"/>
              <a:gd name="connsiteY5" fmla="*/ 2753779 h 4918221"/>
              <a:gd name="connsiteX6" fmla="*/ 3139032 w 5124103"/>
              <a:gd name="connsiteY6" fmla="*/ 4911604 h 4918221"/>
              <a:gd name="connsiteX7" fmla="*/ 1936 w 5124103"/>
              <a:gd name="connsiteY7" fmla="*/ 4918221 h 4918221"/>
              <a:gd name="connsiteX8" fmla="*/ 881 w 5124103"/>
              <a:gd name="connsiteY8" fmla="*/ 2563794 h 4918221"/>
              <a:gd name="connsiteX0" fmla="*/ 881 w 5122584"/>
              <a:gd name="connsiteY0" fmla="*/ 2563794 h 4918221"/>
              <a:gd name="connsiteX1" fmla="*/ 1339295 w 5122584"/>
              <a:gd name="connsiteY1" fmla="*/ 823343 h 4918221"/>
              <a:gd name="connsiteX2" fmla="*/ 1639089 w 5122584"/>
              <a:gd name="connsiteY2" fmla="*/ 253837 h 4918221"/>
              <a:gd name="connsiteX3" fmla="*/ 2896322 w 5122584"/>
              <a:gd name="connsiteY3" fmla="*/ 107146 h 4918221"/>
              <a:gd name="connsiteX4" fmla="*/ 4809782 w 5122584"/>
              <a:gd name="connsiteY4" fmla="*/ 1677710 h 4918221"/>
              <a:gd name="connsiteX5" fmla="*/ 4926908 w 5122584"/>
              <a:gd name="connsiteY5" fmla="*/ 2753779 h 4918221"/>
              <a:gd name="connsiteX6" fmla="*/ 3139032 w 5122584"/>
              <a:gd name="connsiteY6" fmla="*/ 4911604 h 4918221"/>
              <a:gd name="connsiteX7" fmla="*/ 1936 w 5122584"/>
              <a:gd name="connsiteY7" fmla="*/ 4918221 h 4918221"/>
              <a:gd name="connsiteX8" fmla="*/ 881 w 5122584"/>
              <a:gd name="connsiteY8" fmla="*/ 2563794 h 4918221"/>
              <a:gd name="connsiteX0" fmla="*/ 881 w 5154949"/>
              <a:gd name="connsiteY0" fmla="*/ 2563794 h 4918221"/>
              <a:gd name="connsiteX1" fmla="*/ 1339295 w 5154949"/>
              <a:gd name="connsiteY1" fmla="*/ 823343 h 4918221"/>
              <a:gd name="connsiteX2" fmla="*/ 1639089 w 5154949"/>
              <a:gd name="connsiteY2" fmla="*/ 253837 h 4918221"/>
              <a:gd name="connsiteX3" fmla="*/ 2896322 w 5154949"/>
              <a:gd name="connsiteY3" fmla="*/ 107146 h 4918221"/>
              <a:gd name="connsiteX4" fmla="*/ 4809782 w 5154949"/>
              <a:gd name="connsiteY4" fmla="*/ 1677710 h 4918221"/>
              <a:gd name="connsiteX5" fmla="*/ 4926908 w 5154949"/>
              <a:gd name="connsiteY5" fmla="*/ 2753779 h 4918221"/>
              <a:gd name="connsiteX6" fmla="*/ 3139032 w 5154949"/>
              <a:gd name="connsiteY6" fmla="*/ 4911604 h 4918221"/>
              <a:gd name="connsiteX7" fmla="*/ 1936 w 5154949"/>
              <a:gd name="connsiteY7" fmla="*/ 4918221 h 4918221"/>
              <a:gd name="connsiteX8" fmla="*/ 881 w 5154949"/>
              <a:gd name="connsiteY8" fmla="*/ 2563794 h 4918221"/>
              <a:gd name="connsiteX0" fmla="*/ 881 w 5153649"/>
              <a:gd name="connsiteY0" fmla="*/ 2563794 h 4918221"/>
              <a:gd name="connsiteX1" fmla="*/ 1339295 w 5153649"/>
              <a:gd name="connsiteY1" fmla="*/ 823343 h 4918221"/>
              <a:gd name="connsiteX2" fmla="*/ 1639089 w 5153649"/>
              <a:gd name="connsiteY2" fmla="*/ 253837 h 4918221"/>
              <a:gd name="connsiteX3" fmla="*/ 2896322 w 5153649"/>
              <a:gd name="connsiteY3" fmla="*/ 107146 h 4918221"/>
              <a:gd name="connsiteX4" fmla="*/ 4809782 w 5153649"/>
              <a:gd name="connsiteY4" fmla="*/ 1677710 h 4918221"/>
              <a:gd name="connsiteX5" fmla="*/ 4926908 w 5153649"/>
              <a:gd name="connsiteY5" fmla="*/ 2753779 h 4918221"/>
              <a:gd name="connsiteX6" fmla="*/ 3139032 w 5153649"/>
              <a:gd name="connsiteY6" fmla="*/ 4911604 h 4918221"/>
              <a:gd name="connsiteX7" fmla="*/ 1936 w 5153649"/>
              <a:gd name="connsiteY7" fmla="*/ 4918221 h 4918221"/>
              <a:gd name="connsiteX8" fmla="*/ 881 w 5153649"/>
              <a:gd name="connsiteY8" fmla="*/ 2563794 h 4918221"/>
              <a:gd name="connsiteX0" fmla="*/ 881 w 5153649"/>
              <a:gd name="connsiteY0" fmla="*/ 2563794 h 4918221"/>
              <a:gd name="connsiteX1" fmla="*/ 1339295 w 5153649"/>
              <a:gd name="connsiteY1" fmla="*/ 823343 h 4918221"/>
              <a:gd name="connsiteX2" fmla="*/ 1639089 w 5153649"/>
              <a:gd name="connsiteY2" fmla="*/ 253837 h 4918221"/>
              <a:gd name="connsiteX3" fmla="*/ 2896322 w 5153649"/>
              <a:gd name="connsiteY3" fmla="*/ 107146 h 4918221"/>
              <a:gd name="connsiteX4" fmla="*/ 4809782 w 5153649"/>
              <a:gd name="connsiteY4" fmla="*/ 1677710 h 4918221"/>
              <a:gd name="connsiteX5" fmla="*/ 4926908 w 5153649"/>
              <a:gd name="connsiteY5" fmla="*/ 2753779 h 4918221"/>
              <a:gd name="connsiteX6" fmla="*/ 3139032 w 5153649"/>
              <a:gd name="connsiteY6" fmla="*/ 4911604 h 4918221"/>
              <a:gd name="connsiteX7" fmla="*/ 1936 w 5153649"/>
              <a:gd name="connsiteY7" fmla="*/ 4918221 h 4918221"/>
              <a:gd name="connsiteX8" fmla="*/ 881 w 5153649"/>
              <a:gd name="connsiteY8" fmla="*/ 2563794 h 4918221"/>
              <a:gd name="connsiteX0" fmla="*/ 881 w 5119761"/>
              <a:gd name="connsiteY0" fmla="*/ 2563794 h 4918221"/>
              <a:gd name="connsiteX1" fmla="*/ 1339295 w 5119761"/>
              <a:gd name="connsiteY1" fmla="*/ 823343 h 4918221"/>
              <a:gd name="connsiteX2" fmla="*/ 1639089 w 5119761"/>
              <a:gd name="connsiteY2" fmla="*/ 253837 h 4918221"/>
              <a:gd name="connsiteX3" fmla="*/ 2951961 w 5119761"/>
              <a:gd name="connsiteY3" fmla="*/ 158811 h 4918221"/>
              <a:gd name="connsiteX4" fmla="*/ 4809782 w 5119761"/>
              <a:gd name="connsiteY4" fmla="*/ 1677710 h 4918221"/>
              <a:gd name="connsiteX5" fmla="*/ 4926908 w 5119761"/>
              <a:gd name="connsiteY5" fmla="*/ 2753779 h 4918221"/>
              <a:gd name="connsiteX6" fmla="*/ 3139032 w 5119761"/>
              <a:gd name="connsiteY6" fmla="*/ 4911604 h 4918221"/>
              <a:gd name="connsiteX7" fmla="*/ 1936 w 5119761"/>
              <a:gd name="connsiteY7" fmla="*/ 4918221 h 4918221"/>
              <a:gd name="connsiteX8" fmla="*/ 881 w 5119761"/>
              <a:gd name="connsiteY8" fmla="*/ 2563794 h 4918221"/>
              <a:gd name="connsiteX0" fmla="*/ 881 w 5119761"/>
              <a:gd name="connsiteY0" fmla="*/ 2563794 h 4918221"/>
              <a:gd name="connsiteX1" fmla="*/ 1339295 w 5119761"/>
              <a:gd name="connsiteY1" fmla="*/ 823343 h 4918221"/>
              <a:gd name="connsiteX2" fmla="*/ 1639089 w 5119761"/>
              <a:gd name="connsiteY2" fmla="*/ 253837 h 4918221"/>
              <a:gd name="connsiteX3" fmla="*/ 2951961 w 5119761"/>
              <a:gd name="connsiteY3" fmla="*/ 158811 h 4918221"/>
              <a:gd name="connsiteX4" fmla="*/ 4809782 w 5119761"/>
              <a:gd name="connsiteY4" fmla="*/ 1677710 h 4918221"/>
              <a:gd name="connsiteX5" fmla="*/ 4926908 w 5119761"/>
              <a:gd name="connsiteY5" fmla="*/ 2753779 h 4918221"/>
              <a:gd name="connsiteX6" fmla="*/ 3139032 w 5119761"/>
              <a:gd name="connsiteY6" fmla="*/ 4911604 h 4918221"/>
              <a:gd name="connsiteX7" fmla="*/ 1936 w 5119761"/>
              <a:gd name="connsiteY7" fmla="*/ 4918221 h 4918221"/>
              <a:gd name="connsiteX8" fmla="*/ 881 w 5119761"/>
              <a:gd name="connsiteY8" fmla="*/ 2563794 h 4918221"/>
              <a:gd name="connsiteX0" fmla="*/ 881 w 5152020"/>
              <a:gd name="connsiteY0" fmla="*/ 2563794 h 4918221"/>
              <a:gd name="connsiteX1" fmla="*/ 1339295 w 5152020"/>
              <a:gd name="connsiteY1" fmla="*/ 823343 h 4918221"/>
              <a:gd name="connsiteX2" fmla="*/ 1639089 w 5152020"/>
              <a:gd name="connsiteY2" fmla="*/ 253837 h 4918221"/>
              <a:gd name="connsiteX3" fmla="*/ 2951961 w 5152020"/>
              <a:gd name="connsiteY3" fmla="*/ 158811 h 4918221"/>
              <a:gd name="connsiteX4" fmla="*/ 4809782 w 5152020"/>
              <a:gd name="connsiteY4" fmla="*/ 1677710 h 4918221"/>
              <a:gd name="connsiteX5" fmla="*/ 4926908 w 5152020"/>
              <a:gd name="connsiteY5" fmla="*/ 2753779 h 4918221"/>
              <a:gd name="connsiteX6" fmla="*/ 3139032 w 5152020"/>
              <a:gd name="connsiteY6" fmla="*/ 4911604 h 4918221"/>
              <a:gd name="connsiteX7" fmla="*/ 1936 w 5152020"/>
              <a:gd name="connsiteY7" fmla="*/ 4918221 h 4918221"/>
              <a:gd name="connsiteX8" fmla="*/ 881 w 5152020"/>
              <a:gd name="connsiteY8" fmla="*/ 2563794 h 4918221"/>
              <a:gd name="connsiteX0" fmla="*/ 881 w 5148289"/>
              <a:gd name="connsiteY0" fmla="*/ 2563794 h 4918221"/>
              <a:gd name="connsiteX1" fmla="*/ 1339295 w 5148289"/>
              <a:gd name="connsiteY1" fmla="*/ 823343 h 4918221"/>
              <a:gd name="connsiteX2" fmla="*/ 1639089 w 5148289"/>
              <a:gd name="connsiteY2" fmla="*/ 253837 h 4918221"/>
              <a:gd name="connsiteX3" fmla="*/ 2951961 w 5148289"/>
              <a:gd name="connsiteY3" fmla="*/ 158811 h 4918221"/>
              <a:gd name="connsiteX4" fmla="*/ 4809782 w 5148289"/>
              <a:gd name="connsiteY4" fmla="*/ 1677710 h 4918221"/>
              <a:gd name="connsiteX5" fmla="*/ 4926908 w 5148289"/>
              <a:gd name="connsiteY5" fmla="*/ 2753779 h 4918221"/>
              <a:gd name="connsiteX6" fmla="*/ 3139032 w 5148289"/>
              <a:gd name="connsiteY6" fmla="*/ 4911604 h 4918221"/>
              <a:gd name="connsiteX7" fmla="*/ 1936 w 5148289"/>
              <a:gd name="connsiteY7" fmla="*/ 4918221 h 4918221"/>
              <a:gd name="connsiteX8" fmla="*/ 881 w 5148289"/>
              <a:gd name="connsiteY8" fmla="*/ 2563794 h 4918221"/>
              <a:gd name="connsiteX0" fmla="*/ 881 w 5150985"/>
              <a:gd name="connsiteY0" fmla="*/ 2563794 h 4918221"/>
              <a:gd name="connsiteX1" fmla="*/ 1339295 w 5150985"/>
              <a:gd name="connsiteY1" fmla="*/ 823343 h 4918221"/>
              <a:gd name="connsiteX2" fmla="*/ 1639089 w 5150985"/>
              <a:gd name="connsiteY2" fmla="*/ 253837 h 4918221"/>
              <a:gd name="connsiteX3" fmla="*/ 2951961 w 5150985"/>
              <a:gd name="connsiteY3" fmla="*/ 158811 h 4918221"/>
              <a:gd name="connsiteX4" fmla="*/ 4809782 w 5150985"/>
              <a:gd name="connsiteY4" fmla="*/ 1677710 h 4918221"/>
              <a:gd name="connsiteX5" fmla="*/ 4926908 w 5150985"/>
              <a:gd name="connsiteY5" fmla="*/ 2753779 h 4918221"/>
              <a:gd name="connsiteX6" fmla="*/ 3139032 w 5150985"/>
              <a:gd name="connsiteY6" fmla="*/ 4911604 h 4918221"/>
              <a:gd name="connsiteX7" fmla="*/ 1936 w 5150985"/>
              <a:gd name="connsiteY7" fmla="*/ 4918221 h 4918221"/>
              <a:gd name="connsiteX8" fmla="*/ 881 w 5150985"/>
              <a:gd name="connsiteY8" fmla="*/ 2563794 h 4918221"/>
              <a:gd name="connsiteX0" fmla="*/ 881 w 5150985"/>
              <a:gd name="connsiteY0" fmla="*/ 2563794 h 4918221"/>
              <a:gd name="connsiteX1" fmla="*/ 1339295 w 5150985"/>
              <a:gd name="connsiteY1" fmla="*/ 823343 h 4918221"/>
              <a:gd name="connsiteX2" fmla="*/ 1639089 w 5150985"/>
              <a:gd name="connsiteY2" fmla="*/ 253837 h 4918221"/>
              <a:gd name="connsiteX3" fmla="*/ 2951961 w 5150985"/>
              <a:gd name="connsiteY3" fmla="*/ 158811 h 4918221"/>
              <a:gd name="connsiteX4" fmla="*/ 4809782 w 5150985"/>
              <a:gd name="connsiteY4" fmla="*/ 1677710 h 4918221"/>
              <a:gd name="connsiteX5" fmla="*/ 4926908 w 5150985"/>
              <a:gd name="connsiteY5" fmla="*/ 2753779 h 4918221"/>
              <a:gd name="connsiteX6" fmla="*/ 3139032 w 5150985"/>
              <a:gd name="connsiteY6" fmla="*/ 4911604 h 4918221"/>
              <a:gd name="connsiteX7" fmla="*/ 1936 w 5150985"/>
              <a:gd name="connsiteY7" fmla="*/ 4918221 h 4918221"/>
              <a:gd name="connsiteX8" fmla="*/ 881 w 5150985"/>
              <a:gd name="connsiteY8" fmla="*/ 2563794 h 4918221"/>
              <a:gd name="connsiteX0" fmla="*/ 881 w 5150985"/>
              <a:gd name="connsiteY0" fmla="*/ 2534559 h 4888986"/>
              <a:gd name="connsiteX1" fmla="*/ 1339295 w 5150985"/>
              <a:gd name="connsiteY1" fmla="*/ 794108 h 4888986"/>
              <a:gd name="connsiteX2" fmla="*/ 1666909 w 5150985"/>
              <a:gd name="connsiteY2" fmla="*/ 256397 h 4888986"/>
              <a:gd name="connsiteX3" fmla="*/ 2951961 w 5150985"/>
              <a:gd name="connsiteY3" fmla="*/ 129576 h 4888986"/>
              <a:gd name="connsiteX4" fmla="*/ 4809782 w 5150985"/>
              <a:gd name="connsiteY4" fmla="*/ 1648475 h 4888986"/>
              <a:gd name="connsiteX5" fmla="*/ 4926908 w 5150985"/>
              <a:gd name="connsiteY5" fmla="*/ 2724544 h 4888986"/>
              <a:gd name="connsiteX6" fmla="*/ 3139032 w 5150985"/>
              <a:gd name="connsiteY6" fmla="*/ 4882369 h 4888986"/>
              <a:gd name="connsiteX7" fmla="*/ 1936 w 5150985"/>
              <a:gd name="connsiteY7" fmla="*/ 4888986 h 4888986"/>
              <a:gd name="connsiteX8" fmla="*/ 881 w 5150985"/>
              <a:gd name="connsiteY8" fmla="*/ 2534559 h 4888986"/>
              <a:gd name="connsiteX0" fmla="*/ 881 w 5150985"/>
              <a:gd name="connsiteY0" fmla="*/ 2653329 h 5007756"/>
              <a:gd name="connsiteX1" fmla="*/ 1339295 w 5150985"/>
              <a:gd name="connsiteY1" fmla="*/ 912878 h 5007756"/>
              <a:gd name="connsiteX2" fmla="*/ 1666909 w 5150985"/>
              <a:gd name="connsiteY2" fmla="*/ 375167 h 5007756"/>
              <a:gd name="connsiteX3" fmla="*/ 2951961 w 5150985"/>
              <a:gd name="connsiteY3" fmla="*/ 248346 h 5007756"/>
              <a:gd name="connsiteX4" fmla="*/ 4809782 w 5150985"/>
              <a:gd name="connsiteY4" fmla="*/ 1767245 h 5007756"/>
              <a:gd name="connsiteX5" fmla="*/ 4926908 w 5150985"/>
              <a:gd name="connsiteY5" fmla="*/ 2843314 h 5007756"/>
              <a:gd name="connsiteX6" fmla="*/ 3139032 w 5150985"/>
              <a:gd name="connsiteY6" fmla="*/ 5001139 h 5007756"/>
              <a:gd name="connsiteX7" fmla="*/ 1936 w 5150985"/>
              <a:gd name="connsiteY7" fmla="*/ 5007756 h 5007756"/>
              <a:gd name="connsiteX8" fmla="*/ 881 w 5150985"/>
              <a:gd name="connsiteY8" fmla="*/ 2653329 h 5007756"/>
              <a:gd name="connsiteX0" fmla="*/ 881 w 5150985"/>
              <a:gd name="connsiteY0" fmla="*/ 2578236 h 4932663"/>
              <a:gd name="connsiteX1" fmla="*/ 1339295 w 5150985"/>
              <a:gd name="connsiteY1" fmla="*/ 837785 h 4932663"/>
              <a:gd name="connsiteX2" fmla="*/ 1698703 w 5150985"/>
              <a:gd name="connsiteY2" fmla="*/ 435199 h 4932663"/>
              <a:gd name="connsiteX3" fmla="*/ 2951961 w 5150985"/>
              <a:gd name="connsiteY3" fmla="*/ 173253 h 4932663"/>
              <a:gd name="connsiteX4" fmla="*/ 4809782 w 5150985"/>
              <a:gd name="connsiteY4" fmla="*/ 1692152 h 4932663"/>
              <a:gd name="connsiteX5" fmla="*/ 4926908 w 5150985"/>
              <a:gd name="connsiteY5" fmla="*/ 2768221 h 4932663"/>
              <a:gd name="connsiteX6" fmla="*/ 3139032 w 5150985"/>
              <a:gd name="connsiteY6" fmla="*/ 4926046 h 4932663"/>
              <a:gd name="connsiteX7" fmla="*/ 1936 w 5150985"/>
              <a:gd name="connsiteY7" fmla="*/ 4932663 h 4932663"/>
              <a:gd name="connsiteX8" fmla="*/ 881 w 5150985"/>
              <a:gd name="connsiteY8" fmla="*/ 2578236 h 4932663"/>
              <a:gd name="connsiteX0" fmla="*/ 881 w 5150985"/>
              <a:gd name="connsiteY0" fmla="*/ 2667984 h 5022411"/>
              <a:gd name="connsiteX1" fmla="*/ 1339295 w 5150985"/>
              <a:gd name="connsiteY1" fmla="*/ 927533 h 5022411"/>
              <a:gd name="connsiteX2" fmla="*/ 1662935 w 5150985"/>
              <a:gd name="connsiteY2" fmla="*/ 365977 h 5022411"/>
              <a:gd name="connsiteX3" fmla="*/ 2951961 w 5150985"/>
              <a:gd name="connsiteY3" fmla="*/ 263001 h 5022411"/>
              <a:gd name="connsiteX4" fmla="*/ 4809782 w 5150985"/>
              <a:gd name="connsiteY4" fmla="*/ 1781900 h 5022411"/>
              <a:gd name="connsiteX5" fmla="*/ 4926908 w 5150985"/>
              <a:gd name="connsiteY5" fmla="*/ 2857969 h 5022411"/>
              <a:gd name="connsiteX6" fmla="*/ 3139032 w 5150985"/>
              <a:gd name="connsiteY6" fmla="*/ 5015794 h 5022411"/>
              <a:gd name="connsiteX7" fmla="*/ 1936 w 5150985"/>
              <a:gd name="connsiteY7" fmla="*/ 5022411 h 5022411"/>
              <a:gd name="connsiteX8" fmla="*/ 881 w 5150985"/>
              <a:gd name="connsiteY8" fmla="*/ 2667984 h 5022411"/>
              <a:gd name="connsiteX0" fmla="*/ 881 w 5150985"/>
              <a:gd name="connsiteY0" fmla="*/ 2658367 h 5012794"/>
              <a:gd name="connsiteX1" fmla="*/ 1339295 w 5150985"/>
              <a:gd name="connsiteY1" fmla="*/ 917916 h 5012794"/>
              <a:gd name="connsiteX2" fmla="*/ 1662935 w 5150985"/>
              <a:gd name="connsiteY2" fmla="*/ 356360 h 5012794"/>
              <a:gd name="connsiteX3" fmla="*/ 2951961 w 5150985"/>
              <a:gd name="connsiteY3" fmla="*/ 253384 h 5012794"/>
              <a:gd name="connsiteX4" fmla="*/ 4809782 w 5150985"/>
              <a:gd name="connsiteY4" fmla="*/ 1772283 h 5012794"/>
              <a:gd name="connsiteX5" fmla="*/ 4926908 w 5150985"/>
              <a:gd name="connsiteY5" fmla="*/ 2848352 h 5012794"/>
              <a:gd name="connsiteX6" fmla="*/ 3139032 w 5150985"/>
              <a:gd name="connsiteY6" fmla="*/ 5006177 h 5012794"/>
              <a:gd name="connsiteX7" fmla="*/ 1936 w 5150985"/>
              <a:gd name="connsiteY7" fmla="*/ 5012794 h 5012794"/>
              <a:gd name="connsiteX8" fmla="*/ 881 w 5150985"/>
              <a:gd name="connsiteY8" fmla="*/ 2658367 h 5012794"/>
              <a:gd name="connsiteX0" fmla="*/ 881 w 5150985"/>
              <a:gd name="connsiteY0" fmla="*/ 2680771 h 5035198"/>
              <a:gd name="connsiteX1" fmla="*/ 1339295 w 5150985"/>
              <a:gd name="connsiteY1" fmla="*/ 940320 h 5035198"/>
              <a:gd name="connsiteX2" fmla="*/ 1662935 w 5150985"/>
              <a:gd name="connsiteY2" fmla="*/ 378764 h 5035198"/>
              <a:gd name="connsiteX3" fmla="*/ 2951961 w 5150985"/>
              <a:gd name="connsiteY3" fmla="*/ 275788 h 5035198"/>
              <a:gd name="connsiteX4" fmla="*/ 4809782 w 5150985"/>
              <a:gd name="connsiteY4" fmla="*/ 1794687 h 5035198"/>
              <a:gd name="connsiteX5" fmla="*/ 4926908 w 5150985"/>
              <a:gd name="connsiteY5" fmla="*/ 2870756 h 5035198"/>
              <a:gd name="connsiteX6" fmla="*/ 3139032 w 5150985"/>
              <a:gd name="connsiteY6" fmla="*/ 5028581 h 5035198"/>
              <a:gd name="connsiteX7" fmla="*/ 1936 w 5150985"/>
              <a:gd name="connsiteY7" fmla="*/ 5035198 h 5035198"/>
              <a:gd name="connsiteX8" fmla="*/ 881 w 5150985"/>
              <a:gd name="connsiteY8" fmla="*/ 2680771 h 5035198"/>
              <a:gd name="connsiteX0" fmla="*/ 881 w 5122178"/>
              <a:gd name="connsiteY0" fmla="*/ 2702207 h 5056634"/>
              <a:gd name="connsiteX1" fmla="*/ 1339295 w 5122178"/>
              <a:gd name="connsiteY1" fmla="*/ 961756 h 5056634"/>
              <a:gd name="connsiteX2" fmla="*/ 1662935 w 5122178"/>
              <a:gd name="connsiteY2" fmla="*/ 400200 h 5056634"/>
              <a:gd name="connsiteX3" fmla="*/ 2904270 w 5122178"/>
              <a:gd name="connsiteY3" fmla="*/ 253507 h 5056634"/>
              <a:gd name="connsiteX4" fmla="*/ 4809782 w 5122178"/>
              <a:gd name="connsiteY4" fmla="*/ 1816123 h 5056634"/>
              <a:gd name="connsiteX5" fmla="*/ 4926908 w 5122178"/>
              <a:gd name="connsiteY5" fmla="*/ 2892192 h 5056634"/>
              <a:gd name="connsiteX6" fmla="*/ 3139032 w 5122178"/>
              <a:gd name="connsiteY6" fmla="*/ 5050017 h 5056634"/>
              <a:gd name="connsiteX7" fmla="*/ 1936 w 5122178"/>
              <a:gd name="connsiteY7" fmla="*/ 5056634 h 5056634"/>
              <a:gd name="connsiteX8" fmla="*/ 881 w 5122178"/>
              <a:gd name="connsiteY8" fmla="*/ 2702207 h 5056634"/>
              <a:gd name="connsiteX0" fmla="*/ 881 w 5122178"/>
              <a:gd name="connsiteY0" fmla="*/ 2706672 h 5061099"/>
              <a:gd name="connsiteX1" fmla="*/ 1339295 w 5122178"/>
              <a:gd name="connsiteY1" fmla="*/ 966221 h 5061099"/>
              <a:gd name="connsiteX2" fmla="*/ 1662935 w 5122178"/>
              <a:gd name="connsiteY2" fmla="*/ 404665 h 5061099"/>
              <a:gd name="connsiteX3" fmla="*/ 2904270 w 5122178"/>
              <a:gd name="connsiteY3" fmla="*/ 257972 h 5061099"/>
              <a:gd name="connsiteX4" fmla="*/ 4809782 w 5122178"/>
              <a:gd name="connsiteY4" fmla="*/ 1820588 h 5061099"/>
              <a:gd name="connsiteX5" fmla="*/ 4926908 w 5122178"/>
              <a:gd name="connsiteY5" fmla="*/ 2896657 h 5061099"/>
              <a:gd name="connsiteX6" fmla="*/ 3139032 w 5122178"/>
              <a:gd name="connsiteY6" fmla="*/ 5054482 h 5061099"/>
              <a:gd name="connsiteX7" fmla="*/ 1936 w 5122178"/>
              <a:gd name="connsiteY7" fmla="*/ 5061099 h 5061099"/>
              <a:gd name="connsiteX8" fmla="*/ 881 w 5122178"/>
              <a:gd name="connsiteY8" fmla="*/ 2706672 h 5061099"/>
              <a:gd name="connsiteX0" fmla="*/ 881 w 5150382"/>
              <a:gd name="connsiteY0" fmla="*/ 2706672 h 5061099"/>
              <a:gd name="connsiteX1" fmla="*/ 1339295 w 5150382"/>
              <a:gd name="connsiteY1" fmla="*/ 966221 h 5061099"/>
              <a:gd name="connsiteX2" fmla="*/ 1662935 w 5150382"/>
              <a:gd name="connsiteY2" fmla="*/ 404665 h 5061099"/>
              <a:gd name="connsiteX3" fmla="*/ 2904270 w 5150382"/>
              <a:gd name="connsiteY3" fmla="*/ 257972 h 5061099"/>
              <a:gd name="connsiteX4" fmla="*/ 4809782 w 5150382"/>
              <a:gd name="connsiteY4" fmla="*/ 1820588 h 5061099"/>
              <a:gd name="connsiteX5" fmla="*/ 4926908 w 5150382"/>
              <a:gd name="connsiteY5" fmla="*/ 2896657 h 5061099"/>
              <a:gd name="connsiteX6" fmla="*/ 3139032 w 5150382"/>
              <a:gd name="connsiteY6" fmla="*/ 5054482 h 5061099"/>
              <a:gd name="connsiteX7" fmla="*/ 1936 w 5150382"/>
              <a:gd name="connsiteY7" fmla="*/ 5061099 h 5061099"/>
              <a:gd name="connsiteX8" fmla="*/ 881 w 5150382"/>
              <a:gd name="connsiteY8" fmla="*/ 2706672 h 5061099"/>
              <a:gd name="connsiteX0" fmla="*/ 881 w 5150382"/>
              <a:gd name="connsiteY0" fmla="*/ 2706672 h 5061099"/>
              <a:gd name="connsiteX1" fmla="*/ 1263785 w 5150382"/>
              <a:gd name="connsiteY1" fmla="*/ 970195 h 5061099"/>
              <a:gd name="connsiteX2" fmla="*/ 1662935 w 5150382"/>
              <a:gd name="connsiteY2" fmla="*/ 404665 h 5061099"/>
              <a:gd name="connsiteX3" fmla="*/ 2904270 w 5150382"/>
              <a:gd name="connsiteY3" fmla="*/ 257972 h 5061099"/>
              <a:gd name="connsiteX4" fmla="*/ 4809782 w 5150382"/>
              <a:gd name="connsiteY4" fmla="*/ 1820588 h 5061099"/>
              <a:gd name="connsiteX5" fmla="*/ 4926908 w 5150382"/>
              <a:gd name="connsiteY5" fmla="*/ 2896657 h 5061099"/>
              <a:gd name="connsiteX6" fmla="*/ 3139032 w 5150382"/>
              <a:gd name="connsiteY6" fmla="*/ 5054482 h 5061099"/>
              <a:gd name="connsiteX7" fmla="*/ 1936 w 5150382"/>
              <a:gd name="connsiteY7" fmla="*/ 5061099 h 5061099"/>
              <a:gd name="connsiteX8" fmla="*/ 881 w 5150382"/>
              <a:gd name="connsiteY8" fmla="*/ 2706672 h 5061099"/>
              <a:gd name="connsiteX0" fmla="*/ 881 w 5150382"/>
              <a:gd name="connsiteY0" fmla="*/ 2706672 h 5061099"/>
              <a:gd name="connsiteX1" fmla="*/ 1263785 w 5150382"/>
              <a:gd name="connsiteY1" fmla="*/ 970195 h 5061099"/>
              <a:gd name="connsiteX2" fmla="*/ 1662935 w 5150382"/>
              <a:gd name="connsiteY2" fmla="*/ 404665 h 5061099"/>
              <a:gd name="connsiteX3" fmla="*/ 2904270 w 5150382"/>
              <a:gd name="connsiteY3" fmla="*/ 257972 h 5061099"/>
              <a:gd name="connsiteX4" fmla="*/ 4809782 w 5150382"/>
              <a:gd name="connsiteY4" fmla="*/ 1820588 h 5061099"/>
              <a:gd name="connsiteX5" fmla="*/ 4926908 w 5150382"/>
              <a:gd name="connsiteY5" fmla="*/ 2896657 h 5061099"/>
              <a:gd name="connsiteX6" fmla="*/ 3139032 w 5150382"/>
              <a:gd name="connsiteY6" fmla="*/ 5054482 h 5061099"/>
              <a:gd name="connsiteX7" fmla="*/ 1936 w 5150382"/>
              <a:gd name="connsiteY7" fmla="*/ 5061099 h 5061099"/>
              <a:gd name="connsiteX8" fmla="*/ 881 w 5150382"/>
              <a:gd name="connsiteY8" fmla="*/ 2706672 h 5061099"/>
              <a:gd name="connsiteX0" fmla="*/ 881 w 5150382"/>
              <a:gd name="connsiteY0" fmla="*/ 2706672 h 5061099"/>
              <a:gd name="connsiteX1" fmla="*/ 1263785 w 5150382"/>
              <a:gd name="connsiteY1" fmla="*/ 970195 h 5061099"/>
              <a:gd name="connsiteX2" fmla="*/ 1662935 w 5150382"/>
              <a:gd name="connsiteY2" fmla="*/ 404665 h 5061099"/>
              <a:gd name="connsiteX3" fmla="*/ 2904270 w 5150382"/>
              <a:gd name="connsiteY3" fmla="*/ 257972 h 5061099"/>
              <a:gd name="connsiteX4" fmla="*/ 4809782 w 5150382"/>
              <a:gd name="connsiteY4" fmla="*/ 1820588 h 5061099"/>
              <a:gd name="connsiteX5" fmla="*/ 4926908 w 5150382"/>
              <a:gd name="connsiteY5" fmla="*/ 2896657 h 5061099"/>
              <a:gd name="connsiteX6" fmla="*/ 3139032 w 5150382"/>
              <a:gd name="connsiteY6" fmla="*/ 5054482 h 5061099"/>
              <a:gd name="connsiteX7" fmla="*/ 1936 w 5150382"/>
              <a:gd name="connsiteY7" fmla="*/ 5061099 h 5061099"/>
              <a:gd name="connsiteX8" fmla="*/ 881 w 5150382"/>
              <a:gd name="connsiteY8" fmla="*/ 2706672 h 5061099"/>
              <a:gd name="connsiteX0" fmla="*/ 881 w 5150382"/>
              <a:gd name="connsiteY0" fmla="*/ 2706672 h 5061099"/>
              <a:gd name="connsiteX1" fmla="*/ 1263785 w 5150382"/>
              <a:gd name="connsiteY1" fmla="*/ 970195 h 5061099"/>
              <a:gd name="connsiteX2" fmla="*/ 1662935 w 5150382"/>
              <a:gd name="connsiteY2" fmla="*/ 404665 h 5061099"/>
              <a:gd name="connsiteX3" fmla="*/ 2904270 w 5150382"/>
              <a:gd name="connsiteY3" fmla="*/ 257972 h 5061099"/>
              <a:gd name="connsiteX4" fmla="*/ 4809782 w 5150382"/>
              <a:gd name="connsiteY4" fmla="*/ 1820588 h 5061099"/>
              <a:gd name="connsiteX5" fmla="*/ 4926908 w 5150382"/>
              <a:gd name="connsiteY5" fmla="*/ 2896657 h 5061099"/>
              <a:gd name="connsiteX6" fmla="*/ 3229924 w 5150382"/>
              <a:gd name="connsiteY6" fmla="*/ 4933291 h 5061099"/>
              <a:gd name="connsiteX7" fmla="*/ 1936 w 5150382"/>
              <a:gd name="connsiteY7" fmla="*/ 5061099 h 5061099"/>
              <a:gd name="connsiteX8" fmla="*/ 881 w 5150382"/>
              <a:gd name="connsiteY8" fmla="*/ 2706672 h 5061099"/>
              <a:gd name="connsiteX0" fmla="*/ 9045 w 5158546"/>
              <a:gd name="connsiteY0" fmla="*/ 2706672 h 4933291"/>
              <a:gd name="connsiteX1" fmla="*/ 1271949 w 5158546"/>
              <a:gd name="connsiteY1" fmla="*/ 970195 h 4933291"/>
              <a:gd name="connsiteX2" fmla="*/ 1671099 w 5158546"/>
              <a:gd name="connsiteY2" fmla="*/ 404665 h 4933291"/>
              <a:gd name="connsiteX3" fmla="*/ 2912434 w 5158546"/>
              <a:gd name="connsiteY3" fmla="*/ 257972 h 4933291"/>
              <a:gd name="connsiteX4" fmla="*/ 4817946 w 5158546"/>
              <a:gd name="connsiteY4" fmla="*/ 1820588 h 4933291"/>
              <a:gd name="connsiteX5" fmla="*/ 4935072 w 5158546"/>
              <a:gd name="connsiteY5" fmla="*/ 2896657 h 4933291"/>
              <a:gd name="connsiteX6" fmla="*/ 3238088 w 5158546"/>
              <a:gd name="connsiteY6" fmla="*/ 4933291 h 4933291"/>
              <a:gd name="connsiteX7" fmla="*/ 0 w 5158546"/>
              <a:gd name="connsiteY7" fmla="*/ 3828987 h 4933291"/>
              <a:gd name="connsiteX8" fmla="*/ 9045 w 5158546"/>
              <a:gd name="connsiteY8" fmla="*/ 2706672 h 4933291"/>
              <a:gd name="connsiteX0" fmla="*/ 9045 w 5158546"/>
              <a:gd name="connsiteY0" fmla="*/ 2706672 h 4933291"/>
              <a:gd name="connsiteX1" fmla="*/ 1271949 w 5158546"/>
              <a:gd name="connsiteY1" fmla="*/ 970195 h 4933291"/>
              <a:gd name="connsiteX2" fmla="*/ 1671099 w 5158546"/>
              <a:gd name="connsiteY2" fmla="*/ 404665 h 4933291"/>
              <a:gd name="connsiteX3" fmla="*/ 2912434 w 5158546"/>
              <a:gd name="connsiteY3" fmla="*/ 257972 h 4933291"/>
              <a:gd name="connsiteX4" fmla="*/ 4817946 w 5158546"/>
              <a:gd name="connsiteY4" fmla="*/ 1820588 h 4933291"/>
              <a:gd name="connsiteX5" fmla="*/ 4935072 w 5158546"/>
              <a:gd name="connsiteY5" fmla="*/ 2896657 h 4933291"/>
              <a:gd name="connsiteX6" fmla="*/ 3238088 w 5158546"/>
              <a:gd name="connsiteY6" fmla="*/ 4933291 h 4933291"/>
              <a:gd name="connsiteX7" fmla="*/ 0 w 5158546"/>
              <a:gd name="connsiteY7" fmla="*/ 3828987 h 4933291"/>
              <a:gd name="connsiteX8" fmla="*/ 9045 w 5158546"/>
              <a:gd name="connsiteY8" fmla="*/ 2706672 h 4933291"/>
              <a:gd name="connsiteX0" fmla="*/ 37 w 5149538"/>
              <a:gd name="connsiteY0" fmla="*/ 2706672 h 4933291"/>
              <a:gd name="connsiteX1" fmla="*/ 1262941 w 5149538"/>
              <a:gd name="connsiteY1" fmla="*/ 970195 h 4933291"/>
              <a:gd name="connsiteX2" fmla="*/ 1662091 w 5149538"/>
              <a:gd name="connsiteY2" fmla="*/ 404665 h 4933291"/>
              <a:gd name="connsiteX3" fmla="*/ 2903426 w 5149538"/>
              <a:gd name="connsiteY3" fmla="*/ 257972 h 4933291"/>
              <a:gd name="connsiteX4" fmla="*/ 4808938 w 5149538"/>
              <a:gd name="connsiteY4" fmla="*/ 1820588 h 4933291"/>
              <a:gd name="connsiteX5" fmla="*/ 4926064 w 5149538"/>
              <a:gd name="connsiteY5" fmla="*/ 2896657 h 4933291"/>
              <a:gd name="connsiteX6" fmla="*/ 3229080 w 5149538"/>
              <a:gd name="connsiteY6" fmla="*/ 4933291 h 4933291"/>
              <a:gd name="connsiteX7" fmla="*/ 233375 w 5149538"/>
              <a:gd name="connsiteY7" fmla="*/ 3404818 h 4933291"/>
              <a:gd name="connsiteX8" fmla="*/ 37 w 5149538"/>
              <a:gd name="connsiteY8" fmla="*/ 2706672 h 4933291"/>
              <a:gd name="connsiteX0" fmla="*/ 881 w 5150382"/>
              <a:gd name="connsiteY0" fmla="*/ 2706672 h 4933291"/>
              <a:gd name="connsiteX1" fmla="*/ 1263785 w 5150382"/>
              <a:gd name="connsiteY1" fmla="*/ 970195 h 4933291"/>
              <a:gd name="connsiteX2" fmla="*/ 1662935 w 5150382"/>
              <a:gd name="connsiteY2" fmla="*/ 404665 h 4933291"/>
              <a:gd name="connsiteX3" fmla="*/ 2904270 w 5150382"/>
              <a:gd name="connsiteY3" fmla="*/ 257972 h 4933291"/>
              <a:gd name="connsiteX4" fmla="*/ 4809782 w 5150382"/>
              <a:gd name="connsiteY4" fmla="*/ 1820588 h 4933291"/>
              <a:gd name="connsiteX5" fmla="*/ 4926908 w 5150382"/>
              <a:gd name="connsiteY5" fmla="*/ 2896657 h 4933291"/>
              <a:gd name="connsiteX6" fmla="*/ 3229924 w 5150382"/>
              <a:gd name="connsiteY6" fmla="*/ 4933291 h 4933291"/>
              <a:gd name="connsiteX7" fmla="*/ 1936 w 5150382"/>
              <a:gd name="connsiteY7" fmla="*/ 3606803 h 4933291"/>
              <a:gd name="connsiteX8" fmla="*/ 881 w 5150382"/>
              <a:gd name="connsiteY8" fmla="*/ 2706672 h 4933291"/>
              <a:gd name="connsiteX0" fmla="*/ 881 w 5150382"/>
              <a:gd name="connsiteY0" fmla="*/ 2706672 h 4044555"/>
              <a:gd name="connsiteX1" fmla="*/ 1263785 w 5150382"/>
              <a:gd name="connsiteY1" fmla="*/ 970195 h 4044555"/>
              <a:gd name="connsiteX2" fmla="*/ 1662935 w 5150382"/>
              <a:gd name="connsiteY2" fmla="*/ 404665 h 4044555"/>
              <a:gd name="connsiteX3" fmla="*/ 2904270 w 5150382"/>
              <a:gd name="connsiteY3" fmla="*/ 257972 h 4044555"/>
              <a:gd name="connsiteX4" fmla="*/ 4809782 w 5150382"/>
              <a:gd name="connsiteY4" fmla="*/ 1820588 h 4044555"/>
              <a:gd name="connsiteX5" fmla="*/ 4926908 w 5150382"/>
              <a:gd name="connsiteY5" fmla="*/ 2896657 h 4044555"/>
              <a:gd name="connsiteX6" fmla="*/ 3997470 w 5150382"/>
              <a:gd name="connsiteY6" fmla="*/ 4044555 h 4044555"/>
              <a:gd name="connsiteX7" fmla="*/ 1936 w 5150382"/>
              <a:gd name="connsiteY7" fmla="*/ 3606803 h 4044555"/>
              <a:gd name="connsiteX8" fmla="*/ 881 w 5150382"/>
              <a:gd name="connsiteY8" fmla="*/ 2706672 h 4044555"/>
              <a:gd name="connsiteX0" fmla="*/ 881 w 5150382"/>
              <a:gd name="connsiteY0" fmla="*/ 2706672 h 4044555"/>
              <a:gd name="connsiteX1" fmla="*/ 1263785 w 5150382"/>
              <a:gd name="connsiteY1" fmla="*/ 970195 h 4044555"/>
              <a:gd name="connsiteX2" fmla="*/ 1662935 w 5150382"/>
              <a:gd name="connsiteY2" fmla="*/ 404665 h 4044555"/>
              <a:gd name="connsiteX3" fmla="*/ 2904270 w 5150382"/>
              <a:gd name="connsiteY3" fmla="*/ 257972 h 4044555"/>
              <a:gd name="connsiteX4" fmla="*/ 4809782 w 5150382"/>
              <a:gd name="connsiteY4" fmla="*/ 1820588 h 4044555"/>
              <a:gd name="connsiteX5" fmla="*/ 4926908 w 5150382"/>
              <a:gd name="connsiteY5" fmla="*/ 2896657 h 4044555"/>
              <a:gd name="connsiteX6" fmla="*/ 3997470 w 5150382"/>
              <a:gd name="connsiteY6" fmla="*/ 4044555 h 4044555"/>
              <a:gd name="connsiteX7" fmla="*/ 1936 w 5150382"/>
              <a:gd name="connsiteY7" fmla="*/ 3606803 h 4044555"/>
              <a:gd name="connsiteX8" fmla="*/ 881 w 5150382"/>
              <a:gd name="connsiteY8" fmla="*/ 2706672 h 4044555"/>
              <a:gd name="connsiteX0" fmla="*/ 881 w 5150382"/>
              <a:gd name="connsiteY0" fmla="*/ 2706672 h 3882967"/>
              <a:gd name="connsiteX1" fmla="*/ 1263785 w 5150382"/>
              <a:gd name="connsiteY1" fmla="*/ 970195 h 3882967"/>
              <a:gd name="connsiteX2" fmla="*/ 1662935 w 5150382"/>
              <a:gd name="connsiteY2" fmla="*/ 404665 h 3882967"/>
              <a:gd name="connsiteX3" fmla="*/ 2904270 w 5150382"/>
              <a:gd name="connsiteY3" fmla="*/ 257972 h 3882967"/>
              <a:gd name="connsiteX4" fmla="*/ 4809782 w 5150382"/>
              <a:gd name="connsiteY4" fmla="*/ 1820588 h 3882967"/>
              <a:gd name="connsiteX5" fmla="*/ 4926908 w 5150382"/>
              <a:gd name="connsiteY5" fmla="*/ 2896657 h 3882967"/>
              <a:gd name="connsiteX6" fmla="*/ 4199456 w 5150382"/>
              <a:gd name="connsiteY6" fmla="*/ 3882967 h 3882967"/>
              <a:gd name="connsiteX7" fmla="*/ 1936 w 5150382"/>
              <a:gd name="connsiteY7" fmla="*/ 3606803 h 3882967"/>
              <a:gd name="connsiteX8" fmla="*/ 881 w 5150382"/>
              <a:gd name="connsiteY8" fmla="*/ 2706672 h 3882967"/>
              <a:gd name="connsiteX0" fmla="*/ 881 w 5150382"/>
              <a:gd name="connsiteY0" fmla="*/ 2706672 h 3882967"/>
              <a:gd name="connsiteX1" fmla="*/ 1263785 w 5150382"/>
              <a:gd name="connsiteY1" fmla="*/ 970195 h 3882967"/>
              <a:gd name="connsiteX2" fmla="*/ 1662935 w 5150382"/>
              <a:gd name="connsiteY2" fmla="*/ 404665 h 3882967"/>
              <a:gd name="connsiteX3" fmla="*/ 2904270 w 5150382"/>
              <a:gd name="connsiteY3" fmla="*/ 257972 h 3882967"/>
              <a:gd name="connsiteX4" fmla="*/ 4809782 w 5150382"/>
              <a:gd name="connsiteY4" fmla="*/ 1820588 h 3882967"/>
              <a:gd name="connsiteX5" fmla="*/ 4926908 w 5150382"/>
              <a:gd name="connsiteY5" fmla="*/ 2896657 h 3882967"/>
              <a:gd name="connsiteX6" fmla="*/ 4199456 w 5150382"/>
              <a:gd name="connsiteY6" fmla="*/ 3882967 h 3882967"/>
              <a:gd name="connsiteX7" fmla="*/ 1936 w 5150382"/>
              <a:gd name="connsiteY7" fmla="*/ 3606803 h 3882967"/>
              <a:gd name="connsiteX8" fmla="*/ 881 w 5150382"/>
              <a:gd name="connsiteY8" fmla="*/ 2706672 h 3882967"/>
              <a:gd name="connsiteX0" fmla="*/ 881 w 5150382"/>
              <a:gd name="connsiteY0" fmla="*/ 2706672 h 3610286"/>
              <a:gd name="connsiteX1" fmla="*/ 1263785 w 5150382"/>
              <a:gd name="connsiteY1" fmla="*/ 970195 h 3610286"/>
              <a:gd name="connsiteX2" fmla="*/ 1662935 w 5150382"/>
              <a:gd name="connsiteY2" fmla="*/ 404665 h 3610286"/>
              <a:gd name="connsiteX3" fmla="*/ 2904270 w 5150382"/>
              <a:gd name="connsiteY3" fmla="*/ 257972 h 3610286"/>
              <a:gd name="connsiteX4" fmla="*/ 4809782 w 5150382"/>
              <a:gd name="connsiteY4" fmla="*/ 1820588 h 3610286"/>
              <a:gd name="connsiteX5" fmla="*/ 4926908 w 5150382"/>
              <a:gd name="connsiteY5" fmla="*/ 2896657 h 3610286"/>
              <a:gd name="connsiteX6" fmla="*/ 4401441 w 5150382"/>
              <a:gd name="connsiteY6" fmla="*/ 3610286 h 3610286"/>
              <a:gd name="connsiteX7" fmla="*/ 1936 w 5150382"/>
              <a:gd name="connsiteY7" fmla="*/ 3606803 h 3610286"/>
              <a:gd name="connsiteX8" fmla="*/ 881 w 5150382"/>
              <a:gd name="connsiteY8" fmla="*/ 2706672 h 3610286"/>
              <a:gd name="connsiteX0" fmla="*/ 881 w 5150382"/>
              <a:gd name="connsiteY0" fmla="*/ 2706672 h 3610286"/>
              <a:gd name="connsiteX1" fmla="*/ 1263785 w 5150382"/>
              <a:gd name="connsiteY1" fmla="*/ 970195 h 3610286"/>
              <a:gd name="connsiteX2" fmla="*/ 1662935 w 5150382"/>
              <a:gd name="connsiteY2" fmla="*/ 404665 h 3610286"/>
              <a:gd name="connsiteX3" fmla="*/ 2904270 w 5150382"/>
              <a:gd name="connsiteY3" fmla="*/ 257972 h 3610286"/>
              <a:gd name="connsiteX4" fmla="*/ 4809782 w 5150382"/>
              <a:gd name="connsiteY4" fmla="*/ 1820588 h 3610286"/>
              <a:gd name="connsiteX5" fmla="*/ 4926908 w 5150382"/>
              <a:gd name="connsiteY5" fmla="*/ 2896657 h 3610286"/>
              <a:gd name="connsiteX6" fmla="*/ 4401441 w 5150382"/>
              <a:gd name="connsiteY6" fmla="*/ 3610286 h 3610286"/>
              <a:gd name="connsiteX7" fmla="*/ 1936 w 5150382"/>
              <a:gd name="connsiteY7" fmla="*/ 3606803 h 3610286"/>
              <a:gd name="connsiteX8" fmla="*/ 881 w 5150382"/>
              <a:gd name="connsiteY8" fmla="*/ 2706672 h 3610286"/>
              <a:gd name="connsiteX0" fmla="*/ 881 w 5150382"/>
              <a:gd name="connsiteY0" fmla="*/ 2706672 h 3610286"/>
              <a:gd name="connsiteX1" fmla="*/ 1263785 w 5150382"/>
              <a:gd name="connsiteY1" fmla="*/ 970195 h 3610286"/>
              <a:gd name="connsiteX2" fmla="*/ 1662935 w 5150382"/>
              <a:gd name="connsiteY2" fmla="*/ 404665 h 3610286"/>
              <a:gd name="connsiteX3" fmla="*/ 2904270 w 5150382"/>
              <a:gd name="connsiteY3" fmla="*/ 257972 h 3610286"/>
              <a:gd name="connsiteX4" fmla="*/ 4809782 w 5150382"/>
              <a:gd name="connsiteY4" fmla="*/ 1820588 h 3610286"/>
              <a:gd name="connsiteX5" fmla="*/ 4926908 w 5150382"/>
              <a:gd name="connsiteY5" fmla="*/ 2896657 h 3610286"/>
              <a:gd name="connsiteX6" fmla="*/ 4401441 w 5150382"/>
              <a:gd name="connsiteY6" fmla="*/ 3610286 h 3610286"/>
              <a:gd name="connsiteX7" fmla="*/ 1936 w 5150382"/>
              <a:gd name="connsiteY7" fmla="*/ 3606803 h 3610286"/>
              <a:gd name="connsiteX8" fmla="*/ 881 w 5150382"/>
              <a:gd name="connsiteY8" fmla="*/ 2706672 h 3610286"/>
              <a:gd name="connsiteX0" fmla="*/ 881 w 5150382"/>
              <a:gd name="connsiteY0" fmla="*/ 2706672 h 3610286"/>
              <a:gd name="connsiteX1" fmla="*/ 1263785 w 5150382"/>
              <a:gd name="connsiteY1" fmla="*/ 970195 h 3610286"/>
              <a:gd name="connsiteX2" fmla="*/ 1662935 w 5150382"/>
              <a:gd name="connsiteY2" fmla="*/ 404665 h 3610286"/>
              <a:gd name="connsiteX3" fmla="*/ 2904270 w 5150382"/>
              <a:gd name="connsiteY3" fmla="*/ 257972 h 3610286"/>
              <a:gd name="connsiteX4" fmla="*/ 4809782 w 5150382"/>
              <a:gd name="connsiteY4" fmla="*/ 1820588 h 3610286"/>
              <a:gd name="connsiteX5" fmla="*/ 4926908 w 5150382"/>
              <a:gd name="connsiteY5" fmla="*/ 2896657 h 3610286"/>
              <a:gd name="connsiteX6" fmla="*/ 4401441 w 5150382"/>
              <a:gd name="connsiteY6" fmla="*/ 3610286 h 3610286"/>
              <a:gd name="connsiteX7" fmla="*/ 1936 w 5150382"/>
              <a:gd name="connsiteY7" fmla="*/ 3606803 h 3610286"/>
              <a:gd name="connsiteX8" fmla="*/ 881 w 5150382"/>
              <a:gd name="connsiteY8" fmla="*/ 2706672 h 3610286"/>
              <a:gd name="connsiteX0" fmla="*/ 881 w 5154481"/>
              <a:gd name="connsiteY0" fmla="*/ 2706672 h 3610286"/>
              <a:gd name="connsiteX1" fmla="*/ 1263785 w 5154481"/>
              <a:gd name="connsiteY1" fmla="*/ 970195 h 3610286"/>
              <a:gd name="connsiteX2" fmla="*/ 1662935 w 5154481"/>
              <a:gd name="connsiteY2" fmla="*/ 404665 h 3610286"/>
              <a:gd name="connsiteX3" fmla="*/ 2904270 w 5154481"/>
              <a:gd name="connsiteY3" fmla="*/ 257972 h 3610286"/>
              <a:gd name="connsiteX4" fmla="*/ 4809782 w 5154481"/>
              <a:gd name="connsiteY4" fmla="*/ 1820588 h 3610286"/>
              <a:gd name="connsiteX5" fmla="*/ 4926908 w 5154481"/>
              <a:gd name="connsiteY5" fmla="*/ 2896657 h 3610286"/>
              <a:gd name="connsiteX6" fmla="*/ 4401441 w 5154481"/>
              <a:gd name="connsiteY6" fmla="*/ 3610286 h 3610286"/>
              <a:gd name="connsiteX7" fmla="*/ 1936 w 5154481"/>
              <a:gd name="connsiteY7" fmla="*/ 3606803 h 3610286"/>
              <a:gd name="connsiteX8" fmla="*/ 881 w 5154481"/>
              <a:gd name="connsiteY8" fmla="*/ 2706672 h 3610286"/>
              <a:gd name="connsiteX0" fmla="*/ 881 w 5142162"/>
              <a:gd name="connsiteY0" fmla="*/ 2857783 h 3761397"/>
              <a:gd name="connsiteX1" fmla="*/ 1263785 w 5142162"/>
              <a:gd name="connsiteY1" fmla="*/ 1121306 h 3761397"/>
              <a:gd name="connsiteX2" fmla="*/ 1662935 w 5142162"/>
              <a:gd name="connsiteY2" fmla="*/ 555776 h 3761397"/>
              <a:gd name="connsiteX3" fmla="*/ 2604278 w 5142162"/>
              <a:gd name="connsiteY3" fmla="*/ 164474 h 3761397"/>
              <a:gd name="connsiteX4" fmla="*/ 4809782 w 5142162"/>
              <a:gd name="connsiteY4" fmla="*/ 1971699 h 3761397"/>
              <a:gd name="connsiteX5" fmla="*/ 4926908 w 5142162"/>
              <a:gd name="connsiteY5" fmla="*/ 3047768 h 3761397"/>
              <a:gd name="connsiteX6" fmla="*/ 4401441 w 5142162"/>
              <a:gd name="connsiteY6" fmla="*/ 3761397 h 3761397"/>
              <a:gd name="connsiteX7" fmla="*/ 1936 w 5142162"/>
              <a:gd name="connsiteY7" fmla="*/ 3757914 h 3761397"/>
              <a:gd name="connsiteX8" fmla="*/ 881 w 5142162"/>
              <a:gd name="connsiteY8" fmla="*/ 2857783 h 3761397"/>
              <a:gd name="connsiteX0" fmla="*/ 881 w 5142162"/>
              <a:gd name="connsiteY0" fmla="*/ 2727331 h 3630945"/>
              <a:gd name="connsiteX1" fmla="*/ 1263785 w 5142162"/>
              <a:gd name="connsiteY1" fmla="*/ 990854 h 3630945"/>
              <a:gd name="connsiteX2" fmla="*/ 1662935 w 5142162"/>
              <a:gd name="connsiteY2" fmla="*/ 425324 h 3630945"/>
              <a:gd name="connsiteX3" fmla="*/ 2604278 w 5142162"/>
              <a:gd name="connsiteY3" fmla="*/ 34022 h 3630945"/>
              <a:gd name="connsiteX4" fmla="*/ 4809782 w 5142162"/>
              <a:gd name="connsiteY4" fmla="*/ 1841247 h 3630945"/>
              <a:gd name="connsiteX5" fmla="*/ 4926908 w 5142162"/>
              <a:gd name="connsiteY5" fmla="*/ 2917316 h 3630945"/>
              <a:gd name="connsiteX6" fmla="*/ 4401441 w 5142162"/>
              <a:gd name="connsiteY6" fmla="*/ 3630945 h 3630945"/>
              <a:gd name="connsiteX7" fmla="*/ 1936 w 5142162"/>
              <a:gd name="connsiteY7" fmla="*/ 3627462 h 3630945"/>
              <a:gd name="connsiteX8" fmla="*/ 881 w 5142162"/>
              <a:gd name="connsiteY8" fmla="*/ 2727331 h 3630945"/>
              <a:gd name="connsiteX0" fmla="*/ 881 w 5139684"/>
              <a:gd name="connsiteY0" fmla="*/ 2619396 h 3523010"/>
              <a:gd name="connsiteX1" fmla="*/ 1263785 w 5139684"/>
              <a:gd name="connsiteY1" fmla="*/ 882919 h 3523010"/>
              <a:gd name="connsiteX2" fmla="*/ 1662935 w 5139684"/>
              <a:gd name="connsiteY2" fmla="*/ 317389 h 3523010"/>
              <a:gd name="connsiteX3" fmla="*/ 2650431 w 5139684"/>
              <a:gd name="connsiteY3" fmla="*/ 133774 h 3523010"/>
              <a:gd name="connsiteX4" fmla="*/ 4809782 w 5139684"/>
              <a:gd name="connsiteY4" fmla="*/ 1733312 h 3523010"/>
              <a:gd name="connsiteX5" fmla="*/ 4926908 w 5139684"/>
              <a:gd name="connsiteY5" fmla="*/ 2809381 h 3523010"/>
              <a:gd name="connsiteX6" fmla="*/ 4401441 w 5139684"/>
              <a:gd name="connsiteY6" fmla="*/ 3523010 h 3523010"/>
              <a:gd name="connsiteX7" fmla="*/ 1936 w 5139684"/>
              <a:gd name="connsiteY7" fmla="*/ 3519527 h 3523010"/>
              <a:gd name="connsiteX8" fmla="*/ 881 w 5139684"/>
              <a:gd name="connsiteY8" fmla="*/ 2619396 h 3523010"/>
              <a:gd name="connsiteX0" fmla="*/ 881 w 5139684"/>
              <a:gd name="connsiteY0" fmla="*/ 2658592 h 3562206"/>
              <a:gd name="connsiteX1" fmla="*/ 1263785 w 5139684"/>
              <a:gd name="connsiteY1" fmla="*/ 922115 h 3562206"/>
              <a:gd name="connsiteX2" fmla="*/ 2004463 w 5139684"/>
              <a:gd name="connsiteY2" fmla="*/ 430429 h 3562206"/>
              <a:gd name="connsiteX3" fmla="*/ 2650431 w 5139684"/>
              <a:gd name="connsiteY3" fmla="*/ 172970 h 3562206"/>
              <a:gd name="connsiteX4" fmla="*/ 4809782 w 5139684"/>
              <a:gd name="connsiteY4" fmla="*/ 1772508 h 3562206"/>
              <a:gd name="connsiteX5" fmla="*/ 4926908 w 5139684"/>
              <a:gd name="connsiteY5" fmla="*/ 2848577 h 3562206"/>
              <a:gd name="connsiteX6" fmla="*/ 4401441 w 5139684"/>
              <a:gd name="connsiteY6" fmla="*/ 3562206 h 3562206"/>
              <a:gd name="connsiteX7" fmla="*/ 1936 w 5139684"/>
              <a:gd name="connsiteY7" fmla="*/ 3558723 h 3562206"/>
              <a:gd name="connsiteX8" fmla="*/ 881 w 5139684"/>
              <a:gd name="connsiteY8" fmla="*/ 2658592 h 3562206"/>
              <a:gd name="connsiteX0" fmla="*/ 881 w 5139684"/>
              <a:gd name="connsiteY0" fmla="*/ 2636644 h 3540258"/>
              <a:gd name="connsiteX1" fmla="*/ 1263785 w 5139684"/>
              <a:gd name="connsiteY1" fmla="*/ 900167 h 3540258"/>
              <a:gd name="connsiteX2" fmla="*/ 2004463 w 5139684"/>
              <a:gd name="connsiteY2" fmla="*/ 408481 h 3540258"/>
              <a:gd name="connsiteX3" fmla="*/ 2650431 w 5139684"/>
              <a:gd name="connsiteY3" fmla="*/ 151022 h 3540258"/>
              <a:gd name="connsiteX4" fmla="*/ 4809782 w 5139684"/>
              <a:gd name="connsiteY4" fmla="*/ 1750560 h 3540258"/>
              <a:gd name="connsiteX5" fmla="*/ 4926908 w 5139684"/>
              <a:gd name="connsiteY5" fmla="*/ 2826629 h 3540258"/>
              <a:gd name="connsiteX6" fmla="*/ 4401441 w 5139684"/>
              <a:gd name="connsiteY6" fmla="*/ 3540258 h 3540258"/>
              <a:gd name="connsiteX7" fmla="*/ 1936 w 5139684"/>
              <a:gd name="connsiteY7" fmla="*/ 3536775 h 3540258"/>
              <a:gd name="connsiteX8" fmla="*/ 881 w 5139684"/>
              <a:gd name="connsiteY8" fmla="*/ 2636644 h 3540258"/>
              <a:gd name="connsiteX0" fmla="*/ 881 w 5139684"/>
              <a:gd name="connsiteY0" fmla="*/ 2640797 h 3544411"/>
              <a:gd name="connsiteX1" fmla="*/ 1263785 w 5139684"/>
              <a:gd name="connsiteY1" fmla="*/ 904320 h 3544411"/>
              <a:gd name="connsiteX2" fmla="*/ 1902928 w 5139684"/>
              <a:gd name="connsiteY2" fmla="*/ 403404 h 3544411"/>
              <a:gd name="connsiteX3" fmla="*/ 2650431 w 5139684"/>
              <a:gd name="connsiteY3" fmla="*/ 155175 h 3544411"/>
              <a:gd name="connsiteX4" fmla="*/ 4809782 w 5139684"/>
              <a:gd name="connsiteY4" fmla="*/ 1754713 h 3544411"/>
              <a:gd name="connsiteX5" fmla="*/ 4926908 w 5139684"/>
              <a:gd name="connsiteY5" fmla="*/ 2830782 h 3544411"/>
              <a:gd name="connsiteX6" fmla="*/ 4401441 w 5139684"/>
              <a:gd name="connsiteY6" fmla="*/ 3544411 h 3544411"/>
              <a:gd name="connsiteX7" fmla="*/ 1936 w 5139684"/>
              <a:gd name="connsiteY7" fmla="*/ 3540928 h 3544411"/>
              <a:gd name="connsiteX8" fmla="*/ 881 w 5139684"/>
              <a:gd name="connsiteY8" fmla="*/ 2640797 h 3544411"/>
              <a:gd name="connsiteX0" fmla="*/ 881 w 5139684"/>
              <a:gd name="connsiteY0" fmla="*/ 2658517 h 3562131"/>
              <a:gd name="connsiteX1" fmla="*/ 1263785 w 5139684"/>
              <a:gd name="connsiteY1" fmla="*/ 922040 h 3562131"/>
              <a:gd name="connsiteX2" fmla="*/ 1902928 w 5139684"/>
              <a:gd name="connsiteY2" fmla="*/ 421124 h 3562131"/>
              <a:gd name="connsiteX3" fmla="*/ 2650431 w 5139684"/>
              <a:gd name="connsiteY3" fmla="*/ 172895 h 3562131"/>
              <a:gd name="connsiteX4" fmla="*/ 4809782 w 5139684"/>
              <a:gd name="connsiteY4" fmla="*/ 1772433 h 3562131"/>
              <a:gd name="connsiteX5" fmla="*/ 4926908 w 5139684"/>
              <a:gd name="connsiteY5" fmla="*/ 2848502 h 3562131"/>
              <a:gd name="connsiteX6" fmla="*/ 4401441 w 5139684"/>
              <a:gd name="connsiteY6" fmla="*/ 3562131 h 3562131"/>
              <a:gd name="connsiteX7" fmla="*/ 1936 w 5139684"/>
              <a:gd name="connsiteY7" fmla="*/ 3558648 h 3562131"/>
              <a:gd name="connsiteX8" fmla="*/ 881 w 5139684"/>
              <a:gd name="connsiteY8" fmla="*/ 2658517 h 3562131"/>
              <a:gd name="connsiteX0" fmla="*/ 881 w 5135281"/>
              <a:gd name="connsiteY0" fmla="*/ 2789183 h 3692797"/>
              <a:gd name="connsiteX1" fmla="*/ 1263785 w 5135281"/>
              <a:gd name="connsiteY1" fmla="*/ 1052706 h 3692797"/>
              <a:gd name="connsiteX2" fmla="*/ 1902928 w 5135281"/>
              <a:gd name="connsiteY2" fmla="*/ 551790 h 3692797"/>
              <a:gd name="connsiteX3" fmla="*/ 2733505 w 5135281"/>
              <a:gd name="connsiteY3" fmla="*/ 109720 h 3692797"/>
              <a:gd name="connsiteX4" fmla="*/ 4809782 w 5135281"/>
              <a:gd name="connsiteY4" fmla="*/ 1903099 h 3692797"/>
              <a:gd name="connsiteX5" fmla="*/ 4926908 w 5135281"/>
              <a:gd name="connsiteY5" fmla="*/ 2979168 h 3692797"/>
              <a:gd name="connsiteX6" fmla="*/ 4401441 w 5135281"/>
              <a:gd name="connsiteY6" fmla="*/ 3692797 h 3692797"/>
              <a:gd name="connsiteX7" fmla="*/ 1936 w 5135281"/>
              <a:gd name="connsiteY7" fmla="*/ 3689314 h 3692797"/>
              <a:gd name="connsiteX8" fmla="*/ 881 w 5135281"/>
              <a:gd name="connsiteY8" fmla="*/ 2789183 h 3692797"/>
              <a:gd name="connsiteX0" fmla="*/ 881 w 5135281"/>
              <a:gd name="connsiteY0" fmla="*/ 2714469 h 3618083"/>
              <a:gd name="connsiteX1" fmla="*/ 1263785 w 5135281"/>
              <a:gd name="connsiteY1" fmla="*/ 977992 h 3618083"/>
              <a:gd name="connsiteX2" fmla="*/ 1902928 w 5135281"/>
              <a:gd name="connsiteY2" fmla="*/ 477076 h 3618083"/>
              <a:gd name="connsiteX3" fmla="*/ 2733505 w 5135281"/>
              <a:gd name="connsiteY3" fmla="*/ 35006 h 3618083"/>
              <a:gd name="connsiteX4" fmla="*/ 4809782 w 5135281"/>
              <a:gd name="connsiteY4" fmla="*/ 1828385 h 3618083"/>
              <a:gd name="connsiteX5" fmla="*/ 4926908 w 5135281"/>
              <a:gd name="connsiteY5" fmla="*/ 2904454 h 3618083"/>
              <a:gd name="connsiteX6" fmla="*/ 4401441 w 5135281"/>
              <a:gd name="connsiteY6" fmla="*/ 3618083 h 3618083"/>
              <a:gd name="connsiteX7" fmla="*/ 1936 w 5135281"/>
              <a:gd name="connsiteY7" fmla="*/ 3614600 h 3618083"/>
              <a:gd name="connsiteX8" fmla="*/ 881 w 5135281"/>
              <a:gd name="connsiteY8" fmla="*/ 2714469 h 3618083"/>
              <a:gd name="connsiteX0" fmla="*/ 881 w 5135767"/>
              <a:gd name="connsiteY0" fmla="*/ 2640637 h 3544251"/>
              <a:gd name="connsiteX1" fmla="*/ 1263785 w 5135767"/>
              <a:gd name="connsiteY1" fmla="*/ 904160 h 3544251"/>
              <a:gd name="connsiteX2" fmla="*/ 1902928 w 5135767"/>
              <a:gd name="connsiteY2" fmla="*/ 403244 h 3544251"/>
              <a:gd name="connsiteX3" fmla="*/ 2724275 w 5135767"/>
              <a:gd name="connsiteY3" fmla="*/ 67325 h 3544251"/>
              <a:gd name="connsiteX4" fmla="*/ 4809782 w 5135767"/>
              <a:gd name="connsiteY4" fmla="*/ 1754553 h 3544251"/>
              <a:gd name="connsiteX5" fmla="*/ 4926908 w 5135767"/>
              <a:gd name="connsiteY5" fmla="*/ 2830622 h 3544251"/>
              <a:gd name="connsiteX6" fmla="*/ 4401441 w 5135767"/>
              <a:gd name="connsiteY6" fmla="*/ 3544251 h 3544251"/>
              <a:gd name="connsiteX7" fmla="*/ 1936 w 5135767"/>
              <a:gd name="connsiteY7" fmla="*/ 3540768 h 3544251"/>
              <a:gd name="connsiteX8" fmla="*/ 881 w 5135767"/>
              <a:gd name="connsiteY8" fmla="*/ 2640637 h 3544251"/>
              <a:gd name="connsiteX0" fmla="*/ 881 w 5134797"/>
              <a:gd name="connsiteY0" fmla="*/ 2703870 h 3607484"/>
              <a:gd name="connsiteX1" fmla="*/ 1263785 w 5134797"/>
              <a:gd name="connsiteY1" fmla="*/ 967393 h 3607484"/>
              <a:gd name="connsiteX2" fmla="*/ 1902928 w 5134797"/>
              <a:gd name="connsiteY2" fmla="*/ 466477 h 3607484"/>
              <a:gd name="connsiteX3" fmla="*/ 2742735 w 5134797"/>
              <a:gd name="connsiteY3" fmla="*/ 38252 h 3607484"/>
              <a:gd name="connsiteX4" fmla="*/ 4809782 w 5134797"/>
              <a:gd name="connsiteY4" fmla="*/ 1817786 h 3607484"/>
              <a:gd name="connsiteX5" fmla="*/ 4926908 w 5134797"/>
              <a:gd name="connsiteY5" fmla="*/ 2893855 h 3607484"/>
              <a:gd name="connsiteX6" fmla="*/ 4401441 w 5134797"/>
              <a:gd name="connsiteY6" fmla="*/ 3607484 h 3607484"/>
              <a:gd name="connsiteX7" fmla="*/ 1936 w 5134797"/>
              <a:gd name="connsiteY7" fmla="*/ 3604001 h 3607484"/>
              <a:gd name="connsiteX8" fmla="*/ 881 w 5134797"/>
              <a:gd name="connsiteY8" fmla="*/ 2703870 h 3607484"/>
              <a:gd name="connsiteX0" fmla="*/ 881 w 4996518"/>
              <a:gd name="connsiteY0" fmla="*/ 2801009 h 3704623"/>
              <a:gd name="connsiteX1" fmla="*/ 1263785 w 4996518"/>
              <a:gd name="connsiteY1" fmla="*/ 1064532 h 3704623"/>
              <a:gd name="connsiteX2" fmla="*/ 1902928 w 4996518"/>
              <a:gd name="connsiteY2" fmla="*/ 563616 h 3704623"/>
              <a:gd name="connsiteX3" fmla="*/ 2742735 w 4996518"/>
              <a:gd name="connsiteY3" fmla="*/ 135391 h 3704623"/>
              <a:gd name="connsiteX4" fmla="*/ 3951344 w 4996518"/>
              <a:gd name="connsiteY4" fmla="*/ 267277 h 3704623"/>
              <a:gd name="connsiteX5" fmla="*/ 4926908 w 4996518"/>
              <a:gd name="connsiteY5" fmla="*/ 2990994 h 3704623"/>
              <a:gd name="connsiteX6" fmla="*/ 4401441 w 4996518"/>
              <a:gd name="connsiteY6" fmla="*/ 3704623 h 3704623"/>
              <a:gd name="connsiteX7" fmla="*/ 1936 w 4996518"/>
              <a:gd name="connsiteY7" fmla="*/ 3701140 h 3704623"/>
              <a:gd name="connsiteX8" fmla="*/ 881 w 4996518"/>
              <a:gd name="connsiteY8" fmla="*/ 2801009 h 3704623"/>
              <a:gd name="connsiteX0" fmla="*/ 881 w 5011411"/>
              <a:gd name="connsiteY0" fmla="*/ 2680232 h 3583846"/>
              <a:gd name="connsiteX1" fmla="*/ 1263785 w 5011411"/>
              <a:gd name="connsiteY1" fmla="*/ 943755 h 3583846"/>
              <a:gd name="connsiteX2" fmla="*/ 1902928 w 5011411"/>
              <a:gd name="connsiteY2" fmla="*/ 442839 h 3583846"/>
              <a:gd name="connsiteX3" fmla="*/ 2742735 w 5011411"/>
              <a:gd name="connsiteY3" fmla="*/ 14614 h 3583846"/>
              <a:gd name="connsiteX4" fmla="*/ 3951344 w 5011411"/>
              <a:gd name="connsiteY4" fmla="*/ 146500 h 3583846"/>
              <a:gd name="connsiteX5" fmla="*/ 4926908 w 5011411"/>
              <a:gd name="connsiteY5" fmla="*/ 2870217 h 3583846"/>
              <a:gd name="connsiteX6" fmla="*/ 4401441 w 5011411"/>
              <a:gd name="connsiteY6" fmla="*/ 3583846 h 3583846"/>
              <a:gd name="connsiteX7" fmla="*/ 1936 w 5011411"/>
              <a:gd name="connsiteY7" fmla="*/ 3580363 h 3583846"/>
              <a:gd name="connsiteX8" fmla="*/ 881 w 5011411"/>
              <a:gd name="connsiteY8" fmla="*/ 2680232 h 3583846"/>
              <a:gd name="connsiteX0" fmla="*/ 881 w 5011411"/>
              <a:gd name="connsiteY0" fmla="*/ 2691968 h 3595582"/>
              <a:gd name="connsiteX1" fmla="*/ 1263785 w 5011411"/>
              <a:gd name="connsiteY1" fmla="*/ 955491 h 3595582"/>
              <a:gd name="connsiteX2" fmla="*/ 1902928 w 5011411"/>
              <a:gd name="connsiteY2" fmla="*/ 454575 h 3595582"/>
              <a:gd name="connsiteX3" fmla="*/ 2742735 w 5011411"/>
              <a:gd name="connsiteY3" fmla="*/ 26350 h 3595582"/>
              <a:gd name="connsiteX4" fmla="*/ 3951344 w 5011411"/>
              <a:gd name="connsiteY4" fmla="*/ 158236 h 3595582"/>
              <a:gd name="connsiteX5" fmla="*/ 4926908 w 5011411"/>
              <a:gd name="connsiteY5" fmla="*/ 2881953 h 3595582"/>
              <a:gd name="connsiteX6" fmla="*/ 4401441 w 5011411"/>
              <a:gd name="connsiteY6" fmla="*/ 3595582 h 3595582"/>
              <a:gd name="connsiteX7" fmla="*/ 1936 w 5011411"/>
              <a:gd name="connsiteY7" fmla="*/ 3592099 h 3595582"/>
              <a:gd name="connsiteX8" fmla="*/ 881 w 5011411"/>
              <a:gd name="connsiteY8" fmla="*/ 2691968 h 3595582"/>
              <a:gd name="connsiteX0" fmla="*/ 881 w 5011411"/>
              <a:gd name="connsiteY0" fmla="*/ 2708362 h 3611976"/>
              <a:gd name="connsiteX1" fmla="*/ 1263785 w 5011411"/>
              <a:gd name="connsiteY1" fmla="*/ 971885 h 3611976"/>
              <a:gd name="connsiteX2" fmla="*/ 1902928 w 5011411"/>
              <a:gd name="connsiteY2" fmla="*/ 470969 h 3611976"/>
              <a:gd name="connsiteX3" fmla="*/ 2742735 w 5011411"/>
              <a:gd name="connsiteY3" fmla="*/ 42744 h 3611976"/>
              <a:gd name="connsiteX4" fmla="*/ 3951344 w 5011411"/>
              <a:gd name="connsiteY4" fmla="*/ 174630 h 3611976"/>
              <a:gd name="connsiteX5" fmla="*/ 4926908 w 5011411"/>
              <a:gd name="connsiteY5" fmla="*/ 2898347 h 3611976"/>
              <a:gd name="connsiteX6" fmla="*/ 4401441 w 5011411"/>
              <a:gd name="connsiteY6" fmla="*/ 3611976 h 3611976"/>
              <a:gd name="connsiteX7" fmla="*/ 1936 w 5011411"/>
              <a:gd name="connsiteY7" fmla="*/ 3608493 h 3611976"/>
              <a:gd name="connsiteX8" fmla="*/ 881 w 5011411"/>
              <a:gd name="connsiteY8" fmla="*/ 2708362 h 3611976"/>
              <a:gd name="connsiteX0" fmla="*/ 881 w 5008661"/>
              <a:gd name="connsiteY0" fmla="*/ 2708362 h 3611976"/>
              <a:gd name="connsiteX1" fmla="*/ 1263785 w 5008661"/>
              <a:gd name="connsiteY1" fmla="*/ 971885 h 3611976"/>
              <a:gd name="connsiteX2" fmla="*/ 1902928 w 5008661"/>
              <a:gd name="connsiteY2" fmla="*/ 470969 h 3611976"/>
              <a:gd name="connsiteX3" fmla="*/ 2742735 w 5008661"/>
              <a:gd name="connsiteY3" fmla="*/ 42744 h 3611976"/>
              <a:gd name="connsiteX4" fmla="*/ 3951344 w 5008661"/>
              <a:gd name="connsiteY4" fmla="*/ 174630 h 3611976"/>
              <a:gd name="connsiteX5" fmla="*/ 4926908 w 5008661"/>
              <a:gd name="connsiteY5" fmla="*/ 2898347 h 3611976"/>
              <a:gd name="connsiteX6" fmla="*/ 4401441 w 5008661"/>
              <a:gd name="connsiteY6" fmla="*/ 3611976 h 3611976"/>
              <a:gd name="connsiteX7" fmla="*/ 1936 w 5008661"/>
              <a:gd name="connsiteY7" fmla="*/ 3608493 h 3611976"/>
              <a:gd name="connsiteX8" fmla="*/ 881 w 5008661"/>
              <a:gd name="connsiteY8" fmla="*/ 2708362 h 3611976"/>
              <a:gd name="connsiteX0" fmla="*/ 881 w 4523972"/>
              <a:gd name="connsiteY0" fmla="*/ 2708362 h 3611976"/>
              <a:gd name="connsiteX1" fmla="*/ 1263785 w 4523972"/>
              <a:gd name="connsiteY1" fmla="*/ 971885 h 3611976"/>
              <a:gd name="connsiteX2" fmla="*/ 1902928 w 4523972"/>
              <a:gd name="connsiteY2" fmla="*/ 470969 h 3611976"/>
              <a:gd name="connsiteX3" fmla="*/ 2742735 w 4523972"/>
              <a:gd name="connsiteY3" fmla="*/ 42744 h 3611976"/>
              <a:gd name="connsiteX4" fmla="*/ 3951344 w 4523972"/>
              <a:gd name="connsiteY4" fmla="*/ 174630 h 3611976"/>
              <a:gd name="connsiteX5" fmla="*/ 4133083 w 4523972"/>
              <a:gd name="connsiteY5" fmla="*/ 706099 h 3611976"/>
              <a:gd name="connsiteX6" fmla="*/ 4401441 w 4523972"/>
              <a:gd name="connsiteY6" fmla="*/ 3611976 h 3611976"/>
              <a:gd name="connsiteX7" fmla="*/ 1936 w 4523972"/>
              <a:gd name="connsiteY7" fmla="*/ 3608493 h 3611976"/>
              <a:gd name="connsiteX8" fmla="*/ 881 w 4523972"/>
              <a:gd name="connsiteY8" fmla="*/ 2708362 h 3611976"/>
              <a:gd name="connsiteX0" fmla="*/ 881 w 4533029"/>
              <a:gd name="connsiteY0" fmla="*/ 2708362 h 3611976"/>
              <a:gd name="connsiteX1" fmla="*/ 1263785 w 4533029"/>
              <a:gd name="connsiteY1" fmla="*/ 971885 h 3611976"/>
              <a:gd name="connsiteX2" fmla="*/ 1902928 w 4533029"/>
              <a:gd name="connsiteY2" fmla="*/ 470969 h 3611976"/>
              <a:gd name="connsiteX3" fmla="*/ 2742735 w 4533029"/>
              <a:gd name="connsiteY3" fmla="*/ 42744 h 3611976"/>
              <a:gd name="connsiteX4" fmla="*/ 3951344 w 4533029"/>
              <a:gd name="connsiteY4" fmla="*/ 174630 h 3611976"/>
              <a:gd name="connsiteX5" fmla="*/ 4243849 w 4533029"/>
              <a:gd name="connsiteY5" fmla="*/ 909170 h 3611976"/>
              <a:gd name="connsiteX6" fmla="*/ 4401441 w 4533029"/>
              <a:gd name="connsiteY6" fmla="*/ 3611976 h 3611976"/>
              <a:gd name="connsiteX7" fmla="*/ 1936 w 4533029"/>
              <a:gd name="connsiteY7" fmla="*/ 3608493 h 3611976"/>
              <a:gd name="connsiteX8" fmla="*/ 881 w 4533029"/>
              <a:gd name="connsiteY8" fmla="*/ 2708362 h 3611976"/>
              <a:gd name="connsiteX0" fmla="*/ 881 w 4522245"/>
              <a:gd name="connsiteY0" fmla="*/ 2708362 h 3611976"/>
              <a:gd name="connsiteX1" fmla="*/ 1263785 w 4522245"/>
              <a:gd name="connsiteY1" fmla="*/ 971885 h 3611976"/>
              <a:gd name="connsiteX2" fmla="*/ 1902928 w 4522245"/>
              <a:gd name="connsiteY2" fmla="*/ 470969 h 3611976"/>
              <a:gd name="connsiteX3" fmla="*/ 2742735 w 4522245"/>
              <a:gd name="connsiteY3" fmla="*/ 42744 h 3611976"/>
              <a:gd name="connsiteX4" fmla="*/ 3951344 w 4522245"/>
              <a:gd name="connsiteY4" fmla="*/ 174630 h 3611976"/>
              <a:gd name="connsiteX5" fmla="*/ 4110007 w 4522245"/>
              <a:gd name="connsiteY5" fmla="*/ 886094 h 3611976"/>
              <a:gd name="connsiteX6" fmla="*/ 4401441 w 4522245"/>
              <a:gd name="connsiteY6" fmla="*/ 3611976 h 3611976"/>
              <a:gd name="connsiteX7" fmla="*/ 1936 w 4522245"/>
              <a:gd name="connsiteY7" fmla="*/ 3608493 h 3611976"/>
              <a:gd name="connsiteX8" fmla="*/ 881 w 4522245"/>
              <a:gd name="connsiteY8" fmla="*/ 2708362 h 3611976"/>
              <a:gd name="connsiteX0" fmla="*/ 881 w 4532624"/>
              <a:gd name="connsiteY0" fmla="*/ 2708362 h 3611976"/>
              <a:gd name="connsiteX1" fmla="*/ 1263785 w 4532624"/>
              <a:gd name="connsiteY1" fmla="*/ 971885 h 3611976"/>
              <a:gd name="connsiteX2" fmla="*/ 1902928 w 4532624"/>
              <a:gd name="connsiteY2" fmla="*/ 470969 h 3611976"/>
              <a:gd name="connsiteX3" fmla="*/ 2742735 w 4532624"/>
              <a:gd name="connsiteY3" fmla="*/ 42744 h 3611976"/>
              <a:gd name="connsiteX4" fmla="*/ 3951344 w 4532624"/>
              <a:gd name="connsiteY4" fmla="*/ 174630 h 3611976"/>
              <a:gd name="connsiteX5" fmla="*/ 4239234 w 4532624"/>
              <a:gd name="connsiteY5" fmla="*/ 904555 h 3611976"/>
              <a:gd name="connsiteX6" fmla="*/ 4401441 w 4532624"/>
              <a:gd name="connsiteY6" fmla="*/ 3611976 h 3611976"/>
              <a:gd name="connsiteX7" fmla="*/ 1936 w 4532624"/>
              <a:gd name="connsiteY7" fmla="*/ 3608493 h 3611976"/>
              <a:gd name="connsiteX8" fmla="*/ 881 w 4532624"/>
              <a:gd name="connsiteY8" fmla="*/ 2708362 h 3611976"/>
              <a:gd name="connsiteX0" fmla="*/ 881 w 4532624"/>
              <a:gd name="connsiteY0" fmla="*/ 2708362 h 3611976"/>
              <a:gd name="connsiteX1" fmla="*/ 1263785 w 4532624"/>
              <a:gd name="connsiteY1" fmla="*/ 971885 h 3611976"/>
              <a:gd name="connsiteX2" fmla="*/ 1902928 w 4532624"/>
              <a:gd name="connsiteY2" fmla="*/ 470969 h 3611976"/>
              <a:gd name="connsiteX3" fmla="*/ 2742735 w 4532624"/>
              <a:gd name="connsiteY3" fmla="*/ 42744 h 3611976"/>
              <a:gd name="connsiteX4" fmla="*/ 3951344 w 4532624"/>
              <a:gd name="connsiteY4" fmla="*/ 174630 h 3611976"/>
              <a:gd name="connsiteX5" fmla="*/ 4239234 w 4532624"/>
              <a:gd name="connsiteY5" fmla="*/ 904555 h 3611976"/>
              <a:gd name="connsiteX6" fmla="*/ 4401441 w 4532624"/>
              <a:gd name="connsiteY6" fmla="*/ 3611976 h 3611976"/>
              <a:gd name="connsiteX7" fmla="*/ 1936 w 4532624"/>
              <a:gd name="connsiteY7" fmla="*/ 3608493 h 3611976"/>
              <a:gd name="connsiteX8" fmla="*/ 881 w 4532624"/>
              <a:gd name="connsiteY8" fmla="*/ 2708362 h 3611976"/>
              <a:gd name="connsiteX0" fmla="*/ 881 w 4532624"/>
              <a:gd name="connsiteY0" fmla="*/ 2708362 h 3611976"/>
              <a:gd name="connsiteX1" fmla="*/ 1263785 w 4532624"/>
              <a:gd name="connsiteY1" fmla="*/ 971885 h 3611976"/>
              <a:gd name="connsiteX2" fmla="*/ 1902928 w 4532624"/>
              <a:gd name="connsiteY2" fmla="*/ 470969 h 3611976"/>
              <a:gd name="connsiteX3" fmla="*/ 2742735 w 4532624"/>
              <a:gd name="connsiteY3" fmla="*/ 42744 h 3611976"/>
              <a:gd name="connsiteX4" fmla="*/ 3951344 w 4532624"/>
              <a:gd name="connsiteY4" fmla="*/ 174630 h 3611976"/>
              <a:gd name="connsiteX5" fmla="*/ 4239234 w 4532624"/>
              <a:gd name="connsiteY5" fmla="*/ 904555 h 3611976"/>
              <a:gd name="connsiteX6" fmla="*/ 4401441 w 4532624"/>
              <a:gd name="connsiteY6" fmla="*/ 3611976 h 3611976"/>
              <a:gd name="connsiteX7" fmla="*/ 1936 w 4532624"/>
              <a:gd name="connsiteY7" fmla="*/ 3608493 h 3611976"/>
              <a:gd name="connsiteX8" fmla="*/ 881 w 4532624"/>
              <a:gd name="connsiteY8" fmla="*/ 2708362 h 3611976"/>
              <a:gd name="connsiteX0" fmla="*/ 881 w 4532222"/>
              <a:gd name="connsiteY0" fmla="*/ 2708362 h 3611976"/>
              <a:gd name="connsiteX1" fmla="*/ 1263785 w 4532222"/>
              <a:gd name="connsiteY1" fmla="*/ 971885 h 3611976"/>
              <a:gd name="connsiteX2" fmla="*/ 1902928 w 4532222"/>
              <a:gd name="connsiteY2" fmla="*/ 470969 h 3611976"/>
              <a:gd name="connsiteX3" fmla="*/ 2742735 w 4532222"/>
              <a:gd name="connsiteY3" fmla="*/ 42744 h 3611976"/>
              <a:gd name="connsiteX4" fmla="*/ 3951344 w 4532222"/>
              <a:gd name="connsiteY4" fmla="*/ 174630 h 3611976"/>
              <a:gd name="connsiteX5" fmla="*/ 4234619 w 4532222"/>
              <a:gd name="connsiteY5" fmla="*/ 918401 h 3611976"/>
              <a:gd name="connsiteX6" fmla="*/ 4401441 w 4532222"/>
              <a:gd name="connsiteY6" fmla="*/ 3611976 h 3611976"/>
              <a:gd name="connsiteX7" fmla="*/ 1936 w 4532222"/>
              <a:gd name="connsiteY7" fmla="*/ 3608493 h 3611976"/>
              <a:gd name="connsiteX8" fmla="*/ 881 w 4532222"/>
              <a:gd name="connsiteY8" fmla="*/ 2708362 h 3611976"/>
              <a:gd name="connsiteX0" fmla="*/ 881 w 4532222"/>
              <a:gd name="connsiteY0" fmla="*/ 2708362 h 3611976"/>
              <a:gd name="connsiteX1" fmla="*/ 1263785 w 4532222"/>
              <a:gd name="connsiteY1" fmla="*/ 971885 h 3611976"/>
              <a:gd name="connsiteX2" fmla="*/ 1902928 w 4532222"/>
              <a:gd name="connsiteY2" fmla="*/ 470969 h 3611976"/>
              <a:gd name="connsiteX3" fmla="*/ 2742735 w 4532222"/>
              <a:gd name="connsiteY3" fmla="*/ 42744 h 3611976"/>
              <a:gd name="connsiteX4" fmla="*/ 3951344 w 4532222"/>
              <a:gd name="connsiteY4" fmla="*/ 174630 h 3611976"/>
              <a:gd name="connsiteX5" fmla="*/ 4234619 w 4532222"/>
              <a:gd name="connsiteY5" fmla="*/ 918401 h 3611976"/>
              <a:gd name="connsiteX6" fmla="*/ 4401441 w 4532222"/>
              <a:gd name="connsiteY6" fmla="*/ 3611976 h 3611976"/>
              <a:gd name="connsiteX7" fmla="*/ 1936 w 4532222"/>
              <a:gd name="connsiteY7" fmla="*/ 3608493 h 3611976"/>
              <a:gd name="connsiteX8" fmla="*/ 881 w 4532222"/>
              <a:gd name="connsiteY8" fmla="*/ 2708362 h 3611976"/>
              <a:gd name="connsiteX0" fmla="*/ 881 w 4532222"/>
              <a:gd name="connsiteY0" fmla="*/ 2708362 h 3611976"/>
              <a:gd name="connsiteX1" fmla="*/ 1263785 w 4532222"/>
              <a:gd name="connsiteY1" fmla="*/ 971885 h 3611976"/>
              <a:gd name="connsiteX2" fmla="*/ 1902928 w 4532222"/>
              <a:gd name="connsiteY2" fmla="*/ 470969 h 3611976"/>
              <a:gd name="connsiteX3" fmla="*/ 2742735 w 4532222"/>
              <a:gd name="connsiteY3" fmla="*/ 42744 h 3611976"/>
              <a:gd name="connsiteX4" fmla="*/ 3951344 w 4532222"/>
              <a:gd name="connsiteY4" fmla="*/ 174630 h 3611976"/>
              <a:gd name="connsiteX5" fmla="*/ 4234619 w 4532222"/>
              <a:gd name="connsiteY5" fmla="*/ 918401 h 3611976"/>
              <a:gd name="connsiteX6" fmla="*/ 4401441 w 4532222"/>
              <a:gd name="connsiteY6" fmla="*/ 3611976 h 3611976"/>
              <a:gd name="connsiteX7" fmla="*/ 1936 w 4532222"/>
              <a:gd name="connsiteY7" fmla="*/ 3608493 h 3611976"/>
              <a:gd name="connsiteX8" fmla="*/ 881 w 4532222"/>
              <a:gd name="connsiteY8" fmla="*/ 2708362 h 3611976"/>
              <a:gd name="connsiteX0" fmla="*/ 881 w 4359065"/>
              <a:gd name="connsiteY0" fmla="*/ 2708362 h 5435004"/>
              <a:gd name="connsiteX1" fmla="*/ 1263785 w 4359065"/>
              <a:gd name="connsiteY1" fmla="*/ 971885 h 5435004"/>
              <a:gd name="connsiteX2" fmla="*/ 1902928 w 4359065"/>
              <a:gd name="connsiteY2" fmla="*/ 470969 h 5435004"/>
              <a:gd name="connsiteX3" fmla="*/ 2742735 w 4359065"/>
              <a:gd name="connsiteY3" fmla="*/ 42744 h 5435004"/>
              <a:gd name="connsiteX4" fmla="*/ 3951344 w 4359065"/>
              <a:gd name="connsiteY4" fmla="*/ 174630 h 5435004"/>
              <a:gd name="connsiteX5" fmla="*/ 4234619 w 4359065"/>
              <a:gd name="connsiteY5" fmla="*/ 918401 h 5435004"/>
              <a:gd name="connsiteX6" fmla="*/ 3164552 w 4359065"/>
              <a:gd name="connsiteY6" fmla="*/ 5435004 h 5435004"/>
              <a:gd name="connsiteX7" fmla="*/ 1936 w 4359065"/>
              <a:gd name="connsiteY7" fmla="*/ 3608493 h 5435004"/>
              <a:gd name="connsiteX8" fmla="*/ 881 w 4359065"/>
              <a:gd name="connsiteY8" fmla="*/ 2708362 h 5435004"/>
              <a:gd name="connsiteX0" fmla="*/ 881 w 4359065"/>
              <a:gd name="connsiteY0" fmla="*/ 2708362 h 5882684"/>
              <a:gd name="connsiteX1" fmla="*/ 1263785 w 4359065"/>
              <a:gd name="connsiteY1" fmla="*/ 971885 h 5882684"/>
              <a:gd name="connsiteX2" fmla="*/ 1902928 w 4359065"/>
              <a:gd name="connsiteY2" fmla="*/ 470969 h 5882684"/>
              <a:gd name="connsiteX3" fmla="*/ 2742735 w 4359065"/>
              <a:gd name="connsiteY3" fmla="*/ 42744 h 5882684"/>
              <a:gd name="connsiteX4" fmla="*/ 3951344 w 4359065"/>
              <a:gd name="connsiteY4" fmla="*/ 174630 h 5882684"/>
              <a:gd name="connsiteX5" fmla="*/ 4234619 w 4359065"/>
              <a:gd name="connsiteY5" fmla="*/ 918401 h 5882684"/>
              <a:gd name="connsiteX6" fmla="*/ 3127630 w 4359065"/>
              <a:gd name="connsiteY6" fmla="*/ 5882684 h 5882684"/>
              <a:gd name="connsiteX7" fmla="*/ 1936 w 4359065"/>
              <a:gd name="connsiteY7" fmla="*/ 3608493 h 5882684"/>
              <a:gd name="connsiteX8" fmla="*/ 881 w 4359065"/>
              <a:gd name="connsiteY8" fmla="*/ 2708362 h 5882684"/>
              <a:gd name="connsiteX0" fmla="*/ 881 w 4359065"/>
              <a:gd name="connsiteY0" fmla="*/ 2708362 h 5882684"/>
              <a:gd name="connsiteX1" fmla="*/ 1263785 w 4359065"/>
              <a:gd name="connsiteY1" fmla="*/ 971885 h 5882684"/>
              <a:gd name="connsiteX2" fmla="*/ 1902928 w 4359065"/>
              <a:gd name="connsiteY2" fmla="*/ 470969 h 5882684"/>
              <a:gd name="connsiteX3" fmla="*/ 2742735 w 4359065"/>
              <a:gd name="connsiteY3" fmla="*/ 42744 h 5882684"/>
              <a:gd name="connsiteX4" fmla="*/ 3951344 w 4359065"/>
              <a:gd name="connsiteY4" fmla="*/ 174630 h 5882684"/>
              <a:gd name="connsiteX5" fmla="*/ 4234619 w 4359065"/>
              <a:gd name="connsiteY5" fmla="*/ 918401 h 5882684"/>
              <a:gd name="connsiteX6" fmla="*/ 3127630 w 4359065"/>
              <a:gd name="connsiteY6" fmla="*/ 5882684 h 5882684"/>
              <a:gd name="connsiteX7" fmla="*/ 1936 w 4359065"/>
              <a:gd name="connsiteY7" fmla="*/ 3608493 h 5882684"/>
              <a:gd name="connsiteX8" fmla="*/ 881 w 4359065"/>
              <a:gd name="connsiteY8" fmla="*/ 2708362 h 5882684"/>
              <a:gd name="connsiteX0" fmla="*/ 881 w 4359065"/>
              <a:gd name="connsiteY0" fmla="*/ 2708362 h 5882684"/>
              <a:gd name="connsiteX1" fmla="*/ 1263785 w 4359065"/>
              <a:gd name="connsiteY1" fmla="*/ 971885 h 5882684"/>
              <a:gd name="connsiteX2" fmla="*/ 1902928 w 4359065"/>
              <a:gd name="connsiteY2" fmla="*/ 470969 h 5882684"/>
              <a:gd name="connsiteX3" fmla="*/ 2742735 w 4359065"/>
              <a:gd name="connsiteY3" fmla="*/ 42744 h 5882684"/>
              <a:gd name="connsiteX4" fmla="*/ 3951344 w 4359065"/>
              <a:gd name="connsiteY4" fmla="*/ 174630 h 5882684"/>
              <a:gd name="connsiteX5" fmla="*/ 4234619 w 4359065"/>
              <a:gd name="connsiteY5" fmla="*/ 918401 h 5882684"/>
              <a:gd name="connsiteX6" fmla="*/ 3127630 w 4359065"/>
              <a:gd name="connsiteY6" fmla="*/ 5882684 h 5882684"/>
              <a:gd name="connsiteX7" fmla="*/ 1936 w 4359065"/>
              <a:gd name="connsiteY7" fmla="*/ 3608493 h 5882684"/>
              <a:gd name="connsiteX8" fmla="*/ 881 w 4359065"/>
              <a:gd name="connsiteY8" fmla="*/ 2708362 h 5882684"/>
              <a:gd name="connsiteX0" fmla="*/ 881 w 4359065"/>
              <a:gd name="connsiteY0" fmla="*/ 2708362 h 5882684"/>
              <a:gd name="connsiteX1" fmla="*/ 1319168 w 4359065"/>
              <a:gd name="connsiteY1" fmla="*/ 2476460 h 5882684"/>
              <a:gd name="connsiteX2" fmla="*/ 1902928 w 4359065"/>
              <a:gd name="connsiteY2" fmla="*/ 470969 h 5882684"/>
              <a:gd name="connsiteX3" fmla="*/ 2742735 w 4359065"/>
              <a:gd name="connsiteY3" fmla="*/ 42744 h 5882684"/>
              <a:gd name="connsiteX4" fmla="*/ 3951344 w 4359065"/>
              <a:gd name="connsiteY4" fmla="*/ 174630 h 5882684"/>
              <a:gd name="connsiteX5" fmla="*/ 4234619 w 4359065"/>
              <a:gd name="connsiteY5" fmla="*/ 918401 h 5882684"/>
              <a:gd name="connsiteX6" fmla="*/ 3127630 w 4359065"/>
              <a:gd name="connsiteY6" fmla="*/ 5882684 h 5882684"/>
              <a:gd name="connsiteX7" fmla="*/ 1936 w 4359065"/>
              <a:gd name="connsiteY7" fmla="*/ 3608493 h 5882684"/>
              <a:gd name="connsiteX8" fmla="*/ 881 w 4359065"/>
              <a:gd name="connsiteY8" fmla="*/ 2708362 h 5882684"/>
              <a:gd name="connsiteX0" fmla="*/ 881 w 4359065"/>
              <a:gd name="connsiteY0" fmla="*/ 2708362 h 5882684"/>
              <a:gd name="connsiteX1" fmla="*/ 1319168 w 4359065"/>
              <a:gd name="connsiteY1" fmla="*/ 2476460 h 5882684"/>
              <a:gd name="connsiteX2" fmla="*/ 1902928 w 4359065"/>
              <a:gd name="connsiteY2" fmla="*/ 470969 h 5882684"/>
              <a:gd name="connsiteX3" fmla="*/ 2742735 w 4359065"/>
              <a:gd name="connsiteY3" fmla="*/ 42744 h 5882684"/>
              <a:gd name="connsiteX4" fmla="*/ 3951344 w 4359065"/>
              <a:gd name="connsiteY4" fmla="*/ 174630 h 5882684"/>
              <a:gd name="connsiteX5" fmla="*/ 4234619 w 4359065"/>
              <a:gd name="connsiteY5" fmla="*/ 918401 h 5882684"/>
              <a:gd name="connsiteX6" fmla="*/ 3127630 w 4359065"/>
              <a:gd name="connsiteY6" fmla="*/ 5882684 h 5882684"/>
              <a:gd name="connsiteX7" fmla="*/ 1936 w 4359065"/>
              <a:gd name="connsiteY7" fmla="*/ 3608493 h 5882684"/>
              <a:gd name="connsiteX8" fmla="*/ 881 w 4359065"/>
              <a:gd name="connsiteY8" fmla="*/ 2708362 h 5882684"/>
              <a:gd name="connsiteX0" fmla="*/ 881 w 4359065"/>
              <a:gd name="connsiteY0" fmla="*/ 2708362 h 5882684"/>
              <a:gd name="connsiteX1" fmla="*/ 1319168 w 4359065"/>
              <a:gd name="connsiteY1" fmla="*/ 2476460 h 5882684"/>
              <a:gd name="connsiteX2" fmla="*/ 1902928 w 4359065"/>
              <a:gd name="connsiteY2" fmla="*/ 470969 h 5882684"/>
              <a:gd name="connsiteX3" fmla="*/ 2742735 w 4359065"/>
              <a:gd name="connsiteY3" fmla="*/ 42744 h 5882684"/>
              <a:gd name="connsiteX4" fmla="*/ 3951344 w 4359065"/>
              <a:gd name="connsiteY4" fmla="*/ 174630 h 5882684"/>
              <a:gd name="connsiteX5" fmla="*/ 4234619 w 4359065"/>
              <a:gd name="connsiteY5" fmla="*/ 918401 h 5882684"/>
              <a:gd name="connsiteX6" fmla="*/ 3127630 w 4359065"/>
              <a:gd name="connsiteY6" fmla="*/ 5882684 h 5882684"/>
              <a:gd name="connsiteX7" fmla="*/ 1936 w 4359065"/>
              <a:gd name="connsiteY7" fmla="*/ 3608493 h 5882684"/>
              <a:gd name="connsiteX8" fmla="*/ 881 w 4359065"/>
              <a:gd name="connsiteY8" fmla="*/ 2708362 h 5882684"/>
              <a:gd name="connsiteX0" fmla="*/ 881 w 4359065"/>
              <a:gd name="connsiteY0" fmla="*/ 2703697 h 5878019"/>
              <a:gd name="connsiteX1" fmla="*/ 1319168 w 4359065"/>
              <a:gd name="connsiteY1" fmla="*/ 2471795 h 5878019"/>
              <a:gd name="connsiteX2" fmla="*/ 1902928 w 4359065"/>
              <a:gd name="connsiteY2" fmla="*/ 466304 h 5878019"/>
              <a:gd name="connsiteX3" fmla="*/ 2742735 w 4359065"/>
              <a:gd name="connsiteY3" fmla="*/ 38079 h 5878019"/>
              <a:gd name="connsiteX4" fmla="*/ 3951344 w 4359065"/>
              <a:gd name="connsiteY4" fmla="*/ 169965 h 5878019"/>
              <a:gd name="connsiteX5" fmla="*/ 4234619 w 4359065"/>
              <a:gd name="connsiteY5" fmla="*/ 913736 h 5878019"/>
              <a:gd name="connsiteX6" fmla="*/ 3127630 w 4359065"/>
              <a:gd name="connsiteY6" fmla="*/ 5878019 h 5878019"/>
              <a:gd name="connsiteX7" fmla="*/ 1936 w 4359065"/>
              <a:gd name="connsiteY7" fmla="*/ 3603828 h 5878019"/>
              <a:gd name="connsiteX8" fmla="*/ 881 w 4359065"/>
              <a:gd name="connsiteY8" fmla="*/ 2703697 h 5878019"/>
              <a:gd name="connsiteX0" fmla="*/ 881 w 4359065"/>
              <a:gd name="connsiteY0" fmla="*/ 2709349 h 5883671"/>
              <a:gd name="connsiteX1" fmla="*/ 1319168 w 4359065"/>
              <a:gd name="connsiteY1" fmla="*/ 2477447 h 5883671"/>
              <a:gd name="connsiteX2" fmla="*/ 1902928 w 4359065"/>
              <a:gd name="connsiteY2" fmla="*/ 471956 h 5883671"/>
              <a:gd name="connsiteX3" fmla="*/ 2742735 w 4359065"/>
              <a:gd name="connsiteY3" fmla="*/ 43731 h 5883671"/>
              <a:gd name="connsiteX4" fmla="*/ 3951344 w 4359065"/>
              <a:gd name="connsiteY4" fmla="*/ 175617 h 5883671"/>
              <a:gd name="connsiteX5" fmla="*/ 4234619 w 4359065"/>
              <a:gd name="connsiteY5" fmla="*/ 919388 h 5883671"/>
              <a:gd name="connsiteX6" fmla="*/ 3127630 w 4359065"/>
              <a:gd name="connsiteY6" fmla="*/ 5883671 h 5883671"/>
              <a:gd name="connsiteX7" fmla="*/ 1936 w 4359065"/>
              <a:gd name="connsiteY7" fmla="*/ 3609480 h 5883671"/>
              <a:gd name="connsiteX8" fmla="*/ 881 w 4359065"/>
              <a:gd name="connsiteY8" fmla="*/ 2709349 h 5883671"/>
              <a:gd name="connsiteX0" fmla="*/ 881 w 4359065"/>
              <a:gd name="connsiteY0" fmla="*/ 2708364 h 5882686"/>
              <a:gd name="connsiteX1" fmla="*/ 1319168 w 4359065"/>
              <a:gd name="connsiteY1" fmla="*/ 2476462 h 5882686"/>
              <a:gd name="connsiteX2" fmla="*/ 1902928 w 4359065"/>
              <a:gd name="connsiteY2" fmla="*/ 470971 h 5882686"/>
              <a:gd name="connsiteX3" fmla="*/ 2742735 w 4359065"/>
              <a:gd name="connsiteY3" fmla="*/ 42746 h 5882686"/>
              <a:gd name="connsiteX4" fmla="*/ 3951344 w 4359065"/>
              <a:gd name="connsiteY4" fmla="*/ 174632 h 5882686"/>
              <a:gd name="connsiteX5" fmla="*/ 4234619 w 4359065"/>
              <a:gd name="connsiteY5" fmla="*/ 918403 h 5882686"/>
              <a:gd name="connsiteX6" fmla="*/ 3127630 w 4359065"/>
              <a:gd name="connsiteY6" fmla="*/ 5882686 h 5882686"/>
              <a:gd name="connsiteX7" fmla="*/ 1936 w 4359065"/>
              <a:gd name="connsiteY7" fmla="*/ 3608495 h 5882686"/>
              <a:gd name="connsiteX8" fmla="*/ 881 w 4359065"/>
              <a:gd name="connsiteY8" fmla="*/ 2708364 h 5882686"/>
              <a:gd name="connsiteX0" fmla="*/ 4 w 4358188"/>
              <a:gd name="connsiteY0" fmla="*/ 2708364 h 5897665"/>
              <a:gd name="connsiteX1" fmla="*/ 1318291 w 4358188"/>
              <a:gd name="connsiteY1" fmla="*/ 2476462 h 5897665"/>
              <a:gd name="connsiteX2" fmla="*/ 1902051 w 4358188"/>
              <a:gd name="connsiteY2" fmla="*/ 470971 h 5897665"/>
              <a:gd name="connsiteX3" fmla="*/ 2741858 w 4358188"/>
              <a:gd name="connsiteY3" fmla="*/ 42746 h 5897665"/>
              <a:gd name="connsiteX4" fmla="*/ 3950467 w 4358188"/>
              <a:gd name="connsiteY4" fmla="*/ 174632 h 5897665"/>
              <a:gd name="connsiteX5" fmla="*/ 4233742 w 4358188"/>
              <a:gd name="connsiteY5" fmla="*/ 918403 h 5897665"/>
              <a:gd name="connsiteX6" fmla="*/ 3126753 w 4358188"/>
              <a:gd name="connsiteY6" fmla="*/ 5882686 h 5897665"/>
              <a:gd name="connsiteX7" fmla="*/ 2765599 w 4358188"/>
              <a:gd name="connsiteY7" fmla="*/ 5897665 h 5897665"/>
              <a:gd name="connsiteX8" fmla="*/ 4 w 4358188"/>
              <a:gd name="connsiteY8" fmla="*/ 2708364 h 5897665"/>
              <a:gd name="connsiteX0" fmla="*/ 417050 w 3039897"/>
              <a:gd name="connsiteY0" fmla="*/ 4356013 h 5897665"/>
              <a:gd name="connsiteX1" fmla="*/ 0 w 3039897"/>
              <a:gd name="connsiteY1" fmla="*/ 2476462 h 5897665"/>
              <a:gd name="connsiteX2" fmla="*/ 583760 w 3039897"/>
              <a:gd name="connsiteY2" fmla="*/ 470971 h 5897665"/>
              <a:gd name="connsiteX3" fmla="*/ 1423567 w 3039897"/>
              <a:gd name="connsiteY3" fmla="*/ 42746 h 5897665"/>
              <a:gd name="connsiteX4" fmla="*/ 2632176 w 3039897"/>
              <a:gd name="connsiteY4" fmla="*/ 174632 h 5897665"/>
              <a:gd name="connsiteX5" fmla="*/ 2915451 w 3039897"/>
              <a:gd name="connsiteY5" fmla="*/ 918403 h 5897665"/>
              <a:gd name="connsiteX6" fmla="*/ 1808462 w 3039897"/>
              <a:gd name="connsiteY6" fmla="*/ 5882686 h 5897665"/>
              <a:gd name="connsiteX7" fmla="*/ 1447308 w 3039897"/>
              <a:gd name="connsiteY7" fmla="*/ 5897665 h 5897665"/>
              <a:gd name="connsiteX8" fmla="*/ 417050 w 3039897"/>
              <a:gd name="connsiteY8" fmla="*/ 4356013 h 5897665"/>
              <a:gd name="connsiteX0" fmla="*/ 52445 w 2675292"/>
              <a:gd name="connsiteY0" fmla="*/ 4356013 h 5897665"/>
              <a:gd name="connsiteX1" fmla="*/ 0 w 2675292"/>
              <a:gd name="connsiteY1" fmla="*/ 3676431 h 5897665"/>
              <a:gd name="connsiteX2" fmla="*/ 219155 w 2675292"/>
              <a:gd name="connsiteY2" fmla="*/ 470971 h 5897665"/>
              <a:gd name="connsiteX3" fmla="*/ 1058962 w 2675292"/>
              <a:gd name="connsiteY3" fmla="*/ 42746 h 5897665"/>
              <a:gd name="connsiteX4" fmla="*/ 2267571 w 2675292"/>
              <a:gd name="connsiteY4" fmla="*/ 174632 h 5897665"/>
              <a:gd name="connsiteX5" fmla="*/ 2550846 w 2675292"/>
              <a:gd name="connsiteY5" fmla="*/ 918403 h 5897665"/>
              <a:gd name="connsiteX6" fmla="*/ 1443857 w 2675292"/>
              <a:gd name="connsiteY6" fmla="*/ 5882686 h 5897665"/>
              <a:gd name="connsiteX7" fmla="*/ 1082703 w 2675292"/>
              <a:gd name="connsiteY7" fmla="*/ 5897665 h 5897665"/>
              <a:gd name="connsiteX8" fmla="*/ 52445 w 2675292"/>
              <a:gd name="connsiteY8" fmla="*/ 4356013 h 5897665"/>
              <a:gd name="connsiteX0" fmla="*/ 52445 w 2675292"/>
              <a:gd name="connsiteY0" fmla="*/ 4356013 h 5897665"/>
              <a:gd name="connsiteX1" fmla="*/ 0 w 2675292"/>
              <a:gd name="connsiteY1" fmla="*/ 3676431 h 5897665"/>
              <a:gd name="connsiteX2" fmla="*/ 219155 w 2675292"/>
              <a:gd name="connsiteY2" fmla="*/ 470971 h 5897665"/>
              <a:gd name="connsiteX3" fmla="*/ 1058962 w 2675292"/>
              <a:gd name="connsiteY3" fmla="*/ 42746 h 5897665"/>
              <a:gd name="connsiteX4" fmla="*/ 2267571 w 2675292"/>
              <a:gd name="connsiteY4" fmla="*/ 174632 h 5897665"/>
              <a:gd name="connsiteX5" fmla="*/ 2550846 w 2675292"/>
              <a:gd name="connsiteY5" fmla="*/ 918403 h 5897665"/>
              <a:gd name="connsiteX6" fmla="*/ 1443857 w 2675292"/>
              <a:gd name="connsiteY6" fmla="*/ 5882686 h 5897665"/>
              <a:gd name="connsiteX7" fmla="*/ 1082703 w 2675292"/>
              <a:gd name="connsiteY7" fmla="*/ 5897665 h 5897665"/>
              <a:gd name="connsiteX8" fmla="*/ 52445 w 2675292"/>
              <a:gd name="connsiteY8" fmla="*/ 4356013 h 5897665"/>
              <a:gd name="connsiteX0" fmla="*/ 9 w 2622856"/>
              <a:gd name="connsiteY0" fmla="*/ 4356013 h 5897665"/>
              <a:gd name="connsiteX1" fmla="*/ 302939 w 2622856"/>
              <a:gd name="connsiteY1" fmla="*/ 3431823 h 5897665"/>
              <a:gd name="connsiteX2" fmla="*/ 166719 w 2622856"/>
              <a:gd name="connsiteY2" fmla="*/ 470971 h 5897665"/>
              <a:gd name="connsiteX3" fmla="*/ 1006526 w 2622856"/>
              <a:gd name="connsiteY3" fmla="*/ 42746 h 5897665"/>
              <a:gd name="connsiteX4" fmla="*/ 2215135 w 2622856"/>
              <a:gd name="connsiteY4" fmla="*/ 174632 h 5897665"/>
              <a:gd name="connsiteX5" fmla="*/ 2498410 w 2622856"/>
              <a:gd name="connsiteY5" fmla="*/ 918403 h 5897665"/>
              <a:gd name="connsiteX6" fmla="*/ 1391421 w 2622856"/>
              <a:gd name="connsiteY6" fmla="*/ 5882686 h 5897665"/>
              <a:gd name="connsiteX7" fmla="*/ 1030267 w 2622856"/>
              <a:gd name="connsiteY7" fmla="*/ 5897665 h 5897665"/>
              <a:gd name="connsiteX8" fmla="*/ 9 w 2622856"/>
              <a:gd name="connsiteY8" fmla="*/ 4356013 h 5897665"/>
              <a:gd name="connsiteX0" fmla="*/ 6292 w 2629139"/>
              <a:gd name="connsiteY0" fmla="*/ 4356013 h 5897665"/>
              <a:gd name="connsiteX1" fmla="*/ 0 w 2629139"/>
              <a:gd name="connsiteY1" fmla="*/ 3376440 h 5897665"/>
              <a:gd name="connsiteX2" fmla="*/ 173002 w 2629139"/>
              <a:gd name="connsiteY2" fmla="*/ 470971 h 5897665"/>
              <a:gd name="connsiteX3" fmla="*/ 1012809 w 2629139"/>
              <a:gd name="connsiteY3" fmla="*/ 42746 h 5897665"/>
              <a:gd name="connsiteX4" fmla="*/ 2221418 w 2629139"/>
              <a:gd name="connsiteY4" fmla="*/ 174632 h 5897665"/>
              <a:gd name="connsiteX5" fmla="*/ 2504693 w 2629139"/>
              <a:gd name="connsiteY5" fmla="*/ 918403 h 5897665"/>
              <a:gd name="connsiteX6" fmla="*/ 1397704 w 2629139"/>
              <a:gd name="connsiteY6" fmla="*/ 5882686 h 5897665"/>
              <a:gd name="connsiteX7" fmla="*/ 1036550 w 2629139"/>
              <a:gd name="connsiteY7" fmla="*/ 5897665 h 5897665"/>
              <a:gd name="connsiteX8" fmla="*/ 6292 w 2629139"/>
              <a:gd name="connsiteY8" fmla="*/ 4356013 h 5897665"/>
              <a:gd name="connsiteX0" fmla="*/ 11276 w 2634123"/>
              <a:gd name="connsiteY0" fmla="*/ 4356013 h 5897665"/>
              <a:gd name="connsiteX1" fmla="*/ 4984 w 2634123"/>
              <a:gd name="connsiteY1" fmla="*/ 3376440 h 5897665"/>
              <a:gd name="connsiteX2" fmla="*/ 177986 w 2634123"/>
              <a:gd name="connsiteY2" fmla="*/ 470971 h 5897665"/>
              <a:gd name="connsiteX3" fmla="*/ 1017793 w 2634123"/>
              <a:gd name="connsiteY3" fmla="*/ 42746 h 5897665"/>
              <a:gd name="connsiteX4" fmla="*/ 2226402 w 2634123"/>
              <a:gd name="connsiteY4" fmla="*/ 174632 h 5897665"/>
              <a:gd name="connsiteX5" fmla="*/ 2509677 w 2634123"/>
              <a:gd name="connsiteY5" fmla="*/ 918403 h 5897665"/>
              <a:gd name="connsiteX6" fmla="*/ 1402688 w 2634123"/>
              <a:gd name="connsiteY6" fmla="*/ 5882686 h 5897665"/>
              <a:gd name="connsiteX7" fmla="*/ 1041534 w 2634123"/>
              <a:gd name="connsiteY7" fmla="*/ 5897665 h 5897665"/>
              <a:gd name="connsiteX8" fmla="*/ 11276 w 2634123"/>
              <a:gd name="connsiteY8" fmla="*/ 4356013 h 5897665"/>
              <a:gd name="connsiteX0" fmla="*/ 11276 w 2634123"/>
              <a:gd name="connsiteY0" fmla="*/ 4356013 h 5897665"/>
              <a:gd name="connsiteX1" fmla="*/ 4984 w 2634123"/>
              <a:gd name="connsiteY1" fmla="*/ 3376440 h 5897665"/>
              <a:gd name="connsiteX2" fmla="*/ 177986 w 2634123"/>
              <a:gd name="connsiteY2" fmla="*/ 470971 h 5897665"/>
              <a:gd name="connsiteX3" fmla="*/ 1017793 w 2634123"/>
              <a:gd name="connsiteY3" fmla="*/ 42746 h 5897665"/>
              <a:gd name="connsiteX4" fmla="*/ 2226402 w 2634123"/>
              <a:gd name="connsiteY4" fmla="*/ 174632 h 5897665"/>
              <a:gd name="connsiteX5" fmla="*/ 2509677 w 2634123"/>
              <a:gd name="connsiteY5" fmla="*/ 918403 h 5897665"/>
              <a:gd name="connsiteX6" fmla="*/ 1402688 w 2634123"/>
              <a:gd name="connsiteY6" fmla="*/ 5882686 h 5897665"/>
              <a:gd name="connsiteX7" fmla="*/ 1041534 w 2634123"/>
              <a:gd name="connsiteY7" fmla="*/ 5897665 h 5897665"/>
              <a:gd name="connsiteX8" fmla="*/ 11276 w 2634123"/>
              <a:gd name="connsiteY8" fmla="*/ 4356013 h 5897665"/>
              <a:gd name="connsiteX0" fmla="*/ 11276 w 2634123"/>
              <a:gd name="connsiteY0" fmla="*/ 4356013 h 5897665"/>
              <a:gd name="connsiteX1" fmla="*/ 4984 w 2634123"/>
              <a:gd name="connsiteY1" fmla="*/ 3376440 h 5897665"/>
              <a:gd name="connsiteX2" fmla="*/ 177986 w 2634123"/>
              <a:gd name="connsiteY2" fmla="*/ 470971 h 5897665"/>
              <a:gd name="connsiteX3" fmla="*/ 1017793 w 2634123"/>
              <a:gd name="connsiteY3" fmla="*/ 42746 h 5897665"/>
              <a:gd name="connsiteX4" fmla="*/ 2226402 w 2634123"/>
              <a:gd name="connsiteY4" fmla="*/ 174632 h 5897665"/>
              <a:gd name="connsiteX5" fmla="*/ 2509677 w 2634123"/>
              <a:gd name="connsiteY5" fmla="*/ 918403 h 5897665"/>
              <a:gd name="connsiteX6" fmla="*/ 1402688 w 2634123"/>
              <a:gd name="connsiteY6" fmla="*/ 5882686 h 5897665"/>
              <a:gd name="connsiteX7" fmla="*/ 1041534 w 2634123"/>
              <a:gd name="connsiteY7" fmla="*/ 5897665 h 5897665"/>
              <a:gd name="connsiteX8" fmla="*/ 11276 w 2634123"/>
              <a:gd name="connsiteY8" fmla="*/ 4356013 h 5897665"/>
              <a:gd name="connsiteX0" fmla="*/ 11276 w 2634123"/>
              <a:gd name="connsiteY0" fmla="*/ 4356013 h 5897665"/>
              <a:gd name="connsiteX1" fmla="*/ 4984 w 2634123"/>
              <a:gd name="connsiteY1" fmla="*/ 3376440 h 5897665"/>
              <a:gd name="connsiteX2" fmla="*/ 177986 w 2634123"/>
              <a:gd name="connsiteY2" fmla="*/ 470971 h 5897665"/>
              <a:gd name="connsiteX3" fmla="*/ 1017793 w 2634123"/>
              <a:gd name="connsiteY3" fmla="*/ 42746 h 5897665"/>
              <a:gd name="connsiteX4" fmla="*/ 2226402 w 2634123"/>
              <a:gd name="connsiteY4" fmla="*/ 174632 h 5897665"/>
              <a:gd name="connsiteX5" fmla="*/ 2509677 w 2634123"/>
              <a:gd name="connsiteY5" fmla="*/ 918403 h 5897665"/>
              <a:gd name="connsiteX6" fmla="*/ 1402688 w 2634123"/>
              <a:gd name="connsiteY6" fmla="*/ 5882686 h 5897665"/>
              <a:gd name="connsiteX7" fmla="*/ 1041534 w 2634123"/>
              <a:gd name="connsiteY7" fmla="*/ 5897665 h 5897665"/>
              <a:gd name="connsiteX8" fmla="*/ 11276 w 2634123"/>
              <a:gd name="connsiteY8" fmla="*/ 4356013 h 5897665"/>
              <a:gd name="connsiteX0" fmla="*/ 292807 w 2634123"/>
              <a:gd name="connsiteY0" fmla="*/ 4416011 h 5897665"/>
              <a:gd name="connsiteX1" fmla="*/ 4984 w 2634123"/>
              <a:gd name="connsiteY1" fmla="*/ 3376440 h 5897665"/>
              <a:gd name="connsiteX2" fmla="*/ 177986 w 2634123"/>
              <a:gd name="connsiteY2" fmla="*/ 470971 h 5897665"/>
              <a:gd name="connsiteX3" fmla="*/ 1017793 w 2634123"/>
              <a:gd name="connsiteY3" fmla="*/ 42746 h 5897665"/>
              <a:gd name="connsiteX4" fmla="*/ 2226402 w 2634123"/>
              <a:gd name="connsiteY4" fmla="*/ 174632 h 5897665"/>
              <a:gd name="connsiteX5" fmla="*/ 2509677 w 2634123"/>
              <a:gd name="connsiteY5" fmla="*/ 918403 h 5897665"/>
              <a:gd name="connsiteX6" fmla="*/ 1402688 w 2634123"/>
              <a:gd name="connsiteY6" fmla="*/ 5882686 h 5897665"/>
              <a:gd name="connsiteX7" fmla="*/ 1041534 w 2634123"/>
              <a:gd name="connsiteY7" fmla="*/ 5897665 h 5897665"/>
              <a:gd name="connsiteX8" fmla="*/ 292807 w 2634123"/>
              <a:gd name="connsiteY8" fmla="*/ 4416011 h 5897665"/>
              <a:gd name="connsiteX0" fmla="*/ 131272 w 2634123"/>
              <a:gd name="connsiteY0" fmla="*/ 5232913 h 5897665"/>
              <a:gd name="connsiteX1" fmla="*/ 4984 w 2634123"/>
              <a:gd name="connsiteY1" fmla="*/ 3376440 h 5897665"/>
              <a:gd name="connsiteX2" fmla="*/ 177986 w 2634123"/>
              <a:gd name="connsiteY2" fmla="*/ 470971 h 5897665"/>
              <a:gd name="connsiteX3" fmla="*/ 1017793 w 2634123"/>
              <a:gd name="connsiteY3" fmla="*/ 42746 h 5897665"/>
              <a:gd name="connsiteX4" fmla="*/ 2226402 w 2634123"/>
              <a:gd name="connsiteY4" fmla="*/ 174632 h 5897665"/>
              <a:gd name="connsiteX5" fmla="*/ 2509677 w 2634123"/>
              <a:gd name="connsiteY5" fmla="*/ 918403 h 5897665"/>
              <a:gd name="connsiteX6" fmla="*/ 1402688 w 2634123"/>
              <a:gd name="connsiteY6" fmla="*/ 5882686 h 5897665"/>
              <a:gd name="connsiteX7" fmla="*/ 1041534 w 2634123"/>
              <a:gd name="connsiteY7" fmla="*/ 5897665 h 5897665"/>
              <a:gd name="connsiteX8" fmla="*/ 131272 w 2634123"/>
              <a:gd name="connsiteY8" fmla="*/ 5232913 h 5897665"/>
              <a:gd name="connsiteX0" fmla="*/ 131272 w 2634123"/>
              <a:gd name="connsiteY0" fmla="*/ 5232913 h 5897665"/>
              <a:gd name="connsiteX1" fmla="*/ 4984 w 2634123"/>
              <a:gd name="connsiteY1" fmla="*/ 3376440 h 5897665"/>
              <a:gd name="connsiteX2" fmla="*/ 177986 w 2634123"/>
              <a:gd name="connsiteY2" fmla="*/ 470971 h 5897665"/>
              <a:gd name="connsiteX3" fmla="*/ 1017793 w 2634123"/>
              <a:gd name="connsiteY3" fmla="*/ 42746 h 5897665"/>
              <a:gd name="connsiteX4" fmla="*/ 2226402 w 2634123"/>
              <a:gd name="connsiteY4" fmla="*/ 174632 h 5897665"/>
              <a:gd name="connsiteX5" fmla="*/ 2509677 w 2634123"/>
              <a:gd name="connsiteY5" fmla="*/ 918403 h 5897665"/>
              <a:gd name="connsiteX6" fmla="*/ 1402688 w 2634123"/>
              <a:gd name="connsiteY6" fmla="*/ 5882686 h 5897665"/>
              <a:gd name="connsiteX7" fmla="*/ 1041534 w 2634123"/>
              <a:gd name="connsiteY7" fmla="*/ 5897665 h 5897665"/>
              <a:gd name="connsiteX8" fmla="*/ 131272 w 2634123"/>
              <a:gd name="connsiteY8" fmla="*/ 5232913 h 5897665"/>
              <a:gd name="connsiteX0" fmla="*/ 223577 w 2634123"/>
              <a:gd name="connsiteY0" fmla="*/ 5888280 h 5897665"/>
              <a:gd name="connsiteX1" fmla="*/ 4984 w 2634123"/>
              <a:gd name="connsiteY1" fmla="*/ 3376440 h 5897665"/>
              <a:gd name="connsiteX2" fmla="*/ 177986 w 2634123"/>
              <a:gd name="connsiteY2" fmla="*/ 470971 h 5897665"/>
              <a:gd name="connsiteX3" fmla="*/ 1017793 w 2634123"/>
              <a:gd name="connsiteY3" fmla="*/ 42746 h 5897665"/>
              <a:gd name="connsiteX4" fmla="*/ 2226402 w 2634123"/>
              <a:gd name="connsiteY4" fmla="*/ 174632 h 5897665"/>
              <a:gd name="connsiteX5" fmla="*/ 2509677 w 2634123"/>
              <a:gd name="connsiteY5" fmla="*/ 918403 h 5897665"/>
              <a:gd name="connsiteX6" fmla="*/ 1402688 w 2634123"/>
              <a:gd name="connsiteY6" fmla="*/ 5882686 h 5897665"/>
              <a:gd name="connsiteX7" fmla="*/ 1041534 w 2634123"/>
              <a:gd name="connsiteY7" fmla="*/ 5897665 h 5897665"/>
              <a:gd name="connsiteX8" fmla="*/ 223577 w 2634123"/>
              <a:gd name="connsiteY8" fmla="*/ 5888280 h 5897665"/>
              <a:gd name="connsiteX0" fmla="*/ 223577 w 2634123"/>
              <a:gd name="connsiteY0" fmla="*/ 5888280 h 5897665"/>
              <a:gd name="connsiteX1" fmla="*/ 4984 w 2634123"/>
              <a:gd name="connsiteY1" fmla="*/ 3376440 h 5897665"/>
              <a:gd name="connsiteX2" fmla="*/ 177986 w 2634123"/>
              <a:gd name="connsiteY2" fmla="*/ 470971 h 5897665"/>
              <a:gd name="connsiteX3" fmla="*/ 1017793 w 2634123"/>
              <a:gd name="connsiteY3" fmla="*/ 42746 h 5897665"/>
              <a:gd name="connsiteX4" fmla="*/ 2226402 w 2634123"/>
              <a:gd name="connsiteY4" fmla="*/ 174632 h 5897665"/>
              <a:gd name="connsiteX5" fmla="*/ 2509677 w 2634123"/>
              <a:gd name="connsiteY5" fmla="*/ 918403 h 5897665"/>
              <a:gd name="connsiteX6" fmla="*/ 1402688 w 2634123"/>
              <a:gd name="connsiteY6" fmla="*/ 5882686 h 5897665"/>
              <a:gd name="connsiteX7" fmla="*/ 1041534 w 2634123"/>
              <a:gd name="connsiteY7" fmla="*/ 5897665 h 5897665"/>
              <a:gd name="connsiteX8" fmla="*/ 223577 w 2634123"/>
              <a:gd name="connsiteY8" fmla="*/ 5888280 h 5897665"/>
              <a:gd name="connsiteX0" fmla="*/ 223577 w 2634123"/>
              <a:gd name="connsiteY0" fmla="*/ 5888280 h 5898523"/>
              <a:gd name="connsiteX1" fmla="*/ 4984 w 2634123"/>
              <a:gd name="connsiteY1" fmla="*/ 3376440 h 5898523"/>
              <a:gd name="connsiteX2" fmla="*/ 177986 w 2634123"/>
              <a:gd name="connsiteY2" fmla="*/ 470971 h 5898523"/>
              <a:gd name="connsiteX3" fmla="*/ 1017793 w 2634123"/>
              <a:gd name="connsiteY3" fmla="*/ 42746 h 5898523"/>
              <a:gd name="connsiteX4" fmla="*/ 2226402 w 2634123"/>
              <a:gd name="connsiteY4" fmla="*/ 174632 h 5898523"/>
              <a:gd name="connsiteX5" fmla="*/ 2509677 w 2634123"/>
              <a:gd name="connsiteY5" fmla="*/ 918403 h 5898523"/>
              <a:gd name="connsiteX6" fmla="*/ 1402688 w 2634123"/>
              <a:gd name="connsiteY6" fmla="*/ 5882686 h 5898523"/>
              <a:gd name="connsiteX7" fmla="*/ 1041534 w 2634123"/>
              <a:gd name="connsiteY7" fmla="*/ 5897665 h 5898523"/>
              <a:gd name="connsiteX8" fmla="*/ 223577 w 2634123"/>
              <a:gd name="connsiteY8" fmla="*/ 5888280 h 5898523"/>
              <a:gd name="connsiteX0" fmla="*/ 223577 w 2634123"/>
              <a:gd name="connsiteY0" fmla="*/ 5888280 h 5910378"/>
              <a:gd name="connsiteX1" fmla="*/ 4984 w 2634123"/>
              <a:gd name="connsiteY1" fmla="*/ 3376440 h 5910378"/>
              <a:gd name="connsiteX2" fmla="*/ 177986 w 2634123"/>
              <a:gd name="connsiteY2" fmla="*/ 470971 h 5910378"/>
              <a:gd name="connsiteX3" fmla="*/ 1017793 w 2634123"/>
              <a:gd name="connsiteY3" fmla="*/ 42746 h 5910378"/>
              <a:gd name="connsiteX4" fmla="*/ 2226402 w 2634123"/>
              <a:gd name="connsiteY4" fmla="*/ 174632 h 5910378"/>
              <a:gd name="connsiteX5" fmla="*/ 2509677 w 2634123"/>
              <a:gd name="connsiteY5" fmla="*/ 918403 h 5910378"/>
              <a:gd name="connsiteX6" fmla="*/ 1402688 w 2634123"/>
              <a:gd name="connsiteY6" fmla="*/ 5910378 h 5910378"/>
              <a:gd name="connsiteX7" fmla="*/ 1041534 w 2634123"/>
              <a:gd name="connsiteY7" fmla="*/ 5897665 h 5910378"/>
              <a:gd name="connsiteX8" fmla="*/ 223577 w 2634123"/>
              <a:gd name="connsiteY8" fmla="*/ 5888280 h 5910378"/>
              <a:gd name="connsiteX0" fmla="*/ 223577 w 2634123"/>
              <a:gd name="connsiteY0" fmla="*/ 5888280 h 5898523"/>
              <a:gd name="connsiteX1" fmla="*/ 4984 w 2634123"/>
              <a:gd name="connsiteY1" fmla="*/ 3376440 h 5898523"/>
              <a:gd name="connsiteX2" fmla="*/ 177986 w 2634123"/>
              <a:gd name="connsiteY2" fmla="*/ 470971 h 5898523"/>
              <a:gd name="connsiteX3" fmla="*/ 1017793 w 2634123"/>
              <a:gd name="connsiteY3" fmla="*/ 42746 h 5898523"/>
              <a:gd name="connsiteX4" fmla="*/ 2226402 w 2634123"/>
              <a:gd name="connsiteY4" fmla="*/ 174632 h 5898523"/>
              <a:gd name="connsiteX5" fmla="*/ 2509677 w 2634123"/>
              <a:gd name="connsiteY5" fmla="*/ 918403 h 5898523"/>
              <a:gd name="connsiteX6" fmla="*/ 1393458 w 2634123"/>
              <a:gd name="connsiteY6" fmla="*/ 5707306 h 5898523"/>
              <a:gd name="connsiteX7" fmla="*/ 1041534 w 2634123"/>
              <a:gd name="connsiteY7" fmla="*/ 5897665 h 5898523"/>
              <a:gd name="connsiteX8" fmla="*/ 223577 w 2634123"/>
              <a:gd name="connsiteY8" fmla="*/ 5888280 h 5898523"/>
              <a:gd name="connsiteX0" fmla="*/ 223577 w 2634123"/>
              <a:gd name="connsiteY0" fmla="*/ 5888280 h 5898523"/>
              <a:gd name="connsiteX1" fmla="*/ 4984 w 2634123"/>
              <a:gd name="connsiteY1" fmla="*/ 3376440 h 5898523"/>
              <a:gd name="connsiteX2" fmla="*/ 177986 w 2634123"/>
              <a:gd name="connsiteY2" fmla="*/ 470971 h 5898523"/>
              <a:gd name="connsiteX3" fmla="*/ 1017793 w 2634123"/>
              <a:gd name="connsiteY3" fmla="*/ 42746 h 5898523"/>
              <a:gd name="connsiteX4" fmla="*/ 2226402 w 2634123"/>
              <a:gd name="connsiteY4" fmla="*/ 174632 h 5898523"/>
              <a:gd name="connsiteX5" fmla="*/ 2509677 w 2634123"/>
              <a:gd name="connsiteY5" fmla="*/ 918403 h 5898523"/>
              <a:gd name="connsiteX6" fmla="*/ 1388843 w 2634123"/>
              <a:gd name="connsiteY6" fmla="*/ 5891917 h 5898523"/>
              <a:gd name="connsiteX7" fmla="*/ 1041534 w 2634123"/>
              <a:gd name="connsiteY7" fmla="*/ 5897665 h 5898523"/>
              <a:gd name="connsiteX8" fmla="*/ 223577 w 2634123"/>
              <a:gd name="connsiteY8" fmla="*/ 5888280 h 5898523"/>
              <a:gd name="connsiteX0" fmla="*/ 223577 w 2634123"/>
              <a:gd name="connsiteY0" fmla="*/ 5888280 h 5891917"/>
              <a:gd name="connsiteX1" fmla="*/ 4984 w 2634123"/>
              <a:gd name="connsiteY1" fmla="*/ 3376440 h 5891917"/>
              <a:gd name="connsiteX2" fmla="*/ 177986 w 2634123"/>
              <a:gd name="connsiteY2" fmla="*/ 470971 h 5891917"/>
              <a:gd name="connsiteX3" fmla="*/ 1017793 w 2634123"/>
              <a:gd name="connsiteY3" fmla="*/ 42746 h 5891917"/>
              <a:gd name="connsiteX4" fmla="*/ 2226402 w 2634123"/>
              <a:gd name="connsiteY4" fmla="*/ 174632 h 5891917"/>
              <a:gd name="connsiteX5" fmla="*/ 2509677 w 2634123"/>
              <a:gd name="connsiteY5" fmla="*/ 918403 h 5891917"/>
              <a:gd name="connsiteX6" fmla="*/ 1388843 w 2634123"/>
              <a:gd name="connsiteY6" fmla="*/ 5891917 h 5891917"/>
              <a:gd name="connsiteX7" fmla="*/ 1032304 w 2634123"/>
              <a:gd name="connsiteY7" fmla="*/ 5809974 h 5891917"/>
              <a:gd name="connsiteX8" fmla="*/ 223577 w 2634123"/>
              <a:gd name="connsiteY8" fmla="*/ 5888280 h 5891917"/>
              <a:gd name="connsiteX0" fmla="*/ 223577 w 2634123"/>
              <a:gd name="connsiteY0" fmla="*/ 5888280 h 5898522"/>
              <a:gd name="connsiteX1" fmla="*/ 4984 w 2634123"/>
              <a:gd name="connsiteY1" fmla="*/ 3376440 h 5898522"/>
              <a:gd name="connsiteX2" fmla="*/ 177986 w 2634123"/>
              <a:gd name="connsiteY2" fmla="*/ 470971 h 5898522"/>
              <a:gd name="connsiteX3" fmla="*/ 1017793 w 2634123"/>
              <a:gd name="connsiteY3" fmla="*/ 42746 h 5898522"/>
              <a:gd name="connsiteX4" fmla="*/ 2226402 w 2634123"/>
              <a:gd name="connsiteY4" fmla="*/ 174632 h 5898522"/>
              <a:gd name="connsiteX5" fmla="*/ 2509677 w 2634123"/>
              <a:gd name="connsiteY5" fmla="*/ 918403 h 5898522"/>
              <a:gd name="connsiteX6" fmla="*/ 1388843 w 2634123"/>
              <a:gd name="connsiteY6" fmla="*/ 5891917 h 5898522"/>
              <a:gd name="connsiteX7" fmla="*/ 880001 w 2634123"/>
              <a:gd name="connsiteY7" fmla="*/ 5897664 h 5898522"/>
              <a:gd name="connsiteX8" fmla="*/ 223577 w 2634123"/>
              <a:gd name="connsiteY8" fmla="*/ 5888280 h 5898522"/>
              <a:gd name="connsiteX0" fmla="*/ 223577 w 2634123"/>
              <a:gd name="connsiteY0" fmla="*/ 5902126 h 5902126"/>
              <a:gd name="connsiteX1" fmla="*/ 4984 w 2634123"/>
              <a:gd name="connsiteY1" fmla="*/ 3376440 h 5902126"/>
              <a:gd name="connsiteX2" fmla="*/ 177986 w 2634123"/>
              <a:gd name="connsiteY2" fmla="*/ 470971 h 5902126"/>
              <a:gd name="connsiteX3" fmla="*/ 1017793 w 2634123"/>
              <a:gd name="connsiteY3" fmla="*/ 42746 h 5902126"/>
              <a:gd name="connsiteX4" fmla="*/ 2226402 w 2634123"/>
              <a:gd name="connsiteY4" fmla="*/ 174632 h 5902126"/>
              <a:gd name="connsiteX5" fmla="*/ 2509677 w 2634123"/>
              <a:gd name="connsiteY5" fmla="*/ 918403 h 5902126"/>
              <a:gd name="connsiteX6" fmla="*/ 1388843 w 2634123"/>
              <a:gd name="connsiteY6" fmla="*/ 5891917 h 5902126"/>
              <a:gd name="connsiteX7" fmla="*/ 880001 w 2634123"/>
              <a:gd name="connsiteY7" fmla="*/ 5897664 h 5902126"/>
              <a:gd name="connsiteX8" fmla="*/ 223577 w 2634123"/>
              <a:gd name="connsiteY8" fmla="*/ 5902126 h 5902126"/>
              <a:gd name="connsiteX0" fmla="*/ 223577 w 2634123"/>
              <a:gd name="connsiteY0" fmla="*/ 5902126 h 5902279"/>
              <a:gd name="connsiteX1" fmla="*/ 4984 w 2634123"/>
              <a:gd name="connsiteY1" fmla="*/ 3376440 h 5902279"/>
              <a:gd name="connsiteX2" fmla="*/ 177986 w 2634123"/>
              <a:gd name="connsiteY2" fmla="*/ 470971 h 5902279"/>
              <a:gd name="connsiteX3" fmla="*/ 1017793 w 2634123"/>
              <a:gd name="connsiteY3" fmla="*/ 42746 h 5902279"/>
              <a:gd name="connsiteX4" fmla="*/ 2226402 w 2634123"/>
              <a:gd name="connsiteY4" fmla="*/ 174632 h 5902279"/>
              <a:gd name="connsiteX5" fmla="*/ 2509677 w 2634123"/>
              <a:gd name="connsiteY5" fmla="*/ 918403 h 5902279"/>
              <a:gd name="connsiteX6" fmla="*/ 1388843 w 2634123"/>
              <a:gd name="connsiteY6" fmla="*/ 5891917 h 5902279"/>
              <a:gd name="connsiteX7" fmla="*/ 796925 w 2634123"/>
              <a:gd name="connsiteY7" fmla="*/ 5902279 h 5902279"/>
              <a:gd name="connsiteX8" fmla="*/ 223577 w 2634123"/>
              <a:gd name="connsiteY8" fmla="*/ 5902126 h 5902279"/>
              <a:gd name="connsiteX0" fmla="*/ 223577 w 2634123"/>
              <a:gd name="connsiteY0" fmla="*/ 5902126 h 5902279"/>
              <a:gd name="connsiteX1" fmla="*/ 4984 w 2634123"/>
              <a:gd name="connsiteY1" fmla="*/ 3376440 h 5902279"/>
              <a:gd name="connsiteX2" fmla="*/ 177986 w 2634123"/>
              <a:gd name="connsiteY2" fmla="*/ 470971 h 5902279"/>
              <a:gd name="connsiteX3" fmla="*/ 1017793 w 2634123"/>
              <a:gd name="connsiteY3" fmla="*/ 42746 h 5902279"/>
              <a:gd name="connsiteX4" fmla="*/ 2226402 w 2634123"/>
              <a:gd name="connsiteY4" fmla="*/ 174632 h 5902279"/>
              <a:gd name="connsiteX5" fmla="*/ 2509677 w 2634123"/>
              <a:gd name="connsiteY5" fmla="*/ 918403 h 5902279"/>
              <a:gd name="connsiteX6" fmla="*/ 1273462 w 2634123"/>
              <a:gd name="connsiteY6" fmla="*/ 5758075 h 5902279"/>
              <a:gd name="connsiteX7" fmla="*/ 796925 w 2634123"/>
              <a:gd name="connsiteY7" fmla="*/ 5902279 h 5902279"/>
              <a:gd name="connsiteX8" fmla="*/ 223577 w 2634123"/>
              <a:gd name="connsiteY8" fmla="*/ 5902126 h 5902279"/>
              <a:gd name="connsiteX0" fmla="*/ 223577 w 2634123"/>
              <a:gd name="connsiteY0" fmla="*/ 5902126 h 5902279"/>
              <a:gd name="connsiteX1" fmla="*/ 4984 w 2634123"/>
              <a:gd name="connsiteY1" fmla="*/ 3376440 h 5902279"/>
              <a:gd name="connsiteX2" fmla="*/ 177986 w 2634123"/>
              <a:gd name="connsiteY2" fmla="*/ 470971 h 5902279"/>
              <a:gd name="connsiteX3" fmla="*/ 1017793 w 2634123"/>
              <a:gd name="connsiteY3" fmla="*/ 42746 h 5902279"/>
              <a:gd name="connsiteX4" fmla="*/ 2226402 w 2634123"/>
              <a:gd name="connsiteY4" fmla="*/ 174632 h 5902279"/>
              <a:gd name="connsiteX5" fmla="*/ 2509677 w 2634123"/>
              <a:gd name="connsiteY5" fmla="*/ 918403 h 5902279"/>
              <a:gd name="connsiteX6" fmla="*/ 1398073 w 2634123"/>
              <a:gd name="connsiteY6" fmla="*/ 5887302 h 5902279"/>
              <a:gd name="connsiteX7" fmla="*/ 796925 w 2634123"/>
              <a:gd name="connsiteY7" fmla="*/ 5902279 h 5902279"/>
              <a:gd name="connsiteX8" fmla="*/ 223577 w 2634123"/>
              <a:gd name="connsiteY8" fmla="*/ 5902126 h 5902279"/>
              <a:gd name="connsiteX0" fmla="*/ 325113 w 2634123"/>
              <a:gd name="connsiteY0" fmla="*/ 5745207 h 5902279"/>
              <a:gd name="connsiteX1" fmla="*/ 4984 w 2634123"/>
              <a:gd name="connsiteY1" fmla="*/ 3376440 h 5902279"/>
              <a:gd name="connsiteX2" fmla="*/ 177986 w 2634123"/>
              <a:gd name="connsiteY2" fmla="*/ 470971 h 5902279"/>
              <a:gd name="connsiteX3" fmla="*/ 1017793 w 2634123"/>
              <a:gd name="connsiteY3" fmla="*/ 42746 h 5902279"/>
              <a:gd name="connsiteX4" fmla="*/ 2226402 w 2634123"/>
              <a:gd name="connsiteY4" fmla="*/ 174632 h 5902279"/>
              <a:gd name="connsiteX5" fmla="*/ 2509677 w 2634123"/>
              <a:gd name="connsiteY5" fmla="*/ 918403 h 5902279"/>
              <a:gd name="connsiteX6" fmla="*/ 1398073 w 2634123"/>
              <a:gd name="connsiteY6" fmla="*/ 5887302 h 5902279"/>
              <a:gd name="connsiteX7" fmla="*/ 796925 w 2634123"/>
              <a:gd name="connsiteY7" fmla="*/ 5902279 h 5902279"/>
              <a:gd name="connsiteX8" fmla="*/ 325113 w 2634123"/>
              <a:gd name="connsiteY8" fmla="*/ 5745207 h 5902279"/>
              <a:gd name="connsiteX0" fmla="*/ 214347 w 2634123"/>
              <a:gd name="connsiteY0" fmla="*/ 5879049 h 5902279"/>
              <a:gd name="connsiteX1" fmla="*/ 4984 w 2634123"/>
              <a:gd name="connsiteY1" fmla="*/ 3376440 h 5902279"/>
              <a:gd name="connsiteX2" fmla="*/ 177986 w 2634123"/>
              <a:gd name="connsiteY2" fmla="*/ 470971 h 5902279"/>
              <a:gd name="connsiteX3" fmla="*/ 1017793 w 2634123"/>
              <a:gd name="connsiteY3" fmla="*/ 42746 h 5902279"/>
              <a:gd name="connsiteX4" fmla="*/ 2226402 w 2634123"/>
              <a:gd name="connsiteY4" fmla="*/ 174632 h 5902279"/>
              <a:gd name="connsiteX5" fmla="*/ 2509677 w 2634123"/>
              <a:gd name="connsiteY5" fmla="*/ 918403 h 5902279"/>
              <a:gd name="connsiteX6" fmla="*/ 1398073 w 2634123"/>
              <a:gd name="connsiteY6" fmla="*/ 5887302 h 5902279"/>
              <a:gd name="connsiteX7" fmla="*/ 796925 w 2634123"/>
              <a:gd name="connsiteY7" fmla="*/ 5902279 h 5902279"/>
              <a:gd name="connsiteX8" fmla="*/ 214347 w 2634123"/>
              <a:gd name="connsiteY8" fmla="*/ 5879049 h 5902279"/>
              <a:gd name="connsiteX0" fmla="*/ 214347 w 2634123"/>
              <a:gd name="connsiteY0" fmla="*/ 5879049 h 5887302"/>
              <a:gd name="connsiteX1" fmla="*/ 4984 w 2634123"/>
              <a:gd name="connsiteY1" fmla="*/ 3376440 h 5887302"/>
              <a:gd name="connsiteX2" fmla="*/ 177986 w 2634123"/>
              <a:gd name="connsiteY2" fmla="*/ 470971 h 5887302"/>
              <a:gd name="connsiteX3" fmla="*/ 1017793 w 2634123"/>
              <a:gd name="connsiteY3" fmla="*/ 42746 h 5887302"/>
              <a:gd name="connsiteX4" fmla="*/ 2226402 w 2634123"/>
              <a:gd name="connsiteY4" fmla="*/ 174632 h 5887302"/>
              <a:gd name="connsiteX5" fmla="*/ 2509677 w 2634123"/>
              <a:gd name="connsiteY5" fmla="*/ 918403 h 5887302"/>
              <a:gd name="connsiteX6" fmla="*/ 1398073 w 2634123"/>
              <a:gd name="connsiteY6" fmla="*/ 5887302 h 5887302"/>
              <a:gd name="connsiteX7" fmla="*/ 796925 w 2634123"/>
              <a:gd name="connsiteY7" fmla="*/ 5814589 h 5887302"/>
              <a:gd name="connsiteX8" fmla="*/ 214347 w 2634123"/>
              <a:gd name="connsiteY8" fmla="*/ 5879049 h 5887302"/>
              <a:gd name="connsiteX0" fmla="*/ 214347 w 2634123"/>
              <a:gd name="connsiteY0" fmla="*/ 5879049 h 5902280"/>
              <a:gd name="connsiteX1" fmla="*/ 4984 w 2634123"/>
              <a:gd name="connsiteY1" fmla="*/ 3376440 h 5902280"/>
              <a:gd name="connsiteX2" fmla="*/ 177986 w 2634123"/>
              <a:gd name="connsiteY2" fmla="*/ 470971 h 5902280"/>
              <a:gd name="connsiteX3" fmla="*/ 1017793 w 2634123"/>
              <a:gd name="connsiteY3" fmla="*/ 42746 h 5902280"/>
              <a:gd name="connsiteX4" fmla="*/ 2226402 w 2634123"/>
              <a:gd name="connsiteY4" fmla="*/ 174632 h 5902280"/>
              <a:gd name="connsiteX5" fmla="*/ 2509677 w 2634123"/>
              <a:gd name="connsiteY5" fmla="*/ 918403 h 5902280"/>
              <a:gd name="connsiteX6" fmla="*/ 1398073 w 2634123"/>
              <a:gd name="connsiteY6" fmla="*/ 5887302 h 5902280"/>
              <a:gd name="connsiteX7" fmla="*/ 792310 w 2634123"/>
              <a:gd name="connsiteY7" fmla="*/ 5902280 h 5902280"/>
              <a:gd name="connsiteX8" fmla="*/ 214347 w 2634123"/>
              <a:gd name="connsiteY8" fmla="*/ 5879049 h 5902280"/>
              <a:gd name="connsiteX0" fmla="*/ 218962 w 2634123"/>
              <a:gd name="connsiteY0" fmla="*/ 5906741 h 5906741"/>
              <a:gd name="connsiteX1" fmla="*/ 4984 w 2634123"/>
              <a:gd name="connsiteY1" fmla="*/ 3376440 h 5906741"/>
              <a:gd name="connsiteX2" fmla="*/ 177986 w 2634123"/>
              <a:gd name="connsiteY2" fmla="*/ 470971 h 5906741"/>
              <a:gd name="connsiteX3" fmla="*/ 1017793 w 2634123"/>
              <a:gd name="connsiteY3" fmla="*/ 42746 h 5906741"/>
              <a:gd name="connsiteX4" fmla="*/ 2226402 w 2634123"/>
              <a:gd name="connsiteY4" fmla="*/ 174632 h 5906741"/>
              <a:gd name="connsiteX5" fmla="*/ 2509677 w 2634123"/>
              <a:gd name="connsiteY5" fmla="*/ 918403 h 5906741"/>
              <a:gd name="connsiteX6" fmla="*/ 1398073 w 2634123"/>
              <a:gd name="connsiteY6" fmla="*/ 5887302 h 5906741"/>
              <a:gd name="connsiteX7" fmla="*/ 792310 w 2634123"/>
              <a:gd name="connsiteY7" fmla="*/ 5902280 h 5906741"/>
              <a:gd name="connsiteX8" fmla="*/ 218962 w 2634123"/>
              <a:gd name="connsiteY8" fmla="*/ 5906741 h 5906741"/>
              <a:gd name="connsiteX0" fmla="*/ 218962 w 2634123"/>
              <a:gd name="connsiteY0" fmla="*/ 5906741 h 5906741"/>
              <a:gd name="connsiteX1" fmla="*/ 4984 w 2634123"/>
              <a:gd name="connsiteY1" fmla="*/ 3376440 h 5906741"/>
              <a:gd name="connsiteX2" fmla="*/ 177986 w 2634123"/>
              <a:gd name="connsiteY2" fmla="*/ 470971 h 5906741"/>
              <a:gd name="connsiteX3" fmla="*/ 1017793 w 2634123"/>
              <a:gd name="connsiteY3" fmla="*/ 42746 h 5906741"/>
              <a:gd name="connsiteX4" fmla="*/ 2226402 w 2634123"/>
              <a:gd name="connsiteY4" fmla="*/ 174632 h 5906741"/>
              <a:gd name="connsiteX5" fmla="*/ 2509677 w 2634123"/>
              <a:gd name="connsiteY5" fmla="*/ 918403 h 5906741"/>
              <a:gd name="connsiteX6" fmla="*/ 1398073 w 2634123"/>
              <a:gd name="connsiteY6" fmla="*/ 5905763 h 5906741"/>
              <a:gd name="connsiteX7" fmla="*/ 792310 w 2634123"/>
              <a:gd name="connsiteY7" fmla="*/ 5902280 h 5906741"/>
              <a:gd name="connsiteX8" fmla="*/ 218962 w 2634123"/>
              <a:gd name="connsiteY8" fmla="*/ 5906741 h 5906741"/>
              <a:gd name="connsiteX0" fmla="*/ 218962 w 3659608"/>
              <a:gd name="connsiteY0" fmla="*/ 5919875 h 5919875"/>
              <a:gd name="connsiteX1" fmla="*/ 4984 w 3659608"/>
              <a:gd name="connsiteY1" fmla="*/ 3389574 h 5919875"/>
              <a:gd name="connsiteX2" fmla="*/ 177986 w 3659608"/>
              <a:gd name="connsiteY2" fmla="*/ 484105 h 5919875"/>
              <a:gd name="connsiteX3" fmla="*/ 1017793 w 3659608"/>
              <a:gd name="connsiteY3" fmla="*/ 55880 h 5919875"/>
              <a:gd name="connsiteX4" fmla="*/ 2226402 w 3659608"/>
              <a:gd name="connsiteY4" fmla="*/ 187766 h 5919875"/>
              <a:gd name="connsiteX5" fmla="*/ 3610239 w 3659608"/>
              <a:gd name="connsiteY5" fmla="*/ 2208189 h 5919875"/>
              <a:gd name="connsiteX6" fmla="*/ 1398073 w 3659608"/>
              <a:gd name="connsiteY6" fmla="*/ 5918897 h 5919875"/>
              <a:gd name="connsiteX7" fmla="*/ 792310 w 3659608"/>
              <a:gd name="connsiteY7" fmla="*/ 5915414 h 5919875"/>
              <a:gd name="connsiteX8" fmla="*/ 218962 w 3659608"/>
              <a:gd name="connsiteY8" fmla="*/ 5919875 h 5919875"/>
              <a:gd name="connsiteX0" fmla="*/ 218962 w 3939148"/>
              <a:gd name="connsiteY0" fmla="*/ 5946390 h 5946390"/>
              <a:gd name="connsiteX1" fmla="*/ 4984 w 3939148"/>
              <a:gd name="connsiteY1" fmla="*/ 3416089 h 5946390"/>
              <a:gd name="connsiteX2" fmla="*/ 177986 w 3939148"/>
              <a:gd name="connsiteY2" fmla="*/ 510620 h 5946390"/>
              <a:gd name="connsiteX3" fmla="*/ 1017793 w 3939148"/>
              <a:gd name="connsiteY3" fmla="*/ 82395 h 5946390"/>
              <a:gd name="connsiteX4" fmla="*/ 3690150 w 3939148"/>
              <a:gd name="connsiteY4" fmla="*/ 1446911 h 5946390"/>
              <a:gd name="connsiteX5" fmla="*/ 3610239 w 3939148"/>
              <a:gd name="connsiteY5" fmla="*/ 2234704 h 5946390"/>
              <a:gd name="connsiteX6" fmla="*/ 1398073 w 3939148"/>
              <a:gd name="connsiteY6" fmla="*/ 5945412 h 5946390"/>
              <a:gd name="connsiteX7" fmla="*/ 792310 w 3939148"/>
              <a:gd name="connsiteY7" fmla="*/ 5941929 h 5946390"/>
              <a:gd name="connsiteX8" fmla="*/ 218962 w 3939148"/>
              <a:gd name="connsiteY8" fmla="*/ 5946390 h 5946390"/>
              <a:gd name="connsiteX0" fmla="*/ 218962 w 3830078"/>
              <a:gd name="connsiteY0" fmla="*/ 5786310 h 5786310"/>
              <a:gd name="connsiteX1" fmla="*/ 4984 w 3830078"/>
              <a:gd name="connsiteY1" fmla="*/ 3256009 h 5786310"/>
              <a:gd name="connsiteX2" fmla="*/ 177986 w 3830078"/>
              <a:gd name="connsiteY2" fmla="*/ 350540 h 5786310"/>
              <a:gd name="connsiteX3" fmla="*/ 2613607 w 3830078"/>
              <a:gd name="connsiteY3" fmla="*/ 186450 h 5786310"/>
              <a:gd name="connsiteX4" fmla="*/ 3690150 w 3830078"/>
              <a:gd name="connsiteY4" fmla="*/ 1286831 h 5786310"/>
              <a:gd name="connsiteX5" fmla="*/ 3610239 w 3830078"/>
              <a:gd name="connsiteY5" fmla="*/ 2074624 h 5786310"/>
              <a:gd name="connsiteX6" fmla="*/ 1398073 w 3830078"/>
              <a:gd name="connsiteY6" fmla="*/ 5785332 h 5786310"/>
              <a:gd name="connsiteX7" fmla="*/ 792310 w 3830078"/>
              <a:gd name="connsiteY7" fmla="*/ 5781849 h 5786310"/>
              <a:gd name="connsiteX8" fmla="*/ 218962 w 3830078"/>
              <a:gd name="connsiteY8" fmla="*/ 5786310 h 5786310"/>
              <a:gd name="connsiteX0" fmla="*/ 214265 w 3825381"/>
              <a:gd name="connsiteY0" fmla="*/ 5834556 h 5834556"/>
              <a:gd name="connsiteX1" fmla="*/ 287 w 3825381"/>
              <a:gd name="connsiteY1" fmla="*/ 3304255 h 5834556"/>
              <a:gd name="connsiteX2" fmla="*/ 1703069 w 3825381"/>
              <a:gd name="connsiteY2" fmla="*/ 321748 h 5834556"/>
              <a:gd name="connsiteX3" fmla="*/ 2608910 w 3825381"/>
              <a:gd name="connsiteY3" fmla="*/ 234696 h 5834556"/>
              <a:gd name="connsiteX4" fmla="*/ 3685453 w 3825381"/>
              <a:gd name="connsiteY4" fmla="*/ 1335077 h 5834556"/>
              <a:gd name="connsiteX5" fmla="*/ 3605542 w 3825381"/>
              <a:gd name="connsiteY5" fmla="*/ 2122870 h 5834556"/>
              <a:gd name="connsiteX6" fmla="*/ 1393376 w 3825381"/>
              <a:gd name="connsiteY6" fmla="*/ 5833578 h 5834556"/>
              <a:gd name="connsiteX7" fmla="*/ 787613 w 3825381"/>
              <a:gd name="connsiteY7" fmla="*/ 5830095 h 5834556"/>
              <a:gd name="connsiteX8" fmla="*/ 214265 w 3825381"/>
              <a:gd name="connsiteY8" fmla="*/ 5834556 h 5834556"/>
              <a:gd name="connsiteX0" fmla="*/ 665431 w 4276547"/>
              <a:gd name="connsiteY0" fmla="*/ 5834556 h 5834556"/>
              <a:gd name="connsiteX1" fmla="*/ 223 w 4276547"/>
              <a:gd name="connsiteY1" fmla="*/ 2676935 h 5834556"/>
              <a:gd name="connsiteX2" fmla="*/ 2154235 w 4276547"/>
              <a:gd name="connsiteY2" fmla="*/ 321748 h 5834556"/>
              <a:gd name="connsiteX3" fmla="*/ 3060076 w 4276547"/>
              <a:gd name="connsiteY3" fmla="*/ 234696 h 5834556"/>
              <a:gd name="connsiteX4" fmla="*/ 4136619 w 4276547"/>
              <a:gd name="connsiteY4" fmla="*/ 1335077 h 5834556"/>
              <a:gd name="connsiteX5" fmla="*/ 4056708 w 4276547"/>
              <a:gd name="connsiteY5" fmla="*/ 2122870 h 5834556"/>
              <a:gd name="connsiteX6" fmla="*/ 1844542 w 4276547"/>
              <a:gd name="connsiteY6" fmla="*/ 5833578 h 5834556"/>
              <a:gd name="connsiteX7" fmla="*/ 1238779 w 4276547"/>
              <a:gd name="connsiteY7" fmla="*/ 5830095 h 5834556"/>
              <a:gd name="connsiteX8" fmla="*/ 665431 w 4276547"/>
              <a:gd name="connsiteY8" fmla="*/ 5834556 h 5834556"/>
              <a:gd name="connsiteX0" fmla="*/ 128113 w 4300515"/>
              <a:gd name="connsiteY0" fmla="*/ 3677454 h 5833578"/>
              <a:gd name="connsiteX1" fmla="*/ 24191 w 4300515"/>
              <a:gd name="connsiteY1" fmla="*/ 2676935 h 5833578"/>
              <a:gd name="connsiteX2" fmla="*/ 2178203 w 4300515"/>
              <a:gd name="connsiteY2" fmla="*/ 321748 h 5833578"/>
              <a:gd name="connsiteX3" fmla="*/ 3084044 w 4300515"/>
              <a:gd name="connsiteY3" fmla="*/ 234696 h 5833578"/>
              <a:gd name="connsiteX4" fmla="*/ 4160587 w 4300515"/>
              <a:gd name="connsiteY4" fmla="*/ 1335077 h 5833578"/>
              <a:gd name="connsiteX5" fmla="*/ 4080676 w 4300515"/>
              <a:gd name="connsiteY5" fmla="*/ 2122870 h 5833578"/>
              <a:gd name="connsiteX6" fmla="*/ 1868510 w 4300515"/>
              <a:gd name="connsiteY6" fmla="*/ 5833578 h 5833578"/>
              <a:gd name="connsiteX7" fmla="*/ 1262747 w 4300515"/>
              <a:gd name="connsiteY7" fmla="*/ 5830095 h 5833578"/>
              <a:gd name="connsiteX8" fmla="*/ 128113 w 4300515"/>
              <a:gd name="connsiteY8" fmla="*/ 3677454 h 5833578"/>
              <a:gd name="connsiteX0" fmla="*/ 128113 w 4300515"/>
              <a:gd name="connsiteY0" fmla="*/ 3677454 h 5833578"/>
              <a:gd name="connsiteX1" fmla="*/ 24191 w 4300515"/>
              <a:gd name="connsiteY1" fmla="*/ 2676935 h 5833578"/>
              <a:gd name="connsiteX2" fmla="*/ 2178203 w 4300515"/>
              <a:gd name="connsiteY2" fmla="*/ 321748 h 5833578"/>
              <a:gd name="connsiteX3" fmla="*/ 3084044 w 4300515"/>
              <a:gd name="connsiteY3" fmla="*/ 234696 h 5833578"/>
              <a:gd name="connsiteX4" fmla="*/ 4160587 w 4300515"/>
              <a:gd name="connsiteY4" fmla="*/ 1335077 h 5833578"/>
              <a:gd name="connsiteX5" fmla="*/ 4080676 w 4300515"/>
              <a:gd name="connsiteY5" fmla="*/ 2122870 h 5833578"/>
              <a:gd name="connsiteX6" fmla="*/ 1868510 w 4300515"/>
              <a:gd name="connsiteY6" fmla="*/ 5833578 h 5833578"/>
              <a:gd name="connsiteX7" fmla="*/ 128113 w 4300515"/>
              <a:gd name="connsiteY7" fmla="*/ 3677454 h 5833578"/>
              <a:gd name="connsiteX0" fmla="*/ 1844543 w 4276548"/>
              <a:gd name="connsiteY0" fmla="*/ 5833578 h 5833578"/>
              <a:gd name="connsiteX1" fmla="*/ 224 w 4276548"/>
              <a:gd name="connsiteY1" fmla="*/ 2676935 h 5833578"/>
              <a:gd name="connsiteX2" fmla="*/ 2154236 w 4276548"/>
              <a:gd name="connsiteY2" fmla="*/ 321748 h 5833578"/>
              <a:gd name="connsiteX3" fmla="*/ 3060077 w 4276548"/>
              <a:gd name="connsiteY3" fmla="*/ 234696 h 5833578"/>
              <a:gd name="connsiteX4" fmla="*/ 4136620 w 4276548"/>
              <a:gd name="connsiteY4" fmla="*/ 1335077 h 5833578"/>
              <a:gd name="connsiteX5" fmla="*/ 4056709 w 4276548"/>
              <a:gd name="connsiteY5" fmla="*/ 2122870 h 5833578"/>
              <a:gd name="connsiteX6" fmla="*/ 1844543 w 4276548"/>
              <a:gd name="connsiteY6" fmla="*/ 5833578 h 5833578"/>
              <a:gd name="connsiteX0" fmla="*/ 0 w 4357988"/>
              <a:gd name="connsiteY0" fmla="*/ 5173240 h 5173240"/>
              <a:gd name="connsiteX1" fmla="*/ 81664 w 4357988"/>
              <a:gd name="connsiteY1" fmla="*/ 2676935 h 5173240"/>
              <a:gd name="connsiteX2" fmla="*/ 2235676 w 4357988"/>
              <a:gd name="connsiteY2" fmla="*/ 321748 h 5173240"/>
              <a:gd name="connsiteX3" fmla="*/ 3141517 w 4357988"/>
              <a:gd name="connsiteY3" fmla="*/ 234696 h 5173240"/>
              <a:gd name="connsiteX4" fmla="*/ 4218060 w 4357988"/>
              <a:gd name="connsiteY4" fmla="*/ 1335077 h 5173240"/>
              <a:gd name="connsiteX5" fmla="*/ 4138149 w 4357988"/>
              <a:gd name="connsiteY5" fmla="*/ 2122870 h 5173240"/>
              <a:gd name="connsiteX6" fmla="*/ 0 w 4357988"/>
              <a:gd name="connsiteY6" fmla="*/ 5173240 h 5173240"/>
              <a:gd name="connsiteX0" fmla="*/ 546 w 4358534"/>
              <a:gd name="connsiteY0" fmla="*/ 5173240 h 5173240"/>
              <a:gd name="connsiteX1" fmla="*/ 82210 w 4358534"/>
              <a:gd name="connsiteY1" fmla="*/ 2676935 h 5173240"/>
              <a:gd name="connsiteX2" fmla="*/ 2236222 w 4358534"/>
              <a:gd name="connsiteY2" fmla="*/ 321748 h 5173240"/>
              <a:gd name="connsiteX3" fmla="*/ 3142063 w 4358534"/>
              <a:gd name="connsiteY3" fmla="*/ 234696 h 5173240"/>
              <a:gd name="connsiteX4" fmla="*/ 4218606 w 4358534"/>
              <a:gd name="connsiteY4" fmla="*/ 1335077 h 5173240"/>
              <a:gd name="connsiteX5" fmla="*/ 4138695 w 4358534"/>
              <a:gd name="connsiteY5" fmla="*/ 2122870 h 5173240"/>
              <a:gd name="connsiteX6" fmla="*/ 546 w 4358534"/>
              <a:gd name="connsiteY6" fmla="*/ 5173240 h 5173240"/>
              <a:gd name="connsiteX0" fmla="*/ 546 w 4358534"/>
              <a:gd name="connsiteY0" fmla="*/ 5173240 h 5173240"/>
              <a:gd name="connsiteX1" fmla="*/ 82210 w 4358534"/>
              <a:gd name="connsiteY1" fmla="*/ 2676935 h 5173240"/>
              <a:gd name="connsiteX2" fmla="*/ 2236222 w 4358534"/>
              <a:gd name="connsiteY2" fmla="*/ 321748 h 5173240"/>
              <a:gd name="connsiteX3" fmla="*/ 3142063 w 4358534"/>
              <a:gd name="connsiteY3" fmla="*/ 234696 h 5173240"/>
              <a:gd name="connsiteX4" fmla="*/ 4218606 w 4358534"/>
              <a:gd name="connsiteY4" fmla="*/ 1335077 h 5173240"/>
              <a:gd name="connsiteX5" fmla="*/ 4138695 w 4358534"/>
              <a:gd name="connsiteY5" fmla="*/ 2122870 h 5173240"/>
              <a:gd name="connsiteX6" fmla="*/ 546 w 4358534"/>
              <a:gd name="connsiteY6" fmla="*/ 5173240 h 5173240"/>
              <a:gd name="connsiteX0" fmla="*/ 23786 w 4286814"/>
              <a:gd name="connsiteY0" fmla="*/ 4789601 h 4789601"/>
              <a:gd name="connsiteX1" fmla="*/ 10490 w 4286814"/>
              <a:gd name="connsiteY1" fmla="*/ 2676935 h 4789601"/>
              <a:gd name="connsiteX2" fmla="*/ 2164502 w 4286814"/>
              <a:gd name="connsiteY2" fmla="*/ 321748 h 4789601"/>
              <a:gd name="connsiteX3" fmla="*/ 3070343 w 4286814"/>
              <a:gd name="connsiteY3" fmla="*/ 234696 h 4789601"/>
              <a:gd name="connsiteX4" fmla="*/ 4146886 w 4286814"/>
              <a:gd name="connsiteY4" fmla="*/ 1335077 h 4789601"/>
              <a:gd name="connsiteX5" fmla="*/ 4066975 w 4286814"/>
              <a:gd name="connsiteY5" fmla="*/ 2122870 h 4789601"/>
              <a:gd name="connsiteX6" fmla="*/ 23786 w 4286814"/>
              <a:gd name="connsiteY6" fmla="*/ 4789601 h 4789601"/>
              <a:gd name="connsiteX0" fmla="*/ 490 w 4366074"/>
              <a:gd name="connsiteY0" fmla="*/ 5123861 h 5123861"/>
              <a:gd name="connsiteX1" fmla="*/ 89750 w 4366074"/>
              <a:gd name="connsiteY1" fmla="*/ 2676935 h 5123861"/>
              <a:gd name="connsiteX2" fmla="*/ 2243762 w 4366074"/>
              <a:gd name="connsiteY2" fmla="*/ 321748 h 5123861"/>
              <a:gd name="connsiteX3" fmla="*/ 3149603 w 4366074"/>
              <a:gd name="connsiteY3" fmla="*/ 234696 h 5123861"/>
              <a:gd name="connsiteX4" fmla="*/ 4226146 w 4366074"/>
              <a:gd name="connsiteY4" fmla="*/ 1335077 h 5123861"/>
              <a:gd name="connsiteX5" fmla="*/ 4146235 w 4366074"/>
              <a:gd name="connsiteY5" fmla="*/ 2122870 h 5123861"/>
              <a:gd name="connsiteX6" fmla="*/ 490 w 4366074"/>
              <a:gd name="connsiteY6" fmla="*/ 5123861 h 5123861"/>
              <a:gd name="connsiteX0" fmla="*/ 490 w 4366074"/>
              <a:gd name="connsiteY0" fmla="*/ 5123861 h 5123861"/>
              <a:gd name="connsiteX1" fmla="*/ 89750 w 4366074"/>
              <a:gd name="connsiteY1" fmla="*/ 2676935 h 5123861"/>
              <a:gd name="connsiteX2" fmla="*/ 2243762 w 4366074"/>
              <a:gd name="connsiteY2" fmla="*/ 321748 h 5123861"/>
              <a:gd name="connsiteX3" fmla="*/ 3149603 w 4366074"/>
              <a:gd name="connsiteY3" fmla="*/ 234696 h 5123861"/>
              <a:gd name="connsiteX4" fmla="*/ 4226146 w 4366074"/>
              <a:gd name="connsiteY4" fmla="*/ 1335077 h 5123861"/>
              <a:gd name="connsiteX5" fmla="*/ 4146235 w 4366074"/>
              <a:gd name="connsiteY5" fmla="*/ 2122870 h 5123861"/>
              <a:gd name="connsiteX6" fmla="*/ 490 w 4366074"/>
              <a:gd name="connsiteY6" fmla="*/ 5123861 h 5123861"/>
              <a:gd name="connsiteX0" fmla="*/ 490 w 4347945"/>
              <a:gd name="connsiteY0" fmla="*/ 5123861 h 5123861"/>
              <a:gd name="connsiteX1" fmla="*/ 89750 w 4347945"/>
              <a:gd name="connsiteY1" fmla="*/ 2676935 h 5123861"/>
              <a:gd name="connsiteX2" fmla="*/ 2243762 w 4347945"/>
              <a:gd name="connsiteY2" fmla="*/ 321748 h 5123861"/>
              <a:gd name="connsiteX3" fmla="*/ 3149603 w 4347945"/>
              <a:gd name="connsiteY3" fmla="*/ 234696 h 5123861"/>
              <a:gd name="connsiteX4" fmla="*/ 4226146 w 4347945"/>
              <a:gd name="connsiteY4" fmla="*/ 1335077 h 5123861"/>
              <a:gd name="connsiteX5" fmla="*/ 4112050 w 4347945"/>
              <a:gd name="connsiteY5" fmla="*/ 2084886 h 5123861"/>
              <a:gd name="connsiteX6" fmla="*/ 490 w 4347945"/>
              <a:gd name="connsiteY6" fmla="*/ 5123861 h 5123861"/>
              <a:gd name="connsiteX0" fmla="*/ 490 w 4355804"/>
              <a:gd name="connsiteY0" fmla="*/ 5123861 h 5123861"/>
              <a:gd name="connsiteX1" fmla="*/ 89750 w 4355804"/>
              <a:gd name="connsiteY1" fmla="*/ 2676935 h 5123861"/>
              <a:gd name="connsiteX2" fmla="*/ 2243762 w 4355804"/>
              <a:gd name="connsiteY2" fmla="*/ 321748 h 5123861"/>
              <a:gd name="connsiteX3" fmla="*/ 3149603 w 4355804"/>
              <a:gd name="connsiteY3" fmla="*/ 234696 h 5123861"/>
              <a:gd name="connsiteX4" fmla="*/ 4226146 w 4355804"/>
              <a:gd name="connsiteY4" fmla="*/ 1335077 h 5123861"/>
              <a:gd name="connsiteX5" fmla="*/ 4127244 w 4355804"/>
              <a:gd name="connsiteY5" fmla="*/ 2153257 h 5123861"/>
              <a:gd name="connsiteX6" fmla="*/ 490 w 4355804"/>
              <a:gd name="connsiteY6" fmla="*/ 5123861 h 5123861"/>
              <a:gd name="connsiteX0" fmla="*/ 490 w 4355804"/>
              <a:gd name="connsiteY0" fmla="*/ 5123861 h 5123861"/>
              <a:gd name="connsiteX1" fmla="*/ 89750 w 4355804"/>
              <a:gd name="connsiteY1" fmla="*/ 2676935 h 5123861"/>
              <a:gd name="connsiteX2" fmla="*/ 2243762 w 4355804"/>
              <a:gd name="connsiteY2" fmla="*/ 321748 h 5123861"/>
              <a:gd name="connsiteX3" fmla="*/ 3149603 w 4355804"/>
              <a:gd name="connsiteY3" fmla="*/ 234696 h 5123861"/>
              <a:gd name="connsiteX4" fmla="*/ 4226146 w 4355804"/>
              <a:gd name="connsiteY4" fmla="*/ 1335077 h 5123861"/>
              <a:gd name="connsiteX5" fmla="*/ 4127244 w 4355804"/>
              <a:gd name="connsiteY5" fmla="*/ 2153257 h 5123861"/>
              <a:gd name="connsiteX6" fmla="*/ 490 w 4355804"/>
              <a:gd name="connsiteY6" fmla="*/ 5123861 h 5123861"/>
              <a:gd name="connsiteX0" fmla="*/ 490 w 4419765"/>
              <a:gd name="connsiteY0" fmla="*/ 5123861 h 5123861"/>
              <a:gd name="connsiteX1" fmla="*/ 89750 w 4419765"/>
              <a:gd name="connsiteY1" fmla="*/ 2676935 h 5123861"/>
              <a:gd name="connsiteX2" fmla="*/ 2243762 w 4419765"/>
              <a:gd name="connsiteY2" fmla="*/ 321748 h 5123861"/>
              <a:gd name="connsiteX3" fmla="*/ 3149603 w 4419765"/>
              <a:gd name="connsiteY3" fmla="*/ 234696 h 5123861"/>
              <a:gd name="connsiteX4" fmla="*/ 4226146 w 4419765"/>
              <a:gd name="connsiteY4" fmla="*/ 1335077 h 5123861"/>
              <a:gd name="connsiteX5" fmla="*/ 4127244 w 4419765"/>
              <a:gd name="connsiteY5" fmla="*/ 2153257 h 5123861"/>
              <a:gd name="connsiteX6" fmla="*/ 490 w 4419765"/>
              <a:gd name="connsiteY6" fmla="*/ 5123861 h 5123861"/>
              <a:gd name="connsiteX0" fmla="*/ 490 w 4513880"/>
              <a:gd name="connsiteY0" fmla="*/ 5123861 h 5123861"/>
              <a:gd name="connsiteX1" fmla="*/ 89750 w 4513880"/>
              <a:gd name="connsiteY1" fmla="*/ 2676935 h 5123861"/>
              <a:gd name="connsiteX2" fmla="*/ 2243762 w 4513880"/>
              <a:gd name="connsiteY2" fmla="*/ 321748 h 5123861"/>
              <a:gd name="connsiteX3" fmla="*/ 3149603 w 4513880"/>
              <a:gd name="connsiteY3" fmla="*/ 234696 h 5123861"/>
              <a:gd name="connsiteX4" fmla="*/ 4226146 w 4513880"/>
              <a:gd name="connsiteY4" fmla="*/ 1335077 h 5123861"/>
              <a:gd name="connsiteX5" fmla="*/ 4127244 w 4513880"/>
              <a:gd name="connsiteY5" fmla="*/ 2153257 h 5123861"/>
              <a:gd name="connsiteX6" fmla="*/ 490 w 4513880"/>
              <a:gd name="connsiteY6" fmla="*/ 5123861 h 5123861"/>
              <a:gd name="connsiteX0" fmla="*/ 490 w 4441585"/>
              <a:gd name="connsiteY0" fmla="*/ 5151463 h 5151463"/>
              <a:gd name="connsiteX1" fmla="*/ 89750 w 4441585"/>
              <a:gd name="connsiteY1" fmla="*/ 2704537 h 5151463"/>
              <a:gd name="connsiteX2" fmla="*/ 2243762 w 4441585"/>
              <a:gd name="connsiteY2" fmla="*/ 349350 h 5151463"/>
              <a:gd name="connsiteX3" fmla="*/ 3521845 w 4441585"/>
              <a:gd name="connsiteY3" fmla="*/ 197726 h 5151463"/>
              <a:gd name="connsiteX4" fmla="*/ 4226146 w 4441585"/>
              <a:gd name="connsiteY4" fmla="*/ 1362679 h 5151463"/>
              <a:gd name="connsiteX5" fmla="*/ 4127244 w 4441585"/>
              <a:gd name="connsiteY5" fmla="*/ 2180859 h 5151463"/>
              <a:gd name="connsiteX6" fmla="*/ 490 w 4441585"/>
              <a:gd name="connsiteY6" fmla="*/ 5151463 h 5151463"/>
              <a:gd name="connsiteX0" fmla="*/ 490 w 4462360"/>
              <a:gd name="connsiteY0" fmla="*/ 5033322 h 5033322"/>
              <a:gd name="connsiteX1" fmla="*/ 89750 w 4462360"/>
              <a:gd name="connsiteY1" fmla="*/ 2586396 h 5033322"/>
              <a:gd name="connsiteX2" fmla="*/ 2243762 w 4462360"/>
              <a:gd name="connsiteY2" fmla="*/ 231209 h 5033322"/>
              <a:gd name="connsiteX3" fmla="*/ 3119215 w 4462360"/>
              <a:gd name="connsiteY3" fmla="*/ 448030 h 5033322"/>
              <a:gd name="connsiteX4" fmla="*/ 4226146 w 4462360"/>
              <a:gd name="connsiteY4" fmla="*/ 1244538 h 5033322"/>
              <a:gd name="connsiteX5" fmla="*/ 4127244 w 4462360"/>
              <a:gd name="connsiteY5" fmla="*/ 2062718 h 5033322"/>
              <a:gd name="connsiteX6" fmla="*/ 490 w 4462360"/>
              <a:gd name="connsiteY6" fmla="*/ 5033322 h 5033322"/>
              <a:gd name="connsiteX0" fmla="*/ 490 w 4452969"/>
              <a:gd name="connsiteY0" fmla="*/ 5094539 h 5094539"/>
              <a:gd name="connsiteX1" fmla="*/ 89750 w 4452969"/>
              <a:gd name="connsiteY1" fmla="*/ 2647613 h 5094539"/>
              <a:gd name="connsiteX2" fmla="*/ 2243762 w 4452969"/>
              <a:gd name="connsiteY2" fmla="*/ 292426 h 5094539"/>
              <a:gd name="connsiteX3" fmla="*/ 3297740 w 4452969"/>
              <a:gd name="connsiteY3" fmla="*/ 285141 h 5094539"/>
              <a:gd name="connsiteX4" fmla="*/ 4226146 w 4452969"/>
              <a:gd name="connsiteY4" fmla="*/ 1305755 h 5094539"/>
              <a:gd name="connsiteX5" fmla="*/ 4127244 w 4452969"/>
              <a:gd name="connsiteY5" fmla="*/ 2123935 h 5094539"/>
              <a:gd name="connsiteX6" fmla="*/ 490 w 4452969"/>
              <a:gd name="connsiteY6" fmla="*/ 5094539 h 5094539"/>
              <a:gd name="connsiteX0" fmla="*/ 490 w 4452969"/>
              <a:gd name="connsiteY0" fmla="*/ 5123793 h 5123793"/>
              <a:gd name="connsiteX1" fmla="*/ 89750 w 4452969"/>
              <a:gd name="connsiteY1" fmla="*/ 2676867 h 5123793"/>
              <a:gd name="connsiteX2" fmla="*/ 2243762 w 4452969"/>
              <a:gd name="connsiteY2" fmla="*/ 321680 h 5123793"/>
              <a:gd name="connsiteX3" fmla="*/ 3297740 w 4452969"/>
              <a:gd name="connsiteY3" fmla="*/ 314395 h 5123793"/>
              <a:gd name="connsiteX4" fmla="*/ 4226146 w 4452969"/>
              <a:gd name="connsiteY4" fmla="*/ 1335009 h 5123793"/>
              <a:gd name="connsiteX5" fmla="*/ 4127244 w 4452969"/>
              <a:gd name="connsiteY5" fmla="*/ 2153189 h 5123793"/>
              <a:gd name="connsiteX6" fmla="*/ 490 w 4452969"/>
              <a:gd name="connsiteY6" fmla="*/ 5123793 h 5123793"/>
              <a:gd name="connsiteX0" fmla="*/ 490 w 4483510"/>
              <a:gd name="connsiteY0" fmla="*/ 5123793 h 5123793"/>
              <a:gd name="connsiteX1" fmla="*/ 89750 w 4483510"/>
              <a:gd name="connsiteY1" fmla="*/ 2676867 h 5123793"/>
              <a:gd name="connsiteX2" fmla="*/ 2243762 w 4483510"/>
              <a:gd name="connsiteY2" fmla="*/ 321680 h 5123793"/>
              <a:gd name="connsiteX3" fmla="*/ 3297740 w 4483510"/>
              <a:gd name="connsiteY3" fmla="*/ 314395 h 5123793"/>
              <a:gd name="connsiteX4" fmla="*/ 4226146 w 4483510"/>
              <a:gd name="connsiteY4" fmla="*/ 1335009 h 5123793"/>
              <a:gd name="connsiteX5" fmla="*/ 4127244 w 4483510"/>
              <a:gd name="connsiteY5" fmla="*/ 2153189 h 5123793"/>
              <a:gd name="connsiteX6" fmla="*/ 490 w 4483510"/>
              <a:gd name="connsiteY6" fmla="*/ 5123793 h 5123793"/>
              <a:gd name="connsiteX0" fmla="*/ 490 w 4500598"/>
              <a:gd name="connsiteY0" fmla="*/ 5123793 h 5123793"/>
              <a:gd name="connsiteX1" fmla="*/ 89750 w 4500598"/>
              <a:gd name="connsiteY1" fmla="*/ 2676867 h 5123793"/>
              <a:gd name="connsiteX2" fmla="*/ 2243762 w 4500598"/>
              <a:gd name="connsiteY2" fmla="*/ 321680 h 5123793"/>
              <a:gd name="connsiteX3" fmla="*/ 3297740 w 4500598"/>
              <a:gd name="connsiteY3" fmla="*/ 314395 h 5123793"/>
              <a:gd name="connsiteX4" fmla="*/ 4226146 w 4500598"/>
              <a:gd name="connsiteY4" fmla="*/ 1335009 h 5123793"/>
              <a:gd name="connsiteX5" fmla="*/ 4127244 w 4500598"/>
              <a:gd name="connsiteY5" fmla="*/ 2153189 h 5123793"/>
              <a:gd name="connsiteX6" fmla="*/ 490 w 4500598"/>
              <a:gd name="connsiteY6" fmla="*/ 5123793 h 5123793"/>
              <a:gd name="connsiteX0" fmla="*/ 490 w 4494615"/>
              <a:gd name="connsiteY0" fmla="*/ 5123793 h 5123793"/>
              <a:gd name="connsiteX1" fmla="*/ 89750 w 4494615"/>
              <a:gd name="connsiteY1" fmla="*/ 2676867 h 5123793"/>
              <a:gd name="connsiteX2" fmla="*/ 2243762 w 4494615"/>
              <a:gd name="connsiteY2" fmla="*/ 321680 h 5123793"/>
              <a:gd name="connsiteX3" fmla="*/ 3297740 w 4494615"/>
              <a:gd name="connsiteY3" fmla="*/ 314395 h 5123793"/>
              <a:gd name="connsiteX4" fmla="*/ 4226146 w 4494615"/>
              <a:gd name="connsiteY4" fmla="*/ 1335009 h 5123793"/>
              <a:gd name="connsiteX5" fmla="*/ 4127244 w 4494615"/>
              <a:gd name="connsiteY5" fmla="*/ 2153189 h 5123793"/>
              <a:gd name="connsiteX6" fmla="*/ 490 w 4494615"/>
              <a:gd name="connsiteY6" fmla="*/ 5123793 h 5123793"/>
              <a:gd name="connsiteX0" fmla="*/ 490 w 4505110"/>
              <a:gd name="connsiteY0" fmla="*/ 5123793 h 5123793"/>
              <a:gd name="connsiteX1" fmla="*/ 89750 w 4505110"/>
              <a:gd name="connsiteY1" fmla="*/ 2676867 h 5123793"/>
              <a:gd name="connsiteX2" fmla="*/ 2243762 w 4505110"/>
              <a:gd name="connsiteY2" fmla="*/ 321680 h 5123793"/>
              <a:gd name="connsiteX3" fmla="*/ 3297740 w 4505110"/>
              <a:gd name="connsiteY3" fmla="*/ 314395 h 5123793"/>
              <a:gd name="connsiteX4" fmla="*/ 4226146 w 4505110"/>
              <a:gd name="connsiteY4" fmla="*/ 1335009 h 5123793"/>
              <a:gd name="connsiteX5" fmla="*/ 4127244 w 4505110"/>
              <a:gd name="connsiteY5" fmla="*/ 2153189 h 5123793"/>
              <a:gd name="connsiteX6" fmla="*/ 490 w 4505110"/>
              <a:gd name="connsiteY6" fmla="*/ 5123793 h 5123793"/>
              <a:gd name="connsiteX0" fmla="*/ 490 w 4505110"/>
              <a:gd name="connsiteY0" fmla="*/ 5078540 h 5078540"/>
              <a:gd name="connsiteX1" fmla="*/ 89750 w 4505110"/>
              <a:gd name="connsiteY1" fmla="*/ 2631614 h 5078540"/>
              <a:gd name="connsiteX2" fmla="*/ 2281747 w 4505110"/>
              <a:gd name="connsiteY2" fmla="*/ 299217 h 5078540"/>
              <a:gd name="connsiteX3" fmla="*/ 3297740 w 4505110"/>
              <a:gd name="connsiteY3" fmla="*/ 269142 h 5078540"/>
              <a:gd name="connsiteX4" fmla="*/ 4226146 w 4505110"/>
              <a:gd name="connsiteY4" fmla="*/ 1289756 h 5078540"/>
              <a:gd name="connsiteX5" fmla="*/ 4127244 w 4505110"/>
              <a:gd name="connsiteY5" fmla="*/ 2107936 h 5078540"/>
              <a:gd name="connsiteX6" fmla="*/ 490 w 4505110"/>
              <a:gd name="connsiteY6" fmla="*/ 5078540 h 5078540"/>
              <a:gd name="connsiteX0" fmla="*/ 490 w 4505110"/>
              <a:gd name="connsiteY0" fmla="*/ 5119729 h 5119729"/>
              <a:gd name="connsiteX1" fmla="*/ 89750 w 4505110"/>
              <a:gd name="connsiteY1" fmla="*/ 2672803 h 5119729"/>
              <a:gd name="connsiteX2" fmla="*/ 2281747 w 4505110"/>
              <a:gd name="connsiteY2" fmla="*/ 340406 h 5119729"/>
              <a:gd name="connsiteX3" fmla="*/ 3297740 w 4505110"/>
              <a:gd name="connsiteY3" fmla="*/ 310331 h 5119729"/>
              <a:gd name="connsiteX4" fmla="*/ 4226146 w 4505110"/>
              <a:gd name="connsiteY4" fmla="*/ 1330945 h 5119729"/>
              <a:gd name="connsiteX5" fmla="*/ 4127244 w 4505110"/>
              <a:gd name="connsiteY5" fmla="*/ 2149125 h 5119729"/>
              <a:gd name="connsiteX6" fmla="*/ 490 w 4505110"/>
              <a:gd name="connsiteY6" fmla="*/ 5119729 h 5119729"/>
              <a:gd name="connsiteX0" fmla="*/ 490 w 4505110"/>
              <a:gd name="connsiteY0" fmla="*/ 5134925 h 5134925"/>
              <a:gd name="connsiteX1" fmla="*/ 89750 w 4505110"/>
              <a:gd name="connsiteY1" fmla="*/ 2687999 h 5134925"/>
              <a:gd name="connsiteX2" fmla="*/ 2281747 w 4505110"/>
              <a:gd name="connsiteY2" fmla="*/ 355602 h 5134925"/>
              <a:gd name="connsiteX3" fmla="*/ 3297740 w 4505110"/>
              <a:gd name="connsiteY3" fmla="*/ 325527 h 5134925"/>
              <a:gd name="connsiteX4" fmla="*/ 4226146 w 4505110"/>
              <a:gd name="connsiteY4" fmla="*/ 1346141 h 5134925"/>
              <a:gd name="connsiteX5" fmla="*/ 4127244 w 4505110"/>
              <a:gd name="connsiteY5" fmla="*/ 2164321 h 5134925"/>
              <a:gd name="connsiteX6" fmla="*/ 490 w 4505110"/>
              <a:gd name="connsiteY6" fmla="*/ 5134925 h 5134925"/>
              <a:gd name="connsiteX0" fmla="*/ 490 w 4505110"/>
              <a:gd name="connsiteY0" fmla="*/ 5057235 h 5057235"/>
              <a:gd name="connsiteX1" fmla="*/ 89750 w 4505110"/>
              <a:gd name="connsiteY1" fmla="*/ 2610309 h 5057235"/>
              <a:gd name="connsiteX2" fmla="*/ 2312134 w 4505110"/>
              <a:gd name="connsiteY2" fmla="*/ 369075 h 5057235"/>
              <a:gd name="connsiteX3" fmla="*/ 3297740 w 4505110"/>
              <a:gd name="connsiteY3" fmla="*/ 247837 h 5057235"/>
              <a:gd name="connsiteX4" fmla="*/ 4226146 w 4505110"/>
              <a:gd name="connsiteY4" fmla="*/ 1268451 h 5057235"/>
              <a:gd name="connsiteX5" fmla="*/ 4127244 w 4505110"/>
              <a:gd name="connsiteY5" fmla="*/ 2086631 h 5057235"/>
              <a:gd name="connsiteX6" fmla="*/ 490 w 4505110"/>
              <a:gd name="connsiteY6" fmla="*/ 5057235 h 5057235"/>
              <a:gd name="connsiteX0" fmla="*/ 490 w 4505110"/>
              <a:gd name="connsiteY0" fmla="*/ 5114358 h 5114358"/>
              <a:gd name="connsiteX1" fmla="*/ 89750 w 4505110"/>
              <a:gd name="connsiteY1" fmla="*/ 2667432 h 5114358"/>
              <a:gd name="connsiteX2" fmla="*/ 2270352 w 4505110"/>
              <a:gd name="connsiteY2" fmla="*/ 342633 h 5114358"/>
              <a:gd name="connsiteX3" fmla="*/ 3297740 w 4505110"/>
              <a:gd name="connsiteY3" fmla="*/ 304960 h 5114358"/>
              <a:gd name="connsiteX4" fmla="*/ 4226146 w 4505110"/>
              <a:gd name="connsiteY4" fmla="*/ 1325574 h 5114358"/>
              <a:gd name="connsiteX5" fmla="*/ 4127244 w 4505110"/>
              <a:gd name="connsiteY5" fmla="*/ 2143754 h 5114358"/>
              <a:gd name="connsiteX6" fmla="*/ 490 w 4505110"/>
              <a:gd name="connsiteY6" fmla="*/ 5114358 h 5114358"/>
              <a:gd name="connsiteX0" fmla="*/ 490 w 4505110"/>
              <a:gd name="connsiteY0" fmla="*/ 5114358 h 5114358"/>
              <a:gd name="connsiteX1" fmla="*/ 89750 w 4505110"/>
              <a:gd name="connsiteY1" fmla="*/ 2667432 h 5114358"/>
              <a:gd name="connsiteX2" fmla="*/ 2270352 w 4505110"/>
              <a:gd name="connsiteY2" fmla="*/ 342633 h 5114358"/>
              <a:gd name="connsiteX3" fmla="*/ 3297740 w 4505110"/>
              <a:gd name="connsiteY3" fmla="*/ 304960 h 5114358"/>
              <a:gd name="connsiteX4" fmla="*/ 4226146 w 4505110"/>
              <a:gd name="connsiteY4" fmla="*/ 1325574 h 5114358"/>
              <a:gd name="connsiteX5" fmla="*/ 4127244 w 4505110"/>
              <a:gd name="connsiteY5" fmla="*/ 2143754 h 5114358"/>
              <a:gd name="connsiteX6" fmla="*/ 490 w 4505110"/>
              <a:gd name="connsiteY6" fmla="*/ 5114358 h 5114358"/>
              <a:gd name="connsiteX0" fmla="*/ 490 w 4505110"/>
              <a:gd name="connsiteY0" fmla="*/ 5124132 h 5124132"/>
              <a:gd name="connsiteX1" fmla="*/ 89750 w 4505110"/>
              <a:gd name="connsiteY1" fmla="*/ 2677206 h 5124132"/>
              <a:gd name="connsiteX2" fmla="*/ 2270352 w 4505110"/>
              <a:gd name="connsiteY2" fmla="*/ 352407 h 5124132"/>
              <a:gd name="connsiteX3" fmla="*/ 3297740 w 4505110"/>
              <a:gd name="connsiteY3" fmla="*/ 314734 h 5124132"/>
              <a:gd name="connsiteX4" fmla="*/ 4226146 w 4505110"/>
              <a:gd name="connsiteY4" fmla="*/ 1335348 h 5124132"/>
              <a:gd name="connsiteX5" fmla="*/ 4127244 w 4505110"/>
              <a:gd name="connsiteY5" fmla="*/ 2153528 h 5124132"/>
              <a:gd name="connsiteX6" fmla="*/ 490 w 4505110"/>
              <a:gd name="connsiteY6" fmla="*/ 5124132 h 5124132"/>
              <a:gd name="connsiteX0" fmla="*/ 10175 w 4514795"/>
              <a:gd name="connsiteY0" fmla="*/ 5124132 h 5124132"/>
              <a:gd name="connsiteX1" fmla="*/ 15871 w 4514795"/>
              <a:gd name="connsiteY1" fmla="*/ 2768368 h 5124132"/>
              <a:gd name="connsiteX2" fmla="*/ 2280037 w 4514795"/>
              <a:gd name="connsiteY2" fmla="*/ 352407 h 5124132"/>
              <a:gd name="connsiteX3" fmla="*/ 3307425 w 4514795"/>
              <a:gd name="connsiteY3" fmla="*/ 314734 h 5124132"/>
              <a:gd name="connsiteX4" fmla="*/ 4235831 w 4514795"/>
              <a:gd name="connsiteY4" fmla="*/ 1335348 h 5124132"/>
              <a:gd name="connsiteX5" fmla="*/ 4136929 w 4514795"/>
              <a:gd name="connsiteY5" fmla="*/ 2153528 h 5124132"/>
              <a:gd name="connsiteX6" fmla="*/ 10175 w 4514795"/>
              <a:gd name="connsiteY6" fmla="*/ 5124132 h 5124132"/>
              <a:gd name="connsiteX0" fmla="*/ 10175 w 4514795"/>
              <a:gd name="connsiteY0" fmla="*/ 5124132 h 5124132"/>
              <a:gd name="connsiteX1" fmla="*/ 15871 w 4514795"/>
              <a:gd name="connsiteY1" fmla="*/ 2768368 h 5124132"/>
              <a:gd name="connsiteX2" fmla="*/ 2280037 w 4514795"/>
              <a:gd name="connsiteY2" fmla="*/ 352407 h 5124132"/>
              <a:gd name="connsiteX3" fmla="*/ 3307425 w 4514795"/>
              <a:gd name="connsiteY3" fmla="*/ 314734 h 5124132"/>
              <a:gd name="connsiteX4" fmla="*/ 4235831 w 4514795"/>
              <a:gd name="connsiteY4" fmla="*/ 1335348 h 5124132"/>
              <a:gd name="connsiteX5" fmla="*/ 4136929 w 4514795"/>
              <a:gd name="connsiteY5" fmla="*/ 2153528 h 5124132"/>
              <a:gd name="connsiteX6" fmla="*/ 10175 w 4514795"/>
              <a:gd name="connsiteY6" fmla="*/ 5124132 h 5124132"/>
              <a:gd name="connsiteX0" fmla="*/ 3451 w 4508071"/>
              <a:gd name="connsiteY0" fmla="*/ 5124132 h 5124132"/>
              <a:gd name="connsiteX1" fmla="*/ 9147 w 4508071"/>
              <a:gd name="connsiteY1" fmla="*/ 2768368 h 5124132"/>
              <a:gd name="connsiteX2" fmla="*/ 2273313 w 4508071"/>
              <a:gd name="connsiteY2" fmla="*/ 352407 h 5124132"/>
              <a:gd name="connsiteX3" fmla="*/ 3300701 w 4508071"/>
              <a:gd name="connsiteY3" fmla="*/ 314734 h 5124132"/>
              <a:gd name="connsiteX4" fmla="*/ 4229107 w 4508071"/>
              <a:gd name="connsiteY4" fmla="*/ 1335348 h 5124132"/>
              <a:gd name="connsiteX5" fmla="*/ 4130205 w 4508071"/>
              <a:gd name="connsiteY5" fmla="*/ 2153528 h 5124132"/>
              <a:gd name="connsiteX6" fmla="*/ 3451 w 4508071"/>
              <a:gd name="connsiteY6" fmla="*/ 5124132 h 5124132"/>
              <a:gd name="connsiteX0" fmla="*/ 0 w 4504620"/>
              <a:gd name="connsiteY0" fmla="*/ 5124132 h 5124132"/>
              <a:gd name="connsiteX1" fmla="*/ 5696 w 4504620"/>
              <a:gd name="connsiteY1" fmla="*/ 2768368 h 5124132"/>
              <a:gd name="connsiteX2" fmla="*/ 2269862 w 4504620"/>
              <a:gd name="connsiteY2" fmla="*/ 352407 h 5124132"/>
              <a:gd name="connsiteX3" fmla="*/ 3297250 w 4504620"/>
              <a:gd name="connsiteY3" fmla="*/ 314734 h 5124132"/>
              <a:gd name="connsiteX4" fmla="*/ 4225656 w 4504620"/>
              <a:gd name="connsiteY4" fmla="*/ 1335348 h 5124132"/>
              <a:gd name="connsiteX5" fmla="*/ 4126754 w 4504620"/>
              <a:gd name="connsiteY5" fmla="*/ 2153528 h 5124132"/>
              <a:gd name="connsiteX6" fmla="*/ 0 w 4504620"/>
              <a:gd name="connsiteY6" fmla="*/ 5124132 h 5124132"/>
              <a:gd name="connsiteX0" fmla="*/ 1765 w 4506385"/>
              <a:gd name="connsiteY0" fmla="*/ 5124132 h 5124132"/>
              <a:gd name="connsiteX1" fmla="*/ 7461 w 4506385"/>
              <a:gd name="connsiteY1" fmla="*/ 2768368 h 5124132"/>
              <a:gd name="connsiteX2" fmla="*/ 2271627 w 4506385"/>
              <a:gd name="connsiteY2" fmla="*/ 352407 h 5124132"/>
              <a:gd name="connsiteX3" fmla="*/ 3299015 w 4506385"/>
              <a:gd name="connsiteY3" fmla="*/ 314734 h 5124132"/>
              <a:gd name="connsiteX4" fmla="*/ 4227421 w 4506385"/>
              <a:gd name="connsiteY4" fmla="*/ 1335348 h 5124132"/>
              <a:gd name="connsiteX5" fmla="*/ 4128519 w 4506385"/>
              <a:gd name="connsiteY5" fmla="*/ 2153528 h 5124132"/>
              <a:gd name="connsiteX6" fmla="*/ 1765 w 4506385"/>
              <a:gd name="connsiteY6" fmla="*/ 5124132 h 5124132"/>
              <a:gd name="connsiteX0" fmla="*/ 1765 w 4506385"/>
              <a:gd name="connsiteY0" fmla="*/ 5124132 h 5124132"/>
              <a:gd name="connsiteX1" fmla="*/ 7461 w 4506385"/>
              <a:gd name="connsiteY1" fmla="*/ 2768368 h 5124132"/>
              <a:gd name="connsiteX2" fmla="*/ 2271627 w 4506385"/>
              <a:gd name="connsiteY2" fmla="*/ 352407 h 5124132"/>
              <a:gd name="connsiteX3" fmla="*/ 3299015 w 4506385"/>
              <a:gd name="connsiteY3" fmla="*/ 314734 h 5124132"/>
              <a:gd name="connsiteX4" fmla="*/ 4227421 w 4506385"/>
              <a:gd name="connsiteY4" fmla="*/ 1335348 h 5124132"/>
              <a:gd name="connsiteX5" fmla="*/ 4128519 w 4506385"/>
              <a:gd name="connsiteY5" fmla="*/ 2153528 h 5124132"/>
              <a:gd name="connsiteX6" fmla="*/ 1765 w 4506385"/>
              <a:gd name="connsiteY6" fmla="*/ 5124132 h 5124132"/>
              <a:gd name="connsiteX0" fmla="*/ 1765 w 4506385"/>
              <a:gd name="connsiteY0" fmla="*/ 5124132 h 5124132"/>
              <a:gd name="connsiteX1" fmla="*/ 7461 w 4506385"/>
              <a:gd name="connsiteY1" fmla="*/ 2768368 h 5124132"/>
              <a:gd name="connsiteX2" fmla="*/ 2271627 w 4506385"/>
              <a:gd name="connsiteY2" fmla="*/ 352407 h 5124132"/>
              <a:gd name="connsiteX3" fmla="*/ 3299015 w 4506385"/>
              <a:gd name="connsiteY3" fmla="*/ 314734 h 5124132"/>
              <a:gd name="connsiteX4" fmla="*/ 4227421 w 4506385"/>
              <a:gd name="connsiteY4" fmla="*/ 1335348 h 5124132"/>
              <a:gd name="connsiteX5" fmla="*/ 4128519 w 4506385"/>
              <a:gd name="connsiteY5" fmla="*/ 2153528 h 5124132"/>
              <a:gd name="connsiteX6" fmla="*/ 1765 w 4506385"/>
              <a:gd name="connsiteY6" fmla="*/ 5124132 h 5124132"/>
              <a:gd name="connsiteX0" fmla="*/ 1765 w 4506385"/>
              <a:gd name="connsiteY0" fmla="*/ 5124132 h 5124132"/>
              <a:gd name="connsiteX1" fmla="*/ 7461 w 4506385"/>
              <a:gd name="connsiteY1" fmla="*/ 2768368 h 5124132"/>
              <a:gd name="connsiteX2" fmla="*/ 2271627 w 4506385"/>
              <a:gd name="connsiteY2" fmla="*/ 352407 h 5124132"/>
              <a:gd name="connsiteX3" fmla="*/ 3299015 w 4506385"/>
              <a:gd name="connsiteY3" fmla="*/ 314734 h 5124132"/>
              <a:gd name="connsiteX4" fmla="*/ 4227421 w 4506385"/>
              <a:gd name="connsiteY4" fmla="*/ 1335348 h 5124132"/>
              <a:gd name="connsiteX5" fmla="*/ 4128519 w 4506385"/>
              <a:gd name="connsiteY5" fmla="*/ 2153528 h 5124132"/>
              <a:gd name="connsiteX6" fmla="*/ 1765 w 4506385"/>
              <a:gd name="connsiteY6" fmla="*/ 5124132 h 5124132"/>
              <a:gd name="connsiteX0" fmla="*/ 1765 w 4506385"/>
              <a:gd name="connsiteY0" fmla="*/ 5124132 h 5124132"/>
              <a:gd name="connsiteX1" fmla="*/ 7461 w 4506385"/>
              <a:gd name="connsiteY1" fmla="*/ 2768368 h 5124132"/>
              <a:gd name="connsiteX2" fmla="*/ 2271627 w 4506385"/>
              <a:gd name="connsiteY2" fmla="*/ 352407 h 5124132"/>
              <a:gd name="connsiteX3" fmla="*/ 3299015 w 4506385"/>
              <a:gd name="connsiteY3" fmla="*/ 314734 h 5124132"/>
              <a:gd name="connsiteX4" fmla="*/ 4227421 w 4506385"/>
              <a:gd name="connsiteY4" fmla="*/ 1335348 h 5124132"/>
              <a:gd name="connsiteX5" fmla="*/ 4128519 w 4506385"/>
              <a:gd name="connsiteY5" fmla="*/ 2153528 h 5124132"/>
              <a:gd name="connsiteX6" fmla="*/ 1765 w 4506385"/>
              <a:gd name="connsiteY6" fmla="*/ 5124132 h 5124132"/>
              <a:gd name="connsiteX0" fmla="*/ 428517 w 4499040"/>
              <a:gd name="connsiteY0" fmla="*/ 3270684 h 3270684"/>
              <a:gd name="connsiteX1" fmla="*/ 116 w 4499040"/>
              <a:gd name="connsiteY1" fmla="*/ 2768368 h 3270684"/>
              <a:gd name="connsiteX2" fmla="*/ 2264282 w 4499040"/>
              <a:gd name="connsiteY2" fmla="*/ 352407 h 3270684"/>
              <a:gd name="connsiteX3" fmla="*/ 3291670 w 4499040"/>
              <a:gd name="connsiteY3" fmla="*/ 314734 h 3270684"/>
              <a:gd name="connsiteX4" fmla="*/ 4220076 w 4499040"/>
              <a:gd name="connsiteY4" fmla="*/ 1335348 h 3270684"/>
              <a:gd name="connsiteX5" fmla="*/ 4121174 w 4499040"/>
              <a:gd name="connsiteY5" fmla="*/ 2153528 h 3270684"/>
              <a:gd name="connsiteX6" fmla="*/ 428517 w 4499040"/>
              <a:gd name="connsiteY6" fmla="*/ 3270684 h 3270684"/>
              <a:gd name="connsiteX0" fmla="*/ 374880 w 4445403"/>
              <a:gd name="connsiteY0" fmla="*/ 3270684 h 3270684"/>
              <a:gd name="connsiteX1" fmla="*/ 132 w 4445403"/>
              <a:gd name="connsiteY1" fmla="*/ 929554 h 3270684"/>
              <a:gd name="connsiteX2" fmla="*/ 2210645 w 4445403"/>
              <a:gd name="connsiteY2" fmla="*/ 352407 h 3270684"/>
              <a:gd name="connsiteX3" fmla="*/ 3238033 w 4445403"/>
              <a:gd name="connsiteY3" fmla="*/ 314734 h 3270684"/>
              <a:gd name="connsiteX4" fmla="*/ 4166439 w 4445403"/>
              <a:gd name="connsiteY4" fmla="*/ 1335348 h 3270684"/>
              <a:gd name="connsiteX5" fmla="*/ 4067537 w 4445403"/>
              <a:gd name="connsiteY5" fmla="*/ 2153528 h 3270684"/>
              <a:gd name="connsiteX6" fmla="*/ 374880 w 4445403"/>
              <a:gd name="connsiteY6" fmla="*/ 3270684 h 3270684"/>
              <a:gd name="connsiteX0" fmla="*/ 370004 w 4440527"/>
              <a:gd name="connsiteY0" fmla="*/ 3799928 h 3799928"/>
              <a:gd name="connsiteX1" fmla="*/ 134 w 4440527"/>
              <a:gd name="connsiteY1" fmla="*/ 219915 h 3799928"/>
              <a:gd name="connsiteX2" fmla="*/ 2205769 w 4440527"/>
              <a:gd name="connsiteY2" fmla="*/ 881651 h 3799928"/>
              <a:gd name="connsiteX3" fmla="*/ 3233157 w 4440527"/>
              <a:gd name="connsiteY3" fmla="*/ 843978 h 3799928"/>
              <a:gd name="connsiteX4" fmla="*/ 4161563 w 4440527"/>
              <a:gd name="connsiteY4" fmla="*/ 1864592 h 3799928"/>
              <a:gd name="connsiteX5" fmla="*/ 4062661 w 4440527"/>
              <a:gd name="connsiteY5" fmla="*/ 2682772 h 3799928"/>
              <a:gd name="connsiteX6" fmla="*/ 370004 w 4440527"/>
              <a:gd name="connsiteY6" fmla="*/ 3799928 h 3799928"/>
              <a:gd name="connsiteX0" fmla="*/ 203 w 4480435"/>
              <a:gd name="connsiteY0" fmla="*/ 2634207 h 2912129"/>
              <a:gd name="connsiteX1" fmla="*/ 40042 w 4480435"/>
              <a:gd name="connsiteY1" fmla="*/ 219915 h 2912129"/>
              <a:gd name="connsiteX2" fmla="*/ 2245677 w 4480435"/>
              <a:gd name="connsiteY2" fmla="*/ 881651 h 2912129"/>
              <a:gd name="connsiteX3" fmla="*/ 3273065 w 4480435"/>
              <a:gd name="connsiteY3" fmla="*/ 843978 h 2912129"/>
              <a:gd name="connsiteX4" fmla="*/ 4201471 w 4480435"/>
              <a:gd name="connsiteY4" fmla="*/ 1864592 h 2912129"/>
              <a:gd name="connsiteX5" fmla="*/ 4102569 w 4480435"/>
              <a:gd name="connsiteY5" fmla="*/ 2682772 h 2912129"/>
              <a:gd name="connsiteX6" fmla="*/ 203 w 4480435"/>
              <a:gd name="connsiteY6" fmla="*/ 2634207 h 2912129"/>
              <a:gd name="connsiteX0" fmla="*/ 72 w 4480304"/>
              <a:gd name="connsiteY0" fmla="*/ 2485908 h 2763830"/>
              <a:gd name="connsiteX1" fmla="*/ 108195 w 4480304"/>
              <a:gd name="connsiteY1" fmla="*/ 232573 h 2763830"/>
              <a:gd name="connsiteX2" fmla="*/ 2245546 w 4480304"/>
              <a:gd name="connsiteY2" fmla="*/ 733352 h 2763830"/>
              <a:gd name="connsiteX3" fmla="*/ 3272934 w 4480304"/>
              <a:gd name="connsiteY3" fmla="*/ 695679 h 2763830"/>
              <a:gd name="connsiteX4" fmla="*/ 4201340 w 4480304"/>
              <a:gd name="connsiteY4" fmla="*/ 1716293 h 2763830"/>
              <a:gd name="connsiteX5" fmla="*/ 4102438 w 4480304"/>
              <a:gd name="connsiteY5" fmla="*/ 2534473 h 2763830"/>
              <a:gd name="connsiteX6" fmla="*/ 72 w 4480304"/>
              <a:gd name="connsiteY6" fmla="*/ 2485908 h 2763830"/>
              <a:gd name="connsiteX0" fmla="*/ 25049 w 4505281"/>
              <a:gd name="connsiteY0" fmla="*/ 2674893 h 2952815"/>
              <a:gd name="connsiteX1" fmla="*/ 1479 w 4505281"/>
              <a:gd name="connsiteY1" fmla="*/ 216703 h 2952815"/>
              <a:gd name="connsiteX2" fmla="*/ 2270523 w 4505281"/>
              <a:gd name="connsiteY2" fmla="*/ 922337 h 2952815"/>
              <a:gd name="connsiteX3" fmla="*/ 3297911 w 4505281"/>
              <a:gd name="connsiteY3" fmla="*/ 884664 h 2952815"/>
              <a:gd name="connsiteX4" fmla="*/ 4226317 w 4505281"/>
              <a:gd name="connsiteY4" fmla="*/ 1905278 h 2952815"/>
              <a:gd name="connsiteX5" fmla="*/ 4127415 w 4505281"/>
              <a:gd name="connsiteY5" fmla="*/ 2723458 h 2952815"/>
              <a:gd name="connsiteX6" fmla="*/ 25049 w 4505281"/>
              <a:gd name="connsiteY6" fmla="*/ 2674893 h 2952815"/>
              <a:gd name="connsiteX0" fmla="*/ 25049 w 4505281"/>
              <a:gd name="connsiteY0" fmla="*/ 2660261 h 2951272"/>
              <a:gd name="connsiteX1" fmla="*/ 1479 w 4505281"/>
              <a:gd name="connsiteY1" fmla="*/ 216703 h 2951272"/>
              <a:gd name="connsiteX2" fmla="*/ 2270523 w 4505281"/>
              <a:gd name="connsiteY2" fmla="*/ 922337 h 2951272"/>
              <a:gd name="connsiteX3" fmla="*/ 3297911 w 4505281"/>
              <a:gd name="connsiteY3" fmla="*/ 884664 h 2951272"/>
              <a:gd name="connsiteX4" fmla="*/ 4226317 w 4505281"/>
              <a:gd name="connsiteY4" fmla="*/ 1905278 h 2951272"/>
              <a:gd name="connsiteX5" fmla="*/ 4127415 w 4505281"/>
              <a:gd name="connsiteY5" fmla="*/ 2723458 h 2951272"/>
              <a:gd name="connsiteX6" fmla="*/ 25049 w 4505281"/>
              <a:gd name="connsiteY6" fmla="*/ 2660261 h 2951272"/>
              <a:gd name="connsiteX0" fmla="*/ 462652 w 4503910"/>
              <a:gd name="connsiteY0" fmla="*/ 2431018 h 2929640"/>
              <a:gd name="connsiteX1" fmla="*/ 108 w 4503910"/>
              <a:gd name="connsiteY1" fmla="*/ 216703 h 2929640"/>
              <a:gd name="connsiteX2" fmla="*/ 2269152 w 4503910"/>
              <a:gd name="connsiteY2" fmla="*/ 922337 h 2929640"/>
              <a:gd name="connsiteX3" fmla="*/ 3296540 w 4503910"/>
              <a:gd name="connsiteY3" fmla="*/ 884664 h 2929640"/>
              <a:gd name="connsiteX4" fmla="*/ 4224946 w 4503910"/>
              <a:gd name="connsiteY4" fmla="*/ 1905278 h 2929640"/>
              <a:gd name="connsiteX5" fmla="*/ 4126044 w 4503910"/>
              <a:gd name="connsiteY5" fmla="*/ 2723458 h 2929640"/>
              <a:gd name="connsiteX6" fmla="*/ 462652 w 4503910"/>
              <a:gd name="connsiteY6" fmla="*/ 2431018 h 2929640"/>
              <a:gd name="connsiteX0" fmla="*/ 3955 w 4508575"/>
              <a:gd name="connsiteY0" fmla="*/ 2670015 h 2952298"/>
              <a:gd name="connsiteX1" fmla="*/ 4773 w 4508575"/>
              <a:gd name="connsiteY1" fmla="*/ 216703 h 2952298"/>
              <a:gd name="connsiteX2" fmla="*/ 2273817 w 4508575"/>
              <a:gd name="connsiteY2" fmla="*/ 922337 h 2952298"/>
              <a:gd name="connsiteX3" fmla="*/ 3301205 w 4508575"/>
              <a:gd name="connsiteY3" fmla="*/ 884664 h 2952298"/>
              <a:gd name="connsiteX4" fmla="*/ 4229611 w 4508575"/>
              <a:gd name="connsiteY4" fmla="*/ 1905278 h 2952298"/>
              <a:gd name="connsiteX5" fmla="*/ 4130709 w 4508575"/>
              <a:gd name="connsiteY5" fmla="*/ 2723458 h 2952298"/>
              <a:gd name="connsiteX6" fmla="*/ 3955 w 4508575"/>
              <a:gd name="connsiteY6" fmla="*/ 2670015 h 2952298"/>
              <a:gd name="connsiteX0" fmla="*/ 24 w 4504644"/>
              <a:gd name="connsiteY0" fmla="*/ 2697192 h 2979475"/>
              <a:gd name="connsiteX1" fmla="*/ 322756 w 4504644"/>
              <a:gd name="connsiteY1" fmla="*/ 214615 h 2979475"/>
              <a:gd name="connsiteX2" fmla="*/ 2269886 w 4504644"/>
              <a:gd name="connsiteY2" fmla="*/ 949514 h 2979475"/>
              <a:gd name="connsiteX3" fmla="*/ 3297274 w 4504644"/>
              <a:gd name="connsiteY3" fmla="*/ 911841 h 2979475"/>
              <a:gd name="connsiteX4" fmla="*/ 4225680 w 4504644"/>
              <a:gd name="connsiteY4" fmla="*/ 1932455 h 2979475"/>
              <a:gd name="connsiteX5" fmla="*/ 4126778 w 4504644"/>
              <a:gd name="connsiteY5" fmla="*/ 2750635 h 2979475"/>
              <a:gd name="connsiteX6" fmla="*/ 24 w 4504644"/>
              <a:gd name="connsiteY6" fmla="*/ 2697192 h 2979475"/>
              <a:gd name="connsiteX0" fmla="*/ 906 w 4505526"/>
              <a:gd name="connsiteY0" fmla="*/ 2679070 h 2961353"/>
              <a:gd name="connsiteX1" fmla="*/ 11479 w 4505526"/>
              <a:gd name="connsiteY1" fmla="*/ 216003 h 2961353"/>
              <a:gd name="connsiteX2" fmla="*/ 2270768 w 4505526"/>
              <a:gd name="connsiteY2" fmla="*/ 931392 h 2961353"/>
              <a:gd name="connsiteX3" fmla="*/ 3298156 w 4505526"/>
              <a:gd name="connsiteY3" fmla="*/ 893719 h 2961353"/>
              <a:gd name="connsiteX4" fmla="*/ 4226562 w 4505526"/>
              <a:gd name="connsiteY4" fmla="*/ 1914333 h 2961353"/>
              <a:gd name="connsiteX5" fmla="*/ 4127660 w 4505526"/>
              <a:gd name="connsiteY5" fmla="*/ 2732513 h 2961353"/>
              <a:gd name="connsiteX6" fmla="*/ 906 w 4505526"/>
              <a:gd name="connsiteY6" fmla="*/ 2679070 h 2961353"/>
              <a:gd name="connsiteX0" fmla="*/ 7410 w 4512030"/>
              <a:gd name="connsiteY0" fmla="*/ 2688128 h 2970411"/>
              <a:gd name="connsiteX1" fmla="*/ 3351 w 4512030"/>
              <a:gd name="connsiteY1" fmla="*/ 215306 h 2970411"/>
              <a:gd name="connsiteX2" fmla="*/ 2277272 w 4512030"/>
              <a:gd name="connsiteY2" fmla="*/ 940450 h 2970411"/>
              <a:gd name="connsiteX3" fmla="*/ 3304660 w 4512030"/>
              <a:gd name="connsiteY3" fmla="*/ 902777 h 2970411"/>
              <a:gd name="connsiteX4" fmla="*/ 4233066 w 4512030"/>
              <a:gd name="connsiteY4" fmla="*/ 1923391 h 2970411"/>
              <a:gd name="connsiteX5" fmla="*/ 4134164 w 4512030"/>
              <a:gd name="connsiteY5" fmla="*/ 2741571 h 2970411"/>
              <a:gd name="connsiteX6" fmla="*/ 7410 w 4512030"/>
              <a:gd name="connsiteY6" fmla="*/ 2688128 h 2970411"/>
              <a:gd name="connsiteX0" fmla="*/ 4213 w 4508833"/>
              <a:gd name="connsiteY0" fmla="*/ 2688128 h 2970411"/>
              <a:gd name="connsiteX1" fmla="*/ 154 w 4508833"/>
              <a:gd name="connsiteY1" fmla="*/ 215306 h 2970411"/>
              <a:gd name="connsiteX2" fmla="*/ 2274075 w 4508833"/>
              <a:gd name="connsiteY2" fmla="*/ 940450 h 2970411"/>
              <a:gd name="connsiteX3" fmla="*/ 3301463 w 4508833"/>
              <a:gd name="connsiteY3" fmla="*/ 902777 h 2970411"/>
              <a:gd name="connsiteX4" fmla="*/ 4229869 w 4508833"/>
              <a:gd name="connsiteY4" fmla="*/ 1923391 h 2970411"/>
              <a:gd name="connsiteX5" fmla="*/ 4130967 w 4508833"/>
              <a:gd name="connsiteY5" fmla="*/ 2741571 h 2970411"/>
              <a:gd name="connsiteX6" fmla="*/ 4213 w 4508833"/>
              <a:gd name="connsiteY6" fmla="*/ 2688128 h 2970411"/>
              <a:gd name="connsiteX0" fmla="*/ 6670 w 4511290"/>
              <a:gd name="connsiteY0" fmla="*/ 2688128 h 2970411"/>
              <a:gd name="connsiteX1" fmla="*/ 2611 w 4511290"/>
              <a:gd name="connsiteY1" fmla="*/ 215306 h 2970411"/>
              <a:gd name="connsiteX2" fmla="*/ 2276532 w 4511290"/>
              <a:gd name="connsiteY2" fmla="*/ 940450 h 2970411"/>
              <a:gd name="connsiteX3" fmla="*/ 3303920 w 4511290"/>
              <a:gd name="connsiteY3" fmla="*/ 902777 h 2970411"/>
              <a:gd name="connsiteX4" fmla="*/ 4232326 w 4511290"/>
              <a:gd name="connsiteY4" fmla="*/ 1923391 h 2970411"/>
              <a:gd name="connsiteX5" fmla="*/ 4133424 w 4511290"/>
              <a:gd name="connsiteY5" fmla="*/ 2741571 h 2970411"/>
              <a:gd name="connsiteX6" fmla="*/ 6670 w 4511290"/>
              <a:gd name="connsiteY6" fmla="*/ 2688128 h 2970411"/>
              <a:gd name="connsiteX0" fmla="*/ 4059 w 4508679"/>
              <a:gd name="connsiteY0" fmla="*/ 2688128 h 2970411"/>
              <a:gd name="connsiteX1" fmla="*/ 0 w 4508679"/>
              <a:gd name="connsiteY1" fmla="*/ 215306 h 2970411"/>
              <a:gd name="connsiteX2" fmla="*/ 2273921 w 4508679"/>
              <a:gd name="connsiteY2" fmla="*/ 940450 h 2970411"/>
              <a:gd name="connsiteX3" fmla="*/ 3301309 w 4508679"/>
              <a:gd name="connsiteY3" fmla="*/ 902777 h 2970411"/>
              <a:gd name="connsiteX4" fmla="*/ 4229715 w 4508679"/>
              <a:gd name="connsiteY4" fmla="*/ 1923391 h 2970411"/>
              <a:gd name="connsiteX5" fmla="*/ 4130813 w 4508679"/>
              <a:gd name="connsiteY5" fmla="*/ 2741571 h 2970411"/>
              <a:gd name="connsiteX6" fmla="*/ 4059 w 4508679"/>
              <a:gd name="connsiteY6" fmla="*/ 2688128 h 2970411"/>
              <a:gd name="connsiteX0" fmla="*/ 4805 w 4509425"/>
              <a:gd name="connsiteY0" fmla="*/ 2688128 h 2970411"/>
              <a:gd name="connsiteX1" fmla="*/ 746 w 4509425"/>
              <a:gd name="connsiteY1" fmla="*/ 215306 h 2970411"/>
              <a:gd name="connsiteX2" fmla="*/ 2274667 w 4509425"/>
              <a:gd name="connsiteY2" fmla="*/ 940450 h 2970411"/>
              <a:gd name="connsiteX3" fmla="*/ 3302055 w 4509425"/>
              <a:gd name="connsiteY3" fmla="*/ 902777 h 2970411"/>
              <a:gd name="connsiteX4" fmla="*/ 4230461 w 4509425"/>
              <a:gd name="connsiteY4" fmla="*/ 1923391 h 2970411"/>
              <a:gd name="connsiteX5" fmla="*/ 4131559 w 4509425"/>
              <a:gd name="connsiteY5" fmla="*/ 2741571 h 2970411"/>
              <a:gd name="connsiteX6" fmla="*/ 4805 w 4509425"/>
              <a:gd name="connsiteY6" fmla="*/ 2688128 h 2970411"/>
              <a:gd name="connsiteX0" fmla="*/ 4805 w 4509425"/>
              <a:gd name="connsiteY0" fmla="*/ 2688128 h 2970411"/>
              <a:gd name="connsiteX1" fmla="*/ 746 w 4509425"/>
              <a:gd name="connsiteY1" fmla="*/ 215306 h 2970411"/>
              <a:gd name="connsiteX2" fmla="*/ 2274667 w 4509425"/>
              <a:gd name="connsiteY2" fmla="*/ 940450 h 2970411"/>
              <a:gd name="connsiteX3" fmla="*/ 3302055 w 4509425"/>
              <a:gd name="connsiteY3" fmla="*/ 902777 h 2970411"/>
              <a:gd name="connsiteX4" fmla="*/ 4230461 w 4509425"/>
              <a:gd name="connsiteY4" fmla="*/ 1923391 h 2970411"/>
              <a:gd name="connsiteX5" fmla="*/ 4131559 w 4509425"/>
              <a:gd name="connsiteY5" fmla="*/ 2741571 h 2970411"/>
              <a:gd name="connsiteX6" fmla="*/ 4805 w 4509425"/>
              <a:gd name="connsiteY6" fmla="*/ 2688128 h 2970411"/>
              <a:gd name="connsiteX0" fmla="*/ 4805 w 4450765"/>
              <a:gd name="connsiteY0" fmla="*/ 2688128 h 2970411"/>
              <a:gd name="connsiteX1" fmla="*/ 746 w 4450765"/>
              <a:gd name="connsiteY1" fmla="*/ 215306 h 2970411"/>
              <a:gd name="connsiteX2" fmla="*/ 2274667 w 4450765"/>
              <a:gd name="connsiteY2" fmla="*/ 940450 h 2970411"/>
              <a:gd name="connsiteX3" fmla="*/ 3526419 w 4450765"/>
              <a:gd name="connsiteY3" fmla="*/ 2468452 h 2970411"/>
              <a:gd name="connsiteX4" fmla="*/ 4230461 w 4450765"/>
              <a:gd name="connsiteY4" fmla="*/ 1923391 h 2970411"/>
              <a:gd name="connsiteX5" fmla="*/ 4131559 w 4450765"/>
              <a:gd name="connsiteY5" fmla="*/ 2741571 h 2970411"/>
              <a:gd name="connsiteX6" fmla="*/ 4805 w 4450765"/>
              <a:gd name="connsiteY6" fmla="*/ 2688128 h 2970411"/>
              <a:gd name="connsiteX0" fmla="*/ 4805 w 4450765"/>
              <a:gd name="connsiteY0" fmla="*/ 2620168 h 2902451"/>
              <a:gd name="connsiteX1" fmla="*/ 746 w 4450765"/>
              <a:gd name="connsiteY1" fmla="*/ 147346 h 2902451"/>
              <a:gd name="connsiteX2" fmla="*/ 3235532 w 4450765"/>
              <a:gd name="connsiteY2" fmla="*/ 2277208 h 2902451"/>
              <a:gd name="connsiteX3" fmla="*/ 3526419 w 4450765"/>
              <a:gd name="connsiteY3" fmla="*/ 2400492 h 2902451"/>
              <a:gd name="connsiteX4" fmla="*/ 4230461 w 4450765"/>
              <a:gd name="connsiteY4" fmla="*/ 1855431 h 2902451"/>
              <a:gd name="connsiteX5" fmla="*/ 4131559 w 4450765"/>
              <a:gd name="connsiteY5" fmla="*/ 2673611 h 2902451"/>
              <a:gd name="connsiteX6" fmla="*/ 4805 w 4450765"/>
              <a:gd name="connsiteY6" fmla="*/ 2620168 h 2902451"/>
              <a:gd name="connsiteX0" fmla="*/ 4805 w 4250432"/>
              <a:gd name="connsiteY0" fmla="*/ 2620168 h 4802875"/>
              <a:gd name="connsiteX1" fmla="*/ 746 w 4250432"/>
              <a:gd name="connsiteY1" fmla="*/ 147346 h 4802875"/>
              <a:gd name="connsiteX2" fmla="*/ 3235532 w 4250432"/>
              <a:gd name="connsiteY2" fmla="*/ 2277208 h 4802875"/>
              <a:gd name="connsiteX3" fmla="*/ 3526419 w 4250432"/>
              <a:gd name="connsiteY3" fmla="*/ 2400492 h 4802875"/>
              <a:gd name="connsiteX4" fmla="*/ 4230461 w 4250432"/>
              <a:gd name="connsiteY4" fmla="*/ 1855431 h 4802875"/>
              <a:gd name="connsiteX5" fmla="*/ 2658558 w 4250432"/>
              <a:gd name="connsiteY5" fmla="*/ 4683138 h 4802875"/>
              <a:gd name="connsiteX6" fmla="*/ 4805 w 4250432"/>
              <a:gd name="connsiteY6" fmla="*/ 2620168 h 4802875"/>
              <a:gd name="connsiteX0" fmla="*/ 4805 w 3627296"/>
              <a:gd name="connsiteY0" fmla="*/ 2620168 h 4802875"/>
              <a:gd name="connsiteX1" fmla="*/ 746 w 3627296"/>
              <a:gd name="connsiteY1" fmla="*/ 147346 h 4802875"/>
              <a:gd name="connsiteX2" fmla="*/ 3235532 w 3627296"/>
              <a:gd name="connsiteY2" fmla="*/ 2277208 h 4802875"/>
              <a:gd name="connsiteX3" fmla="*/ 3526419 w 3627296"/>
              <a:gd name="connsiteY3" fmla="*/ 2400492 h 4802875"/>
              <a:gd name="connsiteX4" fmla="*/ 3479328 w 3627296"/>
              <a:gd name="connsiteY4" fmla="*/ 4333196 h 4802875"/>
              <a:gd name="connsiteX5" fmla="*/ 2658558 w 3627296"/>
              <a:gd name="connsiteY5" fmla="*/ 4683138 h 4802875"/>
              <a:gd name="connsiteX6" fmla="*/ 4805 w 3627296"/>
              <a:gd name="connsiteY6" fmla="*/ 2620168 h 4802875"/>
              <a:gd name="connsiteX0" fmla="*/ 4805 w 4557060"/>
              <a:gd name="connsiteY0" fmla="*/ 2620168 h 4802875"/>
              <a:gd name="connsiteX1" fmla="*/ 746 w 4557060"/>
              <a:gd name="connsiteY1" fmla="*/ 147346 h 4802875"/>
              <a:gd name="connsiteX2" fmla="*/ 3235532 w 4557060"/>
              <a:gd name="connsiteY2" fmla="*/ 2277208 h 4802875"/>
              <a:gd name="connsiteX3" fmla="*/ 4555569 w 4557060"/>
              <a:gd name="connsiteY3" fmla="*/ 3946657 h 4802875"/>
              <a:gd name="connsiteX4" fmla="*/ 3479328 w 4557060"/>
              <a:gd name="connsiteY4" fmla="*/ 4333196 h 4802875"/>
              <a:gd name="connsiteX5" fmla="*/ 2658558 w 4557060"/>
              <a:gd name="connsiteY5" fmla="*/ 4683138 h 4802875"/>
              <a:gd name="connsiteX6" fmla="*/ 4805 w 4557060"/>
              <a:gd name="connsiteY6" fmla="*/ 2620168 h 4802875"/>
              <a:gd name="connsiteX0" fmla="*/ 4805 w 4715207"/>
              <a:gd name="connsiteY0" fmla="*/ 2594769 h 4777476"/>
              <a:gd name="connsiteX1" fmla="*/ 746 w 4715207"/>
              <a:gd name="connsiteY1" fmla="*/ 121947 h 4777476"/>
              <a:gd name="connsiteX2" fmla="*/ 4259805 w 4715207"/>
              <a:gd name="connsiteY2" fmla="*/ 3183411 h 4777476"/>
              <a:gd name="connsiteX3" fmla="*/ 4555569 w 4715207"/>
              <a:gd name="connsiteY3" fmla="*/ 3921258 h 4777476"/>
              <a:gd name="connsiteX4" fmla="*/ 3479328 w 4715207"/>
              <a:gd name="connsiteY4" fmla="*/ 4307797 h 4777476"/>
              <a:gd name="connsiteX5" fmla="*/ 2658558 w 4715207"/>
              <a:gd name="connsiteY5" fmla="*/ 4657739 h 4777476"/>
              <a:gd name="connsiteX6" fmla="*/ 4805 w 4715207"/>
              <a:gd name="connsiteY6" fmla="*/ 2594769 h 4777476"/>
              <a:gd name="connsiteX0" fmla="*/ 4805 w 4693492"/>
              <a:gd name="connsiteY0" fmla="*/ 2594769 h 4777476"/>
              <a:gd name="connsiteX1" fmla="*/ 746 w 4693492"/>
              <a:gd name="connsiteY1" fmla="*/ 121947 h 4777476"/>
              <a:gd name="connsiteX2" fmla="*/ 4259805 w 4693492"/>
              <a:gd name="connsiteY2" fmla="*/ 3183411 h 4777476"/>
              <a:gd name="connsiteX3" fmla="*/ 4511672 w 4693492"/>
              <a:gd name="connsiteY3" fmla="*/ 4033440 h 4777476"/>
              <a:gd name="connsiteX4" fmla="*/ 3479328 w 4693492"/>
              <a:gd name="connsiteY4" fmla="*/ 4307797 h 4777476"/>
              <a:gd name="connsiteX5" fmla="*/ 2658558 w 4693492"/>
              <a:gd name="connsiteY5" fmla="*/ 4657739 h 4777476"/>
              <a:gd name="connsiteX6" fmla="*/ 4805 w 4693492"/>
              <a:gd name="connsiteY6" fmla="*/ 2594769 h 4777476"/>
              <a:gd name="connsiteX0" fmla="*/ 4805 w 4690646"/>
              <a:gd name="connsiteY0" fmla="*/ 2589410 h 4772117"/>
              <a:gd name="connsiteX1" fmla="*/ 746 w 4690646"/>
              <a:gd name="connsiteY1" fmla="*/ 116588 h 4772117"/>
              <a:gd name="connsiteX2" fmla="*/ 4254927 w 4690646"/>
              <a:gd name="connsiteY2" fmla="*/ 3426804 h 4772117"/>
              <a:gd name="connsiteX3" fmla="*/ 4511672 w 4690646"/>
              <a:gd name="connsiteY3" fmla="*/ 4028081 h 4772117"/>
              <a:gd name="connsiteX4" fmla="*/ 3479328 w 4690646"/>
              <a:gd name="connsiteY4" fmla="*/ 4302438 h 4772117"/>
              <a:gd name="connsiteX5" fmla="*/ 2658558 w 4690646"/>
              <a:gd name="connsiteY5" fmla="*/ 4652380 h 4772117"/>
              <a:gd name="connsiteX6" fmla="*/ 4805 w 4690646"/>
              <a:gd name="connsiteY6" fmla="*/ 2589410 h 4772117"/>
              <a:gd name="connsiteX0" fmla="*/ 4805 w 4682212"/>
              <a:gd name="connsiteY0" fmla="*/ 2594768 h 4777475"/>
              <a:gd name="connsiteX1" fmla="*/ 746 w 4682212"/>
              <a:gd name="connsiteY1" fmla="*/ 121946 h 4777475"/>
              <a:gd name="connsiteX2" fmla="*/ 4240295 w 4682212"/>
              <a:gd name="connsiteY2" fmla="*/ 3183411 h 4777475"/>
              <a:gd name="connsiteX3" fmla="*/ 4511672 w 4682212"/>
              <a:gd name="connsiteY3" fmla="*/ 4033439 h 4777475"/>
              <a:gd name="connsiteX4" fmla="*/ 3479328 w 4682212"/>
              <a:gd name="connsiteY4" fmla="*/ 4307796 h 4777475"/>
              <a:gd name="connsiteX5" fmla="*/ 2658558 w 4682212"/>
              <a:gd name="connsiteY5" fmla="*/ 4657738 h 4777475"/>
              <a:gd name="connsiteX6" fmla="*/ 4805 w 4682212"/>
              <a:gd name="connsiteY6" fmla="*/ 2594768 h 4777475"/>
              <a:gd name="connsiteX0" fmla="*/ 4805 w 4676680"/>
              <a:gd name="connsiteY0" fmla="*/ 2591977 h 4774684"/>
              <a:gd name="connsiteX1" fmla="*/ 746 w 4676680"/>
              <a:gd name="connsiteY1" fmla="*/ 119155 h 4774684"/>
              <a:gd name="connsiteX2" fmla="*/ 4230541 w 4676680"/>
              <a:gd name="connsiteY2" fmla="*/ 3307435 h 4774684"/>
              <a:gd name="connsiteX3" fmla="*/ 4511672 w 4676680"/>
              <a:gd name="connsiteY3" fmla="*/ 4030648 h 4774684"/>
              <a:gd name="connsiteX4" fmla="*/ 3479328 w 4676680"/>
              <a:gd name="connsiteY4" fmla="*/ 4305005 h 4774684"/>
              <a:gd name="connsiteX5" fmla="*/ 2658558 w 4676680"/>
              <a:gd name="connsiteY5" fmla="*/ 4654947 h 4774684"/>
              <a:gd name="connsiteX6" fmla="*/ 4805 w 4676680"/>
              <a:gd name="connsiteY6" fmla="*/ 2591977 h 4774684"/>
              <a:gd name="connsiteX0" fmla="*/ 4805 w 4685006"/>
              <a:gd name="connsiteY0" fmla="*/ 2594549 h 4777256"/>
              <a:gd name="connsiteX1" fmla="*/ 746 w 4685006"/>
              <a:gd name="connsiteY1" fmla="*/ 121727 h 4777256"/>
              <a:gd name="connsiteX2" fmla="*/ 4245173 w 4685006"/>
              <a:gd name="connsiteY2" fmla="*/ 3192948 h 4777256"/>
              <a:gd name="connsiteX3" fmla="*/ 4511672 w 4685006"/>
              <a:gd name="connsiteY3" fmla="*/ 4033220 h 4777256"/>
              <a:gd name="connsiteX4" fmla="*/ 3479328 w 4685006"/>
              <a:gd name="connsiteY4" fmla="*/ 4307577 h 4777256"/>
              <a:gd name="connsiteX5" fmla="*/ 2658558 w 4685006"/>
              <a:gd name="connsiteY5" fmla="*/ 4657519 h 4777256"/>
              <a:gd name="connsiteX6" fmla="*/ 4805 w 4685006"/>
              <a:gd name="connsiteY6" fmla="*/ 2594549 h 4777256"/>
              <a:gd name="connsiteX0" fmla="*/ 4805 w 4610048"/>
              <a:gd name="connsiteY0" fmla="*/ 2594549 h 4777256"/>
              <a:gd name="connsiteX1" fmla="*/ 746 w 4610048"/>
              <a:gd name="connsiteY1" fmla="*/ 121727 h 4777256"/>
              <a:gd name="connsiteX2" fmla="*/ 4245173 w 4610048"/>
              <a:gd name="connsiteY2" fmla="*/ 3192948 h 4777256"/>
              <a:gd name="connsiteX3" fmla="*/ 4511672 w 4610048"/>
              <a:gd name="connsiteY3" fmla="*/ 4033220 h 4777256"/>
              <a:gd name="connsiteX4" fmla="*/ 3479328 w 4610048"/>
              <a:gd name="connsiteY4" fmla="*/ 4307577 h 4777256"/>
              <a:gd name="connsiteX5" fmla="*/ 2658558 w 4610048"/>
              <a:gd name="connsiteY5" fmla="*/ 4657519 h 4777256"/>
              <a:gd name="connsiteX6" fmla="*/ 4805 w 4610048"/>
              <a:gd name="connsiteY6" fmla="*/ 2594549 h 4777256"/>
              <a:gd name="connsiteX0" fmla="*/ 4805 w 4656598"/>
              <a:gd name="connsiteY0" fmla="*/ 2593357 h 4776064"/>
              <a:gd name="connsiteX1" fmla="*/ 746 w 4656598"/>
              <a:gd name="connsiteY1" fmla="*/ 120535 h 4776064"/>
              <a:gd name="connsiteX2" fmla="*/ 4337846 w 4656598"/>
              <a:gd name="connsiteY2" fmla="*/ 3245409 h 4776064"/>
              <a:gd name="connsiteX3" fmla="*/ 4511672 w 4656598"/>
              <a:gd name="connsiteY3" fmla="*/ 4032028 h 4776064"/>
              <a:gd name="connsiteX4" fmla="*/ 3479328 w 4656598"/>
              <a:gd name="connsiteY4" fmla="*/ 4306385 h 4776064"/>
              <a:gd name="connsiteX5" fmla="*/ 2658558 w 4656598"/>
              <a:gd name="connsiteY5" fmla="*/ 4656327 h 4776064"/>
              <a:gd name="connsiteX6" fmla="*/ 4805 w 4656598"/>
              <a:gd name="connsiteY6" fmla="*/ 2593357 h 4776064"/>
              <a:gd name="connsiteX0" fmla="*/ 4805 w 4660224"/>
              <a:gd name="connsiteY0" fmla="*/ 2593357 h 4776064"/>
              <a:gd name="connsiteX1" fmla="*/ 746 w 4660224"/>
              <a:gd name="connsiteY1" fmla="*/ 120535 h 4776064"/>
              <a:gd name="connsiteX2" fmla="*/ 4337846 w 4660224"/>
              <a:gd name="connsiteY2" fmla="*/ 3245409 h 4776064"/>
              <a:gd name="connsiteX3" fmla="*/ 4511672 w 4660224"/>
              <a:gd name="connsiteY3" fmla="*/ 4032028 h 4776064"/>
              <a:gd name="connsiteX4" fmla="*/ 3479328 w 4660224"/>
              <a:gd name="connsiteY4" fmla="*/ 4306385 h 4776064"/>
              <a:gd name="connsiteX5" fmla="*/ 2658558 w 4660224"/>
              <a:gd name="connsiteY5" fmla="*/ 4656327 h 4776064"/>
              <a:gd name="connsiteX6" fmla="*/ 4805 w 4660224"/>
              <a:gd name="connsiteY6" fmla="*/ 2593357 h 4776064"/>
              <a:gd name="connsiteX0" fmla="*/ 4805 w 4660224"/>
              <a:gd name="connsiteY0" fmla="*/ 2627662 h 4810369"/>
              <a:gd name="connsiteX1" fmla="*/ 746 w 4660224"/>
              <a:gd name="connsiteY1" fmla="*/ 154840 h 4810369"/>
              <a:gd name="connsiteX2" fmla="*/ 4337846 w 4660224"/>
              <a:gd name="connsiteY2" fmla="*/ 3279714 h 4810369"/>
              <a:gd name="connsiteX3" fmla="*/ 4511672 w 4660224"/>
              <a:gd name="connsiteY3" fmla="*/ 4066333 h 4810369"/>
              <a:gd name="connsiteX4" fmla="*/ 3479328 w 4660224"/>
              <a:gd name="connsiteY4" fmla="*/ 4340690 h 4810369"/>
              <a:gd name="connsiteX5" fmla="*/ 2658558 w 4660224"/>
              <a:gd name="connsiteY5" fmla="*/ 4690632 h 4810369"/>
              <a:gd name="connsiteX6" fmla="*/ 4805 w 4660224"/>
              <a:gd name="connsiteY6" fmla="*/ 2627662 h 4810369"/>
              <a:gd name="connsiteX0" fmla="*/ 4805 w 4721916"/>
              <a:gd name="connsiteY0" fmla="*/ 2627662 h 4810369"/>
              <a:gd name="connsiteX1" fmla="*/ 746 w 4721916"/>
              <a:gd name="connsiteY1" fmla="*/ 154840 h 4810369"/>
              <a:gd name="connsiteX2" fmla="*/ 4337846 w 4721916"/>
              <a:gd name="connsiteY2" fmla="*/ 3279714 h 4810369"/>
              <a:gd name="connsiteX3" fmla="*/ 4511672 w 4721916"/>
              <a:gd name="connsiteY3" fmla="*/ 4066333 h 4810369"/>
              <a:gd name="connsiteX4" fmla="*/ 3479328 w 4721916"/>
              <a:gd name="connsiteY4" fmla="*/ 4340690 h 4810369"/>
              <a:gd name="connsiteX5" fmla="*/ 2658558 w 4721916"/>
              <a:gd name="connsiteY5" fmla="*/ 4690632 h 4810369"/>
              <a:gd name="connsiteX6" fmla="*/ 4805 w 4721916"/>
              <a:gd name="connsiteY6" fmla="*/ 2627662 h 4810369"/>
              <a:gd name="connsiteX0" fmla="*/ 4805 w 4635005"/>
              <a:gd name="connsiteY0" fmla="*/ 2627662 h 4810369"/>
              <a:gd name="connsiteX1" fmla="*/ 746 w 4635005"/>
              <a:gd name="connsiteY1" fmla="*/ 154840 h 4810369"/>
              <a:gd name="connsiteX2" fmla="*/ 4337846 w 4635005"/>
              <a:gd name="connsiteY2" fmla="*/ 3279714 h 4810369"/>
              <a:gd name="connsiteX3" fmla="*/ 4511672 w 4635005"/>
              <a:gd name="connsiteY3" fmla="*/ 4066333 h 4810369"/>
              <a:gd name="connsiteX4" fmla="*/ 3479328 w 4635005"/>
              <a:gd name="connsiteY4" fmla="*/ 4340690 h 4810369"/>
              <a:gd name="connsiteX5" fmla="*/ 2658558 w 4635005"/>
              <a:gd name="connsiteY5" fmla="*/ 4690632 h 4810369"/>
              <a:gd name="connsiteX6" fmla="*/ 4805 w 4635005"/>
              <a:gd name="connsiteY6" fmla="*/ 2627662 h 4810369"/>
              <a:gd name="connsiteX0" fmla="*/ 4805 w 4723539"/>
              <a:gd name="connsiteY0" fmla="*/ 2627662 h 4810369"/>
              <a:gd name="connsiteX1" fmla="*/ 746 w 4723539"/>
              <a:gd name="connsiteY1" fmla="*/ 154840 h 4810369"/>
              <a:gd name="connsiteX2" fmla="*/ 4337846 w 4723539"/>
              <a:gd name="connsiteY2" fmla="*/ 3279714 h 4810369"/>
              <a:gd name="connsiteX3" fmla="*/ 4511672 w 4723539"/>
              <a:gd name="connsiteY3" fmla="*/ 4066333 h 4810369"/>
              <a:gd name="connsiteX4" fmla="*/ 3479328 w 4723539"/>
              <a:gd name="connsiteY4" fmla="*/ 4340690 h 4810369"/>
              <a:gd name="connsiteX5" fmla="*/ 2658558 w 4723539"/>
              <a:gd name="connsiteY5" fmla="*/ 4690632 h 4810369"/>
              <a:gd name="connsiteX6" fmla="*/ 4805 w 4723539"/>
              <a:gd name="connsiteY6" fmla="*/ 2627662 h 4810369"/>
              <a:gd name="connsiteX0" fmla="*/ 4805 w 4723539"/>
              <a:gd name="connsiteY0" fmla="*/ 2472822 h 4655529"/>
              <a:gd name="connsiteX1" fmla="*/ 746 w 4723539"/>
              <a:gd name="connsiteY1" fmla="*/ 0 h 4655529"/>
              <a:gd name="connsiteX2" fmla="*/ 4337846 w 4723539"/>
              <a:gd name="connsiteY2" fmla="*/ 3124874 h 4655529"/>
              <a:gd name="connsiteX3" fmla="*/ 4511672 w 4723539"/>
              <a:gd name="connsiteY3" fmla="*/ 3911493 h 4655529"/>
              <a:gd name="connsiteX4" fmla="*/ 3479328 w 4723539"/>
              <a:gd name="connsiteY4" fmla="*/ 4185850 h 4655529"/>
              <a:gd name="connsiteX5" fmla="*/ 2658558 w 4723539"/>
              <a:gd name="connsiteY5" fmla="*/ 4535792 h 4655529"/>
              <a:gd name="connsiteX6" fmla="*/ 4805 w 4723539"/>
              <a:gd name="connsiteY6" fmla="*/ 2472822 h 4655529"/>
              <a:gd name="connsiteX0" fmla="*/ 4805 w 4723539"/>
              <a:gd name="connsiteY0" fmla="*/ 2472822 h 4655529"/>
              <a:gd name="connsiteX1" fmla="*/ 746 w 4723539"/>
              <a:gd name="connsiteY1" fmla="*/ 0 h 4655529"/>
              <a:gd name="connsiteX2" fmla="*/ 4337846 w 4723539"/>
              <a:gd name="connsiteY2" fmla="*/ 3124874 h 4655529"/>
              <a:gd name="connsiteX3" fmla="*/ 4511672 w 4723539"/>
              <a:gd name="connsiteY3" fmla="*/ 3911493 h 4655529"/>
              <a:gd name="connsiteX4" fmla="*/ 3479328 w 4723539"/>
              <a:gd name="connsiteY4" fmla="*/ 4185850 h 4655529"/>
              <a:gd name="connsiteX5" fmla="*/ 2658558 w 4723539"/>
              <a:gd name="connsiteY5" fmla="*/ 4535792 h 4655529"/>
              <a:gd name="connsiteX6" fmla="*/ 4805 w 4723539"/>
              <a:gd name="connsiteY6" fmla="*/ 2472822 h 4655529"/>
              <a:gd name="connsiteX0" fmla="*/ 4805 w 4723539"/>
              <a:gd name="connsiteY0" fmla="*/ 2472822 h 4655529"/>
              <a:gd name="connsiteX1" fmla="*/ 746 w 4723539"/>
              <a:gd name="connsiteY1" fmla="*/ 0 h 4655529"/>
              <a:gd name="connsiteX2" fmla="*/ 4337846 w 4723539"/>
              <a:gd name="connsiteY2" fmla="*/ 3124874 h 4655529"/>
              <a:gd name="connsiteX3" fmla="*/ 4511672 w 4723539"/>
              <a:gd name="connsiteY3" fmla="*/ 3911493 h 4655529"/>
              <a:gd name="connsiteX4" fmla="*/ 3479328 w 4723539"/>
              <a:gd name="connsiteY4" fmla="*/ 4185850 h 4655529"/>
              <a:gd name="connsiteX5" fmla="*/ 2658558 w 4723539"/>
              <a:gd name="connsiteY5" fmla="*/ 4535792 h 4655529"/>
              <a:gd name="connsiteX6" fmla="*/ 4805 w 4723539"/>
              <a:gd name="connsiteY6" fmla="*/ 2472822 h 4655529"/>
              <a:gd name="connsiteX0" fmla="*/ 4805 w 4670044"/>
              <a:gd name="connsiteY0" fmla="*/ 2472822 h 5173813"/>
              <a:gd name="connsiteX1" fmla="*/ 746 w 4670044"/>
              <a:gd name="connsiteY1" fmla="*/ 0 h 5173813"/>
              <a:gd name="connsiteX2" fmla="*/ 4337846 w 4670044"/>
              <a:gd name="connsiteY2" fmla="*/ 3124874 h 5173813"/>
              <a:gd name="connsiteX3" fmla="*/ 4511672 w 4670044"/>
              <a:gd name="connsiteY3" fmla="*/ 3911493 h 5173813"/>
              <a:gd name="connsiteX4" fmla="*/ 3352514 w 4670044"/>
              <a:gd name="connsiteY4" fmla="*/ 5166226 h 5173813"/>
              <a:gd name="connsiteX5" fmla="*/ 2658558 w 4670044"/>
              <a:gd name="connsiteY5" fmla="*/ 4535792 h 5173813"/>
              <a:gd name="connsiteX6" fmla="*/ 4805 w 4670044"/>
              <a:gd name="connsiteY6" fmla="*/ 2472822 h 5173813"/>
              <a:gd name="connsiteX0" fmla="*/ 4805 w 4670044"/>
              <a:gd name="connsiteY0" fmla="*/ 2472822 h 5209085"/>
              <a:gd name="connsiteX1" fmla="*/ 746 w 4670044"/>
              <a:gd name="connsiteY1" fmla="*/ 0 h 5209085"/>
              <a:gd name="connsiteX2" fmla="*/ 4337846 w 4670044"/>
              <a:gd name="connsiteY2" fmla="*/ 3124874 h 5209085"/>
              <a:gd name="connsiteX3" fmla="*/ 4511672 w 4670044"/>
              <a:gd name="connsiteY3" fmla="*/ 3911493 h 5209085"/>
              <a:gd name="connsiteX4" fmla="*/ 3352514 w 4670044"/>
              <a:gd name="connsiteY4" fmla="*/ 5166226 h 5209085"/>
              <a:gd name="connsiteX5" fmla="*/ 2463459 w 4670044"/>
              <a:gd name="connsiteY5" fmla="*/ 5082072 h 5209085"/>
              <a:gd name="connsiteX6" fmla="*/ 4805 w 4670044"/>
              <a:gd name="connsiteY6" fmla="*/ 2472822 h 5209085"/>
              <a:gd name="connsiteX0" fmla="*/ 4805 w 4670044"/>
              <a:gd name="connsiteY0" fmla="*/ 2472822 h 5308891"/>
              <a:gd name="connsiteX1" fmla="*/ 746 w 4670044"/>
              <a:gd name="connsiteY1" fmla="*/ 0 h 5308891"/>
              <a:gd name="connsiteX2" fmla="*/ 4337846 w 4670044"/>
              <a:gd name="connsiteY2" fmla="*/ 3124874 h 5308891"/>
              <a:gd name="connsiteX3" fmla="*/ 4511672 w 4670044"/>
              <a:gd name="connsiteY3" fmla="*/ 3911493 h 5308891"/>
              <a:gd name="connsiteX4" fmla="*/ 3352514 w 4670044"/>
              <a:gd name="connsiteY4" fmla="*/ 5166226 h 5308891"/>
              <a:gd name="connsiteX5" fmla="*/ 2463459 w 4670044"/>
              <a:gd name="connsiteY5" fmla="*/ 5082072 h 5308891"/>
              <a:gd name="connsiteX6" fmla="*/ 4805 w 4670044"/>
              <a:gd name="connsiteY6" fmla="*/ 2472822 h 5308891"/>
              <a:gd name="connsiteX0" fmla="*/ 4805 w 4670044"/>
              <a:gd name="connsiteY0" fmla="*/ 2472822 h 5357099"/>
              <a:gd name="connsiteX1" fmla="*/ 746 w 4670044"/>
              <a:gd name="connsiteY1" fmla="*/ 0 h 5357099"/>
              <a:gd name="connsiteX2" fmla="*/ 4337846 w 4670044"/>
              <a:gd name="connsiteY2" fmla="*/ 3124874 h 5357099"/>
              <a:gd name="connsiteX3" fmla="*/ 4511672 w 4670044"/>
              <a:gd name="connsiteY3" fmla="*/ 3911493 h 5357099"/>
              <a:gd name="connsiteX4" fmla="*/ 3352514 w 4670044"/>
              <a:gd name="connsiteY4" fmla="*/ 5166226 h 5357099"/>
              <a:gd name="connsiteX5" fmla="*/ 2463459 w 4670044"/>
              <a:gd name="connsiteY5" fmla="*/ 5082072 h 5357099"/>
              <a:gd name="connsiteX6" fmla="*/ 4805 w 4670044"/>
              <a:gd name="connsiteY6" fmla="*/ 2472822 h 5357099"/>
              <a:gd name="connsiteX0" fmla="*/ 4805 w 4738245"/>
              <a:gd name="connsiteY0" fmla="*/ 2472822 h 5357099"/>
              <a:gd name="connsiteX1" fmla="*/ 746 w 4738245"/>
              <a:gd name="connsiteY1" fmla="*/ 0 h 5357099"/>
              <a:gd name="connsiteX2" fmla="*/ 4337846 w 4738245"/>
              <a:gd name="connsiteY2" fmla="*/ 3124874 h 5357099"/>
              <a:gd name="connsiteX3" fmla="*/ 4511672 w 4738245"/>
              <a:gd name="connsiteY3" fmla="*/ 3911493 h 5357099"/>
              <a:gd name="connsiteX4" fmla="*/ 3352514 w 4738245"/>
              <a:gd name="connsiteY4" fmla="*/ 5166226 h 5357099"/>
              <a:gd name="connsiteX5" fmla="*/ 2463459 w 4738245"/>
              <a:gd name="connsiteY5" fmla="*/ 5082072 h 5357099"/>
              <a:gd name="connsiteX6" fmla="*/ 4805 w 4738245"/>
              <a:gd name="connsiteY6" fmla="*/ 2472822 h 5357099"/>
              <a:gd name="connsiteX0" fmla="*/ 4805 w 4738245"/>
              <a:gd name="connsiteY0" fmla="*/ 2472822 h 5375693"/>
              <a:gd name="connsiteX1" fmla="*/ 746 w 4738245"/>
              <a:gd name="connsiteY1" fmla="*/ 0 h 5375693"/>
              <a:gd name="connsiteX2" fmla="*/ 4337846 w 4738245"/>
              <a:gd name="connsiteY2" fmla="*/ 3124874 h 5375693"/>
              <a:gd name="connsiteX3" fmla="*/ 4511672 w 4738245"/>
              <a:gd name="connsiteY3" fmla="*/ 3911493 h 5375693"/>
              <a:gd name="connsiteX4" fmla="*/ 3352514 w 4738245"/>
              <a:gd name="connsiteY4" fmla="*/ 5166226 h 5375693"/>
              <a:gd name="connsiteX5" fmla="*/ 2463459 w 4738245"/>
              <a:gd name="connsiteY5" fmla="*/ 5082072 h 5375693"/>
              <a:gd name="connsiteX6" fmla="*/ 4805 w 4738245"/>
              <a:gd name="connsiteY6" fmla="*/ 2472822 h 5375693"/>
              <a:gd name="connsiteX0" fmla="*/ 4805 w 4738245"/>
              <a:gd name="connsiteY0" fmla="*/ 2472822 h 5375693"/>
              <a:gd name="connsiteX1" fmla="*/ 746 w 4738245"/>
              <a:gd name="connsiteY1" fmla="*/ 0 h 5375693"/>
              <a:gd name="connsiteX2" fmla="*/ 4337846 w 4738245"/>
              <a:gd name="connsiteY2" fmla="*/ 3124874 h 5375693"/>
              <a:gd name="connsiteX3" fmla="*/ 4511672 w 4738245"/>
              <a:gd name="connsiteY3" fmla="*/ 3911493 h 5375693"/>
              <a:gd name="connsiteX4" fmla="*/ 3352514 w 4738245"/>
              <a:gd name="connsiteY4" fmla="*/ 5166226 h 5375693"/>
              <a:gd name="connsiteX5" fmla="*/ 2463459 w 4738245"/>
              <a:gd name="connsiteY5" fmla="*/ 5082072 h 5375693"/>
              <a:gd name="connsiteX6" fmla="*/ 4805 w 4738245"/>
              <a:gd name="connsiteY6" fmla="*/ 2472822 h 5375693"/>
              <a:gd name="connsiteX0" fmla="*/ 4805 w 4738245"/>
              <a:gd name="connsiteY0" fmla="*/ 2472822 h 5375693"/>
              <a:gd name="connsiteX1" fmla="*/ 746 w 4738245"/>
              <a:gd name="connsiteY1" fmla="*/ 0 h 5375693"/>
              <a:gd name="connsiteX2" fmla="*/ 4337846 w 4738245"/>
              <a:gd name="connsiteY2" fmla="*/ 3124874 h 5375693"/>
              <a:gd name="connsiteX3" fmla="*/ 4511672 w 4738245"/>
              <a:gd name="connsiteY3" fmla="*/ 3911493 h 5375693"/>
              <a:gd name="connsiteX4" fmla="*/ 3352514 w 4738245"/>
              <a:gd name="connsiteY4" fmla="*/ 5166226 h 5375693"/>
              <a:gd name="connsiteX5" fmla="*/ 2463459 w 4738245"/>
              <a:gd name="connsiteY5" fmla="*/ 5082072 h 5375693"/>
              <a:gd name="connsiteX6" fmla="*/ 4805 w 4738245"/>
              <a:gd name="connsiteY6" fmla="*/ 2472822 h 5375693"/>
              <a:gd name="connsiteX0" fmla="*/ 57841 w 4737629"/>
              <a:gd name="connsiteY0" fmla="*/ 2482577 h 5375693"/>
              <a:gd name="connsiteX1" fmla="*/ 130 w 4737629"/>
              <a:gd name="connsiteY1" fmla="*/ 0 h 5375693"/>
              <a:gd name="connsiteX2" fmla="*/ 4337230 w 4737629"/>
              <a:gd name="connsiteY2" fmla="*/ 3124874 h 5375693"/>
              <a:gd name="connsiteX3" fmla="*/ 4511056 w 4737629"/>
              <a:gd name="connsiteY3" fmla="*/ 3911493 h 5375693"/>
              <a:gd name="connsiteX4" fmla="*/ 3351898 w 4737629"/>
              <a:gd name="connsiteY4" fmla="*/ 5166226 h 5375693"/>
              <a:gd name="connsiteX5" fmla="*/ 2462843 w 4737629"/>
              <a:gd name="connsiteY5" fmla="*/ 5082072 h 5375693"/>
              <a:gd name="connsiteX6" fmla="*/ 57841 w 4737629"/>
              <a:gd name="connsiteY6" fmla="*/ 2482577 h 5375693"/>
              <a:gd name="connsiteX0" fmla="*/ 4805 w 4738245"/>
              <a:gd name="connsiteY0" fmla="*/ 2487454 h 5375693"/>
              <a:gd name="connsiteX1" fmla="*/ 746 w 4738245"/>
              <a:gd name="connsiteY1" fmla="*/ 0 h 5375693"/>
              <a:gd name="connsiteX2" fmla="*/ 4337846 w 4738245"/>
              <a:gd name="connsiteY2" fmla="*/ 3124874 h 5375693"/>
              <a:gd name="connsiteX3" fmla="*/ 4511672 w 4738245"/>
              <a:gd name="connsiteY3" fmla="*/ 3911493 h 5375693"/>
              <a:gd name="connsiteX4" fmla="*/ 3352514 w 4738245"/>
              <a:gd name="connsiteY4" fmla="*/ 5166226 h 5375693"/>
              <a:gd name="connsiteX5" fmla="*/ 2463459 w 4738245"/>
              <a:gd name="connsiteY5" fmla="*/ 5082072 h 5375693"/>
              <a:gd name="connsiteX6" fmla="*/ 4805 w 4738245"/>
              <a:gd name="connsiteY6" fmla="*/ 2487454 h 5375693"/>
              <a:gd name="connsiteX0" fmla="*/ 4059 w 4737499"/>
              <a:gd name="connsiteY0" fmla="*/ 2487454 h 5375693"/>
              <a:gd name="connsiteX1" fmla="*/ 0 w 4737499"/>
              <a:gd name="connsiteY1" fmla="*/ 0 h 5375693"/>
              <a:gd name="connsiteX2" fmla="*/ 4337100 w 4737499"/>
              <a:gd name="connsiteY2" fmla="*/ 3124874 h 5375693"/>
              <a:gd name="connsiteX3" fmla="*/ 4510926 w 4737499"/>
              <a:gd name="connsiteY3" fmla="*/ 3911493 h 5375693"/>
              <a:gd name="connsiteX4" fmla="*/ 3351768 w 4737499"/>
              <a:gd name="connsiteY4" fmla="*/ 5166226 h 5375693"/>
              <a:gd name="connsiteX5" fmla="*/ 2462713 w 4737499"/>
              <a:gd name="connsiteY5" fmla="*/ 5082072 h 5375693"/>
              <a:gd name="connsiteX6" fmla="*/ 4059 w 4737499"/>
              <a:gd name="connsiteY6" fmla="*/ 2487454 h 5375693"/>
              <a:gd name="connsiteX0" fmla="*/ 4059 w 4737499"/>
              <a:gd name="connsiteY0" fmla="*/ 2487454 h 5375693"/>
              <a:gd name="connsiteX1" fmla="*/ 0 w 4737499"/>
              <a:gd name="connsiteY1" fmla="*/ 0 h 5375693"/>
              <a:gd name="connsiteX2" fmla="*/ 4337100 w 4737499"/>
              <a:gd name="connsiteY2" fmla="*/ 3124874 h 5375693"/>
              <a:gd name="connsiteX3" fmla="*/ 4510926 w 4737499"/>
              <a:gd name="connsiteY3" fmla="*/ 3911493 h 5375693"/>
              <a:gd name="connsiteX4" fmla="*/ 3351768 w 4737499"/>
              <a:gd name="connsiteY4" fmla="*/ 5166226 h 5375693"/>
              <a:gd name="connsiteX5" fmla="*/ 2462713 w 4737499"/>
              <a:gd name="connsiteY5" fmla="*/ 5082072 h 5375693"/>
              <a:gd name="connsiteX6" fmla="*/ 4059 w 4737499"/>
              <a:gd name="connsiteY6" fmla="*/ 2487454 h 5375693"/>
              <a:gd name="connsiteX0" fmla="*/ 24882 w 4758322"/>
              <a:gd name="connsiteY0" fmla="*/ 2487454 h 5375693"/>
              <a:gd name="connsiteX1" fmla="*/ 20823 w 4758322"/>
              <a:gd name="connsiteY1" fmla="*/ 0 h 5375693"/>
              <a:gd name="connsiteX2" fmla="*/ 4357923 w 4758322"/>
              <a:gd name="connsiteY2" fmla="*/ 3124874 h 5375693"/>
              <a:gd name="connsiteX3" fmla="*/ 4531749 w 4758322"/>
              <a:gd name="connsiteY3" fmla="*/ 3911493 h 5375693"/>
              <a:gd name="connsiteX4" fmla="*/ 3372591 w 4758322"/>
              <a:gd name="connsiteY4" fmla="*/ 5166226 h 5375693"/>
              <a:gd name="connsiteX5" fmla="*/ 2483536 w 4758322"/>
              <a:gd name="connsiteY5" fmla="*/ 5082072 h 5375693"/>
              <a:gd name="connsiteX6" fmla="*/ 24882 w 4758322"/>
              <a:gd name="connsiteY6" fmla="*/ 2487454 h 5375693"/>
              <a:gd name="connsiteX0" fmla="*/ 4059 w 4737499"/>
              <a:gd name="connsiteY0" fmla="*/ 2487454 h 5375693"/>
              <a:gd name="connsiteX1" fmla="*/ 0 w 4737499"/>
              <a:gd name="connsiteY1" fmla="*/ 0 h 5375693"/>
              <a:gd name="connsiteX2" fmla="*/ 4337100 w 4737499"/>
              <a:gd name="connsiteY2" fmla="*/ 3124874 h 5375693"/>
              <a:gd name="connsiteX3" fmla="*/ 4510926 w 4737499"/>
              <a:gd name="connsiteY3" fmla="*/ 3911493 h 5375693"/>
              <a:gd name="connsiteX4" fmla="*/ 3351768 w 4737499"/>
              <a:gd name="connsiteY4" fmla="*/ 5166226 h 5375693"/>
              <a:gd name="connsiteX5" fmla="*/ 2462713 w 4737499"/>
              <a:gd name="connsiteY5" fmla="*/ 5082072 h 5375693"/>
              <a:gd name="connsiteX6" fmla="*/ 4059 w 4737499"/>
              <a:gd name="connsiteY6" fmla="*/ 2487454 h 5375693"/>
              <a:gd name="connsiteX0" fmla="*/ 9710 w 4743150"/>
              <a:gd name="connsiteY0" fmla="*/ 2487454 h 5375693"/>
              <a:gd name="connsiteX1" fmla="*/ 5651 w 4743150"/>
              <a:gd name="connsiteY1" fmla="*/ 0 h 5375693"/>
              <a:gd name="connsiteX2" fmla="*/ 4342751 w 4743150"/>
              <a:gd name="connsiteY2" fmla="*/ 3124874 h 5375693"/>
              <a:gd name="connsiteX3" fmla="*/ 4516577 w 4743150"/>
              <a:gd name="connsiteY3" fmla="*/ 3911493 h 5375693"/>
              <a:gd name="connsiteX4" fmla="*/ 3357419 w 4743150"/>
              <a:gd name="connsiteY4" fmla="*/ 5166226 h 5375693"/>
              <a:gd name="connsiteX5" fmla="*/ 2468364 w 4743150"/>
              <a:gd name="connsiteY5" fmla="*/ 5082072 h 5375693"/>
              <a:gd name="connsiteX6" fmla="*/ 9710 w 4743150"/>
              <a:gd name="connsiteY6" fmla="*/ 2487454 h 5375693"/>
              <a:gd name="connsiteX0" fmla="*/ 4059 w 4737499"/>
              <a:gd name="connsiteY0" fmla="*/ 2487454 h 5375693"/>
              <a:gd name="connsiteX1" fmla="*/ 0 w 4737499"/>
              <a:gd name="connsiteY1" fmla="*/ 0 h 5375693"/>
              <a:gd name="connsiteX2" fmla="*/ 4337100 w 4737499"/>
              <a:gd name="connsiteY2" fmla="*/ 3124874 h 5375693"/>
              <a:gd name="connsiteX3" fmla="*/ 4510926 w 4737499"/>
              <a:gd name="connsiteY3" fmla="*/ 3911493 h 5375693"/>
              <a:gd name="connsiteX4" fmla="*/ 3351768 w 4737499"/>
              <a:gd name="connsiteY4" fmla="*/ 5166226 h 5375693"/>
              <a:gd name="connsiteX5" fmla="*/ 2462713 w 4737499"/>
              <a:gd name="connsiteY5" fmla="*/ 5082072 h 5375693"/>
              <a:gd name="connsiteX6" fmla="*/ 4059 w 4737499"/>
              <a:gd name="connsiteY6" fmla="*/ 2487454 h 5375693"/>
              <a:gd name="connsiteX0" fmla="*/ 4059 w 4737499"/>
              <a:gd name="connsiteY0" fmla="*/ 2487454 h 5375693"/>
              <a:gd name="connsiteX1" fmla="*/ 0 w 4737499"/>
              <a:gd name="connsiteY1" fmla="*/ 0 h 5375693"/>
              <a:gd name="connsiteX2" fmla="*/ 4337100 w 4737499"/>
              <a:gd name="connsiteY2" fmla="*/ 3124874 h 5375693"/>
              <a:gd name="connsiteX3" fmla="*/ 4510926 w 4737499"/>
              <a:gd name="connsiteY3" fmla="*/ 3911493 h 5375693"/>
              <a:gd name="connsiteX4" fmla="*/ 3351768 w 4737499"/>
              <a:gd name="connsiteY4" fmla="*/ 5166226 h 5375693"/>
              <a:gd name="connsiteX5" fmla="*/ 2462713 w 4737499"/>
              <a:gd name="connsiteY5" fmla="*/ 5082072 h 5375693"/>
              <a:gd name="connsiteX6" fmla="*/ 4059 w 4737499"/>
              <a:gd name="connsiteY6" fmla="*/ 2487454 h 5375693"/>
              <a:gd name="connsiteX0" fmla="*/ 69 w 4733509"/>
              <a:gd name="connsiteY0" fmla="*/ 2497209 h 5385448"/>
              <a:gd name="connsiteX1" fmla="*/ 98437 w 4733509"/>
              <a:gd name="connsiteY1" fmla="*/ 0 h 5385448"/>
              <a:gd name="connsiteX2" fmla="*/ 4333110 w 4733509"/>
              <a:gd name="connsiteY2" fmla="*/ 3134629 h 5385448"/>
              <a:gd name="connsiteX3" fmla="*/ 4506936 w 4733509"/>
              <a:gd name="connsiteY3" fmla="*/ 3921248 h 5385448"/>
              <a:gd name="connsiteX4" fmla="*/ 3347778 w 4733509"/>
              <a:gd name="connsiteY4" fmla="*/ 5175981 h 5385448"/>
              <a:gd name="connsiteX5" fmla="*/ 2458723 w 4733509"/>
              <a:gd name="connsiteY5" fmla="*/ 5091827 h 5385448"/>
              <a:gd name="connsiteX6" fmla="*/ 69 w 4733509"/>
              <a:gd name="connsiteY6" fmla="*/ 2497209 h 5385448"/>
              <a:gd name="connsiteX0" fmla="*/ 615 w 4734055"/>
              <a:gd name="connsiteY0" fmla="*/ 2458189 h 5346428"/>
              <a:gd name="connsiteX1" fmla="*/ 1433 w 4734055"/>
              <a:gd name="connsiteY1" fmla="*/ 0 h 5346428"/>
              <a:gd name="connsiteX2" fmla="*/ 4333656 w 4734055"/>
              <a:gd name="connsiteY2" fmla="*/ 3095609 h 5346428"/>
              <a:gd name="connsiteX3" fmla="*/ 4507482 w 4734055"/>
              <a:gd name="connsiteY3" fmla="*/ 3882228 h 5346428"/>
              <a:gd name="connsiteX4" fmla="*/ 3348324 w 4734055"/>
              <a:gd name="connsiteY4" fmla="*/ 5136961 h 5346428"/>
              <a:gd name="connsiteX5" fmla="*/ 2459269 w 4734055"/>
              <a:gd name="connsiteY5" fmla="*/ 5052807 h 5346428"/>
              <a:gd name="connsiteX6" fmla="*/ 615 w 4734055"/>
              <a:gd name="connsiteY6" fmla="*/ 2458189 h 5346428"/>
              <a:gd name="connsiteX0" fmla="*/ 615 w 4730463"/>
              <a:gd name="connsiteY0" fmla="*/ 2458189 h 5346428"/>
              <a:gd name="connsiteX1" fmla="*/ 1433 w 4730463"/>
              <a:gd name="connsiteY1" fmla="*/ 0 h 5346428"/>
              <a:gd name="connsiteX2" fmla="*/ 4333656 w 4730463"/>
              <a:gd name="connsiteY2" fmla="*/ 3095609 h 5346428"/>
              <a:gd name="connsiteX3" fmla="*/ 4507482 w 4730463"/>
              <a:gd name="connsiteY3" fmla="*/ 3882228 h 5346428"/>
              <a:gd name="connsiteX4" fmla="*/ 3348324 w 4730463"/>
              <a:gd name="connsiteY4" fmla="*/ 5136961 h 5346428"/>
              <a:gd name="connsiteX5" fmla="*/ 2459269 w 4730463"/>
              <a:gd name="connsiteY5" fmla="*/ 5052807 h 5346428"/>
              <a:gd name="connsiteX6" fmla="*/ 615 w 4730463"/>
              <a:gd name="connsiteY6" fmla="*/ 2458189 h 5346428"/>
              <a:gd name="connsiteX0" fmla="*/ 615 w 4730463"/>
              <a:gd name="connsiteY0" fmla="*/ 2550933 h 5439172"/>
              <a:gd name="connsiteX1" fmla="*/ 1433 w 4730463"/>
              <a:gd name="connsiteY1" fmla="*/ 92744 h 5439172"/>
              <a:gd name="connsiteX2" fmla="*/ 784551 w 4730463"/>
              <a:gd name="connsiteY2" fmla="*/ 775116 h 5439172"/>
              <a:gd name="connsiteX3" fmla="*/ 4333656 w 4730463"/>
              <a:gd name="connsiteY3" fmla="*/ 3188353 h 5439172"/>
              <a:gd name="connsiteX4" fmla="*/ 4507482 w 4730463"/>
              <a:gd name="connsiteY4" fmla="*/ 3974972 h 5439172"/>
              <a:gd name="connsiteX5" fmla="*/ 3348324 w 4730463"/>
              <a:gd name="connsiteY5" fmla="*/ 5229705 h 5439172"/>
              <a:gd name="connsiteX6" fmla="*/ 2459269 w 4730463"/>
              <a:gd name="connsiteY6" fmla="*/ 5145551 h 5439172"/>
              <a:gd name="connsiteX7" fmla="*/ 615 w 4730463"/>
              <a:gd name="connsiteY7" fmla="*/ 2550933 h 5439172"/>
              <a:gd name="connsiteX0" fmla="*/ 615 w 4730463"/>
              <a:gd name="connsiteY0" fmla="*/ 2550933 h 5439172"/>
              <a:gd name="connsiteX1" fmla="*/ 1433 w 4730463"/>
              <a:gd name="connsiteY1" fmla="*/ 92744 h 5439172"/>
              <a:gd name="connsiteX2" fmla="*/ 784551 w 4730463"/>
              <a:gd name="connsiteY2" fmla="*/ 775116 h 5439172"/>
              <a:gd name="connsiteX3" fmla="*/ 4333656 w 4730463"/>
              <a:gd name="connsiteY3" fmla="*/ 3188353 h 5439172"/>
              <a:gd name="connsiteX4" fmla="*/ 4507482 w 4730463"/>
              <a:gd name="connsiteY4" fmla="*/ 3974972 h 5439172"/>
              <a:gd name="connsiteX5" fmla="*/ 3348324 w 4730463"/>
              <a:gd name="connsiteY5" fmla="*/ 5229705 h 5439172"/>
              <a:gd name="connsiteX6" fmla="*/ 2459269 w 4730463"/>
              <a:gd name="connsiteY6" fmla="*/ 5145551 h 5439172"/>
              <a:gd name="connsiteX7" fmla="*/ 615 w 4730463"/>
              <a:gd name="connsiteY7" fmla="*/ 2550933 h 5439172"/>
              <a:gd name="connsiteX0" fmla="*/ 615 w 4730463"/>
              <a:gd name="connsiteY0" fmla="*/ 2550933 h 5439172"/>
              <a:gd name="connsiteX1" fmla="*/ 1433 w 4730463"/>
              <a:gd name="connsiteY1" fmla="*/ 92744 h 5439172"/>
              <a:gd name="connsiteX2" fmla="*/ 784551 w 4730463"/>
              <a:gd name="connsiteY2" fmla="*/ 775116 h 5439172"/>
              <a:gd name="connsiteX3" fmla="*/ 4333656 w 4730463"/>
              <a:gd name="connsiteY3" fmla="*/ 3188353 h 5439172"/>
              <a:gd name="connsiteX4" fmla="*/ 4507482 w 4730463"/>
              <a:gd name="connsiteY4" fmla="*/ 3974972 h 5439172"/>
              <a:gd name="connsiteX5" fmla="*/ 3348324 w 4730463"/>
              <a:gd name="connsiteY5" fmla="*/ 5229705 h 5439172"/>
              <a:gd name="connsiteX6" fmla="*/ 2459269 w 4730463"/>
              <a:gd name="connsiteY6" fmla="*/ 5145551 h 5439172"/>
              <a:gd name="connsiteX7" fmla="*/ 615 w 4730463"/>
              <a:gd name="connsiteY7" fmla="*/ 2550933 h 5439172"/>
              <a:gd name="connsiteX0" fmla="*/ 615 w 4730463"/>
              <a:gd name="connsiteY0" fmla="*/ 2550933 h 5439172"/>
              <a:gd name="connsiteX1" fmla="*/ 1433 w 4730463"/>
              <a:gd name="connsiteY1" fmla="*/ 92744 h 5439172"/>
              <a:gd name="connsiteX2" fmla="*/ 784551 w 4730463"/>
              <a:gd name="connsiteY2" fmla="*/ 775116 h 5439172"/>
              <a:gd name="connsiteX3" fmla="*/ 4333656 w 4730463"/>
              <a:gd name="connsiteY3" fmla="*/ 3188353 h 5439172"/>
              <a:gd name="connsiteX4" fmla="*/ 4507482 w 4730463"/>
              <a:gd name="connsiteY4" fmla="*/ 3974972 h 5439172"/>
              <a:gd name="connsiteX5" fmla="*/ 3348324 w 4730463"/>
              <a:gd name="connsiteY5" fmla="*/ 5229705 h 5439172"/>
              <a:gd name="connsiteX6" fmla="*/ 2459269 w 4730463"/>
              <a:gd name="connsiteY6" fmla="*/ 5145551 h 5439172"/>
              <a:gd name="connsiteX7" fmla="*/ 615 w 4730463"/>
              <a:gd name="connsiteY7" fmla="*/ 2550933 h 5439172"/>
              <a:gd name="connsiteX0" fmla="*/ 615 w 4730463"/>
              <a:gd name="connsiteY0" fmla="*/ 2119578 h 5007817"/>
              <a:gd name="connsiteX1" fmla="*/ 1433 w 4730463"/>
              <a:gd name="connsiteY1" fmla="*/ 266126 h 5007817"/>
              <a:gd name="connsiteX2" fmla="*/ 784551 w 4730463"/>
              <a:gd name="connsiteY2" fmla="*/ 343761 h 5007817"/>
              <a:gd name="connsiteX3" fmla="*/ 4333656 w 4730463"/>
              <a:gd name="connsiteY3" fmla="*/ 2756998 h 5007817"/>
              <a:gd name="connsiteX4" fmla="*/ 4507482 w 4730463"/>
              <a:gd name="connsiteY4" fmla="*/ 3543617 h 5007817"/>
              <a:gd name="connsiteX5" fmla="*/ 3348324 w 4730463"/>
              <a:gd name="connsiteY5" fmla="*/ 4798350 h 5007817"/>
              <a:gd name="connsiteX6" fmla="*/ 2459269 w 4730463"/>
              <a:gd name="connsiteY6" fmla="*/ 4714196 h 5007817"/>
              <a:gd name="connsiteX7" fmla="*/ 615 w 4730463"/>
              <a:gd name="connsiteY7" fmla="*/ 2119578 h 5007817"/>
              <a:gd name="connsiteX0" fmla="*/ 615 w 4730463"/>
              <a:gd name="connsiteY0" fmla="*/ 2032964 h 4921203"/>
              <a:gd name="connsiteX1" fmla="*/ 1433 w 4730463"/>
              <a:gd name="connsiteY1" fmla="*/ 179512 h 4921203"/>
              <a:gd name="connsiteX2" fmla="*/ 784551 w 4730463"/>
              <a:gd name="connsiteY2" fmla="*/ 257147 h 4921203"/>
              <a:gd name="connsiteX3" fmla="*/ 4333656 w 4730463"/>
              <a:gd name="connsiteY3" fmla="*/ 2670384 h 4921203"/>
              <a:gd name="connsiteX4" fmla="*/ 4507482 w 4730463"/>
              <a:gd name="connsiteY4" fmla="*/ 3457003 h 4921203"/>
              <a:gd name="connsiteX5" fmla="*/ 3348324 w 4730463"/>
              <a:gd name="connsiteY5" fmla="*/ 4711736 h 4921203"/>
              <a:gd name="connsiteX6" fmla="*/ 2459269 w 4730463"/>
              <a:gd name="connsiteY6" fmla="*/ 4627582 h 4921203"/>
              <a:gd name="connsiteX7" fmla="*/ 615 w 4730463"/>
              <a:gd name="connsiteY7" fmla="*/ 2032964 h 4921203"/>
              <a:gd name="connsiteX0" fmla="*/ 615 w 4730463"/>
              <a:gd name="connsiteY0" fmla="*/ 1962835 h 4851074"/>
              <a:gd name="connsiteX1" fmla="*/ 1433 w 4730463"/>
              <a:gd name="connsiteY1" fmla="*/ 406046 h 4851074"/>
              <a:gd name="connsiteX2" fmla="*/ 784551 w 4730463"/>
              <a:gd name="connsiteY2" fmla="*/ 187018 h 4851074"/>
              <a:gd name="connsiteX3" fmla="*/ 4333656 w 4730463"/>
              <a:gd name="connsiteY3" fmla="*/ 2600255 h 4851074"/>
              <a:gd name="connsiteX4" fmla="*/ 4507482 w 4730463"/>
              <a:gd name="connsiteY4" fmla="*/ 3386874 h 4851074"/>
              <a:gd name="connsiteX5" fmla="*/ 3348324 w 4730463"/>
              <a:gd name="connsiteY5" fmla="*/ 4641607 h 4851074"/>
              <a:gd name="connsiteX6" fmla="*/ 2459269 w 4730463"/>
              <a:gd name="connsiteY6" fmla="*/ 4557453 h 4851074"/>
              <a:gd name="connsiteX7" fmla="*/ 615 w 4730463"/>
              <a:gd name="connsiteY7" fmla="*/ 1962835 h 4851074"/>
              <a:gd name="connsiteX0" fmla="*/ 615 w 4730463"/>
              <a:gd name="connsiteY0" fmla="*/ 2006502 h 4894741"/>
              <a:gd name="connsiteX1" fmla="*/ 1433 w 4730463"/>
              <a:gd name="connsiteY1" fmla="*/ 244330 h 4894741"/>
              <a:gd name="connsiteX2" fmla="*/ 784551 w 4730463"/>
              <a:gd name="connsiteY2" fmla="*/ 230685 h 4894741"/>
              <a:gd name="connsiteX3" fmla="*/ 4333656 w 4730463"/>
              <a:gd name="connsiteY3" fmla="*/ 2643922 h 4894741"/>
              <a:gd name="connsiteX4" fmla="*/ 4507482 w 4730463"/>
              <a:gd name="connsiteY4" fmla="*/ 3430541 h 4894741"/>
              <a:gd name="connsiteX5" fmla="*/ 3348324 w 4730463"/>
              <a:gd name="connsiteY5" fmla="*/ 4685274 h 4894741"/>
              <a:gd name="connsiteX6" fmla="*/ 2459269 w 4730463"/>
              <a:gd name="connsiteY6" fmla="*/ 4601120 h 4894741"/>
              <a:gd name="connsiteX7" fmla="*/ 615 w 4730463"/>
              <a:gd name="connsiteY7" fmla="*/ 2006502 h 4894741"/>
              <a:gd name="connsiteX0" fmla="*/ 615 w 4730463"/>
              <a:gd name="connsiteY0" fmla="*/ 1783439 h 4671678"/>
              <a:gd name="connsiteX1" fmla="*/ 1433 w 4730463"/>
              <a:gd name="connsiteY1" fmla="*/ 21267 h 4671678"/>
              <a:gd name="connsiteX2" fmla="*/ 784551 w 4730463"/>
              <a:gd name="connsiteY2" fmla="*/ 7622 h 4671678"/>
              <a:gd name="connsiteX3" fmla="*/ 4333656 w 4730463"/>
              <a:gd name="connsiteY3" fmla="*/ 2420859 h 4671678"/>
              <a:gd name="connsiteX4" fmla="*/ 4507482 w 4730463"/>
              <a:gd name="connsiteY4" fmla="*/ 3207478 h 4671678"/>
              <a:gd name="connsiteX5" fmla="*/ 3348324 w 4730463"/>
              <a:gd name="connsiteY5" fmla="*/ 4462211 h 4671678"/>
              <a:gd name="connsiteX6" fmla="*/ 2459269 w 4730463"/>
              <a:gd name="connsiteY6" fmla="*/ 4378057 h 4671678"/>
              <a:gd name="connsiteX7" fmla="*/ 615 w 4730463"/>
              <a:gd name="connsiteY7" fmla="*/ 1783439 h 4671678"/>
              <a:gd name="connsiteX0" fmla="*/ 615 w 4730463"/>
              <a:gd name="connsiteY0" fmla="*/ 1783439 h 4671678"/>
              <a:gd name="connsiteX1" fmla="*/ 1433 w 4730463"/>
              <a:gd name="connsiteY1" fmla="*/ 21267 h 4671678"/>
              <a:gd name="connsiteX2" fmla="*/ 784551 w 4730463"/>
              <a:gd name="connsiteY2" fmla="*/ 7622 h 4671678"/>
              <a:gd name="connsiteX3" fmla="*/ 4333656 w 4730463"/>
              <a:gd name="connsiteY3" fmla="*/ 2420859 h 4671678"/>
              <a:gd name="connsiteX4" fmla="*/ 4507482 w 4730463"/>
              <a:gd name="connsiteY4" fmla="*/ 3207478 h 4671678"/>
              <a:gd name="connsiteX5" fmla="*/ 3348324 w 4730463"/>
              <a:gd name="connsiteY5" fmla="*/ 4462211 h 4671678"/>
              <a:gd name="connsiteX6" fmla="*/ 2459269 w 4730463"/>
              <a:gd name="connsiteY6" fmla="*/ 4378057 h 4671678"/>
              <a:gd name="connsiteX7" fmla="*/ 615 w 4730463"/>
              <a:gd name="connsiteY7" fmla="*/ 1783439 h 4671678"/>
              <a:gd name="connsiteX0" fmla="*/ 615 w 4730463"/>
              <a:gd name="connsiteY0" fmla="*/ 1783439 h 4671678"/>
              <a:gd name="connsiteX1" fmla="*/ 1433 w 4730463"/>
              <a:gd name="connsiteY1" fmla="*/ 21267 h 4671678"/>
              <a:gd name="connsiteX2" fmla="*/ 784551 w 4730463"/>
              <a:gd name="connsiteY2" fmla="*/ 7622 h 4671678"/>
              <a:gd name="connsiteX3" fmla="*/ 4333656 w 4730463"/>
              <a:gd name="connsiteY3" fmla="*/ 2420859 h 4671678"/>
              <a:gd name="connsiteX4" fmla="*/ 4507482 w 4730463"/>
              <a:gd name="connsiteY4" fmla="*/ 3207478 h 4671678"/>
              <a:gd name="connsiteX5" fmla="*/ 3348324 w 4730463"/>
              <a:gd name="connsiteY5" fmla="*/ 4462211 h 4671678"/>
              <a:gd name="connsiteX6" fmla="*/ 2459269 w 4730463"/>
              <a:gd name="connsiteY6" fmla="*/ 4378057 h 4671678"/>
              <a:gd name="connsiteX7" fmla="*/ 615 w 4730463"/>
              <a:gd name="connsiteY7" fmla="*/ 1783439 h 4671678"/>
              <a:gd name="connsiteX0" fmla="*/ 615 w 4730463"/>
              <a:gd name="connsiteY0" fmla="*/ 1763813 h 4652052"/>
              <a:gd name="connsiteX1" fmla="*/ 1433 w 4730463"/>
              <a:gd name="connsiteY1" fmla="*/ 1641 h 4652052"/>
              <a:gd name="connsiteX2" fmla="*/ 802398 w 4730463"/>
              <a:gd name="connsiteY2" fmla="*/ 202155 h 4652052"/>
              <a:gd name="connsiteX3" fmla="*/ 4333656 w 4730463"/>
              <a:gd name="connsiteY3" fmla="*/ 2401233 h 4652052"/>
              <a:gd name="connsiteX4" fmla="*/ 4507482 w 4730463"/>
              <a:gd name="connsiteY4" fmla="*/ 3187852 h 4652052"/>
              <a:gd name="connsiteX5" fmla="*/ 3348324 w 4730463"/>
              <a:gd name="connsiteY5" fmla="*/ 4442585 h 4652052"/>
              <a:gd name="connsiteX6" fmla="*/ 2459269 w 4730463"/>
              <a:gd name="connsiteY6" fmla="*/ 4358431 h 4652052"/>
              <a:gd name="connsiteX7" fmla="*/ 615 w 4730463"/>
              <a:gd name="connsiteY7" fmla="*/ 1763813 h 4652052"/>
              <a:gd name="connsiteX0" fmla="*/ 615 w 4730463"/>
              <a:gd name="connsiteY0" fmla="*/ 1762172 h 4650411"/>
              <a:gd name="connsiteX1" fmla="*/ 1433 w 4730463"/>
              <a:gd name="connsiteY1" fmla="*/ 0 h 4650411"/>
              <a:gd name="connsiteX2" fmla="*/ 802398 w 4730463"/>
              <a:gd name="connsiteY2" fmla="*/ 200514 h 4650411"/>
              <a:gd name="connsiteX3" fmla="*/ 4333656 w 4730463"/>
              <a:gd name="connsiteY3" fmla="*/ 2399592 h 4650411"/>
              <a:gd name="connsiteX4" fmla="*/ 4507482 w 4730463"/>
              <a:gd name="connsiteY4" fmla="*/ 3186211 h 4650411"/>
              <a:gd name="connsiteX5" fmla="*/ 3348324 w 4730463"/>
              <a:gd name="connsiteY5" fmla="*/ 4440944 h 4650411"/>
              <a:gd name="connsiteX6" fmla="*/ 2459269 w 4730463"/>
              <a:gd name="connsiteY6" fmla="*/ 4356790 h 4650411"/>
              <a:gd name="connsiteX7" fmla="*/ 615 w 4730463"/>
              <a:gd name="connsiteY7" fmla="*/ 1762172 h 4650411"/>
              <a:gd name="connsiteX0" fmla="*/ 615 w 4730463"/>
              <a:gd name="connsiteY0" fmla="*/ 1762172 h 4650411"/>
              <a:gd name="connsiteX1" fmla="*/ 1433 w 4730463"/>
              <a:gd name="connsiteY1" fmla="*/ 0 h 4650411"/>
              <a:gd name="connsiteX2" fmla="*/ 820245 w 4730463"/>
              <a:gd name="connsiteY2" fmla="*/ 13124 h 4650411"/>
              <a:gd name="connsiteX3" fmla="*/ 4333656 w 4730463"/>
              <a:gd name="connsiteY3" fmla="*/ 2399592 h 4650411"/>
              <a:gd name="connsiteX4" fmla="*/ 4507482 w 4730463"/>
              <a:gd name="connsiteY4" fmla="*/ 3186211 h 4650411"/>
              <a:gd name="connsiteX5" fmla="*/ 3348324 w 4730463"/>
              <a:gd name="connsiteY5" fmla="*/ 4440944 h 4650411"/>
              <a:gd name="connsiteX6" fmla="*/ 2459269 w 4730463"/>
              <a:gd name="connsiteY6" fmla="*/ 4356790 h 4650411"/>
              <a:gd name="connsiteX7" fmla="*/ 615 w 4730463"/>
              <a:gd name="connsiteY7" fmla="*/ 1762172 h 4650411"/>
              <a:gd name="connsiteX0" fmla="*/ 615 w 4730463"/>
              <a:gd name="connsiteY0" fmla="*/ 1762172 h 4650411"/>
              <a:gd name="connsiteX1" fmla="*/ 1433 w 4730463"/>
              <a:gd name="connsiteY1" fmla="*/ 0 h 4650411"/>
              <a:gd name="connsiteX2" fmla="*/ 820245 w 4730463"/>
              <a:gd name="connsiteY2" fmla="*/ 13124 h 4650411"/>
              <a:gd name="connsiteX3" fmla="*/ 4333656 w 4730463"/>
              <a:gd name="connsiteY3" fmla="*/ 2399592 h 4650411"/>
              <a:gd name="connsiteX4" fmla="*/ 4507482 w 4730463"/>
              <a:gd name="connsiteY4" fmla="*/ 3186211 h 4650411"/>
              <a:gd name="connsiteX5" fmla="*/ 3348324 w 4730463"/>
              <a:gd name="connsiteY5" fmla="*/ 4440944 h 4650411"/>
              <a:gd name="connsiteX6" fmla="*/ 2459269 w 4730463"/>
              <a:gd name="connsiteY6" fmla="*/ 4356790 h 4650411"/>
              <a:gd name="connsiteX7" fmla="*/ 615 w 4730463"/>
              <a:gd name="connsiteY7" fmla="*/ 1762172 h 4650411"/>
              <a:gd name="connsiteX0" fmla="*/ 615 w 4730463"/>
              <a:gd name="connsiteY0" fmla="*/ 1762172 h 4650411"/>
              <a:gd name="connsiteX1" fmla="*/ 1433 w 4730463"/>
              <a:gd name="connsiteY1" fmla="*/ 0 h 4650411"/>
              <a:gd name="connsiteX2" fmla="*/ 820245 w 4730463"/>
              <a:gd name="connsiteY2" fmla="*/ 13124 h 4650411"/>
              <a:gd name="connsiteX3" fmla="*/ 4333656 w 4730463"/>
              <a:gd name="connsiteY3" fmla="*/ 2399592 h 4650411"/>
              <a:gd name="connsiteX4" fmla="*/ 4507482 w 4730463"/>
              <a:gd name="connsiteY4" fmla="*/ 3186211 h 4650411"/>
              <a:gd name="connsiteX5" fmla="*/ 3348324 w 4730463"/>
              <a:gd name="connsiteY5" fmla="*/ 4440944 h 4650411"/>
              <a:gd name="connsiteX6" fmla="*/ 2459269 w 4730463"/>
              <a:gd name="connsiteY6" fmla="*/ 4356790 h 4650411"/>
              <a:gd name="connsiteX7" fmla="*/ 615 w 4730463"/>
              <a:gd name="connsiteY7" fmla="*/ 1762172 h 4650411"/>
              <a:gd name="connsiteX0" fmla="*/ 615 w 4730463"/>
              <a:gd name="connsiteY0" fmla="*/ 1762172 h 4650411"/>
              <a:gd name="connsiteX1" fmla="*/ 1433 w 4730463"/>
              <a:gd name="connsiteY1" fmla="*/ 0 h 4650411"/>
              <a:gd name="connsiteX2" fmla="*/ 820245 w 4730463"/>
              <a:gd name="connsiteY2" fmla="*/ 13124 h 4650411"/>
              <a:gd name="connsiteX3" fmla="*/ 4333656 w 4730463"/>
              <a:gd name="connsiteY3" fmla="*/ 2399592 h 4650411"/>
              <a:gd name="connsiteX4" fmla="*/ 4507482 w 4730463"/>
              <a:gd name="connsiteY4" fmla="*/ 3186211 h 4650411"/>
              <a:gd name="connsiteX5" fmla="*/ 3348324 w 4730463"/>
              <a:gd name="connsiteY5" fmla="*/ 4440944 h 4650411"/>
              <a:gd name="connsiteX6" fmla="*/ 2459269 w 4730463"/>
              <a:gd name="connsiteY6" fmla="*/ 4356790 h 4650411"/>
              <a:gd name="connsiteX7" fmla="*/ 615 w 4730463"/>
              <a:gd name="connsiteY7" fmla="*/ 1762172 h 465041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4730463" h="4650411">
                <a:moveTo>
                  <a:pt x="615" y="1762172"/>
                </a:moveTo>
                <a:cubicBezTo>
                  <a:pt x="-2549" y="957049"/>
                  <a:pt x="7837" y="982227"/>
                  <a:pt x="1433" y="0"/>
                </a:cubicBezTo>
                <a:cubicBezTo>
                  <a:pt x="485217" y="22491"/>
                  <a:pt x="508972" y="-765"/>
                  <a:pt x="820245" y="13124"/>
                </a:cubicBezTo>
                <a:cubicBezTo>
                  <a:pt x="1789941" y="872972"/>
                  <a:pt x="2882421" y="1618039"/>
                  <a:pt x="4333656" y="2399592"/>
                </a:cubicBezTo>
                <a:cubicBezTo>
                  <a:pt x="4812264" y="2664606"/>
                  <a:pt x="4842417" y="2841109"/>
                  <a:pt x="4507482" y="3186211"/>
                </a:cubicBezTo>
                <a:cubicBezTo>
                  <a:pt x="4244371" y="3457309"/>
                  <a:pt x="3609767" y="4147273"/>
                  <a:pt x="3348324" y="4440944"/>
                </a:cubicBezTo>
                <a:cubicBezTo>
                  <a:pt x="3031344" y="4796998"/>
                  <a:pt x="2772040" y="4651951"/>
                  <a:pt x="2459269" y="4356790"/>
                </a:cubicBezTo>
                <a:cubicBezTo>
                  <a:pt x="1448392" y="3407892"/>
                  <a:pt x="985514" y="2980330"/>
                  <a:pt x="615" y="1762172"/>
                </a:cubicBezTo>
                <a:close/>
              </a:path>
            </a:pathLst>
          </a:custGeom>
          <a:solidFill>
            <a:srgbClr val="9DC4E7"/>
          </a:solidFill>
        </p:spPr>
        <p:txBody>
          <a:bodyPr>
            <a:normAutofit/>
          </a:bodyPr>
          <a:lstStyle>
            <a:lvl1pPr marL="0" indent="0">
              <a:buNone/>
              <a:defRPr lang="es-CO" sz="2000" kern="1200" dirty="0">
                <a:solidFill>
                  <a:schemeClr val="bg1"/>
                </a:solidFill>
                <a:latin typeface="Helvetica" pitchFamily="2" charset="0"/>
                <a:ea typeface="+mn-ea"/>
                <a:cs typeface="+mn-cs"/>
              </a:defRPr>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s-CO"/>
              <a:t>Clic en el icono para agregar imagen</a:t>
            </a:r>
          </a:p>
        </p:txBody>
      </p:sp>
      <p:sp>
        <p:nvSpPr>
          <p:cNvPr id="10" name="Título 1">
            <a:extLst>
              <a:ext uri="{FF2B5EF4-FFF2-40B4-BE49-F238E27FC236}">
                <a16:creationId xmlns:a16="http://schemas.microsoft.com/office/drawing/2014/main" id="{DF46E357-001F-4D45-80E8-8068A0F82549}"/>
              </a:ext>
            </a:extLst>
          </p:cNvPr>
          <p:cNvSpPr>
            <a:spLocks noGrp="1"/>
          </p:cNvSpPr>
          <p:nvPr>
            <p:ph type="ctrTitle" hasCustomPrompt="1"/>
          </p:nvPr>
        </p:nvSpPr>
        <p:spPr>
          <a:xfrm>
            <a:off x="6531647" y="3852823"/>
            <a:ext cx="5055750" cy="2006628"/>
          </a:xfrm>
        </p:spPr>
        <p:txBody>
          <a:bodyPr anchor="t">
            <a:normAutofit/>
          </a:bodyPr>
          <a:lstStyle>
            <a:lvl1pPr algn="l">
              <a:defRPr lang="es-CO" sz="2400" kern="1200" dirty="0">
                <a:solidFill>
                  <a:schemeClr val="bg1"/>
                </a:solidFill>
                <a:latin typeface="Helvetica" panose="020B0604020202020204" pitchFamily="34" charset="0"/>
                <a:ea typeface="+mn-ea"/>
                <a:cs typeface="Helvetica" panose="020B0604020202020204" pitchFamily="34" charset="0"/>
              </a:defRPr>
            </a:lvl1pPr>
          </a:lstStyle>
          <a:p>
            <a:r>
              <a:rPr lang="es-ES"/>
              <a:t>Subtítulo de la sección</a:t>
            </a:r>
            <a:br>
              <a:rPr lang="es-ES"/>
            </a:br>
            <a:r>
              <a:rPr lang="es-ES"/>
              <a:t>(Helvética 24 puntos)</a:t>
            </a:r>
            <a:endParaRPr lang="es-CO"/>
          </a:p>
        </p:txBody>
      </p:sp>
      <p:sp>
        <p:nvSpPr>
          <p:cNvPr id="12" name="Subtítulo 2">
            <a:extLst>
              <a:ext uri="{FF2B5EF4-FFF2-40B4-BE49-F238E27FC236}">
                <a16:creationId xmlns:a16="http://schemas.microsoft.com/office/drawing/2014/main" id="{AD348400-C9CE-F64E-A527-F444EF748C41}"/>
              </a:ext>
            </a:extLst>
          </p:cNvPr>
          <p:cNvSpPr>
            <a:spLocks noGrp="1"/>
          </p:cNvSpPr>
          <p:nvPr>
            <p:ph type="subTitle" idx="14" hasCustomPrompt="1"/>
          </p:nvPr>
        </p:nvSpPr>
        <p:spPr>
          <a:xfrm>
            <a:off x="6531647" y="1986177"/>
            <a:ext cx="5055750" cy="1655762"/>
          </a:xfrm>
        </p:spPr>
        <p:txBody>
          <a:bodyPr anchor="b">
            <a:normAutofit/>
          </a:bodyPr>
          <a:lstStyle>
            <a:lvl1pPr marL="0" indent="0" algn="l">
              <a:buNone/>
              <a:defRPr lang="es-CO" sz="3400" b="1" kern="1200" dirty="0">
                <a:solidFill>
                  <a:srgbClr val="AFC910"/>
                </a:solidFill>
                <a:latin typeface="Helvetica"/>
                <a:ea typeface="+mn-ea"/>
                <a:cs typeface="Helvetica"/>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s-ES"/>
              <a:t>Título de sección (Helvética 34 puntos)</a:t>
            </a:r>
            <a:endParaRPr lang="es-CO"/>
          </a:p>
        </p:txBody>
      </p:sp>
      <p:sp>
        <p:nvSpPr>
          <p:cNvPr id="14" name="Marcador de pie de página 1">
            <a:extLst>
              <a:ext uri="{FF2B5EF4-FFF2-40B4-BE49-F238E27FC236}">
                <a16:creationId xmlns:a16="http://schemas.microsoft.com/office/drawing/2014/main" id="{F0FB39F5-8FBD-4BC0-BC35-093AF84A173B}"/>
              </a:ext>
            </a:extLst>
          </p:cNvPr>
          <p:cNvSpPr txBox="1">
            <a:spLocks/>
          </p:cNvSpPr>
          <p:nvPr userDrawn="1"/>
        </p:nvSpPr>
        <p:spPr>
          <a:xfrm rot="16200000">
            <a:off x="-1874838" y="5198330"/>
            <a:ext cx="4114800" cy="365125"/>
          </a:xfrm>
          <a:prstGeom prst="rect">
            <a:avLst/>
          </a:prstGeom>
        </p:spPr>
        <p:txBody>
          <a:bodyPr vert="horz" lIns="91440" tIns="45720" rIns="91440" bIns="45720" rtlCol="0" anchor="ctr"/>
          <a:lstStyle>
            <a:defPPr>
              <a:defRPr lang="en-US"/>
            </a:defPPr>
            <a:lvl1pPr marL="0" algn="ctr" defTabSz="457200" rtl="0" eaLnBrk="1" latinLnBrk="0" hangingPunct="1">
              <a:defRPr lang="es-CO" sz="1000" kern="1200">
                <a:solidFill>
                  <a:schemeClr val="tx1">
                    <a:tint val="75000"/>
                  </a:schemeClr>
                </a:solidFill>
                <a:latin typeface="Helvetica" pitchFamily="2" charset="0"/>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r>
              <a:rPr lang="es-CO"/>
              <a:t>CCOM-FO-001 V14 / 2-Sep-2022 / Clasificada</a:t>
            </a:r>
          </a:p>
        </p:txBody>
      </p:sp>
    </p:spTree>
    <p:extLst>
      <p:ext uri="{BB962C8B-B14F-4D97-AF65-F5344CB8AC3E}">
        <p14:creationId xmlns:p14="http://schemas.microsoft.com/office/powerpoint/2010/main" val="244031842"/>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preserve="1" userDrawn="1">
  <p:cSld name="Encabezado de sección Tipo 2">
    <p:spTree>
      <p:nvGrpSpPr>
        <p:cNvPr id="1" name=""/>
        <p:cNvGrpSpPr/>
        <p:nvPr/>
      </p:nvGrpSpPr>
      <p:grpSpPr>
        <a:xfrm>
          <a:off x="0" y="0"/>
          <a:ext cx="0" cy="0"/>
          <a:chOff x="0" y="0"/>
          <a:chExt cx="0" cy="0"/>
        </a:xfrm>
      </p:grpSpPr>
      <p:pic>
        <p:nvPicPr>
          <p:cNvPr id="9" name="Imagen 8">
            <a:extLst>
              <a:ext uri="{FF2B5EF4-FFF2-40B4-BE49-F238E27FC236}">
                <a16:creationId xmlns:a16="http://schemas.microsoft.com/office/drawing/2014/main" id="{76291E0B-06CA-A043-9745-FCE2450B8AFC}"/>
              </a:ext>
            </a:extLst>
          </p:cNvPr>
          <p:cNvPicPr>
            <a:picLocks noChangeAspect="1"/>
          </p:cNvPicPr>
          <p:nvPr userDrawn="1"/>
        </p:nvPicPr>
        <p:blipFill>
          <a:blip r:embed="rId2">
            <a:extLst>
              <a:ext uri="{28A0092B-C50C-407E-A947-70E740481C1C}">
                <a14:useLocalDpi xmlns:a14="http://schemas.microsoft.com/office/drawing/2010/main"/>
              </a:ext>
            </a:extLst>
          </a:blip>
          <a:stretch>
            <a:fillRect/>
          </a:stretch>
        </p:blipFill>
        <p:spPr>
          <a:xfrm>
            <a:off x="0" y="0"/>
            <a:ext cx="12192000" cy="6858000"/>
          </a:xfrm>
          <a:prstGeom prst="rect">
            <a:avLst/>
          </a:prstGeom>
        </p:spPr>
      </p:pic>
      <p:pic>
        <p:nvPicPr>
          <p:cNvPr id="11" name="Imagen 10">
            <a:extLst>
              <a:ext uri="{FF2B5EF4-FFF2-40B4-BE49-F238E27FC236}">
                <a16:creationId xmlns:a16="http://schemas.microsoft.com/office/drawing/2014/main" id="{72302CC6-35C0-C04E-A6CC-D872E40F4478}"/>
              </a:ext>
            </a:extLst>
          </p:cNvPr>
          <p:cNvPicPr>
            <a:picLocks noChangeAspect="1"/>
          </p:cNvPicPr>
          <p:nvPr userDrawn="1"/>
        </p:nvPicPr>
        <p:blipFill>
          <a:blip r:embed="rId3" cstate="screen">
            <a:extLst>
              <a:ext uri="{28A0092B-C50C-407E-A947-70E740481C1C}">
                <a14:useLocalDpi xmlns:a14="http://schemas.microsoft.com/office/drawing/2010/main"/>
              </a:ext>
            </a:extLst>
          </a:blip>
          <a:stretch>
            <a:fillRect/>
          </a:stretch>
        </p:blipFill>
        <p:spPr>
          <a:xfrm>
            <a:off x="8706704" y="0"/>
            <a:ext cx="3485296" cy="1812354"/>
          </a:xfrm>
          <a:prstGeom prst="rect">
            <a:avLst/>
          </a:prstGeom>
        </p:spPr>
      </p:pic>
      <p:sp>
        <p:nvSpPr>
          <p:cNvPr id="5" name="Marcador de fecha 4">
            <a:extLst>
              <a:ext uri="{FF2B5EF4-FFF2-40B4-BE49-F238E27FC236}">
                <a16:creationId xmlns:a16="http://schemas.microsoft.com/office/drawing/2014/main" id="{6E15F918-95DA-4F1A-B745-A01634D75EE0}"/>
              </a:ext>
            </a:extLst>
          </p:cNvPr>
          <p:cNvSpPr>
            <a:spLocks noGrp="1"/>
          </p:cNvSpPr>
          <p:nvPr>
            <p:ph type="dt" sz="half" idx="10"/>
          </p:nvPr>
        </p:nvSpPr>
        <p:spPr/>
        <p:txBody>
          <a:bodyPr/>
          <a:lstStyle/>
          <a:p>
            <a:endParaRPr lang="es-CO"/>
          </a:p>
        </p:txBody>
      </p:sp>
      <p:sp>
        <p:nvSpPr>
          <p:cNvPr id="6" name="Marcador de pie de página 5">
            <a:extLst>
              <a:ext uri="{FF2B5EF4-FFF2-40B4-BE49-F238E27FC236}">
                <a16:creationId xmlns:a16="http://schemas.microsoft.com/office/drawing/2014/main" id="{4659B2E9-00E9-4887-92EF-D64FD1F46610}"/>
              </a:ext>
            </a:extLst>
          </p:cNvPr>
          <p:cNvSpPr>
            <a:spLocks noGrp="1"/>
          </p:cNvSpPr>
          <p:nvPr>
            <p:ph type="ftr" sz="quarter" idx="11"/>
          </p:nvPr>
        </p:nvSpPr>
        <p:spPr/>
        <p:txBody>
          <a:bodyPr/>
          <a:lstStyle/>
          <a:p>
            <a:r>
              <a:rPr lang="es-CO"/>
              <a:t>CCOM-FO-001 V2 / 19-Jul-2022 / Clasificada</a:t>
            </a:r>
          </a:p>
        </p:txBody>
      </p:sp>
      <p:sp>
        <p:nvSpPr>
          <p:cNvPr id="7" name="Marcador de número de diapositiva 6">
            <a:extLst>
              <a:ext uri="{FF2B5EF4-FFF2-40B4-BE49-F238E27FC236}">
                <a16:creationId xmlns:a16="http://schemas.microsoft.com/office/drawing/2014/main" id="{3E9E1F9D-4641-4E48-9874-1BE6BDA17D2D}"/>
              </a:ext>
            </a:extLst>
          </p:cNvPr>
          <p:cNvSpPr>
            <a:spLocks noGrp="1"/>
          </p:cNvSpPr>
          <p:nvPr>
            <p:ph type="sldNum" sz="quarter" idx="12"/>
          </p:nvPr>
        </p:nvSpPr>
        <p:spPr/>
        <p:txBody>
          <a:bodyPr/>
          <a:lstStyle/>
          <a:p>
            <a:fld id="{80A1B78A-D2AA-4EB1-9E00-A5BD42699FC9}" type="slidenum">
              <a:rPr lang="es-CO" smtClean="0"/>
              <a:t>‹Nº›</a:t>
            </a:fld>
            <a:endParaRPr lang="es-CO"/>
          </a:p>
        </p:txBody>
      </p:sp>
      <p:sp>
        <p:nvSpPr>
          <p:cNvPr id="10" name="Título 1">
            <a:extLst>
              <a:ext uri="{FF2B5EF4-FFF2-40B4-BE49-F238E27FC236}">
                <a16:creationId xmlns:a16="http://schemas.microsoft.com/office/drawing/2014/main" id="{DF46E357-001F-4D45-80E8-8068A0F82549}"/>
              </a:ext>
            </a:extLst>
          </p:cNvPr>
          <p:cNvSpPr>
            <a:spLocks noGrp="1"/>
          </p:cNvSpPr>
          <p:nvPr>
            <p:ph type="ctrTitle" hasCustomPrompt="1"/>
          </p:nvPr>
        </p:nvSpPr>
        <p:spPr>
          <a:xfrm>
            <a:off x="6531647" y="3852823"/>
            <a:ext cx="5055750" cy="2006628"/>
          </a:xfrm>
        </p:spPr>
        <p:txBody>
          <a:bodyPr anchor="t">
            <a:normAutofit/>
          </a:bodyPr>
          <a:lstStyle>
            <a:lvl1pPr algn="l">
              <a:defRPr lang="es-CO" sz="2400" kern="1200" dirty="0">
                <a:solidFill>
                  <a:schemeClr val="bg1"/>
                </a:solidFill>
                <a:latin typeface="Helvetica" panose="020B0604020202020204" pitchFamily="34" charset="0"/>
                <a:ea typeface="+mn-ea"/>
                <a:cs typeface="Helvetica" panose="020B0604020202020204" pitchFamily="34" charset="0"/>
              </a:defRPr>
            </a:lvl1pPr>
          </a:lstStyle>
          <a:p>
            <a:r>
              <a:rPr lang="es-ES"/>
              <a:t>Subtítulo de la sección</a:t>
            </a:r>
            <a:br>
              <a:rPr lang="es-ES"/>
            </a:br>
            <a:r>
              <a:rPr lang="es-ES"/>
              <a:t>(Helvética 24 puntos)</a:t>
            </a:r>
            <a:endParaRPr lang="es-CO"/>
          </a:p>
        </p:txBody>
      </p:sp>
      <p:sp>
        <p:nvSpPr>
          <p:cNvPr id="12" name="Subtítulo 2">
            <a:extLst>
              <a:ext uri="{FF2B5EF4-FFF2-40B4-BE49-F238E27FC236}">
                <a16:creationId xmlns:a16="http://schemas.microsoft.com/office/drawing/2014/main" id="{AD348400-C9CE-F64E-A527-F444EF748C41}"/>
              </a:ext>
            </a:extLst>
          </p:cNvPr>
          <p:cNvSpPr>
            <a:spLocks noGrp="1"/>
          </p:cNvSpPr>
          <p:nvPr>
            <p:ph type="subTitle" idx="14" hasCustomPrompt="1"/>
          </p:nvPr>
        </p:nvSpPr>
        <p:spPr>
          <a:xfrm>
            <a:off x="6531647" y="1986177"/>
            <a:ext cx="5055750" cy="1655762"/>
          </a:xfrm>
        </p:spPr>
        <p:txBody>
          <a:bodyPr anchor="b">
            <a:normAutofit/>
          </a:bodyPr>
          <a:lstStyle>
            <a:lvl1pPr marL="0" indent="0" algn="l">
              <a:buNone/>
              <a:defRPr lang="es-CO" sz="3400" b="1" kern="1200" dirty="0">
                <a:solidFill>
                  <a:srgbClr val="AFC910"/>
                </a:solidFill>
                <a:latin typeface="Helvetica"/>
                <a:ea typeface="+mn-ea"/>
                <a:cs typeface="Helvetica"/>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s-ES"/>
              <a:t>Título de sección opc.2 (Helvética 34 puntos)</a:t>
            </a:r>
            <a:endParaRPr lang="es-CO"/>
          </a:p>
        </p:txBody>
      </p:sp>
      <p:sp>
        <p:nvSpPr>
          <p:cNvPr id="17" name="Marcador de posición de imagen 2">
            <a:extLst>
              <a:ext uri="{FF2B5EF4-FFF2-40B4-BE49-F238E27FC236}">
                <a16:creationId xmlns:a16="http://schemas.microsoft.com/office/drawing/2014/main" id="{F9948CDE-B14E-AE43-BB48-E38B81D90E2F}"/>
              </a:ext>
            </a:extLst>
          </p:cNvPr>
          <p:cNvSpPr>
            <a:spLocks noGrp="1"/>
          </p:cNvSpPr>
          <p:nvPr>
            <p:ph type="pic" idx="1" hasCustomPrompt="1"/>
          </p:nvPr>
        </p:nvSpPr>
        <p:spPr>
          <a:xfrm>
            <a:off x="-4119" y="756402"/>
            <a:ext cx="6232436" cy="6125633"/>
          </a:xfrm>
          <a:custGeom>
            <a:avLst/>
            <a:gdLst>
              <a:gd name="connsiteX0" fmla="*/ 0 w 6172200"/>
              <a:gd name="connsiteY0" fmla="*/ 812287 h 4873625"/>
              <a:gd name="connsiteX1" fmla="*/ 812287 w 6172200"/>
              <a:gd name="connsiteY1" fmla="*/ 0 h 4873625"/>
              <a:gd name="connsiteX2" fmla="*/ 5359913 w 6172200"/>
              <a:gd name="connsiteY2" fmla="*/ 0 h 4873625"/>
              <a:gd name="connsiteX3" fmla="*/ 6172200 w 6172200"/>
              <a:gd name="connsiteY3" fmla="*/ 812287 h 4873625"/>
              <a:gd name="connsiteX4" fmla="*/ 6172200 w 6172200"/>
              <a:gd name="connsiteY4" fmla="*/ 4061338 h 4873625"/>
              <a:gd name="connsiteX5" fmla="*/ 5359913 w 6172200"/>
              <a:gd name="connsiteY5" fmla="*/ 4873625 h 4873625"/>
              <a:gd name="connsiteX6" fmla="*/ 812287 w 6172200"/>
              <a:gd name="connsiteY6" fmla="*/ 4873625 h 4873625"/>
              <a:gd name="connsiteX7" fmla="*/ 0 w 6172200"/>
              <a:gd name="connsiteY7" fmla="*/ 4061338 h 4873625"/>
              <a:gd name="connsiteX8" fmla="*/ 0 w 6172200"/>
              <a:gd name="connsiteY8" fmla="*/ 812287 h 4873625"/>
              <a:gd name="connsiteX0" fmla="*/ 0 w 6172200"/>
              <a:gd name="connsiteY0" fmla="*/ 812287 h 4873625"/>
              <a:gd name="connsiteX1" fmla="*/ 812287 w 6172200"/>
              <a:gd name="connsiteY1" fmla="*/ 0 h 4873625"/>
              <a:gd name="connsiteX2" fmla="*/ 5359913 w 6172200"/>
              <a:gd name="connsiteY2" fmla="*/ 0 h 4873625"/>
              <a:gd name="connsiteX3" fmla="*/ 6172200 w 6172200"/>
              <a:gd name="connsiteY3" fmla="*/ 812287 h 4873625"/>
              <a:gd name="connsiteX4" fmla="*/ 6172200 w 6172200"/>
              <a:gd name="connsiteY4" fmla="*/ 4061338 h 4873625"/>
              <a:gd name="connsiteX5" fmla="*/ 5359913 w 6172200"/>
              <a:gd name="connsiteY5" fmla="*/ 4873625 h 4873625"/>
              <a:gd name="connsiteX6" fmla="*/ 812287 w 6172200"/>
              <a:gd name="connsiteY6" fmla="*/ 4873625 h 4873625"/>
              <a:gd name="connsiteX7" fmla="*/ 0 w 6172200"/>
              <a:gd name="connsiteY7" fmla="*/ 4061338 h 4873625"/>
              <a:gd name="connsiteX8" fmla="*/ 0 w 6172200"/>
              <a:gd name="connsiteY8" fmla="*/ 812287 h 4873625"/>
              <a:gd name="connsiteX0" fmla="*/ 0 w 6172200"/>
              <a:gd name="connsiteY0" fmla="*/ 812287 h 4873625"/>
              <a:gd name="connsiteX1" fmla="*/ 1488336 w 6172200"/>
              <a:gd name="connsiteY1" fmla="*/ 0 h 4873625"/>
              <a:gd name="connsiteX2" fmla="*/ 5359913 w 6172200"/>
              <a:gd name="connsiteY2" fmla="*/ 0 h 4873625"/>
              <a:gd name="connsiteX3" fmla="*/ 6172200 w 6172200"/>
              <a:gd name="connsiteY3" fmla="*/ 812287 h 4873625"/>
              <a:gd name="connsiteX4" fmla="*/ 6172200 w 6172200"/>
              <a:gd name="connsiteY4" fmla="*/ 4061338 h 4873625"/>
              <a:gd name="connsiteX5" fmla="*/ 5359913 w 6172200"/>
              <a:gd name="connsiteY5" fmla="*/ 4873625 h 4873625"/>
              <a:gd name="connsiteX6" fmla="*/ 812287 w 6172200"/>
              <a:gd name="connsiteY6" fmla="*/ 4873625 h 4873625"/>
              <a:gd name="connsiteX7" fmla="*/ 0 w 6172200"/>
              <a:gd name="connsiteY7" fmla="*/ 4061338 h 4873625"/>
              <a:gd name="connsiteX8" fmla="*/ 0 w 6172200"/>
              <a:gd name="connsiteY8" fmla="*/ 812287 h 4873625"/>
              <a:gd name="connsiteX0" fmla="*/ 0 w 6172200"/>
              <a:gd name="connsiteY0" fmla="*/ 0 h 4876064"/>
              <a:gd name="connsiteX1" fmla="*/ 1488336 w 6172200"/>
              <a:gd name="connsiteY1" fmla="*/ 2439 h 4876064"/>
              <a:gd name="connsiteX2" fmla="*/ 5359913 w 6172200"/>
              <a:gd name="connsiteY2" fmla="*/ 2439 h 4876064"/>
              <a:gd name="connsiteX3" fmla="*/ 6172200 w 6172200"/>
              <a:gd name="connsiteY3" fmla="*/ 814726 h 4876064"/>
              <a:gd name="connsiteX4" fmla="*/ 6172200 w 6172200"/>
              <a:gd name="connsiteY4" fmla="*/ 4063777 h 4876064"/>
              <a:gd name="connsiteX5" fmla="*/ 5359913 w 6172200"/>
              <a:gd name="connsiteY5" fmla="*/ 4876064 h 4876064"/>
              <a:gd name="connsiteX6" fmla="*/ 812287 w 6172200"/>
              <a:gd name="connsiteY6" fmla="*/ 4876064 h 4876064"/>
              <a:gd name="connsiteX7" fmla="*/ 0 w 6172200"/>
              <a:gd name="connsiteY7" fmla="*/ 4063777 h 4876064"/>
              <a:gd name="connsiteX8" fmla="*/ 0 w 6172200"/>
              <a:gd name="connsiteY8" fmla="*/ 0 h 4876064"/>
              <a:gd name="connsiteX0" fmla="*/ 10274 w 6182474"/>
              <a:gd name="connsiteY0" fmla="*/ 0 h 4876064"/>
              <a:gd name="connsiteX1" fmla="*/ 1498610 w 6182474"/>
              <a:gd name="connsiteY1" fmla="*/ 2439 h 4876064"/>
              <a:gd name="connsiteX2" fmla="*/ 5370187 w 6182474"/>
              <a:gd name="connsiteY2" fmla="*/ 2439 h 4876064"/>
              <a:gd name="connsiteX3" fmla="*/ 6182474 w 6182474"/>
              <a:gd name="connsiteY3" fmla="*/ 814726 h 4876064"/>
              <a:gd name="connsiteX4" fmla="*/ 6182474 w 6182474"/>
              <a:gd name="connsiteY4" fmla="*/ 4063777 h 4876064"/>
              <a:gd name="connsiteX5" fmla="*/ 5370187 w 6182474"/>
              <a:gd name="connsiteY5" fmla="*/ 4876064 h 4876064"/>
              <a:gd name="connsiteX6" fmla="*/ 822561 w 6182474"/>
              <a:gd name="connsiteY6" fmla="*/ 4876064 h 4876064"/>
              <a:gd name="connsiteX7" fmla="*/ 0 w 6182474"/>
              <a:gd name="connsiteY7" fmla="*/ 1998672 h 4876064"/>
              <a:gd name="connsiteX8" fmla="*/ 10274 w 6182474"/>
              <a:gd name="connsiteY8" fmla="*/ 0 h 4876064"/>
              <a:gd name="connsiteX0" fmla="*/ 17336 w 6189536"/>
              <a:gd name="connsiteY0" fmla="*/ 0 h 4876064"/>
              <a:gd name="connsiteX1" fmla="*/ 1505672 w 6189536"/>
              <a:gd name="connsiteY1" fmla="*/ 2439 h 4876064"/>
              <a:gd name="connsiteX2" fmla="*/ 5377249 w 6189536"/>
              <a:gd name="connsiteY2" fmla="*/ 2439 h 4876064"/>
              <a:gd name="connsiteX3" fmla="*/ 6189536 w 6189536"/>
              <a:gd name="connsiteY3" fmla="*/ 814726 h 4876064"/>
              <a:gd name="connsiteX4" fmla="*/ 6189536 w 6189536"/>
              <a:gd name="connsiteY4" fmla="*/ 4063777 h 4876064"/>
              <a:gd name="connsiteX5" fmla="*/ 5377249 w 6189536"/>
              <a:gd name="connsiteY5" fmla="*/ 4876064 h 4876064"/>
              <a:gd name="connsiteX6" fmla="*/ 367286 w 6189536"/>
              <a:gd name="connsiteY6" fmla="*/ 2810958 h 4876064"/>
              <a:gd name="connsiteX7" fmla="*/ 7062 w 6189536"/>
              <a:gd name="connsiteY7" fmla="*/ 1998672 h 4876064"/>
              <a:gd name="connsiteX8" fmla="*/ 17336 w 6189536"/>
              <a:gd name="connsiteY8" fmla="*/ 0 h 4876064"/>
              <a:gd name="connsiteX0" fmla="*/ 10274 w 6182474"/>
              <a:gd name="connsiteY0" fmla="*/ 0 h 4876064"/>
              <a:gd name="connsiteX1" fmla="*/ 1498610 w 6182474"/>
              <a:gd name="connsiteY1" fmla="*/ 2439 h 4876064"/>
              <a:gd name="connsiteX2" fmla="*/ 5370187 w 6182474"/>
              <a:gd name="connsiteY2" fmla="*/ 2439 h 4876064"/>
              <a:gd name="connsiteX3" fmla="*/ 6182474 w 6182474"/>
              <a:gd name="connsiteY3" fmla="*/ 814726 h 4876064"/>
              <a:gd name="connsiteX4" fmla="*/ 6182474 w 6182474"/>
              <a:gd name="connsiteY4" fmla="*/ 4063777 h 4876064"/>
              <a:gd name="connsiteX5" fmla="*/ 5370187 w 6182474"/>
              <a:gd name="connsiteY5" fmla="*/ 4876064 h 4876064"/>
              <a:gd name="connsiteX6" fmla="*/ 360224 w 6182474"/>
              <a:gd name="connsiteY6" fmla="*/ 2810958 h 4876064"/>
              <a:gd name="connsiteX7" fmla="*/ 0 w 6182474"/>
              <a:gd name="connsiteY7" fmla="*/ 1998672 h 4876064"/>
              <a:gd name="connsiteX8" fmla="*/ 10274 w 6182474"/>
              <a:gd name="connsiteY8" fmla="*/ 0 h 4876064"/>
              <a:gd name="connsiteX0" fmla="*/ 10274 w 6182474"/>
              <a:gd name="connsiteY0" fmla="*/ 0 h 5143192"/>
              <a:gd name="connsiteX1" fmla="*/ 1498610 w 6182474"/>
              <a:gd name="connsiteY1" fmla="*/ 2439 h 5143192"/>
              <a:gd name="connsiteX2" fmla="*/ 5370187 w 6182474"/>
              <a:gd name="connsiteY2" fmla="*/ 2439 h 5143192"/>
              <a:gd name="connsiteX3" fmla="*/ 6182474 w 6182474"/>
              <a:gd name="connsiteY3" fmla="*/ 814726 h 5143192"/>
              <a:gd name="connsiteX4" fmla="*/ 6182474 w 6182474"/>
              <a:gd name="connsiteY4" fmla="*/ 4063777 h 5143192"/>
              <a:gd name="connsiteX5" fmla="*/ 2061908 w 6182474"/>
              <a:gd name="connsiteY5" fmla="*/ 5143192 h 5143192"/>
              <a:gd name="connsiteX6" fmla="*/ 360224 w 6182474"/>
              <a:gd name="connsiteY6" fmla="*/ 2810958 h 5143192"/>
              <a:gd name="connsiteX7" fmla="*/ 0 w 6182474"/>
              <a:gd name="connsiteY7" fmla="*/ 1998672 h 5143192"/>
              <a:gd name="connsiteX8" fmla="*/ 10274 w 6182474"/>
              <a:gd name="connsiteY8" fmla="*/ 0 h 5143192"/>
              <a:gd name="connsiteX0" fmla="*/ 10274 w 6182474"/>
              <a:gd name="connsiteY0" fmla="*/ 0 h 5334539"/>
              <a:gd name="connsiteX1" fmla="*/ 1498610 w 6182474"/>
              <a:gd name="connsiteY1" fmla="*/ 2439 h 5334539"/>
              <a:gd name="connsiteX2" fmla="*/ 5370187 w 6182474"/>
              <a:gd name="connsiteY2" fmla="*/ 2439 h 5334539"/>
              <a:gd name="connsiteX3" fmla="*/ 6182474 w 6182474"/>
              <a:gd name="connsiteY3" fmla="*/ 814726 h 5334539"/>
              <a:gd name="connsiteX4" fmla="*/ 3110501 w 6182474"/>
              <a:gd name="connsiteY4" fmla="*/ 5132289 h 5334539"/>
              <a:gd name="connsiteX5" fmla="*/ 2061908 w 6182474"/>
              <a:gd name="connsiteY5" fmla="*/ 5143192 h 5334539"/>
              <a:gd name="connsiteX6" fmla="*/ 360224 w 6182474"/>
              <a:gd name="connsiteY6" fmla="*/ 2810958 h 5334539"/>
              <a:gd name="connsiteX7" fmla="*/ 0 w 6182474"/>
              <a:gd name="connsiteY7" fmla="*/ 1998672 h 5334539"/>
              <a:gd name="connsiteX8" fmla="*/ 10274 w 6182474"/>
              <a:gd name="connsiteY8" fmla="*/ 0 h 5334539"/>
              <a:gd name="connsiteX0" fmla="*/ 10274 w 5532670"/>
              <a:gd name="connsiteY0" fmla="*/ 0 h 5334539"/>
              <a:gd name="connsiteX1" fmla="*/ 1498610 w 5532670"/>
              <a:gd name="connsiteY1" fmla="*/ 2439 h 5334539"/>
              <a:gd name="connsiteX2" fmla="*/ 5370187 w 5532670"/>
              <a:gd name="connsiteY2" fmla="*/ 2439 h 5334539"/>
              <a:gd name="connsiteX3" fmla="*/ 5196154 w 5532670"/>
              <a:gd name="connsiteY3" fmla="*/ 3352443 h 5334539"/>
              <a:gd name="connsiteX4" fmla="*/ 3110501 w 5532670"/>
              <a:gd name="connsiteY4" fmla="*/ 5132289 h 5334539"/>
              <a:gd name="connsiteX5" fmla="*/ 2061908 w 5532670"/>
              <a:gd name="connsiteY5" fmla="*/ 5143192 h 5334539"/>
              <a:gd name="connsiteX6" fmla="*/ 360224 w 5532670"/>
              <a:gd name="connsiteY6" fmla="*/ 2810958 h 5334539"/>
              <a:gd name="connsiteX7" fmla="*/ 0 w 5532670"/>
              <a:gd name="connsiteY7" fmla="*/ 1998672 h 5334539"/>
              <a:gd name="connsiteX8" fmla="*/ 10274 w 5532670"/>
              <a:gd name="connsiteY8" fmla="*/ 0 h 5334539"/>
              <a:gd name="connsiteX0" fmla="*/ 10274 w 5558319"/>
              <a:gd name="connsiteY0" fmla="*/ 0 h 5334539"/>
              <a:gd name="connsiteX1" fmla="*/ 1498610 w 5558319"/>
              <a:gd name="connsiteY1" fmla="*/ 2439 h 5334539"/>
              <a:gd name="connsiteX2" fmla="*/ 5401009 w 5558319"/>
              <a:gd name="connsiteY2" fmla="*/ 2447689 h 5334539"/>
              <a:gd name="connsiteX3" fmla="*/ 5196154 w 5558319"/>
              <a:gd name="connsiteY3" fmla="*/ 3352443 h 5334539"/>
              <a:gd name="connsiteX4" fmla="*/ 3110501 w 5558319"/>
              <a:gd name="connsiteY4" fmla="*/ 5132289 h 5334539"/>
              <a:gd name="connsiteX5" fmla="*/ 2061908 w 5558319"/>
              <a:gd name="connsiteY5" fmla="*/ 5143192 h 5334539"/>
              <a:gd name="connsiteX6" fmla="*/ 360224 w 5558319"/>
              <a:gd name="connsiteY6" fmla="*/ 2810958 h 5334539"/>
              <a:gd name="connsiteX7" fmla="*/ 0 w 5558319"/>
              <a:gd name="connsiteY7" fmla="*/ 1998672 h 5334539"/>
              <a:gd name="connsiteX8" fmla="*/ 10274 w 5558319"/>
              <a:gd name="connsiteY8" fmla="*/ 0 h 5334539"/>
              <a:gd name="connsiteX0" fmla="*/ 10274 w 5558319"/>
              <a:gd name="connsiteY0" fmla="*/ 110576 h 5445115"/>
              <a:gd name="connsiteX1" fmla="*/ 3460974 w 5558319"/>
              <a:gd name="connsiteY1" fmla="*/ 0 h 5445115"/>
              <a:gd name="connsiteX2" fmla="*/ 5401009 w 5558319"/>
              <a:gd name="connsiteY2" fmla="*/ 2558265 h 5445115"/>
              <a:gd name="connsiteX3" fmla="*/ 5196154 w 5558319"/>
              <a:gd name="connsiteY3" fmla="*/ 3463019 h 5445115"/>
              <a:gd name="connsiteX4" fmla="*/ 3110501 w 5558319"/>
              <a:gd name="connsiteY4" fmla="*/ 5242865 h 5445115"/>
              <a:gd name="connsiteX5" fmla="*/ 2061908 w 5558319"/>
              <a:gd name="connsiteY5" fmla="*/ 5253768 h 5445115"/>
              <a:gd name="connsiteX6" fmla="*/ 360224 w 5558319"/>
              <a:gd name="connsiteY6" fmla="*/ 2921534 h 5445115"/>
              <a:gd name="connsiteX7" fmla="*/ 0 w 5558319"/>
              <a:gd name="connsiteY7" fmla="*/ 2109248 h 5445115"/>
              <a:gd name="connsiteX8" fmla="*/ 10274 w 5558319"/>
              <a:gd name="connsiteY8" fmla="*/ 110576 h 5445115"/>
              <a:gd name="connsiteX0" fmla="*/ 133564 w 5681609"/>
              <a:gd name="connsiteY0" fmla="*/ 110576 h 5445115"/>
              <a:gd name="connsiteX1" fmla="*/ 3584264 w 5681609"/>
              <a:gd name="connsiteY1" fmla="*/ 0 h 5445115"/>
              <a:gd name="connsiteX2" fmla="*/ 5524299 w 5681609"/>
              <a:gd name="connsiteY2" fmla="*/ 2558265 h 5445115"/>
              <a:gd name="connsiteX3" fmla="*/ 5319444 w 5681609"/>
              <a:gd name="connsiteY3" fmla="*/ 3463019 h 5445115"/>
              <a:gd name="connsiteX4" fmla="*/ 3233791 w 5681609"/>
              <a:gd name="connsiteY4" fmla="*/ 5242865 h 5445115"/>
              <a:gd name="connsiteX5" fmla="*/ 2185198 w 5681609"/>
              <a:gd name="connsiteY5" fmla="*/ 5253768 h 5445115"/>
              <a:gd name="connsiteX6" fmla="*/ 483514 w 5681609"/>
              <a:gd name="connsiteY6" fmla="*/ 2921534 h 5445115"/>
              <a:gd name="connsiteX7" fmla="*/ 0 w 5681609"/>
              <a:gd name="connsiteY7" fmla="*/ 1081832 h 5445115"/>
              <a:gd name="connsiteX8" fmla="*/ 133564 w 5681609"/>
              <a:gd name="connsiteY8" fmla="*/ 110576 h 5445115"/>
              <a:gd name="connsiteX0" fmla="*/ 133564 w 5681609"/>
              <a:gd name="connsiteY0" fmla="*/ 110576 h 5445115"/>
              <a:gd name="connsiteX1" fmla="*/ 3584264 w 5681609"/>
              <a:gd name="connsiteY1" fmla="*/ 0 h 5445115"/>
              <a:gd name="connsiteX2" fmla="*/ 5524299 w 5681609"/>
              <a:gd name="connsiteY2" fmla="*/ 2558265 h 5445115"/>
              <a:gd name="connsiteX3" fmla="*/ 5319444 w 5681609"/>
              <a:gd name="connsiteY3" fmla="*/ 3463019 h 5445115"/>
              <a:gd name="connsiteX4" fmla="*/ 3233791 w 5681609"/>
              <a:gd name="connsiteY4" fmla="*/ 5242865 h 5445115"/>
              <a:gd name="connsiteX5" fmla="*/ 2185198 w 5681609"/>
              <a:gd name="connsiteY5" fmla="*/ 5253768 h 5445115"/>
              <a:gd name="connsiteX6" fmla="*/ 206112 w 5681609"/>
              <a:gd name="connsiteY6" fmla="*/ 2448923 h 5445115"/>
              <a:gd name="connsiteX7" fmla="*/ 0 w 5681609"/>
              <a:gd name="connsiteY7" fmla="*/ 1081832 h 5445115"/>
              <a:gd name="connsiteX8" fmla="*/ 133564 w 5681609"/>
              <a:gd name="connsiteY8" fmla="*/ 110576 h 5445115"/>
              <a:gd name="connsiteX0" fmla="*/ 133564 w 5681609"/>
              <a:gd name="connsiteY0" fmla="*/ 0 h 5334539"/>
              <a:gd name="connsiteX1" fmla="*/ 3415388 w 5681609"/>
              <a:gd name="connsiteY1" fmla="*/ 4754 h 5334539"/>
              <a:gd name="connsiteX2" fmla="*/ 5524299 w 5681609"/>
              <a:gd name="connsiteY2" fmla="*/ 2447689 h 5334539"/>
              <a:gd name="connsiteX3" fmla="*/ 5319444 w 5681609"/>
              <a:gd name="connsiteY3" fmla="*/ 3352443 h 5334539"/>
              <a:gd name="connsiteX4" fmla="*/ 3233791 w 5681609"/>
              <a:gd name="connsiteY4" fmla="*/ 5132289 h 5334539"/>
              <a:gd name="connsiteX5" fmla="*/ 2185198 w 5681609"/>
              <a:gd name="connsiteY5" fmla="*/ 5143192 h 5334539"/>
              <a:gd name="connsiteX6" fmla="*/ 206112 w 5681609"/>
              <a:gd name="connsiteY6" fmla="*/ 2338347 h 5334539"/>
              <a:gd name="connsiteX7" fmla="*/ 0 w 5681609"/>
              <a:gd name="connsiteY7" fmla="*/ 971256 h 5334539"/>
              <a:gd name="connsiteX8" fmla="*/ 133564 w 5681609"/>
              <a:gd name="connsiteY8" fmla="*/ 0 h 5334539"/>
              <a:gd name="connsiteX0" fmla="*/ 133564 w 5681609"/>
              <a:gd name="connsiteY0" fmla="*/ 0 h 5334539"/>
              <a:gd name="connsiteX1" fmla="*/ 3415388 w 5681609"/>
              <a:gd name="connsiteY1" fmla="*/ 4754 h 5334539"/>
              <a:gd name="connsiteX2" fmla="*/ 5524299 w 5681609"/>
              <a:gd name="connsiteY2" fmla="*/ 2447689 h 5334539"/>
              <a:gd name="connsiteX3" fmla="*/ 5319444 w 5681609"/>
              <a:gd name="connsiteY3" fmla="*/ 3352443 h 5334539"/>
              <a:gd name="connsiteX4" fmla="*/ 3233791 w 5681609"/>
              <a:gd name="connsiteY4" fmla="*/ 5132289 h 5334539"/>
              <a:gd name="connsiteX5" fmla="*/ 2185198 w 5681609"/>
              <a:gd name="connsiteY5" fmla="*/ 5143192 h 5334539"/>
              <a:gd name="connsiteX6" fmla="*/ 206112 w 5681609"/>
              <a:gd name="connsiteY6" fmla="*/ 2338347 h 5334539"/>
              <a:gd name="connsiteX7" fmla="*/ 0 w 5681609"/>
              <a:gd name="connsiteY7" fmla="*/ 971256 h 5334539"/>
              <a:gd name="connsiteX8" fmla="*/ 133564 w 5681609"/>
              <a:gd name="connsiteY8" fmla="*/ 0 h 5334539"/>
              <a:gd name="connsiteX0" fmla="*/ 133564 w 5521073"/>
              <a:gd name="connsiteY0" fmla="*/ 0 h 5334539"/>
              <a:gd name="connsiteX1" fmla="*/ 3415388 w 5521073"/>
              <a:gd name="connsiteY1" fmla="*/ 4754 h 5334539"/>
              <a:gd name="connsiteX2" fmla="*/ 5322472 w 5521073"/>
              <a:gd name="connsiteY2" fmla="*/ 2184078 h 5334539"/>
              <a:gd name="connsiteX3" fmla="*/ 5319444 w 5521073"/>
              <a:gd name="connsiteY3" fmla="*/ 3352443 h 5334539"/>
              <a:gd name="connsiteX4" fmla="*/ 3233791 w 5521073"/>
              <a:gd name="connsiteY4" fmla="*/ 5132289 h 5334539"/>
              <a:gd name="connsiteX5" fmla="*/ 2185198 w 5521073"/>
              <a:gd name="connsiteY5" fmla="*/ 5143192 h 5334539"/>
              <a:gd name="connsiteX6" fmla="*/ 206112 w 5521073"/>
              <a:gd name="connsiteY6" fmla="*/ 2338347 h 5334539"/>
              <a:gd name="connsiteX7" fmla="*/ 0 w 5521073"/>
              <a:gd name="connsiteY7" fmla="*/ 971256 h 5334539"/>
              <a:gd name="connsiteX8" fmla="*/ 133564 w 5521073"/>
              <a:gd name="connsiteY8" fmla="*/ 0 h 5334539"/>
              <a:gd name="connsiteX0" fmla="*/ 133564 w 5521073"/>
              <a:gd name="connsiteY0" fmla="*/ 0 h 5334539"/>
              <a:gd name="connsiteX1" fmla="*/ 3415388 w 5521073"/>
              <a:gd name="connsiteY1" fmla="*/ 4754 h 5334539"/>
              <a:gd name="connsiteX2" fmla="*/ 5322472 w 5521073"/>
              <a:gd name="connsiteY2" fmla="*/ 2184078 h 5334539"/>
              <a:gd name="connsiteX3" fmla="*/ 5319444 w 5521073"/>
              <a:gd name="connsiteY3" fmla="*/ 3352443 h 5334539"/>
              <a:gd name="connsiteX4" fmla="*/ 3233791 w 5521073"/>
              <a:gd name="connsiteY4" fmla="*/ 5132289 h 5334539"/>
              <a:gd name="connsiteX5" fmla="*/ 2185198 w 5521073"/>
              <a:gd name="connsiteY5" fmla="*/ 5143192 h 5334539"/>
              <a:gd name="connsiteX6" fmla="*/ 206112 w 5521073"/>
              <a:gd name="connsiteY6" fmla="*/ 2338347 h 5334539"/>
              <a:gd name="connsiteX7" fmla="*/ 0 w 5521073"/>
              <a:gd name="connsiteY7" fmla="*/ 971256 h 5334539"/>
              <a:gd name="connsiteX8" fmla="*/ 133564 w 5521073"/>
              <a:gd name="connsiteY8" fmla="*/ 0 h 5334539"/>
              <a:gd name="connsiteX0" fmla="*/ 133564 w 5521073"/>
              <a:gd name="connsiteY0" fmla="*/ 0 h 5334539"/>
              <a:gd name="connsiteX1" fmla="*/ 3415388 w 5521073"/>
              <a:gd name="connsiteY1" fmla="*/ 4754 h 5334539"/>
              <a:gd name="connsiteX2" fmla="*/ 5322472 w 5521073"/>
              <a:gd name="connsiteY2" fmla="*/ 2184078 h 5334539"/>
              <a:gd name="connsiteX3" fmla="*/ 5319444 w 5521073"/>
              <a:gd name="connsiteY3" fmla="*/ 3352443 h 5334539"/>
              <a:gd name="connsiteX4" fmla="*/ 3233791 w 5521073"/>
              <a:gd name="connsiteY4" fmla="*/ 5132289 h 5334539"/>
              <a:gd name="connsiteX5" fmla="*/ 2185198 w 5521073"/>
              <a:gd name="connsiteY5" fmla="*/ 5143192 h 5334539"/>
              <a:gd name="connsiteX6" fmla="*/ 206112 w 5521073"/>
              <a:gd name="connsiteY6" fmla="*/ 2338347 h 5334539"/>
              <a:gd name="connsiteX7" fmla="*/ 0 w 5521073"/>
              <a:gd name="connsiteY7" fmla="*/ 971256 h 5334539"/>
              <a:gd name="connsiteX8" fmla="*/ 133564 w 5521073"/>
              <a:gd name="connsiteY8" fmla="*/ 0 h 5334539"/>
              <a:gd name="connsiteX0" fmla="*/ 133564 w 5521073"/>
              <a:gd name="connsiteY0" fmla="*/ 0 h 5334539"/>
              <a:gd name="connsiteX1" fmla="*/ 3415388 w 5521073"/>
              <a:gd name="connsiteY1" fmla="*/ 4754 h 5334539"/>
              <a:gd name="connsiteX2" fmla="*/ 5322472 w 5521073"/>
              <a:gd name="connsiteY2" fmla="*/ 2184078 h 5334539"/>
              <a:gd name="connsiteX3" fmla="*/ 5319444 w 5521073"/>
              <a:gd name="connsiteY3" fmla="*/ 3352443 h 5334539"/>
              <a:gd name="connsiteX4" fmla="*/ 3233791 w 5521073"/>
              <a:gd name="connsiteY4" fmla="*/ 5132289 h 5334539"/>
              <a:gd name="connsiteX5" fmla="*/ 2185198 w 5521073"/>
              <a:gd name="connsiteY5" fmla="*/ 5143192 h 5334539"/>
              <a:gd name="connsiteX6" fmla="*/ 206112 w 5521073"/>
              <a:gd name="connsiteY6" fmla="*/ 2338347 h 5334539"/>
              <a:gd name="connsiteX7" fmla="*/ 0 w 5521073"/>
              <a:gd name="connsiteY7" fmla="*/ 971256 h 5334539"/>
              <a:gd name="connsiteX8" fmla="*/ 133564 w 5521073"/>
              <a:gd name="connsiteY8" fmla="*/ 0 h 5334539"/>
              <a:gd name="connsiteX0" fmla="*/ 133564 w 5521073"/>
              <a:gd name="connsiteY0" fmla="*/ 0 h 5334539"/>
              <a:gd name="connsiteX1" fmla="*/ 3415388 w 5521073"/>
              <a:gd name="connsiteY1" fmla="*/ 4754 h 5334539"/>
              <a:gd name="connsiteX2" fmla="*/ 5322472 w 5521073"/>
              <a:gd name="connsiteY2" fmla="*/ 2184078 h 5334539"/>
              <a:gd name="connsiteX3" fmla="*/ 5319444 w 5521073"/>
              <a:gd name="connsiteY3" fmla="*/ 3352443 h 5334539"/>
              <a:gd name="connsiteX4" fmla="*/ 3233791 w 5521073"/>
              <a:gd name="connsiteY4" fmla="*/ 5132289 h 5334539"/>
              <a:gd name="connsiteX5" fmla="*/ 2185198 w 5521073"/>
              <a:gd name="connsiteY5" fmla="*/ 5143192 h 5334539"/>
              <a:gd name="connsiteX6" fmla="*/ 206112 w 5521073"/>
              <a:gd name="connsiteY6" fmla="*/ 2338347 h 5334539"/>
              <a:gd name="connsiteX7" fmla="*/ 0 w 5521073"/>
              <a:gd name="connsiteY7" fmla="*/ 971256 h 5334539"/>
              <a:gd name="connsiteX8" fmla="*/ 133564 w 5521073"/>
              <a:gd name="connsiteY8" fmla="*/ 0 h 5334539"/>
              <a:gd name="connsiteX0" fmla="*/ 133564 w 5521073"/>
              <a:gd name="connsiteY0" fmla="*/ 0 h 5334539"/>
              <a:gd name="connsiteX1" fmla="*/ 3415388 w 5521073"/>
              <a:gd name="connsiteY1" fmla="*/ 4754 h 5334539"/>
              <a:gd name="connsiteX2" fmla="*/ 5322472 w 5521073"/>
              <a:gd name="connsiteY2" fmla="*/ 2184078 h 5334539"/>
              <a:gd name="connsiteX3" fmla="*/ 5319444 w 5521073"/>
              <a:gd name="connsiteY3" fmla="*/ 3352443 h 5334539"/>
              <a:gd name="connsiteX4" fmla="*/ 3233791 w 5521073"/>
              <a:gd name="connsiteY4" fmla="*/ 5132289 h 5334539"/>
              <a:gd name="connsiteX5" fmla="*/ 2185198 w 5521073"/>
              <a:gd name="connsiteY5" fmla="*/ 5143192 h 5334539"/>
              <a:gd name="connsiteX6" fmla="*/ 206112 w 5521073"/>
              <a:gd name="connsiteY6" fmla="*/ 2338347 h 5334539"/>
              <a:gd name="connsiteX7" fmla="*/ 0 w 5521073"/>
              <a:gd name="connsiteY7" fmla="*/ 971256 h 5334539"/>
              <a:gd name="connsiteX8" fmla="*/ 133564 w 5521073"/>
              <a:gd name="connsiteY8" fmla="*/ 0 h 5334539"/>
              <a:gd name="connsiteX0" fmla="*/ 133564 w 5557685"/>
              <a:gd name="connsiteY0" fmla="*/ 0 h 5334539"/>
              <a:gd name="connsiteX1" fmla="*/ 3415388 w 5557685"/>
              <a:gd name="connsiteY1" fmla="*/ 4754 h 5334539"/>
              <a:gd name="connsiteX2" fmla="*/ 5322472 w 5557685"/>
              <a:gd name="connsiteY2" fmla="*/ 2184078 h 5334539"/>
              <a:gd name="connsiteX3" fmla="*/ 5319444 w 5557685"/>
              <a:gd name="connsiteY3" fmla="*/ 3352443 h 5334539"/>
              <a:gd name="connsiteX4" fmla="*/ 3233791 w 5557685"/>
              <a:gd name="connsiteY4" fmla="*/ 5132289 h 5334539"/>
              <a:gd name="connsiteX5" fmla="*/ 2185198 w 5557685"/>
              <a:gd name="connsiteY5" fmla="*/ 5143192 h 5334539"/>
              <a:gd name="connsiteX6" fmla="*/ 206112 w 5557685"/>
              <a:gd name="connsiteY6" fmla="*/ 2338347 h 5334539"/>
              <a:gd name="connsiteX7" fmla="*/ 0 w 5557685"/>
              <a:gd name="connsiteY7" fmla="*/ 971256 h 5334539"/>
              <a:gd name="connsiteX8" fmla="*/ 133564 w 5557685"/>
              <a:gd name="connsiteY8" fmla="*/ 0 h 5334539"/>
              <a:gd name="connsiteX0" fmla="*/ 133564 w 5623525"/>
              <a:gd name="connsiteY0" fmla="*/ 0 h 5334539"/>
              <a:gd name="connsiteX1" fmla="*/ 3415388 w 5623525"/>
              <a:gd name="connsiteY1" fmla="*/ 4754 h 5334539"/>
              <a:gd name="connsiteX2" fmla="*/ 5322472 w 5623525"/>
              <a:gd name="connsiteY2" fmla="*/ 2184078 h 5334539"/>
              <a:gd name="connsiteX3" fmla="*/ 5319444 w 5623525"/>
              <a:gd name="connsiteY3" fmla="*/ 3352443 h 5334539"/>
              <a:gd name="connsiteX4" fmla="*/ 3233791 w 5623525"/>
              <a:gd name="connsiteY4" fmla="*/ 5132289 h 5334539"/>
              <a:gd name="connsiteX5" fmla="*/ 2185198 w 5623525"/>
              <a:gd name="connsiteY5" fmla="*/ 5143192 h 5334539"/>
              <a:gd name="connsiteX6" fmla="*/ 206112 w 5623525"/>
              <a:gd name="connsiteY6" fmla="*/ 2338347 h 5334539"/>
              <a:gd name="connsiteX7" fmla="*/ 0 w 5623525"/>
              <a:gd name="connsiteY7" fmla="*/ 971256 h 5334539"/>
              <a:gd name="connsiteX8" fmla="*/ 133564 w 5623525"/>
              <a:gd name="connsiteY8" fmla="*/ 0 h 5334539"/>
              <a:gd name="connsiteX0" fmla="*/ 133564 w 5625277"/>
              <a:gd name="connsiteY0" fmla="*/ 0 h 5334539"/>
              <a:gd name="connsiteX1" fmla="*/ 3415388 w 5625277"/>
              <a:gd name="connsiteY1" fmla="*/ 4754 h 5334539"/>
              <a:gd name="connsiteX2" fmla="*/ 5322472 w 5625277"/>
              <a:gd name="connsiteY2" fmla="*/ 2184078 h 5334539"/>
              <a:gd name="connsiteX3" fmla="*/ 5319444 w 5625277"/>
              <a:gd name="connsiteY3" fmla="*/ 3352443 h 5334539"/>
              <a:gd name="connsiteX4" fmla="*/ 3233791 w 5625277"/>
              <a:gd name="connsiteY4" fmla="*/ 5132289 h 5334539"/>
              <a:gd name="connsiteX5" fmla="*/ 2185198 w 5625277"/>
              <a:gd name="connsiteY5" fmla="*/ 5143192 h 5334539"/>
              <a:gd name="connsiteX6" fmla="*/ 206112 w 5625277"/>
              <a:gd name="connsiteY6" fmla="*/ 2338347 h 5334539"/>
              <a:gd name="connsiteX7" fmla="*/ 0 w 5625277"/>
              <a:gd name="connsiteY7" fmla="*/ 971256 h 5334539"/>
              <a:gd name="connsiteX8" fmla="*/ 133564 w 5625277"/>
              <a:gd name="connsiteY8" fmla="*/ 0 h 5334539"/>
              <a:gd name="connsiteX0" fmla="*/ 133564 w 5623524"/>
              <a:gd name="connsiteY0" fmla="*/ 0 h 5334539"/>
              <a:gd name="connsiteX1" fmla="*/ 3415388 w 5623524"/>
              <a:gd name="connsiteY1" fmla="*/ 4754 h 5334539"/>
              <a:gd name="connsiteX2" fmla="*/ 5322472 w 5623524"/>
              <a:gd name="connsiteY2" fmla="*/ 2184078 h 5334539"/>
              <a:gd name="connsiteX3" fmla="*/ 5319444 w 5623524"/>
              <a:gd name="connsiteY3" fmla="*/ 3352443 h 5334539"/>
              <a:gd name="connsiteX4" fmla="*/ 3233791 w 5623524"/>
              <a:gd name="connsiteY4" fmla="*/ 5132289 h 5334539"/>
              <a:gd name="connsiteX5" fmla="*/ 2185198 w 5623524"/>
              <a:gd name="connsiteY5" fmla="*/ 5143192 h 5334539"/>
              <a:gd name="connsiteX6" fmla="*/ 206112 w 5623524"/>
              <a:gd name="connsiteY6" fmla="*/ 2338347 h 5334539"/>
              <a:gd name="connsiteX7" fmla="*/ 0 w 5623524"/>
              <a:gd name="connsiteY7" fmla="*/ 971256 h 5334539"/>
              <a:gd name="connsiteX8" fmla="*/ 133564 w 5623524"/>
              <a:gd name="connsiteY8" fmla="*/ 0 h 5334539"/>
              <a:gd name="connsiteX0" fmla="*/ 133564 w 5631119"/>
              <a:gd name="connsiteY0" fmla="*/ 0 h 5334539"/>
              <a:gd name="connsiteX1" fmla="*/ 3415388 w 5631119"/>
              <a:gd name="connsiteY1" fmla="*/ 4754 h 5334539"/>
              <a:gd name="connsiteX2" fmla="*/ 5322472 w 5631119"/>
              <a:gd name="connsiteY2" fmla="*/ 2184078 h 5334539"/>
              <a:gd name="connsiteX3" fmla="*/ 5319444 w 5631119"/>
              <a:gd name="connsiteY3" fmla="*/ 3352443 h 5334539"/>
              <a:gd name="connsiteX4" fmla="*/ 3233791 w 5631119"/>
              <a:gd name="connsiteY4" fmla="*/ 5132289 h 5334539"/>
              <a:gd name="connsiteX5" fmla="*/ 2185198 w 5631119"/>
              <a:gd name="connsiteY5" fmla="*/ 5143192 h 5334539"/>
              <a:gd name="connsiteX6" fmla="*/ 206112 w 5631119"/>
              <a:gd name="connsiteY6" fmla="*/ 2338347 h 5334539"/>
              <a:gd name="connsiteX7" fmla="*/ 0 w 5631119"/>
              <a:gd name="connsiteY7" fmla="*/ 971256 h 5334539"/>
              <a:gd name="connsiteX8" fmla="*/ 133564 w 5631119"/>
              <a:gd name="connsiteY8" fmla="*/ 0 h 5334539"/>
              <a:gd name="connsiteX0" fmla="*/ 133564 w 5624182"/>
              <a:gd name="connsiteY0" fmla="*/ 0 h 5334539"/>
              <a:gd name="connsiteX1" fmla="*/ 3415388 w 5624182"/>
              <a:gd name="connsiteY1" fmla="*/ 4754 h 5334539"/>
              <a:gd name="connsiteX2" fmla="*/ 5322472 w 5624182"/>
              <a:gd name="connsiteY2" fmla="*/ 2184078 h 5334539"/>
              <a:gd name="connsiteX3" fmla="*/ 5319444 w 5624182"/>
              <a:gd name="connsiteY3" fmla="*/ 3352443 h 5334539"/>
              <a:gd name="connsiteX4" fmla="*/ 3233791 w 5624182"/>
              <a:gd name="connsiteY4" fmla="*/ 5132289 h 5334539"/>
              <a:gd name="connsiteX5" fmla="*/ 2185198 w 5624182"/>
              <a:gd name="connsiteY5" fmla="*/ 5143192 h 5334539"/>
              <a:gd name="connsiteX6" fmla="*/ 206112 w 5624182"/>
              <a:gd name="connsiteY6" fmla="*/ 2338347 h 5334539"/>
              <a:gd name="connsiteX7" fmla="*/ 0 w 5624182"/>
              <a:gd name="connsiteY7" fmla="*/ 971256 h 5334539"/>
              <a:gd name="connsiteX8" fmla="*/ 133564 w 5624182"/>
              <a:gd name="connsiteY8" fmla="*/ 0 h 5334539"/>
              <a:gd name="connsiteX0" fmla="*/ 133564 w 5624182"/>
              <a:gd name="connsiteY0" fmla="*/ 0 h 5334539"/>
              <a:gd name="connsiteX1" fmla="*/ 3415388 w 5624182"/>
              <a:gd name="connsiteY1" fmla="*/ 4754 h 5334539"/>
              <a:gd name="connsiteX2" fmla="*/ 5322472 w 5624182"/>
              <a:gd name="connsiteY2" fmla="*/ 2184078 h 5334539"/>
              <a:gd name="connsiteX3" fmla="*/ 5319444 w 5624182"/>
              <a:gd name="connsiteY3" fmla="*/ 3352443 h 5334539"/>
              <a:gd name="connsiteX4" fmla="*/ 3233791 w 5624182"/>
              <a:gd name="connsiteY4" fmla="*/ 5132289 h 5334539"/>
              <a:gd name="connsiteX5" fmla="*/ 2185198 w 5624182"/>
              <a:gd name="connsiteY5" fmla="*/ 5143192 h 5334539"/>
              <a:gd name="connsiteX6" fmla="*/ 206112 w 5624182"/>
              <a:gd name="connsiteY6" fmla="*/ 2338347 h 5334539"/>
              <a:gd name="connsiteX7" fmla="*/ 0 w 5624182"/>
              <a:gd name="connsiteY7" fmla="*/ 971256 h 5334539"/>
              <a:gd name="connsiteX8" fmla="*/ 133564 w 5624182"/>
              <a:gd name="connsiteY8" fmla="*/ 0 h 5334539"/>
              <a:gd name="connsiteX0" fmla="*/ 133564 w 5624182"/>
              <a:gd name="connsiteY0" fmla="*/ 0 h 5334539"/>
              <a:gd name="connsiteX1" fmla="*/ 3415388 w 5624182"/>
              <a:gd name="connsiteY1" fmla="*/ 4754 h 5334539"/>
              <a:gd name="connsiteX2" fmla="*/ 5322472 w 5624182"/>
              <a:gd name="connsiteY2" fmla="*/ 2184078 h 5334539"/>
              <a:gd name="connsiteX3" fmla="*/ 5319444 w 5624182"/>
              <a:gd name="connsiteY3" fmla="*/ 3352443 h 5334539"/>
              <a:gd name="connsiteX4" fmla="*/ 3233791 w 5624182"/>
              <a:gd name="connsiteY4" fmla="*/ 5132289 h 5334539"/>
              <a:gd name="connsiteX5" fmla="*/ 2185198 w 5624182"/>
              <a:gd name="connsiteY5" fmla="*/ 5143192 h 5334539"/>
              <a:gd name="connsiteX6" fmla="*/ 206112 w 5624182"/>
              <a:gd name="connsiteY6" fmla="*/ 2338347 h 5334539"/>
              <a:gd name="connsiteX7" fmla="*/ 0 w 5624182"/>
              <a:gd name="connsiteY7" fmla="*/ 971256 h 5334539"/>
              <a:gd name="connsiteX8" fmla="*/ 133564 w 5624182"/>
              <a:gd name="connsiteY8" fmla="*/ 0 h 5334539"/>
              <a:gd name="connsiteX0" fmla="*/ 133564 w 5624182"/>
              <a:gd name="connsiteY0" fmla="*/ 0 h 5334539"/>
              <a:gd name="connsiteX1" fmla="*/ 3415388 w 5624182"/>
              <a:gd name="connsiteY1" fmla="*/ 4754 h 5334539"/>
              <a:gd name="connsiteX2" fmla="*/ 5322472 w 5624182"/>
              <a:gd name="connsiteY2" fmla="*/ 2184078 h 5334539"/>
              <a:gd name="connsiteX3" fmla="*/ 5319444 w 5624182"/>
              <a:gd name="connsiteY3" fmla="*/ 3352443 h 5334539"/>
              <a:gd name="connsiteX4" fmla="*/ 3233791 w 5624182"/>
              <a:gd name="connsiteY4" fmla="*/ 5132289 h 5334539"/>
              <a:gd name="connsiteX5" fmla="*/ 2185198 w 5624182"/>
              <a:gd name="connsiteY5" fmla="*/ 5143192 h 5334539"/>
              <a:gd name="connsiteX6" fmla="*/ 206112 w 5624182"/>
              <a:gd name="connsiteY6" fmla="*/ 2338347 h 5334539"/>
              <a:gd name="connsiteX7" fmla="*/ 0 w 5624182"/>
              <a:gd name="connsiteY7" fmla="*/ 971256 h 5334539"/>
              <a:gd name="connsiteX8" fmla="*/ 133564 w 5624182"/>
              <a:gd name="connsiteY8" fmla="*/ 0 h 5334539"/>
              <a:gd name="connsiteX0" fmla="*/ 133564 w 5624182"/>
              <a:gd name="connsiteY0" fmla="*/ 0 h 5334539"/>
              <a:gd name="connsiteX1" fmla="*/ 3415388 w 5624182"/>
              <a:gd name="connsiteY1" fmla="*/ 4754 h 5334539"/>
              <a:gd name="connsiteX2" fmla="*/ 5322472 w 5624182"/>
              <a:gd name="connsiteY2" fmla="*/ 2184078 h 5334539"/>
              <a:gd name="connsiteX3" fmla="*/ 5319444 w 5624182"/>
              <a:gd name="connsiteY3" fmla="*/ 3352443 h 5334539"/>
              <a:gd name="connsiteX4" fmla="*/ 3233791 w 5624182"/>
              <a:gd name="connsiteY4" fmla="*/ 5132289 h 5334539"/>
              <a:gd name="connsiteX5" fmla="*/ 2185198 w 5624182"/>
              <a:gd name="connsiteY5" fmla="*/ 5143192 h 5334539"/>
              <a:gd name="connsiteX6" fmla="*/ 206112 w 5624182"/>
              <a:gd name="connsiteY6" fmla="*/ 2338347 h 5334539"/>
              <a:gd name="connsiteX7" fmla="*/ 0 w 5624182"/>
              <a:gd name="connsiteY7" fmla="*/ 971256 h 5334539"/>
              <a:gd name="connsiteX8" fmla="*/ 133564 w 5624182"/>
              <a:gd name="connsiteY8" fmla="*/ 0 h 5334539"/>
              <a:gd name="connsiteX0" fmla="*/ 133564 w 5624182"/>
              <a:gd name="connsiteY0" fmla="*/ 0 h 5338200"/>
              <a:gd name="connsiteX1" fmla="*/ 3415388 w 5624182"/>
              <a:gd name="connsiteY1" fmla="*/ 4754 h 5338200"/>
              <a:gd name="connsiteX2" fmla="*/ 5322472 w 5624182"/>
              <a:gd name="connsiteY2" fmla="*/ 2184078 h 5338200"/>
              <a:gd name="connsiteX3" fmla="*/ 5319444 w 5624182"/>
              <a:gd name="connsiteY3" fmla="*/ 3352443 h 5338200"/>
              <a:gd name="connsiteX4" fmla="*/ 3233791 w 5624182"/>
              <a:gd name="connsiteY4" fmla="*/ 5132289 h 5338200"/>
              <a:gd name="connsiteX5" fmla="*/ 2185198 w 5624182"/>
              <a:gd name="connsiteY5" fmla="*/ 5143192 h 5338200"/>
              <a:gd name="connsiteX6" fmla="*/ 206112 w 5624182"/>
              <a:gd name="connsiteY6" fmla="*/ 2338347 h 5338200"/>
              <a:gd name="connsiteX7" fmla="*/ 0 w 5624182"/>
              <a:gd name="connsiteY7" fmla="*/ 971256 h 5338200"/>
              <a:gd name="connsiteX8" fmla="*/ 133564 w 5624182"/>
              <a:gd name="connsiteY8" fmla="*/ 0 h 5338200"/>
              <a:gd name="connsiteX0" fmla="*/ 133564 w 5624182"/>
              <a:gd name="connsiteY0" fmla="*/ 0 h 5369267"/>
              <a:gd name="connsiteX1" fmla="*/ 3415388 w 5624182"/>
              <a:gd name="connsiteY1" fmla="*/ 4754 h 5369267"/>
              <a:gd name="connsiteX2" fmla="*/ 5322472 w 5624182"/>
              <a:gd name="connsiteY2" fmla="*/ 2184078 h 5369267"/>
              <a:gd name="connsiteX3" fmla="*/ 5319444 w 5624182"/>
              <a:gd name="connsiteY3" fmla="*/ 3352443 h 5369267"/>
              <a:gd name="connsiteX4" fmla="*/ 3233791 w 5624182"/>
              <a:gd name="connsiteY4" fmla="*/ 5132289 h 5369267"/>
              <a:gd name="connsiteX5" fmla="*/ 2185198 w 5624182"/>
              <a:gd name="connsiteY5" fmla="*/ 5143192 h 5369267"/>
              <a:gd name="connsiteX6" fmla="*/ 206112 w 5624182"/>
              <a:gd name="connsiteY6" fmla="*/ 2338347 h 5369267"/>
              <a:gd name="connsiteX7" fmla="*/ 0 w 5624182"/>
              <a:gd name="connsiteY7" fmla="*/ 971256 h 5369267"/>
              <a:gd name="connsiteX8" fmla="*/ 133564 w 5624182"/>
              <a:gd name="connsiteY8" fmla="*/ 0 h 5369267"/>
              <a:gd name="connsiteX0" fmla="*/ 133564 w 5624182"/>
              <a:gd name="connsiteY0" fmla="*/ 0 h 5351335"/>
              <a:gd name="connsiteX1" fmla="*/ 3415388 w 5624182"/>
              <a:gd name="connsiteY1" fmla="*/ 4754 h 5351335"/>
              <a:gd name="connsiteX2" fmla="*/ 5322472 w 5624182"/>
              <a:gd name="connsiteY2" fmla="*/ 2184078 h 5351335"/>
              <a:gd name="connsiteX3" fmla="*/ 5319444 w 5624182"/>
              <a:gd name="connsiteY3" fmla="*/ 3352443 h 5351335"/>
              <a:gd name="connsiteX4" fmla="*/ 3233791 w 5624182"/>
              <a:gd name="connsiteY4" fmla="*/ 5132289 h 5351335"/>
              <a:gd name="connsiteX5" fmla="*/ 2185198 w 5624182"/>
              <a:gd name="connsiteY5" fmla="*/ 5143192 h 5351335"/>
              <a:gd name="connsiteX6" fmla="*/ 206112 w 5624182"/>
              <a:gd name="connsiteY6" fmla="*/ 2338347 h 5351335"/>
              <a:gd name="connsiteX7" fmla="*/ 0 w 5624182"/>
              <a:gd name="connsiteY7" fmla="*/ 971256 h 5351335"/>
              <a:gd name="connsiteX8" fmla="*/ 133564 w 5624182"/>
              <a:gd name="connsiteY8" fmla="*/ 0 h 5351335"/>
              <a:gd name="connsiteX0" fmla="*/ 133564 w 5624182"/>
              <a:gd name="connsiteY0" fmla="*/ 0 h 5351335"/>
              <a:gd name="connsiteX1" fmla="*/ 3415388 w 5624182"/>
              <a:gd name="connsiteY1" fmla="*/ 4754 h 5351335"/>
              <a:gd name="connsiteX2" fmla="*/ 5322472 w 5624182"/>
              <a:gd name="connsiteY2" fmla="*/ 2184078 h 5351335"/>
              <a:gd name="connsiteX3" fmla="*/ 5319444 w 5624182"/>
              <a:gd name="connsiteY3" fmla="*/ 3352443 h 5351335"/>
              <a:gd name="connsiteX4" fmla="*/ 3233791 w 5624182"/>
              <a:gd name="connsiteY4" fmla="*/ 5132289 h 5351335"/>
              <a:gd name="connsiteX5" fmla="*/ 2185198 w 5624182"/>
              <a:gd name="connsiteY5" fmla="*/ 5143192 h 5351335"/>
              <a:gd name="connsiteX6" fmla="*/ 131971 w 5624182"/>
              <a:gd name="connsiteY6" fmla="*/ 2453677 h 5351335"/>
              <a:gd name="connsiteX7" fmla="*/ 0 w 5624182"/>
              <a:gd name="connsiteY7" fmla="*/ 971256 h 5351335"/>
              <a:gd name="connsiteX8" fmla="*/ 133564 w 5624182"/>
              <a:gd name="connsiteY8" fmla="*/ 0 h 5351335"/>
              <a:gd name="connsiteX0" fmla="*/ 133564 w 5624182"/>
              <a:gd name="connsiteY0" fmla="*/ 0 h 5351335"/>
              <a:gd name="connsiteX1" fmla="*/ 3415388 w 5624182"/>
              <a:gd name="connsiteY1" fmla="*/ 4754 h 5351335"/>
              <a:gd name="connsiteX2" fmla="*/ 5322472 w 5624182"/>
              <a:gd name="connsiteY2" fmla="*/ 2184078 h 5351335"/>
              <a:gd name="connsiteX3" fmla="*/ 5319444 w 5624182"/>
              <a:gd name="connsiteY3" fmla="*/ 3352443 h 5351335"/>
              <a:gd name="connsiteX4" fmla="*/ 3233791 w 5624182"/>
              <a:gd name="connsiteY4" fmla="*/ 5132289 h 5351335"/>
              <a:gd name="connsiteX5" fmla="*/ 2185198 w 5624182"/>
              <a:gd name="connsiteY5" fmla="*/ 5143192 h 5351335"/>
              <a:gd name="connsiteX6" fmla="*/ 131971 w 5624182"/>
              <a:gd name="connsiteY6" fmla="*/ 2453677 h 5351335"/>
              <a:gd name="connsiteX7" fmla="*/ 0 w 5624182"/>
              <a:gd name="connsiteY7" fmla="*/ 971256 h 5351335"/>
              <a:gd name="connsiteX8" fmla="*/ 133564 w 5624182"/>
              <a:gd name="connsiteY8" fmla="*/ 0 h 5351335"/>
              <a:gd name="connsiteX0" fmla="*/ 133564 w 5624182"/>
              <a:gd name="connsiteY0" fmla="*/ 0 h 5351335"/>
              <a:gd name="connsiteX1" fmla="*/ 3415388 w 5624182"/>
              <a:gd name="connsiteY1" fmla="*/ 4754 h 5351335"/>
              <a:gd name="connsiteX2" fmla="*/ 5322472 w 5624182"/>
              <a:gd name="connsiteY2" fmla="*/ 2184078 h 5351335"/>
              <a:gd name="connsiteX3" fmla="*/ 5319444 w 5624182"/>
              <a:gd name="connsiteY3" fmla="*/ 3352443 h 5351335"/>
              <a:gd name="connsiteX4" fmla="*/ 3233791 w 5624182"/>
              <a:gd name="connsiteY4" fmla="*/ 5132289 h 5351335"/>
              <a:gd name="connsiteX5" fmla="*/ 2185198 w 5624182"/>
              <a:gd name="connsiteY5" fmla="*/ 5143192 h 5351335"/>
              <a:gd name="connsiteX6" fmla="*/ 131971 w 5624182"/>
              <a:gd name="connsiteY6" fmla="*/ 2453677 h 5351335"/>
              <a:gd name="connsiteX7" fmla="*/ 0 w 5624182"/>
              <a:gd name="connsiteY7" fmla="*/ 971256 h 5351335"/>
              <a:gd name="connsiteX8" fmla="*/ 133564 w 5624182"/>
              <a:gd name="connsiteY8" fmla="*/ 0 h 5351335"/>
              <a:gd name="connsiteX0" fmla="*/ 133564 w 5624182"/>
              <a:gd name="connsiteY0" fmla="*/ 0 h 5326109"/>
              <a:gd name="connsiteX1" fmla="*/ 3415388 w 5624182"/>
              <a:gd name="connsiteY1" fmla="*/ 4754 h 5326109"/>
              <a:gd name="connsiteX2" fmla="*/ 5322472 w 5624182"/>
              <a:gd name="connsiteY2" fmla="*/ 2184078 h 5326109"/>
              <a:gd name="connsiteX3" fmla="*/ 5319444 w 5624182"/>
              <a:gd name="connsiteY3" fmla="*/ 3352443 h 5326109"/>
              <a:gd name="connsiteX4" fmla="*/ 3233791 w 5624182"/>
              <a:gd name="connsiteY4" fmla="*/ 5132289 h 5326109"/>
              <a:gd name="connsiteX5" fmla="*/ 2115176 w 5624182"/>
              <a:gd name="connsiteY5" fmla="*/ 5060814 h 5326109"/>
              <a:gd name="connsiteX6" fmla="*/ 131971 w 5624182"/>
              <a:gd name="connsiteY6" fmla="*/ 2453677 h 5326109"/>
              <a:gd name="connsiteX7" fmla="*/ 0 w 5624182"/>
              <a:gd name="connsiteY7" fmla="*/ 971256 h 5326109"/>
              <a:gd name="connsiteX8" fmla="*/ 133564 w 5624182"/>
              <a:gd name="connsiteY8" fmla="*/ 0 h 5326109"/>
              <a:gd name="connsiteX0" fmla="*/ 133564 w 5624182"/>
              <a:gd name="connsiteY0" fmla="*/ 0 h 5326109"/>
              <a:gd name="connsiteX1" fmla="*/ 3415388 w 5624182"/>
              <a:gd name="connsiteY1" fmla="*/ 4754 h 5326109"/>
              <a:gd name="connsiteX2" fmla="*/ 5322472 w 5624182"/>
              <a:gd name="connsiteY2" fmla="*/ 2184078 h 5326109"/>
              <a:gd name="connsiteX3" fmla="*/ 5319444 w 5624182"/>
              <a:gd name="connsiteY3" fmla="*/ 3352443 h 5326109"/>
              <a:gd name="connsiteX4" fmla="*/ 3233791 w 5624182"/>
              <a:gd name="connsiteY4" fmla="*/ 5132289 h 5326109"/>
              <a:gd name="connsiteX5" fmla="*/ 2115176 w 5624182"/>
              <a:gd name="connsiteY5" fmla="*/ 5060814 h 5326109"/>
              <a:gd name="connsiteX6" fmla="*/ 131971 w 5624182"/>
              <a:gd name="connsiteY6" fmla="*/ 2453677 h 5326109"/>
              <a:gd name="connsiteX7" fmla="*/ 0 w 5624182"/>
              <a:gd name="connsiteY7" fmla="*/ 971256 h 5326109"/>
              <a:gd name="connsiteX8" fmla="*/ 133564 w 5624182"/>
              <a:gd name="connsiteY8" fmla="*/ 0 h 5326109"/>
              <a:gd name="connsiteX0" fmla="*/ 133564 w 5624182"/>
              <a:gd name="connsiteY0" fmla="*/ 0 h 5349957"/>
              <a:gd name="connsiteX1" fmla="*/ 3415388 w 5624182"/>
              <a:gd name="connsiteY1" fmla="*/ 4754 h 5349957"/>
              <a:gd name="connsiteX2" fmla="*/ 5322472 w 5624182"/>
              <a:gd name="connsiteY2" fmla="*/ 2184078 h 5349957"/>
              <a:gd name="connsiteX3" fmla="*/ 5319444 w 5624182"/>
              <a:gd name="connsiteY3" fmla="*/ 3352443 h 5349957"/>
              <a:gd name="connsiteX4" fmla="*/ 3233791 w 5624182"/>
              <a:gd name="connsiteY4" fmla="*/ 5132289 h 5349957"/>
              <a:gd name="connsiteX5" fmla="*/ 2115176 w 5624182"/>
              <a:gd name="connsiteY5" fmla="*/ 5060814 h 5349957"/>
              <a:gd name="connsiteX6" fmla="*/ 131971 w 5624182"/>
              <a:gd name="connsiteY6" fmla="*/ 2453677 h 5349957"/>
              <a:gd name="connsiteX7" fmla="*/ 0 w 5624182"/>
              <a:gd name="connsiteY7" fmla="*/ 971256 h 5349957"/>
              <a:gd name="connsiteX8" fmla="*/ 133564 w 5624182"/>
              <a:gd name="connsiteY8" fmla="*/ 0 h 5349957"/>
              <a:gd name="connsiteX0" fmla="*/ 133564 w 5624182"/>
              <a:gd name="connsiteY0" fmla="*/ 0 h 5348154"/>
              <a:gd name="connsiteX1" fmla="*/ 3415388 w 5624182"/>
              <a:gd name="connsiteY1" fmla="*/ 4754 h 5348154"/>
              <a:gd name="connsiteX2" fmla="*/ 5322472 w 5624182"/>
              <a:gd name="connsiteY2" fmla="*/ 2184078 h 5348154"/>
              <a:gd name="connsiteX3" fmla="*/ 5319444 w 5624182"/>
              <a:gd name="connsiteY3" fmla="*/ 3352443 h 5348154"/>
              <a:gd name="connsiteX4" fmla="*/ 3233791 w 5624182"/>
              <a:gd name="connsiteY4" fmla="*/ 5132289 h 5348154"/>
              <a:gd name="connsiteX5" fmla="*/ 2115176 w 5624182"/>
              <a:gd name="connsiteY5" fmla="*/ 5060814 h 5348154"/>
              <a:gd name="connsiteX6" fmla="*/ 131971 w 5624182"/>
              <a:gd name="connsiteY6" fmla="*/ 2453677 h 5348154"/>
              <a:gd name="connsiteX7" fmla="*/ 0 w 5624182"/>
              <a:gd name="connsiteY7" fmla="*/ 971256 h 5348154"/>
              <a:gd name="connsiteX8" fmla="*/ 133564 w 5624182"/>
              <a:gd name="connsiteY8" fmla="*/ 0 h 5348154"/>
              <a:gd name="connsiteX0" fmla="*/ 133564 w 5624182"/>
              <a:gd name="connsiteY0" fmla="*/ 0 h 5358471"/>
              <a:gd name="connsiteX1" fmla="*/ 3415388 w 5624182"/>
              <a:gd name="connsiteY1" fmla="*/ 4754 h 5358471"/>
              <a:gd name="connsiteX2" fmla="*/ 5322472 w 5624182"/>
              <a:gd name="connsiteY2" fmla="*/ 2184078 h 5358471"/>
              <a:gd name="connsiteX3" fmla="*/ 5319444 w 5624182"/>
              <a:gd name="connsiteY3" fmla="*/ 3352443 h 5358471"/>
              <a:gd name="connsiteX4" fmla="*/ 3233791 w 5624182"/>
              <a:gd name="connsiteY4" fmla="*/ 5132289 h 5358471"/>
              <a:gd name="connsiteX5" fmla="*/ 2115176 w 5624182"/>
              <a:gd name="connsiteY5" fmla="*/ 5060814 h 5358471"/>
              <a:gd name="connsiteX6" fmla="*/ 131971 w 5624182"/>
              <a:gd name="connsiteY6" fmla="*/ 2453677 h 5358471"/>
              <a:gd name="connsiteX7" fmla="*/ 0 w 5624182"/>
              <a:gd name="connsiteY7" fmla="*/ 971256 h 5358471"/>
              <a:gd name="connsiteX8" fmla="*/ 133564 w 5624182"/>
              <a:gd name="connsiteY8" fmla="*/ 0 h 5358471"/>
              <a:gd name="connsiteX0" fmla="*/ 133564 w 5624182"/>
              <a:gd name="connsiteY0" fmla="*/ 0 h 5354907"/>
              <a:gd name="connsiteX1" fmla="*/ 3415388 w 5624182"/>
              <a:gd name="connsiteY1" fmla="*/ 4754 h 5354907"/>
              <a:gd name="connsiteX2" fmla="*/ 5322472 w 5624182"/>
              <a:gd name="connsiteY2" fmla="*/ 2184078 h 5354907"/>
              <a:gd name="connsiteX3" fmla="*/ 5319444 w 5624182"/>
              <a:gd name="connsiteY3" fmla="*/ 3352443 h 5354907"/>
              <a:gd name="connsiteX4" fmla="*/ 3233791 w 5624182"/>
              <a:gd name="connsiteY4" fmla="*/ 5132289 h 5354907"/>
              <a:gd name="connsiteX5" fmla="*/ 2115176 w 5624182"/>
              <a:gd name="connsiteY5" fmla="*/ 5060814 h 5354907"/>
              <a:gd name="connsiteX6" fmla="*/ 131971 w 5624182"/>
              <a:gd name="connsiteY6" fmla="*/ 2453677 h 5354907"/>
              <a:gd name="connsiteX7" fmla="*/ 0 w 5624182"/>
              <a:gd name="connsiteY7" fmla="*/ 971256 h 5354907"/>
              <a:gd name="connsiteX8" fmla="*/ 133564 w 5624182"/>
              <a:gd name="connsiteY8" fmla="*/ 0 h 5354907"/>
              <a:gd name="connsiteX0" fmla="*/ 5878 w 5496496"/>
              <a:gd name="connsiteY0" fmla="*/ 0 h 5354907"/>
              <a:gd name="connsiteX1" fmla="*/ 3287702 w 5496496"/>
              <a:gd name="connsiteY1" fmla="*/ 4754 h 5354907"/>
              <a:gd name="connsiteX2" fmla="*/ 5194786 w 5496496"/>
              <a:gd name="connsiteY2" fmla="*/ 2184078 h 5354907"/>
              <a:gd name="connsiteX3" fmla="*/ 5191758 w 5496496"/>
              <a:gd name="connsiteY3" fmla="*/ 3352443 h 5354907"/>
              <a:gd name="connsiteX4" fmla="*/ 3106105 w 5496496"/>
              <a:gd name="connsiteY4" fmla="*/ 5132289 h 5354907"/>
              <a:gd name="connsiteX5" fmla="*/ 1987490 w 5496496"/>
              <a:gd name="connsiteY5" fmla="*/ 5060814 h 5354907"/>
              <a:gd name="connsiteX6" fmla="*/ 4285 w 5496496"/>
              <a:gd name="connsiteY6" fmla="*/ 2453677 h 5354907"/>
              <a:gd name="connsiteX7" fmla="*/ 0 w 5496496"/>
              <a:gd name="connsiteY7" fmla="*/ 991851 h 5354907"/>
              <a:gd name="connsiteX8" fmla="*/ 5878 w 5496496"/>
              <a:gd name="connsiteY8" fmla="*/ 0 h 5354907"/>
              <a:gd name="connsiteX0" fmla="*/ 5878 w 5217135"/>
              <a:gd name="connsiteY0" fmla="*/ 0 h 5354907"/>
              <a:gd name="connsiteX1" fmla="*/ 3287702 w 5217135"/>
              <a:gd name="connsiteY1" fmla="*/ 4754 h 5354907"/>
              <a:gd name="connsiteX2" fmla="*/ 1642311 w 5217135"/>
              <a:gd name="connsiteY2" fmla="*/ 1782256 h 5354907"/>
              <a:gd name="connsiteX3" fmla="*/ 5191758 w 5217135"/>
              <a:gd name="connsiteY3" fmla="*/ 3352443 h 5354907"/>
              <a:gd name="connsiteX4" fmla="*/ 3106105 w 5217135"/>
              <a:gd name="connsiteY4" fmla="*/ 5132289 h 5354907"/>
              <a:gd name="connsiteX5" fmla="*/ 1987490 w 5217135"/>
              <a:gd name="connsiteY5" fmla="*/ 5060814 h 5354907"/>
              <a:gd name="connsiteX6" fmla="*/ 4285 w 5217135"/>
              <a:gd name="connsiteY6" fmla="*/ 2453677 h 5354907"/>
              <a:gd name="connsiteX7" fmla="*/ 0 w 5217135"/>
              <a:gd name="connsiteY7" fmla="*/ 991851 h 5354907"/>
              <a:gd name="connsiteX8" fmla="*/ 5878 w 5217135"/>
              <a:gd name="connsiteY8" fmla="*/ 0 h 5354907"/>
              <a:gd name="connsiteX0" fmla="*/ 5878 w 3437423"/>
              <a:gd name="connsiteY0" fmla="*/ 0 h 5427925"/>
              <a:gd name="connsiteX1" fmla="*/ 3287702 w 3437423"/>
              <a:gd name="connsiteY1" fmla="*/ 4754 h 5427925"/>
              <a:gd name="connsiteX2" fmla="*/ 1642311 w 3437423"/>
              <a:gd name="connsiteY2" fmla="*/ 1782256 h 5427925"/>
              <a:gd name="connsiteX3" fmla="*/ 2899544 w 3437423"/>
              <a:gd name="connsiteY3" fmla="*/ 1635565 h 5427925"/>
              <a:gd name="connsiteX4" fmla="*/ 3106105 w 3437423"/>
              <a:gd name="connsiteY4" fmla="*/ 5132289 h 5427925"/>
              <a:gd name="connsiteX5" fmla="*/ 1987490 w 3437423"/>
              <a:gd name="connsiteY5" fmla="*/ 5060814 h 5427925"/>
              <a:gd name="connsiteX6" fmla="*/ 4285 w 3437423"/>
              <a:gd name="connsiteY6" fmla="*/ 2453677 h 5427925"/>
              <a:gd name="connsiteX7" fmla="*/ 0 w 3437423"/>
              <a:gd name="connsiteY7" fmla="*/ 991851 h 5427925"/>
              <a:gd name="connsiteX8" fmla="*/ 5878 w 3437423"/>
              <a:gd name="connsiteY8" fmla="*/ 0 h 5427925"/>
              <a:gd name="connsiteX0" fmla="*/ 5878 w 4878877"/>
              <a:gd name="connsiteY0" fmla="*/ 0 h 5089750"/>
              <a:gd name="connsiteX1" fmla="*/ 3287702 w 4878877"/>
              <a:gd name="connsiteY1" fmla="*/ 4754 h 5089750"/>
              <a:gd name="connsiteX2" fmla="*/ 1642311 w 4878877"/>
              <a:gd name="connsiteY2" fmla="*/ 1782256 h 5089750"/>
              <a:gd name="connsiteX3" fmla="*/ 2899544 w 4878877"/>
              <a:gd name="connsiteY3" fmla="*/ 1635565 h 5089750"/>
              <a:gd name="connsiteX4" fmla="*/ 4868644 w 4878877"/>
              <a:gd name="connsiteY4" fmla="*/ 3241897 h 5089750"/>
              <a:gd name="connsiteX5" fmla="*/ 1987490 w 4878877"/>
              <a:gd name="connsiteY5" fmla="*/ 5060814 h 5089750"/>
              <a:gd name="connsiteX6" fmla="*/ 4285 w 4878877"/>
              <a:gd name="connsiteY6" fmla="*/ 2453677 h 5089750"/>
              <a:gd name="connsiteX7" fmla="*/ 0 w 4878877"/>
              <a:gd name="connsiteY7" fmla="*/ 991851 h 5089750"/>
              <a:gd name="connsiteX8" fmla="*/ 5878 w 4878877"/>
              <a:gd name="connsiteY8" fmla="*/ 0 h 5089750"/>
              <a:gd name="connsiteX0" fmla="*/ 5878 w 5088153"/>
              <a:gd name="connsiteY0" fmla="*/ 0 h 4313604"/>
              <a:gd name="connsiteX1" fmla="*/ 3287702 w 5088153"/>
              <a:gd name="connsiteY1" fmla="*/ 4754 h 4313604"/>
              <a:gd name="connsiteX2" fmla="*/ 1642311 w 5088153"/>
              <a:gd name="connsiteY2" fmla="*/ 1782256 h 4313604"/>
              <a:gd name="connsiteX3" fmla="*/ 2899544 w 5088153"/>
              <a:gd name="connsiteY3" fmla="*/ 1635565 h 4313604"/>
              <a:gd name="connsiteX4" fmla="*/ 4868644 w 5088153"/>
              <a:gd name="connsiteY4" fmla="*/ 3241897 h 4313604"/>
              <a:gd name="connsiteX5" fmla="*/ 4882438 w 5088153"/>
              <a:gd name="connsiteY5" fmla="*/ 4266301 h 4313604"/>
              <a:gd name="connsiteX6" fmla="*/ 4285 w 5088153"/>
              <a:gd name="connsiteY6" fmla="*/ 2453677 h 4313604"/>
              <a:gd name="connsiteX7" fmla="*/ 0 w 5088153"/>
              <a:gd name="connsiteY7" fmla="*/ 991851 h 4313604"/>
              <a:gd name="connsiteX8" fmla="*/ 5878 w 5088153"/>
              <a:gd name="connsiteY8" fmla="*/ 0 h 4313604"/>
              <a:gd name="connsiteX0" fmla="*/ 5878 w 5088153"/>
              <a:gd name="connsiteY0" fmla="*/ 0 h 6301389"/>
              <a:gd name="connsiteX1" fmla="*/ 3287702 w 5088153"/>
              <a:gd name="connsiteY1" fmla="*/ 4754 h 6301389"/>
              <a:gd name="connsiteX2" fmla="*/ 1642311 w 5088153"/>
              <a:gd name="connsiteY2" fmla="*/ 1782256 h 6301389"/>
              <a:gd name="connsiteX3" fmla="*/ 2899544 w 5088153"/>
              <a:gd name="connsiteY3" fmla="*/ 1635565 h 6301389"/>
              <a:gd name="connsiteX4" fmla="*/ 4868644 w 5088153"/>
              <a:gd name="connsiteY4" fmla="*/ 3241897 h 6301389"/>
              <a:gd name="connsiteX5" fmla="*/ 4882438 w 5088153"/>
              <a:gd name="connsiteY5" fmla="*/ 4266301 h 6301389"/>
              <a:gd name="connsiteX6" fmla="*/ 3118408 w 5088153"/>
              <a:gd name="connsiteY6" fmla="*/ 6134005 h 6301389"/>
              <a:gd name="connsiteX7" fmla="*/ 0 w 5088153"/>
              <a:gd name="connsiteY7" fmla="*/ 991851 h 6301389"/>
              <a:gd name="connsiteX8" fmla="*/ 5878 w 5088153"/>
              <a:gd name="connsiteY8" fmla="*/ 0 h 6301389"/>
              <a:gd name="connsiteX0" fmla="*/ 46 w 5082321"/>
              <a:gd name="connsiteY0" fmla="*/ 0 h 6301389"/>
              <a:gd name="connsiteX1" fmla="*/ 3281870 w 5082321"/>
              <a:gd name="connsiteY1" fmla="*/ 4754 h 6301389"/>
              <a:gd name="connsiteX2" fmla="*/ 1636479 w 5082321"/>
              <a:gd name="connsiteY2" fmla="*/ 1782256 h 6301389"/>
              <a:gd name="connsiteX3" fmla="*/ 2893712 w 5082321"/>
              <a:gd name="connsiteY3" fmla="*/ 1635565 h 6301389"/>
              <a:gd name="connsiteX4" fmla="*/ 4862812 w 5082321"/>
              <a:gd name="connsiteY4" fmla="*/ 3241897 h 6301389"/>
              <a:gd name="connsiteX5" fmla="*/ 4876606 w 5082321"/>
              <a:gd name="connsiteY5" fmla="*/ 4266301 h 6301389"/>
              <a:gd name="connsiteX6" fmla="*/ 3112576 w 5082321"/>
              <a:gd name="connsiteY6" fmla="*/ 6134005 h 6301389"/>
              <a:gd name="connsiteX7" fmla="*/ 185947 w 5082321"/>
              <a:gd name="connsiteY7" fmla="*/ 4142503 h 6301389"/>
              <a:gd name="connsiteX8" fmla="*/ 46 w 5082321"/>
              <a:gd name="connsiteY8" fmla="*/ 0 h 6301389"/>
              <a:gd name="connsiteX0" fmla="*/ 234187 w 4896374"/>
              <a:gd name="connsiteY0" fmla="*/ 3365074 h 6296635"/>
              <a:gd name="connsiteX1" fmla="*/ 3095923 w 4896374"/>
              <a:gd name="connsiteY1" fmla="*/ 0 h 6296635"/>
              <a:gd name="connsiteX2" fmla="*/ 1450532 w 4896374"/>
              <a:gd name="connsiteY2" fmla="*/ 1777502 h 6296635"/>
              <a:gd name="connsiteX3" fmla="*/ 2707765 w 4896374"/>
              <a:gd name="connsiteY3" fmla="*/ 1630811 h 6296635"/>
              <a:gd name="connsiteX4" fmla="*/ 4676865 w 4896374"/>
              <a:gd name="connsiteY4" fmla="*/ 3237143 h 6296635"/>
              <a:gd name="connsiteX5" fmla="*/ 4690659 w 4896374"/>
              <a:gd name="connsiteY5" fmla="*/ 4261547 h 6296635"/>
              <a:gd name="connsiteX6" fmla="*/ 2926629 w 4896374"/>
              <a:gd name="connsiteY6" fmla="*/ 6129251 h 6296635"/>
              <a:gd name="connsiteX7" fmla="*/ 0 w 4896374"/>
              <a:gd name="connsiteY7" fmla="*/ 4137749 h 6296635"/>
              <a:gd name="connsiteX8" fmla="*/ 234187 w 4896374"/>
              <a:gd name="connsiteY8" fmla="*/ 3365074 h 6296635"/>
              <a:gd name="connsiteX0" fmla="*/ 234187 w 4896374"/>
              <a:gd name="connsiteY0" fmla="*/ 1841409 h 4772970"/>
              <a:gd name="connsiteX1" fmla="*/ 1150738 w 4896374"/>
              <a:gd name="connsiteY1" fmla="*/ 823343 h 4772970"/>
              <a:gd name="connsiteX2" fmla="*/ 1450532 w 4896374"/>
              <a:gd name="connsiteY2" fmla="*/ 253837 h 4772970"/>
              <a:gd name="connsiteX3" fmla="*/ 2707765 w 4896374"/>
              <a:gd name="connsiteY3" fmla="*/ 107146 h 4772970"/>
              <a:gd name="connsiteX4" fmla="*/ 4676865 w 4896374"/>
              <a:gd name="connsiteY4" fmla="*/ 1713478 h 4772970"/>
              <a:gd name="connsiteX5" fmla="*/ 4690659 w 4896374"/>
              <a:gd name="connsiteY5" fmla="*/ 2737882 h 4772970"/>
              <a:gd name="connsiteX6" fmla="*/ 2926629 w 4896374"/>
              <a:gd name="connsiteY6" fmla="*/ 4605586 h 4772970"/>
              <a:gd name="connsiteX7" fmla="*/ 0 w 4896374"/>
              <a:gd name="connsiteY7" fmla="*/ 2614084 h 4772970"/>
              <a:gd name="connsiteX8" fmla="*/ 234187 w 4896374"/>
              <a:gd name="connsiteY8" fmla="*/ 1841409 h 4772970"/>
              <a:gd name="connsiteX0" fmla="*/ 97203 w 4759390"/>
              <a:gd name="connsiteY0" fmla="*/ 1841409 h 4772970"/>
              <a:gd name="connsiteX1" fmla="*/ 1013754 w 4759390"/>
              <a:gd name="connsiteY1" fmla="*/ 823343 h 4772970"/>
              <a:gd name="connsiteX2" fmla="*/ 1313548 w 4759390"/>
              <a:gd name="connsiteY2" fmla="*/ 253837 h 4772970"/>
              <a:gd name="connsiteX3" fmla="*/ 2570781 w 4759390"/>
              <a:gd name="connsiteY3" fmla="*/ 107146 h 4772970"/>
              <a:gd name="connsiteX4" fmla="*/ 4539881 w 4759390"/>
              <a:gd name="connsiteY4" fmla="*/ 1713478 h 4772970"/>
              <a:gd name="connsiteX5" fmla="*/ 4553675 w 4759390"/>
              <a:gd name="connsiteY5" fmla="*/ 2737882 h 4772970"/>
              <a:gd name="connsiteX6" fmla="*/ 2789645 w 4759390"/>
              <a:gd name="connsiteY6" fmla="*/ 4605586 h 4772970"/>
              <a:gd name="connsiteX7" fmla="*/ 0 w 4759390"/>
              <a:gd name="connsiteY7" fmla="*/ 4358358 h 4772970"/>
              <a:gd name="connsiteX8" fmla="*/ 97203 w 4759390"/>
              <a:gd name="connsiteY8" fmla="*/ 1841409 h 4772970"/>
              <a:gd name="connsiteX0" fmla="*/ 67 w 4881430"/>
              <a:gd name="connsiteY0" fmla="*/ 2416746 h 4772970"/>
              <a:gd name="connsiteX1" fmla="*/ 1135794 w 4881430"/>
              <a:gd name="connsiteY1" fmla="*/ 823343 h 4772970"/>
              <a:gd name="connsiteX2" fmla="*/ 1435588 w 4881430"/>
              <a:gd name="connsiteY2" fmla="*/ 253837 h 4772970"/>
              <a:gd name="connsiteX3" fmla="*/ 2692821 w 4881430"/>
              <a:gd name="connsiteY3" fmla="*/ 107146 h 4772970"/>
              <a:gd name="connsiteX4" fmla="*/ 4661921 w 4881430"/>
              <a:gd name="connsiteY4" fmla="*/ 1713478 h 4772970"/>
              <a:gd name="connsiteX5" fmla="*/ 4675715 w 4881430"/>
              <a:gd name="connsiteY5" fmla="*/ 2737882 h 4772970"/>
              <a:gd name="connsiteX6" fmla="*/ 2911685 w 4881430"/>
              <a:gd name="connsiteY6" fmla="*/ 4605586 h 4772970"/>
              <a:gd name="connsiteX7" fmla="*/ 122040 w 4881430"/>
              <a:gd name="connsiteY7" fmla="*/ 4358358 h 4772970"/>
              <a:gd name="connsiteX8" fmla="*/ 67 w 4881430"/>
              <a:gd name="connsiteY8" fmla="*/ 2416746 h 4772970"/>
              <a:gd name="connsiteX0" fmla="*/ 197658 w 5079021"/>
              <a:gd name="connsiteY0" fmla="*/ 2416746 h 5000290"/>
              <a:gd name="connsiteX1" fmla="*/ 1333385 w 5079021"/>
              <a:gd name="connsiteY1" fmla="*/ 823343 h 5000290"/>
              <a:gd name="connsiteX2" fmla="*/ 1633179 w 5079021"/>
              <a:gd name="connsiteY2" fmla="*/ 253837 h 5000290"/>
              <a:gd name="connsiteX3" fmla="*/ 2890412 w 5079021"/>
              <a:gd name="connsiteY3" fmla="*/ 107146 h 5000290"/>
              <a:gd name="connsiteX4" fmla="*/ 4859512 w 5079021"/>
              <a:gd name="connsiteY4" fmla="*/ 1713478 h 5000290"/>
              <a:gd name="connsiteX5" fmla="*/ 4873306 w 5079021"/>
              <a:gd name="connsiteY5" fmla="*/ 2737882 h 5000290"/>
              <a:gd name="connsiteX6" fmla="*/ 3109276 w 5079021"/>
              <a:gd name="connsiteY6" fmla="*/ 4605586 h 5000290"/>
              <a:gd name="connsiteX7" fmla="*/ 0 w 5079021"/>
              <a:gd name="connsiteY7" fmla="*/ 4906298 h 5000290"/>
              <a:gd name="connsiteX8" fmla="*/ 197658 w 5079021"/>
              <a:gd name="connsiteY8" fmla="*/ 2416746 h 5000290"/>
              <a:gd name="connsiteX0" fmla="*/ 627 w 5084677"/>
              <a:gd name="connsiteY0" fmla="*/ 2563794 h 5000290"/>
              <a:gd name="connsiteX1" fmla="*/ 1339041 w 5084677"/>
              <a:gd name="connsiteY1" fmla="*/ 823343 h 5000290"/>
              <a:gd name="connsiteX2" fmla="*/ 1638835 w 5084677"/>
              <a:gd name="connsiteY2" fmla="*/ 253837 h 5000290"/>
              <a:gd name="connsiteX3" fmla="*/ 2896068 w 5084677"/>
              <a:gd name="connsiteY3" fmla="*/ 107146 h 5000290"/>
              <a:gd name="connsiteX4" fmla="*/ 4865168 w 5084677"/>
              <a:gd name="connsiteY4" fmla="*/ 1713478 h 5000290"/>
              <a:gd name="connsiteX5" fmla="*/ 4878962 w 5084677"/>
              <a:gd name="connsiteY5" fmla="*/ 2737882 h 5000290"/>
              <a:gd name="connsiteX6" fmla="*/ 3114932 w 5084677"/>
              <a:gd name="connsiteY6" fmla="*/ 4605586 h 5000290"/>
              <a:gd name="connsiteX7" fmla="*/ 5656 w 5084677"/>
              <a:gd name="connsiteY7" fmla="*/ 4906298 h 5000290"/>
              <a:gd name="connsiteX8" fmla="*/ 627 w 5084677"/>
              <a:gd name="connsiteY8" fmla="*/ 2563794 h 5000290"/>
              <a:gd name="connsiteX0" fmla="*/ 20 w 5084070"/>
              <a:gd name="connsiteY0" fmla="*/ 2563794 h 4772970"/>
              <a:gd name="connsiteX1" fmla="*/ 1338434 w 5084070"/>
              <a:gd name="connsiteY1" fmla="*/ 823343 h 4772970"/>
              <a:gd name="connsiteX2" fmla="*/ 1638228 w 5084070"/>
              <a:gd name="connsiteY2" fmla="*/ 253837 h 4772970"/>
              <a:gd name="connsiteX3" fmla="*/ 2895461 w 5084070"/>
              <a:gd name="connsiteY3" fmla="*/ 107146 h 4772970"/>
              <a:gd name="connsiteX4" fmla="*/ 4864561 w 5084070"/>
              <a:gd name="connsiteY4" fmla="*/ 1713478 h 4772970"/>
              <a:gd name="connsiteX5" fmla="*/ 4878355 w 5084070"/>
              <a:gd name="connsiteY5" fmla="*/ 2737882 h 4772970"/>
              <a:gd name="connsiteX6" fmla="*/ 3114325 w 5084070"/>
              <a:gd name="connsiteY6" fmla="*/ 4605586 h 4772970"/>
              <a:gd name="connsiteX7" fmla="*/ 438243 w 5084070"/>
              <a:gd name="connsiteY7" fmla="*/ 4465156 h 4772970"/>
              <a:gd name="connsiteX8" fmla="*/ 20 w 5084070"/>
              <a:gd name="connsiteY8" fmla="*/ 2563794 h 4772970"/>
              <a:gd name="connsiteX0" fmla="*/ 881 w 5084931"/>
              <a:gd name="connsiteY0" fmla="*/ 2563794 h 4985355"/>
              <a:gd name="connsiteX1" fmla="*/ 1339295 w 5084931"/>
              <a:gd name="connsiteY1" fmla="*/ 823343 h 4985355"/>
              <a:gd name="connsiteX2" fmla="*/ 1639089 w 5084931"/>
              <a:gd name="connsiteY2" fmla="*/ 253837 h 4985355"/>
              <a:gd name="connsiteX3" fmla="*/ 2896322 w 5084931"/>
              <a:gd name="connsiteY3" fmla="*/ 107146 h 4985355"/>
              <a:gd name="connsiteX4" fmla="*/ 4865422 w 5084931"/>
              <a:gd name="connsiteY4" fmla="*/ 1713478 h 4985355"/>
              <a:gd name="connsiteX5" fmla="*/ 4879216 w 5084931"/>
              <a:gd name="connsiteY5" fmla="*/ 2737882 h 4985355"/>
              <a:gd name="connsiteX6" fmla="*/ 3115186 w 5084931"/>
              <a:gd name="connsiteY6" fmla="*/ 4605586 h 4985355"/>
              <a:gd name="connsiteX7" fmla="*/ 1936 w 5084931"/>
              <a:gd name="connsiteY7" fmla="*/ 4890402 h 4985355"/>
              <a:gd name="connsiteX8" fmla="*/ 881 w 5084931"/>
              <a:gd name="connsiteY8" fmla="*/ 2563794 h 4985355"/>
              <a:gd name="connsiteX0" fmla="*/ 881 w 5084931"/>
              <a:gd name="connsiteY0" fmla="*/ 2563794 h 4890402"/>
              <a:gd name="connsiteX1" fmla="*/ 1339295 w 5084931"/>
              <a:gd name="connsiteY1" fmla="*/ 823343 h 4890402"/>
              <a:gd name="connsiteX2" fmla="*/ 1639089 w 5084931"/>
              <a:gd name="connsiteY2" fmla="*/ 253837 h 4890402"/>
              <a:gd name="connsiteX3" fmla="*/ 2896322 w 5084931"/>
              <a:gd name="connsiteY3" fmla="*/ 107146 h 4890402"/>
              <a:gd name="connsiteX4" fmla="*/ 4865422 w 5084931"/>
              <a:gd name="connsiteY4" fmla="*/ 1713478 h 4890402"/>
              <a:gd name="connsiteX5" fmla="*/ 4879216 w 5084931"/>
              <a:gd name="connsiteY5" fmla="*/ 2737882 h 4890402"/>
              <a:gd name="connsiteX6" fmla="*/ 3115186 w 5084931"/>
              <a:gd name="connsiteY6" fmla="*/ 4605586 h 4890402"/>
              <a:gd name="connsiteX7" fmla="*/ 1936 w 5084931"/>
              <a:gd name="connsiteY7" fmla="*/ 4890402 h 4890402"/>
              <a:gd name="connsiteX8" fmla="*/ 881 w 5084931"/>
              <a:gd name="connsiteY8" fmla="*/ 2563794 h 4890402"/>
              <a:gd name="connsiteX0" fmla="*/ 881 w 5084931"/>
              <a:gd name="connsiteY0" fmla="*/ 2563794 h 4918221"/>
              <a:gd name="connsiteX1" fmla="*/ 1339295 w 5084931"/>
              <a:gd name="connsiteY1" fmla="*/ 823343 h 4918221"/>
              <a:gd name="connsiteX2" fmla="*/ 1639089 w 5084931"/>
              <a:gd name="connsiteY2" fmla="*/ 253837 h 4918221"/>
              <a:gd name="connsiteX3" fmla="*/ 2896322 w 5084931"/>
              <a:gd name="connsiteY3" fmla="*/ 107146 h 4918221"/>
              <a:gd name="connsiteX4" fmla="*/ 4865422 w 5084931"/>
              <a:gd name="connsiteY4" fmla="*/ 1713478 h 4918221"/>
              <a:gd name="connsiteX5" fmla="*/ 4879216 w 5084931"/>
              <a:gd name="connsiteY5" fmla="*/ 2737882 h 4918221"/>
              <a:gd name="connsiteX6" fmla="*/ 3115186 w 5084931"/>
              <a:gd name="connsiteY6" fmla="*/ 4605586 h 4918221"/>
              <a:gd name="connsiteX7" fmla="*/ 1936 w 5084931"/>
              <a:gd name="connsiteY7" fmla="*/ 4918221 h 4918221"/>
              <a:gd name="connsiteX8" fmla="*/ 881 w 5084931"/>
              <a:gd name="connsiteY8" fmla="*/ 2563794 h 4918221"/>
              <a:gd name="connsiteX0" fmla="*/ 881 w 5084931"/>
              <a:gd name="connsiteY0" fmla="*/ 2563794 h 4918221"/>
              <a:gd name="connsiteX1" fmla="*/ 1339295 w 5084931"/>
              <a:gd name="connsiteY1" fmla="*/ 823343 h 4918221"/>
              <a:gd name="connsiteX2" fmla="*/ 1639089 w 5084931"/>
              <a:gd name="connsiteY2" fmla="*/ 253837 h 4918221"/>
              <a:gd name="connsiteX3" fmla="*/ 2896322 w 5084931"/>
              <a:gd name="connsiteY3" fmla="*/ 107146 h 4918221"/>
              <a:gd name="connsiteX4" fmla="*/ 4865422 w 5084931"/>
              <a:gd name="connsiteY4" fmla="*/ 1713478 h 4918221"/>
              <a:gd name="connsiteX5" fmla="*/ 4879216 w 5084931"/>
              <a:gd name="connsiteY5" fmla="*/ 2737882 h 4918221"/>
              <a:gd name="connsiteX6" fmla="*/ 3115186 w 5084931"/>
              <a:gd name="connsiteY6" fmla="*/ 4605586 h 4918221"/>
              <a:gd name="connsiteX7" fmla="*/ 1936 w 5084931"/>
              <a:gd name="connsiteY7" fmla="*/ 4918221 h 4918221"/>
              <a:gd name="connsiteX8" fmla="*/ 881 w 5084931"/>
              <a:gd name="connsiteY8" fmla="*/ 2563794 h 4918221"/>
              <a:gd name="connsiteX0" fmla="*/ 881 w 5084931"/>
              <a:gd name="connsiteY0" fmla="*/ 2563794 h 5048747"/>
              <a:gd name="connsiteX1" fmla="*/ 1339295 w 5084931"/>
              <a:gd name="connsiteY1" fmla="*/ 823343 h 5048747"/>
              <a:gd name="connsiteX2" fmla="*/ 1639089 w 5084931"/>
              <a:gd name="connsiteY2" fmla="*/ 253837 h 5048747"/>
              <a:gd name="connsiteX3" fmla="*/ 2896322 w 5084931"/>
              <a:gd name="connsiteY3" fmla="*/ 107146 h 5048747"/>
              <a:gd name="connsiteX4" fmla="*/ 4865422 w 5084931"/>
              <a:gd name="connsiteY4" fmla="*/ 1713478 h 5048747"/>
              <a:gd name="connsiteX5" fmla="*/ 4879216 w 5084931"/>
              <a:gd name="connsiteY5" fmla="*/ 2737882 h 5048747"/>
              <a:gd name="connsiteX6" fmla="*/ 3139032 w 5084931"/>
              <a:gd name="connsiteY6" fmla="*/ 4891733 h 5048747"/>
              <a:gd name="connsiteX7" fmla="*/ 1936 w 5084931"/>
              <a:gd name="connsiteY7" fmla="*/ 4918221 h 5048747"/>
              <a:gd name="connsiteX8" fmla="*/ 881 w 5084931"/>
              <a:gd name="connsiteY8" fmla="*/ 2563794 h 5048747"/>
              <a:gd name="connsiteX0" fmla="*/ 881 w 5084931"/>
              <a:gd name="connsiteY0" fmla="*/ 2563794 h 5048747"/>
              <a:gd name="connsiteX1" fmla="*/ 1339295 w 5084931"/>
              <a:gd name="connsiteY1" fmla="*/ 823343 h 5048747"/>
              <a:gd name="connsiteX2" fmla="*/ 1639089 w 5084931"/>
              <a:gd name="connsiteY2" fmla="*/ 253837 h 5048747"/>
              <a:gd name="connsiteX3" fmla="*/ 2896322 w 5084931"/>
              <a:gd name="connsiteY3" fmla="*/ 107146 h 5048747"/>
              <a:gd name="connsiteX4" fmla="*/ 4865422 w 5084931"/>
              <a:gd name="connsiteY4" fmla="*/ 1713478 h 5048747"/>
              <a:gd name="connsiteX5" fmla="*/ 4879216 w 5084931"/>
              <a:gd name="connsiteY5" fmla="*/ 2737882 h 5048747"/>
              <a:gd name="connsiteX6" fmla="*/ 3139032 w 5084931"/>
              <a:gd name="connsiteY6" fmla="*/ 4891733 h 5048747"/>
              <a:gd name="connsiteX7" fmla="*/ 1936 w 5084931"/>
              <a:gd name="connsiteY7" fmla="*/ 4918221 h 5048747"/>
              <a:gd name="connsiteX8" fmla="*/ 881 w 5084931"/>
              <a:gd name="connsiteY8" fmla="*/ 2563794 h 5048747"/>
              <a:gd name="connsiteX0" fmla="*/ 881 w 5084931"/>
              <a:gd name="connsiteY0" fmla="*/ 2563794 h 5090993"/>
              <a:gd name="connsiteX1" fmla="*/ 1339295 w 5084931"/>
              <a:gd name="connsiteY1" fmla="*/ 823343 h 5090993"/>
              <a:gd name="connsiteX2" fmla="*/ 1639089 w 5084931"/>
              <a:gd name="connsiteY2" fmla="*/ 253837 h 5090993"/>
              <a:gd name="connsiteX3" fmla="*/ 2896322 w 5084931"/>
              <a:gd name="connsiteY3" fmla="*/ 107146 h 5090993"/>
              <a:gd name="connsiteX4" fmla="*/ 4865422 w 5084931"/>
              <a:gd name="connsiteY4" fmla="*/ 1713478 h 5090993"/>
              <a:gd name="connsiteX5" fmla="*/ 4879216 w 5084931"/>
              <a:gd name="connsiteY5" fmla="*/ 2737882 h 5090993"/>
              <a:gd name="connsiteX6" fmla="*/ 3150955 w 5084931"/>
              <a:gd name="connsiteY6" fmla="*/ 4935450 h 5090993"/>
              <a:gd name="connsiteX7" fmla="*/ 1936 w 5084931"/>
              <a:gd name="connsiteY7" fmla="*/ 4918221 h 5090993"/>
              <a:gd name="connsiteX8" fmla="*/ 881 w 5084931"/>
              <a:gd name="connsiteY8" fmla="*/ 2563794 h 5090993"/>
              <a:gd name="connsiteX0" fmla="*/ 881 w 5084931"/>
              <a:gd name="connsiteY0" fmla="*/ 2563794 h 5067946"/>
              <a:gd name="connsiteX1" fmla="*/ 1339295 w 5084931"/>
              <a:gd name="connsiteY1" fmla="*/ 823343 h 5067946"/>
              <a:gd name="connsiteX2" fmla="*/ 1639089 w 5084931"/>
              <a:gd name="connsiteY2" fmla="*/ 253837 h 5067946"/>
              <a:gd name="connsiteX3" fmla="*/ 2896322 w 5084931"/>
              <a:gd name="connsiteY3" fmla="*/ 107146 h 5067946"/>
              <a:gd name="connsiteX4" fmla="*/ 4865422 w 5084931"/>
              <a:gd name="connsiteY4" fmla="*/ 1713478 h 5067946"/>
              <a:gd name="connsiteX5" fmla="*/ 4879216 w 5084931"/>
              <a:gd name="connsiteY5" fmla="*/ 2737882 h 5067946"/>
              <a:gd name="connsiteX6" fmla="*/ 3139032 w 5084931"/>
              <a:gd name="connsiteY6" fmla="*/ 4911604 h 5067946"/>
              <a:gd name="connsiteX7" fmla="*/ 1936 w 5084931"/>
              <a:gd name="connsiteY7" fmla="*/ 4918221 h 5067946"/>
              <a:gd name="connsiteX8" fmla="*/ 881 w 5084931"/>
              <a:gd name="connsiteY8" fmla="*/ 2563794 h 5067946"/>
              <a:gd name="connsiteX0" fmla="*/ 881 w 5084931"/>
              <a:gd name="connsiteY0" fmla="*/ 2563794 h 5067946"/>
              <a:gd name="connsiteX1" fmla="*/ 1339295 w 5084931"/>
              <a:gd name="connsiteY1" fmla="*/ 823343 h 5067946"/>
              <a:gd name="connsiteX2" fmla="*/ 1639089 w 5084931"/>
              <a:gd name="connsiteY2" fmla="*/ 253837 h 5067946"/>
              <a:gd name="connsiteX3" fmla="*/ 2896322 w 5084931"/>
              <a:gd name="connsiteY3" fmla="*/ 107146 h 5067946"/>
              <a:gd name="connsiteX4" fmla="*/ 4865422 w 5084931"/>
              <a:gd name="connsiteY4" fmla="*/ 1713478 h 5067946"/>
              <a:gd name="connsiteX5" fmla="*/ 4879216 w 5084931"/>
              <a:gd name="connsiteY5" fmla="*/ 2737882 h 5067946"/>
              <a:gd name="connsiteX6" fmla="*/ 3139032 w 5084931"/>
              <a:gd name="connsiteY6" fmla="*/ 4911604 h 5067946"/>
              <a:gd name="connsiteX7" fmla="*/ 1936 w 5084931"/>
              <a:gd name="connsiteY7" fmla="*/ 4918221 h 5067946"/>
              <a:gd name="connsiteX8" fmla="*/ 881 w 5084931"/>
              <a:gd name="connsiteY8" fmla="*/ 2563794 h 5067946"/>
              <a:gd name="connsiteX0" fmla="*/ 881 w 5084931"/>
              <a:gd name="connsiteY0" fmla="*/ 2563794 h 4918221"/>
              <a:gd name="connsiteX1" fmla="*/ 1339295 w 5084931"/>
              <a:gd name="connsiteY1" fmla="*/ 823343 h 4918221"/>
              <a:gd name="connsiteX2" fmla="*/ 1639089 w 5084931"/>
              <a:gd name="connsiteY2" fmla="*/ 253837 h 4918221"/>
              <a:gd name="connsiteX3" fmla="*/ 2896322 w 5084931"/>
              <a:gd name="connsiteY3" fmla="*/ 107146 h 4918221"/>
              <a:gd name="connsiteX4" fmla="*/ 4865422 w 5084931"/>
              <a:gd name="connsiteY4" fmla="*/ 1713478 h 4918221"/>
              <a:gd name="connsiteX5" fmla="*/ 4879216 w 5084931"/>
              <a:gd name="connsiteY5" fmla="*/ 2737882 h 4918221"/>
              <a:gd name="connsiteX6" fmla="*/ 3139032 w 5084931"/>
              <a:gd name="connsiteY6" fmla="*/ 4911604 h 4918221"/>
              <a:gd name="connsiteX7" fmla="*/ 1936 w 5084931"/>
              <a:gd name="connsiteY7" fmla="*/ 4918221 h 4918221"/>
              <a:gd name="connsiteX8" fmla="*/ 881 w 5084931"/>
              <a:gd name="connsiteY8" fmla="*/ 2563794 h 4918221"/>
              <a:gd name="connsiteX0" fmla="*/ 881 w 5111046"/>
              <a:gd name="connsiteY0" fmla="*/ 2563794 h 4918221"/>
              <a:gd name="connsiteX1" fmla="*/ 1339295 w 5111046"/>
              <a:gd name="connsiteY1" fmla="*/ 823343 h 4918221"/>
              <a:gd name="connsiteX2" fmla="*/ 1639089 w 5111046"/>
              <a:gd name="connsiteY2" fmla="*/ 253837 h 4918221"/>
              <a:gd name="connsiteX3" fmla="*/ 2896322 w 5111046"/>
              <a:gd name="connsiteY3" fmla="*/ 107146 h 4918221"/>
              <a:gd name="connsiteX4" fmla="*/ 4865422 w 5111046"/>
              <a:gd name="connsiteY4" fmla="*/ 1713478 h 4918221"/>
              <a:gd name="connsiteX5" fmla="*/ 4926908 w 5111046"/>
              <a:gd name="connsiteY5" fmla="*/ 2753779 h 4918221"/>
              <a:gd name="connsiteX6" fmla="*/ 3139032 w 5111046"/>
              <a:gd name="connsiteY6" fmla="*/ 4911604 h 4918221"/>
              <a:gd name="connsiteX7" fmla="*/ 1936 w 5111046"/>
              <a:gd name="connsiteY7" fmla="*/ 4918221 h 4918221"/>
              <a:gd name="connsiteX8" fmla="*/ 881 w 5111046"/>
              <a:gd name="connsiteY8" fmla="*/ 2563794 h 4918221"/>
              <a:gd name="connsiteX0" fmla="*/ 881 w 5111046"/>
              <a:gd name="connsiteY0" fmla="*/ 2563794 h 4918221"/>
              <a:gd name="connsiteX1" fmla="*/ 1339295 w 5111046"/>
              <a:gd name="connsiteY1" fmla="*/ 823343 h 4918221"/>
              <a:gd name="connsiteX2" fmla="*/ 1639089 w 5111046"/>
              <a:gd name="connsiteY2" fmla="*/ 253837 h 4918221"/>
              <a:gd name="connsiteX3" fmla="*/ 2896322 w 5111046"/>
              <a:gd name="connsiteY3" fmla="*/ 107146 h 4918221"/>
              <a:gd name="connsiteX4" fmla="*/ 4865422 w 5111046"/>
              <a:gd name="connsiteY4" fmla="*/ 1713478 h 4918221"/>
              <a:gd name="connsiteX5" fmla="*/ 4926908 w 5111046"/>
              <a:gd name="connsiteY5" fmla="*/ 2753779 h 4918221"/>
              <a:gd name="connsiteX6" fmla="*/ 3139032 w 5111046"/>
              <a:gd name="connsiteY6" fmla="*/ 4911604 h 4918221"/>
              <a:gd name="connsiteX7" fmla="*/ 1936 w 5111046"/>
              <a:gd name="connsiteY7" fmla="*/ 4918221 h 4918221"/>
              <a:gd name="connsiteX8" fmla="*/ 881 w 5111046"/>
              <a:gd name="connsiteY8" fmla="*/ 2563794 h 4918221"/>
              <a:gd name="connsiteX0" fmla="*/ 881 w 5145378"/>
              <a:gd name="connsiteY0" fmla="*/ 2563794 h 4918221"/>
              <a:gd name="connsiteX1" fmla="*/ 1339295 w 5145378"/>
              <a:gd name="connsiteY1" fmla="*/ 823343 h 4918221"/>
              <a:gd name="connsiteX2" fmla="*/ 1639089 w 5145378"/>
              <a:gd name="connsiteY2" fmla="*/ 253837 h 4918221"/>
              <a:gd name="connsiteX3" fmla="*/ 2896322 w 5145378"/>
              <a:gd name="connsiteY3" fmla="*/ 107146 h 4918221"/>
              <a:gd name="connsiteX4" fmla="*/ 4865422 w 5145378"/>
              <a:gd name="connsiteY4" fmla="*/ 1713478 h 4918221"/>
              <a:gd name="connsiteX5" fmla="*/ 4926908 w 5145378"/>
              <a:gd name="connsiteY5" fmla="*/ 2753779 h 4918221"/>
              <a:gd name="connsiteX6" fmla="*/ 3139032 w 5145378"/>
              <a:gd name="connsiteY6" fmla="*/ 4911604 h 4918221"/>
              <a:gd name="connsiteX7" fmla="*/ 1936 w 5145378"/>
              <a:gd name="connsiteY7" fmla="*/ 4918221 h 4918221"/>
              <a:gd name="connsiteX8" fmla="*/ 881 w 5145378"/>
              <a:gd name="connsiteY8" fmla="*/ 2563794 h 4918221"/>
              <a:gd name="connsiteX0" fmla="*/ 881 w 5052584"/>
              <a:gd name="connsiteY0" fmla="*/ 2563794 h 4918221"/>
              <a:gd name="connsiteX1" fmla="*/ 1339295 w 5052584"/>
              <a:gd name="connsiteY1" fmla="*/ 823343 h 4918221"/>
              <a:gd name="connsiteX2" fmla="*/ 1639089 w 5052584"/>
              <a:gd name="connsiteY2" fmla="*/ 253837 h 4918221"/>
              <a:gd name="connsiteX3" fmla="*/ 2896322 w 5052584"/>
              <a:gd name="connsiteY3" fmla="*/ 107146 h 4918221"/>
              <a:gd name="connsiteX4" fmla="*/ 4551456 w 5052584"/>
              <a:gd name="connsiteY4" fmla="*/ 1892319 h 4918221"/>
              <a:gd name="connsiteX5" fmla="*/ 4926908 w 5052584"/>
              <a:gd name="connsiteY5" fmla="*/ 2753779 h 4918221"/>
              <a:gd name="connsiteX6" fmla="*/ 3139032 w 5052584"/>
              <a:gd name="connsiteY6" fmla="*/ 4911604 h 4918221"/>
              <a:gd name="connsiteX7" fmla="*/ 1936 w 5052584"/>
              <a:gd name="connsiteY7" fmla="*/ 4918221 h 4918221"/>
              <a:gd name="connsiteX8" fmla="*/ 881 w 5052584"/>
              <a:gd name="connsiteY8" fmla="*/ 2563794 h 4918221"/>
              <a:gd name="connsiteX0" fmla="*/ 881 w 5105592"/>
              <a:gd name="connsiteY0" fmla="*/ 2563794 h 4918221"/>
              <a:gd name="connsiteX1" fmla="*/ 1339295 w 5105592"/>
              <a:gd name="connsiteY1" fmla="*/ 823343 h 4918221"/>
              <a:gd name="connsiteX2" fmla="*/ 1639089 w 5105592"/>
              <a:gd name="connsiteY2" fmla="*/ 253837 h 4918221"/>
              <a:gd name="connsiteX3" fmla="*/ 2896322 w 5105592"/>
              <a:gd name="connsiteY3" fmla="*/ 107146 h 4918221"/>
              <a:gd name="connsiteX4" fmla="*/ 4762091 w 5105592"/>
              <a:gd name="connsiteY4" fmla="*/ 1641941 h 4918221"/>
              <a:gd name="connsiteX5" fmla="*/ 4926908 w 5105592"/>
              <a:gd name="connsiteY5" fmla="*/ 2753779 h 4918221"/>
              <a:gd name="connsiteX6" fmla="*/ 3139032 w 5105592"/>
              <a:gd name="connsiteY6" fmla="*/ 4911604 h 4918221"/>
              <a:gd name="connsiteX7" fmla="*/ 1936 w 5105592"/>
              <a:gd name="connsiteY7" fmla="*/ 4918221 h 4918221"/>
              <a:gd name="connsiteX8" fmla="*/ 881 w 5105592"/>
              <a:gd name="connsiteY8" fmla="*/ 2563794 h 4918221"/>
              <a:gd name="connsiteX0" fmla="*/ 881 w 5133565"/>
              <a:gd name="connsiteY0" fmla="*/ 2563794 h 4918221"/>
              <a:gd name="connsiteX1" fmla="*/ 1339295 w 5133565"/>
              <a:gd name="connsiteY1" fmla="*/ 823343 h 4918221"/>
              <a:gd name="connsiteX2" fmla="*/ 1639089 w 5133565"/>
              <a:gd name="connsiteY2" fmla="*/ 253837 h 4918221"/>
              <a:gd name="connsiteX3" fmla="*/ 2896322 w 5133565"/>
              <a:gd name="connsiteY3" fmla="*/ 107146 h 4918221"/>
              <a:gd name="connsiteX4" fmla="*/ 4837602 w 5133565"/>
              <a:gd name="connsiteY4" fmla="*/ 1713478 h 4918221"/>
              <a:gd name="connsiteX5" fmla="*/ 4926908 w 5133565"/>
              <a:gd name="connsiteY5" fmla="*/ 2753779 h 4918221"/>
              <a:gd name="connsiteX6" fmla="*/ 3139032 w 5133565"/>
              <a:gd name="connsiteY6" fmla="*/ 4911604 h 4918221"/>
              <a:gd name="connsiteX7" fmla="*/ 1936 w 5133565"/>
              <a:gd name="connsiteY7" fmla="*/ 4918221 h 4918221"/>
              <a:gd name="connsiteX8" fmla="*/ 881 w 5133565"/>
              <a:gd name="connsiteY8" fmla="*/ 2563794 h 4918221"/>
              <a:gd name="connsiteX0" fmla="*/ 881 w 5124103"/>
              <a:gd name="connsiteY0" fmla="*/ 2563794 h 4918221"/>
              <a:gd name="connsiteX1" fmla="*/ 1339295 w 5124103"/>
              <a:gd name="connsiteY1" fmla="*/ 823343 h 4918221"/>
              <a:gd name="connsiteX2" fmla="*/ 1639089 w 5124103"/>
              <a:gd name="connsiteY2" fmla="*/ 253837 h 4918221"/>
              <a:gd name="connsiteX3" fmla="*/ 2896322 w 5124103"/>
              <a:gd name="connsiteY3" fmla="*/ 107146 h 4918221"/>
              <a:gd name="connsiteX4" fmla="*/ 4813756 w 5124103"/>
              <a:gd name="connsiteY4" fmla="*/ 1955907 h 4918221"/>
              <a:gd name="connsiteX5" fmla="*/ 4926908 w 5124103"/>
              <a:gd name="connsiteY5" fmla="*/ 2753779 h 4918221"/>
              <a:gd name="connsiteX6" fmla="*/ 3139032 w 5124103"/>
              <a:gd name="connsiteY6" fmla="*/ 4911604 h 4918221"/>
              <a:gd name="connsiteX7" fmla="*/ 1936 w 5124103"/>
              <a:gd name="connsiteY7" fmla="*/ 4918221 h 4918221"/>
              <a:gd name="connsiteX8" fmla="*/ 881 w 5124103"/>
              <a:gd name="connsiteY8" fmla="*/ 2563794 h 4918221"/>
              <a:gd name="connsiteX0" fmla="*/ 881 w 5122584"/>
              <a:gd name="connsiteY0" fmla="*/ 2563794 h 4918221"/>
              <a:gd name="connsiteX1" fmla="*/ 1339295 w 5122584"/>
              <a:gd name="connsiteY1" fmla="*/ 823343 h 4918221"/>
              <a:gd name="connsiteX2" fmla="*/ 1639089 w 5122584"/>
              <a:gd name="connsiteY2" fmla="*/ 253837 h 4918221"/>
              <a:gd name="connsiteX3" fmla="*/ 2896322 w 5122584"/>
              <a:gd name="connsiteY3" fmla="*/ 107146 h 4918221"/>
              <a:gd name="connsiteX4" fmla="*/ 4809782 w 5122584"/>
              <a:gd name="connsiteY4" fmla="*/ 1677710 h 4918221"/>
              <a:gd name="connsiteX5" fmla="*/ 4926908 w 5122584"/>
              <a:gd name="connsiteY5" fmla="*/ 2753779 h 4918221"/>
              <a:gd name="connsiteX6" fmla="*/ 3139032 w 5122584"/>
              <a:gd name="connsiteY6" fmla="*/ 4911604 h 4918221"/>
              <a:gd name="connsiteX7" fmla="*/ 1936 w 5122584"/>
              <a:gd name="connsiteY7" fmla="*/ 4918221 h 4918221"/>
              <a:gd name="connsiteX8" fmla="*/ 881 w 5122584"/>
              <a:gd name="connsiteY8" fmla="*/ 2563794 h 4918221"/>
              <a:gd name="connsiteX0" fmla="*/ 881 w 5154949"/>
              <a:gd name="connsiteY0" fmla="*/ 2563794 h 4918221"/>
              <a:gd name="connsiteX1" fmla="*/ 1339295 w 5154949"/>
              <a:gd name="connsiteY1" fmla="*/ 823343 h 4918221"/>
              <a:gd name="connsiteX2" fmla="*/ 1639089 w 5154949"/>
              <a:gd name="connsiteY2" fmla="*/ 253837 h 4918221"/>
              <a:gd name="connsiteX3" fmla="*/ 2896322 w 5154949"/>
              <a:gd name="connsiteY3" fmla="*/ 107146 h 4918221"/>
              <a:gd name="connsiteX4" fmla="*/ 4809782 w 5154949"/>
              <a:gd name="connsiteY4" fmla="*/ 1677710 h 4918221"/>
              <a:gd name="connsiteX5" fmla="*/ 4926908 w 5154949"/>
              <a:gd name="connsiteY5" fmla="*/ 2753779 h 4918221"/>
              <a:gd name="connsiteX6" fmla="*/ 3139032 w 5154949"/>
              <a:gd name="connsiteY6" fmla="*/ 4911604 h 4918221"/>
              <a:gd name="connsiteX7" fmla="*/ 1936 w 5154949"/>
              <a:gd name="connsiteY7" fmla="*/ 4918221 h 4918221"/>
              <a:gd name="connsiteX8" fmla="*/ 881 w 5154949"/>
              <a:gd name="connsiteY8" fmla="*/ 2563794 h 4918221"/>
              <a:gd name="connsiteX0" fmla="*/ 881 w 5153649"/>
              <a:gd name="connsiteY0" fmla="*/ 2563794 h 4918221"/>
              <a:gd name="connsiteX1" fmla="*/ 1339295 w 5153649"/>
              <a:gd name="connsiteY1" fmla="*/ 823343 h 4918221"/>
              <a:gd name="connsiteX2" fmla="*/ 1639089 w 5153649"/>
              <a:gd name="connsiteY2" fmla="*/ 253837 h 4918221"/>
              <a:gd name="connsiteX3" fmla="*/ 2896322 w 5153649"/>
              <a:gd name="connsiteY3" fmla="*/ 107146 h 4918221"/>
              <a:gd name="connsiteX4" fmla="*/ 4809782 w 5153649"/>
              <a:gd name="connsiteY4" fmla="*/ 1677710 h 4918221"/>
              <a:gd name="connsiteX5" fmla="*/ 4926908 w 5153649"/>
              <a:gd name="connsiteY5" fmla="*/ 2753779 h 4918221"/>
              <a:gd name="connsiteX6" fmla="*/ 3139032 w 5153649"/>
              <a:gd name="connsiteY6" fmla="*/ 4911604 h 4918221"/>
              <a:gd name="connsiteX7" fmla="*/ 1936 w 5153649"/>
              <a:gd name="connsiteY7" fmla="*/ 4918221 h 4918221"/>
              <a:gd name="connsiteX8" fmla="*/ 881 w 5153649"/>
              <a:gd name="connsiteY8" fmla="*/ 2563794 h 4918221"/>
              <a:gd name="connsiteX0" fmla="*/ 881 w 5153649"/>
              <a:gd name="connsiteY0" fmla="*/ 2563794 h 4918221"/>
              <a:gd name="connsiteX1" fmla="*/ 1339295 w 5153649"/>
              <a:gd name="connsiteY1" fmla="*/ 823343 h 4918221"/>
              <a:gd name="connsiteX2" fmla="*/ 1639089 w 5153649"/>
              <a:gd name="connsiteY2" fmla="*/ 253837 h 4918221"/>
              <a:gd name="connsiteX3" fmla="*/ 2896322 w 5153649"/>
              <a:gd name="connsiteY3" fmla="*/ 107146 h 4918221"/>
              <a:gd name="connsiteX4" fmla="*/ 4809782 w 5153649"/>
              <a:gd name="connsiteY4" fmla="*/ 1677710 h 4918221"/>
              <a:gd name="connsiteX5" fmla="*/ 4926908 w 5153649"/>
              <a:gd name="connsiteY5" fmla="*/ 2753779 h 4918221"/>
              <a:gd name="connsiteX6" fmla="*/ 3139032 w 5153649"/>
              <a:gd name="connsiteY6" fmla="*/ 4911604 h 4918221"/>
              <a:gd name="connsiteX7" fmla="*/ 1936 w 5153649"/>
              <a:gd name="connsiteY7" fmla="*/ 4918221 h 4918221"/>
              <a:gd name="connsiteX8" fmla="*/ 881 w 5153649"/>
              <a:gd name="connsiteY8" fmla="*/ 2563794 h 4918221"/>
              <a:gd name="connsiteX0" fmla="*/ 881 w 5119761"/>
              <a:gd name="connsiteY0" fmla="*/ 2563794 h 4918221"/>
              <a:gd name="connsiteX1" fmla="*/ 1339295 w 5119761"/>
              <a:gd name="connsiteY1" fmla="*/ 823343 h 4918221"/>
              <a:gd name="connsiteX2" fmla="*/ 1639089 w 5119761"/>
              <a:gd name="connsiteY2" fmla="*/ 253837 h 4918221"/>
              <a:gd name="connsiteX3" fmla="*/ 2951961 w 5119761"/>
              <a:gd name="connsiteY3" fmla="*/ 158811 h 4918221"/>
              <a:gd name="connsiteX4" fmla="*/ 4809782 w 5119761"/>
              <a:gd name="connsiteY4" fmla="*/ 1677710 h 4918221"/>
              <a:gd name="connsiteX5" fmla="*/ 4926908 w 5119761"/>
              <a:gd name="connsiteY5" fmla="*/ 2753779 h 4918221"/>
              <a:gd name="connsiteX6" fmla="*/ 3139032 w 5119761"/>
              <a:gd name="connsiteY6" fmla="*/ 4911604 h 4918221"/>
              <a:gd name="connsiteX7" fmla="*/ 1936 w 5119761"/>
              <a:gd name="connsiteY7" fmla="*/ 4918221 h 4918221"/>
              <a:gd name="connsiteX8" fmla="*/ 881 w 5119761"/>
              <a:gd name="connsiteY8" fmla="*/ 2563794 h 4918221"/>
              <a:gd name="connsiteX0" fmla="*/ 881 w 5119761"/>
              <a:gd name="connsiteY0" fmla="*/ 2563794 h 4918221"/>
              <a:gd name="connsiteX1" fmla="*/ 1339295 w 5119761"/>
              <a:gd name="connsiteY1" fmla="*/ 823343 h 4918221"/>
              <a:gd name="connsiteX2" fmla="*/ 1639089 w 5119761"/>
              <a:gd name="connsiteY2" fmla="*/ 253837 h 4918221"/>
              <a:gd name="connsiteX3" fmla="*/ 2951961 w 5119761"/>
              <a:gd name="connsiteY3" fmla="*/ 158811 h 4918221"/>
              <a:gd name="connsiteX4" fmla="*/ 4809782 w 5119761"/>
              <a:gd name="connsiteY4" fmla="*/ 1677710 h 4918221"/>
              <a:gd name="connsiteX5" fmla="*/ 4926908 w 5119761"/>
              <a:gd name="connsiteY5" fmla="*/ 2753779 h 4918221"/>
              <a:gd name="connsiteX6" fmla="*/ 3139032 w 5119761"/>
              <a:gd name="connsiteY6" fmla="*/ 4911604 h 4918221"/>
              <a:gd name="connsiteX7" fmla="*/ 1936 w 5119761"/>
              <a:gd name="connsiteY7" fmla="*/ 4918221 h 4918221"/>
              <a:gd name="connsiteX8" fmla="*/ 881 w 5119761"/>
              <a:gd name="connsiteY8" fmla="*/ 2563794 h 4918221"/>
              <a:gd name="connsiteX0" fmla="*/ 881 w 5152020"/>
              <a:gd name="connsiteY0" fmla="*/ 2563794 h 4918221"/>
              <a:gd name="connsiteX1" fmla="*/ 1339295 w 5152020"/>
              <a:gd name="connsiteY1" fmla="*/ 823343 h 4918221"/>
              <a:gd name="connsiteX2" fmla="*/ 1639089 w 5152020"/>
              <a:gd name="connsiteY2" fmla="*/ 253837 h 4918221"/>
              <a:gd name="connsiteX3" fmla="*/ 2951961 w 5152020"/>
              <a:gd name="connsiteY3" fmla="*/ 158811 h 4918221"/>
              <a:gd name="connsiteX4" fmla="*/ 4809782 w 5152020"/>
              <a:gd name="connsiteY4" fmla="*/ 1677710 h 4918221"/>
              <a:gd name="connsiteX5" fmla="*/ 4926908 w 5152020"/>
              <a:gd name="connsiteY5" fmla="*/ 2753779 h 4918221"/>
              <a:gd name="connsiteX6" fmla="*/ 3139032 w 5152020"/>
              <a:gd name="connsiteY6" fmla="*/ 4911604 h 4918221"/>
              <a:gd name="connsiteX7" fmla="*/ 1936 w 5152020"/>
              <a:gd name="connsiteY7" fmla="*/ 4918221 h 4918221"/>
              <a:gd name="connsiteX8" fmla="*/ 881 w 5152020"/>
              <a:gd name="connsiteY8" fmla="*/ 2563794 h 4918221"/>
              <a:gd name="connsiteX0" fmla="*/ 881 w 5148289"/>
              <a:gd name="connsiteY0" fmla="*/ 2563794 h 4918221"/>
              <a:gd name="connsiteX1" fmla="*/ 1339295 w 5148289"/>
              <a:gd name="connsiteY1" fmla="*/ 823343 h 4918221"/>
              <a:gd name="connsiteX2" fmla="*/ 1639089 w 5148289"/>
              <a:gd name="connsiteY2" fmla="*/ 253837 h 4918221"/>
              <a:gd name="connsiteX3" fmla="*/ 2951961 w 5148289"/>
              <a:gd name="connsiteY3" fmla="*/ 158811 h 4918221"/>
              <a:gd name="connsiteX4" fmla="*/ 4809782 w 5148289"/>
              <a:gd name="connsiteY4" fmla="*/ 1677710 h 4918221"/>
              <a:gd name="connsiteX5" fmla="*/ 4926908 w 5148289"/>
              <a:gd name="connsiteY5" fmla="*/ 2753779 h 4918221"/>
              <a:gd name="connsiteX6" fmla="*/ 3139032 w 5148289"/>
              <a:gd name="connsiteY6" fmla="*/ 4911604 h 4918221"/>
              <a:gd name="connsiteX7" fmla="*/ 1936 w 5148289"/>
              <a:gd name="connsiteY7" fmla="*/ 4918221 h 4918221"/>
              <a:gd name="connsiteX8" fmla="*/ 881 w 5148289"/>
              <a:gd name="connsiteY8" fmla="*/ 2563794 h 4918221"/>
              <a:gd name="connsiteX0" fmla="*/ 881 w 5150985"/>
              <a:gd name="connsiteY0" fmla="*/ 2563794 h 4918221"/>
              <a:gd name="connsiteX1" fmla="*/ 1339295 w 5150985"/>
              <a:gd name="connsiteY1" fmla="*/ 823343 h 4918221"/>
              <a:gd name="connsiteX2" fmla="*/ 1639089 w 5150985"/>
              <a:gd name="connsiteY2" fmla="*/ 253837 h 4918221"/>
              <a:gd name="connsiteX3" fmla="*/ 2951961 w 5150985"/>
              <a:gd name="connsiteY3" fmla="*/ 158811 h 4918221"/>
              <a:gd name="connsiteX4" fmla="*/ 4809782 w 5150985"/>
              <a:gd name="connsiteY4" fmla="*/ 1677710 h 4918221"/>
              <a:gd name="connsiteX5" fmla="*/ 4926908 w 5150985"/>
              <a:gd name="connsiteY5" fmla="*/ 2753779 h 4918221"/>
              <a:gd name="connsiteX6" fmla="*/ 3139032 w 5150985"/>
              <a:gd name="connsiteY6" fmla="*/ 4911604 h 4918221"/>
              <a:gd name="connsiteX7" fmla="*/ 1936 w 5150985"/>
              <a:gd name="connsiteY7" fmla="*/ 4918221 h 4918221"/>
              <a:gd name="connsiteX8" fmla="*/ 881 w 5150985"/>
              <a:gd name="connsiteY8" fmla="*/ 2563794 h 4918221"/>
              <a:gd name="connsiteX0" fmla="*/ 881 w 5150985"/>
              <a:gd name="connsiteY0" fmla="*/ 2563794 h 4918221"/>
              <a:gd name="connsiteX1" fmla="*/ 1339295 w 5150985"/>
              <a:gd name="connsiteY1" fmla="*/ 823343 h 4918221"/>
              <a:gd name="connsiteX2" fmla="*/ 1639089 w 5150985"/>
              <a:gd name="connsiteY2" fmla="*/ 253837 h 4918221"/>
              <a:gd name="connsiteX3" fmla="*/ 2951961 w 5150985"/>
              <a:gd name="connsiteY3" fmla="*/ 158811 h 4918221"/>
              <a:gd name="connsiteX4" fmla="*/ 4809782 w 5150985"/>
              <a:gd name="connsiteY4" fmla="*/ 1677710 h 4918221"/>
              <a:gd name="connsiteX5" fmla="*/ 4926908 w 5150985"/>
              <a:gd name="connsiteY5" fmla="*/ 2753779 h 4918221"/>
              <a:gd name="connsiteX6" fmla="*/ 3139032 w 5150985"/>
              <a:gd name="connsiteY6" fmla="*/ 4911604 h 4918221"/>
              <a:gd name="connsiteX7" fmla="*/ 1936 w 5150985"/>
              <a:gd name="connsiteY7" fmla="*/ 4918221 h 4918221"/>
              <a:gd name="connsiteX8" fmla="*/ 881 w 5150985"/>
              <a:gd name="connsiteY8" fmla="*/ 2563794 h 4918221"/>
              <a:gd name="connsiteX0" fmla="*/ 881 w 5150985"/>
              <a:gd name="connsiteY0" fmla="*/ 2534559 h 4888986"/>
              <a:gd name="connsiteX1" fmla="*/ 1339295 w 5150985"/>
              <a:gd name="connsiteY1" fmla="*/ 794108 h 4888986"/>
              <a:gd name="connsiteX2" fmla="*/ 1666909 w 5150985"/>
              <a:gd name="connsiteY2" fmla="*/ 256397 h 4888986"/>
              <a:gd name="connsiteX3" fmla="*/ 2951961 w 5150985"/>
              <a:gd name="connsiteY3" fmla="*/ 129576 h 4888986"/>
              <a:gd name="connsiteX4" fmla="*/ 4809782 w 5150985"/>
              <a:gd name="connsiteY4" fmla="*/ 1648475 h 4888986"/>
              <a:gd name="connsiteX5" fmla="*/ 4926908 w 5150985"/>
              <a:gd name="connsiteY5" fmla="*/ 2724544 h 4888986"/>
              <a:gd name="connsiteX6" fmla="*/ 3139032 w 5150985"/>
              <a:gd name="connsiteY6" fmla="*/ 4882369 h 4888986"/>
              <a:gd name="connsiteX7" fmla="*/ 1936 w 5150985"/>
              <a:gd name="connsiteY7" fmla="*/ 4888986 h 4888986"/>
              <a:gd name="connsiteX8" fmla="*/ 881 w 5150985"/>
              <a:gd name="connsiteY8" fmla="*/ 2534559 h 4888986"/>
              <a:gd name="connsiteX0" fmla="*/ 881 w 5150985"/>
              <a:gd name="connsiteY0" fmla="*/ 2653329 h 5007756"/>
              <a:gd name="connsiteX1" fmla="*/ 1339295 w 5150985"/>
              <a:gd name="connsiteY1" fmla="*/ 912878 h 5007756"/>
              <a:gd name="connsiteX2" fmla="*/ 1666909 w 5150985"/>
              <a:gd name="connsiteY2" fmla="*/ 375167 h 5007756"/>
              <a:gd name="connsiteX3" fmla="*/ 2951961 w 5150985"/>
              <a:gd name="connsiteY3" fmla="*/ 248346 h 5007756"/>
              <a:gd name="connsiteX4" fmla="*/ 4809782 w 5150985"/>
              <a:gd name="connsiteY4" fmla="*/ 1767245 h 5007756"/>
              <a:gd name="connsiteX5" fmla="*/ 4926908 w 5150985"/>
              <a:gd name="connsiteY5" fmla="*/ 2843314 h 5007756"/>
              <a:gd name="connsiteX6" fmla="*/ 3139032 w 5150985"/>
              <a:gd name="connsiteY6" fmla="*/ 5001139 h 5007756"/>
              <a:gd name="connsiteX7" fmla="*/ 1936 w 5150985"/>
              <a:gd name="connsiteY7" fmla="*/ 5007756 h 5007756"/>
              <a:gd name="connsiteX8" fmla="*/ 881 w 5150985"/>
              <a:gd name="connsiteY8" fmla="*/ 2653329 h 5007756"/>
              <a:gd name="connsiteX0" fmla="*/ 881 w 5150985"/>
              <a:gd name="connsiteY0" fmla="*/ 2578236 h 4932663"/>
              <a:gd name="connsiteX1" fmla="*/ 1339295 w 5150985"/>
              <a:gd name="connsiteY1" fmla="*/ 837785 h 4932663"/>
              <a:gd name="connsiteX2" fmla="*/ 1698703 w 5150985"/>
              <a:gd name="connsiteY2" fmla="*/ 435199 h 4932663"/>
              <a:gd name="connsiteX3" fmla="*/ 2951961 w 5150985"/>
              <a:gd name="connsiteY3" fmla="*/ 173253 h 4932663"/>
              <a:gd name="connsiteX4" fmla="*/ 4809782 w 5150985"/>
              <a:gd name="connsiteY4" fmla="*/ 1692152 h 4932663"/>
              <a:gd name="connsiteX5" fmla="*/ 4926908 w 5150985"/>
              <a:gd name="connsiteY5" fmla="*/ 2768221 h 4932663"/>
              <a:gd name="connsiteX6" fmla="*/ 3139032 w 5150985"/>
              <a:gd name="connsiteY6" fmla="*/ 4926046 h 4932663"/>
              <a:gd name="connsiteX7" fmla="*/ 1936 w 5150985"/>
              <a:gd name="connsiteY7" fmla="*/ 4932663 h 4932663"/>
              <a:gd name="connsiteX8" fmla="*/ 881 w 5150985"/>
              <a:gd name="connsiteY8" fmla="*/ 2578236 h 4932663"/>
              <a:gd name="connsiteX0" fmla="*/ 881 w 5150985"/>
              <a:gd name="connsiteY0" fmla="*/ 2667984 h 5022411"/>
              <a:gd name="connsiteX1" fmla="*/ 1339295 w 5150985"/>
              <a:gd name="connsiteY1" fmla="*/ 927533 h 5022411"/>
              <a:gd name="connsiteX2" fmla="*/ 1662935 w 5150985"/>
              <a:gd name="connsiteY2" fmla="*/ 365977 h 5022411"/>
              <a:gd name="connsiteX3" fmla="*/ 2951961 w 5150985"/>
              <a:gd name="connsiteY3" fmla="*/ 263001 h 5022411"/>
              <a:gd name="connsiteX4" fmla="*/ 4809782 w 5150985"/>
              <a:gd name="connsiteY4" fmla="*/ 1781900 h 5022411"/>
              <a:gd name="connsiteX5" fmla="*/ 4926908 w 5150985"/>
              <a:gd name="connsiteY5" fmla="*/ 2857969 h 5022411"/>
              <a:gd name="connsiteX6" fmla="*/ 3139032 w 5150985"/>
              <a:gd name="connsiteY6" fmla="*/ 5015794 h 5022411"/>
              <a:gd name="connsiteX7" fmla="*/ 1936 w 5150985"/>
              <a:gd name="connsiteY7" fmla="*/ 5022411 h 5022411"/>
              <a:gd name="connsiteX8" fmla="*/ 881 w 5150985"/>
              <a:gd name="connsiteY8" fmla="*/ 2667984 h 5022411"/>
              <a:gd name="connsiteX0" fmla="*/ 881 w 5150985"/>
              <a:gd name="connsiteY0" fmla="*/ 2658367 h 5012794"/>
              <a:gd name="connsiteX1" fmla="*/ 1339295 w 5150985"/>
              <a:gd name="connsiteY1" fmla="*/ 917916 h 5012794"/>
              <a:gd name="connsiteX2" fmla="*/ 1662935 w 5150985"/>
              <a:gd name="connsiteY2" fmla="*/ 356360 h 5012794"/>
              <a:gd name="connsiteX3" fmla="*/ 2951961 w 5150985"/>
              <a:gd name="connsiteY3" fmla="*/ 253384 h 5012794"/>
              <a:gd name="connsiteX4" fmla="*/ 4809782 w 5150985"/>
              <a:gd name="connsiteY4" fmla="*/ 1772283 h 5012794"/>
              <a:gd name="connsiteX5" fmla="*/ 4926908 w 5150985"/>
              <a:gd name="connsiteY5" fmla="*/ 2848352 h 5012794"/>
              <a:gd name="connsiteX6" fmla="*/ 3139032 w 5150985"/>
              <a:gd name="connsiteY6" fmla="*/ 5006177 h 5012794"/>
              <a:gd name="connsiteX7" fmla="*/ 1936 w 5150985"/>
              <a:gd name="connsiteY7" fmla="*/ 5012794 h 5012794"/>
              <a:gd name="connsiteX8" fmla="*/ 881 w 5150985"/>
              <a:gd name="connsiteY8" fmla="*/ 2658367 h 5012794"/>
              <a:gd name="connsiteX0" fmla="*/ 881 w 5150985"/>
              <a:gd name="connsiteY0" fmla="*/ 2680771 h 5035198"/>
              <a:gd name="connsiteX1" fmla="*/ 1339295 w 5150985"/>
              <a:gd name="connsiteY1" fmla="*/ 940320 h 5035198"/>
              <a:gd name="connsiteX2" fmla="*/ 1662935 w 5150985"/>
              <a:gd name="connsiteY2" fmla="*/ 378764 h 5035198"/>
              <a:gd name="connsiteX3" fmla="*/ 2951961 w 5150985"/>
              <a:gd name="connsiteY3" fmla="*/ 275788 h 5035198"/>
              <a:gd name="connsiteX4" fmla="*/ 4809782 w 5150985"/>
              <a:gd name="connsiteY4" fmla="*/ 1794687 h 5035198"/>
              <a:gd name="connsiteX5" fmla="*/ 4926908 w 5150985"/>
              <a:gd name="connsiteY5" fmla="*/ 2870756 h 5035198"/>
              <a:gd name="connsiteX6" fmla="*/ 3139032 w 5150985"/>
              <a:gd name="connsiteY6" fmla="*/ 5028581 h 5035198"/>
              <a:gd name="connsiteX7" fmla="*/ 1936 w 5150985"/>
              <a:gd name="connsiteY7" fmla="*/ 5035198 h 5035198"/>
              <a:gd name="connsiteX8" fmla="*/ 881 w 5150985"/>
              <a:gd name="connsiteY8" fmla="*/ 2680771 h 5035198"/>
              <a:gd name="connsiteX0" fmla="*/ 881 w 5122178"/>
              <a:gd name="connsiteY0" fmla="*/ 2702207 h 5056634"/>
              <a:gd name="connsiteX1" fmla="*/ 1339295 w 5122178"/>
              <a:gd name="connsiteY1" fmla="*/ 961756 h 5056634"/>
              <a:gd name="connsiteX2" fmla="*/ 1662935 w 5122178"/>
              <a:gd name="connsiteY2" fmla="*/ 400200 h 5056634"/>
              <a:gd name="connsiteX3" fmla="*/ 2904270 w 5122178"/>
              <a:gd name="connsiteY3" fmla="*/ 253507 h 5056634"/>
              <a:gd name="connsiteX4" fmla="*/ 4809782 w 5122178"/>
              <a:gd name="connsiteY4" fmla="*/ 1816123 h 5056634"/>
              <a:gd name="connsiteX5" fmla="*/ 4926908 w 5122178"/>
              <a:gd name="connsiteY5" fmla="*/ 2892192 h 5056634"/>
              <a:gd name="connsiteX6" fmla="*/ 3139032 w 5122178"/>
              <a:gd name="connsiteY6" fmla="*/ 5050017 h 5056634"/>
              <a:gd name="connsiteX7" fmla="*/ 1936 w 5122178"/>
              <a:gd name="connsiteY7" fmla="*/ 5056634 h 5056634"/>
              <a:gd name="connsiteX8" fmla="*/ 881 w 5122178"/>
              <a:gd name="connsiteY8" fmla="*/ 2702207 h 5056634"/>
              <a:gd name="connsiteX0" fmla="*/ 881 w 5122178"/>
              <a:gd name="connsiteY0" fmla="*/ 2706672 h 5061099"/>
              <a:gd name="connsiteX1" fmla="*/ 1339295 w 5122178"/>
              <a:gd name="connsiteY1" fmla="*/ 966221 h 5061099"/>
              <a:gd name="connsiteX2" fmla="*/ 1662935 w 5122178"/>
              <a:gd name="connsiteY2" fmla="*/ 404665 h 5061099"/>
              <a:gd name="connsiteX3" fmla="*/ 2904270 w 5122178"/>
              <a:gd name="connsiteY3" fmla="*/ 257972 h 5061099"/>
              <a:gd name="connsiteX4" fmla="*/ 4809782 w 5122178"/>
              <a:gd name="connsiteY4" fmla="*/ 1820588 h 5061099"/>
              <a:gd name="connsiteX5" fmla="*/ 4926908 w 5122178"/>
              <a:gd name="connsiteY5" fmla="*/ 2896657 h 5061099"/>
              <a:gd name="connsiteX6" fmla="*/ 3139032 w 5122178"/>
              <a:gd name="connsiteY6" fmla="*/ 5054482 h 5061099"/>
              <a:gd name="connsiteX7" fmla="*/ 1936 w 5122178"/>
              <a:gd name="connsiteY7" fmla="*/ 5061099 h 5061099"/>
              <a:gd name="connsiteX8" fmla="*/ 881 w 5122178"/>
              <a:gd name="connsiteY8" fmla="*/ 2706672 h 5061099"/>
              <a:gd name="connsiteX0" fmla="*/ 881 w 5150382"/>
              <a:gd name="connsiteY0" fmla="*/ 2706672 h 5061099"/>
              <a:gd name="connsiteX1" fmla="*/ 1339295 w 5150382"/>
              <a:gd name="connsiteY1" fmla="*/ 966221 h 5061099"/>
              <a:gd name="connsiteX2" fmla="*/ 1662935 w 5150382"/>
              <a:gd name="connsiteY2" fmla="*/ 404665 h 5061099"/>
              <a:gd name="connsiteX3" fmla="*/ 2904270 w 5150382"/>
              <a:gd name="connsiteY3" fmla="*/ 257972 h 5061099"/>
              <a:gd name="connsiteX4" fmla="*/ 4809782 w 5150382"/>
              <a:gd name="connsiteY4" fmla="*/ 1820588 h 5061099"/>
              <a:gd name="connsiteX5" fmla="*/ 4926908 w 5150382"/>
              <a:gd name="connsiteY5" fmla="*/ 2896657 h 5061099"/>
              <a:gd name="connsiteX6" fmla="*/ 3139032 w 5150382"/>
              <a:gd name="connsiteY6" fmla="*/ 5054482 h 5061099"/>
              <a:gd name="connsiteX7" fmla="*/ 1936 w 5150382"/>
              <a:gd name="connsiteY7" fmla="*/ 5061099 h 5061099"/>
              <a:gd name="connsiteX8" fmla="*/ 881 w 5150382"/>
              <a:gd name="connsiteY8" fmla="*/ 2706672 h 5061099"/>
              <a:gd name="connsiteX0" fmla="*/ 881 w 5150382"/>
              <a:gd name="connsiteY0" fmla="*/ 2706672 h 5061099"/>
              <a:gd name="connsiteX1" fmla="*/ 1263785 w 5150382"/>
              <a:gd name="connsiteY1" fmla="*/ 970195 h 5061099"/>
              <a:gd name="connsiteX2" fmla="*/ 1662935 w 5150382"/>
              <a:gd name="connsiteY2" fmla="*/ 404665 h 5061099"/>
              <a:gd name="connsiteX3" fmla="*/ 2904270 w 5150382"/>
              <a:gd name="connsiteY3" fmla="*/ 257972 h 5061099"/>
              <a:gd name="connsiteX4" fmla="*/ 4809782 w 5150382"/>
              <a:gd name="connsiteY4" fmla="*/ 1820588 h 5061099"/>
              <a:gd name="connsiteX5" fmla="*/ 4926908 w 5150382"/>
              <a:gd name="connsiteY5" fmla="*/ 2896657 h 5061099"/>
              <a:gd name="connsiteX6" fmla="*/ 3139032 w 5150382"/>
              <a:gd name="connsiteY6" fmla="*/ 5054482 h 5061099"/>
              <a:gd name="connsiteX7" fmla="*/ 1936 w 5150382"/>
              <a:gd name="connsiteY7" fmla="*/ 5061099 h 5061099"/>
              <a:gd name="connsiteX8" fmla="*/ 881 w 5150382"/>
              <a:gd name="connsiteY8" fmla="*/ 2706672 h 5061099"/>
              <a:gd name="connsiteX0" fmla="*/ 881 w 5150382"/>
              <a:gd name="connsiteY0" fmla="*/ 2706672 h 5061099"/>
              <a:gd name="connsiteX1" fmla="*/ 1263785 w 5150382"/>
              <a:gd name="connsiteY1" fmla="*/ 970195 h 5061099"/>
              <a:gd name="connsiteX2" fmla="*/ 1662935 w 5150382"/>
              <a:gd name="connsiteY2" fmla="*/ 404665 h 5061099"/>
              <a:gd name="connsiteX3" fmla="*/ 2904270 w 5150382"/>
              <a:gd name="connsiteY3" fmla="*/ 257972 h 5061099"/>
              <a:gd name="connsiteX4" fmla="*/ 4809782 w 5150382"/>
              <a:gd name="connsiteY4" fmla="*/ 1820588 h 5061099"/>
              <a:gd name="connsiteX5" fmla="*/ 4926908 w 5150382"/>
              <a:gd name="connsiteY5" fmla="*/ 2896657 h 5061099"/>
              <a:gd name="connsiteX6" fmla="*/ 3139032 w 5150382"/>
              <a:gd name="connsiteY6" fmla="*/ 5054482 h 5061099"/>
              <a:gd name="connsiteX7" fmla="*/ 1936 w 5150382"/>
              <a:gd name="connsiteY7" fmla="*/ 5061099 h 5061099"/>
              <a:gd name="connsiteX8" fmla="*/ 881 w 5150382"/>
              <a:gd name="connsiteY8" fmla="*/ 2706672 h 5061099"/>
              <a:gd name="connsiteX0" fmla="*/ 881 w 5150382"/>
              <a:gd name="connsiteY0" fmla="*/ 2706672 h 5061099"/>
              <a:gd name="connsiteX1" fmla="*/ 1263785 w 5150382"/>
              <a:gd name="connsiteY1" fmla="*/ 970195 h 5061099"/>
              <a:gd name="connsiteX2" fmla="*/ 1662935 w 5150382"/>
              <a:gd name="connsiteY2" fmla="*/ 404665 h 5061099"/>
              <a:gd name="connsiteX3" fmla="*/ 2904270 w 5150382"/>
              <a:gd name="connsiteY3" fmla="*/ 257972 h 5061099"/>
              <a:gd name="connsiteX4" fmla="*/ 4809782 w 5150382"/>
              <a:gd name="connsiteY4" fmla="*/ 1820588 h 5061099"/>
              <a:gd name="connsiteX5" fmla="*/ 4926908 w 5150382"/>
              <a:gd name="connsiteY5" fmla="*/ 2896657 h 5061099"/>
              <a:gd name="connsiteX6" fmla="*/ 3139032 w 5150382"/>
              <a:gd name="connsiteY6" fmla="*/ 5054482 h 5061099"/>
              <a:gd name="connsiteX7" fmla="*/ 1936 w 5150382"/>
              <a:gd name="connsiteY7" fmla="*/ 5061099 h 5061099"/>
              <a:gd name="connsiteX8" fmla="*/ 881 w 5150382"/>
              <a:gd name="connsiteY8" fmla="*/ 2706672 h 5061099"/>
              <a:gd name="connsiteX0" fmla="*/ 881 w 5150382"/>
              <a:gd name="connsiteY0" fmla="*/ 2706672 h 5061099"/>
              <a:gd name="connsiteX1" fmla="*/ 1263785 w 5150382"/>
              <a:gd name="connsiteY1" fmla="*/ 970195 h 5061099"/>
              <a:gd name="connsiteX2" fmla="*/ 1662935 w 5150382"/>
              <a:gd name="connsiteY2" fmla="*/ 404665 h 5061099"/>
              <a:gd name="connsiteX3" fmla="*/ 2904270 w 5150382"/>
              <a:gd name="connsiteY3" fmla="*/ 257972 h 5061099"/>
              <a:gd name="connsiteX4" fmla="*/ 4809782 w 5150382"/>
              <a:gd name="connsiteY4" fmla="*/ 1820588 h 5061099"/>
              <a:gd name="connsiteX5" fmla="*/ 4926908 w 5150382"/>
              <a:gd name="connsiteY5" fmla="*/ 2896657 h 5061099"/>
              <a:gd name="connsiteX6" fmla="*/ 3229924 w 5150382"/>
              <a:gd name="connsiteY6" fmla="*/ 4933291 h 5061099"/>
              <a:gd name="connsiteX7" fmla="*/ 1936 w 5150382"/>
              <a:gd name="connsiteY7" fmla="*/ 5061099 h 5061099"/>
              <a:gd name="connsiteX8" fmla="*/ 881 w 5150382"/>
              <a:gd name="connsiteY8" fmla="*/ 2706672 h 5061099"/>
              <a:gd name="connsiteX0" fmla="*/ 9045 w 5158546"/>
              <a:gd name="connsiteY0" fmla="*/ 2706672 h 4933291"/>
              <a:gd name="connsiteX1" fmla="*/ 1271949 w 5158546"/>
              <a:gd name="connsiteY1" fmla="*/ 970195 h 4933291"/>
              <a:gd name="connsiteX2" fmla="*/ 1671099 w 5158546"/>
              <a:gd name="connsiteY2" fmla="*/ 404665 h 4933291"/>
              <a:gd name="connsiteX3" fmla="*/ 2912434 w 5158546"/>
              <a:gd name="connsiteY3" fmla="*/ 257972 h 4933291"/>
              <a:gd name="connsiteX4" fmla="*/ 4817946 w 5158546"/>
              <a:gd name="connsiteY4" fmla="*/ 1820588 h 4933291"/>
              <a:gd name="connsiteX5" fmla="*/ 4935072 w 5158546"/>
              <a:gd name="connsiteY5" fmla="*/ 2896657 h 4933291"/>
              <a:gd name="connsiteX6" fmla="*/ 3238088 w 5158546"/>
              <a:gd name="connsiteY6" fmla="*/ 4933291 h 4933291"/>
              <a:gd name="connsiteX7" fmla="*/ 0 w 5158546"/>
              <a:gd name="connsiteY7" fmla="*/ 3828987 h 4933291"/>
              <a:gd name="connsiteX8" fmla="*/ 9045 w 5158546"/>
              <a:gd name="connsiteY8" fmla="*/ 2706672 h 4933291"/>
              <a:gd name="connsiteX0" fmla="*/ 9045 w 5158546"/>
              <a:gd name="connsiteY0" fmla="*/ 2706672 h 4933291"/>
              <a:gd name="connsiteX1" fmla="*/ 1271949 w 5158546"/>
              <a:gd name="connsiteY1" fmla="*/ 970195 h 4933291"/>
              <a:gd name="connsiteX2" fmla="*/ 1671099 w 5158546"/>
              <a:gd name="connsiteY2" fmla="*/ 404665 h 4933291"/>
              <a:gd name="connsiteX3" fmla="*/ 2912434 w 5158546"/>
              <a:gd name="connsiteY3" fmla="*/ 257972 h 4933291"/>
              <a:gd name="connsiteX4" fmla="*/ 4817946 w 5158546"/>
              <a:gd name="connsiteY4" fmla="*/ 1820588 h 4933291"/>
              <a:gd name="connsiteX5" fmla="*/ 4935072 w 5158546"/>
              <a:gd name="connsiteY5" fmla="*/ 2896657 h 4933291"/>
              <a:gd name="connsiteX6" fmla="*/ 3238088 w 5158546"/>
              <a:gd name="connsiteY6" fmla="*/ 4933291 h 4933291"/>
              <a:gd name="connsiteX7" fmla="*/ 0 w 5158546"/>
              <a:gd name="connsiteY7" fmla="*/ 3828987 h 4933291"/>
              <a:gd name="connsiteX8" fmla="*/ 9045 w 5158546"/>
              <a:gd name="connsiteY8" fmla="*/ 2706672 h 4933291"/>
              <a:gd name="connsiteX0" fmla="*/ 37 w 5149538"/>
              <a:gd name="connsiteY0" fmla="*/ 2706672 h 4933291"/>
              <a:gd name="connsiteX1" fmla="*/ 1262941 w 5149538"/>
              <a:gd name="connsiteY1" fmla="*/ 970195 h 4933291"/>
              <a:gd name="connsiteX2" fmla="*/ 1662091 w 5149538"/>
              <a:gd name="connsiteY2" fmla="*/ 404665 h 4933291"/>
              <a:gd name="connsiteX3" fmla="*/ 2903426 w 5149538"/>
              <a:gd name="connsiteY3" fmla="*/ 257972 h 4933291"/>
              <a:gd name="connsiteX4" fmla="*/ 4808938 w 5149538"/>
              <a:gd name="connsiteY4" fmla="*/ 1820588 h 4933291"/>
              <a:gd name="connsiteX5" fmla="*/ 4926064 w 5149538"/>
              <a:gd name="connsiteY5" fmla="*/ 2896657 h 4933291"/>
              <a:gd name="connsiteX6" fmla="*/ 3229080 w 5149538"/>
              <a:gd name="connsiteY6" fmla="*/ 4933291 h 4933291"/>
              <a:gd name="connsiteX7" fmla="*/ 233375 w 5149538"/>
              <a:gd name="connsiteY7" fmla="*/ 3404818 h 4933291"/>
              <a:gd name="connsiteX8" fmla="*/ 37 w 5149538"/>
              <a:gd name="connsiteY8" fmla="*/ 2706672 h 4933291"/>
              <a:gd name="connsiteX0" fmla="*/ 881 w 5150382"/>
              <a:gd name="connsiteY0" fmla="*/ 2706672 h 4933291"/>
              <a:gd name="connsiteX1" fmla="*/ 1263785 w 5150382"/>
              <a:gd name="connsiteY1" fmla="*/ 970195 h 4933291"/>
              <a:gd name="connsiteX2" fmla="*/ 1662935 w 5150382"/>
              <a:gd name="connsiteY2" fmla="*/ 404665 h 4933291"/>
              <a:gd name="connsiteX3" fmla="*/ 2904270 w 5150382"/>
              <a:gd name="connsiteY3" fmla="*/ 257972 h 4933291"/>
              <a:gd name="connsiteX4" fmla="*/ 4809782 w 5150382"/>
              <a:gd name="connsiteY4" fmla="*/ 1820588 h 4933291"/>
              <a:gd name="connsiteX5" fmla="*/ 4926908 w 5150382"/>
              <a:gd name="connsiteY5" fmla="*/ 2896657 h 4933291"/>
              <a:gd name="connsiteX6" fmla="*/ 3229924 w 5150382"/>
              <a:gd name="connsiteY6" fmla="*/ 4933291 h 4933291"/>
              <a:gd name="connsiteX7" fmla="*/ 1936 w 5150382"/>
              <a:gd name="connsiteY7" fmla="*/ 3606803 h 4933291"/>
              <a:gd name="connsiteX8" fmla="*/ 881 w 5150382"/>
              <a:gd name="connsiteY8" fmla="*/ 2706672 h 4933291"/>
              <a:gd name="connsiteX0" fmla="*/ 881 w 5150382"/>
              <a:gd name="connsiteY0" fmla="*/ 2706672 h 4044555"/>
              <a:gd name="connsiteX1" fmla="*/ 1263785 w 5150382"/>
              <a:gd name="connsiteY1" fmla="*/ 970195 h 4044555"/>
              <a:gd name="connsiteX2" fmla="*/ 1662935 w 5150382"/>
              <a:gd name="connsiteY2" fmla="*/ 404665 h 4044555"/>
              <a:gd name="connsiteX3" fmla="*/ 2904270 w 5150382"/>
              <a:gd name="connsiteY3" fmla="*/ 257972 h 4044555"/>
              <a:gd name="connsiteX4" fmla="*/ 4809782 w 5150382"/>
              <a:gd name="connsiteY4" fmla="*/ 1820588 h 4044555"/>
              <a:gd name="connsiteX5" fmla="*/ 4926908 w 5150382"/>
              <a:gd name="connsiteY5" fmla="*/ 2896657 h 4044555"/>
              <a:gd name="connsiteX6" fmla="*/ 3997470 w 5150382"/>
              <a:gd name="connsiteY6" fmla="*/ 4044555 h 4044555"/>
              <a:gd name="connsiteX7" fmla="*/ 1936 w 5150382"/>
              <a:gd name="connsiteY7" fmla="*/ 3606803 h 4044555"/>
              <a:gd name="connsiteX8" fmla="*/ 881 w 5150382"/>
              <a:gd name="connsiteY8" fmla="*/ 2706672 h 4044555"/>
              <a:gd name="connsiteX0" fmla="*/ 881 w 5150382"/>
              <a:gd name="connsiteY0" fmla="*/ 2706672 h 4044555"/>
              <a:gd name="connsiteX1" fmla="*/ 1263785 w 5150382"/>
              <a:gd name="connsiteY1" fmla="*/ 970195 h 4044555"/>
              <a:gd name="connsiteX2" fmla="*/ 1662935 w 5150382"/>
              <a:gd name="connsiteY2" fmla="*/ 404665 h 4044555"/>
              <a:gd name="connsiteX3" fmla="*/ 2904270 w 5150382"/>
              <a:gd name="connsiteY3" fmla="*/ 257972 h 4044555"/>
              <a:gd name="connsiteX4" fmla="*/ 4809782 w 5150382"/>
              <a:gd name="connsiteY4" fmla="*/ 1820588 h 4044555"/>
              <a:gd name="connsiteX5" fmla="*/ 4926908 w 5150382"/>
              <a:gd name="connsiteY5" fmla="*/ 2896657 h 4044555"/>
              <a:gd name="connsiteX6" fmla="*/ 3997470 w 5150382"/>
              <a:gd name="connsiteY6" fmla="*/ 4044555 h 4044555"/>
              <a:gd name="connsiteX7" fmla="*/ 1936 w 5150382"/>
              <a:gd name="connsiteY7" fmla="*/ 3606803 h 4044555"/>
              <a:gd name="connsiteX8" fmla="*/ 881 w 5150382"/>
              <a:gd name="connsiteY8" fmla="*/ 2706672 h 4044555"/>
              <a:gd name="connsiteX0" fmla="*/ 881 w 5150382"/>
              <a:gd name="connsiteY0" fmla="*/ 2706672 h 3882967"/>
              <a:gd name="connsiteX1" fmla="*/ 1263785 w 5150382"/>
              <a:gd name="connsiteY1" fmla="*/ 970195 h 3882967"/>
              <a:gd name="connsiteX2" fmla="*/ 1662935 w 5150382"/>
              <a:gd name="connsiteY2" fmla="*/ 404665 h 3882967"/>
              <a:gd name="connsiteX3" fmla="*/ 2904270 w 5150382"/>
              <a:gd name="connsiteY3" fmla="*/ 257972 h 3882967"/>
              <a:gd name="connsiteX4" fmla="*/ 4809782 w 5150382"/>
              <a:gd name="connsiteY4" fmla="*/ 1820588 h 3882967"/>
              <a:gd name="connsiteX5" fmla="*/ 4926908 w 5150382"/>
              <a:gd name="connsiteY5" fmla="*/ 2896657 h 3882967"/>
              <a:gd name="connsiteX6" fmla="*/ 4199456 w 5150382"/>
              <a:gd name="connsiteY6" fmla="*/ 3882967 h 3882967"/>
              <a:gd name="connsiteX7" fmla="*/ 1936 w 5150382"/>
              <a:gd name="connsiteY7" fmla="*/ 3606803 h 3882967"/>
              <a:gd name="connsiteX8" fmla="*/ 881 w 5150382"/>
              <a:gd name="connsiteY8" fmla="*/ 2706672 h 3882967"/>
              <a:gd name="connsiteX0" fmla="*/ 881 w 5150382"/>
              <a:gd name="connsiteY0" fmla="*/ 2706672 h 3882967"/>
              <a:gd name="connsiteX1" fmla="*/ 1263785 w 5150382"/>
              <a:gd name="connsiteY1" fmla="*/ 970195 h 3882967"/>
              <a:gd name="connsiteX2" fmla="*/ 1662935 w 5150382"/>
              <a:gd name="connsiteY2" fmla="*/ 404665 h 3882967"/>
              <a:gd name="connsiteX3" fmla="*/ 2904270 w 5150382"/>
              <a:gd name="connsiteY3" fmla="*/ 257972 h 3882967"/>
              <a:gd name="connsiteX4" fmla="*/ 4809782 w 5150382"/>
              <a:gd name="connsiteY4" fmla="*/ 1820588 h 3882967"/>
              <a:gd name="connsiteX5" fmla="*/ 4926908 w 5150382"/>
              <a:gd name="connsiteY5" fmla="*/ 2896657 h 3882967"/>
              <a:gd name="connsiteX6" fmla="*/ 4199456 w 5150382"/>
              <a:gd name="connsiteY6" fmla="*/ 3882967 h 3882967"/>
              <a:gd name="connsiteX7" fmla="*/ 1936 w 5150382"/>
              <a:gd name="connsiteY7" fmla="*/ 3606803 h 3882967"/>
              <a:gd name="connsiteX8" fmla="*/ 881 w 5150382"/>
              <a:gd name="connsiteY8" fmla="*/ 2706672 h 3882967"/>
              <a:gd name="connsiteX0" fmla="*/ 881 w 5150382"/>
              <a:gd name="connsiteY0" fmla="*/ 2706672 h 3610286"/>
              <a:gd name="connsiteX1" fmla="*/ 1263785 w 5150382"/>
              <a:gd name="connsiteY1" fmla="*/ 970195 h 3610286"/>
              <a:gd name="connsiteX2" fmla="*/ 1662935 w 5150382"/>
              <a:gd name="connsiteY2" fmla="*/ 404665 h 3610286"/>
              <a:gd name="connsiteX3" fmla="*/ 2904270 w 5150382"/>
              <a:gd name="connsiteY3" fmla="*/ 257972 h 3610286"/>
              <a:gd name="connsiteX4" fmla="*/ 4809782 w 5150382"/>
              <a:gd name="connsiteY4" fmla="*/ 1820588 h 3610286"/>
              <a:gd name="connsiteX5" fmla="*/ 4926908 w 5150382"/>
              <a:gd name="connsiteY5" fmla="*/ 2896657 h 3610286"/>
              <a:gd name="connsiteX6" fmla="*/ 4401441 w 5150382"/>
              <a:gd name="connsiteY6" fmla="*/ 3610286 h 3610286"/>
              <a:gd name="connsiteX7" fmla="*/ 1936 w 5150382"/>
              <a:gd name="connsiteY7" fmla="*/ 3606803 h 3610286"/>
              <a:gd name="connsiteX8" fmla="*/ 881 w 5150382"/>
              <a:gd name="connsiteY8" fmla="*/ 2706672 h 3610286"/>
              <a:gd name="connsiteX0" fmla="*/ 881 w 5150382"/>
              <a:gd name="connsiteY0" fmla="*/ 2706672 h 3610286"/>
              <a:gd name="connsiteX1" fmla="*/ 1263785 w 5150382"/>
              <a:gd name="connsiteY1" fmla="*/ 970195 h 3610286"/>
              <a:gd name="connsiteX2" fmla="*/ 1662935 w 5150382"/>
              <a:gd name="connsiteY2" fmla="*/ 404665 h 3610286"/>
              <a:gd name="connsiteX3" fmla="*/ 2904270 w 5150382"/>
              <a:gd name="connsiteY3" fmla="*/ 257972 h 3610286"/>
              <a:gd name="connsiteX4" fmla="*/ 4809782 w 5150382"/>
              <a:gd name="connsiteY4" fmla="*/ 1820588 h 3610286"/>
              <a:gd name="connsiteX5" fmla="*/ 4926908 w 5150382"/>
              <a:gd name="connsiteY5" fmla="*/ 2896657 h 3610286"/>
              <a:gd name="connsiteX6" fmla="*/ 4401441 w 5150382"/>
              <a:gd name="connsiteY6" fmla="*/ 3610286 h 3610286"/>
              <a:gd name="connsiteX7" fmla="*/ 1936 w 5150382"/>
              <a:gd name="connsiteY7" fmla="*/ 3606803 h 3610286"/>
              <a:gd name="connsiteX8" fmla="*/ 881 w 5150382"/>
              <a:gd name="connsiteY8" fmla="*/ 2706672 h 3610286"/>
              <a:gd name="connsiteX0" fmla="*/ 881 w 5150382"/>
              <a:gd name="connsiteY0" fmla="*/ 2706672 h 3610286"/>
              <a:gd name="connsiteX1" fmla="*/ 1263785 w 5150382"/>
              <a:gd name="connsiteY1" fmla="*/ 970195 h 3610286"/>
              <a:gd name="connsiteX2" fmla="*/ 1662935 w 5150382"/>
              <a:gd name="connsiteY2" fmla="*/ 404665 h 3610286"/>
              <a:gd name="connsiteX3" fmla="*/ 2904270 w 5150382"/>
              <a:gd name="connsiteY3" fmla="*/ 257972 h 3610286"/>
              <a:gd name="connsiteX4" fmla="*/ 4809782 w 5150382"/>
              <a:gd name="connsiteY4" fmla="*/ 1820588 h 3610286"/>
              <a:gd name="connsiteX5" fmla="*/ 4926908 w 5150382"/>
              <a:gd name="connsiteY5" fmla="*/ 2896657 h 3610286"/>
              <a:gd name="connsiteX6" fmla="*/ 4401441 w 5150382"/>
              <a:gd name="connsiteY6" fmla="*/ 3610286 h 3610286"/>
              <a:gd name="connsiteX7" fmla="*/ 1936 w 5150382"/>
              <a:gd name="connsiteY7" fmla="*/ 3606803 h 3610286"/>
              <a:gd name="connsiteX8" fmla="*/ 881 w 5150382"/>
              <a:gd name="connsiteY8" fmla="*/ 2706672 h 3610286"/>
              <a:gd name="connsiteX0" fmla="*/ 881 w 5150382"/>
              <a:gd name="connsiteY0" fmla="*/ 2706672 h 3610286"/>
              <a:gd name="connsiteX1" fmla="*/ 1263785 w 5150382"/>
              <a:gd name="connsiteY1" fmla="*/ 970195 h 3610286"/>
              <a:gd name="connsiteX2" fmla="*/ 1662935 w 5150382"/>
              <a:gd name="connsiteY2" fmla="*/ 404665 h 3610286"/>
              <a:gd name="connsiteX3" fmla="*/ 2904270 w 5150382"/>
              <a:gd name="connsiteY3" fmla="*/ 257972 h 3610286"/>
              <a:gd name="connsiteX4" fmla="*/ 4809782 w 5150382"/>
              <a:gd name="connsiteY4" fmla="*/ 1820588 h 3610286"/>
              <a:gd name="connsiteX5" fmla="*/ 4926908 w 5150382"/>
              <a:gd name="connsiteY5" fmla="*/ 2896657 h 3610286"/>
              <a:gd name="connsiteX6" fmla="*/ 4401441 w 5150382"/>
              <a:gd name="connsiteY6" fmla="*/ 3610286 h 3610286"/>
              <a:gd name="connsiteX7" fmla="*/ 1936 w 5150382"/>
              <a:gd name="connsiteY7" fmla="*/ 3606803 h 3610286"/>
              <a:gd name="connsiteX8" fmla="*/ 881 w 5150382"/>
              <a:gd name="connsiteY8" fmla="*/ 2706672 h 3610286"/>
              <a:gd name="connsiteX0" fmla="*/ 881 w 5154481"/>
              <a:gd name="connsiteY0" fmla="*/ 2706672 h 3610286"/>
              <a:gd name="connsiteX1" fmla="*/ 1263785 w 5154481"/>
              <a:gd name="connsiteY1" fmla="*/ 970195 h 3610286"/>
              <a:gd name="connsiteX2" fmla="*/ 1662935 w 5154481"/>
              <a:gd name="connsiteY2" fmla="*/ 404665 h 3610286"/>
              <a:gd name="connsiteX3" fmla="*/ 2904270 w 5154481"/>
              <a:gd name="connsiteY3" fmla="*/ 257972 h 3610286"/>
              <a:gd name="connsiteX4" fmla="*/ 4809782 w 5154481"/>
              <a:gd name="connsiteY4" fmla="*/ 1820588 h 3610286"/>
              <a:gd name="connsiteX5" fmla="*/ 4926908 w 5154481"/>
              <a:gd name="connsiteY5" fmla="*/ 2896657 h 3610286"/>
              <a:gd name="connsiteX6" fmla="*/ 4401441 w 5154481"/>
              <a:gd name="connsiteY6" fmla="*/ 3610286 h 3610286"/>
              <a:gd name="connsiteX7" fmla="*/ 1936 w 5154481"/>
              <a:gd name="connsiteY7" fmla="*/ 3606803 h 3610286"/>
              <a:gd name="connsiteX8" fmla="*/ 881 w 5154481"/>
              <a:gd name="connsiteY8" fmla="*/ 2706672 h 3610286"/>
              <a:gd name="connsiteX0" fmla="*/ 881 w 5142162"/>
              <a:gd name="connsiteY0" fmla="*/ 2857783 h 3761397"/>
              <a:gd name="connsiteX1" fmla="*/ 1263785 w 5142162"/>
              <a:gd name="connsiteY1" fmla="*/ 1121306 h 3761397"/>
              <a:gd name="connsiteX2" fmla="*/ 1662935 w 5142162"/>
              <a:gd name="connsiteY2" fmla="*/ 555776 h 3761397"/>
              <a:gd name="connsiteX3" fmla="*/ 2604278 w 5142162"/>
              <a:gd name="connsiteY3" fmla="*/ 164474 h 3761397"/>
              <a:gd name="connsiteX4" fmla="*/ 4809782 w 5142162"/>
              <a:gd name="connsiteY4" fmla="*/ 1971699 h 3761397"/>
              <a:gd name="connsiteX5" fmla="*/ 4926908 w 5142162"/>
              <a:gd name="connsiteY5" fmla="*/ 3047768 h 3761397"/>
              <a:gd name="connsiteX6" fmla="*/ 4401441 w 5142162"/>
              <a:gd name="connsiteY6" fmla="*/ 3761397 h 3761397"/>
              <a:gd name="connsiteX7" fmla="*/ 1936 w 5142162"/>
              <a:gd name="connsiteY7" fmla="*/ 3757914 h 3761397"/>
              <a:gd name="connsiteX8" fmla="*/ 881 w 5142162"/>
              <a:gd name="connsiteY8" fmla="*/ 2857783 h 3761397"/>
              <a:gd name="connsiteX0" fmla="*/ 881 w 5142162"/>
              <a:gd name="connsiteY0" fmla="*/ 2727331 h 3630945"/>
              <a:gd name="connsiteX1" fmla="*/ 1263785 w 5142162"/>
              <a:gd name="connsiteY1" fmla="*/ 990854 h 3630945"/>
              <a:gd name="connsiteX2" fmla="*/ 1662935 w 5142162"/>
              <a:gd name="connsiteY2" fmla="*/ 425324 h 3630945"/>
              <a:gd name="connsiteX3" fmla="*/ 2604278 w 5142162"/>
              <a:gd name="connsiteY3" fmla="*/ 34022 h 3630945"/>
              <a:gd name="connsiteX4" fmla="*/ 4809782 w 5142162"/>
              <a:gd name="connsiteY4" fmla="*/ 1841247 h 3630945"/>
              <a:gd name="connsiteX5" fmla="*/ 4926908 w 5142162"/>
              <a:gd name="connsiteY5" fmla="*/ 2917316 h 3630945"/>
              <a:gd name="connsiteX6" fmla="*/ 4401441 w 5142162"/>
              <a:gd name="connsiteY6" fmla="*/ 3630945 h 3630945"/>
              <a:gd name="connsiteX7" fmla="*/ 1936 w 5142162"/>
              <a:gd name="connsiteY7" fmla="*/ 3627462 h 3630945"/>
              <a:gd name="connsiteX8" fmla="*/ 881 w 5142162"/>
              <a:gd name="connsiteY8" fmla="*/ 2727331 h 3630945"/>
              <a:gd name="connsiteX0" fmla="*/ 881 w 5139684"/>
              <a:gd name="connsiteY0" fmla="*/ 2619396 h 3523010"/>
              <a:gd name="connsiteX1" fmla="*/ 1263785 w 5139684"/>
              <a:gd name="connsiteY1" fmla="*/ 882919 h 3523010"/>
              <a:gd name="connsiteX2" fmla="*/ 1662935 w 5139684"/>
              <a:gd name="connsiteY2" fmla="*/ 317389 h 3523010"/>
              <a:gd name="connsiteX3" fmla="*/ 2650431 w 5139684"/>
              <a:gd name="connsiteY3" fmla="*/ 133774 h 3523010"/>
              <a:gd name="connsiteX4" fmla="*/ 4809782 w 5139684"/>
              <a:gd name="connsiteY4" fmla="*/ 1733312 h 3523010"/>
              <a:gd name="connsiteX5" fmla="*/ 4926908 w 5139684"/>
              <a:gd name="connsiteY5" fmla="*/ 2809381 h 3523010"/>
              <a:gd name="connsiteX6" fmla="*/ 4401441 w 5139684"/>
              <a:gd name="connsiteY6" fmla="*/ 3523010 h 3523010"/>
              <a:gd name="connsiteX7" fmla="*/ 1936 w 5139684"/>
              <a:gd name="connsiteY7" fmla="*/ 3519527 h 3523010"/>
              <a:gd name="connsiteX8" fmla="*/ 881 w 5139684"/>
              <a:gd name="connsiteY8" fmla="*/ 2619396 h 3523010"/>
              <a:gd name="connsiteX0" fmla="*/ 881 w 5139684"/>
              <a:gd name="connsiteY0" fmla="*/ 2658592 h 3562206"/>
              <a:gd name="connsiteX1" fmla="*/ 1263785 w 5139684"/>
              <a:gd name="connsiteY1" fmla="*/ 922115 h 3562206"/>
              <a:gd name="connsiteX2" fmla="*/ 2004463 w 5139684"/>
              <a:gd name="connsiteY2" fmla="*/ 430429 h 3562206"/>
              <a:gd name="connsiteX3" fmla="*/ 2650431 w 5139684"/>
              <a:gd name="connsiteY3" fmla="*/ 172970 h 3562206"/>
              <a:gd name="connsiteX4" fmla="*/ 4809782 w 5139684"/>
              <a:gd name="connsiteY4" fmla="*/ 1772508 h 3562206"/>
              <a:gd name="connsiteX5" fmla="*/ 4926908 w 5139684"/>
              <a:gd name="connsiteY5" fmla="*/ 2848577 h 3562206"/>
              <a:gd name="connsiteX6" fmla="*/ 4401441 w 5139684"/>
              <a:gd name="connsiteY6" fmla="*/ 3562206 h 3562206"/>
              <a:gd name="connsiteX7" fmla="*/ 1936 w 5139684"/>
              <a:gd name="connsiteY7" fmla="*/ 3558723 h 3562206"/>
              <a:gd name="connsiteX8" fmla="*/ 881 w 5139684"/>
              <a:gd name="connsiteY8" fmla="*/ 2658592 h 3562206"/>
              <a:gd name="connsiteX0" fmla="*/ 881 w 5139684"/>
              <a:gd name="connsiteY0" fmla="*/ 2636644 h 3540258"/>
              <a:gd name="connsiteX1" fmla="*/ 1263785 w 5139684"/>
              <a:gd name="connsiteY1" fmla="*/ 900167 h 3540258"/>
              <a:gd name="connsiteX2" fmla="*/ 2004463 w 5139684"/>
              <a:gd name="connsiteY2" fmla="*/ 408481 h 3540258"/>
              <a:gd name="connsiteX3" fmla="*/ 2650431 w 5139684"/>
              <a:gd name="connsiteY3" fmla="*/ 151022 h 3540258"/>
              <a:gd name="connsiteX4" fmla="*/ 4809782 w 5139684"/>
              <a:gd name="connsiteY4" fmla="*/ 1750560 h 3540258"/>
              <a:gd name="connsiteX5" fmla="*/ 4926908 w 5139684"/>
              <a:gd name="connsiteY5" fmla="*/ 2826629 h 3540258"/>
              <a:gd name="connsiteX6" fmla="*/ 4401441 w 5139684"/>
              <a:gd name="connsiteY6" fmla="*/ 3540258 h 3540258"/>
              <a:gd name="connsiteX7" fmla="*/ 1936 w 5139684"/>
              <a:gd name="connsiteY7" fmla="*/ 3536775 h 3540258"/>
              <a:gd name="connsiteX8" fmla="*/ 881 w 5139684"/>
              <a:gd name="connsiteY8" fmla="*/ 2636644 h 3540258"/>
              <a:gd name="connsiteX0" fmla="*/ 881 w 5139684"/>
              <a:gd name="connsiteY0" fmla="*/ 2640797 h 3544411"/>
              <a:gd name="connsiteX1" fmla="*/ 1263785 w 5139684"/>
              <a:gd name="connsiteY1" fmla="*/ 904320 h 3544411"/>
              <a:gd name="connsiteX2" fmla="*/ 1902928 w 5139684"/>
              <a:gd name="connsiteY2" fmla="*/ 403404 h 3544411"/>
              <a:gd name="connsiteX3" fmla="*/ 2650431 w 5139684"/>
              <a:gd name="connsiteY3" fmla="*/ 155175 h 3544411"/>
              <a:gd name="connsiteX4" fmla="*/ 4809782 w 5139684"/>
              <a:gd name="connsiteY4" fmla="*/ 1754713 h 3544411"/>
              <a:gd name="connsiteX5" fmla="*/ 4926908 w 5139684"/>
              <a:gd name="connsiteY5" fmla="*/ 2830782 h 3544411"/>
              <a:gd name="connsiteX6" fmla="*/ 4401441 w 5139684"/>
              <a:gd name="connsiteY6" fmla="*/ 3544411 h 3544411"/>
              <a:gd name="connsiteX7" fmla="*/ 1936 w 5139684"/>
              <a:gd name="connsiteY7" fmla="*/ 3540928 h 3544411"/>
              <a:gd name="connsiteX8" fmla="*/ 881 w 5139684"/>
              <a:gd name="connsiteY8" fmla="*/ 2640797 h 3544411"/>
              <a:gd name="connsiteX0" fmla="*/ 881 w 5139684"/>
              <a:gd name="connsiteY0" fmla="*/ 2658517 h 3562131"/>
              <a:gd name="connsiteX1" fmla="*/ 1263785 w 5139684"/>
              <a:gd name="connsiteY1" fmla="*/ 922040 h 3562131"/>
              <a:gd name="connsiteX2" fmla="*/ 1902928 w 5139684"/>
              <a:gd name="connsiteY2" fmla="*/ 421124 h 3562131"/>
              <a:gd name="connsiteX3" fmla="*/ 2650431 w 5139684"/>
              <a:gd name="connsiteY3" fmla="*/ 172895 h 3562131"/>
              <a:gd name="connsiteX4" fmla="*/ 4809782 w 5139684"/>
              <a:gd name="connsiteY4" fmla="*/ 1772433 h 3562131"/>
              <a:gd name="connsiteX5" fmla="*/ 4926908 w 5139684"/>
              <a:gd name="connsiteY5" fmla="*/ 2848502 h 3562131"/>
              <a:gd name="connsiteX6" fmla="*/ 4401441 w 5139684"/>
              <a:gd name="connsiteY6" fmla="*/ 3562131 h 3562131"/>
              <a:gd name="connsiteX7" fmla="*/ 1936 w 5139684"/>
              <a:gd name="connsiteY7" fmla="*/ 3558648 h 3562131"/>
              <a:gd name="connsiteX8" fmla="*/ 881 w 5139684"/>
              <a:gd name="connsiteY8" fmla="*/ 2658517 h 3562131"/>
              <a:gd name="connsiteX0" fmla="*/ 881 w 5135281"/>
              <a:gd name="connsiteY0" fmla="*/ 2789183 h 3692797"/>
              <a:gd name="connsiteX1" fmla="*/ 1263785 w 5135281"/>
              <a:gd name="connsiteY1" fmla="*/ 1052706 h 3692797"/>
              <a:gd name="connsiteX2" fmla="*/ 1902928 w 5135281"/>
              <a:gd name="connsiteY2" fmla="*/ 551790 h 3692797"/>
              <a:gd name="connsiteX3" fmla="*/ 2733505 w 5135281"/>
              <a:gd name="connsiteY3" fmla="*/ 109720 h 3692797"/>
              <a:gd name="connsiteX4" fmla="*/ 4809782 w 5135281"/>
              <a:gd name="connsiteY4" fmla="*/ 1903099 h 3692797"/>
              <a:gd name="connsiteX5" fmla="*/ 4926908 w 5135281"/>
              <a:gd name="connsiteY5" fmla="*/ 2979168 h 3692797"/>
              <a:gd name="connsiteX6" fmla="*/ 4401441 w 5135281"/>
              <a:gd name="connsiteY6" fmla="*/ 3692797 h 3692797"/>
              <a:gd name="connsiteX7" fmla="*/ 1936 w 5135281"/>
              <a:gd name="connsiteY7" fmla="*/ 3689314 h 3692797"/>
              <a:gd name="connsiteX8" fmla="*/ 881 w 5135281"/>
              <a:gd name="connsiteY8" fmla="*/ 2789183 h 3692797"/>
              <a:gd name="connsiteX0" fmla="*/ 881 w 5135281"/>
              <a:gd name="connsiteY0" fmla="*/ 2714469 h 3618083"/>
              <a:gd name="connsiteX1" fmla="*/ 1263785 w 5135281"/>
              <a:gd name="connsiteY1" fmla="*/ 977992 h 3618083"/>
              <a:gd name="connsiteX2" fmla="*/ 1902928 w 5135281"/>
              <a:gd name="connsiteY2" fmla="*/ 477076 h 3618083"/>
              <a:gd name="connsiteX3" fmla="*/ 2733505 w 5135281"/>
              <a:gd name="connsiteY3" fmla="*/ 35006 h 3618083"/>
              <a:gd name="connsiteX4" fmla="*/ 4809782 w 5135281"/>
              <a:gd name="connsiteY4" fmla="*/ 1828385 h 3618083"/>
              <a:gd name="connsiteX5" fmla="*/ 4926908 w 5135281"/>
              <a:gd name="connsiteY5" fmla="*/ 2904454 h 3618083"/>
              <a:gd name="connsiteX6" fmla="*/ 4401441 w 5135281"/>
              <a:gd name="connsiteY6" fmla="*/ 3618083 h 3618083"/>
              <a:gd name="connsiteX7" fmla="*/ 1936 w 5135281"/>
              <a:gd name="connsiteY7" fmla="*/ 3614600 h 3618083"/>
              <a:gd name="connsiteX8" fmla="*/ 881 w 5135281"/>
              <a:gd name="connsiteY8" fmla="*/ 2714469 h 3618083"/>
              <a:gd name="connsiteX0" fmla="*/ 881 w 5135767"/>
              <a:gd name="connsiteY0" fmla="*/ 2640637 h 3544251"/>
              <a:gd name="connsiteX1" fmla="*/ 1263785 w 5135767"/>
              <a:gd name="connsiteY1" fmla="*/ 904160 h 3544251"/>
              <a:gd name="connsiteX2" fmla="*/ 1902928 w 5135767"/>
              <a:gd name="connsiteY2" fmla="*/ 403244 h 3544251"/>
              <a:gd name="connsiteX3" fmla="*/ 2724275 w 5135767"/>
              <a:gd name="connsiteY3" fmla="*/ 67325 h 3544251"/>
              <a:gd name="connsiteX4" fmla="*/ 4809782 w 5135767"/>
              <a:gd name="connsiteY4" fmla="*/ 1754553 h 3544251"/>
              <a:gd name="connsiteX5" fmla="*/ 4926908 w 5135767"/>
              <a:gd name="connsiteY5" fmla="*/ 2830622 h 3544251"/>
              <a:gd name="connsiteX6" fmla="*/ 4401441 w 5135767"/>
              <a:gd name="connsiteY6" fmla="*/ 3544251 h 3544251"/>
              <a:gd name="connsiteX7" fmla="*/ 1936 w 5135767"/>
              <a:gd name="connsiteY7" fmla="*/ 3540768 h 3544251"/>
              <a:gd name="connsiteX8" fmla="*/ 881 w 5135767"/>
              <a:gd name="connsiteY8" fmla="*/ 2640637 h 3544251"/>
              <a:gd name="connsiteX0" fmla="*/ 881 w 5134797"/>
              <a:gd name="connsiteY0" fmla="*/ 2703870 h 3607484"/>
              <a:gd name="connsiteX1" fmla="*/ 1263785 w 5134797"/>
              <a:gd name="connsiteY1" fmla="*/ 967393 h 3607484"/>
              <a:gd name="connsiteX2" fmla="*/ 1902928 w 5134797"/>
              <a:gd name="connsiteY2" fmla="*/ 466477 h 3607484"/>
              <a:gd name="connsiteX3" fmla="*/ 2742735 w 5134797"/>
              <a:gd name="connsiteY3" fmla="*/ 38252 h 3607484"/>
              <a:gd name="connsiteX4" fmla="*/ 4809782 w 5134797"/>
              <a:gd name="connsiteY4" fmla="*/ 1817786 h 3607484"/>
              <a:gd name="connsiteX5" fmla="*/ 4926908 w 5134797"/>
              <a:gd name="connsiteY5" fmla="*/ 2893855 h 3607484"/>
              <a:gd name="connsiteX6" fmla="*/ 4401441 w 5134797"/>
              <a:gd name="connsiteY6" fmla="*/ 3607484 h 3607484"/>
              <a:gd name="connsiteX7" fmla="*/ 1936 w 5134797"/>
              <a:gd name="connsiteY7" fmla="*/ 3604001 h 3607484"/>
              <a:gd name="connsiteX8" fmla="*/ 881 w 5134797"/>
              <a:gd name="connsiteY8" fmla="*/ 2703870 h 3607484"/>
              <a:gd name="connsiteX0" fmla="*/ 881 w 4996518"/>
              <a:gd name="connsiteY0" fmla="*/ 2801009 h 3704623"/>
              <a:gd name="connsiteX1" fmla="*/ 1263785 w 4996518"/>
              <a:gd name="connsiteY1" fmla="*/ 1064532 h 3704623"/>
              <a:gd name="connsiteX2" fmla="*/ 1902928 w 4996518"/>
              <a:gd name="connsiteY2" fmla="*/ 563616 h 3704623"/>
              <a:gd name="connsiteX3" fmla="*/ 2742735 w 4996518"/>
              <a:gd name="connsiteY3" fmla="*/ 135391 h 3704623"/>
              <a:gd name="connsiteX4" fmla="*/ 3951344 w 4996518"/>
              <a:gd name="connsiteY4" fmla="*/ 267277 h 3704623"/>
              <a:gd name="connsiteX5" fmla="*/ 4926908 w 4996518"/>
              <a:gd name="connsiteY5" fmla="*/ 2990994 h 3704623"/>
              <a:gd name="connsiteX6" fmla="*/ 4401441 w 4996518"/>
              <a:gd name="connsiteY6" fmla="*/ 3704623 h 3704623"/>
              <a:gd name="connsiteX7" fmla="*/ 1936 w 4996518"/>
              <a:gd name="connsiteY7" fmla="*/ 3701140 h 3704623"/>
              <a:gd name="connsiteX8" fmla="*/ 881 w 4996518"/>
              <a:gd name="connsiteY8" fmla="*/ 2801009 h 3704623"/>
              <a:gd name="connsiteX0" fmla="*/ 881 w 5011411"/>
              <a:gd name="connsiteY0" fmla="*/ 2680232 h 3583846"/>
              <a:gd name="connsiteX1" fmla="*/ 1263785 w 5011411"/>
              <a:gd name="connsiteY1" fmla="*/ 943755 h 3583846"/>
              <a:gd name="connsiteX2" fmla="*/ 1902928 w 5011411"/>
              <a:gd name="connsiteY2" fmla="*/ 442839 h 3583846"/>
              <a:gd name="connsiteX3" fmla="*/ 2742735 w 5011411"/>
              <a:gd name="connsiteY3" fmla="*/ 14614 h 3583846"/>
              <a:gd name="connsiteX4" fmla="*/ 3951344 w 5011411"/>
              <a:gd name="connsiteY4" fmla="*/ 146500 h 3583846"/>
              <a:gd name="connsiteX5" fmla="*/ 4926908 w 5011411"/>
              <a:gd name="connsiteY5" fmla="*/ 2870217 h 3583846"/>
              <a:gd name="connsiteX6" fmla="*/ 4401441 w 5011411"/>
              <a:gd name="connsiteY6" fmla="*/ 3583846 h 3583846"/>
              <a:gd name="connsiteX7" fmla="*/ 1936 w 5011411"/>
              <a:gd name="connsiteY7" fmla="*/ 3580363 h 3583846"/>
              <a:gd name="connsiteX8" fmla="*/ 881 w 5011411"/>
              <a:gd name="connsiteY8" fmla="*/ 2680232 h 3583846"/>
              <a:gd name="connsiteX0" fmla="*/ 881 w 5011411"/>
              <a:gd name="connsiteY0" fmla="*/ 2691968 h 3595582"/>
              <a:gd name="connsiteX1" fmla="*/ 1263785 w 5011411"/>
              <a:gd name="connsiteY1" fmla="*/ 955491 h 3595582"/>
              <a:gd name="connsiteX2" fmla="*/ 1902928 w 5011411"/>
              <a:gd name="connsiteY2" fmla="*/ 454575 h 3595582"/>
              <a:gd name="connsiteX3" fmla="*/ 2742735 w 5011411"/>
              <a:gd name="connsiteY3" fmla="*/ 26350 h 3595582"/>
              <a:gd name="connsiteX4" fmla="*/ 3951344 w 5011411"/>
              <a:gd name="connsiteY4" fmla="*/ 158236 h 3595582"/>
              <a:gd name="connsiteX5" fmla="*/ 4926908 w 5011411"/>
              <a:gd name="connsiteY5" fmla="*/ 2881953 h 3595582"/>
              <a:gd name="connsiteX6" fmla="*/ 4401441 w 5011411"/>
              <a:gd name="connsiteY6" fmla="*/ 3595582 h 3595582"/>
              <a:gd name="connsiteX7" fmla="*/ 1936 w 5011411"/>
              <a:gd name="connsiteY7" fmla="*/ 3592099 h 3595582"/>
              <a:gd name="connsiteX8" fmla="*/ 881 w 5011411"/>
              <a:gd name="connsiteY8" fmla="*/ 2691968 h 3595582"/>
              <a:gd name="connsiteX0" fmla="*/ 881 w 5011411"/>
              <a:gd name="connsiteY0" fmla="*/ 2708362 h 3611976"/>
              <a:gd name="connsiteX1" fmla="*/ 1263785 w 5011411"/>
              <a:gd name="connsiteY1" fmla="*/ 971885 h 3611976"/>
              <a:gd name="connsiteX2" fmla="*/ 1902928 w 5011411"/>
              <a:gd name="connsiteY2" fmla="*/ 470969 h 3611976"/>
              <a:gd name="connsiteX3" fmla="*/ 2742735 w 5011411"/>
              <a:gd name="connsiteY3" fmla="*/ 42744 h 3611976"/>
              <a:gd name="connsiteX4" fmla="*/ 3951344 w 5011411"/>
              <a:gd name="connsiteY4" fmla="*/ 174630 h 3611976"/>
              <a:gd name="connsiteX5" fmla="*/ 4926908 w 5011411"/>
              <a:gd name="connsiteY5" fmla="*/ 2898347 h 3611976"/>
              <a:gd name="connsiteX6" fmla="*/ 4401441 w 5011411"/>
              <a:gd name="connsiteY6" fmla="*/ 3611976 h 3611976"/>
              <a:gd name="connsiteX7" fmla="*/ 1936 w 5011411"/>
              <a:gd name="connsiteY7" fmla="*/ 3608493 h 3611976"/>
              <a:gd name="connsiteX8" fmla="*/ 881 w 5011411"/>
              <a:gd name="connsiteY8" fmla="*/ 2708362 h 3611976"/>
              <a:gd name="connsiteX0" fmla="*/ 881 w 5008661"/>
              <a:gd name="connsiteY0" fmla="*/ 2708362 h 3611976"/>
              <a:gd name="connsiteX1" fmla="*/ 1263785 w 5008661"/>
              <a:gd name="connsiteY1" fmla="*/ 971885 h 3611976"/>
              <a:gd name="connsiteX2" fmla="*/ 1902928 w 5008661"/>
              <a:gd name="connsiteY2" fmla="*/ 470969 h 3611976"/>
              <a:gd name="connsiteX3" fmla="*/ 2742735 w 5008661"/>
              <a:gd name="connsiteY3" fmla="*/ 42744 h 3611976"/>
              <a:gd name="connsiteX4" fmla="*/ 3951344 w 5008661"/>
              <a:gd name="connsiteY4" fmla="*/ 174630 h 3611976"/>
              <a:gd name="connsiteX5" fmla="*/ 4926908 w 5008661"/>
              <a:gd name="connsiteY5" fmla="*/ 2898347 h 3611976"/>
              <a:gd name="connsiteX6" fmla="*/ 4401441 w 5008661"/>
              <a:gd name="connsiteY6" fmla="*/ 3611976 h 3611976"/>
              <a:gd name="connsiteX7" fmla="*/ 1936 w 5008661"/>
              <a:gd name="connsiteY7" fmla="*/ 3608493 h 3611976"/>
              <a:gd name="connsiteX8" fmla="*/ 881 w 5008661"/>
              <a:gd name="connsiteY8" fmla="*/ 2708362 h 3611976"/>
              <a:gd name="connsiteX0" fmla="*/ 881 w 4523972"/>
              <a:gd name="connsiteY0" fmla="*/ 2708362 h 3611976"/>
              <a:gd name="connsiteX1" fmla="*/ 1263785 w 4523972"/>
              <a:gd name="connsiteY1" fmla="*/ 971885 h 3611976"/>
              <a:gd name="connsiteX2" fmla="*/ 1902928 w 4523972"/>
              <a:gd name="connsiteY2" fmla="*/ 470969 h 3611976"/>
              <a:gd name="connsiteX3" fmla="*/ 2742735 w 4523972"/>
              <a:gd name="connsiteY3" fmla="*/ 42744 h 3611976"/>
              <a:gd name="connsiteX4" fmla="*/ 3951344 w 4523972"/>
              <a:gd name="connsiteY4" fmla="*/ 174630 h 3611976"/>
              <a:gd name="connsiteX5" fmla="*/ 4133083 w 4523972"/>
              <a:gd name="connsiteY5" fmla="*/ 706099 h 3611976"/>
              <a:gd name="connsiteX6" fmla="*/ 4401441 w 4523972"/>
              <a:gd name="connsiteY6" fmla="*/ 3611976 h 3611976"/>
              <a:gd name="connsiteX7" fmla="*/ 1936 w 4523972"/>
              <a:gd name="connsiteY7" fmla="*/ 3608493 h 3611976"/>
              <a:gd name="connsiteX8" fmla="*/ 881 w 4523972"/>
              <a:gd name="connsiteY8" fmla="*/ 2708362 h 3611976"/>
              <a:gd name="connsiteX0" fmla="*/ 881 w 4533029"/>
              <a:gd name="connsiteY0" fmla="*/ 2708362 h 3611976"/>
              <a:gd name="connsiteX1" fmla="*/ 1263785 w 4533029"/>
              <a:gd name="connsiteY1" fmla="*/ 971885 h 3611976"/>
              <a:gd name="connsiteX2" fmla="*/ 1902928 w 4533029"/>
              <a:gd name="connsiteY2" fmla="*/ 470969 h 3611976"/>
              <a:gd name="connsiteX3" fmla="*/ 2742735 w 4533029"/>
              <a:gd name="connsiteY3" fmla="*/ 42744 h 3611976"/>
              <a:gd name="connsiteX4" fmla="*/ 3951344 w 4533029"/>
              <a:gd name="connsiteY4" fmla="*/ 174630 h 3611976"/>
              <a:gd name="connsiteX5" fmla="*/ 4243849 w 4533029"/>
              <a:gd name="connsiteY5" fmla="*/ 909170 h 3611976"/>
              <a:gd name="connsiteX6" fmla="*/ 4401441 w 4533029"/>
              <a:gd name="connsiteY6" fmla="*/ 3611976 h 3611976"/>
              <a:gd name="connsiteX7" fmla="*/ 1936 w 4533029"/>
              <a:gd name="connsiteY7" fmla="*/ 3608493 h 3611976"/>
              <a:gd name="connsiteX8" fmla="*/ 881 w 4533029"/>
              <a:gd name="connsiteY8" fmla="*/ 2708362 h 3611976"/>
              <a:gd name="connsiteX0" fmla="*/ 881 w 4522245"/>
              <a:gd name="connsiteY0" fmla="*/ 2708362 h 3611976"/>
              <a:gd name="connsiteX1" fmla="*/ 1263785 w 4522245"/>
              <a:gd name="connsiteY1" fmla="*/ 971885 h 3611976"/>
              <a:gd name="connsiteX2" fmla="*/ 1902928 w 4522245"/>
              <a:gd name="connsiteY2" fmla="*/ 470969 h 3611976"/>
              <a:gd name="connsiteX3" fmla="*/ 2742735 w 4522245"/>
              <a:gd name="connsiteY3" fmla="*/ 42744 h 3611976"/>
              <a:gd name="connsiteX4" fmla="*/ 3951344 w 4522245"/>
              <a:gd name="connsiteY4" fmla="*/ 174630 h 3611976"/>
              <a:gd name="connsiteX5" fmla="*/ 4110007 w 4522245"/>
              <a:gd name="connsiteY5" fmla="*/ 886094 h 3611976"/>
              <a:gd name="connsiteX6" fmla="*/ 4401441 w 4522245"/>
              <a:gd name="connsiteY6" fmla="*/ 3611976 h 3611976"/>
              <a:gd name="connsiteX7" fmla="*/ 1936 w 4522245"/>
              <a:gd name="connsiteY7" fmla="*/ 3608493 h 3611976"/>
              <a:gd name="connsiteX8" fmla="*/ 881 w 4522245"/>
              <a:gd name="connsiteY8" fmla="*/ 2708362 h 3611976"/>
              <a:gd name="connsiteX0" fmla="*/ 881 w 4532624"/>
              <a:gd name="connsiteY0" fmla="*/ 2708362 h 3611976"/>
              <a:gd name="connsiteX1" fmla="*/ 1263785 w 4532624"/>
              <a:gd name="connsiteY1" fmla="*/ 971885 h 3611976"/>
              <a:gd name="connsiteX2" fmla="*/ 1902928 w 4532624"/>
              <a:gd name="connsiteY2" fmla="*/ 470969 h 3611976"/>
              <a:gd name="connsiteX3" fmla="*/ 2742735 w 4532624"/>
              <a:gd name="connsiteY3" fmla="*/ 42744 h 3611976"/>
              <a:gd name="connsiteX4" fmla="*/ 3951344 w 4532624"/>
              <a:gd name="connsiteY4" fmla="*/ 174630 h 3611976"/>
              <a:gd name="connsiteX5" fmla="*/ 4239234 w 4532624"/>
              <a:gd name="connsiteY5" fmla="*/ 904555 h 3611976"/>
              <a:gd name="connsiteX6" fmla="*/ 4401441 w 4532624"/>
              <a:gd name="connsiteY6" fmla="*/ 3611976 h 3611976"/>
              <a:gd name="connsiteX7" fmla="*/ 1936 w 4532624"/>
              <a:gd name="connsiteY7" fmla="*/ 3608493 h 3611976"/>
              <a:gd name="connsiteX8" fmla="*/ 881 w 4532624"/>
              <a:gd name="connsiteY8" fmla="*/ 2708362 h 3611976"/>
              <a:gd name="connsiteX0" fmla="*/ 881 w 4532624"/>
              <a:gd name="connsiteY0" fmla="*/ 2708362 h 3611976"/>
              <a:gd name="connsiteX1" fmla="*/ 1263785 w 4532624"/>
              <a:gd name="connsiteY1" fmla="*/ 971885 h 3611976"/>
              <a:gd name="connsiteX2" fmla="*/ 1902928 w 4532624"/>
              <a:gd name="connsiteY2" fmla="*/ 470969 h 3611976"/>
              <a:gd name="connsiteX3" fmla="*/ 2742735 w 4532624"/>
              <a:gd name="connsiteY3" fmla="*/ 42744 h 3611976"/>
              <a:gd name="connsiteX4" fmla="*/ 3951344 w 4532624"/>
              <a:gd name="connsiteY4" fmla="*/ 174630 h 3611976"/>
              <a:gd name="connsiteX5" fmla="*/ 4239234 w 4532624"/>
              <a:gd name="connsiteY5" fmla="*/ 904555 h 3611976"/>
              <a:gd name="connsiteX6" fmla="*/ 4401441 w 4532624"/>
              <a:gd name="connsiteY6" fmla="*/ 3611976 h 3611976"/>
              <a:gd name="connsiteX7" fmla="*/ 1936 w 4532624"/>
              <a:gd name="connsiteY7" fmla="*/ 3608493 h 3611976"/>
              <a:gd name="connsiteX8" fmla="*/ 881 w 4532624"/>
              <a:gd name="connsiteY8" fmla="*/ 2708362 h 3611976"/>
              <a:gd name="connsiteX0" fmla="*/ 881 w 4532624"/>
              <a:gd name="connsiteY0" fmla="*/ 2708362 h 3611976"/>
              <a:gd name="connsiteX1" fmla="*/ 1263785 w 4532624"/>
              <a:gd name="connsiteY1" fmla="*/ 971885 h 3611976"/>
              <a:gd name="connsiteX2" fmla="*/ 1902928 w 4532624"/>
              <a:gd name="connsiteY2" fmla="*/ 470969 h 3611976"/>
              <a:gd name="connsiteX3" fmla="*/ 2742735 w 4532624"/>
              <a:gd name="connsiteY3" fmla="*/ 42744 h 3611976"/>
              <a:gd name="connsiteX4" fmla="*/ 3951344 w 4532624"/>
              <a:gd name="connsiteY4" fmla="*/ 174630 h 3611976"/>
              <a:gd name="connsiteX5" fmla="*/ 4239234 w 4532624"/>
              <a:gd name="connsiteY5" fmla="*/ 904555 h 3611976"/>
              <a:gd name="connsiteX6" fmla="*/ 4401441 w 4532624"/>
              <a:gd name="connsiteY6" fmla="*/ 3611976 h 3611976"/>
              <a:gd name="connsiteX7" fmla="*/ 1936 w 4532624"/>
              <a:gd name="connsiteY7" fmla="*/ 3608493 h 3611976"/>
              <a:gd name="connsiteX8" fmla="*/ 881 w 4532624"/>
              <a:gd name="connsiteY8" fmla="*/ 2708362 h 3611976"/>
              <a:gd name="connsiteX0" fmla="*/ 881 w 4532222"/>
              <a:gd name="connsiteY0" fmla="*/ 2708362 h 3611976"/>
              <a:gd name="connsiteX1" fmla="*/ 1263785 w 4532222"/>
              <a:gd name="connsiteY1" fmla="*/ 971885 h 3611976"/>
              <a:gd name="connsiteX2" fmla="*/ 1902928 w 4532222"/>
              <a:gd name="connsiteY2" fmla="*/ 470969 h 3611976"/>
              <a:gd name="connsiteX3" fmla="*/ 2742735 w 4532222"/>
              <a:gd name="connsiteY3" fmla="*/ 42744 h 3611976"/>
              <a:gd name="connsiteX4" fmla="*/ 3951344 w 4532222"/>
              <a:gd name="connsiteY4" fmla="*/ 174630 h 3611976"/>
              <a:gd name="connsiteX5" fmla="*/ 4234619 w 4532222"/>
              <a:gd name="connsiteY5" fmla="*/ 918401 h 3611976"/>
              <a:gd name="connsiteX6" fmla="*/ 4401441 w 4532222"/>
              <a:gd name="connsiteY6" fmla="*/ 3611976 h 3611976"/>
              <a:gd name="connsiteX7" fmla="*/ 1936 w 4532222"/>
              <a:gd name="connsiteY7" fmla="*/ 3608493 h 3611976"/>
              <a:gd name="connsiteX8" fmla="*/ 881 w 4532222"/>
              <a:gd name="connsiteY8" fmla="*/ 2708362 h 3611976"/>
              <a:gd name="connsiteX0" fmla="*/ 881 w 4532222"/>
              <a:gd name="connsiteY0" fmla="*/ 2708362 h 3611976"/>
              <a:gd name="connsiteX1" fmla="*/ 1263785 w 4532222"/>
              <a:gd name="connsiteY1" fmla="*/ 971885 h 3611976"/>
              <a:gd name="connsiteX2" fmla="*/ 1902928 w 4532222"/>
              <a:gd name="connsiteY2" fmla="*/ 470969 h 3611976"/>
              <a:gd name="connsiteX3" fmla="*/ 2742735 w 4532222"/>
              <a:gd name="connsiteY3" fmla="*/ 42744 h 3611976"/>
              <a:gd name="connsiteX4" fmla="*/ 3951344 w 4532222"/>
              <a:gd name="connsiteY4" fmla="*/ 174630 h 3611976"/>
              <a:gd name="connsiteX5" fmla="*/ 4234619 w 4532222"/>
              <a:gd name="connsiteY5" fmla="*/ 918401 h 3611976"/>
              <a:gd name="connsiteX6" fmla="*/ 4401441 w 4532222"/>
              <a:gd name="connsiteY6" fmla="*/ 3611976 h 3611976"/>
              <a:gd name="connsiteX7" fmla="*/ 1936 w 4532222"/>
              <a:gd name="connsiteY7" fmla="*/ 3608493 h 3611976"/>
              <a:gd name="connsiteX8" fmla="*/ 881 w 4532222"/>
              <a:gd name="connsiteY8" fmla="*/ 2708362 h 3611976"/>
              <a:gd name="connsiteX0" fmla="*/ 881 w 4532222"/>
              <a:gd name="connsiteY0" fmla="*/ 2708362 h 3611976"/>
              <a:gd name="connsiteX1" fmla="*/ 1263785 w 4532222"/>
              <a:gd name="connsiteY1" fmla="*/ 971885 h 3611976"/>
              <a:gd name="connsiteX2" fmla="*/ 1902928 w 4532222"/>
              <a:gd name="connsiteY2" fmla="*/ 470969 h 3611976"/>
              <a:gd name="connsiteX3" fmla="*/ 2742735 w 4532222"/>
              <a:gd name="connsiteY3" fmla="*/ 42744 h 3611976"/>
              <a:gd name="connsiteX4" fmla="*/ 3951344 w 4532222"/>
              <a:gd name="connsiteY4" fmla="*/ 174630 h 3611976"/>
              <a:gd name="connsiteX5" fmla="*/ 4234619 w 4532222"/>
              <a:gd name="connsiteY5" fmla="*/ 918401 h 3611976"/>
              <a:gd name="connsiteX6" fmla="*/ 4401441 w 4532222"/>
              <a:gd name="connsiteY6" fmla="*/ 3611976 h 3611976"/>
              <a:gd name="connsiteX7" fmla="*/ 1936 w 4532222"/>
              <a:gd name="connsiteY7" fmla="*/ 3608493 h 3611976"/>
              <a:gd name="connsiteX8" fmla="*/ 881 w 4532222"/>
              <a:gd name="connsiteY8" fmla="*/ 2708362 h 3611976"/>
              <a:gd name="connsiteX0" fmla="*/ 881 w 4359065"/>
              <a:gd name="connsiteY0" fmla="*/ 2708362 h 5435004"/>
              <a:gd name="connsiteX1" fmla="*/ 1263785 w 4359065"/>
              <a:gd name="connsiteY1" fmla="*/ 971885 h 5435004"/>
              <a:gd name="connsiteX2" fmla="*/ 1902928 w 4359065"/>
              <a:gd name="connsiteY2" fmla="*/ 470969 h 5435004"/>
              <a:gd name="connsiteX3" fmla="*/ 2742735 w 4359065"/>
              <a:gd name="connsiteY3" fmla="*/ 42744 h 5435004"/>
              <a:gd name="connsiteX4" fmla="*/ 3951344 w 4359065"/>
              <a:gd name="connsiteY4" fmla="*/ 174630 h 5435004"/>
              <a:gd name="connsiteX5" fmla="*/ 4234619 w 4359065"/>
              <a:gd name="connsiteY5" fmla="*/ 918401 h 5435004"/>
              <a:gd name="connsiteX6" fmla="*/ 3164552 w 4359065"/>
              <a:gd name="connsiteY6" fmla="*/ 5435004 h 5435004"/>
              <a:gd name="connsiteX7" fmla="*/ 1936 w 4359065"/>
              <a:gd name="connsiteY7" fmla="*/ 3608493 h 5435004"/>
              <a:gd name="connsiteX8" fmla="*/ 881 w 4359065"/>
              <a:gd name="connsiteY8" fmla="*/ 2708362 h 5435004"/>
              <a:gd name="connsiteX0" fmla="*/ 881 w 4359065"/>
              <a:gd name="connsiteY0" fmla="*/ 2708362 h 5882684"/>
              <a:gd name="connsiteX1" fmla="*/ 1263785 w 4359065"/>
              <a:gd name="connsiteY1" fmla="*/ 971885 h 5882684"/>
              <a:gd name="connsiteX2" fmla="*/ 1902928 w 4359065"/>
              <a:gd name="connsiteY2" fmla="*/ 470969 h 5882684"/>
              <a:gd name="connsiteX3" fmla="*/ 2742735 w 4359065"/>
              <a:gd name="connsiteY3" fmla="*/ 42744 h 5882684"/>
              <a:gd name="connsiteX4" fmla="*/ 3951344 w 4359065"/>
              <a:gd name="connsiteY4" fmla="*/ 174630 h 5882684"/>
              <a:gd name="connsiteX5" fmla="*/ 4234619 w 4359065"/>
              <a:gd name="connsiteY5" fmla="*/ 918401 h 5882684"/>
              <a:gd name="connsiteX6" fmla="*/ 3127630 w 4359065"/>
              <a:gd name="connsiteY6" fmla="*/ 5882684 h 5882684"/>
              <a:gd name="connsiteX7" fmla="*/ 1936 w 4359065"/>
              <a:gd name="connsiteY7" fmla="*/ 3608493 h 5882684"/>
              <a:gd name="connsiteX8" fmla="*/ 881 w 4359065"/>
              <a:gd name="connsiteY8" fmla="*/ 2708362 h 5882684"/>
              <a:gd name="connsiteX0" fmla="*/ 881 w 4359065"/>
              <a:gd name="connsiteY0" fmla="*/ 2708362 h 5882684"/>
              <a:gd name="connsiteX1" fmla="*/ 1263785 w 4359065"/>
              <a:gd name="connsiteY1" fmla="*/ 971885 h 5882684"/>
              <a:gd name="connsiteX2" fmla="*/ 1902928 w 4359065"/>
              <a:gd name="connsiteY2" fmla="*/ 470969 h 5882684"/>
              <a:gd name="connsiteX3" fmla="*/ 2742735 w 4359065"/>
              <a:gd name="connsiteY3" fmla="*/ 42744 h 5882684"/>
              <a:gd name="connsiteX4" fmla="*/ 3951344 w 4359065"/>
              <a:gd name="connsiteY4" fmla="*/ 174630 h 5882684"/>
              <a:gd name="connsiteX5" fmla="*/ 4234619 w 4359065"/>
              <a:gd name="connsiteY5" fmla="*/ 918401 h 5882684"/>
              <a:gd name="connsiteX6" fmla="*/ 3127630 w 4359065"/>
              <a:gd name="connsiteY6" fmla="*/ 5882684 h 5882684"/>
              <a:gd name="connsiteX7" fmla="*/ 1936 w 4359065"/>
              <a:gd name="connsiteY7" fmla="*/ 3608493 h 5882684"/>
              <a:gd name="connsiteX8" fmla="*/ 881 w 4359065"/>
              <a:gd name="connsiteY8" fmla="*/ 2708362 h 5882684"/>
              <a:gd name="connsiteX0" fmla="*/ 881 w 4359065"/>
              <a:gd name="connsiteY0" fmla="*/ 2708362 h 5882684"/>
              <a:gd name="connsiteX1" fmla="*/ 1263785 w 4359065"/>
              <a:gd name="connsiteY1" fmla="*/ 971885 h 5882684"/>
              <a:gd name="connsiteX2" fmla="*/ 1902928 w 4359065"/>
              <a:gd name="connsiteY2" fmla="*/ 470969 h 5882684"/>
              <a:gd name="connsiteX3" fmla="*/ 2742735 w 4359065"/>
              <a:gd name="connsiteY3" fmla="*/ 42744 h 5882684"/>
              <a:gd name="connsiteX4" fmla="*/ 3951344 w 4359065"/>
              <a:gd name="connsiteY4" fmla="*/ 174630 h 5882684"/>
              <a:gd name="connsiteX5" fmla="*/ 4234619 w 4359065"/>
              <a:gd name="connsiteY5" fmla="*/ 918401 h 5882684"/>
              <a:gd name="connsiteX6" fmla="*/ 3127630 w 4359065"/>
              <a:gd name="connsiteY6" fmla="*/ 5882684 h 5882684"/>
              <a:gd name="connsiteX7" fmla="*/ 1936 w 4359065"/>
              <a:gd name="connsiteY7" fmla="*/ 3608493 h 5882684"/>
              <a:gd name="connsiteX8" fmla="*/ 881 w 4359065"/>
              <a:gd name="connsiteY8" fmla="*/ 2708362 h 5882684"/>
              <a:gd name="connsiteX0" fmla="*/ 881 w 4359065"/>
              <a:gd name="connsiteY0" fmla="*/ 2708362 h 5882684"/>
              <a:gd name="connsiteX1" fmla="*/ 1319168 w 4359065"/>
              <a:gd name="connsiteY1" fmla="*/ 2476460 h 5882684"/>
              <a:gd name="connsiteX2" fmla="*/ 1902928 w 4359065"/>
              <a:gd name="connsiteY2" fmla="*/ 470969 h 5882684"/>
              <a:gd name="connsiteX3" fmla="*/ 2742735 w 4359065"/>
              <a:gd name="connsiteY3" fmla="*/ 42744 h 5882684"/>
              <a:gd name="connsiteX4" fmla="*/ 3951344 w 4359065"/>
              <a:gd name="connsiteY4" fmla="*/ 174630 h 5882684"/>
              <a:gd name="connsiteX5" fmla="*/ 4234619 w 4359065"/>
              <a:gd name="connsiteY5" fmla="*/ 918401 h 5882684"/>
              <a:gd name="connsiteX6" fmla="*/ 3127630 w 4359065"/>
              <a:gd name="connsiteY6" fmla="*/ 5882684 h 5882684"/>
              <a:gd name="connsiteX7" fmla="*/ 1936 w 4359065"/>
              <a:gd name="connsiteY7" fmla="*/ 3608493 h 5882684"/>
              <a:gd name="connsiteX8" fmla="*/ 881 w 4359065"/>
              <a:gd name="connsiteY8" fmla="*/ 2708362 h 5882684"/>
              <a:gd name="connsiteX0" fmla="*/ 881 w 4359065"/>
              <a:gd name="connsiteY0" fmla="*/ 2708362 h 5882684"/>
              <a:gd name="connsiteX1" fmla="*/ 1319168 w 4359065"/>
              <a:gd name="connsiteY1" fmla="*/ 2476460 h 5882684"/>
              <a:gd name="connsiteX2" fmla="*/ 1902928 w 4359065"/>
              <a:gd name="connsiteY2" fmla="*/ 470969 h 5882684"/>
              <a:gd name="connsiteX3" fmla="*/ 2742735 w 4359065"/>
              <a:gd name="connsiteY3" fmla="*/ 42744 h 5882684"/>
              <a:gd name="connsiteX4" fmla="*/ 3951344 w 4359065"/>
              <a:gd name="connsiteY4" fmla="*/ 174630 h 5882684"/>
              <a:gd name="connsiteX5" fmla="*/ 4234619 w 4359065"/>
              <a:gd name="connsiteY5" fmla="*/ 918401 h 5882684"/>
              <a:gd name="connsiteX6" fmla="*/ 3127630 w 4359065"/>
              <a:gd name="connsiteY6" fmla="*/ 5882684 h 5882684"/>
              <a:gd name="connsiteX7" fmla="*/ 1936 w 4359065"/>
              <a:gd name="connsiteY7" fmla="*/ 3608493 h 5882684"/>
              <a:gd name="connsiteX8" fmla="*/ 881 w 4359065"/>
              <a:gd name="connsiteY8" fmla="*/ 2708362 h 5882684"/>
              <a:gd name="connsiteX0" fmla="*/ 881 w 4359065"/>
              <a:gd name="connsiteY0" fmla="*/ 2708362 h 5882684"/>
              <a:gd name="connsiteX1" fmla="*/ 1319168 w 4359065"/>
              <a:gd name="connsiteY1" fmla="*/ 2476460 h 5882684"/>
              <a:gd name="connsiteX2" fmla="*/ 1902928 w 4359065"/>
              <a:gd name="connsiteY2" fmla="*/ 470969 h 5882684"/>
              <a:gd name="connsiteX3" fmla="*/ 2742735 w 4359065"/>
              <a:gd name="connsiteY3" fmla="*/ 42744 h 5882684"/>
              <a:gd name="connsiteX4" fmla="*/ 3951344 w 4359065"/>
              <a:gd name="connsiteY4" fmla="*/ 174630 h 5882684"/>
              <a:gd name="connsiteX5" fmla="*/ 4234619 w 4359065"/>
              <a:gd name="connsiteY5" fmla="*/ 918401 h 5882684"/>
              <a:gd name="connsiteX6" fmla="*/ 3127630 w 4359065"/>
              <a:gd name="connsiteY6" fmla="*/ 5882684 h 5882684"/>
              <a:gd name="connsiteX7" fmla="*/ 1936 w 4359065"/>
              <a:gd name="connsiteY7" fmla="*/ 3608493 h 5882684"/>
              <a:gd name="connsiteX8" fmla="*/ 881 w 4359065"/>
              <a:gd name="connsiteY8" fmla="*/ 2708362 h 5882684"/>
              <a:gd name="connsiteX0" fmla="*/ 881 w 4359065"/>
              <a:gd name="connsiteY0" fmla="*/ 2703697 h 5878019"/>
              <a:gd name="connsiteX1" fmla="*/ 1319168 w 4359065"/>
              <a:gd name="connsiteY1" fmla="*/ 2471795 h 5878019"/>
              <a:gd name="connsiteX2" fmla="*/ 1902928 w 4359065"/>
              <a:gd name="connsiteY2" fmla="*/ 466304 h 5878019"/>
              <a:gd name="connsiteX3" fmla="*/ 2742735 w 4359065"/>
              <a:gd name="connsiteY3" fmla="*/ 38079 h 5878019"/>
              <a:gd name="connsiteX4" fmla="*/ 3951344 w 4359065"/>
              <a:gd name="connsiteY4" fmla="*/ 169965 h 5878019"/>
              <a:gd name="connsiteX5" fmla="*/ 4234619 w 4359065"/>
              <a:gd name="connsiteY5" fmla="*/ 913736 h 5878019"/>
              <a:gd name="connsiteX6" fmla="*/ 3127630 w 4359065"/>
              <a:gd name="connsiteY6" fmla="*/ 5878019 h 5878019"/>
              <a:gd name="connsiteX7" fmla="*/ 1936 w 4359065"/>
              <a:gd name="connsiteY7" fmla="*/ 3603828 h 5878019"/>
              <a:gd name="connsiteX8" fmla="*/ 881 w 4359065"/>
              <a:gd name="connsiteY8" fmla="*/ 2703697 h 5878019"/>
              <a:gd name="connsiteX0" fmla="*/ 881 w 4359065"/>
              <a:gd name="connsiteY0" fmla="*/ 2709349 h 5883671"/>
              <a:gd name="connsiteX1" fmla="*/ 1319168 w 4359065"/>
              <a:gd name="connsiteY1" fmla="*/ 2477447 h 5883671"/>
              <a:gd name="connsiteX2" fmla="*/ 1902928 w 4359065"/>
              <a:gd name="connsiteY2" fmla="*/ 471956 h 5883671"/>
              <a:gd name="connsiteX3" fmla="*/ 2742735 w 4359065"/>
              <a:gd name="connsiteY3" fmla="*/ 43731 h 5883671"/>
              <a:gd name="connsiteX4" fmla="*/ 3951344 w 4359065"/>
              <a:gd name="connsiteY4" fmla="*/ 175617 h 5883671"/>
              <a:gd name="connsiteX5" fmla="*/ 4234619 w 4359065"/>
              <a:gd name="connsiteY5" fmla="*/ 919388 h 5883671"/>
              <a:gd name="connsiteX6" fmla="*/ 3127630 w 4359065"/>
              <a:gd name="connsiteY6" fmla="*/ 5883671 h 5883671"/>
              <a:gd name="connsiteX7" fmla="*/ 1936 w 4359065"/>
              <a:gd name="connsiteY7" fmla="*/ 3609480 h 5883671"/>
              <a:gd name="connsiteX8" fmla="*/ 881 w 4359065"/>
              <a:gd name="connsiteY8" fmla="*/ 2709349 h 5883671"/>
              <a:gd name="connsiteX0" fmla="*/ 881 w 4359065"/>
              <a:gd name="connsiteY0" fmla="*/ 2708364 h 5882686"/>
              <a:gd name="connsiteX1" fmla="*/ 1319168 w 4359065"/>
              <a:gd name="connsiteY1" fmla="*/ 2476462 h 5882686"/>
              <a:gd name="connsiteX2" fmla="*/ 1902928 w 4359065"/>
              <a:gd name="connsiteY2" fmla="*/ 470971 h 5882686"/>
              <a:gd name="connsiteX3" fmla="*/ 2742735 w 4359065"/>
              <a:gd name="connsiteY3" fmla="*/ 42746 h 5882686"/>
              <a:gd name="connsiteX4" fmla="*/ 3951344 w 4359065"/>
              <a:gd name="connsiteY4" fmla="*/ 174632 h 5882686"/>
              <a:gd name="connsiteX5" fmla="*/ 4234619 w 4359065"/>
              <a:gd name="connsiteY5" fmla="*/ 918403 h 5882686"/>
              <a:gd name="connsiteX6" fmla="*/ 3127630 w 4359065"/>
              <a:gd name="connsiteY6" fmla="*/ 5882686 h 5882686"/>
              <a:gd name="connsiteX7" fmla="*/ 1936 w 4359065"/>
              <a:gd name="connsiteY7" fmla="*/ 3608495 h 5882686"/>
              <a:gd name="connsiteX8" fmla="*/ 881 w 4359065"/>
              <a:gd name="connsiteY8" fmla="*/ 2708364 h 5882686"/>
              <a:gd name="connsiteX0" fmla="*/ 4 w 4358188"/>
              <a:gd name="connsiteY0" fmla="*/ 2708364 h 5897665"/>
              <a:gd name="connsiteX1" fmla="*/ 1318291 w 4358188"/>
              <a:gd name="connsiteY1" fmla="*/ 2476462 h 5897665"/>
              <a:gd name="connsiteX2" fmla="*/ 1902051 w 4358188"/>
              <a:gd name="connsiteY2" fmla="*/ 470971 h 5897665"/>
              <a:gd name="connsiteX3" fmla="*/ 2741858 w 4358188"/>
              <a:gd name="connsiteY3" fmla="*/ 42746 h 5897665"/>
              <a:gd name="connsiteX4" fmla="*/ 3950467 w 4358188"/>
              <a:gd name="connsiteY4" fmla="*/ 174632 h 5897665"/>
              <a:gd name="connsiteX5" fmla="*/ 4233742 w 4358188"/>
              <a:gd name="connsiteY5" fmla="*/ 918403 h 5897665"/>
              <a:gd name="connsiteX6" fmla="*/ 3126753 w 4358188"/>
              <a:gd name="connsiteY6" fmla="*/ 5882686 h 5897665"/>
              <a:gd name="connsiteX7" fmla="*/ 2765599 w 4358188"/>
              <a:gd name="connsiteY7" fmla="*/ 5897665 h 5897665"/>
              <a:gd name="connsiteX8" fmla="*/ 4 w 4358188"/>
              <a:gd name="connsiteY8" fmla="*/ 2708364 h 5897665"/>
              <a:gd name="connsiteX0" fmla="*/ 417050 w 3039897"/>
              <a:gd name="connsiteY0" fmla="*/ 4356013 h 5897665"/>
              <a:gd name="connsiteX1" fmla="*/ 0 w 3039897"/>
              <a:gd name="connsiteY1" fmla="*/ 2476462 h 5897665"/>
              <a:gd name="connsiteX2" fmla="*/ 583760 w 3039897"/>
              <a:gd name="connsiteY2" fmla="*/ 470971 h 5897665"/>
              <a:gd name="connsiteX3" fmla="*/ 1423567 w 3039897"/>
              <a:gd name="connsiteY3" fmla="*/ 42746 h 5897665"/>
              <a:gd name="connsiteX4" fmla="*/ 2632176 w 3039897"/>
              <a:gd name="connsiteY4" fmla="*/ 174632 h 5897665"/>
              <a:gd name="connsiteX5" fmla="*/ 2915451 w 3039897"/>
              <a:gd name="connsiteY5" fmla="*/ 918403 h 5897665"/>
              <a:gd name="connsiteX6" fmla="*/ 1808462 w 3039897"/>
              <a:gd name="connsiteY6" fmla="*/ 5882686 h 5897665"/>
              <a:gd name="connsiteX7" fmla="*/ 1447308 w 3039897"/>
              <a:gd name="connsiteY7" fmla="*/ 5897665 h 5897665"/>
              <a:gd name="connsiteX8" fmla="*/ 417050 w 3039897"/>
              <a:gd name="connsiteY8" fmla="*/ 4356013 h 5897665"/>
              <a:gd name="connsiteX0" fmla="*/ 52445 w 2675292"/>
              <a:gd name="connsiteY0" fmla="*/ 4356013 h 5897665"/>
              <a:gd name="connsiteX1" fmla="*/ 0 w 2675292"/>
              <a:gd name="connsiteY1" fmla="*/ 3676431 h 5897665"/>
              <a:gd name="connsiteX2" fmla="*/ 219155 w 2675292"/>
              <a:gd name="connsiteY2" fmla="*/ 470971 h 5897665"/>
              <a:gd name="connsiteX3" fmla="*/ 1058962 w 2675292"/>
              <a:gd name="connsiteY3" fmla="*/ 42746 h 5897665"/>
              <a:gd name="connsiteX4" fmla="*/ 2267571 w 2675292"/>
              <a:gd name="connsiteY4" fmla="*/ 174632 h 5897665"/>
              <a:gd name="connsiteX5" fmla="*/ 2550846 w 2675292"/>
              <a:gd name="connsiteY5" fmla="*/ 918403 h 5897665"/>
              <a:gd name="connsiteX6" fmla="*/ 1443857 w 2675292"/>
              <a:gd name="connsiteY6" fmla="*/ 5882686 h 5897665"/>
              <a:gd name="connsiteX7" fmla="*/ 1082703 w 2675292"/>
              <a:gd name="connsiteY7" fmla="*/ 5897665 h 5897665"/>
              <a:gd name="connsiteX8" fmla="*/ 52445 w 2675292"/>
              <a:gd name="connsiteY8" fmla="*/ 4356013 h 5897665"/>
              <a:gd name="connsiteX0" fmla="*/ 52445 w 2675292"/>
              <a:gd name="connsiteY0" fmla="*/ 4356013 h 5897665"/>
              <a:gd name="connsiteX1" fmla="*/ 0 w 2675292"/>
              <a:gd name="connsiteY1" fmla="*/ 3676431 h 5897665"/>
              <a:gd name="connsiteX2" fmla="*/ 219155 w 2675292"/>
              <a:gd name="connsiteY2" fmla="*/ 470971 h 5897665"/>
              <a:gd name="connsiteX3" fmla="*/ 1058962 w 2675292"/>
              <a:gd name="connsiteY3" fmla="*/ 42746 h 5897665"/>
              <a:gd name="connsiteX4" fmla="*/ 2267571 w 2675292"/>
              <a:gd name="connsiteY4" fmla="*/ 174632 h 5897665"/>
              <a:gd name="connsiteX5" fmla="*/ 2550846 w 2675292"/>
              <a:gd name="connsiteY5" fmla="*/ 918403 h 5897665"/>
              <a:gd name="connsiteX6" fmla="*/ 1443857 w 2675292"/>
              <a:gd name="connsiteY6" fmla="*/ 5882686 h 5897665"/>
              <a:gd name="connsiteX7" fmla="*/ 1082703 w 2675292"/>
              <a:gd name="connsiteY7" fmla="*/ 5897665 h 5897665"/>
              <a:gd name="connsiteX8" fmla="*/ 52445 w 2675292"/>
              <a:gd name="connsiteY8" fmla="*/ 4356013 h 5897665"/>
              <a:gd name="connsiteX0" fmla="*/ 9 w 2622856"/>
              <a:gd name="connsiteY0" fmla="*/ 4356013 h 5897665"/>
              <a:gd name="connsiteX1" fmla="*/ 302939 w 2622856"/>
              <a:gd name="connsiteY1" fmla="*/ 3431823 h 5897665"/>
              <a:gd name="connsiteX2" fmla="*/ 166719 w 2622856"/>
              <a:gd name="connsiteY2" fmla="*/ 470971 h 5897665"/>
              <a:gd name="connsiteX3" fmla="*/ 1006526 w 2622856"/>
              <a:gd name="connsiteY3" fmla="*/ 42746 h 5897665"/>
              <a:gd name="connsiteX4" fmla="*/ 2215135 w 2622856"/>
              <a:gd name="connsiteY4" fmla="*/ 174632 h 5897665"/>
              <a:gd name="connsiteX5" fmla="*/ 2498410 w 2622856"/>
              <a:gd name="connsiteY5" fmla="*/ 918403 h 5897665"/>
              <a:gd name="connsiteX6" fmla="*/ 1391421 w 2622856"/>
              <a:gd name="connsiteY6" fmla="*/ 5882686 h 5897665"/>
              <a:gd name="connsiteX7" fmla="*/ 1030267 w 2622856"/>
              <a:gd name="connsiteY7" fmla="*/ 5897665 h 5897665"/>
              <a:gd name="connsiteX8" fmla="*/ 9 w 2622856"/>
              <a:gd name="connsiteY8" fmla="*/ 4356013 h 5897665"/>
              <a:gd name="connsiteX0" fmla="*/ 6292 w 2629139"/>
              <a:gd name="connsiteY0" fmla="*/ 4356013 h 5897665"/>
              <a:gd name="connsiteX1" fmla="*/ 0 w 2629139"/>
              <a:gd name="connsiteY1" fmla="*/ 3376440 h 5897665"/>
              <a:gd name="connsiteX2" fmla="*/ 173002 w 2629139"/>
              <a:gd name="connsiteY2" fmla="*/ 470971 h 5897665"/>
              <a:gd name="connsiteX3" fmla="*/ 1012809 w 2629139"/>
              <a:gd name="connsiteY3" fmla="*/ 42746 h 5897665"/>
              <a:gd name="connsiteX4" fmla="*/ 2221418 w 2629139"/>
              <a:gd name="connsiteY4" fmla="*/ 174632 h 5897665"/>
              <a:gd name="connsiteX5" fmla="*/ 2504693 w 2629139"/>
              <a:gd name="connsiteY5" fmla="*/ 918403 h 5897665"/>
              <a:gd name="connsiteX6" fmla="*/ 1397704 w 2629139"/>
              <a:gd name="connsiteY6" fmla="*/ 5882686 h 5897665"/>
              <a:gd name="connsiteX7" fmla="*/ 1036550 w 2629139"/>
              <a:gd name="connsiteY7" fmla="*/ 5897665 h 5897665"/>
              <a:gd name="connsiteX8" fmla="*/ 6292 w 2629139"/>
              <a:gd name="connsiteY8" fmla="*/ 4356013 h 5897665"/>
              <a:gd name="connsiteX0" fmla="*/ 11276 w 2634123"/>
              <a:gd name="connsiteY0" fmla="*/ 4356013 h 5897665"/>
              <a:gd name="connsiteX1" fmla="*/ 4984 w 2634123"/>
              <a:gd name="connsiteY1" fmla="*/ 3376440 h 5897665"/>
              <a:gd name="connsiteX2" fmla="*/ 177986 w 2634123"/>
              <a:gd name="connsiteY2" fmla="*/ 470971 h 5897665"/>
              <a:gd name="connsiteX3" fmla="*/ 1017793 w 2634123"/>
              <a:gd name="connsiteY3" fmla="*/ 42746 h 5897665"/>
              <a:gd name="connsiteX4" fmla="*/ 2226402 w 2634123"/>
              <a:gd name="connsiteY4" fmla="*/ 174632 h 5897665"/>
              <a:gd name="connsiteX5" fmla="*/ 2509677 w 2634123"/>
              <a:gd name="connsiteY5" fmla="*/ 918403 h 5897665"/>
              <a:gd name="connsiteX6" fmla="*/ 1402688 w 2634123"/>
              <a:gd name="connsiteY6" fmla="*/ 5882686 h 5897665"/>
              <a:gd name="connsiteX7" fmla="*/ 1041534 w 2634123"/>
              <a:gd name="connsiteY7" fmla="*/ 5897665 h 5897665"/>
              <a:gd name="connsiteX8" fmla="*/ 11276 w 2634123"/>
              <a:gd name="connsiteY8" fmla="*/ 4356013 h 5897665"/>
              <a:gd name="connsiteX0" fmla="*/ 11276 w 2634123"/>
              <a:gd name="connsiteY0" fmla="*/ 4356013 h 5897665"/>
              <a:gd name="connsiteX1" fmla="*/ 4984 w 2634123"/>
              <a:gd name="connsiteY1" fmla="*/ 3376440 h 5897665"/>
              <a:gd name="connsiteX2" fmla="*/ 177986 w 2634123"/>
              <a:gd name="connsiteY2" fmla="*/ 470971 h 5897665"/>
              <a:gd name="connsiteX3" fmla="*/ 1017793 w 2634123"/>
              <a:gd name="connsiteY3" fmla="*/ 42746 h 5897665"/>
              <a:gd name="connsiteX4" fmla="*/ 2226402 w 2634123"/>
              <a:gd name="connsiteY4" fmla="*/ 174632 h 5897665"/>
              <a:gd name="connsiteX5" fmla="*/ 2509677 w 2634123"/>
              <a:gd name="connsiteY5" fmla="*/ 918403 h 5897665"/>
              <a:gd name="connsiteX6" fmla="*/ 1402688 w 2634123"/>
              <a:gd name="connsiteY6" fmla="*/ 5882686 h 5897665"/>
              <a:gd name="connsiteX7" fmla="*/ 1041534 w 2634123"/>
              <a:gd name="connsiteY7" fmla="*/ 5897665 h 5897665"/>
              <a:gd name="connsiteX8" fmla="*/ 11276 w 2634123"/>
              <a:gd name="connsiteY8" fmla="*/ 4356013 h 5897665"/>
              <a:gd name="connsiteX0" fmla="*/ 11276 w 2634123"/>
              <a:gd name="connsiteY0" fmla="*/ 4356013 h 5897665"/>
              <a:gd name="connsiteX1" fmla="*/ 4984 w 2634123"/>
              <a:gd name="connsiteY1" fmla="*/ 3376440 h 5897665"/>
              <a:gd name="connsiteX2" fmla="*/ 177986 w 2634123"/>
              <a:gd name="connsiteY2" fmla="*/ 470971 h 5897665"/>
              <a:gd name="connsiteX3" fmla="*/ 1017793 w 2634123"/>
              <a:gd name="connsiteY3" fmla="*/ 42746 h 5897665"/>
              <a:gd name="connsiteX4" fmla="*/ 2226402 w 2634123"/>
              <a:gd name="connsiteY4" fmla="*/ 174632 h 5897665"/>
              <a:gd name="connsiteX5" fmla="*/ 2509677 w 2634123"/>
              <a:gd name="connsiteY5" fmla="*/ 918403 h 5897665"/>
              <a:gd name="connsiteX6" fmla="*/ 1402688 w 2634123"/>
              <a:gd name="connsiteY6" fmla="*/ 5882686 h 5897665"/>
              <a:gd name="connsiteX7" fmla="*/ 1041534 w 2634123"/>
              <a:gd name="connsiteY7" fmla="*/ 5897665 h 5897665"/>
              <a:gd name="connsiteX8" fmla="*/ 11276 w 2634123"/>
              <a:gd name="connsiteY8" fmla="*/ 4356013 h 5897665"/>
              <a:gd name="connsiteX0" fmla="*/ 11276 w 2634123"/>
              <a:gd name="connsiteY0" fmla="*/ 4356013 h 5897665"/>
              <a:gd name="connsiteX1" fmla="*/ 4984 w 2634123"/>
              <a:gd name="connsiteY1" fmla="*/ 3376440 h 5897665"/>
              <a:gd name="connsiteX2" fmla="*/ 177986 w 2634123"/>
              <a:gd name="connsiteY2" fmla="*/ 470971 h 5897665"/>
              <a:gd name="connsiteX3" fmla="*/ 1017793 w 2634123"/>
              <a:gd name="connsiteY3" fmla="*/ 42746 h 5897665"/>
              <a:gd name="connsiteX4" fmla="*/ 2226402 w 2634123"/>
              <a:gd name="connsiteY4" fmla="*/ 174632 h 5897665"/>
              <a:gd name="connsiteX5" fmla="*/ 2509677 w 2634123"/>
              <a:gd name="connsiteY5" fmla="*/ 918403 h 5897665"/>
              <a:gd name="connsiteX6" fmla="*/ 1402688 w 2634123"/>
              <a:gd name="connsiteY6" fmla="*/ 5882686 h 5897665"/>
              <a:gd name="connsiteX7" fmla="*/ 1041534 w 2634123"/>
              <a:gd name="connsiteY7" fmla="*/ 5897665 h 5897665"/>
              <a:gd name="connsiteX8" fmla="*/ 11276 w 2634123"/>
              <a:gd name="connsiteY8" fmla="*/ 4356013 h 5897665"/>
              <a:gd name="connsiteX0" fmla="*/ 292807 w 2634123"/>
              <a:gd name="connsiteY0" fmla="*/ 4416011 h 5897665"/>
              <a:gd name="connsiteX1" fmla="*/ 4984 w 2634123"/>
              <a:gd name="connsiteY1" fmla="*/ 3376440 h 5897665"/>
              <a:gd name="connsiteX2" fmla="*/ 177986 w 2634123"/>
              <a:gd name="connsiteY2" fmla="*/ 470971 h 5897665"/>
              <a:gd name="connsiteX3" fmla="*/ 1017793 w 2634123"/>
              <a:gd name="connsiteY3" fmla="*/ 42746 h 5897665"/>
              <a:gd name="connsiteX4" fmla="*/ 2226402 w 2634123"/>
              <a:gd name="connsiteY4" fmla="*/ 174632 h 5897665"/>
              <a:gd name="connsiteX5" fmla="*/ 2509677 w 2634123"/>
              <a:gd name="connsiteY5" fmla="*/ 918403 h 5897665"/>
              <a:gd name="connsiteX6" fmla="*/ 1402688 w 2634123"/>
              <a:gd name="connsiteY6" fmla="*/ 5882686 h 5897665"/>
              <a:gd name="connsiteX7" fmla="*/ 1041534 w 2634123"/>
              <a:gd name="connsiteY7" fmla="*/ 5897665 h 5897665"/>
              <a:gd name="connsiteX8" fmla="*/ 292807 w 2634123"/>
              <a:gd name="connsiteY8" fmla="*/ 4416011 h 5897665"/>
              <a:gd name="connsiteX0" fmla="*/ 131272 w 2634123"/>
              <a:gd name="connsiteY0" fmla="*/ 5232913 h 5897665"/>
              <a:gd name="connsiteX1" fmla="*/ 4984 w 2634123"/>
              <a:gd name="connsiteY1" fmla="*/ 3376440 h 5897665"/>
              <a:gd name="connsiteX2" fmla="*/ 177986 w 2634123"/>
              <a:gd name="connsiteY2" fmla="*/ 470971 h 5897665"/>
              <a:gd name="connsiteX3" fmla="*/ 1017793 w 2634123"/>
              <a:gd name="connsiteY3" fmla="*/ 42746 h 5897665"/>
              <a:gd name="connsiteX4" fmla="*/ 2226402 w 2634123"/>
              <a:gd name="connsiteY4" fmla="*/ 174632 h 5897665"/>
              <a:gd name="connsiteX5" fmla="*/ 2509677 w 2634123"/>
              <a:gd name="connsiteY5" fmla="*/ 918403 h 5897665"/>
              <a:gd name="connsiteX6" fmla="*/ 1402688 w 2634123"/>
              <a:gd name="connsiteY6" fmla="*/ 5882686 h 5897665"/>
              <a:gd name="connsiteX7" fmla="*/ 1041534 w 2634123"/>
              <a:gd name="connsiteY7" fmla="*/ 5897665 h 5897665"/>
              <a:gd name="connsiteX8" fmla="*/ 131272 w 2634123"/>
              <a:gd name="connsiteY8" fmla="*/ 5232913 h 5897665"/>
              <a:gd name="connsiteX0" fmla="*/ 131272 w 2634123"/>
              <a:gd name="connsiteY0" fmla="*/ 5232913 h 5897665"/>
              <a:gd name="connsiteX1" fmla="*/ 4984 w 2634123"/>
              <a:gd name="connsiteY1" fmla="*/ 3376440 h 5897665"/>
              <a:gd name="connsiteX2" fmla="*/ 177986 w 2634123"/>
              <a:gd name="connsiteY2" fmla="*/ 470971 h 5897665"/>
              <a:gd name="connsiteX3" fmla="*/ 1017793 w 2634123"/>
              <a:gd name="connsiteY3" fmla="*/ 42746 h 5897665"/>
              <a:gd name="connsiteX4" fmla="*/ 2226402 w 2634123"/>
              <a:gd name="connsiteY4" fmla="*/ 174632 h 5897665"/>
              <a:gd name="connsiteX5" fmla="*/ 2509677 w 2634123"/>
              <a:gd name="connsiteY5" fmla="*/ 918403 h 5897665"/>
              <a:gd name="connsiteX6" fmla="*/ 1402688 w 2634123"/>
              <a:gd name="connsiteY6" fmla="*/ 5882686 h 5897665"/>
              <a:gd name="connsiteX7" fmla="*/ 1041534 w 2634123"/>
              <a:gd name="connsiteY7" fmla="*/ 5897665 h 5897665"/>
              <a:gd name="connsiteX8" fmla="*/ 131272 w 2634123"/>
              <a:gd name="connsiteY8" fmla="*/ 5232913 h 5897665"/>
              <a:gd name="connsiteX0" fmla="*/ 223577 w 2634123"/>
              <a:gd name="connsiteY0" fmla="*/ 5888280 h 5897665"/>
              <a:gd name="connsiteX1" fmla="*/ 4984 w 2634123"/>
              <a:gd name="connsiteY1" fmla="*/ 3376440 h 5897665"/>
              <a:gd name="connsiteX2" fmla="*/ 177986 w 2634123"/>
              <a:gd name="connsiteY2" fmla="*/ 470971 h 5897665"/>
              <a:gd name="connsiteX3" fmla="*/ 1017793 w 2634123"/>
              <a:gd name="connsiteY3" fmla="*/ 42746 h 5897665"/>
              <a:gd name="connsiteX4" fmla="*/ 2226402 w 2634123"/>
              <a:gd name="connsiteY4" fmla="*/ 174632 h 5897665"/>
              <a:gd name="connsiteX5" fmla="*/ 2509677 w 2634123"/>
              <a:gd name="connsiteY5" fmla="*/ 918403 h 5897665"/>
              <a:gd name="connsiteX6" fmla="*/ 1402688 w 2634123"/>
              <a:gd name="connsiteY6" fmla="*/ 5882686 h 5897665"/>
              <a:gd name="connsiteX7" fmla="*/ 1041534 w 2634123"/>
              <a:gd name="connsiteY7" fmla="*/ 5897665 h 5897665"/>
              <a:gd name="connsiteX8" fmla="*/ 223577 w 2634123"/>
              <a:gd name="connsiteY8" fmla="*/ 5888280 h 5897665"/>
              <a:gd name="connsiteX0" fmla="*/ 223577 w 2634123"/>
              <a:gd name="connsiteY0" fmla="*/ 5888280 h 5897665"/>
              <a:gd name="connsiteX1" fmla="*/ 4984 w 2634123"/>
              <a:gd name="connsiteY1" fmla="*/ 3376440 h 5897665"/>
              <a:gd name="connsiteX2" fmla="*/ 177986 w 2634123"/>
              <a:gd name="connsiteY2" fmla="*/ 470971 h 5897665"/>
              <a:gd name="connsiteX3" fmla="*/ 1017793 w 2634123"/>
              <a:gd name="connsiteY3" fmla="*/ 42746 h 5897665"/>
              <a:gd name="connsiteX4" fmla="*/ 2226402 w 2634123"/>
              <a:gd name="connsiteY4" fmla="*/ 174632 h 5897665"/>
              <a:gd name="connsiteX5" fmla="*/ 2509677 w 2634123"/>
              <a:gd name="connsiteY5" fmla="*/ 918403 h 5897665"/>
              <a:gd name="connsiteX6" fmla="*/ 1402688 w 2634123"/>
              <a:gd name="connsiteY6" fmla="*/ 5882686 h 5897665"/>
              <a:gd name="connsiteX7" fmla="*/ 1041534 w 2634123"/>
              <a:gd name="connsiteY7" fmla="*/ 5897665 h 5897665"/>
              <a:gd name="connsiteX8" fmla="*/ 223577 w 2634123"/>
              <a:gd name="connsiteY8" fmla="*/ 5888280 h 5897665"/>
              <a:gd name="connsiteX0" fmla="*/ 223577 w 2634123"/>
              <a:gd name="connsiteY0" fmla="*/ 5888280 h 5898523"/>
              <a:gd name="connsiteX1" fmla="*/ 4984 w 2634123"/>
              <a:gd name="connsiteY1" fmla="*/ 3376440 h 5898523"/>
              <a:gd name="connsiteX2" fmla="*/ 177986 w 2634123"/>
              <a:gd name="connsiteY2" fmla="*/ 470971 h 5898523"/>
              <a:gd name="connsiteX3" fmla="*/ 1017793 w 2634123"/>
              <a:gd name="connsiteY3" fmla="*/ 42746 h 5898523"/>
              <a:gd name="connsiteX4" fmla="*/ 2226402 w 2634123"/>
              <a:gd name="connsiteY4" fmla="*/ 174632 h 5898523"/>
              <a:gd name="connsiteX5" fmla="*/ 2509677 w 2634123"/>
              <a:gd name="connsiteY5" fmla="*/ 918403 h 5898523"/>
              <a:gd name="connsiteX6" fmla="*/ 1402688 w 2634123"/>
              <a:gd name="connsiteY6" fmla="*/ 5882686 h 5898523"/>
              <a:gd name="connsiteX7" fmla="*/ 1041534 w 2634123"/>
              <a:gd name="connsiteY7" fmla="*/ 5897665 h 5898523"/>
              <a:gd name="connsiteX8" fmla="*/ 223577 w 2634123"/>
              <a:gd name="connsiteY8" fmla="*/ 5888280 h 5898523"/>
              <a:gd name="connsiteX0" fmla="*/ 223577 w 2634123"/>
              <a:gd name="connsiteY0" fmla="*/ 5888280 h 5910378"/>
              <a:gd name="connsiteX1" fmla="*/ 4984 w 2634123"/>
              <a:gd name="connsiteY1" fmla="*/ 3376440 h 5910378"/>
              <a:gd name="connsiteX2" fmla="*/ 177986 w 2634123"/>
              <a:gd name="connsiteY2" fmla="*/ 470971 h 5910378"/>
              <a:gd name="connsiteX3" fmla="*/ 1017793 w 2634123"/>
              <a:gd name="connsiteY3" fmla="*/ 42746 h 5910378"/>
              <a:gd name="connsiteX4" fmla="*/ 2226402 w 2634123"/>
              <a:gd name="connsiteY4" fmla="*/ 174632 h 5910378"/>
              <a:gd name="connsiteX5" fmla="*/ 2509677 w 2634123"/>
              <a:gd name="connsiteY5" fmla="*/ 918403 h 5910378"/>
              <a:gd name="connsiteX6" fmla="*/ 1402688 w 2634123"/>
              <a:gd name="connsiteY6" fmla="*/ 5910378 h 5910378"/>
              <a:gd name="connsiteX7" fmla="*/ 1041534 w 2634123"/>
              <a:gd name="connsiteY7" fmla="*/ 5897665 h 5910378"/>
              <a:gd name="connsiteX8" fmla="*/ 223577 w 2634123"/>
              <a:gd name="connsiteY8" fmla="*/ 5888280 h 5910378"/>
              <a:gd name="connsiteX0" fmla="*/ 223577 w 2634123"/>
              <a:gd name="connsiteY0" fmla="*/ 5888280 h 5898523"/>
              <a:gd name="connsiteX1" fmla="*/ 4984 w 2634123"/>
              <a:gd name="connsiteY1" fmla="*/ 3376440 h 5898523"/>
              <a:gd name="connsiteX2" fmla="*/ 177986 w 2634123"/>
              <a:gd name="connsiteY2" fmla="*/ 470971 h 5898523"/>
              <a:gd name="connsiteX3" fmla="*/ 1017793 w 2634123"/>
              <a:gd name="connsiteY3" fmla="*/ 42746 h 5898523"/>
              <a:gd name="connsiteX4" fmla="*/ 2226402 w 2634123"/>
              <a:gd name="connsiteY4" fmla="*/ 174632 h 5898523"/>
              <a:gd name="connsiteX5" fmla="*/ 2509677 w 2634123"/>
              <a:gd name="connsiteY5" fmla="*/ 918403 h 5898523"/>
              <a:gd name="connsiteX6" fmla="*/ 1393458 w 2634123"/>
              <a:gd name="connsiteY6" fmla="*/ 5707306 h 5898523"/>
              <a:gd name="connsiteX7" fmla="*/ 1041534 w 2634123"/>
              <a:gd name="connsiteY7" fmla="*/ 5897665 h 5898523"/>
              <a:gd name="connsiteX8" fmla="*/ 223577 w 2634123"/>
              <a:gd name="connsiteY8" fmla="*/ 5888280 h 5898523"/>
              <a:gd name="connsiteX0" fmla="*/ 223577 w 2634123"/>
              <a:gd name="connsiteY0" fmla="*/ 5888280 h 5898523"/>
              <a:gd name="connsiteX1" fmla="*/ 4984 w 2634123"/>
              <a:gd name="connsiteY1" fmla="*/ 3376440 h 5898523"/>
              <a:gd name="connsiteX2" fmla="*/ 177986 w 2634123"/>
              <a:gd name="connsiteY2" fmla="*/ 470971 h 5898523"/>
              <a:gd name="connsiteX3" fmla="*/ 1017793 w 2634123"/>
              <a:gd name="connsiteY3" fmla="*/ 42746 h 5898523"/>
              <a:gd name="connsiteX4" fmla="*/ 2226402 w 2634123"/>
              <a:gd name="connsiteY4" fmla="*/ 174632 h 5898523"/>
              <a:gd name="connsiteX5" fmla="*/ 2509677 w 2634123"/>
              <a:gd name="connsiteY5" fmla="*/ 918403 h 5898523"/>
              <a:gd name="connsiteX6" fmla="*/ 1388843 w 2634123"/>
              <a:gd name="connsiteY6" fmla="*/ 5891917 h 5898523"/>
              <a:gd name="connsiteX7" fmla="*/ 1041534 w 2634123"/>
              <a:gd name="connsiteY7" fmla="*/ 5897665 h 5898523"/>
              <a:gd name="connsiteX8" fmla="*/ 223577 w 2634123"/>
              <a:gd name="connsiteY8" fmla="*/ 5888280 h 5898523"/>
              <a:gd name="connsiteX0" fmla="*/ 223577 w 2634123"/>
              <a:gd name="connsiteY0" fmla="*/ 5888280 h 5891917"/>
              <a:gd name="connsiteX1" fmla="*/ 4984 w 2634123"/>
              <a:gd name="connsiteY1" fmla="*/ 3376440 h 5891917"/>
              <a:gd name="connsiteX2" fmla="*/ 177986 w 2634123"/>
              <a:gd name="connsiteY2" fmla="*/ 470971 h 5891917"/>
              <a:gd name="connsiteX3" fmla="*/ 1017793 w 2634123"/>
              <a:gd name="connsiteY3" fmla="*/ 42746 h 5891917"/>
              <a:gd name="connsiteX4" fmla="*/ 2226402 w 2634123"/>
              <a:gd name="connsiteY4" fmla="*/ 174632 h 5891917"/>
              <a:gd name="connsiteX5" fmla="*/ 2509677 w 2634123"/>
              <a:gd name="connsiteY5" fmla="*/ 918403 h 5891917"/>
              <a:gd name="connsiteX6" fmla="*/ 1388843 w 2634123"/>
              <a:gd name="connsiteY6" fmla="*/ 5891917 h 5891917"/>
              <a:gd name="connsiteX7" fmla="*/ 1032304 w 2634123"/>
              <a:gd name="connsiteY7" fmla="*/ 5809974 h 5891917"/>
              <a:gd name="connsiteX8" fmla="*/ 223577 w 2634123"/>
              <a:gd name="connsiteY8" fmla="*/ 5888280 h 5891917"/>
              <a:gd name="connsiteX0" fmla="*/ 223577 w 2634123"/>
              <a:gd name="connsiteY0" fmla="*/ 5888280 h 5898522"/>
              <a:gd name="connsiteX1" fmla="*/ 4984 w 2634123"/>
              <a:gd name="connsiteY1" fmla="*/ 3376440 h 5898522"/>
              <a:gd name="connsiteX2" fmla="*/ 177986 w 2634123"/>
              <a:gd name="connsiteY2" fmla="*/ 470971 h 5898522"/>
              <a:gd name="connsiteX3" fmla="*/ 1017793 w 2634123"/>
              <a:gd name="connsiteY3" fmla="*/ 42746 h 5898522"/>
              <a:gd name="connsiteX4" fmla="*/ 2226402 w 2634123"/>
              <a:gd name="connsiteY4" fmla="*/ 174632 h 5898522"/>
              <a:gd name="connsiteX5" fmla="*/ 2509677 w 2634123"/>
              <a:gd name="connsiteY5" fmla="*/ 918403 h 5898522"/>
              <a:gd name="connsiteX6" fmla="*/ 1388843 w 2634123"/>
              <a:gd name="connsiteY6" fmla="*/ 5891917 h 5898522"/>
              <a:gd name="connsiteX7" fmla="*/ 880001 w 2634123"/>
              <a:gd name="connsiteY7" fmla="*/ 5897664 h 5898522"/>
              <a:gd name="connsiteX8" fmla="*/ 223577 w 2634123"/>
              <a:gd name="connsiteY8" fmla="*/ 5888280 h 5898522"/>
              <a:gd name="connsiteX0" fmla="*/ 223577 w 2634123"/>
              <a:gd name="connsiteY0" fmla="*/ 5902126 h 5902126"/>
              <a:gd name="connsiteX1" fmla="*/ 4984 w 2634123"/>
              <a:gd name="connsiteY1" fmla="*/ 3376440 h 5902126"/>
              <a:gd name="connsiteX2" fmla="*/ 177986 w 2634123"/>
              <a:gd name="connsiteY2" fmla="*/ 470971 h 5902126"/>
              <a:gd name="connsiteX3" fmla="*/ 1017793 w 2634123"/>
              <a:gd name="connsiteY3" fmla="*/ 42746 h 5902126"/>
              <a:gd name="connsiteX4" fmla="*/ 2226402 w 2634123"/>
              <a:gd name="connsiteY4" fmla="*/ 174632 h 5902126"/>
              <a:gd name="connsiteX5" fmla="*/ 2509677 w 2634123"/>
              <a:gd name="connsiteY5" fmla="*/ 918403 h 5902126"/>
              <a:gd name="connsiteX6" fmla="*/ 1388843 w 2634123"/>
              <a:gd name="connsiteY6" fmla="*/ 5891917 h 5902126"/>
              <a:gd name="connsiteX7" fmla="*/ 880001 w 2634123"/>
              <a:gd name="connsiteY7" fmla="*/ 5897664 h 5902126"/>
              <a:gd name="connsiteX8" fmla="*/ 223577 w 2634123"/>
              <a:gd name="connsiteY8" fmla="*/ 5902126 h 5902126"/>
              <a:gd name="connsiteX0" fmla="*/ 223577 w 2634123"/>
              <a:gd name="connsiteY0" fmla="*/ 5902126 h 5902279"/>
              <a:gd name="connsiteX1" fmla="*/ 4984 w 2634123"/>
              <a:gd name="connsiteY1" fmla="*/ 3376440 h 5902279"/>
              <a:gd name="connsiteX2" fmla="*/ 177986 w 2634123"/>
              <a:gd name="connsiteY2" fmla="*/ 470971 h 5902279"/>
              <a:gd name="connsiteX3" fmla="*/ 1017793 w 2634123"/>
              <a:gd name="connsiteY3" fmla="*/ 42746 h 5902279"/>
              <a:gd name="connsiteX4" fmla="*/ 2226402 w 2634123"/>
              <a:gd name="connsiteY4" fmla="*/ 174632 h 5902279"/>
              <a:gd name="connsiteX5" fmla="*/ 2509677 w 2634123"/>
              <a:gd name="connsiteY5" fmla="*/ 918403 h 5902279"/>
              <a:gd name="connsiteX6" fmla="*/ 1388843 w 2634123"/>
              <a:gd name="connsiteY6" fmla="*/ 5891917 h 5902279"/>
              <a:gd name="connsiteX7" fmla="*/ 796925 w 2634123"/>
              <a:gd name="connsiteY7" fmla="*/ 5902279 h 5902279"/>
              <a:gd name="connsiteX8" fmla="*/ 223577 w 2634123"/>
              <a:gd name="connsiteY8" fmla="*/ 5902126 h 5902279"/>
              <a:gd name="connsiteX0" fmla="*/ 223577 w 2634123"/>
              <a:gd name="connsiteY0" fmla="*/ 5902126 h 5902279"/>
              <a:gd name="connsiteX1" fmla="*/ 4984 w 2634123"/>
              <a:gd name="connsiteY1" fmla="*/ 3376440 h 5902279"/>
              <a:gd name="connsiteX2" fmla="*/ 177986 w 2634123"/>
              <a:gd name="connsiteY2" fmla="*/ 470971 h 5902279"/>
              <a:gd name="connsiteX3" fmla="*/ 1017793 w 2634123"/>
              <a:gd name="connsiteY3" fmla="*/ 42746 h 5902279"/>
              <a:gd name="connsiteX4" fmla="*/ 2226402 w 2634123"/>
              <a:gd name="connsiteY4" fmla="*/ 174632 h 5902279"/>
              <a:gd name="connsiteX5" fmla="*/ 2509677 w 2634123"/>
              <a:gd name="connsiteY5" fmla="*/ 918403 h 5902279"/>
              <a:gd name="connsiteX6" fmla="*/ 1273462 w 2634123"/>
              <a:gd name="connsiteY6" fmla="*/ 5758075 h 5902279"/>
              <a:gd name="connsiteX7" fmla="*/ 796925 w 2634123"/>
              <a:gd name="connsiteY7" fmla="*/ 5902279 h 5902279"/>
              <a:gd name="connsiteX8" fmla="*/ 223577 w 2634123"/>
              <a:gd name="connsiteY8" fmla="*/ 5902126 h 5902279"/>
              <a:gd name="connsiteX0" fmla="*/ 223577 w 2634123"/>
              <a:gd name="connsiteY0" fmla="*/ 5902126 h 5902279"/>
              <a:gd name="connsiteX1" fmla="*/ 4984 w 2634123"/>
              <a:gd name="connsiteY1" fmla="*/ 3376440 h 5902279"/>
              <a:gd name="connsiteX2" fmla="*/ 177986 w 2634123"/>
              <a:gd name="connsiteY2" fmla="*/ 470971 h 5902279"/>
              <a:gd name="connsiteX3" fmla="*/ 1017793 w 2634123"/>
              <a:gd name="connsiteY3" fmla="*/ 42746 h 5902279"/>
              <a:gd name="connsiteX4" fmla="*/ 2226402 w 2634123"/>
              <a:gd name="connsiteY4" fmla="*/ 174632 h 5902279"/>
              <a:gd name="connsiteX5" fmla="*/ 2509677 w 2634123"/>
              <a:gd name="connsiteY5" fmla="*/ 918403 h 5902279"/>
              <a:gd name="connsiteX6" fmla="*/ 1398073 w 2634123"/>
              <a:gd name="connsiteY6" fmla="*/ 5887302 h 5902279"/>
              <a:gd name="connsiteX7" fmla="*/ 796925 w 2634123"/>
              <a:gd name="connsiteY7" fmla="*/ 5902279 h 5902279"/>
              <a:gd name="connsiteX8" fmla="*/ 223577 w 2634123"/>
              <a:gd name="connsiteY8" fmla="*/ 5902126 h 5902279"/>
              <a:gd name="connsiteX0" fmla="*/ 325113 w 2634123"/>
              <a:gd name="connsiteY0" fmla="*/ 5745207 h 5902279"/>
              <a:gd name="connsiteX1" fmla="*/ 4984 w 2634123"/>
              <a:gd name="connsiteY1" fmla="*/ 3376440 h 5902279"/>
              <a:gd name="connsiteX2" fmla="*/ 177986 w 2634123"/>
              <a:gd name="connsiteY2" fmla="*/ 470971 h 5902279"/>
              <a:gd name="connsiteX3" fmla="*/ 1017793 w 2634123"/>
              <a:gd name="connsiteY3" fmla="*/ 42746 h 5902279"/>
              <a:gd name="connsiteX4" fmla="*/ 2226402 w 2634123"/>
              <a:gd name="connsiteY4" fmla="*/ 174632 h 5902279"/>
              <a:gd name="connsiteX5" fmla="*/ 2509677 w 2634123"/>
              <a:gd name="connsiteY5" fmla="*/ 918403 h 5902279"/>
              <a:gd name="connsiteX6" fmla="*/ 1398073 w 2634123"/>
              <a:gd name="connsiteY6" fmla="*/ 5887302 h 5902279"/>
              <a:gd name="connsiteX7" fmla="*/ 796925 w 2634123"/>
              <a:gd name="connsiteY7" fmla="*/ 5902279 h 5902279"/>
              <a:gd name="connsiteX8" fmla="*/ 325113 w 2634123"/>
              <a:gd name="connsiteY8" fmla="*/ 5745207 h 5902279"/>
              <a:gd name="connsiteX0" fmla="*/ 214347 w 2634123"/>
              <a:gd name="connsiteY0" fmla="*/ 5879049 h 5902279"/>
              <a:gd name="connsiteX1" fmla="*/ 4984 w 2634123"/>
              <a:gd name="connsiteY1" fmla="*/ 3376440 h 5902279"/>
              <a:gd name="connsiteX2" fmla="*/ 177986 w 2634123"/>
              <a:gd name="connsiteY2" fmla="*/ 470971 h 5902279"/>
              <a:gd name="connsiteX3" fmla="*/ 1017793 w 2634123"/>
              <a:gd name="connsiteY3" fmla="*/ 42746 h 5902279"/>
              <a:gd name="connsiteX4" fmla="*/ 2226402 w 2634123"/>
              <a:gd name="connsiteY4" fmla="*/ 174632 h 5902279"/>
              <a:gd name="connsiteX5" fmla="*/ 2509677 w 2634123"/>
              <a:gd name="connsiteY5" fmla="*/ 918403 h 5902279"/>
              <a:gd name="connsiteX6" fmla="*/ 1398073 w 2634123"/>
              <a:gd name="connsiteY6" fmla="*/ 5887302 h 5902279"/>
              <a:gd name="connsiteX7" fmla="*/ 796925 w 2634123"/>
              <a:gd name="connsiteY7" fmla="*/ 5902279 h 5902279"/>
              <a:gd name="connsiteX8" fmla="*/ 214347 w 2634123"/>
              <a:gd name="connsiteY8" fmla="*/ 5879049 h 5902279"/>
              <a:gd name="connsiteX0" fmla="*/ 214347 w 2634123"/>
              <a:gd name="connsiteY0" fmla="*/ 5879049 h 5887302"/>
              <a:gd name="connsiteX1" fmla="*/ 4984 w 2634123"/>
              <a:gd name="connsiteY1" fmla="*/ 3376440 h 5887302"/>
              <a:gd name="connsiteX2" fmla="*/ 177986 w 2634123"/>
              <a:gd name="connsiteY2" fmla="*/ 470971 h 5887302"/>
              <a:gd name="connsiteX3" fmla="*/ 1017793 w 2634123"/>
              <a:gd name="connsiteY3" fmla="*/ 42746 h 5887302"/>
              <a:gd name="connsiteX4" fmla="*/ 2226402 w 2634123"/>
              <a:gd name="connsiteY4" fmla="*/ 174632 h 5887302"/>
              <a:gd name="connsiteX5" fmla="*/ 2509677 w 2634123"/>
              <a:gd name="connsiteY5" fmla="*/ 918403 h 5887302"/>
              <a:gd name="connsiteX6" fmla="*/ 1398073 w 2634123"/>
              <a:gd name="connsiteY6" fmla="*/ 5887302 h 5887302"/>
              <a:gd name="connsiteX7" fmla="*/ 796925 w 2634123"/>
              <a:gd name="connsiteY7" fmla="*/ 5814589 h 5887302"/>
              <a:gd name="connsiteX8" fmla="*/ 214347 w 2634123"/>
              <a:gd name="connsiteY8" fmla="*/ 5879049 h 5887302"/>
              <a:gd name="connsiteX0" fmla="*/ 214347 w 2634123"/>
              <a:gd name="connsiteY0" fmla="*/ 5879049 h 5902280"/>
              <a:gd name="connsiteX1" fmla="*/ 4984 w 2634123"/>
              <a:gd name="connsiteY1" fmla="*/ 3376440 h 5902280"/>
              <a:gd name="connsiteX2" fmla="*/ 177986 w 2634123"/>
              <a:gd name="connsiteY2" fmla="*/ 470971 h 5902280"/>
              <a:gd name="connsiteX3" fmla="*/ 1017793 w 2634123"/>
              <a:gd name="connsiteY3" fmla="*/ 42746 h 5902280"/>
              <a:gd name="connsiteX4" fmla="*/ 2226402 w 2634123"/>
              <a:gd name="connsiteY4" fmla="*/ 174632 h 5902280"/>
              <a:gd name="connsiteX5" fmla="*/ 2509677 w 2634123"/>
              <a:gd name="connsiteY5" fmla="*/ 918403 h 5902280"/>
              <a:gd name="connsiteX6" fmla="*/ 1398073 w 2634123"/>
              <a:gd name="connsiteY6" fmla="*/ 5887302 h 5902280"/>
              <a:gd name="connsiteX7" fmla="*/ 792310 w 2634123"/>
              <a:gd name="connsiteY7" fmla="*/ 5902280 h 5902280"/>
              <a:gd name="connsiteX8" fmla="*/ 214347 w 2634123"/>
              <a:gd name="connsiteY8" fmla="*/ 5879049 h 5902280"/>
              <a:gd name="connsiteX0" fmla="*/ 218962 w 2634123"/>
              <a:gd name="connsiteY0" fmla="*/ 5906741 h 5906741"/>
              <a:gd name="connsiteX1" fmla="*/ 4984 w 2634123"/>
              <a:gd name="connsiteY1" fmla="*/ 3376440 h 5906741"/>
              <a:gd name="connsiteX2" fmla="*/ 177986 w 2634123"/>
              <a:gd name="connsiteY2" fmla="*/ 470971 h 5906741"/>
              <a:gd name="connsiteX3" fmla="*/ 1017793 w 2634123"/>
              <a:gd name="connsiteY3" fmla="*/ 42746 h 5906741"/>
              <a:gd name="connsiteX4" fmla="*/ 2226402 w 2634123"/>
              <a:gd name="connsiteY4" fmla="*/ 174632 h 5906741"/>
              <a:gd name="connsiteX5" fmla="*/ 2509677 w 2634123"/>
              <a:gd name="connsiteY5" fmla="*/ 918403 h 5906741"/>
              <a:gd name="connsiteX6" fmla="*/ 1398073 w 2634123"/>
              <a:gd name="connsiteY6" fmla="*/ 5887302 h 5906741"/>
              <a:gd name="connsiteX7" fmla="*/ 792310 w 2634123"/>
              <a:gd name="connsiteY7" fmla="*/ 5902280 h 5906741"/>
              <a:gd name="connsiteX8" fmla="*/ 218962 w 2634123"/>
              <a:gd name="connsiteY8" fmla="*/ 5906741 h 5906741"/>
              <a:gd name="connsiteX0" fmla="*/ 218962 w 2634123"/>
              <a:gd name="connsiteY0" fmla="*/ 5906741 h 5906741"/>
              <a:gd name="connsiteX1" fmla="*/ 4984 w 2634123"/>
              <a:gd name="connsiteY1" fmla="*/ 3376440 h 5906741"/>
              <a:gd name="connsiteX2" fmla="*/ 177986 w 2634123"/>
              <a:gd name="connsiteY2" fmla="*/ 470971 h 5906741"/>
              <a:gd name="connsiteX3" fmla="*/ 1017793 w 2634123"/>
              <a:gd name="connsiteY3" fmla="*/ 42746 h 5906741"/>
              <a:gd name="connsiteX4" fmla="*/ 2226402 w 2634123"/>
              <a:gd name="connsiteY4" fmla="*/ 174632 h 5906741"/>
              <a:gd name="connsiteX5" fmla="*/ 2509677 w 2634123"/>
              <a:gd name="connsiteY5" fmla="*/ 918403 h 5906741"/>
              <a:gd name="connsiteX6" fmla="*/ 1398073 w 2634123"/>
              <a:gd name="connsiteY6" fmla="*/ 5905763 h 5906741"/>
              <a:gd name="connsiteX7" fmla="*/ 792310 w 2634123"/>
              <a:gd name="connsiteY7" fmla="*/ 5902280 h 5906741"/>
              <a:gd name="connsiteX8" fmla="*/ 218962 w 2634123"/>
              <a:gd name="connsiteY8" fmla="*/ 5906741 h 5906741"/>
              <a:gd name="connsiteX0" fmla="*/ 218962 w 3659608"/>
              <a:gd name="connsiteY0" fmla="*/ 5919875 h 5919875"/>
              <a:gd name="connsiteX1" fmla="*/ 4984 w 3659608"/>
              <a:gd name="connsiteY1" fmla="*/ 3389574 h 5919875"/>
              <a:gd name="connsiteX2" fmla="*/ 177986 w 3659608"/>
              <a:gd name="connsiteY2" fmla="*/ 484105 h 5919875"/>
              <a:gd name="connsiteX3" fmla="*/ 1017793 w 3659608"/>
              <a:gd name="connsiteY3" fmla="*/ 55880 h 5919875"/>
              <a:gd name="connsiteX4" fmla="*/ 2226402 w 3659608"/>
              <a:gd name="connsiteY4" fmla="*/ 187766 h 5919875"/>
              <a:gd name="connsiteX5" fmla="*/ 3610239 w 3659608"/>
              <a:gd name="connsiteY5" fmla="*/ 2208189 h 5919875"/>
              <a:gd name="connsiteX6" fmla="*/ 1398073 w 3659608"/>
              <a:gd name="connsiteY6" fmla="*/ 5918897 h 5919875"/>
              <a:gd name="connsiteX7" fmla="*/ 792310 w 3659608"/>
              <a:gd name="connsiteY7" fmla="*/ 5915414 h 5919875"/>
              <a:gd name="connsiteX8" fmla="*/ 218962 w 3659608"/>
              <a:gd name="connsiteY8" fmla="*/ 5919875 h 5919875"/>
              <a:gd name="connsiteX0" fmla="*/ 218962 w 3939148"/>
              <a:gd name="connsiteY0" fmla="*/ 5946390 h 5946390"/>
              <a:gd name="connsiteX1" fmla="*/ 4984 w 3939148"/>
              <a:gd name="connsiteY1" fmla="*/ 3416089 h 5946390"/>
              <a:gd name="connsiteX2" fmla="*/ 177986 w 3939148"/>
              <a:gd name="connsiteY2" fmla="*/ 510620 h 5946390"/>
              <a:gd name="connsiteX3" fmla="*/ 1017793 w 3939148"/>
              <a:gd name="connsiteY3" fmla="*/ 82395 h 5946390"/>
              <a:gd name="connsiteX4" fmla="*/ 3690150 w 3939148"/>
              <a:gd name="connsiteY4" fmla="*/ 1446911 h 5946390"/>
              <a:gd name="connsiteX5" fmla="*/ 3610239 w 3939148"/>
              <a:gd name="connsiteY5" fmla="*/ 2234704 h 5946390"/>
              <a:gd name="connsiteX6" fmla="*/ 1398073 w 3939148"/>
              <a:gd name="connsiteY6" fmla="*/ 5945412 h 5946390"/>
              <a:gd name="connsiteX7" fmla="*/ 792310 w 3939148"/>
              <a:gd name="connsiteY7" fmla="*/ 5941929 h 5946390"/>
              <a:gd name="connsiteX8" fmla="*/ 218962 w 3939148"/>
              <a:gd name="connsiteY8" fmla="*/ 5946390 h 5946390"/>
              <a:gd name="connsiteX0" fmla="*/ 218962 w 3830078"/>
              <a:gd name="connsiteY0" fmla="*/ 5786310 h 5786310"/>
              <a:gd name="connsiteX1" fmla="*/ 4984 w 3830078"/>
              <a:gd name="connsiteY1" fmla="*/ 3256009 h 5786310"/>
              <a:gd name="connsiteX2" fmla="*/ 177986 w 3830078"/>
              <a:gd name="connsiteY2" fmla="*/ 350540 h 5786310"/>
              <a:gd name="connsiteX3" fmla="*/ 2613607 w 3830078"/>
              <a:gd name="connsiteY3" fmla="*/ 186450 h 5786310"/>
              <a:gd name="connsiteX4" fmla="*/ 3690150 w 3830078"/>
              <a:gd name="connsiteY4" fmla="*/ 1286831 h 5786310"/>
              <a:gd name="connsiteX5" fmla="*/ 3610239 w 3830078"/>
              <a:gd name="connsiteY5" fmla="*/ 2074624 h 5786310"/>
              <a:gd name="connsiteX6" fmla="*/ 1398073 w 3830078"/>
              <a:gd name="connsiteY6" fmla="*/ 5785332 h 5786310"/>
              <a:gd name="connsiteX7" fmla="*/ 792310 w 3830078"/>
              <a:gd name="connsiteY7" fmla="*/ 5781849 h 5786310"/>
              <a:gd name="connsiteX8" fmla="*/ 218962 w 3830078"/>
              <a:gd name="connsiteY8" fmla="*/ 5786310 h 5786310"/>
              <a:gd name="connsiteX0" fmla="*/ 214265 w 3825381"/>
              <a:gd name="connsiteY0" fmla="*/ 5834556 h 5834556"/>
              <a:gd name="connsiteX1" fmla="*/ 287 w 3825381"/>
              <a:gd name="connsiteY1" fmla="*/ 3304255 h 5834556"/>
              <a:gd name="connsiteX2" fmla="*/ 1703069 w 3825381"/>
              <a:gd name="connsiteY2" fmla="*/ 321748 h 5834556"/>
              <a:gd name="connsiteX3" fmla="*/ 2608910 w 3825381"/>
              <a:gd name="connsiteY3" fmla="*/ 234696 h 5834556"/>
              <a:gd name="connsiteX4" fmla="*/ 3685453 w 3825381"/>
              <a:gd name="connsiteY4" fmla="*/ 1335077 h 5834556"/>
              <a:gd name="connsiteX5" fmla="*/ 3605542 w 3825381"/>
              <a:gd name="connsiteY5" fmla="*/ 2122870 h 5834556"/>
              <a:gd name="connsiteX6" fmla="*/ 1393376 w 3825381"/>
              <a:gd name="connsiteY6" fmla="*/ 5833578 h 5834556"/>
              <a:gd name="connsiteX7" fmla="*/ 787613 w 3825381"/>
              <a:gd name="connsiteY7" fmla="*/ 5830095 h 5834556"/>
              <a:gd name="connsiteX8" fmla="*/ 214265 w 3825381"/>
              <a:gd name="connsiteY8" fmla="*/ 5834556 h 5834556"/>
              <a:gd name="connsiteX0" fmla="*/ 665431 w 4276547"/>
              <a:gd name="connsiteY0" fmla="*/ 5834556 h 5834556"/>
              <a:gd name="connsiteX1" fmla="*/ 223 w 4276547"/>
              <a:gd name="connsiteY1" fmla="*/ 2676935 h 5834556"/>
              <a:gd name="connsiteX2" fmla="*/ 2154235 w 4276547"/>
              <a:gd name="connsiteY2" fmla="*/ 321748 h 5834556"/>
              <a:gd name="connsiteX3" fmla="*/ 3060076 w 4276547"/>
              <a:gd name="connsiteY3" fmla="*/ 234696 h 5834556"/>
              <a:gd name="connsiteX4" fmla="*/ 4136619 w 4276547"/>
              <a:gd name="connsiteY4" fmla="*/ 1335077 h 5834556"/>
              <a:gd name="connsiteX5" fmla="*/ 4056708 w 4276547"/>
              <a:gd name="connsiteY5" fmla="*/ 2122870 h 5834556"/>
              <a:gd name="connsiteX6" fmla="*/ 1844542 w 4276547"/>
              <a:gd name="connsiteY6" fmla="*/ 5833578 h 5834556"/>
              <a:gd name="connsiteX7" fmla="*/ 1238779 w 4276547"/>
              <a:gd name="connsiteY7" fmla="*/ 5830095 h 5834556"/>
              <a:gd name="connsiteX8" fmla="*/ 665431 w 4276547"/>
              <a:gd name="connsiteY8" fmla="*/ 5834556 h 5834556"/>
              <a:gd name="connsiteX0" fmla="*/ 128113 w 4300515"/>
              <a:gd name="connsiteY0" fmla="*/ 3677454 h 5833578"/>
              <a:gd name="connsiteX1" fmla="*/ 24191 w 4300515"/>
              <a:gd name="connsiteY1" fmla="*/ 2676935 h 5833578"/>
              <a:gd name="connsiteX2" fmla="*/ 2178203 w 4300515"/>
              <a:gd name="connsiteY2" fmla="*/ 321748 h 5833578"/>
              <a:gd name="connsiteX3" fmla="*/ 3084044 w 4300515"/>
              <a:gd name="connsiteY3" fmla="*/ 234696 h 5833578"/>
              <a:gd name="connsiteX4" fmla="*/ 4160587 w 4300515"/>
              <a:gd name="connsiteY4" fmla="*/ 1335077 h 5833578"/>
              <a:gd name="connsiteX5" fmla="*/ 4080676 w 4300515"/>
              <a:gd name="connsiteY5" fmla="*/ 2122870 h 5833578"/>
              <a:gd name="connsiteX6" fmla="*/ 1868510 w 4300515"/>
              <a:gd name="connsiteY6" fmla="*/ 5833578 h 5833578"/>
              <a:gd name="connsiteX7" fmla="*/ 1262747 w 4300515"/>
              <a:gd name="connsiteY7" fmla="*/ 5830095 h 5833578"/>
              <a:gd name="connsiteX8" fmla="*/ 128113 w 4300515"/>
              <a:gd name="connsiteY8" fmla="*/ 3677454 h 5833578"/>
              <a:gd name="connsiteX0" fmla="*/ 128113 w 4300515"/>
              <a:gd name="connsiteY0" fmla="*/ 3677454 h 5833578"/>
              <a:gd name="connsiteX1" fmla="*/ 24191 w 4300515"/>
              <a:gd name="connsiteY1" fmla="*/ 2676935 h 5833578"/>
              <a:gd name="connsiteX2" fmla="*/ 2178203 w 4300515"/>
              <a:gd name="connsiteY2" fmla="*/ 321748 h 5833578"/>
              <a:gd name="connsiteX3" fmla="*/ 3084044 w 4300515"/>
              <a:gd name="connsiteY3" fmla="*/ 234696 h 5833578"/>
              <a:gd name="connsiteX4" fmla="*/ 4160587 w 4300515"/>
              <a:gd name="connsiteY4" fmla="*/ 1335077 h 5833578"/>
              <a:gd name="connsiteX5" fmla="*/ 4080676 w 4300515"/>
              <a:gd name="connsiteY5" fmla="*/ 2122870 h 5833578"/>
              <a:gd name="connsiteX6" fmla="*/ 1868510 w 4300515"/>
              <a:gd name="connsiteY6" fmla="*/ 5833578 h 5833578"/>
              <a:gd name="connsiteX7" fmla="*/ 128113 w 4300515"/>
              <a:gd name="connsiteY7" fmla="*/ 3677454 h 5833578"/>
              <a:gd name="connsiteX0" fmla="*/ 1844543 w 4276548"/>
              <a:gd name="connsiteY0" fmla="*/ 5833578 h 5833578"/>
              <a:gd name="connsiteX1" fmla="*/ 224 w 4276548"/>
              <a:gd name="connsiteY1" fmla="*/ 2676935 h 5833578"/>
              <a:gd name="connsiteX2" fmla="*/ 2154236 w 4276548"/>
              <a:gd name="connsiteY2" fmla="*/ 321748 h 5833578"/>
              <a:gd name="connsiteX3" fmla="*/ 3060077 w 4276548"/>
              <a:gd name="connsiteY3" fmla="*/ 234696 h 5833578"/>
              <a:gd name="connsiteX4" fmla="*/ 4136620 w 4276548"/>
              <a:gd name="connsiteY4" fmla="*/ 1335077 h 5833578"/>
              <a:gd name="connsiteX5" fmla="*/ 4056709 w 4276548"/>
              <a:gd name="connsiteY5" fmla="*/ 2122870 h 5833578"/>
              <a:gd name="connsiteX6" fmla="*/ 1844543 w 4276548"/>
              <a:gd name="connsiteY6" fmla="*/ 5833578 h 5833578"/>
              <a:gd name="connsiteX0" fmla="*/ 0 w 4357988"/>
              <a:gd name="connsiteY0" fmla="*/ 5173240 h 5173240"/>
              <a:gd name="connsiteX1" fmla="*/ 81664 w 4357988"/>
              <a:gd name="connsiteY1" fmla="*/ 2676935 h 5173240"/>
              <a:gd name="connsiteX2" fmla="*/ 2235676 w 4357988"/>
              <a:gd name="connsiteY2" fmla="*/ 321748 h 5173240"/>
              <a:gd name="connsiteX3" fmla="*/ 3141517 w 4357988"/>
              <a:gd name="connsiteY3" fmla="*/ 234696 h 5173240"/>
              <a:gd name="connsiteX4" fmla="*/ 4218060 w 4357988"/>
              <a:gd name="connsiteY4" fmla="*/ 1335077 h 5173240"/>
              <a:gd name="connsiteX5" fmla="*/ 4138149 w 4357988"/>
              <a:gd name="connsiteY5" fmla="*/ 2122870 h 5173240"/>
              <a:gd name="connsiteX6" fmla="*/ 0 w 4357988"/>
              <a:gd name="connsiteY6" fmla="*/ 5173240 h 5173240"/>
              <a:gd name="connsiteX0" fmla="*/ 546 w 4358534"/>
              <a:gd name="connsiteY0" fmla="*/ 5173240 h 5173240"/>
              <a:gd name="connsiteX1" fmla="*/ 82210 w 4358534"/>
              <a:gd name="connsiteY1" fmla="*/ 2676935 h 5173240"/>
              <a:gd name="connsiteX2" fmla="*/ 2236222 w 4358534"/>
              <a:gd name="connsiteY2" fmla="*/ 321748 h 5173240"/>
              <a:gd name="connsiteX3" fmla="*/ 3142063 w 4358534"/>
              <a:gd name="connsiteY3" fmla="*/ 234696 h 5173240"/>
              <a:gd name="connsiteX4" fmla="*/ 4218606 w 4358534"/>
              <a:gd name="connsiteY4" fmla="*/ 1335077 h 5173240"/>
              <a:gd name="connsiteX5" fmla="*/ 4138695 w 4358534"/>
              <a:gd name="connsiteY5" fmla="*/ 2122870 h 5173240"/>
              <a:gd name="connsiteX6" fmla="*/ 546 w 4358534"/>
              <a:gd name="connsiteY6" fmla="*/ 5173240 h 5173240"/>
              <a:gd name="connsiteX0" fmla="*/ 546 w 4358534"/>
              <a:gd name="connsiteY0" fmla="*/ 5173240 h 5173240"/>
              <a:gd name="connsiteX1" fmla="*/ 82210 w 4358534"/>
              <a:gd name="connsiteY1" fmla="*/ 2676935 h 5173240"/>
              <a:gd name="connsiteX2" fmla="*/ 2236222 w 4358534"/>
              <a:gd name="connsiteY2" fmla="*/ 321748 h 5173240"/>
              <a:gd name="connsiteX3" fmla="*/ 3142063 w 4358534"/>
              <a:gd name="connsiteY3" fmla="*/ 234696 h 5173240"/>
              <a:gd name="connsiteX4" fmla="*/ 4218606 w 4358534"/>
              <a:gd name="connsiteY4" fmla="*/ 1335077 h 5173240"/>
              <a:gd name="connsiteX5" fmla="*/ 4138695 w 4358534"/>
              <a:gd name="connsiteY5" fmla="*/ 2122870 h 5173240"/>
              <a:gd name="connsiteX6" fmla="*/ 546 w 4358534"/>
              <a:gd name="connsiteY6" fmla="*/ 5173240 h 5173240"/>
              <a:gd name="connsiteX0" fmla="*/ 23786 w 4286814"/>
              <a:gd name="connsiteY0" fmla="*/ 4789601 h 4789601"/>
              <a:gd name="connsiteX1" fmla="*/ 10490 w 4286814"/>
              <a:gd name="connsiteY1" fmla="*/ 2676935 h 4789601"/>
              <a:gd name="connsiteX2" fmla="*/ 2164502 w 4286814"/>
              <a:gd name="connsiteY2" fmla="*/ 321748 h 4789601"/>
              <a:gd name="connsiteX3" fmla="*/ 3070343 w 4286814"/>
              <a:gd name="connsiteY3" fmla="*/ 234696 h 4789601"/>
              <a:gd name="connsiteX4" fmla="*/ 4146886 w 4286814"/>
              <a:gd name="connsiteY4" fmla="*/ 1335077 h 4789601"/>
              <a:gd name="connsiteX5" fmla="*/ 4066975 w 4286814"/>
              <a:gd name="connsiteY5" fmla="*/ 2122870 h 4789601"/>
              <a:gd name="connsiteX6" fmla="*/ 23786 w 4286814"/>
              <a:gd name="connsiteY6" fmla="*/ 4789601 h 4789601"/>
              <a:gd name="connsiteX0" fmla="*/ 490 w 4366074"/>
              <a:gd name="connsiteY0" fmla="*/ 5123861 h 5123861"/>
              <a:gd name="connsiteX1" fmla="*/ 89750 w 4366074"/>
              <a:gd name="connsiteY1" fmla="*/ 2676935 h 5123861"/>
              <a:gd name="connsiteX2" fmla="*/ 2243762 w 4366074"/>
              <a:gd name="connsiteY2" fmla="*/ 321748 h 5123861"/>
              <a:gd name="connsiteX3" fmla="*/ 3149603 w 4366074"/>
              <a:gd name="connsiteY3" fmla="*/ 234696 h 5123861"/>
              <a:gd name="connsiteX4" fmla="*/ 4226146 w 4366074"/>
              <a:gd name="connsiteY4" fmla="*/ 1335077 h 5123861"/>
              <a:gd name="connsiteX5" fmla="*/ 4146235 w 4366074"/>
              <a:gd name="connsiteY5" fmla="*/ 2122870 h 5123861"/>
              <a:gd name="connsiteX6" fmla="*/ 490 w 4366074"/>
              <a:gd name="connsiteY6" fmla="*/ 5123861 h 5123861"/>
              <a:gd name="connsiteX0" fmla="*/ 490 w 4366074"/>
              <a:gd name="connsiteY0" fmla="*/ 5123861 h 5123861"/>
              <a:gd name="connsiteX1" fmla="*/ 89750 w 4366074"/>
              <a:gd name="connsiteY1" fmla="*/ 2676935 h 5123861"/>
              <a:gd name="connsiteX2" fmla="*/ 2243762 w 4366074"/>
              <a:gd name="connsiteY2" fmla="*/ 321748 h 5123861"/>
              <a:gd name="connsiteX3" fmla="*/ 3149603 w 4366074"/>
              <a:gd name="connsiteY3" fmla="*/ 234696 h 5123861"/>
              <a:gd name="connsiteX4" fmla="*/ 4226146 w 4366074"/>
              <a:gd name="connsiteY4" fmla="*/ 1335077 h 5123861"/>
              <a:gd name="connsiteX5" fmla="*/ 4146235 w 4366074"/>
              <a:gd name="connsiteY5" fmla="*/ 2122870 h 5123861"/>
              <a:gd name="connsiteX6" fmla="*/ 490 w 4366074"/>
              <a:gd name="connsiteY6" fmla="*/ 5123861 h 5123861"/>
              <a:gd name="connsiteX0" fmla="*/ 490 w 4347945"/>
              <a:gd name="connsiteY0" fmla="*/ 5123861 h 5123861"/>
              <a:gd name="connsiteX1" fmla="*/ 89750 w 4347945"/>
              <a:gd name="connsiteY1" fmla="*/ 2676935 h 5123861"/>
              <a:gd name="connsiteX2" fmla="*/ 2243762 w 4347945"/>
              <a:gd name="connsiteY2" fmla="*/ 321748 h 5123861"/>
              <a:gd name="connsiteX3" fmla="*/ 3149603 w 4347945"/>
              <a:gd name="connsiteY3" fmla="*/ 234696 h 5123861"/>
              <a:gd name="connsiteX4" fmla="*/ 4226146 w 4347945"/>
              <a:gd name="connsiteY4" fmla="*/ 1335077 h 5123861"/>
              <a:gd name="connsiteX5" fmla="*/ 4112050 w 4347945"/>
              <a:gd name="connsiteY5" fmla="*/ 2084886 h 5123861"/>
              <a:gd name="connsiteX6" fmla="*/ 490 w 4347945"/>
              <a:gd name="connsiteY6" fmla="*/ 5123861 h 5123861"/>
              <a:gd name="connsiteX0" fmla="*/ 490 w 4355804"/>
              <a:gd name="connsiteY0" fmla="*/ 5123861 h 5123861"/>
              <a:gd name="connsiteX1" fmla="*/ 89750 w 4355804"/>
              <a:gd name="connsiteY1" fmla="*/ 2676935 h 5123861"/>
              <a:gd name="connsiteX2" fmla="*/ 2243762 w 4355804"/>
              <a:gd name="connsiteY2" fmla="*/ 321748 h 5123861"/>
              <a:gd name="connsiteX3" fmla="*/ 3149603 w 4355804"/>
              <a:gd name="connsiteY3" fmla="*/ 234696 h 5123861"/>
              <a:gd name="connsiteX4" fmla="*/ 4226146 w 4355804"/>
              <a:gd name="connsiteY4" fmla="*/ 1335077 h 5123861"/>
              <a:gd name="connsiteX5" fmla="*/ 4127244 w 4355804"/>
              <a:gd name="connsiteY5" fmla="*/ 2153257 h 5123861"/>
              <a:gd name="connsiteX6" fmla="*/ 490 w 4355804"/>
              <a:gd name="connsiteY6" fmla="*/ 5123861 h 5123861"/>
              <a:gd name="connsiteX0" fmla="*/ 490 w 4355804"/>
              <a:gd name="connsiteY0" fmla="*/ 5123861 h 5123861"/>
              <a:gd name="connsiteX1" fmla="*/ 89750 w 4355804"/>
              <a:gd name="connsiteY1" fmla="*/ 2676935 h 5123861"/>
              <a:gd name="connsiteX2" fmla="*/ 2243762 w 4355804"/>
              <a:gd name="connsiteY2" fmla="*/ 321748 h 5123861"/>
              <a:gd name="connsiteX3" fmla="*/ 3149603 w 4355804"/>
              <a:gd name="connsiteY3" fmla="*/ 234696 h 5123861"/>
              <a:gd name="connsiteX4" fmla="*/ 4226146 w 4355804"/>
              <a:gd name="connsiteY4" fmla="*/ 1335077 h 5123861"/>
              <a:gd name="connsiteX5" fmla="*/ 4127244 w 4355804"/>
              <a:gd name="connsiteY5" fmla="*/ 2153257 h 5123861"/>
              <a:gd name="connsiteX6" fmla="*/ 490 w 4355804"/>
              <a:gd name="connsiteY6" fmla="*/ 5123861 h 5123861"/>
              <a:gd name="connsiteX0" fmla="*/ 490 w 4419765"/>
              <a:gd name="connsiteY0" fmla="*/ 5123861 h 5123861"/>
              <a:gd name="connsiteX1" fmla="*/ 89750 w 4419765"/>
              <a:gd name="connsiteY1" fmla="*/ 2676935 h 5123861"/>
              <a:gd name="connsiteX2" fmla="*/ 2243762 w 4419765"/>
              <a:gd name="connsiteY2" fmla="*/ 321748 h 5123861"/>
              <a:gd name="connsiteX3" fmla="*/ 3149603 w 4419765"/>
              <a:gd name="connsiteY3" fmla="*/ 234696 h 5123861"/>
              <a:gd name="connsiteX4" fmla="*/ 4226146 w 4419765"/>
              <a:gd name="connsiteY4" fmla="*/ 1335077 h 5123861"/>
              <a:gd name="connsiteX5" fmla="*/ 4127244 w 4419765"/>
              <a:gd name="connsiteY5" fmla="*/ 2153257 h 5123861"/>
              <a:gd name="connsiteX6" fmla="*/ 490 w 4419765"/>
              <a:gd name="connsiteY6" fmla="*/ 5123861 h 5123861"/>
              <a:gd name="connsiteX0" fmla="*/ 490 w 4513880"/>
              <a:gd name="connsiteY0" fmla="*/ 5123861 h 5123861"/>
              <a:gd name="connsiteX1" fmla="*/ 89750 w 4513880"/>
              <a:gd name="connsiteY1" fmla="*/ 2676935 h 5123861"/>
              <a:gd name="connsiteX2" fmla="*/ 2243762 w 4513880"/>
              <a:gd name="connsiteY2" fmla="*/ 321748 h 5123861"/>
              <a:gd name="connsiteX3" fmla="*/ 3149603 w 4513880"/>
              <a:gd name="connsiteY3" fmla="*/ 234696 h 5123861"/>
              <a:gd name="connsiteX4" fmla="*/ 4226146 w 4513880"/>
              <a:gd name="connsiteY4" fmla="*/ 1335077 h 5123861"/>
              <a:gd name="connsiteX5" fmla="*/ 4127244 w 4513880"/>
              <a:gd name="connsiteY5" fmla="*/ 2153257 h 5123861"/>
              <a:gd name="connsiteX6" fmla="*/ 490 w 4513880"/>
              <a:gd name="connsiteY6" fmla="*/ 5123861 h 5123861"/>
              <a:gd name="connsiteX0" fmla="*/ 490 w 4441585"/>
              <a:gd name="connsiteY0" fmla="*/ 5151463 h 5151463"/>
              <a:gd name="connsiteX1" fmla="*/ 89750 w 4441585"/>
              <a:gd name="connsiteY1" fmla="*/ 2704537 h 5151463"/>
              <a:gd name="connsiteX2" fmla="*/ 2243762 w 4441585"/>
              <a:gd name="connsiteY2" fmla="*/ 349350 h 5151463"/>
              <a:gd name="connsiteX3" fmla="*/ 3521845 w 4441585"/>
              <a:gd name="connsiteY3" fmla="*/ 197726 h 5151463"/>
              <a:gd name="connsiteX4" fmla="*/ 4226146 w 4441585"/>
              <a:gd name="connsiteY4" fmla="*/ 1362679 h 5151463"/>
              <a:gd name="connsiteX5" fmla="*/ 4127244 w 4441585"/>
              <a:gd name="connsiteY5" fmla="*/ 2180859 h 5151463"/>
              <a:gd name="connsiteX6" fmla="*/ 490 w 4441585"/>
              <a:gd name="connsiteY6" fmla="*/ 5151463 h 5151463"/>
              <a:gd name="connsiteX0" fmla="*/ 490 w 4462360"/>
              <a:gd name="connsiteY0" fmla="*/ 5033322 h 5033322"/>
              <a:gd name="connsiteX1" fmla="*/ 89750 w 4462360"/>
              <a:gd name="connsiteY1" fmla="*/ 2586396 h 5033322"/>
              <a:gd name="connsiteX2" fmla="*/ 2243762 w 4462360"/>
              <a:gd name="connsiteY2" fmla="*/ 231209 h 5033322"/>
              <a:gd name="connsiteX3" fmla="*/ 3119215 w 4462360"/>
              <a:gd name="connsiteY3" fmla="*/ 448030 h 5033322"/>
              <a:gd name="connsiteX4" fmla="*/ 4226146 w 4462360"/>
              <a:gd name="connsiteY4" fmla="*/ 1244538 h 5033322"/>
              <a:gd name="connsiteX5" fmla="*/ 4127244 w 4462360"/>
              <a:gd name="connsiteY5" fmla="*/ 2062718 h 5033322"/>
              <a:gd name="connsiteX6" fmla="*/ 490 w 4462360"/>
              <a:gd name="connsiteY6" fmla="*/ 5033322 h 5033322"/>
              <a:gd name="connsiteX0" fmla="*/ 490 w 4452969"/>
              <a:gd name="connsiteY0" fmla="*/ 5094539 h 5094539"/>
              <a:gd name="connsiteX1" fmla="*/ 89750 w 4452969"/>
              <a:gd name="connsiteY1" fmla="*/ 2647613 h 5094539"/>
              <a:gd name="connsiteX2" fmla="*/ 2243762 w 4452969"/>
              <a:gd name="connsiteY2" fmla="*/ 292426 h 5094539"/>
              <a:gd name="connsiteX3" fmla="*/ 3297740 w 4452969"/>
              <a:gd name="connsiteY3" fmla="*/ 285141 h 5094539"/>
              <a:gd name="connsiteX4" fmla="*/ 4226146 w 4452969"/>
              <a:gd name="connsiteY4" fmla="*/ 1305755 h 5094539"/>
              <a:gd name="connsiteX5" fmla="*/ 4127244 w 4452969"/>
              <a:gd name="connsiteY5" fmla="*/ 2123935 h 5094539"/>
              <a:gd name="connsiteX6" fmla="*/ 490 w 4452969"/>
              <a:gd name="connsiteY6" fmla="*/ 5094539 h 5094539"/>
              <a:gd name="connsiteX0" fmla="*/ 490 w 4452969"/>
              <a:gd name="connsiteY0" fmla="*/ 5123793 h 5123793"/>
              <a:gd name="connsiteX1" fmla="*/ 89750 w 4452969"/>
              <a:gd name="connsiteY1" fmla="*/ 2676867 h 5123793"/>
              <a:gd name="connsiteX2" fmla="*/ 2243762 w 4452969"/>
              <a:gd name="connsiteY2" fmla="*/ 321680 h 5123793"/>
              <a:gd name="connsiteX3" fmla="*/ 3297740 w 4452969"/>
              <a:gd name="connsiteY3" fmla="*/ 314395 h 5123793"/>
              <a:gd name="connsiteX4" fmla="*/ 4226146 w 4452969"/>
              <a:gd name="connsiteY4" fmla="*/ 1335009 h 5123793"/>
              <a:gd name="connsiteX5" fmla="*/ 4127244 w 4452969"/>
              <a:gd name="connsiteY5" fmla="*/ 2153189 h 5123793"/>
              <a:gd name="connsiteX6" fmla="*/ 490 w 4452969"/>
              <a:gd name="connsiteY6" fmla="*/ 5123793 h 5123793"/>
              <a:gd name="connsiteX0" fmla="*/ 490 w 4483510"/>
              <a:gd name="connsiteY0" fmla="*/ 5123793 h 5123793"/>
              <a:gd name="connsiteX1" fmla="*/ 89750 w 4483510"/>
              <a:gd name="connsiteY1" fmla="*/ 2676867 h 5123793"/>
              <a:gd name="connsiteX2" fmla="*/ 2243762 w 4483510"/>
              <a:gd name="connsiteY2" fmla="*/ 321680 h 5123793"/>
              <a:gd name="connsiteX3" fmla="*/ 3297740 w 4483510"/>
              <a:gd name="connsiteY3" fmla="*/ 314395 h 5123793"/>
              <a:gd name="connsiteX4" fmla="*/ 4226146 w 4483510"/>
              <a:gd name="connsiteY4" fmla="*/ 1335009 h 5123793"/>
              <a:gd name="connsiteX5" fmla="*/ 4127244 w 4483510"/>
              <a:gd name="connsiteY5" fmla="*/ 2153189 h 5123793"/>
              <a:gd name="connsiteX6" fmla="*/ 490 w 4483510"/>
              <a:gd name="connsiteY6" fmla="*/ 5123793 h 5123793"/>
              <a:gd name="connsiteX0" fmla="*/ 490 w 4500598"/>
              <a:gd name="connsiteY0" fmla="*/ 5123793 h 5123793"/>
              <a:gd name="connsiteX1" fmla="*/ 89750 w 4500598"/>
              <a:gd name="connsiteY1" fmla="*/ 2676867 h 5123793"/>
              <a:gd name="connsiteX2" fmla="*/ 2243762 w 4500598"/>
              <a:gd name="connsiteY2" fmla="*/ 321680 h 5123793"/>
              <a:gd name="connsiteX3" fmla="*/ 3297740 w 4500598"/>
              <a:gd name="connsiteY3" fmla="*/ 314395 h 5123793"/>
              <a:gd name="connsiteX4" fmla="*/ 4226146 w 4500598"/>
              <a:gd name="connsiteY4" fmla="*/ 1335009 h 5123793"/>
              <a:gd name="connsiteX5" fmla="*/ 4127244 w 4500598"/>
              <a:gd name="connsiteY5" fmla="*/ 2153189 h 5123793"/>
              <a:gd name="connsiteX6" fmla="*/ 490 w 4500598"/>
              <a:gd name="connsiteY6" fmla="*/ 5123793 h 5123793"/>
              <a:gd name="connsiteX0" fmla="*/ 490 w 4494615"/>
              <a:gd name="connsiteY0" fmla="*/ 5123793 h 5123793"/>
              <a:gd name="connsiteX1" fmla="*/ 89750 w 4494615"/>
              <a:gd name="connsiteY1" fmla="*/ 2676867 h 5123793"/>
              <a:gd name="connsiteX2" fmla="*/ 2243762 w 4494615"/>
              <a:gd name="connsiteY2" fmla="*/ 321680 h 5123793"/>
              <a:gd name="connsiteX3" fmla="*/ 3297740 w 4494615"/>
              <a:gd name="connsiteY3" fmla="*/ 314395 h 5123793"/>
              <a:gd name="connsiteX4" fmla="*/ 4226146 w 4494615"/>
              <a:gd name="connsiteY4" fmla="*/ 1335009 h 5123793"/>
              <a:gd name="connsiteX5" fmla="*/ 4127244 w 4494615"/>
              <a:gd name="connsiteY5" fmla="*/ 2153189 h 5123793"/>
              <a:gd name="connsiteX6" fmla="*/ 490 w 4494615"/>
              <a:gd name="connsiteY6" fmla="*/ 5123793 h 5123793"/>
              <a:gd name="connsiteX0" fmla="*/ 490 w 4505110"/>
              <a:gd name="connsiteY0" fmla="*/ 5123793 h 5123793"/>
              <a:gd name="connsiteX1" fmla="*/ 89750 w 4505110"/>
              <a:gd name="connsiteY1" fmla="*/ 2676867 h 5123793"/>
              <a:gd name="connsiteX2" fmla="*/ 2243762 w 4505110"/>
              <a:gd name="connsiteY2" fmla="*/ 321680 h 5123793"/>
              <a:gd name="connsiteX3" fmla="*/ 3297740 w 4505110"/>
              <a:gd name="connsiteY3" fmla="*/ 314395 h 5123793"/>
              <a:gd name="connsiteX4" fmla="*/ 4226146 w 4505110"/>
              <a:gd name="connsiteY4" fmla="*/ 1335009 h 5123793"/>
              <a:gd name="connsiteX5" fmla="*/ 4127244 w 4505110"/>
              <a:gd name="connsiteY5" fmla="*/ 2153189 h 5123793"/>
              <a:gd name="connsiteX6" fmla="*/ 490 w 4505110"/>
              <a:gd name="connsiteY6" fmla="*/ 5123793 h 5123793"/>
              <a:gd name="connsiteX0" fmla="*/ 490 w 4505110"/>
              <a:gd name="connsiteY0" fmla="*/ 5078540 h 5078540"/>
              <a:gd name="connsiteX1" fmla="*/ 89750 w 4505110"/>
              <a:gd name="connsiteY1" fmla="*/ 2631614 h 5078540"/>
              <a:gd name="connsiteX2" fmla="*/ 2281747 w 4505110"/>
              <a:gd name="connsiteY2" fmla="*/ 299217 h 5078540"/>
              <a:gd name="connsiteX3" fmla="*/ 3297740 w 4505110"/>
              <a:gd name="connsiteY3" fmla="*/ 269142 h 5078540"/>
              <a:gd name="connsiteX4" fmla="*/ 4226146 w 4505110"/>
              <a:gd name="connsiteY4" fmla="*/ 1289756 h 5078540"/>
              <a:gd name="connsiteX5" fmla="*/ 4127244 w 4505110"/>
              <a:gd name="connsiteY5" fmla="*/ 2107936 h 5078540"/>
              <a:gd name="connsiteX6" fmla="*/ 490 w 4505110"/>
              <a:gd name="connsiteY6" fmla="*/ 5078540 h 5078540"/>
              <a:gd name="connsiteX0" fmla="*/ 490 w 4505110"/>
              <a:gd name="connsiteY0" fmla="*/ 5119729 h 5119729"/>
              <a:gd name="connsiteX1" fmla="*/ 89750 w 4505110"/>
              <a:gd name="connsiteY1" fmla="*/ 2672803 h 5119729"/>
              <a:gd name="connsiteX2" fmla="*/ 2281747 w 4505110"/>
              <a:gd name="connsiteY2" fmla="*/ 340406 h 5119729"/>
              <a:gd name="connsiteX3" fmla="*/ 3297740 w 4505110"/>
              <a:gd name="connsiteY3" fmla="*/ 310331 h 5119729"/>
              <a:gd name="connsiteX4" fmla="*/ 4226146 w 4505110"/>
              <a:gd name="connsiteY4" fmla="*/ 1330945 h 5119729"/>
              <a:gd name="connsiteX5" fmla="*/ 4127244 w 4505110"/>
              <a:gd name="connsiteY5" fmla="*/ 2149125 h 5119729"/>
              <a:gd name="connsiteX6" fmla="*/ 490 w 4505110"/>
              <a:gd name="connsiteY6" fmla="*/ 5119729 h 5119729"/>
              <a:gd name="connsiteX0" fmla="*/ 490 w 4505110"/>
              <a:gd name="connsiteY0" fmla="*/ 5134925 h 5134925"/>
              <a:gd name="connsiteX1" fmla="*/ 89750 w 4505110"/>
              <a:gd name="connsiteY1" fmla="*/ 2687999 h 5134925"/>
              <a:gd name="connsiteX2" fmla="*/ 2281747 w 4505110"/>
              <a:gd name="connsiteY2" fmla="*/ 355602 h 5134925"/>
              <a:gd name="connsiteX3" fmla="*/ 3297740 w 4505110"/>
              <a:gd name="connsiteY3" fmla="*/ 325527 h 5134925"/>
              <a:gd name="connsiteX4" fmla="*/ 4226146 w 4505110"/>
              <a:gd name="connsiteY4" fmla="*/ 1346141 h 5134925"/>
              <a:gd name="connsiteX5" fmla="*/ 4127244 w 4505110"/>
              <a:gd name="connsiteY5" fmla="*/ 2164321 h 5134925"/>
              <a:gd name="connsiteX6" fmla="*/ 490 w 4505110"/>
              <a:gd name="connsiteY6" fmla="*/ 5134925 h 5134925"/>
              <a:gd name="connsiteX0" fmla="*/ 490 w 4505110"/>
              <a:gd name="connsiteY0" fmla="*/ 5057235 h 5057235"/>
              <a:gd name="connsiteX1" fmla="*/ 89750 w 4505110"/>
              <a:gd name="connsiteY1" fmla="*/ 2610309 h 5057235"/>
              <a:gd name="connsiteX2" fmla="*/ 2312134 w 4505110"/>
              <a:gd name="connsiteY2" fmla="*/ 369075 h 5057235"/>
              <a:gd name="connsiteX3" fmla="*/ 3297740 w 4505110"/>
              <a:gd name="connsiteY3" fmla="*/ 247837 h 5057235"/>
              <a:gd name="connsiteX4" fmla="*/ 4226146 w 4505110"/>
              <a:gd name="connsiteY4" fmla="*/ 1268451 h 5057235"/>
              <a:gd name="connsiteX5" fmla="*/ 4127244 w 4505110"/>
              <a:gd name="connsiteY5" fmla="*/ 2086631 h 5057235"/>
              <a:gd name="connsiteX6" fmla="*/ 490 w 4505110"/>
              <a:gd name="connsiteY6" fmla="*/ 5057235 h 5057235"/>
              <a:gd name="connsiteX0" fmla="*/ 490 w 4505110"/>
              <a:gd name="connsiteY0" fmla="*/ 5114358 h 5114358"/>
              <a:gd name="connsiteX1" fmla="*/ 89750 w 4505110"/>
              <a:gd name="connsiteY1" fmla="*/ 2667432 h 5114358"/>
              <a:gd name="connsiteX2" fmla="*/ 2270352 w 4505110"/>
              <a:gd name="connsiteY2" fmla="*/ 342633 h 5114358"/>
              <a:gd name="connsiteX3" fmla="*/ 3297740 w 4505110"/>
              <a:gd name="connsiteY3" fmla="*/ 304960 h 5114358"/>
              <a:gd name="connsiteX4" fmla="*/ 4226146 w 4505110"/>
              <a:gd name="connsiteY4" fmla="*/ 1325574 h 5114358"/>
              <a:gd name="connsiteX5" fmla="*/ 4127244 w 4505110"/>
              <a:gd name="connsiteY5" fmla="*/ 2143754 h 5114358"/>
              <a:gd name="connsiteX6" fmla="*/ 490 w 4505110"/>
              <a:gd name="connsiteY6" fmla="*/ 5114358 h 5114358"/>
              <a:gd name="connsiteX0" fmla="*/ 490 w 4505110"/>
              <a:gd name="connsiteY0" fmla="*/ 5114358 h 5114358"/>
              <a:gd name="connsiteX1" fmla="*/ 89750 w 4505110"/>
              <a:gd name="connsiteY1" fmla="*/ 2667432 h 5114358"/>
              <a:gd name="connsiteX2" fmla="*/ 2270352 w 4505110"/>
              <a:gd name="connsiteY2" fmla="*/ 342633 h 5114358"/>
              <a:gd name="connsiteX3" fmla="*/ 3297740 w 4505110"/>
              <a:gd name="connsiteY3" fmla="*/ 304960 h 5114358"/>
              <a:gd name="connsiteX4" fmla="*/ 4226146 w 4505110"/>
              <a:gd name="connsiteY4" fmla="*/ 1325574 h 5114358"/>
              <a:gd name="connsiteX5" fmla="*/ 4127244 w 4505110"/>
              <a:gd name="connsiteY5" fmla="*/ 2143754 h 5114358"/>
              <a:gd name="connsiteX6" fmla="*/ 490 w 4505110"/>
              <a:gd name="connsiteY6" fmla="*/ 5114358 h 5114358"/>
              <a:gd name="connsiteX0" fmla="*/ 490 w 4505110"/>
              <a:gd name="connsiteY0" fmla="*/ 5124132 h 5124132"/>
              <a:gd name="connsiteX1" fmla="*/ 89750 w 4505110"/>
              <a:gd name="connsiteY1" fmla="*/ 2677206 h 5124132"/>
              <a:gd name="connsiteX2" fmla="*/ 2270352 w 4505110"/>
              <a:gd name="connsiteY2" fmla="*/ 352407 h 5124132"/>
              <a:gd name="connsiteX3" fmla="*/ 3297740 w 4505110"/>
              <a:gd name="connsiteY3" fmla="*/ 314734 h 5124132"/>
              <a:gd name="connsiteX4" fmla="*/ 4226146 w 4505110"/>
              <a:gd name="connsiteY4" fmla="*/ 1335348 h 5124132"/>
              <a:gd name="connsiteX5" fmla="*/ 4127244 w 4505110"/>
              <a:gd name="connsiteY5" fmla="*/ 2153528 h 5124132"/>
              <a:gd name="connsiteX6" fmla="*/ 490 w 4505110"/>
              <a:gd name="connsiteY6" fmla="*/ 5124132 h 5124132"/>
              <a:gd name="connsiteX0" fmla="*/ 10175 w 4514795"/>
              <a:gd name="connsiteY0" fmla="*/ 5124132 h 5124132"/>
              <a:gd name="connsiteX1" fmla="*/ 15871 w 4514795"/>
              <a:gd name="connsiteY1" fmla="*/ 2768368 h 5124132"/>
              <a:gd name="connsiteX2" fmla="*/ 2280037 w 4514795"/>
              <a:gd name="connsiteY2" fmla="*/ 352407 h 5124132"/>
              <a:gd name="connsiteX3" fmla="*/ 3307425 w 4514795"/>
              <a:gd name="connsiteY3" fmla="*/ 314734 h 5124132"/>
              <a:gd name="connsiteX4" fmla="*/ 4235831 w 4514795"/>
              <a:gd name="connsiteY4" fmla="*/ 1335348 h 5124132"/>
              <a:gd name="connsiteX5" fmla="*/ 4136929 w 4514795"/>
              <a:gd name="connsiteY5" fmla="*/ 2153528 h 5124132"/>
              <a:gd name="connsiteX6" fmla="*/ 10175 w 4514795"/>
              <a:gd name="connsiteY6" fmla="*/ 5124132 h 5124132"/>
              <a:gd name="connsiteX0" fmla="*/ 10175 w 4514795"/>
              <a:gd name="connsiteY0" fmla="*/ 5124132 h 5124132"/>
              <a:gd name="connsiteX1" fmla="*/ 15871 w 4514795"/>
              <a:gd name="connsiteY1" fmla="*/ 2768368 h 5124132"/>
              <a:gd name="connsiteX2" fmla="*/ 2280037 w 4514795"/>
              <a:gd name="connsiteY2" fmla="*/ 352407 h 5124132"/>
              <a:gd name="connsiteX3" fmla="*/ 3307425 w 4514795"/>
              <a:gd name="connsiteY3" fmla="*/ 314734 h 5124132"/>
              <a:gd name="connsiteX4" fmla="*/ 4235831 w 4514795"/>
              <a:gd name="connsiteY4" fmla="*/ 1335348 h 5124132"/>
              <a:gd name="connsiteX5" fmla="*/ 4136929 w 4514795"/>
              <a:gd name="connsiteY5" fmla="*/ 2153528 h 5124132"/>
              <a:gd name="connsiteX6" fmla="*/ 10175 w 4514795"/>
              <a:gd name="connsiteY6" fmla="*/ 5124132 h 5124132"/>
              <a:gd name="connsiteX0" fmla="*/ 3451 w 4508071"/>
              <a:gd name="connsiteY0" fmla="*/ 5124132 h 5124132"/>
              <a:gd name="connsiteX1" fmla="*/ 9147 w 4508071"/>
              <a:gd name="connsiteY1" fmla="*/ 2768368 h 5124132"/>
              <a:gd name="connsiteX2" fmla="*/ 2273313 w 4508071"/>
              <a:gd name="connsiteY2" fmla="*/ 352407 h 5124132"/>
              <a:gd name="connsiteX3" fmla="*/ 3300701 w 4508071"/>
              <a:gd name="connsiteY3" fmla="*/ 314734 h 5124132"/>
              <a:gd name="connsiteX4" fmla="*/ 4229107 w 4508071"/>
              <a:gd name="connsiteY4" fmla="*/ 1335348 h 5124132"/>
              <a:gd name="connsiteX5" fmla="*/ 4130205 w 4508071"/>
              <a:gd name="connsiteY5" fmla="*/ 2153528 h 5124132"/>
              <a:gd name="connsiteX6" fmla="*/ 3451 w 4508071"/>
              <a:gd name="connsiteY6" fmla="*/ 5124132 h 5124132"/>
              <a:gd name="connsiteX0" fmla="*/ 0 w 4504620"/>
              <a:gd name="connsiteY0" fmla="*/ 5124132 h 5124132"/>
              <a:gd name="connsiteX1" fmla="*/ 5696 w 4504620"/>
              <a:gd name="connsiteY1" fmla="*/ 2768368 h 5124132"/>
              <a:gd name="connsiteX2" fmla="*/ 2269862 w 4504620"/>
              <a:gd name="connsiteY2" fmla="*/ 352407 h 5124132"/>
              <a:gd name="connsiteX3" fmla="*/ 3297250 w 4504620"/>
              <a:gd name="connsiteY3" fmla="*/ 314734 h 5124132"/>
              <a:gd name="connsiteX4" fmla="*/ 4225656 w 4504620"/>
              <a:gd name="connsiteY4" fmla="*/ 1335348 h 5124132"/>
              <a:gd name="connsiteX5" fmla="*/ 4126754 w 4504620"/>
              <a:gd name="connsiteY5" fmla="*/ 2153528 h 5124132"/>
              <a:gd name="connsiteX6" fmla="*/ 0 w 4504620"/>
              <a:gd name="connsiteY6" fmla="*/ 5124132 h 5124132"/>
              <a:gd name="connsiteX0" fmla="*/ 1765 w 4506385"/>
              <a:gd name="connsiteY0" fmla="*/ 5124132 h 5124132"/>
              <a:gd name="connsiteX1" fmla="*/ 7461 w 4506385"/>
              <a:gd name="connsiteY1" fmla="*/ 2768368 h 5124132"/>
              <a:gd name="connsiteX2" fmla="*/ 2271627 w 4506385"/>
              <a:gd name="connsiteY2" fmla="*/ 352407 h 5124132"/>
              <a:gd name="connsiteX3" fmla="*/ 3299015 w 4506385"/>
              <a:gd name="connsiteY3" fmla="*/ 314734 h 5124132"/>
              <a:gd name="connsiteX4" fmla="*/ 4227421 w 4506385"/>
              <a:gd name="connsiteY4" fmla="*/ 1335348 h 5124132"/>
              <a:gd name="connsiteX5" fmla="*/ 4128519 w 4506385"/>
              <a:gd name="connsiteY5" fmla="*/ 2153528 h 5124132"/>
              <a:gd name="connsiteX6" fmla="*/ 1765 w 4506385"/>
              <a:gd name="connsiteY6" fmla="*/ 5124132 h 5124132"/>
              <a:gd name="connsiteX0" fmla="*/ 1765 w 4506385"/>
              <a:gd name="connsiteY0" fmla="*/ 5124132 h 5124132"/>
              <a:gd name="connsiteX1" fmla="*/ 7461 w 4506385"/>
              <a:gd name="connsiteY1" fmla="*/ 2768368 h 5124132"/>
              <a:gd name="connsiteX2" fmla="*/ 2271627 w 4506385"/>
              <a:gd name="connsiteY2" fmla="*/ 352407 h 5124132"/>
              <a:gd name="connsiteX3" fmla="*/ 3299015 w 4506385"/>
              <a:gd name="connsiteY3" fmla="*/ 314734 h 5124132"/>
              <a:gd name="connsiteX4" fmla="*/ 4227421 w 4506385"/>
              <a:gd name="connsiteY4" fmla="*/ 1335348 h 5124132"/>
              <a:gd name="connsiteX5" fmla="*/ 4128519 w 4506385"/>
              <a:gd name="connsiteY5" fmla="*/ 2153528 h 5124132"/>
              <a:gd name="connsiteX6" fmla="*/ 1765 w 4506385"/>
              <a:gd name="connsiteY6" fmla="*/ 5124132 h 5124132"/>
              <a:gd name="connsiteX0" fmla="*/ 1765 w 4506385"/>
              <a:gd name="connsiteY0" fmla="*/ 5124132 h 5124132"/>
              <a:gd name="connsiteX1" fmla="*/ 7461 w 4506385"/>
              <a:gd name="connsiteY1" fmla="*/ 2768368 h 5124132"/>
              <a:gd name="connsiteX2" fmla="*/ 2271627 w 4506385"/>
              <a:gd name="connsiteY2" fmla="*/ 352407 h 5124132"/>
              <a:gd name="connsiteX3" fmla="*/ 3299015 w 4506385"/>
              <a:gd name="connsiteY3" fmla="*/ 314734 h 5124132"/>
              <a:gd name="connsiteX4" fmla="*/ 4227421 w 4506385"/>
              <a:gd name="connsiteY4" fmla="*/ 1335348 h 5124132"/>
              <a:gd name="connsiteX5" fmla="*/ 4128519 w 4506385"/>
              <a:gd name="connsiteY5" fmla="*/ 2153528 h 5124132"/>
              <a:gd name="connsiteX6" fmla="*/ 1765 w 4506385"/>
              <a:gd name="connsiteY6" fmla="*/ 5124132 h 5124132"/>
              <a:gd name="connsiteX0" fmla="*/ 1765 w 4506385"/>
              <a:gd name="connsiteY0" fmla="*/ 5124132 h 5124132"/>
              <a:gd name="connsiteX1" fmla="*/ 7461 w 4506385"/>
              <a:gd name="connsiteY1" fmla="*/ 2768368 h 5124132"/>
              <a:gd name="connsiteX2" fmla="*/ 2271627 w 4506385"/>
              <a:gd name="connsiteY2" fmla="*/ 352407 h 5124132"/>
              <a:gd name="connsiteX3" fmla="*/ 3299015 w 4506385"/>
              <a:gd name="connsiteY3" fmla="*/ 314734 h 5124132"/>
              <a:gd name="connsiteX4" fmla="*/ 4227421 w 4506385"/>
              <a:gd name="connsiteY4" fmla="*/ 1335348 h 5124132"/>
              <a:gd name="connsiteX5" fmla="*/ 4128519 w 4506385"/>
              <a:gd name="connsiteY5" fmla="*/ 2153528 h 5124132"/>
              <a:gd name="connsiteX6" fmla="*/ 1765 w 4506385"/>
              <a:gd name="connsiteY6" fmla="*/ 5124132 h 5124132"/>
              <a:gd name="connsiteX0" fmla="*/ 1765 w 4506385"/>
              <a:gd name="connsiteY0" fmla="*/ 5124132 h 5124132"/>
              <a:gd name="connsiteX1" fmla="*/ 7461 w 4506385"/>
              <a:gd name="connsiteY1" fmla="*/ 2768368 h 5124132"/>
              <a:gd name="connsiteX2" fmla="*/ 2271627 w 4506385"/>
              <a:gd name="connsiteY2" fmla="*/ 352407 h 5124132"/>
              <a:gd name="connsiteX3" fmla="*/ 3299015 w 4506385"/>
              <a:gd name="connsiteY3" fmla="*/ 314734 h 5124132"/>
              <a:gd name="connsiteX4" fmla="*/ 4227421 w 4506385"/>
              <a:gd name="connsiteY4" fmla="*/ 1335348 h 5124132"/>
              <a:gd name="connsiteX5" fmla="*/ 4128519 w 4506385"/>
              <a:gd name="connsiteY5" fmla="*/ 2153528 h 5124132"/>
              <a:gd name="connsiteX6" fmla="*/ 1765 w 4506385"/>
              <a:gd name="connsiteY6" fmla="*/ 5124132 h 5124132"/>
              <a:gd name="connsiteX0" fmla="*/ 1765 w 4506385"/>
              <a:gd name="connsiteY0" fmla="*/ 5124132 h 5124132"/>
              <a:gd name="connsiteX1" fmla="*/ 7461 w 4506385"/>
              <a:gd name="connsiteY1" fmla="*/ 2768368 h 5124132"/>
              <a:gd name="connsiteX2" fmla="*/ 2271627 w 4506385"/>
              <a:gd name="connsiteY2" fmla="*/ 352407 h 5124132"/>
              <a:gd name="connsiteX3" fmla="*/ 3299015 w 4506385"/>
              <a:gd name="connsiteY3" fmla="*/ 314734 h 5124132"/>
              <a:gd name="connsiteX4" fmla="*/ 4227421 w 4506385"/>
              <a:gd name="connsiteY4" fmla="*/ 1335348 h 5124132"/>
              <a:gd name="connsiteX5" fmla="*/ 4128519 w 4506385"/>
              <a:gd name="connsiteY5" fmla="*/ 2153528 h 5124132"/>
              <a:gd name="connsiteX6" fmla="*/ 1765 w 4506385"/>
              <a:gd name="connsiteY6" fmla="*/ 5124132 h 5124132"/>
              <a:gd name="connsiteX0" fmla="*/ 1765 w 4506385"/>
              <a:gd name="connsiteY0" fmla="*/ 5124132 h 5200460"/>
              <a:gd name="connsiteX1" fmla="*/ 7461 w 4506385"/>
              <a:gd name="connsiteY1" fmla="*/ 2768368 h 5200460"/>
              <a:gd name="connsiteX2" fmla="*/ 2271627 w 4506385"/>
              <a:gd name="connsiteY2" fmla="*/ 352407 h 5200460"/>
              <a:gd name="connsiteX3" fmla="*/ 3299015 w 4506385"/>
              <a:gd name="connsiteY3" fmla="*/ 314734 h 5200460"/>
              <a:gd name="connsiteX4" fmla="*/ 4227421 w 4506385"/>
              <a:gd name="connsiteY4" fmla="*/ 1335348 h 5200460"/>
              <a:gd name="connsiteX5" fmla="*/ 4128519 w 4506385"/>
              <a:gd name="connsiteY5" fmla="*/ 2153528 h 5200460"/>
              <a:gd name="connsiteX6" fmla="*/ 869009 w 4506385"/>
              <a:gd name="connsiteY6" fmla="*/ 4397773 h 5200460"/>
              <a:gd name="connsiteX7" fmla="*/ 1765 w 4506385"/>
              <a:gd name="connsiteY7" fmla="*/ 5124132 h 5200460"/>
              <a:gd name="connsiteX0" fmla="*/ 642 w 4513763"/>
              <a:gd name="connsiteY0" fmla="*/ 4410080 h 4696102"/>
              <a:gd name="connsiteX1" fmla="*/ 14839 w 4513763"/>
              <a:gd name="connsiteY1" fmla="*/ 2768368 h 4696102"/>
              <a:gd name="connsiteX2" fmla="*/ 2279005 w 4513763"/>
              <a:gd name="connsiteY2" fmla="*/ 352407 h 4696102"/>
              <a:gd name="connsiteX3" fmla="*/ 3306393 w 4513763"/>
              <a:gd name="connsiteY3" fmla="*/ 314734 h 4696102"/>
              <a:gd name="connsiteX4" fmla="*/ 4234799 w 4513763"/>
              <a:gd name="connsiteY4" fmla="*/ 1335348 h 4696102"/>
              <a:gd name="connsiteX5" fmla="*/ 4135897 w 4513763"/>
              <a:gd name="connsiteY5" fmla="*/ 2153528 h 4696102"/>
              <a:gd name="connsiteX6" fmla="*/ 876387 w 4513763"/>
              <a:gd name="connsiteY6" fmla="*/ 4397773 h 4696102"/>
              <a:gd name="connsiteX7" fmla="*/ 642 w 4513763"/>
              <a:gd name="connsiteY7" fmla="*/ 4410080 h 4696102"/>
              <a:gd name="connsiteX0" fmla="*/ 642 w 4513763"/>
              <a:gd name="connsiteY0" fmla="*/ 4410080 h 4619028"/>
              <a:gd name="connsiteX1" fmla="*/ 14839 w 4513763"/>
              <a:gd name="connsiteY1" fmla="*/ 2768368 h 4619028"/>
              <a:gd name="connsiteX2" fmla="*/ 2279005 w 4513763"/>
              <a:gd name="connsiteY2" fmla="*/ 352407 h 4619028"/>
              <a:gd name="connsiteX3" fmla="*/ 3306393 w 4513763"/>
              <a:gd name="connsiteY3" fmla="*/ 314734 h 4619028"/>
              <a:gd name="connsiteX4" fmla="*/ 4234799 w 4513763"/>
              <a:gd name="connsiteY4" fmla="*/ 1335348 h 4619028"/>
              <a:gd name="connsiteX5" fmla="*/ 4135897 w 4513763"/>
              <a:gd name="connsiteY5" fmla="*/ 2153528 h 4619028"/>
              <a:gd name="connsiteX6" fmla="*/ 876387 w 4513763"/>
              <a:gd name="connsiteY6" fmla="*/ 4397773 h 4619028"/>
              <a:gd name="connsiteX7" fmla="*/ 642 w 4513763"/>
              <a:gd name="connsiteY7" fmla="*/ 4410080 h 4619028"/>
              <a:gd name="connsiteX0" fmla="*/ 642 w 4513763"/>
              <a:gd name="connsiteY0" fmla="*/ 4410080 h 4410080"/>
              <a:gd name="connsiteX1" fmla="*/ 14839 w 4513763"/>
              <a:gd name="connsiteY1" fmla="*/ 2768368 h 4410080"/>
              <a:gd name="connsiteX2" fmla="*/ 2279005 w 4513763"/>
              <a:gd name="connsiteY2" fmla="*/ 352407 h 4410080"/>
              <a:gd name="connsiteX3" fmla="*/ 3306393 w 4513763"/>
              <a:gd name="connsiteY3" fmla="*/ 314734 h 4410080"/>
              <a:gd name="connsiteX4" fmla="*/ 4234799 w 4513763"/>
              <a:gd name="connsiteY4" fmla="*/ 1335348 h 4410080"/>
              <a:gd name="connsiteX5" fmla="*/ 4135897 w 4513763"/>
              <a:gd name="connsiteY5" fmla="*/ 2153528 h 4410080"/>
              <a:gd name="connsiteX6" fmla="*/ 876387 w 4513763"/>
              <a:gd name="connsiteY6" fmla="*/ 4397773 h 4410080"/>
              <a:gd name="connsiteX7" fmla="*/ 642 w 4513763"/>
              <a:gd name="connsiteY7" fmla="*/ 4410080 h 4410080"/>
              <a:gd name="connsiteX0" fmla="*/ 642 w 4513763"/>
              <a:gd name="connsiteY0" fmla="*/ 4410080 h 4410080"/>
              <a:gd name="connsiteX1" fmla="*/ 14839 w 4513763"/>
              <a:gd name="connsiteY1" fmla="*/ 2768368 h 4410080"/>
              <a:gd name="connsiteX2" fmla="*/ 2279005 w 4513763"/>
              <a:gd name="connsiteY2" fmla="*/ 352407 h 4410080"/>
              <a:gd name="connsiteX3" fmla="*/ 3306393 w 4513763"/>
              <a:gd name="connsiteY3" fmla="*/ 314734 h 4410080"/>
              <a:gd name="connsiteX4" fmla="*/ 4234799 w 4513763"/>
              <a:gd name="connsiteY4" fmla="*/ 1335348 h 4410080"/>
              <a:gd name="connsiteX5" fmla="*/ 4135897 w 4513763"/>
              <a:gd name="connsiteY5" fmla="*/ 2153528 h 4410080"/>
              <a:gd name="connsiteX6" fmla="*/ 876387 w 4513763"/>
              <a:gd name="connsiteY6" fmla="*/ 4397773 h 4410080"/>
              <a:gd name="connsiteX7" fmla="*/ 642 w 4513763"/>
              <a:gd name="connsiteY7" fmla="*/ 4410080 h 4410080"/>
              <a:gd name="connsiteX0" fmla="*/ 642 w 4513763"/>
              <a:gd name="connsiteY0" fmla="*/ 4410080 h 4410080"/>
              <a:gd name="connsiteX1" fmla="*/ 14839 w 4513763"/>
              <a:gd name="connsiteY1" fmla="*/ 2768368 h 4410080"/>
              <a:gd name="connsiteX2" fmla="*/ 2279005 w 4513763"/>
              <a:gd name="connsiteY2" fmla="*/ 352407 h 4410080"/>
              <a:gd name="connsiteX3" fmla="*/ 3306393 w 4513763"/>
              <a:gd name="connsiteY3" fmla="*/ 314734 h 4410080"/>
              <a:gd name="connsiteX4" fmla="*/ 4234799 w 4513763"/>
              <a:gd name="connsiteY4" fmla="*/ 1335348 h 4410080"/>
              <a:gd name="connsiteX5" fmla="*/ 4135897 w 4513763"/>
              <a:gd name="connsiteY5" fmla="*/ 2153528 h 4410080"/>
              <a:gd name="connsiteX6" fmla="*/ 876387 w 4513763"/>
              <a:gd name="connsiteY6" fmla="*/ 4397773 h 4410080"/>
              <a:gd name="connsiteX7" fmla="*/ 642 w 4513763"/>
              <a:gd name="connsiteY7" fmla="*/ 4410080 h 4410080"/>
              <a:gd name="connsiteX0" fmla="*/ 642 w 4513763"/>
              <a:gd name="connsiteY0" fmla="*/ 4410080 h 4410080"/>
              <a:gd name="connsiteX1" fmla="*/ 14839 w 4513763"/>
              <a:gd name="connsiteY1" fmla="*/ 2768368 h 4410080"/>
              <a:gd name="connsiteX2" fmla="*/ 2279005 w 4513763"/>
              <a:gd name="connsiteY2" fmla="*/ 352407 h 4410080"/>
              <a:gd name="connsiteX3" fmla="*/ 3306393 w 4513763"/>
              <a:gd name="connsiteY3" fmla="*/ 314734 h 4410080"/>
              <a:gd name="connsiteX4" fmla="*/ 4234799 w 4513763"/>
              <a:gd name="connsiteY4" fmla="*/ 1335348 h 4410080"/>
              <a:gd name="connsiteX5" fmla="*/ 4135897 w 4513763"/>
              <a:gd name="connsiteY5" fmla="*/ 2153528 h 4410080"/>
              <a:gd name="connsiteX6" fmla="*/ 714875 w 4513763"/>
              <a:gd name="connsiteY6" fmla="*/ 4227761 h 4410080"/>
              <a:gd name="connsiteX7" fmla="*/ 642 w 4513763"/>
              <a:gd name="connsiteY7" fmla="*/ 4410080 h 4410080"/>
              <a:gd name="connsiteX0" fmla="*/ 642 w 4513763"/>
              <a:gd name="connsiteY0" fmla="*/ 4410080 h 4410080"/>
              <a:gd name="connsiteX1" fmla="*/ 14839 w 4513763"/>
              <a:gd name="connsiteY1" fmla="*/ 2768368 h 4410080"/>
              <a:gd name="connsiteX2" fmla="*/ 2279005 w 4513763"/>
              <a:gd name="connsiteY2" fmla="*/ 352407 h 4410080"/>
              <a:gd name="connsiteX3" fmla="*/ 3306393 w 4513763"/>
              <a:gd name="connsiteY3" fmla="*/ 314734 h 4410080"/>
              <a:gd name="connsiteX4" fmla="*/ 4234799 w 4513763"/>
              <a:gd name="connsiteY4" fmla="*/ 1335348 h 4410080"/>
              <a:gd name="connsiteX5" fmla="*/ 4135897 w 4513763"/>
              <a:gd name="connsiteY5" fmla="*/ 2153528 h 4410080"/>
              <a:gd name="connsiteX6" fmla="*/ 808382 w 4513763"/>
              <a:gd name="connsiteY6" fmla="*/ 4380772 h 4410080"/>
              <a:gd name="connsiteX7" fmla="*/ 642 w 4513763"/>
              <a:gd name="connsiteY7" fmla="*/ 4410080 h 4410080"/>
              <a:gd name="connsiteX0" fmla="*/ 642 w 4513763"/>
              <a:gd name="connsiteY0" fmla="*/ 4410080 h 4410080"/>
              <a:gd name="connsiteX1" fmla="*/ 14839 w 4513763"/>
              <a:gd name="connsiteY1" fmla="*/ 2768368 h 4410080"/>
              <a:gd name="connsiteX2" fmla="*/ 2279005 w 4513763"/>
              <a:gd name="connsiteY2" fmla="*/ 352407 h 4410080"/>
              <a:gd name="connsiteX3" fmla="*/ 3306393 w 4513763"/>
              <a:gd name="connsiteY3" fmla="*/ 314734 h 4410080"/>
              <a:gd name="connsiteX4" fmla="*/ 4234799 w 4513763"/>
              <a:gd name="connsiteY4" fmla="*/ 1335348 h 4410080"/>
              <a:gd name="connsiteX5" fmla="*/ 4135897 w 4513763"/>
              <a:gd name="connsiteY5" fmla="*/ 2153528 h 4410080"/>
              <a:gd name="connsiteX6" fmla="*/ 808382 w 4513763"/>
              <a:gd name="connsiteY6" fmla="*/ 4380772 h 4410080"/>
              <a:gd name="connsiteX7" fmla="*/ 642 w 4513763"/>
              <a:gd name="connsiteY7" fmla="*/ 4410080 h 4410080"/>
              <a:gd name="connsiteX0" fmla="*/ 642 w 4513763"/>
              <a:gd name="connsiteY0" fmla="*/ 4410080 h 4410080"/>
              <a:gd name="connsiteX1" fmla="*/ 14839 w 4513763"/>
              <a:gd name="connsiteY1" fmla="*/ 2768368 h 4410080"/>
              <a:gd name="connsiteX2" fmla="*/ 2279005 w 4513763"/>
              <a:gd name="connsiteY2" fmla="*/ 352407 h 4410080"/>
              <a:gd name="connsiteX3" fmla="*/ 3306393 w 4513763"/>
              <a:gd name="connsiteY3" fmla="*/ 314734 h 4410080"/>
              <a:gd name="connsiteX4" fmla="*/ 4234799 w 4513763"/>
              <a:gd name="connsiteY4" fmla="*/ 1335348 h 4410080"/>
              <a:gd name="connsiteX5" fmla="*/ 4135897 w 4513763"/>
              <a:gd name="connsiteY5" fmla="*/ 2153528 h 4410080"/>
              <a:gd name="connsiteX6" fmla="*/ 808382 w 4513763"/>
              <a:gd name="connsiteY6" fmla="*/ 4380772 h 4410080"/>
              <a:gd name="connsiteX7" fmla="*/ 642 w 4513763"/>
              <a:gd name="connsiteY7" fmla="*/ 4410080 h 4410080"/>
              <a:gd name="connsiteX0" fmla="*/ 207053 w 4499158"/>
              <a:gd name="connsiteY0" fmla="*/ 3908543 h 4380939"/>
              <a:gd name="connsiteX1" fmla="*/ 234 w 4499158"/>
              <a:gd name="connsiteY1" fmla="*/ 2768368 h 4380939"/>
              <a:gd name="connsiteX2" fmla="*/ 2264400 w 4499158"/>
              <a:gd name="connsiteY2" fmla="*/ 352407 h 4380939"/>
              <a:gd name="connsiteX3" fmla="*/ 3291788 w 4499158"/>
              <a:gd name="connsiteY3" fmla="*/ 314734 h 4380939"/>
              <a:gd name="connsiteX4" fmla="*/ 4220194 w 4499158"/>
              <a:gd name="connsiteY4" fmla="*/ 1335348 h 4380939"/>
              <a:gd name="connsiteX5" fmla="*/ 4121292 w 4499158"/>
              <a:gd name="connsiteY5" fmla="*/ 2153528 h 4380939"/>
              <a:gd name="connsiteX6" fmla="*/ 793777 w 4499158"/>
              <a:gd name="connsiteY6" fmla="*/ 4380772 h 4380939"/>
              <a:gd name="connsiteX7" fmla="*/ 207053 w 4499158"/>
              <a:gd name="connsiteY7" fmla="*/ 3908543 h 4380939"/>
              <a:gd name="connsiteX0" fmla="*/ 13593 w 4501212"/>
              <a:gd name="connsiteY0" fmla="*/ 4393078 h 4393078"/>
              <a:gd name="connsiteX1" fmla="*/ 2288 w 4501212"/>
              <a:gd name="connsiteY1" fmla="*/ 2768368 h 4393078"/>
              <a:gd name="connsiteX2" fmla="*/ 2266454 w 4501212"/>
              <a:gd name="connsiteY2" fmla="*/ 352407 h 4393078"/>
              <a:gd name="connsiteX3" fmla="*/ 3293842 w 4501212"/>
              <a:gd name="connsiteY3" fmla="*/ 314734 h 4393078"/>
              <a:gd name="connsiteX4" fmla="*/ 4222248 w 4501212"/>
              <a:gd name="connsiteY4" fmla="*/ 1335348 h 4393078"/>
              <a:gd name="connsiteX5" fmla="*/ 4123346 w 4501212"/>
              <a:gd name="connsiteY5" fmla="*/ 2153528 h 4393078"/>
              <a:gd name="connsiteX6" fmla="*/ 795831 w 4501212"/>
              <a:gd name="connsiteY6" fmla="*/ 4380772 h 4393078"/>
              <a:gd name="connsiteX7" fmla="*/ 13593 w 4501212"/>
              <a:gd name="connsiteY7" fmla="*/ 4393078 h 4393078"/>
              <a:gd name="connsiteX0" fmla="*/ 86 w 4487705"/>
              <a:gd name="connsiteY0" fmla="*/ 4393078 h 4393078"/>
              <a:gd name="connsiteX1" fmla="*/ 90788 w 4487705"/>
              <a:gd name="connsiteY1" fmla="*/ 2836373 h 4393078"/>
              <a:gd name="connsiteX2" fmla="*/ 2252947 w 4487705"/>
              <a:gd name="connsiteY2" fmla="*/ 352407 h 4393078"/>
              <a:gd name="connsiteX3" fmla="*/ 3280335 w 4487705"/>
              <a:gd name="connsiteY3" fmla="*/ 314734 h 4393078"/>
              <a:gd name="connsiteX4" fmla="*/ 4208741 w 4487705"/>
              <a:gd name="connsiteY4" fmla="*/ 1335348 h 4393078"/>
              <a:gd name="connsiteX5" fmla="*/ 4109839 w 4487705"/>
              <a:gd name="connsiteY5" fmla="*/ 2153528 h 4393078"/>
              <a:gd name="connsiteX6" fmla="*/ 782324 w 4487705"/>
              <a:gd name="connsiteY6" fmla="*/ 4380772 h 4393078"/>
              <a:gd name="connsiteX7" fmla="*/ 86 w 4487705"/>
              <a:gd name="connsiteY7" fmla="*/ 4393078 h 4393078"/>
              <a:gd name="connsiteX0" fmla="*/ 21466 w 4509085"/>
              <a:gd name="connsiteY0" fmla="*/ 4393078 h 4393078"/>
              <a:gd name="connsiteX1" fmla="*/ 1660 w 4509085"/>
              <a:gd name="connsiteY1" fmla="*/ 2734366 h 4393078"/>
              <a:gd name="connsiteX2" fmla="*/ 2274327 w 4509085"/>
              <a:gd name="connsiteY2" fmla="*/ 352407 h 4393078"/>
              <a:gd name="connsiteX3" fmla="*/ 3301715 w 4509085"/>
              <a:gd name="connsiteY3" fmla="*/ 314734 h 4393078"/>
              <a:gd name="connsiteX4" fmla="*/ 4230121 w 4509085"/>
              <a:gd name="connsiteY4" fmla="*/ 1335348 h 4393078"/>
              <a:gd name="connsiteX5" fmla="*/ 4131219 w 4509085"/>
              <a:gd name="connsiteY5" fmla="*/ 2153528 h 4393078"/>
              <a:gd name="connsiteX6" fmla="*/ 803704 w 4509085"/>
              <a:gd name="connsiteY6" fmla="*/ 4380772 h 4393078"/>
              <a:gd name="connsiteX7" fmla="*/ 21466 w 4509085"/>
              <a:gd name="connsiteY7" fmla="*/ 4393078 h 4393078"/>
              <a:gd name="connsiteX0" fmla="*/ 19806 w 4507425"/>
              <a:gd name="connsiteY0" fmla="*/ 4393078 h 4393078"/>
              <a:gd name="connsiteX1" fmla="*/ 0 w 4507425"/>
              <a:gd name="connsiteY1" fmla="*/ 2734366 h 4393078"/>
              <a:gd name="connsiteX2" fmla="*/ 2272667 w 4507425"/>
              <a:gd name="connsiteY2" fmla="*/ 352407 h 4393078"/>
              <a:gd name="connsiteX3" fmla="*/ 3300055 w 4507425"/>
              <a:gd name="connsiteY3" fmla="*/ 314734 h 4393078"/>
              <a:gd name="connsiteX4" fmla="*/ 4228461 w 4507425"/>
              <a:gd name="connsiteY4" fmla="*/ 1335348 h 4393078"/>
              <a:gd name="connsiteX5" fmla="*/ 4129559 w 4507425"/>
              <a:gd name="connsiteY5" fmla="*/ 2153528 h 4393078"/>
              <a:gd name="connsiteX6" fmla="*/ 802044 w 4507425"/>
              <a:gd name="connsiteY6" fmla="*/ 4380772 h 4393078"/>
              <a:gd name="connsiteX7" fmla="*/ 19806 w 4507425"/>
              <a:gd name="connsiteY7" fmla="*/ 4393078 h 4393078"/>
              <a:gd name="connsiteX0" fmla="*/ 104812 w 4507425"/>
              <a:gd name="connsiteY0" fmla="*/ 4342074 h 4382059"/>
              <a:gd name="connsiteX1" fmla="*/ 0 w 4507425"/>
              <a:gd name="connsiteY1" fmla="*/ 2734366 h 4382059"/>
              <a:gd name="connsiteX2" fmla="*/ 2272667 w 4507425"/>
              <a:gd name="connsiteY2" fmla="*/ 352407 h 4382059"/>
              <a:gd name="connsiteX3" fmla="*/ 3300055 w 4507425"/>
              <a:gd name="connsiteY3" fmla="*/ 314734 h 4382059"/>
              <a:gd name="connsiteX4" fmla="*/ 4228461 w 4507425"/>
              <a:gd name="connsiteY4" fmla="*/ 1335348 h 4382059"/>
              <a:gd name="connsiteX5" fmla="*/ 4129559 w 4507425"/>
              <a:gd name="connsiteY5" fmla="*/ 2153528 h 4382059"/>
              <a:gd name="connsiteX6" fmla="*/ 802044 w 4507425"/>
              <a:gd name="connsiteY6" fmla="*/ 4380772 h 4382059"/>
              <a:gd name="connsiteX7" fmla="*/ 104812 w 4507425"/>
              <a:gd name="connsiteY7" fmla="*/ 4342074 h 4382059"/>
              <a:gd name="connsiteX0" fmla="*/ 11305 w 4507425"/>
              <a:gd name="connsiteY0" fmla="*/ 4401579 h 4401579"/>
              <a:gd name="connsiteX1" fmla="*/ 0 w 4507425"/>
              <a:gd name="connsiteY1" fmla="*/ 2734366 h 4401579"/>
              <a:gd name="connsiteX2" fmla="*/ 2272667 w 4507425"/>
              <a:gd name="connsiteY2" fmla="*/ 352407 h 4401579"/>
              <a:gd name="connsiteX3" fmla="*/ 3300055 w 4507425"/>
              <a:gd name="connsiteY3" fmla="*/ 314734 h 4401579"/>
              <a:gd name="connsiteX4" fmla="*/ 4228461 w 4507425"/>
              <a:gd name="connsiteY4" fmla="*/ 1335348 h 4401579"/>
              <a:gd name="connsiteX5" fmla="*/ 4129559 w 4507425"/>
              <a:gd name="connsiteY5" fmla="*/ 2153528 h 4401579"/>
              <a:gd name="connsiteX6" fmla="*/ 802044 w 4507425"/>
              <a:gd name="connsiteY6" fmla="*/ 4380772 h 4401579"/>
              <a:gd name="connsiteX7" fmla="*/ 11305 w 4507425"/>
              <a:gd name="connsiteY7" fmla="*/ 4401579 h 4401579"/>
              <a:gd name="connsiteX0" fmla="*/ 11305 w 4507425"/>
              <a:gd name="connsiteY0" fmla="*/ 4401579 h 4401579"/>
              <a:gd name="connsiteX1" fmla="*/ 0 w 4507425"/>
              <a:gd name="connsiteY1" fmla="*/ 2734366 h 4401579"/>
              <a:gd name="connsiteX2" fmla="*/ 2272667 w 4507425"/>
              <a:gd name="connsiteY2" fmla="*/ 352407 h 4401579"/>
              <a:gd name="connsiteX3" fmla="*/ 3300055 w 4507425"/>
              <a:gd name="connsiteY3" fmla="*/ 314734 h 4401579"/>
              <a:gd name="connsiteX4" fmla="*/ 4228461 w 4507425"/>
              <a:gd name="connsiteY4" fmla="*/ 1335348 h 4401579"/>
              <a:gd name="connsiteX5" fmla="*/ 4129559 w 4507425"/>
              <a:gd name="connsiteY5" fmla="*/ 2153528 h 4401579"/>
              <a:gd name="connsiteX6" fmla="*/ 802044 w 4507425"/>
              <a:gd name="connsiteY6" fmla="*/ 4380772 h 4401579"/>
              <a:gd name="connsiteX7" fmla="*/ 11305 w 4507425"/>
              <a:gd name="connsiteY7" fmla="*/ 4401579 h 4401579"/>
              <a:gd name="connsiteX0" fmla="*/ 11305 w 4507425"/>
              <a:gd name="connsiteY0" fmla="*/ 4430976 h 4430976"/>
              <a:gd name="connsiteX1" fmla="*/ 0 w 4507425"/>
              <a:gd name="connsiteY1" fmla="*/ 2763763 h 4430976"/>
              <a:gd name="connsiteX2" fmla="*/ 2272667 w 4507425"/>
              <a:gd name="connsiteY2" fmla="*/ 381804 h 4430976"/>
              <a:gd name="connsiteX3" fmla="*/ 3300055 w 4507425"/>
              <a:gd name="connsiteY3" fmla="*/ 344131 h 4430976"/>
              <a:gd name="connsiteX4" fmla="*/ 4228461 w 4507425"/>
              <a:gd name="connsiteY4" fmla="*/ 1364745 h 4430976"/>
              <a:gd name="connsiteX5" fmla="*/ 4129559 w 4507425"/>
              <a:gd name="connsiteY5" fmla="*/ 2182925 h 4430976"/>
              <a:gd name="connsiteX6" fmla="*/ 802044 w 4507425"/>
              <a:gd name="connsiteY6" fmla="*/ 4410169 h 4430976"/>
              <a:gd name="connsiteX7" fmla="*/ 11305 w 4507425"/>
              <a:gd name="connsiteY7" fmla="*/ 4430976 h 4430976"/>
              <a:gd name="connsiteX0" fmla="*/ 11305 w 4519253"/>
              <a:gd name="connsiteY0" fmla="*/ 4420248 h 4420248"/>
              <a:gd name="connsiteX1" fmla="*/ 0 w 4519253"/>
              <a:gd name="connsiteY1" fmla="*/ 2753035 h 4420248"/>
              <a:gd name="connsiteX2" fmla="*/ 2272667 w 4519253"/>
              <a:gd name="connsiteY2" fmla="*/ 371076 h 4420248"/>
              <a:gd name="connsiteX3" fmla="*/ 3300055 w 4519253"/>
              <a:gd name="connsiteY3" fmla="*/ 333403 h 4420248"/>
              <a:gd name="connsiteX4" fmla="*/ 4253963 w 4519253"/>
              <a:gd name="connsiteY4" fmla="*/ 1328514 h 4420248"/>
              <a:gd name="connsiteX5" fmla="*/ 4129559 w 4519253"/>
              <a:gd name="connsiteY5" fmla="*/ 2172197 h 4420248"/>
              <a:gd name="connsiteX6" fmla="*/ 802044 w 4519253"/>
              <a:gd name="connsiteY6" fmla="*/ 4399441 h 4420248"/>
              <a:gd name="connsiteX7" fmla="*/ 11305 w 4519253"/>
              <a:gd name="connsiteY7" fmla="*/ 4420248 h 4420248"/>
              <a:gd name="connsiteX0" fmla="*/ 11305 w 4519253"/>
              <a:gd name="connsiteY0" fmla="*/ 4445526 h 4445526"/>
              <a:gd name="connsiteX1" fmla="*/ 0 w 4519253"/>
              <a:gd name="connsiteY1" fmla="*/ 2778313 h 4445526"/>
              <a:gd name="connsiteX2" fmla="*/ 2272667 w 4519253"/>
              <a:gd name="connsiteY2" fmla="*/ 396354 h 4445526"/>
              <a:gd name="connsiteX3" fmla="*/ 3300055 w 4519253"/>
              <a:gd name="connsiteY3" fmla="*/ 358681 h 4445526"/>
              <a:gd name="connsiteX4" fmla="*/ 4253963 w 4519253"/>
              <a:gd name="connsiteY4" fmla="*/ 1353792 h 4445526"/>
              <a:gd name="connsiteX5" fmla="*/ 4129559 w 4519253"/>
              <a:gd name="connsiteY5" fmla="*/ 2197475 h 4445526"/>
              <a:gd name="connsiteX6" fmla="*/ 802044 w 4519253"/>
              <a:gd name="connsiteY6" fmla="*/ 4424719 h 4445526"/>
              <a:gd name="connsiteX7" fmla="*/ 11305 w 4519253"/>
              <a:gd name="connsiteY7" fmla="*/ 4445526 h 4445526"/>
              <a:gd name="connsiteX0" fmla="*/ 11305 w 4519253"/>
              <a:gd name="connsiteY0" fmla="*/ 4497113 h 4497113"/>
              <a:gd name="connsiteX1" fmla="*/ 0 w 4519253"/>
              <a:gd name="connsiteY1" fmla="*/ 2829900 h 4497113"/>
              <a:gd name="connsiteX2" fmla="*/ 2272667 w 4519253"/>
              <a:gd name="connsiteY2" fmla="*/ 447941 h 4497113"/>
              <a:gd name="connsiteX3" fmla="*/ 3546573 w 4519253"/>
              <a:gd name="connsiteY3" fmla="*/ 282759 h 4497113"/>
              <a:gd name="connsiteX4" fmla="*/ 4253963 w 4519253"/>
              <a:gd name="connsiteY4" fmla="*/ 1405379 h 4497113"/>
              <a:gd name="connsiteX5" fmla="*/ 4129559 w 4519253"/>
              <a:gd name="connsiteY5" fmla="*/ 2249062 h 4497113"/>
              <a:gd name="connsiteX6" fmla="*/ 802044 w 4519253"/>
              <a:gd name="connsiteY6" fmla="*/ 4476306 h 4497113"/>
              <a:gd name="connsiteX7" fmla="*/ 11305 w 4519253"/>
              <a:gd name="connsiteY7" fmla="*/ 4497113 h 4497113"/>
              <a:gd name="connsiteX0" fmla="*/ 11305 w 4519253"/>
              <a:gd name="connsiteY0" fmla="*/ 4384003 h 4384003"/>
              <a:gd name="connsiteX1" fmla="*/ 0 w 4519253"/>
              <a:gd name="connsiteY1" fmla="*/ 2716790 h 4384003"/>
              <a:gd name="connsiteX2" fmla="*/ 2272667 w 4519253"/>
              <a:gd name="connsiteY2" fmla="*/ 334831 h 4384003"/>
              <a:gd name="connsiteX3" fmla="*/ 3113041 w 4519253"/>
              <a:gd name="connsiteY3" fmla="*/ 492672 h 4384003"/>
              <a:gd name="connsiteX4" fmla="*/ 4253963 w 4519253"/>
              <a:gd name="connsiteY4" fmla="*/ 1292269 h 4384003"/>
              <a:gd name="connsiteX5" fmla="*/ 4129559 w 4519253"/>
              <a:gd name="connsiteY5" fmla="*/ 2135952 h 4384003"/>
              <a:gd name="connsiteX6" fmla="*/ 802044 w 4519253"/>
              <a:gd name="connsiteY6" fmla="*/ 4363196 h 4384003"/>
              <a:gd name="connsiteX7" fmla="*/ 11305 w 4519253"/>
              <a:gd name="connsiteY7" fmla="*/ 4384003 h 4384003"/>
              <a:gd name="connsiteX0" fmla="*/ 11305 w 4519253"/>
              <a:gd name="connsiteY0" fmla="*/ 4433445 h 4433445"/>
              <a:gd name="connsiteX1" fmla="*/ 0 w 4519253"/>
              <a:gd name="connsiteY1" fmla="*/ 2766232 h 4433445"/>
              <a:gd name="connsiteX2" fmla="*/ 2272667 w 4519253"/>
              <a:gd name="connsiteY2" fmla="*/ 384273 h 4433445"/>
              <a:gd name="connsiteX3" fmla="*/ 3359559 w 4519253"/>
              <a:gd name="connsiteY3" fmla="*/ 380602 h 4433445"/>
              <a:gd name="connsiteX4" fmla="*/ 4253963 w 4519253"/>
              <a:gd name="connsiteY4" fmla="*/ 1341711 h 4433445"/>
              <a:gd name="connsiteX5" fmla="*/ 4129559 w 4519253"/>
              <a:gd name="connsiteY5" fmla="*/ 2185394 h 4433445"/>
              <a:gd name="connsiteX6" fmla="*/ 802044 w 4519253"/>
              <a:gd name="connsiteY6" fmla="*/ 4412638 h 4433445"/>
              <a:gd name="connsiteX7" fmla="*/ 11305 w 4519253"/>
              <a:gd name="connsiteY7" fmla="*/ 4433445 h 4433445"/>
              <a:gd name="connsiteX0" fmla="*/ 11305 w 4519253"/>
              <a:gd name="connsiteY0" fmla="*/ 4438421 h 4438421"/>
              <a:gd name="connsiteX1" fmla="*/ 0 w 4519253"/>
              <a:gd name="connsiteY1" fmla="*/ 2771208 h 4438421"/>
              <a:gd name="connsiteX2" fmla="*/ 2272667 w 4519253"/>
              <a:gd name="connsiteY2" fmla="*/ 389249 h 4438421"/>
              <a:gd name="connsiteX3" fmla="*/ 3359559 w 4519253"/>
              <a:gd name="connsiteY3" fmla="*/ 385578 h 4438421"/>
              <a:gd name="connsiteX4" fmla="*/ 4253963 w 4519253"/>
              <a:gd name="connsiteY4" fmla="*/ 1346687 h 4438421"/>
              <a:gd name="connsiteX5" fmla="*/ 4129559 w 4519253"/>
              <a:gd name="connsiteY5" fmla="*/ 2190370 h 4438421"/>
              <a:gd name="connsiteX6" fmla="*/ 802044 w 4519253"/>
              <a:gd name="connsiteY6" fmla="*/ 4417614 h 4438421"/>
              <a:gd name="connsiteX7" fmla="*/ 11305 w 4519253"/>
              <a:gd name="connsiteY7" fmla="*/ 4438421 h 4438421"/>
              <a:gd name="connsiteX0" fmla="*/ 11305 w 4519253"/>
              <a:gd name="connsiteY0" fmla="*/ 4438421 h 4438421"/>
              <a:gd name="connsiteX1" fmla="*/ 0 w 4519253"/>
              <a:gd name="connsiteY1" fmla="*/ 2771208 h 4438421"/>
              <a:gd name="connsiteX2" fmla="*/ 2272667 w 4519253"/>
              <a:gd name="connsiteY2" fmla="*/ 389249 h 4438421"/>
              <a:gd name="connsiteX3" fmla="*/ 3359559 w 4519253"/>
              <a:gd name="connsiteY3" fmla="*/ 385578 h 4438421"/>
              <a:gd name="connsiteX4" fmla="*/ 4253963 w 4519253"/>
              <a:gd name="connsiteY4" fmla="*/ 1346687 h 4438421"/>
              <a:gd name="connsiteX5" fmla="*/ 4129559 w 4519253"/>
              <a:gd name="connsiteY5" fmla="*/ 2190370 h 4438421"/>
              <a:gd name="connsiteX6" fmla="*/ 802044 w 4519253"/>
              <a:gd name="connsiteY6" fmla="*/ 4417614 h 4438421"/>
              <a:gd name="connsiteX7" fmla="*/ 11305 w 4519253"/>
              <a:gd name="connsiteY7" fmla="*/ 4438421 h 4438421"/>
              <a:gd name="connsiteX0" fmla="*/ 11305 w 4519253"/>
              <a:gd name="connsiteY0" fmla="*/ 4445176 h 4445176"/>
              <a:gd name="connsiteX1" fmla="*/ 0 w 4519253"/>
              <a:gd name="connsiteY1" fmla="*/ 2777963 h 4445176"/>
              <a:gd name="connsiteX2" fmla="*/ 2272667 w 4519253"/>
              <a:gd name="connsiteY2" fmla="*/ 396004 h 4445176"/>
              <a:gd name="connsiteX3" fmla="*/ 3359559 w 4519253"/>
              <a:gd name="connsiteY3" fmla="*/ 392333 h 4445176"/>
              <a:gd name="connsiteX4" fmla="*/ 4253963 w 4519253"/>
              <a:gd name="connsiteY4" fmla="*/ 1353442 h 4445176"/>
              <a:gd name="connsiteX5" fmla="*/ 4129559 w 4519253"/>
              <a:gd name="connsiteY5" fmla="*/ 2197125 h 4445176"/>
              <a:gd name="connsiteX6" fmla="*/ 802044 w 4519253"/>
              <a:gd name="connsiteY6" fmla="*/ 4424369 h 4445176"/>
              <a:gd name="connsiteX7" fmla="*/ 11305 w 4519253"/>
              <a:gd name="connsiteY7" fmla="*/ 4445176 h 4445176"/>
              <a:gd name="connsiteX0" fmla="*/ 11305 w 4519253"/>
              <a:gd name="connsiteY0" fmla="*/ 4441812 h 4441812"/>
              <a:gd name="connsiteX1" fmla="*/ 0 w 4519253"/>
              <a:gd name="connsiteY1" fmla="*/ 2774599 h 4441812"/>
              <a:gd name="connsiteX2" fmla="*/ 2272667 w 4519253"/>
              <a:gd name="connsiteY2" fmla="*/ 392640 h 4441812"/>
              <a:gd name="connsiteX3" fmla="*/ 3359559 w 4519253"/>
              <a:gd name="connsiteY3" fmla="*/ 388969 h 4441812"/>
              <a:gd name="connsiteX4" fmla="*/ 4253963 w 4519253"/>
              <a:gd name="connsiteY4" fmla="*/ 1350078 h 4441812"/>
              <a:gd name="connsiteX5" fmla="*/ 4129559 w 4519253"/>
              <a:gd name="connsiteY5" fmla="*/ 2193761 h 4441812"/>
              <a:gd name="connsiteX6" fmla="*/ 802044 w 4519253"/>
              <a:gd name="connsiteY6" fmla="*/ 4421005 h 4441812"/>
              <a:gd name="connsiteX7" fmla="*/ 11305 w 4519253"/>
              <a:gd name="connsiteY7" fmla="*/ 4441812 h 4441812"/>
              <a:gd name="connsiteX0" fmla="*/ 11305 w 4519253"/>
              <a:gd name="connsiteY0" fmla="*/ 4441812 h 4441812"/>
              <a:gd name="connsiteX1" fmla="*/ 0 w 4519253"/>
              <a:gd name="connsiteY1" fmla="*/ 2774599 h 4441812"/>
              <a:gd name="connsiteX2" fmla="*/ 2272667 w 4519253"/>
              <a:gd name="connsiteY2" fmla="*/ 392640 h 4441812"/>
              <a:gd name="connsiteX3" fmla="*/ 3359559 w 4519253"/>
              <a:gd name="connsiteY3" fmla="*/ 388969 h 4441812"/>
              <a:gd name="connsiteX4" fmla="*/ 4253963 w 4519253"/>
              <a:gd name="connsiteY4" fmla="*/ 1350078 h 4441812"/>
              <a:gd name="connsiteX5" fmla="*/ 4129559 w 4519253"/>
              <a:gd name="connsiteY5" fmla="*/ 2193761 h 4441812"/>
              <a:gd name="connsiteX6" fmla="*/ 802044 w 4519253"/>
              <a:gd name="connsiteY6" fmla="*/ 4421005 h 4441812"/>
              <a:gd name="connsiteX7" fmla="*/ 11305 w 4519253"/>
              <a:gd name="connsiteY7" fmla="*/ 4441812 h 444181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4519253" h="4441812">
                <a:moveTo>
                  <a:pt x="11305" y="4441812"/>
                </a:moveTo>
                <a:cubicBezTo>
                  <a:pt x="8139" y="3514752"/>
                  <a:pt x="8771" y="3704007"/>
                  <a:pt x="0" y="2774599"/>
                </a:cubicBezTo>
                <a:cubicBezTo>
                  <a:pt x="780601" y="1783637"/>
                  <a:pt x="1358186" y="1219805"/>
                  <a:pt x="2272667" y="392640"/>
                </a:cubicBezTo>
                <a:cubicBezTo>
                  <a:pt x="2987829" y="-328391"/>
                  <a:pt x="3119459" y="111734"/>
                  <a:pt x="3359559" y="388969"/>
                </a:cubicBezTo>
                <a:cubicBezTo>
                  <a:pt x="3630273" y="701553"/>
                  <a:pt x="4014975" y="1131612"/>
                  <a:pt x="4253963" y="1350078"/>
                </a:cubicBezTo>
                <a:cubicBezTo>
                  <a:pt x="4535448" y="1642690"/>
                  <a:pt x="4720347" y="1923133"/>
                  <a:pt x="4129559" y="2193761"/>
                </a:cubicBezTo>
                <a:cubicBezTo>
                  <a:pt x="2940779" y="2695665"/>
                  <a:pt x="1744855" y="3611381"/>
                  <a:pt x="802044" y="4421005"/>
                </a:cubicBezTo>
                <a:cubicBezTo>
                  <a:pt x="471279" y="4431571"/>
                  <a:pt x="511923" y="4432860"/>
                  <a:pt x="11305" y="4441812"/>
                </a:cubicBezTo>
                <a:close/>
              </a:path>
            </a:pathLst>
          </a:custGeom>
          <a:solidFill>
            <a:srgbClr val="9DC4E7"/>
          </a:solidFill>
        </p:spPr>
        <p:txBody>
          <a:bodyPr>
            <a:normAutofit/>
          </a:bodyPr>
          <a:lstStyle>
            <a:lvl1pPr marL="0" indent="0">
              <a:buNone/>
              <a:defRPr lang="es-CO" sz="2000" kern="1200" dirty="0">
                <a:solidFill>
                  <a:schemeClr val="bg1"/>
                </a:solidFill>
                <a:latin typeface="Helvetica" pitchFamily="2" charset="0"/>
                <a:ea typeface="+mn-ea"/>
                <a:cs typeface="+mn-cs"/>
              </a:defRPr>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s-CO"/>
              <a:t>Clic en el icono para agregar imagen</a:t>
            </a:r>
          </a:p>
        </p:txBody>
      </p:sp>
      <p:sp>
        <p:nvSpPr>
          <p:cNvPr id="13" name="Marcador de pie de página 1">
            <a:extLst>
              <a:ext uri="{FF2B5EF4-FFF2-40B4-BE49-F238E27FC236}">
                <a16:creationId xmlns:a16="http://schemas.microsoft.com/office/drawing/2014/main" id="{A904B637-17F5-4952-B5DF-E7FA0497675C}"/>
              </a:ext>
            </a:extLst>
          </p:cNvPr>
          <p:cNvSpPr txBox="1">
            <a:spLocks/>
          </p:cNvSpPr>
          <p:nvPr userDrawn="1"/>
        </p:nvSpPr>
        <p:spPr>
          <a:xfrm rot="16200000">
            <a:off x="-1874837" y="1189037"/>
            <a:ext cx="4114800" cy="365125"/>
          </a:xfrm>
          <a:prstGeom prst="rect">
            <a:avLst/>
          </a:prstGeom>
        </p:spPr>
        <p:txBody>
          <a:bodyPr vert="horz" lIns="91440" tIns="45720" rIns="91440" bIns="45720" rtlCol="0" anchor="ctr"/>
          <a:lstStyle>
            <a:defPPr>
              <a:defRPr lang="en-US"/>
            </a:defPPr>
            <a:lvl1pPr marL="0" algn="ctr" defTabSz="457200" rtl="0" eaLnBrk="1" latinLnBrk="0" hangingPunct="1">
              <a:defRPr lang="es-CO" sz="1000" kern="1200">
                <a:solidFill>
                  <a:schemeClr val="tx1">
                    <a:tint val="75000"/>
                  </a:schemeClr>
                </a:solidFill>
                <a:latin typeface="Helvetica" pitchFamily="2" charset="0"/>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r>
              <a:rPr lang="es-CO"/>
              <a:t>CCOM-FO-001 V14 / 2-Sep-2022 / Clasificada</a:t>
            </a:r>
          </a:p>
        </p:txBody>
      </p:sp>
    </p:spTree>
    <p:extLst>
      <p:ext uri="{BB962C8B-B14F-4D97-AF65-F5344CB8AC3E}">
        <p14:creationId xmlns:p14="http://schemas.microsoft.com/office/powerpoint/2010/main" val="3041262207"/>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preserve="1" userDrawn="1">
  <p:cSld name="Diapositiva fondo claro con imagen">
    <p:spTree>
      <p:nvGrpSpPr>
        <p:cNvPr id="1" name=""/>
        <p:cNvGrpSpPr/>
        <p:nvPr/>
      </p:nvGrpSpPr>
      <p:grpSpPr>
        <a:xfrm>
          <a:off x="0" y="0"/>
          <a:ext cx="0" cy="0"/>
          <a:chOff x="0" y="0"/>
          <a:chExt cx="0" cy="0"/>
        </a:xfrm>
      </p:grpSpPr>
      <p:pic>
        <p:nvPicPr>
          <p:cNvPr id="7" name="Imagen 6">
            <a:extLst>
              <a:ext uri="{FF2B5EF4-FFF2-40B4-BE49-F238E27FC236}">
                <a16:creationId xmlns:a16="http://schemas.microsoft.com/office/drawing/2014/main" id="{1F5C08CA-5D66-4C41-A40D-DA1AE5526AA1}"/>
              </a:ext>
            </a:extLst>
          </p:cNvPr>
          <p:cNvPicPr>
            <a:picLocks noChangeAspect="1"/>
          </p:cNvPicPr>
          <p:nvPr userDrawn="1"/>
        </p:nvPicPr>
        <p:blipFill>
          <a:blip r:embed="rId2" cstate="screen">
            <a:extLst>
              <a:ext uri="{28A0092B-C50C-407E-A947-70E740481C1C}">
                <a14:useLocalDpi xmlns:a14="http://schemas.microsoft.com/office/drawing/2010/main"/>
              </a:ext>
            </a:extLst>
          </a:blip>
          <a:stretch>
            <a:fillRect/>
          </a:stretch>
        </p:blipFill>
        <p:spPr>
          <a:xfrm>
            <a:off x="8706704" y="4723"/>
            <a:ext cx="3485296" cy="1812354"/>
          </a:xfrm>
          <a:prstGeom prst="rect">
            <a:avLst/>
          </a:prstGeom>
        </p:spPr>
      </p:pic>
      <p:pic>
        <p:nvPicPr>
          <p:cNvPr id="8" name="Imagen 7">
            <a:extLst>
              <a:ext uri="{FF2B5EF4-FFF2-40B4-BE49-F238E27FC236}">
                <a16:creationId xmlns:a16="http://schemas.microsoft.com/office/drawing/2014/main" id="{9358829E-DC71-F14E-8666-46B5F3C6B63C}"/>
              </a:ext>
            </a:extLst>
          </p:cNvPr>
          <p:cNvPicPr>
            <a:picLocks noChangeAspect="1"/>
          </p:cNvPicPr>
          <p:nvPr userDrawn="1"/>
        </p:nvPicPr>
        <p:blipFill rotWithShape="1">
          <a:blip r:embed="rId3" cstate="email">
            <a:alphaModFix amt="35000"/>
            <a:extLst>
              <a:ext uri="{28A0092B-C50C-407E-A947-70E740481C1C}">
                <a14:useLocalDpi xmlns:a14="http://schemas.microsoft.com/office/drawing/2010/main"/>
              </a:ext>
            </a:extLst>
          </a:blip>
          <a:srcRect/>
          <a:stretch/>
        </p:blipFill>
        <p:spPr>
          <a:xfrm>
            <a:off x="-1" y="1"/>
            <a:ext cx="4607491" cy="6849776"/>
          </a:xfrm>
          <a:prstGeom prst="rect">
            <a:avLst/>
          </a:prstGeom>
        </p:spPr>
      </p:pic>
      <p:sp>
        <p:nvSpPr>
          <p:cNvPr id="9" name="Marcador de posición de imagen 2">
            <a:extLst>
              <a:ext uri="{FF2B5EF4-FFF2-40B4-BE49-F238E27FC236}">
                <a16:creationId xmlns:a16="http://schemas.microsoft.com/office/drawing/2014/main" id="{FBEAE203-6173-2B4D-A429-177C4EA3C29D}"/>
              </a:ext>
            </a:extLst>
          </p:cNvPr>
          <p:cNvSpPr>
            <a:spLocks noGrp="1"/>
          </p:cNvSpPr>
          <p:nvPr>
            <p:ph type="pic" idx="13" hasCustomPrompt="1"/>
          </p:nvPr>
        </p:nvSpPr>
        <p:spPr>
          <a:xfrm>
            <a:off x="-2683" y="648166"/>
            <a:ext cx="4800158" cy="5458172"/>
          </a:xfrm>
          <a:custGeom>
            <a:avLst/>
            <a:gdLst>
              <a:gd name="connsiteX0" fmla="*/ 0 w 6172200"/>
              <a:gd name="connsiteY0" fmla="*/ 812287 h 4873625"/>
              <a:gd name="connsiteX1" fmla="*/ 812287 w 6172200"/>
              <a:gd name="connsiteY1" fmla="*/ 0 h 4873625"/>
              <a:gd name="connsiteX2" fmla="*/ 5359913 w 6172200"/>
              <a:gd name="connsiteY2" fmla="*/ 0 h 4873625"/>
              <a:gd name="connsiteX3" fmla="*/ 6172200 w 6172200"/>
              <a:gd name="connsiteY3" fmla="*/ 812287 h 4873625"/>
              <a:gd name="connsiteX4" fmla="*/ 6172200 w 6172200"/>
              <a:gd name="connsiteY4" fmla="*/ 4061338 h 4873625"/>
              <a:gd name="connsiteX5" fmla="*/ 5359913 w 6172200"/>
              <a:gd name="connsiteY5" fmla="*/ 4873625 h 4873625"/>
              <a:gd name="connsiteX6" fmla="*/ 812287 w 6172200"/>
              <a:gd name="connsiteY6" fmla="*/ 4873625 h 4873625"/>
              <a:gd name="connsiteX7" fmla="*/ 0 w 6172200"/>
              <a:gd name="connsiteY7" fmla="*/ 4061338 h 4873625"/>
              <a:gd name="connsiteX8" fmla="*/ 0 w 6172200"/>
              <a:gd name="connsiteY8" fmla="*/ 812287 h 4873625"/>
              <a:gd name="connsiteX0" fmla="*/ 0 w 6172200"/>
              <a:gd name="connsiteY0" fmla="*/ 812287 h 4873625"/>
              <a:gd name="connsiteX1" fmla="*/ 812287 w 6172200"/>
              <a:gd name="connsiteY1" fmla="*/ 0 h 4873625"/>
              <a:gd name="connsiteX2" fmla="*/ 5359913 w 6172200"/>
              <a:gd name="connsiteY2" fmla="*/ 0 h 4873625"/>
              <a:gd name="connsiteX3" fmla="*/ 6172200 w 6172200"/>
              <a:gd name="connsiteY3" fmla="*/ 812287 h 4873625"/>
              <a:gd name="connsiteX4" fmla="*/ 6172200 w 6172200"/>
              <a:gd name="connsiteY4" fmla="*/ 4061338 h 4873625"/>
              <a:gd name="connsiteX5" fmla="*/ 5359913 w 6172200"/>
              <a:gd name="connsiteY5" fmla="*/ 4873625 h 4873625"/>
              <a:gd name="connsiteX6" fmla="*/ 812287 w 6172200"/>
              <a:gd name="connsiteY6" fmla="*/ 4873625 h 4873625"/>
              <a:gd name="connsiteX7" fmla="*/ 0 w 6172200"/>
              <a:gd name="connsiteY7" fmla="*/ 4061338 h 4873625"/>
              <a:gd name="connsiteX8" fmla="*/ 0 w 6172200"/>
              <a:gd name="connsiteY8" fmla="*/ 812287 h 4873625"/>
              <a:gd name="connsiteX0" fmla="*/ 0 w 6172200"/>
              <a:gd name="connsiteY0" fmla="*/ 812287 h 4873625"/>
              <a:gd name="connsiteX1" fmla="*/ 1488336 w 6172200"/>
              <a:gd name="connsiteY1" fmla="*/ 0 h 4873625"/>
              <a:gd name="connsiteX2" fmla="*/ 5359913 w 6172200"/>
              <a:gd name="connsiteY2" fmla="*/ 0 h 4873625"/>
              <a:gd name="connsiteX3" fmla="*/ 6172200 w 6172200"/>
              <a:gd name="connsiteY3" fmla="*/ 812287 h 4873625"/>
              <a:gd name="connsiteX4" fmla="*/ 6172200 w 6172200"/>
              <a:gd name="connsiteY4" fmla="*/ 4061338 h 4873625"/>
              <a:gd name="connsiteX5" fmla="*/ 5359913 w 6172200"/>
              <a:gd name="connsiteY5" fmla="*/ 4873625 h 4873625"/>
              <a:gd name="connsiteX6" fmla="*/ 812287 w 6172200"/>
              <a:gd name="connsiteY6" fmla="*/ 4873625 h 4873625"/>
              <a:gd name="connsiteX7" fmla="*/ 0 w 6172200"/>
              <a:gd name="connsiteY7" fmla="*/ 4061338 h 4873625"/>
              <a:gd name="connsiteX8" fmla="*/ 0 w 6172200"/>
              <a:gd name="connsiteY8" fmla="*/ 812287 h 4873625"/>
              <a:gd name="connsiteX0" fmla="*/ 0 w 6172200"/>
              <a:gd name="connsiteY0" fmla="*/ 0 h 4876064"/>
              <a:gd name="connsiteX1" fmla="*/ 1488336 w 6172200"/>
              <a:gd name="connsiteY1" fmla="*/ 2439 h 4876064"/>
              <a:gd name="connsiteX2" fmla="*/ 5359913 w 6172200"/>
              <a:gd name="connsiteY2" fmla="*/ 2439 h 4876064"/>
              <a:gd name="connsiteX3" fmla="*/ 6172200 w 6172200"/>
              <a:gd name="connsiteY3" fmla="*/ 814726 h 4876064"/>
              <a:gd name="connsiteX4" fmla="*/ 6172200 w 6172200"/>
              <a:gd name="connsiteY4" fmla="*/ 4063777 h 4876064"/>
              <a:gd name="connsiteX5" fmla="*/ 5359913 w 6172200"/>
              <a:gd name="connsiteY5" fmla="*/ 4876064 h 4876064"/>
              <a:gd name="connsiteX6" fmla="*/ 812287 w 6172200"/>
              <a:gd name="connsiteY6" fmla="*/ 4876064 h 4876064"/>
              <a:gd name="connsiteX7" fmla="*/ 0 w 6172200"/>
              <a:gd name="connsiteY7" fmla="*/ 4063777 h 4876064"/>
              <a:gd name="connsiteX8" fmla="*/ 0 w 6172200"/>
              <a:gd name="connsiteY8" fmla="*/ 0 h 4876064"/>
              <a:gd name="connsiteX0" fmla="*/ 10274 w 6182474"/>
              <a:gd name="connsiteY0" fmla="*/ 0 h 4876064"/>
              <a:gd name="connsiteX1" fmla="*/ 1498610 w 6182474"/>
              <a:gd name="connsiteY1" fmla="*/ 2439 h 4876064"/>
              <a:gd name="connsiteX2" fmla="*/ 5370187 w 6182474"/>
              <a:gd name="connsiteY2" fmla="*/ 2439 h 4876064"/>
              <a:gd name="connsiteX3" fmla="*/ 6182474 w 6182474"/>
              <a:gd name="connsiteY3" fmla="*/ 814726 h 4876064"/>
              <a:gd name="connsiteX4" fmla="*/ 6182474 w 6182474"/>
              <a:gd name="connsiteY4" fmla="*/ 4063777 h 4876064"/>
              <a:gd name="connsiteX5" fmla="*/ 5370187 w 6182474"/>
              <a:gd name="connsiteY5" fmla="*/ 4876064 h 4876064"/>
              <a:gd name="connsiteX6" fmla="*/ 822561 w 6182474"/>
              <a:gd name="connsiteY6" fmla="*/ 4876064 h 4876064"/>
              <a:gd name="connsiteX7" fmla="*/ 0 w 6182474"/>
              <a:gd name="connsiteY7" fmla="*/ 1998672 h 4876064"/>
              <a:gd name="connsiteX8" fmla="*/ 10274 w 6182474"/>
              <a:gd name="connsiteY8" fmla="*/ 0 h 4876064"/>
              <a:gd name="connsiteX0" fmla="*/ 17336 w 6189536"/>
              <a:gd name="connsiteY0" fmla="*/ 0 h 4876064"/>
              <a:gd name="connsiteX1" fmla="*/ 1505672 w 6189536"/>
              <a:gd name="connsiteY1" fmla="*/ 2439 h 4876064"/>
              <a:gd name="connsiteX2" fmla="*/ 5377249 w 6189536"/>
              <a:gd name="connsiteY2" fmla="*/ 2439 h 4876064"/>
              <a:gd name="connsiteX3" fmla="*/ 6189536 w 6189536"/>
              <a:gd name="connsiteY3" fmla="*/ 814726 h 4876064"/>
              <a:gd name="connsiteX4" fmla="*/ 6189536 w 6189536"/>
              <a:gd name="connsiteY4" fmla="*/ 4063777 h 4876064"/>
              <a:gd name="connsiteX5" fmla="*/ 5377249 w 6189536"/>
              <a:gd name="connsiteY5" fmla="*/ 4876064 h 4876064"/>
              <a:gd name="connsiteX6" fmla="*/ 367286 w 6189536"/>
              <a:gd name="connsiteY6" fmla="*/ 2810958 h 4876064"/>
              <a:gd name="connsiteX7" fmla="*/ 7062 w 6189536"/>
              <a:gd name="connsiteY7" fmla="*/ 1998672 h 4876064"/>
              <a:gd name="connsiteX8" fmla="*/ 17336 w 6189536"/>
              <a:gd name="connsiteY8" fmla="*/ 0 h 4876064"/>
              <a:gd name="connsiteX0" fmla="*/ 10274 w 6182474"/>
              <a:gd name="connsiteY0" fmla="*/ 0 h 4876064"/>
              <a:gd name="connsiteX1" fmla="*/ 1498610 w 6182474"/>
              <a:gd name="connsiteY1" fmla="*/ 2439 h 4876064"/>
              <a:gd name="connsiteX2" fmla="*/ 5370187 w 6182474"/>
              <a:gd name="connsiteY2" fmla="*/ 2439 h 4876064"/>
              <a:gd name="connsiteX3" fmla="*/ 6182474 w 6182474"/>
              <a:gd name="connsiteY3" fmla="*/ 814726 h 4876064"/>
              <a:gd name="connsiteX4" fmla="*/ 6182474 w 6182474"/>
              <a:gd name="connsiteY4" fmla="*/ 4063777 h 4876064"/>
              <a:gd name="connsiteX5" fmla="*/ 5370187 w 6182474"/>
              <a:gd name="connsiteY5" fmla="*/ 4876064 h 4876064"/>
              <a:gd name="connsiteX6" fmla="*/ 360224 w 6182474"/>
              <a:gd name="connsiteY6" fmla="*/ 2810958 h 4876064"/>
              <a:gd name="connsiteX7" fmla="*/ 0 w 6182474"/>
              <a:gd name="connsiteY7" fmla="*/ 1998672 h 4876064"/>
              <a:gd name="connsiteX8" fmla="*/ 10274 w 6182474"/>
              <a:gd name="connsiteY8" fmla="*/ 0 h 4876064"/>
              <a:gd name="connsiteX0" fmla="*/ 10274 w 6182474"/>
              <a:gd name="connsiteY0" fmla="*/ 0 h 5143192"/>
              <a:gd name="connsiteX1" fmla="*/ 1498610 w 6182474"/>
              <a:gd name="connsiteY1" fmla="*/ 2439 h 5143192"/>
              <a:gd name="connsiteX2" fmla="*/ 5370187 w 6182474"/>
              <a:gd name="connsiteY2" fmla="*/ 2439 h 5143192"/>
              <a:gd name="connsiteX3" fmla="*/ 6182474 w 6182474"/>
              <a:gd name="connsiteY3" fmla="*/ 814726 h 5143192"/>
              <a:gd name="connsiteX4" fmla="*/ 6182474 w 6182474"/>
              <a:gd name="connsiteY4" fmla="*/ 4063777 h 5143192"/>
              <a:gd name="connsiteX5" fmla="*/ 2061908 w 6182474"/>
              <a:gd name="connsiteY5" fmla="*/ 5143192 h 5143192"/>
              <a:gd name="connsiteX6" fmla="*/ 360224 w 6182474"/>
              <a:gd name="connsiteY6" fmla="*/ 2810958 h 5143192"/>
              <a:gd name="connsiteX7" fmla="*/ 0 w 6182474"/>
              <a:gd name="connsiteY7" fmla="*/ 1998672 h 5143192"/>
              <a:gd name="connsiteX8" fmla="*/ 10274 w 6182474"/>
              <a:gd name="connsiteY8" fmla="*/ 0 h 5143192"/>
              <a:gd name="connsiteX0" fmla="*/ 10274 w 6182474"/>
              <a:gd name="connsiteY0" fmla="*/ 0 h 5334539"/>
              <a:gd name="connsiteX1" fmla="*/ 1498610 w 6182474"/>
              <a:gd name="connsiteY1" fmla="*/ 2439 h 5334539"/>
              <a:gd name="connsiteX2" fmla="*/ 5370187 w 6182474"/>
              <a:gd name="connsiteY2" fmla="*/ 2439 h 5334539"/>
              <a:gd name="connsiteX3" fmla="*/ 6182474 w 6182474"/>
              <a:gd name="connsiteY3" fmla="*/ 814726 h 5334539"/>
              <a:gd name="connsiteX4" fmla="*/ 3110501 w 6182474"/>
              <a:gd name="connsiteY4" fmla="*/ 5132289 h 5334539"/>
              <a:gd name="connsiteX5" fmla="*/ 2061908 w 6182474"/>
              <a:gd name="connsiteY5" fmla="*/ 5143192 h 5334539"/>
              <a:gd name="connsiteX6" fmla="*/ 360224 w 6182474"/>
              <a:gd name="connsiteY6" fmla="*/ 2810958 h 5334539"/>
              <a:gd name="connsiteX7" fmla="*/ 0 w 6182474"/>
              <a:gd name="connsiteY7" fmla="*/ 1998672 h 5334539"/>
              <a:gd name="connsiteX8" fmla="*/ 10274 w 6182474"/>
              <a:gd name="connsiteY8" fmla="*/ 0 h 5334539"/>
              <a:gd name="connsiteX0" fmla="*/ 10274 w 5532670"/>
              <a:gd name="connsiteY0" fmla="*/ 0 h 5334539"/>
              <a:gd name="connsiteX1" fmla="*/ 1498610 w 5532670"/>
              <a:gd name="connsiteY1" fmla="*/ 2439 h 5334539"/>
              <a:gd name="connsiteX2" fmla="*/ 5370187 w 5532670"/>
              <a:gd name="connsiteY2" fmla="*/ 2439 h 5334539"/>
              <a:gd name="connsiteX3" fmla="*/ 5196154 w 5532670"/>
              <a:gd name="connsiteY3" fmla="*/ 3352443 h 5334539"/>
              <a:gd name="connsiteX4" fmla="*/ 3110501 w 5532670"/>
              <a:gd name="connsiteY4" fmla="*/ 5132289 h 5334539"/>
              <a:gd name="connsiteX5" fmla="*/ 2061908 w 5532670"/>
              <a:gd name="connsiteY5" fmla="*/ 5143192 h 5334539"/>
              <a:gd name="connsiteX6" fmla="*/ 360224 w 5532670"/>
              <a:gd name="connsiteY6" fmla="*/ 2810958 h 5334539"/>
              <a:gd name="connsiteX7" fmla="*/ 0 w 5532670"/>
              <a:gd name="connsiteY7" fmla="*/ 1998672 h 5334539"/>
              <a:gd name="connsiteX8" fmla="*/ 10274 w 5532670"/>
              <a:gd name="connsiteY8" fmla="*/ 0 h 5334539"/>
              <a:gd name="connsiteX0" fmla="*/ 10274 w 5558319"/>
              <a:gd name="connsiteY0" fmla="*/ 0 h 5334539"/>
              <a:gd name="connsiteX1" fmla="*/ 1498610 w 5558319"/>
              <a:gd name="connsiteY1" fmla="*/ 2439 h 5334539"/>
              <a:gd name="connsiteX2" fmla="*/ 5401009 w 5558319"/>
              <a:gd name="connsiteY2" fmla="*/ 2447689 h 5334539"/>
              <a:gd name="connsiteX3" fmla="*/ 5196154 w 5558319"/>
              <a:gd name="connsiteY3" fmla="*/ 3352443 h 5334539"/>
              <a:gd name="connsiteX4" fmla="*/ 3110501 w 5558319"/>
              <a:gd name="connsiteY4" fmla="*/ 5132289 h 5334539"/>
              <a:gd name="connsiteX5" fmla="*/ 2061908 w 5558319"/>
              <a:gd name="connsiteY5" fmla="*/ 5143192 h 5334539"/>
              <a:gd name="connsiteX6" fmla="*/ 360224 w 5558319"/>
              <a:gd name="connsiteY6" fmla="*/ 2810958 h 5334539"/>
              <a:gd name="connsiteX7" fmla="*/ 0 w 5558319"/>
              <a:gd name="connsiteY7" fmla="*/ 1998672 h 5334539"/>
              <a:gd name="connsiteX8" fmla="*/ 10274 w 5558319"/>
              <a:gd name="connsiteY8" fmla="*/ 0 h 5334539"/>
              <a:gd name="connsiteX0" fmla="*/ 10274 w 5558319"/>
              <a:gd name="connsiteY0" fmla="*/ 110576 h 5445115"/>
              <a:gd name="connsiteX1" fmla="*/ 3460974 w 5558319"/>
              <a:gd name="connsiteY1" fmla="*/ 0 h 5445115"/>
              <a:gd name="connsiteX2" fmla="*/ 5401009 w 5558319"/>
              <a:gd name="connsiteY2" fmla="*/ 2558265 h 5445115"/>
              <a:gd name="connsiteX3" fmla="*/ 5196154 w 5558319"/>
              <a:gd name="connsiteY3" fmla="*/ 3463019 h 5445115"/>
              <a:gd name="connsiteX4" fmla="*/ 3110501 w 5558319"/>
              <a:gd name="connsiteY4" fmla="*/ 5242865 h 5445115"/>
              <a:gd name="connsiteX5" fmla="*/ 2061908 w 5558319"/>
              <a:gd name="connsiteY5" fmla="*/ 5253768 h 5445115"/>
              <a:gd name="connsiteX6" fmla="*/ 360224 w 5558319"/>
              <a:gd name="connsiteY6" fmla="*/ 2921534 h 5445115"/>
              <a:gd name="connsiteX7" fmla="*/ 0 w 5558319"/>
              <a:gd name="connsiteY7" fmla="*/ 2109248 h 5445115"/>
              <a:gd name="connsiteX8" fmla="*/ 10274 w 5558319"/>
              <a:gd name="connsiteY8" fmla="*/ 110576 h 5445115"/>
              <a:gd name="connsiteX0" fmla="*/ 133564 w 5681609"/>
              <a:gd name="connsiteY0" fmla="*/ 110576 h 5445115"/>
              <a:gd name="connsiteX1" fmla="*/ 3584264 w 5681609"/>
              <a:gd name="connsiteY1" fmla="*/ 0 h 5445115"/>
              <a:gd name="connsiteX2" fmla="*/ 5524299 w 5681609"/>
              <a:gd name="connsiteY2" fmla="*/ 2558265 h 5445115"/>
              <a:gd name="connsiteX3" fmla="*/ 5319444 w 5681609"/>
              <a:gd name="connsiteY3" fmla="*/ 3463019 h 5445115"/>
              <a:gd name="connsiteX4" fmla="*/ 3233791 w 5681609"/>
              <a:gd name="connsiteY4" fmla="*/ 5242865 h 5445115"/>
              <a:gd name="connsiteX5" fmla="*/ 2185198 w 5681609"/>
              <a:gd name="connsiteY5" fmla="*/ 5253768 h 5445115"/>
              <a:gd name="connsiteX6" fmla="*/ 483514 w 5681609"/>
              <a:gd name="connsiteY6" fmla="*/ 2921534 h 5445115"/>
              <a:gd name="connsiteX7" fmla="*/ 0 w 5681609"/>
              <a:gd name="connsiteY7" fmla="*/ 1081832 h 5445115"/>
              <a:gd name="connsiteX8" fmla="*/ 133564 w 5681609"/>
              <a:gd name="connsiteY8" fmla="*/ 110576 h 5445115"/>
              <a:gd name="connsiteX0" fmla="*/ 133564 w 5681609"/>
              <a:gd name="connsiteY0" fmla="*/ 110576 h 5445115"/>
              <a:gd name="connsiteX1" fmla="*/ 3584264 w 5681609"/>
              <a:gd name="connsiteY1" fmla="*/ 0 h 5445115"/>
              <a:gd name="connsiteX2" fmla="*/ 5524299 w 5681609"/>
              <a:gd name="connsiteY2" fmla="*/ 2558265 h 5445115"/>
              <a:gd name="connsiteX3" fmla="*/ 5319444 w 5681609"/>
              <a:gd name="connsiteY3" fmla="*/ 3463019 h 5445115"/>
              <a:gd name="connsiteX4" fmla="*/ 3233791 w 5681609"/>
              <a:gd name="connsiteY4" fmla="*/ 5242865 h 5445115"/>
              <a:gd name="connsiteX5" fmla="*/ 2185198 w 5681609"/>
              <a:gd name="connsiteY5" fmla="*/ 5253768 h 5445115"/>
              <a:gd name="connsiteX6" fmla="*/ 206112 w 5681609"/>
              <a:gd name="connsiteY6" fmla="*/ 2448923 h 5445115"/>
              <a:gd name="connsiteX7" fmla="*/ 0 w 5681609"/>
              <a:gd name="connsiteY7" fmla="*/ 1081832 h 5445115"/>
              <a:gd name="connsiteX8" fmla="*/ 133564 w 5681609"/>
              <a:gd name="connsiteY8" fmla="*/ 110576 h 5445115"/>
              <a:gd name="connsiteX0" fmla="*/ 133564 w 5681609"/>
              <a:gd name="connsiteY0" fmla="*/ 0 h 5334539"/>
              <a:gd name="connsiteX1" fmla="*/ 3415388 w 5681609"/>
              <a:gd name="connsiteY1" fmla="*/ 4754 h 5334539"/>
              <a:gd name="connsiteX2" fmla="*/ 5524299 w 5681609"/>
              <a:gd name="connsiteY2" fmla="*/ 2447689 h 5334539"/>
              <a:gd name="connsiteX3" fmla="*/ 5319444 w 5681609"/>
              <a:gd name="connsiteY3" fmla="*/ 3352443 h 5334539"/>
              <a:gd name="connsiteX4" fmla="*/ 3233791 w 5681609"/>
              <a:gd name="connsiteY4" fmla="*/ 5132289 h 5334539"/>
              <a:gd name="connsiteX5" fmla="*/ 2185198 w 5681609"/>
              <a:gd name="connsiteY5" fmla="*/ 5143192 h 5334539"/>
              <a:gd name="connsiteX6" fmla="*/ 206112 w 5681609"/>
              <a:gd name="connsiteY6" fmla="*/ 2338347 h 5334539"/>
              <a:gd name="connsiteX7" fmla="*/ 0 w 5681609"/>
              <a:gd name="connsiteY7" fmla="*/ 971256 h 5334539"/>
              <a:gd name="connsiteX8" fmla="*/ 133564 w 5681609"/>
              <a:gd name="connsiteY8" fmla="*/ 0 h 5334539"/>
              <a:gd name="connsiteX0" fmla="*/ 133564 w 5681609"/>
              <a:gd name="connsiteY0" fmla="*/ 0 h 5334539"/>
              <a:gd name="connsiteX1" fmla="*/ 3415388 w 5681609"/>
              <a:gd name="connsiteY1" fmla="*/ 4754 h 5334539"/>
              <a:gd name="connsiteX2" fmla="*/ 5524299 w 5681609"/>
              <a:gd name="connsiteY2" fmla="*/ 2447689 h 5334539"/>
              <a:gd name="connsiteX3" fmla="*/ 5319444 w 5681609"/>
              <a:gd name="connsiteY3" fmla="*/ 3352443 h 5334539"/>
              <a:gd name="connsiteX4" fmla="*/ 3233791 w 5681609"/>
              <a:gd name="connsiteY4" fmla="*/ 5132289 h 5334539"/>
              <a:gd name="connsiteX5" fmla="*/ 2185198 w 5681609"/>
              <a:gd name="connsiteY5" fmla="*/ 5143192 h 5334539"/>
              <a:gd name="connsiteX6" fmla="*/ 206112 w 5681609"/>
              <a:gd name="connsiteY6" fmla="*/ 2338347 h 5334539"/>
              <a:gd name="connsiteX7" fmla="*/ 0 w 5681609"/>
              <a:gd name="connsiteY7" fmla="*/ 971256 h 5334539"/>
              <a:gd name="connsiteX8" fmla="*/ 133564 w 5681609"/>
              <a:gd name="connsiteY8" fmla="*/ 0 h 5334539"/>
              <a:gd name="connsiteX0" fmla="*/ 133564 w 5521073"/>
              <a:gd name="connsiteY0" fmla="*/ 0 h 5334539"/>
              <a:gd name="connsiteX1" fmla="*/ 3415388 w 5521073"/>
              <a:gd name="connsiteY1" fmla="*/ 4754 h 5334539"/>
              <a:gd name="connsiteX2" fmla="*/ 5322472 w 5521073"/>
              <a:gd name="connsiteY2" fmla="*/ 2184078 h 5334539"/>
              <a:gd name="connsiteX3" fmla="*/ 5319444 w 5521073"/>
              <a:gd name="connsiteY3" fmla="*/ 3352443 h 5334539"/>
              <a:gd name="connsiteX4" fmla="*/ 3233791 w 5521073"/>
              <a:gd name="connsiteY4" fmla="*/ 5132289 h 5334539"/>
              <a:gd name="connsiteX5" fmla="*/ 2185198 w 5521073"/>
              <a:gd name="connsiteY5" fmla="*/ 5143192 h 5334539"/>
              <a:gd name="connsiteX6" fmla="*/ 206112 w 5521073"/>
              <a:gd name="connsiteY6" fmla="*/ 2338347 h 5334539"/>
              <a:gd name="connsiteX7" fmla="*/ 0 w 5521073"/>
              <a:gd name="connsiteY7" fmla="*/ 971256 h 5334539"/>
              <a:gd name="connsiteX8" fmla="*/ 133564 w 5521073"/>
              <a:gd name="connsiteY8" fmla="*/ 0 h 5334539"/>
              <a:gd name="connsiteX0" fmla="*/ 133564 w 5521073"/>
              <a:gd name="connsiteY0" fmla="*/ 0 h 5334539"/>
              <a:gd name="connsiteX1" fmla="*/ 3415388 w 5521073"/>
              <a:gd name="connsiteY1" fmla="*/ 4754 h 5334539"/>
              <a:gd name="connsiteX2" fmla="*/ 5322472 w 5521073"/>
              <a:gd name="connsiteY2" fmla="*/ 2184078 h 5334539"/>
              <a:gd name="connsiteX3" fmla="*/ 5319444 w 5521073"/>
              <a:gd name="connsiteY3" fmla="*/ 3352443 h 5334539"/>
              <a:gd name="connsiteX4" fmla="*/ 3233791 w 5521073"/>
              <a:gd name="connsiteY4" fmla="*/ 5132289 h 5334539"/>
              <a:gd name="connsiteX5" fmla="*/ 2185198 w 5521073"/>
              <a:gd name="connsiteY5" fmla="*/ 5143192 h 5334539"/>
              <a:gd name="connsiteX6" fmla="*/ 206112 w 5521073"/>
              <a:gd name="connsiteY6" fmla="*/ 2338347 h 5334539"/>
              <a:gd name="connsiteX7" fmla="*/ 0 w 5521073"/>
              <a:gd name="connsiteY7" fmla="*/ 971256 h 5334539"/>
              <a:gd name="connsiteX8" fmla="*/ 133564 w 5521073"/>
              <a:gd name="connsiteY8" fmla="*/ 0 h 5334539"/>
              <a:gd name="connsiteX0" fmla="*/ 133564 w 5521073"/>
              <a:gd name="connsiteY0" fmla="*/ 0 h 5334539"/>
              <a:gd name="connsiteX1" fmla="*/ 3415388 w 5521073"/>
              <a:gd name="connsiteY1" fmla="*/ 4754 h 5334539"/>
              <a:gd name="connsiteX2" fmla="*/ 5322472 w 5521073"/>
              <a:gd name="connsiteY2" fmla="*/ 2184078 h 5334539"/>
              <a:gd name="connsiteX3" fmla="*/ 5319444 w 5521073"/>
              <a:gd name="connsiteY3" fmla="*/ 3352443 h 5334539"/>
              <a:gd name="connsiteX4" fmla="*/ 3233791 w 5521073"/>
              <a:gd name="connsiteY4" fmla="*/ 5132289 h 5334539"/>
              <a:gd name="connsiteX5" fmla="*/ 2185198 w 5521073"/>
              <a:gd name="connsiteY5" fmla="*/ 5143192 h 5334539"/>
              <a:gd name="connsiteX6" fmla="*/ 206112 w 5521073"/>
              <a:gd name="connsiteY6" fmla="*/ 2338347 h 5334539"/>
              <a:gd name="connsiteX7" fmla="*/ 0 w 5521073"/>
              <a:gd name="connsiteY7" fmla="*/ 971256 h 5334539"/>
              <a:gd name="connsiteX8" fmla="*/ 133564 w 5521073"/>
              <a:gd name="connsiteY8" fmla="*/ 0 h 5334539"/>
              <a:gd name="connsiteX0" fmla="*/ 133564 w 5521073"/>
              <a:gd name="connsiteY0" fmla="*/ 0 h 5334539"/>
              <a:gd name="connsiteX1" fmla="*/ 3415388 w 5521073"/>
              <a:gd name="connsiteY1" fmla="*/ 4754 h 5334539"/>
              <a:gd name="connsiteX2" fmla="*/ 5322472 w 5521073"/>
              <a:gd name="connsiteY2" fmla="*/ 2184078 h 5334539"/>
              <a:gd name="connsiteX3" fmla="*/ 5319444 w 5521073"/>
              <a:gd name="connsiteY3" fmla="*/ 3352443 h 5334539"/>
              <a:gd name="connsiteX4" fmla="*/ 3233791 w 5521073"/>
              <a:gd name="connsiteY4" fmla="*/ 5132289 h 5334539"/>
              <a:gd name="connsiteX5" fmla="*/ 2185198 w 5521073"/>
              <a:gd name="connsiteY5" fmla="*/ 5143192 h 5334539"/>
              <a:gd name="connsiteX6" fmla="*/ 206112 w 5521073"/>
              <a:gd name="connsiteY6" fmla="*/ 2338347 h 5334539"/>
              <a:gd name="connsiteX7" fmla="*/ 0 w 5521073"/>
              <a:gd name="connsiteY7" fmla="*/ 971256 h 5334539"/>
              <a:gd name="connsiteX8" fmla="*/ 133564 w 5521073"/>
              <a:gd name="connsiteY8" fmla="*/ 0 h 5334539"/>
              <a:gd name="connsiteX0" fmla="*/ 133564 w 5521073"/>
              <a:gd name="connsiteY0" fmla="*/ 0 h 5334539"/>
              <a:gd name="connsiteX1" fmla="*/ 3415388 w 5521073"/>
              <a:gd name="connsiteY1" fmla="*/ 4754 h 5334539"/>
              <a:gd name="connsiteX2" fmla="*/ 5322472 w 5521073"/>
              <a:gd name="connsiteY2" fmla="*/ 2184078 h 5334539"/>
              <a:gd name="connsiteX3" fmla="*/ 5319444 w 5521073"/>
              <a:gd name="connsiteY3" fmla="*/ 3352443 h 5334539"/>
              <a:gd name="connsiteX4" fmla="*/ 3233791 w 5521073"/>
              <a:gd name="connsiteY4" fmla="*/ 5132289 h 5334539"/>
              <a:gd name="connsiteX5" fmla="*/ 2185198 w 5521073"/>
              <a:gd name="connsiteY5" fmla="*/ 5143192 h 5334539"/>
              <a:gd name="connsiteX6" fmla="*/ 206112 w 5521073"/>
              <a:gd name="connsiteY6" fmla="*/ 2338347 h 5334539"/>
              <a:gd name="connsiteX7" fmla="*/ 0 w 5521073"/>
              <a:gd name="connsiteY7" fmla="*/ 971256 h 5334539"/>
              <a:gd name="connsiteX8" fmla="*/ 133564 w 5521073"/>
              <a:gd name="connsiteY8" fmla="*/ 0 h 5334539"/>
              <a:gd name="connsiteX0" fmla="*/ 133564 w 5521073"/>
              <a:gd name="connsiteY0" fmla="*/ 0 h 5334539"/>
              <a:gd name="connsiteX1" fmla="*/ 3415388 w 5521073"/>
              <a:gd name="connsiteY1" fmla="*/ 4754 h 5334539"/>
              <a:gd name="connsiteX2" fmla="*/ 5322472 w 5521073"/>
              <a:gd name="connsiteY2" fmla="*/ 2184078 h 5334539"/>
              <a:gd name="connsiteX3" fmla="*/ 5319444 w 5521073"/>
              <a:gd name="connsiteY3" fmla="*/ 3352443 h 5334539"/>
              <a:gd name="connsiteX4" fmla="*/ 3233791 w 5521073"/>
              <a:gd name="connsiteY4" fmla="*/ 5132289 h 5334539"/>
              <a:gd name="connsiteX5" fmla="*/ 2185198 w 5521073"/>
              <a:gd name="connsiteY5" fmla="*/ 5143192 h 5334539"/>
              <a:gd name="connsiteX6" fmla="*/ 206112 w 5521073"/>
              <a:gd name="connsiteY6" fmla="*/ 2338347 h 5334539"/>
              <a:gd name="connsiteX7" fmla="*/ 0 w 5521073"/>
              <a:gd name="connsiteY7" fmla="*/ 971256 h 5334539"/>
              <a:gd name="connsiteX8" fmla="*/ 133564 w 5521073"/>
              <a:gd name="connsiteY8" fmla="*/ 0 h 5334539"/>
              <a:gd name="connsiteX0" fmla="*/ 133564 w 5557685"/>
              <a:gd name="connsiteY0" fmla="*/ 0 h 5334539"/>
              <a:gd name="connsiteX1" fmla="*/ 3415388 w 5557685"/>
              <a:gd name="connsiteY1" fmla="*/ 4754 h 5334539"/>
              <a:gd name="connsiteX2" fmla="*/ 5322472 w 5557685"/>
              <a:gd name="connsiteY2" fmla="*/ 2184078 h 5334539"/>
              <a:gd name="connsiteX3" fmla="*/ 5319444 w 5557685"/>
              <a:gd name="connsiteY3" fmla="*/ 3352443 h 5334539"/>
              <a:gd name="connsiteX4" fmla="*/ 3233791 w 5557685"/>
              <a:gd name="connsiteY4" fmla="*/ 5132289 h 5334539"/>
              <a:gd name="connsiteX5" fmla="*/ 2185198 w 5557685"/>
              <a:gd name="connsiteY5" fmla="*/ 5143192 h 5334539"/>
              <a:gd name="connsiteX6" fmla="*/ 206112 w 5557685"/>
              <a:gd name="connsiteY6" fmla="*/ 2338347 h 5334539"/>
              <a:gd name="connsiteX7" fmla="*/ 0 w 5557685"/>
              <a:gd name="connsiteY7" fmla="*/ 971256 h 5334539"/>
              <a:gd name="connsiteX8" fmla="*/ 133564 w 5557685"/>
              <a:gd name="connsiteY8" fmla="*/ 0 h 5334539"/>
              <a:gd name="connsiteX0" fmla="*/ 133564 w 5623525"/>
              <a:gd name="connsiteY0" fmla="*/ 0 h 5334539"/>
              <a:gd name="connsiteX1" fmla="*/ 3415388 w 5623525"/>
              <a:gd name="connsiteY1" fmla="*/ 4754 h 5334539"/>
              <a:gd name="connsiteX2" fmla="*/ 5322472 w 5623525"/>
              <a:gd name="connsiteY2" fmla="*/ 2184078 h 5334539"/>
              <a:gd name="connsiteX3" fmla="*/ 5319444 w 5623525"/>
              <a:gd name="connsiteY3" fmla="*/ 3352443 h 5334539"/>
              <a:gd name="connsiteX4" fmla="*/ 3233791 w 5623525"/>
              <a:gd name="connsiteY4" fmla="*/ 5132289 h 5334539"/>
              <a:gd name="connsiteX5" fmla="*/ 2185198 w 5623525"/>
              <a:gd name="connsiteY5" fmla="*/ 5143192 h 5334539"/>
              <a:gd name="connsiteX6" fmla="*/ 206112 w 5623525"/>
              <a:gd name="connsiteY6" fmla="*/ 2338347 h 5334539"/>
              <a:gd name="connsiteX7" fmla="*/ 0 w 5623525"/>
              <a:gd name="connsiteY7" fmla="*/ 971256 h 5334539"/>
              <a:gd name="connsiteX8" fmla="*/ 133564 w 5623525"/>
              <a:gd name="connsiteY8" fmla="*/ 0 h 5334539"/>
              <a:gd name="connsiteX0" fmla="*/ 133564 w 5625277"/>
              <a:gd name="connsiteY0" fmla="*/ 0 h 5334539"/>
              <a:gd name="connsiteX1" fmla="*/ 3415388 w 5625277"/>
              <a:gd name="connsiteY1" fmla="*/ 4754 h 5334539"/>
              <a:gd name="connsiteX2" fmla="*/ 5322472 w 5625277"/>
              <a:gd name="connsiteY2" fmla="*/ 2184078 h 5334539"/>
              <a:gd name="connsiteX3" fmla="*/ 5319444 w 5625277"/>
              <a:gd name="connsiteY3" fmla="*/ 3352443 h 5334539"/>
              <a:gd name="connsiteX4" fmla="*/ 3233791 w 5625277"/>
              <a:gd name="connsiteY4" fmla="*/ 5132289 h 5334539"/>
              <a:gd name="connsiteX5" fmla="*/ 2185198 w 5625277"/>
              <a:gd name="connsiteY5" fmla="*/ 5143192 h 5334539"/>
              <a:gd name="connsiteX6" fmla="*/ 206112 w 5625277"/>
              <a:gd name="connsiteY6" fmla="*/ 2338347 h 5334539"/>
              <a:gd name="connsiteX7" fmla="*/ 0 w 5625277"/>
              <a:gd name="connsiteY7" fmla="*/ 971256 h 5334539"/>
              <a:gd name="connsiteX8" fmla="*/ 133564 w 5625277"/>
              <a:gd name="connsiteY8" fmla="*/ 0 h 5334539"/>
              <a:gd name="connsiteX0" fmla="*/ 133564 w 5623524"/>
              <a:gd name="connsiteY0" fmla="*/ 0 h 5334539"/>
              <a:gd name="connsiteX1" fmla="*/ 3415388 w 5623524"/>
              <a:gd name="connsiteY1" fmla="*/ 4754 h 5334539"/>
              <a:gd name="connsiteX2" fmla="*/ 5322472 w 5623524"/>
              <a:gd name="connsiteY2" fmla="*/ 2184078 h 5334539"/>
              <a:gd name="connsiteX3" fmla="*/ 5319444 w 5623524"/>
              <a:gd name="connsiteY3" fmla="*/ 3352443 h 5334539"/>
              <a:gd name="connsiteX4" fmla="*/ 3233791 w 5623524"/>
              <a:gd name="connsiteY4" fmla="*/ 5132289 h 5334539"/>
              <a:gd name="connsiteX5" fmla="*/ 2185198 w 5623524"/>
              <a:gd name="connsiteY5" fmla="*/ 5143192 h 5334539"/>
              <a:gd name="connsiteX6" fmla="*/ 206112 w 5623524"/>
              <a:gd name="connsiteY6" fmla="*/ 2338347 h 5334539"/>
              <a:gd name="connsiteX7" fmla="*/ 0 w 5623524"/>
              <a:gd name="connsiteY7" fmla="*/ 971256 h 5334539"/>
              <a:gd name="connsiteX8" fmla="*/ 133564 w 5623524"/>
              <a:gd name="connsiteY8" fmla="*/ 0 h 5334539"/>
              <a:gd name="connsiteX0" fmla="*/ 133564 w 5631119"/>
              <a:gd name="connsiteY0" fmla="*/ 0 h 5334539"/>
              <a:gd name="connsiteX1" fmla="*/ 3415388 w 5631119"/>
              <a:gd name="connsiteY1" fmla="*/ 4754 h 5334539"/>
              <a:gd name="connsiteX2" fmla="*/ 5322472 w 5631119"/>
              <a:gd name="connsiteY2" fmla="*/ 2184078 h 5334539"/>
              <a:gd name="connsiteX3" fmla="*/ 5319444 w 5631119"/>
              <a:gd name="connsiteY3" fmla="*/ 3352443 h 5334539"/>
              <a:gd name="connsiteX4" fmla="*/ 3233791 w 5631119"/>
              <a:gd name="connsiteY4" fmla="*/ 5132289 h 5334539"/>
              <a:gd name="connsiteX5" fmla="*/ 2185198 w 5631119"/>
              <a:gd name="connsiteY5" fmla="*/ 5143192 h 5334539"/>
              <a:gd name="connsiteX6" fmla="*/ 206112 w 5631119"/>
              <a:gd name="connsiteY6" fmla="*/ 2338347 h 5334539"/>
              <a:gd name="connsiteX7" fmla="*/ 0 w 5631119"/>
              <a:gd name="connsiteY7" fmla="*/ 971256 h 5334539"/>
              <a:gd name="connsiteX8" fmla="*/ 133564 w 5631119"/>
              <a:gd name="connsiteY8" fmla="*/ 0 h 5334539"/>
              <a:gd name="connsiteX0" fmla="*/ 133564 w 5624182"/>
              <a:gd name="connsiteY0" fmla="*/ 0 h 5334539"/>
              <a:gd name="connsiteX1" fmla="*/ 3415388 w 5624182"/>
              <a:gd name="connsiteY1" fmla="*/ 4754 h 5334539"/>
              <a:gd name="connsiteX2" fmla="*/ 5322472 w 5624182"/>
              <a:gd name="connsiteY2" fmla="*/ 2184078 h 5334539"/>
              <a:gd name="connsiteX3" fmla="*/ 5319444 w 5624182"/>
              <a:gd name="connsiteY3" fmla="*/ 3352443 h 5334539"/>
              <a:gd name="connsiteX4" fmla="*/ 3233791 w 5624182"/>
              <a:gd name="connsiteY4" fmla="*/ 5132289 h 5334539"/>
              <a:gd name="connsiteX5" fmla="*/ 2185198 w 5624182"/>
              <a:gd name="connsiteY5" fmla="*/ 5143192 h 5334539"/>
              <a:gd name="connsiteX6" fmla="*/ 206112 w 5624182"/>
              <a:gd name="connsiteY6" fmla="*/ 2338347 h 5334539"/>
              <a:gd name="connsiteX7" fmla="*/ 0 w 5624182"/>
              <a:gd name="connsiteY7" fmla="*/ 971256 h 5334539"/>
              <a:gd name="connsiteX8" fmla="*/ 133564 w 5624182"/>
              <a:gd name="connsiteY8" fmla="*/ 0 h 5334539"/>
              <a:gd name="connsiteX0" fmla="*/ 133564 w 5624182"/>
              <a:gd name="connsiteY0" fmla="*/ 0 h 5334539"/>
              <a:gd name="connsiteX1" fmla="*/ 3415388 w 5624182"/>
              <a:gd name="connsiteY1" fmla="*/ 4754 h 5334539"/>
              <a:gd name="connsiteX2" fmla="*/ 5322472 w 5624182"/>
              <a:gd name="connsiteY2" fmla="*/ 2184078 h 5334539"/>
              <a:gd name="connsiteX3" fmla="*/ 5319444 w 5624182"/>
              <a:gd name="connsiteY3" fmla="*/ 3352443 h 5334539"/>
              <a:gd name="connsiteX4" fmla="*/ 3233791 w 5624182"/>
              <a:gd name="connsiteY4" fmla="*/ 5132289 h 5334539"/>
              <a:gd name="connsiteX5" fmla="*/ 2185198 w 5624182"/>
              <a:gd name="connsiteY5" fmla="*/ 5143192 h 5334539"/>
              <a:gd name="connsiteX6" fmla="*/ 206112 w 5624182"/>
              <a:gd name="connsiteY6" fmla="*/ 2338347 h 5334539"/>
              <a:gd name="connsiteX7" fmla="*/ 0 w 5624182"/>
              <a:gd name="connsiteY7" fmla="*/ 971256 h 5334539"/>
              <a:gd name="connsiteX8" fmla="*/ 133564 w 5624182"/>
              <a:gd name="connsiteY8" fmla="*/ 0 h 5334539"/>
              <a:gd name="connsiteX0" fmla="*/ 133564 w 5624182"/>
              <a:gd name="connsiteY0" fmla="*/ 0 h 5334539"/>
              <a:gd name="connsiteX1" fmla="*/ 3415388 w 5624182"/>
              <a:gd name="connsiteY1" fmla="*/ 4754 h 5334539"/>
              <a:gd name="connsiteX2" fmla="*/ 5322472 w 5624182"/>
              <a:gd name="connsiteY2" fmla="*/ 2184078 h 5334539"/>
              <a:gd name="connsiteX3" fmla="*/ 5319444 w 5624182"/>
              <a:gd name="connsiteY3" fmla="*/ 3352443 h 5334539"/>
              <a:gd name="connsiteX4" fmla="*/ 3233791 w 5624182"/>
              <a:gd name="connsiteY4" fmla="*/ 5132289 h 5334539"/>
              <a:gd name="connsiteX5" fmla="*/ 2185198 w 5624182"/>
              <a:gd name="connsiteY5" fmla="*/ 5143192 h 5334539"/>
              <a:gd name="connsiteX6" fmla="*/ 206112 w 5624182"/>
              <a:gd name="connsiteY6" fmla="*/ 2338347 h 5334539"/>
              <a:gd name="connsiteX7" fmla="*/ 0 w 5624182"/>
              <a:gd name="connsiteY7" fmla="*/ 971256 h 5334539"/>
              <a:gd name="connsiteX8" fmla="*/ 133564 w 5624182"/>
              <a:gd name="connsiteY8" fmla="*/ 0 h 5334539"/>
              <a:gd name="connsiteX0" fmla="*/ 133564 w 5624182"/>
              <a:gd name="connsiteY0" fmla="*/ 0 h 5334539"/>
              <a:gd name="connsiteX1" fmla="*/ 3415388 w 5624182"/>
              <a:gd name="connsiteY1" fmla="*/ 4754 h 5334539"/>
              <a:gd name="connsiteX2" fmla="*/ 5322472 w 5624182"/>
              <a:gd name="connsiteY2" fmla="*/ 2184078 h 5334539"/>
              <a:gd name="connsiteX3" fmla="*/ 5319444 w 5624182"/>
              <a:gd name="connsiteY3" fmla="*/ 3352443 h 5334539"/>
              <a:gd name="connsiteX4" fmla="*/ 3233791 w 5624182"/>
              <a:gd name="connsiteY4" fmla="*/ 5132289 h 5334539"/>
              <a:gd name="connsiteX5" fmla="*/ 2185198 w 5624182"/>
              <a:gd name="connsiteY5" fmla="*/ 5143192 h 5334539"/>
              <a:gd name="connsiteX6" fmla="*/ 206112 w 5624182"/>
              <a:gd name="connsiteY6" fmla="*/ 2338347 h 5334539"/>
              <a:gd name="connsiteX7" fmla="*/ 0 w 5624182"/>
              <a:gd name="connsiteY7" fmla="*/ 971256 h 5334539"/>
              <a:gd name="connsiteX8" fmla="*/ 133564 w 5624182"/>
              <a:gd name="connsiteY8" fmla="*/ 0 h 5334539"/>
              <a:gd name="connsiteX0" fmla="*/ 133564 w 5624182"/>
              <a:gd name="connsiteY0" fmla="*/ 0 h 5334539"/>
              <a:gd name="connsiteX1" fmla="*/ 3415388 w 5624182"/>
              <a:gd name="connsiteY1" fmla="*/ 4754 h 5334539"/>
              <a:gd name="connsiteX2" fmla="*/ 5322472 w 5624182"/>
              <a:gd name="connsiteY2" fmla="*/ 2184078 h 5334539"/>
              <a:gd name="connsiteX3" fmla="*/ 5319444 w 5624182"/>
              <a:gd name="connsiteY3" fmla="*/ 3352443 h 5334539"/>
              <a:gd name="connsiteX4" fmla="*/ 3233791 w 5624182"/>
              <a:gd name="connsiteY4" fmla="*/ 5132289 h 5334539"/>
              <a:gd name="connsiteX5" fmla="*/ 2185198 w 5624182"/>
              <a:gd name="connsiteY5" fmla="*/ 5143192 h 5334539"/>
              <a:gd name="connsiteX6" fmla="*/ 206112 w 5624182"/>
              <a:gd name="connsiteY6" fmla="*/ 2338347 h 5334539"/>
              <a:gd name="connsiteX7" fmla="*/ 0 w 5624182"/>
              <a:gd name="connsiteY7" fmla="*/ 971256 h 5334539"/>
              <a:gd name="connsiteX8" fmla="*/ 133564 w 5624182"/>
              <a:gd name="connsiteY8" fmla="*/ 0 h 5334539"/>
              <a:gd name="connsiteX0" fmla="*/ 133564 w 5624182"/>
              <a:gd name="connsiteY0" fmla="*/ 0 h 5338200"/>
              <a:gd name="connsiteX1" fmla="*/ 3415388 w 5624182"/>
              <a:gd name="connsiteY1" fmla="*/ 4754 h 5338200"/>
              <a:gd name="connsiteX2" fmla="*/ 5322472 w 5624182"/>
              <a:gd name="connsiteY2" fmla="*/ 2184078 h 5338200"/>
              <a:gd name="connsiteX3" fmla="*/ 5319444 w 5624182"/>
              <a:gd name="connsiteY3" fmla="*/ 3352443 h 5338200"/>
              <a:gd name="connsiteX4" fmla="*/ 3233791 w 5624182"/>
              <a:gd name="connsiteY4" fmla="*/ 5132289 h 5338200"/>
              <a:gd name="connsiteX5" fmla="*/ 2185198 w 5624182"/>
              <a:gd name="connsiteY5" fmla="*/ 5143192 h 5338200"/>
              <a:gd name="connsiteX6" fmla="*/ 206112 w 5624182"/>
              <a:gd name="connsiteY6" fmla="*/ 2338347 h 5338200"/>
              <a:gd name="connsiteX7" fmla="*/ 0 w 5624182"/>
              <a:gd name="connsiteY7" fmla="*/ 971256 h 5338200"/>
              <a:gd name="connsiteX8" fmla="*/ 133564 w 5624182"/>
              <a:gd name="connsiteY8" fmla="*/ 0 h 5338200"/>
              <a:gd name="connsiteX0" fmla="*/ 133564 w 5624182"/>
              <a:gd name="connsiteY0" fmla="*/ 0 h 5369267"/>
              <a:gd name="connsiteX1" fmla="*/ 3415388 w 5624182"/>
              <a:gd name="connsiteY1" fmla="*/ 4754 h 5369267"/>
              <a:gd name="connsiteX2" fmla="*/ 5322472 w 5624182"/>
              <a:gd name="connsiteY2" fmla="*/ 2184078 h 5369267"/>
              <a:gd name="connsiteX3" fmla="*/ 5319444 w 5624182"/>
              <a:gd name="connsiteY3" fmla="*/ 3352443 h 5369267"/>
              <a:gd name="connsiteX4" fmla="*/ 3233791 w 5624182"/>
              <a:gd name="connsiteY4" fmla="*/ 5132289 h 5369267"/>
              <a:gd name="connsiteX5" fmla="*/ 2185198 w 5624182"/>
              <a:gd name="connsiteY5" fmla="*/ 5143192 h 5369267"/>
              <a:gd name="connsiteX6" fmla="*/ 206112 w 5624182"/>
              <a:gd name="connsiteY6" fmla="*/ 2338347 h 5369267"/>
              <a:gd name="connsiteX7" fmla="*/ 0 w 5624182"/>
              <a:gd name="connsiteY7" fmla="*/ 971256 h 5369267"/>
              <a:gd name="connsiteX8" fmla="*/ 133564 w 5624182"/>
              <a:gd name="connsiteY8" fmla="*/ 0 h 5369267"/>
              <a:gd name="connsiteX0" fmla="*/ 133564 w 5624182"/>
              <a:gd name="connsiteY0" fmla="*/ 0 h 5351335"/>
              <a:gd name="connsiteX1" fmla="*/ 3415388 w 5624182"/>
              <a:gd name="connsiteY1" fmla="*/ 4754 h 5351335"/>
              <a:gd name="connsiteX2" fmla="*/ 5322472 w 5624182"/>
              <a:gd name="connsiteY2" fmla="*/ 2184078 h 5351335"/>
              <a:gd name="connsiteX3" fmla="*/ 5319444 w 5624182"/>
              <a:gd name="connsiteY3" fmla="*/ 3352443 h 5351335"/>
              <a:gd name="connsiteX4" fmla="*/ 3233791 w 5624182"/>
              <a:gd name="connsiteY4" fmla="*/ 5132289 h 5351335"/>
              <a:gd name="connsiteX5" fmla="*/ 2185198 w 5624182"/>
              <a:gd name="connsiteY5" fmla="*/ 5143192 h 5351335"/>
              <a:gd name="connsiteX6" fmla="*/ 206112 w 5624182"/>
              <a:gd name="connsiteY6" fmla="*/ 2338347 h 5351335"/>
              <a:gd name="connsiteX7" fmla="*/ 0 w 5624182"/>
              <a:gd name="connsiteY7" fmla="*/ 971256 h 5351335"/>
              <a:gd name="connsiteX8" fmla="*/ 133564 w 5624182"/>
              <a:gd name="connsiteY8" fmla="*/ 0 h 5351335"/>
              <a:gd name="connsiteX0" fmla="*/ 133564 w 5624182"/>
              <a:gd name="connsiteY0" fmla="*/ 0 h 5351335"/>
              <a:gd name="connsiteX1" fmla="*/ 3415388 w 5624182"/>
              <a:gd name="connsiteY1" fmla="*/ 4754 h 5351335"/>
              <a:gd name="connsiteX2" fmla="*/ 5322472 w 5624182"/>
              <a:gd name="connsiteY2" fmla="*/ 2184078 h 5351335"/>
              <a:gd name="connsiteX3" fmla="*/ 5319444 w 5624182"/>
              <a:gd name="connsiteY3" fmla="*/ 3352443 h 5351335"/>
              <a:gd name="connsiteX4" fmla="*/ 3233791 w 5624182"/>
              <a:gd name="connsiteY4" fmla="*/ 5132289 h 5351335"/>
              <a:gd name="connsiteX5" fmla="*/ 2185198 w 5624182"/>
              <a:gd name="connsiteY5" fmla="*/ 5143192 h 5351335"/>
              <a:gd name="connsiteX6" fmla="*/ 131971 w 5624182"/>
              <a:gd name="connsiteY6" fmla="*/ 2453677 h 5351335"/>
              <a:gd name="connsiteX7" fmla="*/ 0 w 5624182"/>
              <a:gd name="connsiteY7" fmla="*/ 971256 h 5351335"/>
              <a:gd name="connsiteX8" fmla="*/ 133564 w 5624182"/>
              <a:gd name="connsiteY8" fmla="*/ 0 h 5351335"/>
              <a:gd name="connsiteX0" fmla="*/ 133564 w 5624182"/>
              <a:gd name="connsiteY0" fmla="*/ 0 h 5351335"/>
              <a:gd name="connsiteX1" fmla="*/ 3415388 w 5624182"/>
              <a:gd name="connsiteY1" fmla="*/ 4754 h 5351335"/>
              <a:gd name="connsiteX2" fmla="*/ 5322472 w 5624182"/>
              <a:gd name="connsiteY2" fmla="*/ 2184078 h 5351335"/>
              <a:gd name="connsiteX3" fmla="*/ 5319444 w 5624182"/>
              <a:gd name="connsiteY3" fmla="*/ 3352443 h 5351335"/>
              <a:gd name="connsiteX4" fmla="*/ 3233791 w 5624182"/>
              <a:gd name="connsiteY4" fmla="*/ 5132289 h 5351335"/>
              <a:gd name="connsiteX5" fmla="*/ 2185198 w 5624182"/>
              <a:gd name="connsiteY5" fmla="*/ 5143192 h 5351335"/>
              <a:gd name="connsiteX6" fmla="*/ 131971 w 5624182"/>
              <a:gd name="connsiteY6" fmla="*/ 2453677 h 5351335"/>
              <a:gd name="connsiteX7" fmla="*/ 0 w 5624182"/>
              <a:gd name="connsiteY7" fmla="*/ 971256 h 5351335"/>
              <a:gd name="connsiteX8" fmla="*/ 133564 w 5624182"/>
              <a:gd name="connsiteY8" fmla="*/ 0 h 5351335"/>
              <a:gd name="connsiteX0" fmla="*/ 133564 w 5624182"/>
              <a:gd name="connsiteY0" fmla="*/ 0 h 5351335"/>
              <a:gd name="connsiteX1" fmla="*/ 3415388 w 5624182"/>
              <a:gd name="connsiteY1" fmla="*/ 4754 h 5351335"/>
              <a:gd name="connsiteX2" fmla="*/ 5322472 w 5624182"/>
              <a:gd name="connsiteY2" fmla="*/ 2184078 h 5351335"/>
              <a:gd name="connsiteX3" fmla="*/ 5319444 w 5624182"/>
              <a:gd name="connsiteY3" fmla="*/ 3352443 h 5351335"/>
              <a:gd name="connsiteX4" fmla="*/ 3233791 w 5624182"/>
              <a:gd name="connsiteY4" fmla="*/ 5132289 h 5351335"/>
              <a:gd name="connsiteX5" fmla="*/ 2185198 w 5624182"/>
              <a:gd name="connsiteY5" fmla="*/ 5143192 h 5351335"/>
              <a:gd name="connsiteX6" fmla="*/ 131971 w 5624182"/>
              <a:gd name="connsiteY6" fmla="*/ 2453677 h 5351335"/>
              <a:gd name="connsiteX7" fmla="*/ 0 w 5624182"/>
              <a:gd name="connsiteY7" fmla="*/ 971256 h 5351335"/>
              <a:gd name="connsiteX8" fmla="*/ 133564 w 5624182"/>
              <a:gd name="connsiteY8" fmla="*/ 0 h 5351335"/>
              <a:gd name="connsiteX0" fmla="*/ 133564 w 5624182"/>
              <a:gd name="connsiteY0" fmla="*/ 0 h 5326109"/>
              <a:gd name="connsiteX1" fmla="*/ 3415388 w 5624182"/>
              <a:gd name="connsiteY1" fmla="*/ 4754 h 5326109"/>
              <a:gd name="connsiteX2" fmla="*/ 5322472 w 5624182"/>
              <a:gd name="connsiteY2" fmla="*/ 2184078 h 5326109"/>
              <a:gd name="connsiteX3" fmla="*/ 5319444 w 5624182"/>
              <a:gd name="connsiteY3" fmla="*/ 3352443 h 5326109"/>
              <a:gd name="connsiteX4" fmla="*/ 3233791 w 5624182"/>
              <a:gd name="connsiteY4" fmla="*/ 5132289 h 5326109"/>
              <a:gd name="connsiteX5" fmla="*/ 2115176 w 5624182"/>
              <a:gd name="connsiteY5" fmla="*/ 5060814 h 5326109"/>
              <a:gd name="connsiteX6" fmla="*/ 131971 w 5624182"/>
              <a:gd name="connsiteY6" fmla="*/ 2453677 h 5326109"/>
              <a:gd name="connsiteX7" fmla="*/ 0 w 5624182"/>
              <a:gd name="connsiteY7" fmla="*/ 971256 h 5326109"/>
              <a:gd name="connsiteX8" fmla="*/ 133564 w 5624182"/>
              <a:gd name="connsiteY8" fmla="*/ 0 h 5326109"/>
              <a:gd name="connsiteX0" fmla="*/ 133564 w 5624182"/>
              <a:gd name="connsiteY0" fmla="*/ 0 h 5326109"/>
              <a:gd name="connsiteX1" fmla="*/ 3415388 w 5624182"/>
              <a:gd name="connsiteY1" fmla="*/ 4754 h 5326109"/>
              <a:gd name="connsiteX2" fmla="*/ 5322472 w 5624182"/>
              <a:gd name="connsiteY2" fmla="*/ 2184078 h 5326109"/>
              <a:gd name="connsiteX3" fmla="*/ 5319444 w 5624182"/>
              <a:gd name="connsiteY3" fmla="*/ 3352443 h 5326109"/>
              <a:gd name="connsiteX4" fmla="*/ 3233791 w 5624182"/>
              <a:gd name="connsiteY4" fmla="*/ 5132289 h 5326109"/>
              <a:gd name="connsiteX5" fmla="*/ 2115176 w 5624182"/>
              <a:gd name="connsiteY5" fmla="*/ 5060814 h 5326109"/>
              <a:gd name="connsiteX6" fmla="*/ 131971 w 5624182"/>
              <a:gd name="connsiteY6" fmla="*/ 2453677 h 5326109"/>
              <a:gd name="connsiteX7" fmla="*/ 0 w 5624182"/>
              <a:gd name="connsiteY7" fmla="*/ 971256 h 5326109"/>
              <a:gd name="connsiteX8" fmla="*/ 133564 w 5624182"/>
              <a:gd name="connsiteY8" fmla="*/ 0 h 5326109"/>
              <a:gd name="connsiteX0" fmla="*/ 133564 w 5624182"/>
              <a:gd name="connsiteY0" fmla="*/ 0 h 5349957"/>
              <a:gd name="connsiteX1" fmla="*/ 3415388 w 5624182"/>
              <a:gd name="connsiteY1" fmla="*/ 4754 h 5349957"/>
              <a:gd name="connsiteX2" fmla="*/ 5322472 w 5624182"/>
              <a:gd name="connsiteY2" fmla="*/ 2184078 h 5349957"/>
              <a:gd name="connsiteX3" fmla="*/ 5319444 w 5624182"/>
              <a:gd name="connsiteY3" fmla="*/ 3352443 h 5349957"/>
              <a:gd name="connsiteX4" fmla="*/ 3233791 w 5624182"/>
              <a:gd name="connsiteY4" fmla="*/ 5132289 h 5349957"/>
              <a:gd name="connsiteX5" fmla="*/ 2115176 w 5624182"/>
              <a:gd name="connsiteY5" fmla="*/ 5060814 h 5349957"/>
              <a:gd name="connsiteX6" fmla="*/ 131971 w 5624182"/>
              <a:gd name="connsiteY6" fmla="*/ 2453677 h 5349957"/>
              <a:gd name="connsiteX7" fmla="*/ 0 w 5624182"/>
              <a:gd name="connsiteY7" fmla="*/ 971256 h 5349957"/>
              <a:gd name="connsiteX8" fmla="*/ 133564 w 5624182"/>
              <a:gd name="connsiteY8" fmla="*/ 0 h 5349957"/>
              <a:gd name="connsiteX0" fmla="*/ 133564 w 5624182"/>
              <a:gd name="connsiteY0" fmla="*/ 0 h 5348154"/>
              <a:gd name="connsiteX1" fmla="*/ 3415388 w 5624182"/>
              <a:gd name="connsiteY1" fmla="*/ 4754 h 5348154"/>
              <a:gd name="connsiteX2" fmla="*/ 5322472 w 5624182"/>
              <a:gd name="connsiteY2" fmla="*/ 2184078 h 5348154"/>
              <a:gd name="connsiteX3" fmla="*/ 5319444 w 5624182"/>
              <a:gd name="connsiteY3" fmla="*/ 3352443 h 5348154"/>
              <a:gd name="connsiteX4" fmla="*/ 3233791 w 5624182"/>
              <a:gd name="connsiteY4" fmla="*/ 5132289 h 5348154"/>
              <a:gd name="connsiteX5" fmla="*/ 2115176 w 5624182"/>
              <a:gd name="connsiteY5" fmla="*/ 5060814 h 5348154"/>
              <a:gd name="connsiteX6" fmla="*/ 131971 w 5624182"/>
              <a:gd name="connsiteY6" fmla="*/ 2453677 h 5348154"/>
              <a:gd name="connsiteX7" fmla="*/ 0 w 5624182"/>
              <a:gd name="connsiteY7" fmla="*/ 971256 h 5348154"/>
              <a:gd name="connsiteX8" fmla="*/ 133564 w 5624182"/>
              <a:gd name="connsiteY8" fmla="*/ 0 h 5348154"/>
              <a:gd name="connsiteX0" fmla="*/ 133564 w 5624182"/>
              <a:gd name="connsiteY0" fmla="*/ 0 h 5358471"/>
              <a:gd name="connsiteX1" fmla="*/ 3415388 w 5624182"/>
              <a:gd name="connsiteY1" fmla="*/ 4754 h 5358471"/>
              <a:gd name="connsiteX2" fmla="*/ 5322472 w 5624182"/>
              <a:gd name="connsiteY2" fmla="*/ 2184078 h 5358471"/>
              <a:gd name="connsiteX3" fmla="*/ 5319444 w 5624182"/>
              <a:gd name="connsiteY3" fmla="*/ 3352443 h 5358471"/>
              <a:gd name="connsiteX4" fmla="*/ 3233791 w 5624182"/>
              <a:gd name="connsiteY4" fmla="*/ 5132289 h 5358471"/>
              <a:gd name="connsiteX5" fmla="*/ 2115176 w 5624182"/>
              <a:gd name="connsiteY5" fmla="*/ 5060814 h 5358471"/>
              <a:gd name="connsiteX6" fmla="*/ 131971 w 5624182"/>
              <a:gd name="connsiteY6" fmla="*/ 2453677 h 5358471"/>
              <a:gd name="connsiteX7" fmla="*/ 0 w 5624182"/>
              <a:gd name="connsiteY7" fmla="*/ 971256 h 5358471"/>
              <a:gd name="connsiteX8" fmla="*/ 133564 w 5624182"/>
              <a:gd name="connsiteY8" fmla="*/ 0 h 5358471"/>
              <a:gd name="connsiteX0" fmla="*/ 133564 w 5624182"/>
              <a:gd name="connsiteY0" fmla="*/ 0 h 5354907"/>
              <a:gd name="connsiteX1" fmla="*/ 3415388 w 5624182"/>
              <a:gd name="connsiteY1" fmla="*/ 4754 h 5354907"/>
              <a:gd name="connsiteX2" fmla="*/ 5322472 w 5624182"/>
              <a:gd name="connsiteY2" fmla="*/ 2184078 h 5354907"/>
              <a:gd name="connsiteX3" fmla="*/ 5319444 w 5624182"/>
              <a:gd name="connsiteY3" fmla="*/ 3352443 h 5354907"/>
              <a:gd name="connsiteX4" fmla="*/ 3233791 w 5624182"/>
              <a:gd name="connsiteY4" fmla="*/ 5132289 h 5354907"/>
              <a:gd name="connsiteX5" fmla="*/ 2115176 w 5624182"/>
              <a:gd name="connsiteY5" fmla="*/ 5060814 h 5354907"/>
              <a:gd name="connsiteX6" fmla="*/ 131971 w 5624182"/>
              <a:gd name="connsiteY6" fmla="*/ 2453677 h 5354907"/>
              <a:gd name="connsiteX7" fmla="*/ 0 w 5624182"/>
              <a:gd name="connsiteY7" fmla="*/ 971256 h 5354907"/>
              <a:gd name="connsiteX8" fmla="*/ 133564 w 5624182"/>
              <a:gd name="connsiteY8" fmla="*/ 0 h 5354907"/>
              <a:gd name="connsiteX0" fmla="*/ 5878 w 5496496"/>
              <a:gd name="connsiteY0" fmla="*/ 0 h 5354907"/>
              <a:gd name="connsiteX1" fmla="*/ 3287702 w 5496496"/>
              <a:gd name="connsiteY1" fmla="*/ 4754 h 5354907"/>
              <a:gd name="connsiteX2" fmla="*/ 5194786 w 5496496"/>
              <a:gd name="connsiteY2" fmla="*/ 2184078 h 5354907"/>
              <a:gd name="connsiteX3" fmla="*/ 5191758 w 5496496"/>
              <a:gd name="connsiteY3" fmla="*/ 3352443 h 5354907"/>
              <a:gd name="connsiteX4" fmla="*/ 3106105 w 5496496"/>
              <a:gd name="connsiteY4" fmla="*/ 5132289 h 5354907"/>
              <a:gd name="connsiteX5" fmla="*/ 1987490 w 5496496"/>
              <a:gd name="connsiteY5" fmla="*/ 5060814 h 5354907"/>
              <a:gd name="connsiteX6" fmla="*/ 4285 w 5496496"/>
              <a:gd name="connsiteY6" fmla="*/ 2453677 h 5354907"/>
              <a:gd name="connsiteX7" fmla="*/ 0 w 5496496"/>
              <a:gd name="connsiteY7" fmla="*/ 991851 h 5354907"/>
              <a:gd name="connsiteX8" fmla="*/ 5878 w 5496496"/>
              <a:gd name="connsiteY8" fmla="*/ 0 h 5354907"/>
              <a:gd name="connsiteX0" fmla="*/ 5878 w 5217135"/>
              <a:gd name="connsiteY0" fmla="*/ 0 h 5354907"/>
              <a:gd name="connsiteX1" fmla="*/ 3287702 w 5217135"/>
              <a:gd name="connsiteY1" fmla="*/ 4754 h 5354907"/>
              <a:gd name="connsiteX2" fmla="*/ 1642311 w 5217135"/>
              <a:gd name="connsiteY2" fmla="*/ 1782256 h 5354907"/>
              <a:gd name="connsiteX3" fmla="*/ 5191758 w 5217135"/>
              <a:gd name="connsiteY3" fmla="*/ 3352443 h 5354907"/>
              <a:gd name="connsiteX4" fmla="*/ 3106105 w 5217135"/>
              <a:gd name="connsiteY4" fmla="*/ 5132289 h 5354907"/>
              <a:gd name="connsiteX5" fmla="*/ 1987490 w 5217135"/>
              <a:gd name="connsiteY5" fmla="*/ 5060814 h 5354907"/>
              <a:gd name="connsiteX6" fmla="*/ 4285 w 5217135"/>
              <a:gd name="connsiteY6" fmla="*/ 2453677 h 5354907"/>
              <a:gd name="connsiteX7" fmla="*/ 0 w 5217135"/>
              <a:gd name="connsiteY7" fmla="*/ 991851 h 5354907"/>
              <a:gd name="connsiteX8" fmla="*/ 5878 w 5217135"/>
              <a:gd name="connsiteY8" fmla="*/ 0 h 5354907"/>
              <a:gd name="connsiteX0" fmla="*/ 5878 w 3437423"/>
              <a:gd name="connsiteY0" fmla="*/ 0 h 5427925"/>
              <a:gd name="connsiteX1" fmla="*/ 3287702 w 3437423"/>
              <a:gd name="connsiteY1" fmla="*/ 4754 h 5427925"/>
              <a:gd name="connsiteX2" fmla="*/ 1642311 w 3437423"/>
              <a:gd name="connsiteY2" fmla="*/ 1782256 h 5427925"/>
              <a:gd name="connsiteX3" fmla="*/ 2899544 w 3437423"/>
              <a:gd name="connsiteY3" fmla="*/ 1635565 h 5427925"/>
              <a:gd name="connsiteX4" fmla="*/ 3106105 w 3437423"/>
              <a:gd name="connsiteY4" fmla="*/ 5132289 h 5427925"/>
              <a:gd name="connsiteX5" fmla="*/ 1987490 w 3437423"/>
              <a:gd name="connsiteY5" fmla="*/ 5060814 h 5427925"/>
              <a:gd name="connsiteX6" fmla="*/ 4285 w 3437423"/>
              <a:gd name="connsiteY6" fmla="*/ 2453677 h 5427925"/>
              <a:gd name="connsiteX7" fmla="*/ 0 w 3437423"/>
              <a:gd name="connsiteY7" fmla="*/ 991851 h 5427925"/>
              <a:gd name="connsiteX8" fmla="*/ 5878 w 3437423"/>
              <a:gd name="connsiteY8" fmla="*/ 0 h 5427925"/>
              <a:gd name="connsiteX0" fmla="*/ 5878 w 4878877"/>
              <a:gd name="connsiteY0" fmla="*/ 0 h 5089750"/>
              <a:gd name="connsiteX1" fmla="*/ 3287702 w 4878877"/>
              <a:gd name="connsiteY1" fmla="*/ 4754 h 5089750"/>
              <a:gd name="connsiteX2" fmla="*/ 1642311 w 4878877"/>
              <a:gd name="connsiteY2" fmla="*/ 1782256 h 5089750"/>
              <a:gd name="connsiteX3" fmla="*/ 2899544 w 4878877"/>
              <a:gd name="connsiteY3" fmla="*/ 1635565 h 5089750"/>
              <a:gd name="connsiteX4" fmla="*/ 4868644 w 4878877"/>
              <a:gd name="connsiteY4" fmla="*/ 3241897 h 5089750"/>
              <a:gd name="connsiteX5" fmla="*/ 1987490 w 4878877"/>
              <a:gd name="connsiteY5" fmla="*/ 5060814 h 5089750"/>
              <a:gd name="connsiteX6" fmla="*/ 4285 w 4878877"/>
              <a:gd name="connsiteY6" fmla="*/ 2453677 h 5089750"/>
              <a:gd name="connsiteX7" fmla="*/ 0 w 4878877"/>
              <a:gd name="connsiteY7" fmla="*/ 991851 h 5089750"/>
              <a:gd name="connsiteX8" fmla="*/ 5878 w 4878877"/>
              <a:gd name="connsiteY8" fmla="*/ 0 h 5089750"/>
              <a:gd name="connsiteX0" fmla="*/ 5878 w 5088153"/>
              <a:gd name="connsiteY0" fmla="*/ 0 h 4313604"/>
              <a:gd name="connsiteX1" fmla="*/ 3287702 w 5088153"/>
              <a:gd name="connsiteY1" fmla="*/ 4754 h 4313604"/>
              <a:gd name="connsiteX2" fmla="*/ 1642311 w 5088153"/>
              <a:gd name="connsiteY2" fmla="*/ 1782256 h 4313604"/>
              <a:gd name="connsiteX3" fmla="*/ 2899544 w 5088153"/>
              <a:gd name="connsiteY3" fmla="*/ 1635565 h 4313604"/>
              <a:gd name="connsiteX4" fmla="*/ 4868644 w 5088153"/>
              <a:gd name="connsiteY4" fmla="*/ 3241897 h 4313604"/>
              <a:gd name="connsiteX5" fmla="*/ 4882438 w 5088153"/>
              <a:gd name="connsiteY5" fmla="*/ 4266301 h 4313604"/>
              <a:gd name="connsiteX6" fmla="*/ 4285 w 5088153"/>
              <a:gd name="connsiteY6" fmla="*/ 2453677 h 4313604"/>
              <a:gd name="connsiteX7" fmla="*/ 0 w 5088153"/>
              <a:gd name="connsiteY7" fmla="*/ 991851 h 4313604"/>
              <a:gd name="connsiteX8" fmla="*/ 5878 w 5088153"/>
              <a:gd name="connsiteY8" fmla="*/ 0 h 4313604"/>
              <a:gd name="connsiteX0" fmla="*/ 5878 w 5088153"/>
              <a:gd name="connsiteY0" fmla="*/ 0 h 6301389"/>
              <a:gd name="connsiteX1" fmla="*/ 3287702 w 5088153"/>
              <a:gd name="connsiteY1" fmla="*/ 4754 h 6301389"/>
              <a:gd name="connsiteX2" fmla="*/ 1642311 w 5088153"/>
              <a:gd name="connsiteY2" fmla="*/ 1782256 h 6301389"/>
              <a:gd name="connsiteX3" fmla="*/ 2899544 w 5088153"/>
              <a:gd name="connsiteY3" fmla="*/ 1635565 h 6301389"/>
              <a:gd name="connsiteX4" fmla="*/ 4868644 w 5088153"/>
              <a:gd name="connsiteY4" fmla="*/ 3241897 h 6301389"/>
              <a:gd name="connsiteX5" fmla="*/ 4882438 w 5088153"/>
              <a:gd name="connsiteY5" fmla="*/ 4266301 h 6301389"/>
              <a:gd name="connsiteX6" fmla="*/ 3118408 w 5088153"/>
              <a:gd name="connsiteY6" fmla="*/ 6134005 h 6301389"/>
              <a:gd name="connsiteX7" fmla="*/ 0 w 5088153"/>
              <a:gd name="connsiteY7" fmla="*/ 991851 h 6301389"/>
              <a:gd name="connsiteX8" fmla="*/ 5878 w 5088153"/>
              <a:gd name="connsiteY8" fmla="*/ 0 h 6301389"/>
              <a:gd name="connsiteX0" fmla="*/ 46 w 5082321"/>
              <a:gd name="connsiteY0" fmla="*/ 0 h 6301389"/>
              <a:gd name="connsiteX1" fmla="*/ 3281870 w 5082321"/>
              <a:gd name="connsiteY1" fmla="*/ 4754 h 6301389"/>
              <a:gd name="connsiteX2" fmla="*/ 1636479 w 5082321"/>
              <a:gd name="connsiteY2" fmla="*/ 1782256 h 6301389"/>
              <a:gd name="connsiteX3" fmla="*/ 2893712 w 5082321"/>
              <a:gd name="connsiteY3" fmla="*/ 1635565 h 6301389"/>
              <a:gd name="connsiteX4" fmla="*/ 4862812 w 5082321"/>
              <a:gd name="connsiteY4" fmla="*/ 3241897 h 6301389"/>
              <a:gd name="connsiteX5" fmla="*/ 4876606 w 5082321"/>
              <a:gd name="connsiteY5" fmla="*/ 4266301 h 6301389"/>
              <a:gd name="connsiteX6" fmla="*/ 3112576 w 5082321"/>
              <a:gd name="connsiteY6" fmla="*/ 6134005 h 6301389"/>
              <a:gd name="connsiteX7" fmla="*/ 185947 w 5082321"/>
              <a:gd name="connsiteY7" fmla="*/ 4142503 h 6301389"/>
              <a:gd name="connsiteX8" fmla="*/ 46 w 5082321"/>
              <a:gd name="connsiteY8" fmla="*/ 0 h 6301389"/>
              <a:gd name="connsiteX0" fmla="*/ 234187 w 4896374"/>
              <a:gd name="connsiteY0" fmla="*/ 3365074 h 6296635"/>
              <a:gd name="connsiteX1" fmla="*/ 3095923 w 4896374"/>
              <a:gd name="connsiteY1" fmla="*/ 0 h 6296635"/>
              <a:gd name="connsiteX2" fmla="*/ 1450532 w 4896374"/>
              <a:gd name="connsiteY2" fmla="*/ 1777502 h 6296635"/>
              <a:gd name="connsiteX3" fmla="*/ 2707765 w 4896374"/>
              <a:gd name="connsiteY3" fmla="*/ 1630811 h 6296635"/>
              <a:gd name="connsiteX4" fmla="*/ 4676865 w 4896374"/>
              <a:gd name="connsiteY4" fmla="*/ 3237143 h 6296635"/>
              <a:gd name="connsiteX5" fmla="*/ 4690659 w 4896374"/>
              <a:gd name="connsiteY5" fmla="*/ 4261547 h 6296635"/>
              <a:gd name="connsiteX6" fmla="*/ 2926629 w 4896374"/>
              <a:gd name="connsiteY6" fmla="*/ 6129251 h 6296635"/>
              <a:gd name="connsiteX7" fmla="*/ 0 w 4896374"/>
              <a:gd name="connsiteY7" fmla="*/ 4137749 h 6296635"/>
              <a:gd name="connsiteX8" fmla="*/ 234187 w 4896374"/>
              <a:gd name="connsiteY8" fmla="*/ 3365074 h 6296635"/>
              <a:gd name="connsiteX0" fmla="*/ 234187 w 4896374"/>
              <a:gd name="connsiteY0" fmla="*/ 1841409 h 4772970"/>
              <a:gd name="connsiteX1" fmla="*/ 1150738 w 4896374"/>
              <a:gd name="connsiteY1" fmla="*/ 823343 h 4772970"/>
              <a:gd name="connsiteX2" fmla="*/ 1450532 w 4896374"/>
              <a:gd name="connsiteY2" fmla="*/ 253837 h 4772970"/>
              <a:gd name="connsiteX3" fmla="*/ 2707765 w 4896374"/>
              <a:gd name="connsiteY3" fmla="*/ 107146 h 4772970"/>
              <a:gd name="connsiteX4" fmla="*/ 4676865 w 4896374"/>
              <a:gd name="connsiteY4" fmla="*/ 1713478 h 4772970"/>
              <a:gd name="connsiteX5" fmla="*/ 4690659 w 4896374"/>
              <a:gd name="connsiteY5" fmla="*/ 2737882 h 4772970"/>
              <a:gd name="connsiteX6" fmla="*/ 2926629 w 4896374"/>
              <a:gd name="connsiteY6" fmla="*/ 4605586 h 4772970"/>
              <a:gd name="connsiteX7" fmla="*/ 0 w 4896374"/>
              <a:gd name="connsiteY7" fmla="*/ 2614084 h 4772970"/>
              <a:gd name="connsiteX8" fmla="*/ 234187 w 4896374"/>
              <a:gd name="connsiteY8" fmla="*/ 1841409 h 4772970"/>
              <a:gd name="connsiteX0" fmla="*/ 97203 w 4759390"/>
              <a:gd name="connsiteY0" fmla="*/ 1841409 h 4772970"/>
              <a:gd name="connsiteX1" fmla="*/ 1013754 w 4759390"/>
              <a:gd name="connsiteY1" fmla="*/ 823343 h 4772970"/>
              <a:gd name="connsiteX2" fmla="*/ 1313548 w 4759390"/>
              <a:gd name="connsiteY2" fmla="*/ 253837 h 4772970"/>
              <a:gd name="connsiteX3" fmla="*/ 2570781 w 4759390"/>
              <a:gd name="connsiteY3" fmla="*/ 107146 h 4772970"/>
              <a:gd name="connsiteX4" fmla="*/ 4539881 w 4759390"/>
              <a:gd name="connsiteY4" fmla="*/ 1713478 h 4772970"/>
              <a:gd name="connsiteX5" fmla="*/ 4553675 w 4759390"/>
              <a:gd name="connsiteY5" fmla="*/ 2737882 h 4772970"/>
              <a:gd name="connsiteX6" fmla="*/ 2789645 w 4759390"/>
              <a:gd name="connsiteY6" fmla="*/ 4605586 h 4772970"/>
              <a:gd name="connsiteX7" fmla="*/ 0 w 4759390"/>
              <a:gd name="connsiteY7" fmla="*/ 4358358 h 4772970"/>
              <a:gd name="connsiteX8" fmla="*/ 97203 w 4759390"/>
              <a:gd name="connsiteY8" fmla="*/ 1841409 h 4772970"/>
              <a:gd name="connsiteX0" fmla="*/ 67 w 4881430"/>
              <a:gd name="connsiteY0" fmla="*/ 2416746 h 4772970"/>
              <a:gd name="connsiteX1" fmla="*/ 1135794 w 4881430"/>
              <a:gd name="connsiteY1" fmla="*/ 823343 h 4772970"/>
              <a:gd name="connsiteX2" fmla="*/ 1435588 w 4881430"/>
              <a:gd name="connsiteY2" fmla="*/ 253837 h 4772970"/>
              <a:gd name="connsiteX3" fmla="*/ 2692821 w 4881430"/>
              <a:gd name="connsiteY3" fmla="*/ 107146 h 4772970"/>
              <a:gd name="connsiteX4" fmla="*/ 4661921 w 4881430"/>
              <a:gd name="connsiteY4" fmla="*/ 1713478 h 4772970"/>
              <a:gd name="connsiteX5" fmla="*/ 4675715 w 4881430"/>
              <a:gd name="connsiteY5" fmla="*/ 2737882 h 4772970"/>
              <a:gd name="connsiteX6" fmla="*/ 2911685 w 4881430"/>
              <a:gd name="connsiteY6" fmla="*/ 4605586 h 4772970"/>
              <a:gd name="connsiteX7" fmla="*/ 122040 w 4881430"/>
              <a:gd name="connsiteY7" fmla="*/ 4358358 h 4772970"/>
              <a:gd name="connsiteX8" fmla="*/ 67 w 4881430"/>
              <a:gd name="connsiteY8" fmla="*/ 2416746 h 4772970"/>
              <a:gd name="connsiteX0" fmla="*/ 197658 w 5079021"/>
              <a:gd name="connsiteY0" fmla="*/ 2416746 h 5000290"/>
              <a:gd name="connsiteX1" fmla="*/ 1333385 w 5079021"/>
              <a:gd name="connsiteY1" fmla="*/ 823343 h 5000290"/>
              <a:gd name="connsiteX2" fmla="*/ 1633179 w 5079021"/>
              <a:gd name="connsiteY2" fmla="*/ 253837 h 5000290"/>
              <a:gd name="connsiteX3" fmla="*/ 2890412 w 5079021"/>
              <a:gd name="connsiteY3" fmla="*/ 107146 h 5000290"/>
              <a:gd name="connsiteX4" fmla="*/ 4859512 w 5079021"/>
              <a:gd name="connsiteY4" fmla="*/ 1713478 h 5000290"/>
              <a:gd name="connsiteX5" fmla="*/ 4873306 w 5079021"/>
              <a:gd name="connsiteY5" fmla="*/ 2737882 h 5000290"/>
              <a:gd name="connsiteX6" fmla="*/ 3109276 w 5079021"/>
              <a:gd name="connsiteY6" fmla="*/ 4605586 h 5000290"/>
              <a:gd name="connsiteX7" fmla="*/ 0 w 5079021"/>
              <a:gd name="connsiteY7" fmla="*/ 4906298 h 5000290"/>
              <a:gd name="connsiteX8" fmla="*/ 197658 w 5079021"/>
              <a:gd name="connsiteY8" fmla="*/ 2416746 h 5000290"/>
              <a:gd name="connsiteX0" fmla="*/ 627 w 5084677"/>
              <a:gd name="connsiteY0" fmla="*/ 2563794 h 5000290"/>
              <a:gd name="connsiteX1" fmla="*/ 1339041 w 5084677"/>
              <a:gd name="connsiteY1" fmla="*/ 823343 h 5000290"/>
              <a:gd name="connsiteX2" fmla="*/ 1638835 w 5084677"/>
              <a:gd name="connsiteY2" fmla="*/ 253837 h 5000290"/>
              <a:gd name="connsiteX3" fmla="*/ 2896068 w 5084677"/>
              <a:gd name="connsiteY3" fmla="*/ 107146 h 5000290"/>
              <a:gd name="connsiteX4" fmla="*/ 4865168 w 5084677"/>
              <a:gd name="connsiteY4" fmla="*/ 1713478 h 5000290"/>
              <a:gd name="connsiteX5" fmla="*/ 4878962 w 5084677"/>
              <a:gd name="connsiteY5" fmla="*/ 2737882 h 5000290"/>
              <a:gd name="connsiteX6" fmla="*/ 3114932 w 5084677"/>
              <a:gd name="connsiteY6" fmla="*/ 4605586 h 5000290"/>
              <a:gd name="connsiteX7" fmla="*/ 5656 w 5084677"/>
              <a:gd name="connsiteY7" fmla="*/ 4906298 h 5000290"/>
              <a:gd name="connsiteX8" fmla="*/ 627 w 5084677"/>
              <a:gd name="connsiteY8" fmla="*/ 2563794 h 5000290"/>
              <a:gd name="connsiteX0" fmla="*/ 20 w 5084070"/>
              <a:gd name="connsiteY0" fmla="*/ 2563794 h 4772970"/>
              <a:gd name="connsiteX1" fmla="*/ 1338434 w 5084070"/>
              <a:gd name="connsiteY1" fmla="*/ 823343 h 4772970"/>
              <a:gd name="connsiteX2" fmla="*/ 1638228 w 5084070"/>
              <a:gd name="connsiteY2" fmla="*/ 253837 h 4772970"/>
              <a:gd name="connsiteX3" fmla="*/ 2895461 w 5084070"/>
              <a:gd name="connsiteY3" fmla="*/ 107146 h 4772970"/>
              <a:gd name="connsiteX4" fmla="*/ 4864561 w 5084070"/>
              <a:gd name="connsiteY4" fmla="*/ 1713478 h 4772970"/>
              <a:gd name="connsiteX5" fmla="*/ 4878355 w 5084070"/>
              <a:gd name="connsiteY5" fmla="*/ 2737882 h 4772970"/>
              <a:gd name="connsiteX6" fmla="*/ 3114325 w 5084070"/>
              <a:gd name="connsiteY6" fmla="*/ 4605586 h 4772970"/>
              <a:gd name="connsiteX7" fmla="*/ 438243 w 5084070"/>
              <a:gd name="connsiteY7" fmla="*/ 4465156 h 4772970"/>
              <a:gd name="connsiteX8" fmla="*/ 20 w 5084070"/>
              <a:gd name="connsiteY8" fmla="*/ 2563794 h 4772970"/>
              <a:gd name="connsiteX0" fmla="*/ 881 w 5084931"/>
              <a:gd name="connsiteY0" fmla="*/ 2563794 h 4985355"/>
              <a:gd name="connsiteX1" fmla="*/ 1339295 w 5084931"/>
              <a:gd name="connsiteY1" fmla="*/ 823343 h 4985355"/>
              <a:gd name="connsiteX2" fmla="*/ 1639089 w 5084931"/>
              <a:gd name="connsiteY2" fmla="*/ 253837 h 4985355"/>
              <a:gd name="connsiteX3" fmla="*/ 2896322 w 5084931"/>
              <a:gd name="connsiteY3" fmla="*/ 107146 h 4985355"/>
              <a:gd name="connsiteX4" fmla="*/ 4865422 w 5084931"/>
              <a:gd name="connsiteY4" fmla="*/ 1713478 h 4985355"/>
              <a:gd name="connsiteX5" fmla="*/ 4879216 w 5084931"/>
              <a:gd name="connsiteY5" fmla="*/ 2737882 h 4985355"/>
              <a:gd name="connsiteX6" fmla="*/ 3115186 w 5084931"/>
              <a:gd name="connsiteY6" fmla="*/ 4605586 h 4985355"/>
              <a:gd name="connsiteX7" fmla="*/ 1936 w 5084931"/>
              <a:gd name="connsiteY7" fmla="*/ 4890402 h 4985355"/>
              <a:gd name="connsiteX8" fmla="*/ 881 w 5084931"/>
              <a:gd name="connsiteY8" fmla="*/ 2563794 h 4985355"/>
              <a:gd name="connsiteX0" fmla="*/ 881 w 5084931"/>
              <a:gd name="connsiteY0" fmla="*/ 2563794 h 4890402"/>
              <a:gd name="connsiteX1" fmla="*/ 1339295 w 5084931"/>
              <a:gd name="connsiteY1" fmla="*/ 823343 h 4890402"/>
              <a:gd name="connsiteX2" fmla="*/ 1639089 w 5084931"/>
              <a:gd name="connsiteY2" fmla="*/ 253837 h 4890402"/>
              <a:gd name="connsiteX3" fmla="*/ 2896322 w 5084931"/>
              <a:gd name="connsiteY3" fmla="*/ 107146 h 4890402"/>
              <a:gd name="connsiteX4" fmla="*/ 4865422 w 5084931"/>
              <a:gd name="connsiteY4" fmla="*/ 1713478 h 4890402"/>
              <a:gd name="connsiteX5" fmla="*/ 4879216 w 5084931"/>
              <a:gd name="connsiteY5" fmla="*/ 2737882 h 4890402"/>
              <a:gd name="connsiteX6" fmla="*/ 3115186 w 5084931"/>
              <a:gd name="connsiteY6" fmla="*/ 4605586 h 4890402"/>
              <a:gd name="connsiteX7" fmla="*/ 1936 w 5084931"/>
              <a:gd name="connsiteY7" fmla="*/ 4890402 h 4890402"/>
              <a:gd name="connsiteX8" fmla="*/ 881 w 5084931"/>
              <a:gd name="connsiteY8" fmla="*/ 2563794 h 4890402"/>
              <a:gd name="connsiteX0" fmla="*/ 881 w 5084931"/>
              <a:gd name="connsiteY0" fmla="*/ 2563794 h 4918221"/>
              <a:gd name="connsiteX1" fmla="*/ 1339295 w 5084931"/>
              <a:gd name="connsiteY1" fmla="*/ 823343 h 4918221"/>
              <a:gd name="connsiteX2" fmla="*/ 1639089 w 5084931"/>
              <a:gd name="connsiteY2" fmla="*/ 253837 h 4918221"/>
              <a:gd name="connsiteX3" fmla="*/ 2896322 w 5084931"/>
              <a:gd name="connsiteY3" fmla="*/ 107146 h 4918221"/>
              <a:gd name="connsiteX4" fmla="*/ 4865422 w 5084931"/>
              <a:gd name="connsiteY4" fmla="*/ 1713478 h 4918221"/>
              <a:gd name="connsiteX5" fmla="*/ 4879216 w 5084931"/>
              <a:gd name="connsiteY5" fmla="*/ 2737882 h 4918221"/>
              <a:gd name="connsiteX6" fmla="*/ 3115186 w 5084931"/>
              <a:gd name="connsiteY6" fmla="*/ 4605586 h 4918221"/>
              <a:gd name="connsiteX7" fmla="*/ 1936 w 5084931"/>
              <a:gd name="connsiteY7" fmla="*/ 4918221 h 4918221"/>
              <a:gd name="connsiteX8" fmla="*/ 881 w 5084931"/>
              <a:gd name="connsiteY8" fmla="*/ 2563794 h 4918221"/>
              <a:gd name="connsiteX0" fmla="*/ 881 w 5084931"/>
              <a:gd name="connsiteY0" fmla="*/ 2563794 h 4918221"/>
              <a:gd name="connsiteX1" fmla="*/ 1339295 w 5084931"/>
              <a:gd name="connsiteY1" fmla="*/ 823343 h 4918221"/>
              <a:gd name="connsiteX2" fmla="*/ 1639089 w 5084931"/>
              <a:gd name="connsiteY2" fmla="*/ 253837 h 4918221"/>
              <a:gd name="connsiteX3" fmla="*/ 2896322 w 5084931"/>
              <a:gd name="connsiteY3" fmla="*/ 107146 h 4918221"/>
              <a:gd name="connsiteX4" fmla="*/ 4865422 w 5084931"/>
              <a:gd name="connsiteY4" fmla="*/ 1713478 h 4918221"/>
              <a:gd name="connsiteX5" fmla="*/ 4879216 w 5084931"/>
              <a:gd name="connsiteY5" fmla="*/ 2737882 h 4918221"/>
              <a:gd name="connsiteX6" fmla="*/ 3115186 w 5084931"/>
              <a:gd name="connsiteY6" fmla="*/ 4605586 h 4918221"/>
              <a:gd name="connsiteX7" fmla="*/ 1936 w 5084931"/>
              <a:gd name="connsiteY7" fmla="*/ 4918221 h 4918221"/>
              <a:gd name="connsiteX8" fmla="*/ 881 w 5084931"/>
              <a:gd name="connsiteY8" fmla="*/ 2563794 h 4918221"/>
              <a:gd name="connsiteX0" fmla="*/ 881 w 5084931"/>
              <a:gd name="connsiteY0" fmla="*/ 2563794 h 5048747"/>
              <a:gd name="connsiteX1" fmla="*/ 1339295 w 5084931"/>
              <a:gd name="connsiteY1" fmla="*/ 823343 h 5048747"/>
              <a:gd name="connsiteX2" fmla="*/ 1639089 w 5084931"/>
              <a:gd name="connsiteY2" fmla="*/ 253837 h 5048747"/>
              <a:gd name="connsiteX3" fmla="*/ 2896322 w 5084931"/>
              <a:gd name="connsiteY3" fmla="*/ 107146 h 5048747"/>
              <a:gd name="connsiteX4" fmla="*/ 4865422 w 5084931"/>
              <a:gd name="connsiteY4" fmla="*/ 1713478 h 5048747"/>
              <a:gd name="connsiteX5" fmla="*/ 4879216 w 5084931"/>
              <a:gd name="connsiteY5" fmla="*/ 2737882 h 5048747"/>
              <a:gd name="connsiteX6" fmla="*/ 3139032 w 5084931"/>
              <a:gd name="connsiteY6" fmla="*/ 4891733 h 5048747"/>
              <a:gd name="connsiteX7" fmla="*/ 1936 w 5084931"/>
              <a:gd name="connsiteY7" fmla="*/ 4918221 h 5048747"/>
              <a:gd name="connsiteX8" fmla="*/ 881 w 5084931"/>
              <a:gd name="connsiteY8" fmla="*/ 2563794 h 5048747"/>
              <a:gd name="connsiteX0" fmla="*/ 881 w 5084931"/>
              <a:gd name="connsiteY0" fmla="*/ 2563794 h 5048747"/>
              <a:gd name="connsiteX1" fmla="*/ 1339295 w 5084931"/>
              <a:gd name="connsiteY1" fmla="*/ 823343 h 5048747"/>
              <a:gd name="connsiteX2" fmla="*/ 1639089 w 5084931"/>
              <a:gd name="connsiteY2" fmla="*/ 253837 h 5048747"/>
              <a:gd name="connsiteX3" fmla="*/ 2896322 w 5084931"/>
              <a:gd name="connsiteY3" fmla="*/ 107146 h 5048747"/>
              <a:gd name="connsiteX4" fmla="*/ 4865422 w 5084931"/>
              <a:gd name="connsiteY4" fmla="*/ 1713478 h 5048747"/>
              <a:gd name="connsiteX5" fmla="*/ 4879216 w 5084931"/>
              <a:gd name="connsiteY5" fmla="*/ 2737882 h 5048747"/>
              <a:gd name="connsiteX6" fmla="*/ 3139032 w 5084931"/>
              <a:gd name="connsiteY6" fmla="*/ 4891733 h 5048747"/>
              <a:gd name="connsiteX7" fmla="*/ 1936 w 5084931"/>
              <a:gd name="connsiteY7" fmla="*/ 4918221 h 5048747"/>
              <a:gd name="connsiteX8" fmla="*/ 881 w 5084931"/>
              <a:gd name="connsiteY8" fmla="*/ 2563794 h 5048747"/>
              <a:gd name="connsiteX0" fmla="*/ 881 w 5084931"/>
              <a:gd name="connsiteY0" fmla="*/ 2563794 h 5090993"/>
              <a:gd name="connsiteX1" fmla="*/ 1339295 w 5084931"/>
              <a:gd name="connsiteY1" fmla="*/ 823343 h 5090993"/>
              <a:gd name="connsiteX2" fmla="*/ 1639089 w 5084931"/>
              <a:gd name="connsiteY2" fmla="*/ 253837 h 5090993"/>
              <a:gd name="connsiteX3" fmla="*/ 2896322 w 5084931"/>
              <a:gd name="connsiteY3" fmla="*/ 107146 h 5090993"/>
              <a:gd name="connsiteX4" fmla="*/ 4865422 w 5084931"/>
              <a:gd name="connsiteY4" fmla="*/ 1713478 h 5090993"/>
              <a:gd name="connsiteX5" fmla="*/ 4879216 w 5084931"/>
              <a:gd name="connsiteY5" fmla="*/ 2737882 h 5090993"/>
              <a:gd name="connsiteX6" fmla="*/ 3150955 w 5084931"/>
              <a:gd name="connsiteY6" fmla="*/ 4935450 h 5090993"/>
              <a:gd name="connsiteX7" fmla="*/ 1936 w 5084931"/>
              <a:gd name="connsiteY7" fmla="*/ 4918221 h 5090993"/>
              <a:gd name="connsiteX8" fmla="*/ 881 w 5084931"/>
              <a:gd name="connsiteY8" fmla="*/ 2563794 h 5090993"/>
              <a:gd name="connsiteX0" fmla="*/ 881 w 5084931"/>
              <a:gd name="connsiteY0" fmla="*/ 2563794 h 5067946"/>
              <a:gd name="connsiteX1" fmla="*/ 1339295 w 5084931"/>
              <a:gd name="connsiteY1" fmla="*/ 823343 h 5067946"/>
              <a:gd name="connsiteX2" fmla="*/ 1639089 w 5084931"/>
              <a:gd name="connsiteY2" fmla="*/ 253837 h 5067946"/>
              <a:gd name="connsiteX3" fmla="*/ 2896322 w 5084931"/>
              <a:gd name="connsiteY3" fmla="*/ 107146 h 5067946"/>
              <a:gd name="connsiteX4" fmla="*/ 4865422 w 5084931"/>
              <a:gd name="connsiteY4" fmla="*/ 1713478 h 5067946"/>
              <a:gd name="connsiteX5" fmla="*/ 4879216 w 5084931"/>
              <a:gd name="connsiteY5" fmla="*/ 2737882 h 5067946"/>
              <a:gd name="connsiteX6" fmla="*/ 3139032 w 5084931"/>
              <a:gd name="connsiteY6" fmla="*/ 4911604 h 5067946"/>
              <a:gd name="connsiteX7" fmla="*/ 1936 w 5084931"/>
              <a:gd name="connsiteY7" fmla="*/ 4918221 h 5067946"/>
              <a:gd name="connsiteX8" fmla="*/ 881 w 5084931"/>
              <a:gd name="connsiteY8" fmla="*/ 2563794 h 5067946"/>
              <a:gd name="connsiteX0" fmla="*/ 881 w 5084931"/>
              <a:gd name="connsiteY0" fmla="*/ 2563794 h 5067946"/>
              <a:gd name="connsiteX1" fmla="*/ 1339295 w 5084931"/>
              <a:gd name="connsiteY1" fmla="*/ 823343 h 5067946"/>
              <a:gd name="connsiteX2" fmla="*/ 1639089 w 5084931"/>
              <a:gd name="connsiteY2" fmla="*/ 253837 h 5067946"/>
              <a:gd name="connsiteX3" fmla="*/ 2896322 w 5084931"/>
              <a:gd name="connsiteY3" fmla="*/ 107146 h 5067946"/>
              <a:gd name="connsiteX4" fmla="*/ 4865422 w 5084931"/>
              <a:gd name="connsiteY4" fmla="*/ 1713478 h 5067946"/>
              <a:gd name="connsiteX5" fmla="*/ 4879216 w 5084931"/>
              <a:gd name="connsiteY5" fmla="*/ 2737882 h 5067946"/>
              <a:gd name="connsiteX6" fmla="*/ 3139032 w 5084931"/>
              <a:gd name="connsiteY6" fmla="*/ 4911604 h 5067946"/>
              <a:gd name="connsiteX7" fmla="*/ 1936 w 5084931"/>
              <a:gd name="connsiteY7" fmla="*/ 4918221 h 5067946"/>
              <a:gd name="connsiteX8" fmla="*/ 881 w 5084931"/>
              <a:gd name="connsiteY8" fmla="*/ 2563794 h 5067946"/>
              <a:gd name="connsiteX0" fmla="*/ 881 w 5084931"/>
              <a:gd name="connsiteY0" fmla="*/ 2563794 h 4918221"/>
              <a:gd name="connsiteX1" fmla="*/ 1339295 w 5084931"/>
              <a:gd name="connsiteY1" fmla="*/ 823343 h 4918221"/>
              <a:gd name="connsiteX2" fmla="*/ 1639089 w 5084931"/>
              <a:gd name="connsiteY2" fmla="*/ 253837 h 4918221"/>
              <a:gd name="connsiteX3" fmla="*/ 2896322 w 5084931"/>
              <a:gd name="connsiteY3" fmla="*/ 107146 h 4918221"/>
              <a:gd name="connsiteX4" fmla="*/ 4865422 w 5084931"/>
              <a:gd name="connsiteY4" fmla="*/ 1713478 h 4918221"/>
              <a:gd name="connsiteX5" fmla="*/ 4879216 w 5084931"/>
              <a:gd name="connsiteY5" fmla="*/ 2737882 h 4918221"/>
              <a:gd name="connsiteX6" fmla="*/ 3139032 w 5084931"/>
              <a:gd name="connsiteY6" fmla="*/ 4911604 h 4918221"/>
              <a:gd name="connsiteX7" fmla="*/ 1936 w 5084931"/>
              <a:gd name="connsiteY7" fmla="*/ 4918221 h 4918221"/>
              <a:gd name="connsiteX8" fmla="*/ 881 w 5084931"/>
              <a:gd name="connsiteY8" fmla="*/ 2563794 h 4918221"/>
              <a:gd name="connsiteX0" fmla="*/ 881 w 5111046"/>
              <a:gd name="connsiteY0" fmla="*/ 2563794 h 4918221"/>
              <a:gd name="connsiteX1" fmla="*/ 1339295 w 5111046"/>
              <a:gd name="connsiteY1" fmla="*/ 823343 h 4918221"/>
              <a:gd name="connsiteX2" fmla="*/ 1639089 w 5111046"/>
              <a:gd name="connsiteY2" fmla="*/ 253837 h 4918221"/>
              <a:gd name="connsiteX3" fmla="*/ 2896322 w 5111046"/>
              <a:gd name="connsiteY3" fmla="*/ 107146 h 4918221"/>
              <a:gd name="connsiteX4" fmla="*/ 4865422 w 5111046"/>
              <a:gd name="connsiteY4" fmla="*/ 1713478 h 4918221"/>
              <a:gd name="connsiteX5" fmla="*/ 4926908 w 5111046"/>
              <a:gd name="connsiteY5" fmla="*/ 2753779 h 4918221"/>
              <a:gd name="connsiteX6" fmla="*/ 3139032 w 5111046"/>
              <a:gd name="connsiteY6" fmla="*/ 4911604 h 4918221"/>
              <a:gd name="connsiteX7" fmla="*/ 1936 w 5111046"/>
              <a:gd name="connsiteY7" fmla="*/ 4918221 h 4918221"/>
              <a:gd name="connsiteX8" fmla="*/ 881 w 5111046"/>
              <a:gd name="connsiteY8" fmla="*/ 2563794 h 4918221"/>
              <a:gd name="connsiteX0" fmla="*/ 881 w 5111046"/>
              <a:gd name="connsiteY0" fmla="*/ 2563794 h 4918221"/>
              <a:gd name="connsiteX1" fmla="*/ 1339295 w 5111046"/>
              <a:gd name="connsiteY1" fmla="*/ 823343 h 4918221"/>
              <a:gd name="connsiteX2" fmla="*/ 1639089 w 5111046"/>
              <a:gd name="connsiteY2" fmla="*/ 253837 h 4918221"/>
              <a:gd name="connsiteX3" fmla="*/ 2896322 w 5111046"/>
              <a:gd name="connsiteY3" fmla="*/ 107146 h 4918221"/>
              <a:gd name="connsiteX4" fmla="*/ 4865422 w 5111046"/>
              <a:gd name="connsiteY4" fmla="*/ 1713478 h 4918221"/>
              <a:gd name="connsiteX5" fmla="*/ 4926908 w 5111046"/>
              <a:gd name="connsiteY5" fmla="*/ 2753779 h 4918221"/>
              <a:gd name="connsiteX6" fmla="*/ 3139032 w 5111046"/>
              <a:gd name="connsiteY6" fmla="*/ 4911604 h 4918221"/>
              <a:gd name="connsiteX7" fmla="*/ 1936 w 5111046"/>
              <a:gd name="connsiteY7" fmla="*/ 4918221 h 4918221"/>
              <a:gd name="connsiteX8" fmla="*/ 881 w 5111046"/>
              <a:gd name="connsiteY8" fmla="*/ 2563794 h 4918221"/>
              <a:gd name="connsiteX0" fmla="*/ 881 w 5145378"/>
              <a:gd name="connsiteY0" fmla="*/ 2563794 h 4918221"/>
              <a:gd name="connsiteX1" fmla="*/ 1339295 w 5145378"/>
              <a:gd name="connsiteY1" fmla="*/ 823343 h 4918221"/>
              <a:gd name="connsiteX2" fmla="*/ 1639089 w 5145378"/>
              <a:gd name="connsiteY2" fmla="*/ 253837 h 4918221"/>
              <a:gd name="connsiteX3" fmla="*/ 2896322 w 5145378"/>
              <a:gd name="connsiteY3" fmla="*/ 107146 h 4918221"/>
              <a:gd name="connsiteX4" fmla="*/ 4865422 w 5145378"/>
              <a:gd name="connsiteY4" fmla="*/ 1713478 h 4918221"/>
              <a:gd name="connsiteX5" fmla="*/ 4926908 w 5145378"/>
              <a:gd name="connsiteY5" fmla="*/ 2753779 h 4918221"/>
              <a:gd name="connsiteX6" fmla="*/ 3139032 w 5145378"/>
              <a:gd name="connsiteY6" fmla="*/ 4911604 h 4918221"/>
              <a:gd name="connsiteX7" fmla="*/ 1936 w 5145378"/>
              <a:gd name="connsiteY7" fmla="*/ 4918221 h 4918221"/>
              <a:gd name="connsiteX8" fmla="*/ 881 w 5145378"/>
              <a:gd name="connsiteY8" fmla="*/ 2563794 h 4918221"/>
              <a:gd name="connsiteX0" fmla="*/ 881 w 5052584"/>
              <a:gd name="connsiteY0" fmla="*/ 2563794 h 4918221"/>
              <a:gd name="connsiteX1" fmla="*/ 1339295 w 5052584"/>
              <a:gd name="connsiteY1" fmla="*/ 823343 h 4918221"/>
              <a:gd name="connsiteX2" fmla="*/ 1639089 w 5052584"/>
              <a:gd name="connsiteY2" fmla="*/ 253837 h 4918221"/>
              <a:gd name="connsiteX3" fmla="*/ 2896322 w 5052584"/>
              <a:gd name="connsiteY3" fmla="*/ 107146 h 4918221"/>
              <a:gd name="connsiteX4" fmla="*/ 4551456 w 5052584"/>
              <a:gd name="connsiteY4" fmla="*/ 1892319 h 4918221"/>
              <a:gd name="connsiteX5" fmla="*/ 4926908 w 5052584"/>
              <a:gd name="connsiteY5" fmla="*/ 2753779 h 4918221"/>
              <a:gd name="connsiteX6" fmla="*/ 3139032 w 5052584"/>
              <a:gd name="connsiteY6" fmla="*/ 4911604 h 4918221"/>
              <a:gd name="connsiteX7" fmla="*/ 1936 w 5052584"/>
              <a:gd name="connsiteY7" fmla="*/ 4918221 h 4918221"/>
              <a:gd name="connsiteX8" fmla="*/ 881 w 5052584"/>
              <a:gd name="connsiteY8" fmla="*/ 2563794 h 4918221"/>
              <a:gd name="connsiteX0" fmla="*/ 881 w 5105592"/>
              <a:gd name="connsiteY0" fmla="*/ 2563794 h 4918221"/>
              <a:gd name="connsiteX1" fmla="*/ 1339295 w 5105592"/>
              <a:gd name="connsiteY1" fmla="*/ 823343 h 4918221"/>
              <a:gd name="connsiteX2" fmla="*/ 1639089 w 5105592"/>
              <a:gd name="connsiteY2" fmla="*/ 253837 h 4918221"/>
              <a:gd name="connsiteX3" fmla="*/ 2896322 w 5105592"/>
              <a:gd name="connsiteY3" fmla="*/ 107146 h 4918221"/>
              <a:gd name="connsiteX4" fmla="*/ 4762091 w 5105592"/>
              <a:gd name="connsiteY4" fmla="*/ 1641941 h 4918221"/>
              <a:gd name="connsiteX5" fmla="*/ 4926908 w 5105592"/>
              <a:gd name="connsiteY5" fmla="*/ 2753779 h 4918221"/>
              <a:gd name="connsiteX6" fmla="*/ 3139032 w 5105592"/>
              <a:gd name="connsiteY6" fmla="*/ 4911604 h 4918221"/>
              <a:gd name="connsiteX7" fmla="*/ 1936 w 5105592"/>
              <a:gd name="connsiteY7" fmla="*/ 4918221 h 4918221"/>
              <a:gd name="connsiteX8" fmla="*/ 881 w 5105592"/>
              <a:gd name="connsiteY8" fmla="*/ 2563794 h 4918221"/>
              <a:gd name="connsiteX0" fmla="*/ 881 w 5133565"/>
              <a:gd name="connsiteY0" fmla="*/ 2563794 h 4918221"/>
              <a:gd name="connsiteX1" fmla="*/ 1339295 w 5133565"/>
              <a:gd name="connsiteY1" fmla="*/ 823343 h 4918221"/>
              <a:gd name="connsiteX2" fmla="*/ 1639089 w 5133565"/>
              <a:gd name="connsiteY2" fmla="*/ 253837 h 4918221"/>
              <a:gd name="connsiteX3" fmla="*/ 2896322 w 5133565"/>
              <a:gd name="connsiteY3" fmla="*/ 107146 h 4918221"/>
              <a:gd name="connsiteX4" fmla="*/ 4837602 w 5133565"/>
              <a:gd name="connsiteY4" fmla="*/ 1713478 h 4918221"/>
              <a:gd name="connsiteX5" fmla="*/ 4926908 w 5133565"/>
              <a:gd name="connsiteY5" fmla="*/ 2753779 h 4918221"/>
              <a:gd name="connsiteX6" fmla="*/ 3139032 w 5133565"/>
              <a:gd name="connsiteY6" fmla="*/ 4911604 h 4918221"/>
              <a:gd name="connsiteX7" fmla="*/ 1936 w 5133565"/>
              <a:gd name="connsiteY7" fmla="*/ 4918221 h 4918221"/>
              <a:gd name="connsiteX8" fmla="*/ 881 w 5133565"/>
              <a:gd name="connsiteY8" fmla="*/ 2563794 h 4918221"/>
              <a:gd name="connsiteX0" fmla="*/ 881 w 5124103"/>
              <a:gd name="connsiteY0" fmla="*/ 2563794 h 4918221"/>
              <a:gd name="connsiteX1" fmla="*/ 1339295 w 5124103"/>
              <a:gd name="connsiteY1" fmla="*/ 823343 h 4918221"/>
              <a:gd name="connsiteX2" fmla="*/ 1639089 w 5124103"/>
              <a:gd name="connsiteY2" fmla="*/ 253837 h 4918221"/>
              <a:gd name="connsiteX3" fmla="*/ 2896322 w 5124103"/>
              <a:gd name="connsiteY3" fmla="*/ 107146 h 4918221"/>
              <a:gd name="connsiteX4" fmla="*/ 4813756 w 5124103"/>
              <a:gd name="connsiteY4" fmla="*/ 1955907 h 4918221"/>
              <a:gd name="connsiteX5" fmla="*/ 4926908 w 5124103"/>
              <a:gd name="connsiteY5" fmla="*/ 2753779 h 4918221"/>
              <a:gd name="connsiteX6" fmla="*/ 3139032 w 5124103"/>
              <a:gd name="connsiteY6" fmla="*/ 4911604 h 4918221"/>
              <a:gd name="connsiteX7" fmla="*/ 1936 w 5124103"/>
              <a:gd name="connsiteY7" fmla="*/ 4918221 h 4918221"/>
              <a:gd name="connsiteX8" fmla="*/ 881 w 5124103"/>
              <a:gd name="connsiteY8" fmla="*/ 2563794 h 4918221"/>
              <a:gd name="connsiteX0" fmla="*/ 881 w 5122584"/>
              <a:gd name="connsiteY0" fmla="*/ 2563794 h 4918221"/>
              <a:gd name="connsiteX1" fmla="*/ 1339295 w 5122584"/>
              <a:gd name="connsiteY1" fmla="*/ 823343 h 4918221"/>
              <a:gd name="connsiteX2" fmla="*/ 1639089 w 5122584"/>
              <a:gd name="connsiteY2" fmla="*/ 253837 h 4918221"/>
              <a:gd name="connsiteX3" fmla="*/ 2896322 w 5122584"/>
              <a:gd name="connsiteY3" fmla="*/ 107146 h 4918221"/>
              <a:gd name="connsiteX4" fmla="*/ 4809782 w 5122584"/>
              <a:gd name="connsiteY4" fmla="*/ 1677710 h 4918221"/>
              <a:gd name="connsiteX5" fmla="*/ 4926908 w 5122584"/>
              <a:gd name="connsiteY5" fmla="*/ 2753779 h 4918221"/>
              <a:gd name="connsiteX6" fmla="*/ 3139032 w 5122584"/>
              <a:gd name="connsiteY6" fmla="*/ 4911604 h 4918221"/>
              <a:gd name="connsiteX7" fmla="*/ 1936 w 5122584"/>
              <a:gd name="connsiteY7" fmla="*/ 4918221 h 4918221"/>
              <a:gd name="connsiteX8" fmla="*/ 881 w 5122584"/>
              <a:gd name="connsiteY8" fmla="*/ 2563794 h 4918221"/>
              <a:gd name="connsiteX0" fmla="*/ 881 w 5154949"/>
              <a:gd name="connsiteY0" fmla="*/ 2563794 h 4918221"/>
              <a:gd name="connsiteX1" fmla="*/ 1339295 w 5154949"/>
              <a:gd name="connsiteY1" fmla="*/ 823343 h 4918221"/>
              <a:gd name="connsiteX2" fmla="*/ 1639089 w 5154949"/>
              <a:gd name="connsiteY2" fmla="*/ 253837 h 4918221"/>
              <a:gd name="connsiteX3" fmla="*/ 2896322 w 5154949"/>
              <a:gd name="connsiteY3" fmla="*/ 107146 h 4918221"/>
              <a:gd name="connsiteX4" fmla="*/ 4809782 w 5154949"/>
              <a:gd name="connsiteY4" fmla="*/ 1677710 h 4918221"/>
              <a:gd name="connsiteX5" fmla="*/ 4926908 w 5154949"/>
              <a:gd name="connsiteY5" fmla="*/ 2753779 h 4918221"/>
              <a:gd name="connsiteX6" fmla="*/ 3139032 w 5154949"/>
              <a:gd name="connsiteY6" fmla="*/ 4911604 h 4918221"/>
              <a:gd name="connsiteX7" fmla="*/ 1936 w 5154949"/>
              <a:gd name="connsiteY7" fmla="*/ 4918221 h 4918221"/>
              <a:gd name="connsiteX8" fmla="*/ 881 w 5154949"/>
              <a:gd name="connsiteY8" fmla="*/ 2563794 h 4918221"/>
              <a:gd name="connsiteX0" fmla="*/ 881 w 5153649"/>
              <a:gd name="connsiteY0" fmla="*/ 2563794 h 4918221"/>
              <a:gd name="connsiteX1" fmla="*/ 1339295 w 5153649"/>
              <a:gd name="connsiteY1" fmla="*/ 823343 h 4918221"/>
              <a:gd name="connsiteX2" fmla="*/ 1639089 w 5153649"/>
              <a:gd name="connsiteY2" fmla="*/ 253837 h 4918221"/>
              <a:gd name="connsiteX3" fmla="*/ 2896322 w 5153649"/>
              <a:gd name="connsiteY3" fmla="*/ 107146 h 4918221"/>
              <a:gd name="connsiteX4" fmla="*/ 4809782 w 5153649"/>
              <a:gd name="connsiteY4" fmla="*/ 1677710 h 4918221"/>
              <a:gd name="connsiteX5" fmla="*/ 4926908 w 5153649"/>
              <a:gd name="connsiteY5" fmla="*/ 2753779 h 4918221"/>
              <a:gd name="connsiteX6" fmla="*/ 3139032 w 5153649"/>
              <a:gd name="connsiteY6" fmla="*/ 4911604 h 4918221"/>
              <a:gd name="connsiteX7" fmla="*/ 1936 w 5153649"/>
              <a:gd name="connsiteY7" fmla="*/ 4918221 h 4918221"/>
              <a:gd name="connsiteX8" fmla="*/ 881 w 5153649"/>
              <a:gd name="connsiteY8" fmla="*/ 2563794 h 4918221"/>
              <a:gd name="connsiteX0" fmla="*/ 881 w 5153649"/>
              <a:gd name="connsiteY0" fmla="*/ 2563794 h 4918221"/>
              <a:gd name="connsiteX1" fmla="*/ 1339295 w 5153649"/>
              <a:gd name="connsiteY1" fmla="*/ 823343 h 4918221"/>
              <a:gd name="connsiteX2" fmla="*/ 1639089 w 5153649"/>
              <a:gd name="connsiteY2" fmla="*/ 253837 h 4918221"/>
              <a:gd name="connsiteX3" fmla="*/ 2896322 w 5153649"/>
              <a:gd name="connsiteY3" fmla="*/ 107146 h 4918221"/>
              <a:gd name="connsiteX4" fmla="*/ 4809782 w 5153649"/>
              <a:gd name="connsiteY4" fmla="*/ 1677710 h 4918221"/>
              <a:gd name="connsiteX5" fmla="*/ 4926908 w 5153649"/>
              <a:gd name="connsiteY5" fmla="*/ 2753779 h 4918221"/>
              <a:gd name="connsiteX6" fmla="*/ 3139032 w 5153649"/>
              <a:gd name="connsiteY6" fmla="*/ 4911604 h 4918221"/>
              <a:gd name="connsiteX7" fmla="*/ 1936 w 5153649"/>
              <a:gd name="connsiteY7" fmla="*/ 4918221 h 4918221"/>
              <a:gd name="connsiteX8" fmla="*/ 881 w 5153649"/>
              <a:gd name="connsiteY8" fmla="*/ 2563794 h 4918221"/>
              <a:gd name="connsiteX0" fmla="*/ 881 w 5119761"/>
              <a:gd name="connsiteY0" fmla="*/ 2563794 h 4918221"/>
              <a:gd name="connsiteX1" fmla="*/ 1339295 w 5119761"/>
              <a:gd name="connsiteY1" fmla="*/ 823343 h 4918221"/>
              <a:gd name="connsiteX2" fmla="*/ 1639089 w 5119761"/>
              <a:gd name="connsiteY2" fmla="*/ 253837 h 4918221"/>
              <a:gd name="connsiteX3" fmla="*/ 2951961 w 5119761"/>
              <a:gd name="connsiteY3" fmla="*/ 158811 h 4918221"/>
              <a:gd name="connsiteX4" fmla="*/ 4809782 w 5119761"/>
              <a:gd name="connsiteY4" fmla="*/ 1677710 h 4918221"/>
              <a:gd name="connsiteX5" fmla="*/ 4926908 w 5119761"/>
              <a:gd name="connsiteY5" fmla="*/ 2753779 h 4918221"/>
              <a:gd name="connsiteX6" fmla="*/ 3139032 w 5119761"/>
              <a:gd name="connsiteY6" fmla="*/ 4911604 h 4918221"/>
              <a:gd name="connsiteX7" fmla="*/ 1936 w 5119761"/>
              <a:gd name="connsiteY7" fmla="*/ 4918221 h 4918221"/>
              <a:gd name="connsiteX8" fmla="*/ 881 w 5119761"/>
              <a:gd name="connsiteY8" fmla="*/ 2563794 h 4918221"/>
              <a:gd name="connsiteX0" fmla="*/ 881 w 5119761"/>
              <a:gd name="connsiteY0" fmla="*/ 2563794 h 4918221"/>
              <a:gd name="connsiteX1" fmla="*/ 1339295 w 5119761"/>
              <a:gd name="connsiteY1" fmla="*/ 823343 h 4918221"/>
              <a:gd name="connsiteX2" fmla="*/ 1639089 w 5119761"/>
              <a:gd name="connsiteY2" fmla="*/ 253837 h 4918221"/>
              <a:gd name="connsiteX3" fmla="*/ 2951961 w 5119761"/>
              <a:gd name="connsiteY3" fmla="*/ 158811 h 4918221"/>
              <a:gd name="connsiteX4" fmla="*/ 4809782 w 5119761"/>
              <a:gd name="connsiteY4" fmla="*/ 1677710 h 4918221"/>
              <a:gd name="connsiteX5" fmla="*/ 4926908 w 5119761"/>
              <a:gd name="connsiteY5" fmla="*/ 2753779 h 4918221"/>
              <a:gd name="connsiteX6" fmla="*/ 3139032 w 5119761"/>
              <a:gd name="connsiteY6" fmla="*/ 4911604 h 4918221"/>
              <a:gd name="connsiteX7" fmla="*/ 1936 w 5119761"/>
              <a:gd name="connsiteY7" fmla="*/ 4918221 h 4918221"/>
              <a:gd name="connsiteX8" fmla="*/ 881 w 5119761"/>
              <a:gd name="connsiteY8" fmla="*/ 2563794 h 4918221"/>
              <a:gd name="connsiteX0" fmla="*/ 881 w 5152020"/>
              <a:gd name="connsiteY0" fmla="*/ 2563794 h 4918221"/>
              <a:gd name="connsiteX1" fmla="*/ 1339295 w 5152020"/>
              <a:gd name="connsiteY1" fmla="*/ 823343 h 4918221"/>
              <a:gd name="connsiteX2" fmla="*/ 1639089 w 5152020"/>
              <a:gd name="connsiteY2" fmla="*/ 253837 h 4918221"/>
              <a:gd name="connsiteX3" fmla="*/ 2951961 w 5152020"/>
              <a:gd name="connsiteY3" fmla="*/ 158811 h 4918221"/>
              <a:gd name="connsiteX4" fmla="*/ 4809782 w 5152020"/>
              <a:gd name="connsiteY4" fmla="*/ 1677710 h 4918221"/>
              <a:gd name="connsiteX5" fmla="*/ 4926908 w 5152020"/>
              <a:gd name="connsiteY5" fmla="*/ 2753779 h 4918221"/>
              <a:gd name="connsiteX6" fmla="*/ 3139032 w 5152020"/>
              <a:gd name="connsiteY6" fmla="*/ 4911604 h 4918221"/>
              <a:gd name="connsiteX7" fmla="*/ 1936 w 5152020"/>
              <a:gd name="connsiteY7" fmla="*/ 4918221 h 4918221"/>
              <a:gd name="connsiteX8" fmla="*/ 881 w 5152020"/>
              <a:gd name="connsiteY8" fmla="*/ 2563794 h 4918221"/>
              <a:gd name="connsiteX0" fmla="*/ 881 w 5148289"/>
              <a:gd name="connsiteY0" fmla="*/ 2563794 h 4918221"/>
              <a:gd name="connsiteX1" fmla="*/ 1339295 w 5148289"/>
              <a:gd name="connsiteY1" fmla="*/ 823343 h 4918221"/>
              <a:gd name="connsiteX2" fmla="*/ 1639089 w 5148289"/>
              <a:gd name="connsiteY2" fmla="*/ 253837 h 4918221"/>
              <a:gd name="connsiteX3" fmla="*/ 2951961 w 5148289"/>
              <a:gd name="connsiteY3" fmla="*/ 158811 h 4918221"/>
              <a:gd name="connsiteX4" fmla="*/ 4809782 w 5148289"/>
              <a:gd name="connsiteY4" fmla="*/ 1677710 h 4918221"/>
              <a:gd name="connsiteX5" fmla="*/ 4926908 w 5148289"/>
              <a:gd name="connsiteY5" fmla="*/ 2753779 h 4918221"/>
              <a:gd name="connsiteX6" fmla="*/ 3139032 w 5148289"/>
              <a:gd name="connsiteY6" fmla="*/ 4911604 h 4918221"/>
              <a:gd name="connsiteX7" fmla="*/ 1936 w 5148289"/>
              <a:gd name="connsiteY7" fmla="*/ 4918221 h 4918221"/>
              <a:gd name="connsiteX8" fmla="*/ 881 w 5148289"/>
              <a:gd name="connsiteY8" fmla="*/ 2563794 h 4918221"/>
              <a:gd name="connsiteX0" fmla="*/ 881 w 5150985"/>
              <a:gd name="connsiteY0" fmla="*/ 2563794 h 4918221"/>
              <a:gd name="connsiteX1" fmla="*/ 1339295 w 5150985"/>
              <a:gd name="connsiteY1" fmla="*/ 823343 h 4918221"/>
              <a:gd name="connsiteX2" fmla="*/ 1639089 w 5150985"/>
              <a:gd name="connsiteY2" fmla="*/ 253837 h 4918221"/>
              <a:gd name="connsiteX3" fmla="*/ 2951961 w 5150985"/>
              <a:gd name="connsiteY3" fmla="*/ 158811 h 4918221"/>
              <a:gd name="connsiteX4" fmla="*/ 4809782 w 5150985"/>
              <a:gd name="connsiteY4" fmla="*/ 1677710 h 4918221"/>
              <a:gd name="connsiteX5" fmla="*/ 4926908 w 5150985"/>
              <a:gd name="connsiteY5" fmla="*/ 2753779 h 4918221"/>
              <a:gd name="connsiteX6" fmla="*/ 3139032 w 5150985"/>
              <a:gd name="connsiteY6" fmla="*/ 4911604 h 4918221"/>
              <a:gd name="connsiteX7" fmla="*/ 1936 w 5150985"/>
              <a:gd name="connsiteY7" fmla="*/ 4918221 h 4918221"/>
              <a:gd name="connsiteX8" fmla="*/ 881 w 5150985"/>
              <a:gd name="connsiteY8" fmla="*/ 2563794 h 4918221"/>
              <a:gd name="connsiteX0" fmla="*/ 881 w 5150985"/>
              <a:gd name="connsiteY0" fmla="*/ 2563794 h 4918221"/>
              <a:gd name="connsiteX1" fmla="*/ 1339295 w 5150985"/>
              <a:gd name="connsiteY1" fmla="*/ 823343 h 4918221"/>
              <a:gd name="connsiteX2" fmla="*/ 1639089 w 5150985"/>
              <a:gd name="connsiteY2" fmla="*/ 253837 h 4918221"/>
              <a:gd name="connsiteX3" fmla="*/ 2951961 w 5150985"/>
              <a:gd name="connsiteY3" fmla="*/ 158811 h 4918221"/>
              <a:gd name="connsiteX4" fmla="*/ 4809782 w 5150985"/>
              <a:gd name="connsiteY4" fmla="*/ 1677710 h 4918221"/>
              <a:gd name="connsiteX5" fmla="*/ 4926908 w 5150985"/>
              <a:gd name="connsiteY5" fmla="*/ 2753779 h 4918221"/>
              <a:gd name="connsiteX6" fmla="*/ 3139032 w 5150985"/>
              <a:gd name="connsiteY6" fmla="*/ 4911604 h 4918221"/>
              <a:gd name="connsiteX7" fmla="*/ 1936 w 5150985"/>
              <a:gd name="connsiteY7" fmla="*/ 4918221 h 4918221"/>
              <a:gd name="connsiteX8" fmla="*/ 881 w 5150985"/>
              <a:gd name="connsiteY8" fmla="*/ 2563794 h 4918221"/>
              <a:gd name="connsiteX0" fmla="*/ 881 w 5150985"/>
              <a:gd name="connsiteY0" fmla="*/ 2534559 h 4888986"/>
              <a:gd name="connsiteX1" fmla="*/ 1339295 w 5150985"/>
              <a:gd name="connsiteY1" fmla="*/ 794108 h 4888986"/>
              <a:gd name="connsiteX2" fmla="*/ 1666909 w 5150985"/>
              <a:gd name="connsiteY2" fmla="*/ 256397 h 4888986"/>
              <a:gd name="connsiteX3" fmla="*/ 2951961 w 5150985"/>
              <a:gd name="connsiteY3" fmla="*/ 129576 h 4888986"/>
              <a:gd name="connsiteX4" fmla="*/ 4809782 w 5150985"/>
              <a:gd name="connsiteY4" fmla="*/ 1648475 h 4888986"/>
              <a:gd name="connsiteX5" fmla="*/ 4926908 w 5150985"/>
              <a:gd name="connsiteY5" fmla="*/ 2724544 h 4888986"/>
              <a:gd name="connsiteX6" fmla="*/ 3139032 w 5150985"/>
              <a:gd name="connsiteY6" fmla="*/ 4882369 h 4888986"/>
              <a:gd name="connsiteX7" fmla="*/ 1936 w 5150985"/>
              <a:gd name="connsiteY7" fmla="*/ 4888986 h 4888986"/>
              <a:gd name="connsiteX8" fmla="*/ 881 w 5150985"/>
              <a:gd name="connsiteY8" fmla="*/ 2534559 h 4888986"/>
              <a:gd name="connsiteX0" fmla="*/ 881 w 5150985"/>
              <a:gd name="connsiteY0" fmla="*/ 2653329 h 5007756"/>
              <a:gd name="connsiteX1" fmla="*/ 1339295 w 5150985"/>
              <a:gd name="connsiteY1" fmla="*/ 912878 h 5007756"/>
              <a:gd name="connsiteX2" fmla="*/ 1666909 w 5150985"/>
              <a:gd name="connsiteY2" fmla="*/ 375167 h 5007756"/>
              <a:gd name="connsiteX3" fmla="*/ 2951961 w 5150985"/>
              <a:gd name="connsiteY3" fmla="*/ 248346 h 5007756"/>
              <a:gd name="connsiteX4" fmla="*/ 4809782 w 5150985"/>
              <a:gd name="connsiteY4" fmla="*/ 1767245 h 5007756"/>
              <a:gd name="connsiteX5" fmla="*/ 4926908 w 5150985"/>
              <a:gd name="connsiteY5" fmla="*/ 2843314 h 5007756"/>
              <a:gd name="connsiteX6" fmla="*/ 3139032 w 5150985"/>
              <a:gd name="connsiteY6" fmla="*/ 5001139 h 5007756"/>
              <a:gd name="connsiteX7" fmla="*/ 1936 w 5150985"/>
              <a:gd name="connsiteY7" fmla="*/ 5007756 h 5007756"/>
              <a:gd name="connsiteX8" fmla="*/ 881 w 5150985"/>
              <a:gd name="connsiteY8" fmla="*/ 2653329 h 5007756"/>
              <a:gd name="connsiteX0" fmla="*/ 881 w 5150985"/>
              <a:gd name="connsiteY0" fmla="*/ 2578236 h 4932663"/>
              <a:gd name="connsiteX1" fmla="*/ 1339295 w 5150985"/>
              <a:gd name="connsiteY1" fmla="*/ 837785 h 4932663"/>
              <a:gd name="connsiteX2" fmla="*/ 1698703 w 5150985"/>
              <a:gd name="connsiteY2" fmla="*/ 435199 h 4932663"/>
              <a:gd name="connsiteX3" fmla="*/ 2951961 w 5150985"/>
              <a:gd name="connsiteY3" fmla="*/ 173253 h 4932663"/>
              <a:gd name="connsiteX4" fmla="*/ 4809782 w 5150985"/>
              <a:gd name="connsiteY4" fmla="*/ 1692152 h 4932663"/>
              <a:gd name="connsiteX5" fmla="*/ 4926908 w 5150985"/>
              <a:gd name="connsiteY5" fmla="*/ 2768221 h 4932663"/>
              <a:gd name="connsiteX6" fmla="*/ 3139032 w 5150985"/>
              <a:gd name="connsiteY6" fmla="*/ 4926046 h 4932663"/>
              <a:gd name="connsiteX7" fmla="*/ 1936 w 5150985"/>
              <a:gd name="connsiteY7" fmla="*/ 4932663 h 4932663"/>
              <a:gd name="connsiteX8" fmla="*/ 881 w 5150985"/>
              <a:gd name="connsiteY8" fmla="*/ 2578236 h 4932663"/>
              <a:gd name="connsiteX0" fmla="*/ 881 w 5150985"/>
              <a:gd name="connsiteY0" fmla="*/ 2667984 h 5022411"/>
              <a:gd name="connsiteX1" fmla="*/ 1339295 w 5150985"/>
              <a:gd name="connsiteY1" fmla="*/ 927533 h 5022411"/>
              <a:gd name="connsiteX2" fmla="*/ 1662935 w 5150985"/>
              <a:gd name="connsiteY2" fmla="*/ 365977 h 5022411"/>
              <a:gd name="connsiteX3" fmla="*/ 2951961 w 5150985"/>
              <a:gd name="connsiteY3" fmla="*/ 263001 h 5022411"/>
              <a:gd name="connsiteX4" fmla="*/ 4809782 w 5150985"/>
              <a:gd name="connsiteY4" fmla="*/ 1781900 h 5022411"/>
              <a:gd name="connsiteX5" fmla="*/ 4926908 w 5150985"/>
              <a:gd name="connsiteY5" fmla="*/ 2857969 h 5022411"/>
              <a:gd name="connsiteX6" fmla="*/ 3139032 w 5150985"/>
              <a:gd name="connsiteY6" fmla="*/ 5015794 h 5022411"/>
              <a:gd name="connsiteX7" fmla="*/ 1936 w 5150985"/>
              <a:gd name="connsiteY7" fmla="*/ 5022411 h 5022411"/>
              <a:gd name="connsiteX8" fmla="*/ 881 w 5150985"/>
              <a:gd name="connsiteY8" fmla="*/ 2667984 h 5022411"/>
              <a:gd name="connsiteX0" fmla="*/ 881 w 5150985"/>
              <a:gd name="connsiteY0" fmla="*/ 2658367 h 5012794"/>
              <a:gd name="connsiteX1" fmla="*/ 1339295 w 5150985"/>
              <a:gd name="connsiteY1" fmla="*/ 917916 h 5012794"/>
              <a:gd name="connsiteX2" fmla="*/ 1662935 w 5150985"/>
              <a:gd name="connsiteY2" fmla="*/ 356360 h 5012794"/>
              <a:gd name="connsiteX3" fmla="*/ 2951961 w 5150985"/>
              <a:gd name="connsiteY3" fmla="*/ 253384 h 5012794"/>
              <a:gd name="connsiteX4" fmla="*/ 4809782 w 5150985"/>
              <a:gd name="connsiteY4" fmla="*/ 1772283 h 5012794"/>
              <a:gd name="connsiteX5" fmla="*/ 4926908 w 5150985"/>
              <a:gd name="connsiteY5" fmla="*/ 2848352 h 5012794"/>
              <a:gd name="connsiteX6" fmla="*/ 3139032 w 5150985"/>
              <a:gd name="connsiteY6" fmla="*/ 5006177 h 5012794"/>
              <a:gd name="connsiteX7" fmla="*/ 1936 w 5150985"/>
              <a:gd name="connsiteY7" fmla="*/ 5012794 h 5012794"/>
              <a:gd name="connsiteX8" fmla="*/ 881 w 5150985"/>
              <a:gd name="connsiteY8" fmla="*/ 2658367 h 5012794"/>
              <a:gd name="connsiteX0" fmla="*/ 881 w 5150985"/>
              <a:gd name="connsiteY0" fmla="*/ 2680771 h 5035198"/>
              <a:gd name="connsiteX1" fmla="*/ 1339295 w 5150985"/>
              <a:gd name="connsiteY1" fmla="*/ 940320 h 5035198"/>
              <a:gd name="connsiteX2" fmla="*/ 1662935 w 5150985"/>
              <a:gd name="connsiteY2" fmla="*/ 378764 h 5035198"/>
              <a:gd name="connsiteX3" fmla="*/ 2951961 w 5150985"/>
              <a:gd name="connsiteY3" fmla="*/ 275788 h 5035198"/>
              <a:gd name="connsiteX4" fmla="*/ 4809782 w 5150985"/>
              <a:gd name="connsiteY4" fmla="*/ 1794687 h 5035198"/>
              <a:gd name="connsiteX5" fmla="*/ 4926908 w 5150985"/>
              <a:gd name="connsiteY5" fmla="*/ 2870756 h 5035198"/>
              <a:gd name="connsiteX6" fmla="*/ 3139032 w 5150985"/>
              <a:gd name="connsiteY6" fmla="*/ 5028581 h 5035198"/>
              <a:gd name="connsiteX7" fmla="*/ 1936 w 5150985"/>
              <a:gd name="connsiteY7" fmla="*/ 5035198 h 5035198"/>
              <a:gd name="connsiteX8" fmla="*/ 881 w 5150985"/>
              <a:gd name="connsiteY8" fmla="*/ 2680771 h 5035198"/>
              <a:gd name="connsiteX0" fmla="*/ 881 w 5122178"/>
              <a:gd name="connsiteY0" fmla="*/ 2702207 h 5056634"/>
              <a:gd name="connsiteX1" fmla="*/ 1339295 w 5122178"/>
              <a:gd name="connsiteY1" fmla="*/ 961756 h 5056634"/>
              <a:gd name="connsiteX2" fmla="*/ 1662935 w 5122178"/>
              <a:gd name="connsiteY2" fmla="*/ 400200 h 5056634"/>
              <a:gd name="connsiteX3" fmla="*/ 2904270 w 5122178"/>
              <a:gd name="connsiteY3" fmla="*/ 253507 h 5056634"/>
              <a:gd name="connsiteX4" fmla="*/ 4809782 w 5122178"/>
              <a:gd name="connsiteY4" fmla="*/ 1816123 h 5056634"/>
              <a:gd name="connsiteX5" fmla="*/ 4926908 w 5122178"/>
              <a:gd name="connsiteY5" fmla="*/ 2892192 h 5056634"/>
              <a:gd name="connsiteX6" fmla="*/ 3139032 w 5122178"/>
              <a:gd name="connsiteY6" fmla="*/ 5050017 h 5056634"/>
              <a:gd name="connsiteX7" fmla="*/ 1936 w 5122178"/>
              <a:gd name="connsiteY7" fmla="*/ 5056634 h 5056634"/>
              <a:gd name="connsiteX8" fmla="*/ 881 w 5122178"/>
              <a:gd name="connsiteY8" fmla="*/ 2702207 h 5056634"/>
              <a:gd name="connsiteX0" fmla="*/ 881 w 5122178"/>
              <a:gd name="connsiteY0" fmla="*/ 2706672 h 5061099"/>
              <a:gd name="connsiteX1" fmla="*/ 1339295 w 5122178"/>
              <a:gd name="connsiteY1" fmla="*/ 966221 h 5061099"/>
              <a:gd name="connsiteX2" fmla="*/ 1662935 w 5122178"/>
              <a:gd name="connsiteY2" fmla="*/ 404665 h 5061099"/>
              <a:gd name="connsiteX3" fmla="*/ 2904270 w 5122178"/>
              <a:gd name="connsiteY3" fmla="*/ 257972 h 5061099"/>
              <a:gd name="connsiteX4" fmla="*/ 4809782 w 5122178"/>
              <a:gd name="connsiteY4" fmla="*/ 1820588 h 5061099"/>
              <a:gd name="connsiteX5" fmla="*/ 4926908 w 5122178"/>
              <a:gd name="connsiteY5" fmla="*/ 2896657 h 5061099"/>
              <a:gd name="connsiteX6" fmla="*/ 3139032 w 5122178"/>
              <a:gd name="connsiteY6" fmla="*/ 5054482 h 5061099"/>
              <a:gd name="connsiteX7" fmla="*/ 1936 w 5122178"/>
              <a:gd name="connsiteY7" fmla="*/ 5061099 h 5061099"/>
              <a:gd name="connsiteX8" fmla="*/ 881 w 5122178"/>
              <a:gd name="connsiteY8" fmla="*/ 2706672 h 5061099"/>
              <a:gd name="connsiteX0" fmla="*/ 881 w 5150382"/>
              <a:gd name="connsiteY0" fmla="*/ 2706672 h 5061099"/>
              <a:gd name="connsiteX1" fmla="*/ 1339295 w 5150382"/>
              <a:gd name="connsiteY1" fmla="*/ 966221 h 5061099"/>
              <a:gd name="connsiteX2" fmla="*/ 1662935 w 5150382"/>
              <a:gd name="connsiteY2" fmla="*/ 404665 h 5061099"/>
              <a:gd name="connsiteX3" fmla="*/ 2904270 w 5150382"/>
              <a:gd name="connsiteY3" fmla="*/ 257972 h 5061099"/>
              <a:gd name="connsiteX4" fmla="*/ 4809782 w 5150382"/>
              <a:gd name="connsiteY4" fmla="*/ 1820588 h 5061099"/>
              <a:gd name="connsiteX5" fmla="*/ 4926908 w 5150382"/>
              <a:gd name="connsiteY5" fmla="*/ 2896657 h 5061099"/>
              <a:gd name="connsiteX6" fmla="*/ 3139032 w 5150382"/>
              <a:gd name="connsiteY6" fmla="*/ 5054482 h 5061099"/>
              <a:gd name="connsiteX7" fmla="*/ 1936 w 5150382"/>
              <a:gd name="connsiteY7" fmla="*/ 5061099 h 5061099"/>
              <a:gd name="connsiteX8" fmla="*/ 881 w 5150382"/>
              <a:gd name="connsiteY8" fmla="*/ 2706672 h 5061099"/>
              <a:gd name="connsiteX0" fmla="*/ 881 w 5150382"/>
              <a:gd name="connsiteY0" fmla="*/ 2706672 h 5061099"/>
              <a:gd name="connsiteX1" fmla="*/ 1263785 w 5150382"/>
              <a:gd name="connsiteY1" fmla="*/ 970195 h 5061099"/>
              <a:gd name="connsiteX2" fmla="*/ 1662935 w 5150382"/>
              <a:gd name="connsiteY2" fmla="*/ 404665 h 5061099"/>
              <a:gd name="connsiteX3" fmla="*/ 2904270 w 5150382"/>
              <a:gd name="connsiteY3" fmla="*/ 257972 h 5061099"/>
              <a:gd name="connsiteX4" fmla="*/ 4809782 w 5150382"/>
              <a:gd name="connsiteY4" fmla="*/ 1820588 h 5061099"/>
              <a:gd name="connsiteX5" fmla="*/ 4926908 w 5150382"/>
              <a:gd name="connsiteY5" fmla="*/ 2896657 h 5061099"/>
              <a:gd name="connsiteX6" fmla="*/ 3139032 w 5150382"/>
              <a:gd name="connsiteY6" fmla="*/ 5054482 h 5061099"/>
              <a:gd name="connsiteX7" fmla="*/ 1936 w 5150382"/>
              <a:gd name="connsiteY7" fmla="*/ 5061099 h 5061099"/>
              <a:gd name="connsiteX8" fmla="*/ 881 w 5150382"/>
              <a:gd name="connsiteY8" fmla="*/ 2706672 h 5061099"/>
              <a:gd name="connsiteX0" fmla="*/ 881 w 5150382"/>
              <a:gd name="connsiteY0" fmla="*/ 2706672 h 5061099"/>
              <a:gd name="connsiteX1" fmla="*/ 1263785 w 5150382"/>
              <a:gd name="connsiteY1" fmla="*/ 970195 h 5061099"/>
              <a:gd name="connsiteX2" fmla="*/ 1662935 w 5150382"/>
              <a:gd name="connsiteY2" fmla="*/ 404665 h 5061099"/>
              <a:gd name="connsiteX3" fmla="*/ 2904270 w 5150382"/>
              <a:gd name="connsiteY3" fmla="*/ 257972 h 5061099"/>
              <a:gd name="connsiteX4" fmla="*/ 4809782 w 5150382"/>
              <a:gd name="connsiteY4" fmla="*/ 1820588 h 5061099"/>
              <a:gd name="connsiteX5" fmla="*/ 4926908 w 5150382"/>
              <a:gd name="connsiteY5" fmla="*/ 2896657 h 5061099"/>
              <a:gd name="connsiteX6" fmla="*/ 3139032 w 5150382"/>
              <a:gd name="connsiteY6" fmla="*/ 5054482 h 5061099"/>
              <a:gd name="connsiteX7" fmla="*/ 1936 w 5150382"/>
              <a:gd name="connsiteY7" fmla="*/ 5061099 h 5061099"/>
              <a:gd name="connsiteX8" fmla="*/ 881 w 5150382"/>
              <a:gd name="connsiteY8" fmla="*/ 2706672 h 5061099"/>
              <a:gd name="connsiteX0" fmla="*/ 881 w 5150382"/>
              <a:gd name="connsiteY0" fmla="*/ 2706672 h 5061099"/>
              <a:gd name="connsiteX1" fmla="*/ 1263785 w 5150382"/>
              <a:gd name="connsiteY1" fmla="*/ 970195 h 5061099"/>
              <a:gd name="connsiteX2" fmla="*/ 1662935 w 5150382"/>
              <a:gd name="connsiteY2" fmla="*/ 404665 h 5061099"/>
              <a:gd name="connsiteX3" fmla="*/ 2904270 w 5150382"/>
              <a:gd name="connsiteY3" fmla="*/ 257972 h 5061099"/>
              <a:gd name="connsiteX4" fmla="*/ 4809782 w 5150382"/>
              <a:gd name="connsiteY4" fmla="*/ 1820588 h 5061099"/>
              <a:gd name="connsiteX5" fmla="*/ 4926908 w 5150382"/>
              <a:gd name="connsiteY5" fmla="*/ 2896657 h 5061099"/>
              <a:gd name="connsiteX6" fmla="*/ 3139032 w 5150382"/>
              <a:gd name="connsiteY6" fmla="*/ 5054482 h 5061099"/>
              <a:gd name="connsiteX7" fmla="*/ 1936 w 5150382"/>
              <a:gd name="connsiteY7" fmla="*/ 5061099 h 5061099"/>
              <a:gd name="connsiteX8" fmla="*/ 881 w 5150382"/>
              <a:gd name="connsiteY8" fmla="*/ 2706672 h 5061099"/>
              <a:gd name="connsiteX0" fmla="*/ 881 w 5150382"/>
              <a:gd name="connsiteY0" fmla="*/ 2706672 h 5061099"/>
              <a:gd name="connsiteX1" fmla="*/ 1263785 w 5150382"/>
              <a:gd name="connsiteY1" fmla="*/ 970195 h 5061099"/>
              <a:gd name="connsiteX2" fmla="*/ 1662935 w 5150382"/>
              <a:gd name="connsiteY2" fmla="*/ 404665 h 5061099"/>
              <a:gd name="connsiteX3" fmla="*/ 2904270 w 5150382"/>
              <a:gd name="connsiteY3" fmla="*/ 257972 h 5061099"/>
              <a:gd name="connsiteX4" fmla="*/ 4809782 w 5150382"/>
              <a:gd name="connsiteY4" fmla="*/ 1820588 h 5061099"/>
              <a:gd name="connsiteX5" fmla="*/ 4926908 w 5150382"/>
              <a:gd name="connsiteY5" fmla="*/ 2896657 h 5061099"/>
              <a:gd name="connsiteX6" fmla="*/ 3229924 w 5150382"/>
              <a:gd name="connsiteY6" fmla="*/ 4933291 h 5061099"/>
              <a:gd name="connsiteX7" fmla="*/ 1936 w 5150382"/>
              <a:gd name="connsiteY7" fmla="*/ 5061099 h 5061099"/>
              <a:gd name="connsiteX8" fmla="*/ 881 w 5150382"/>
              <a:gd name="connsiteY8" fmla="*/ 2706672 h 5061099"/>
              <a:gd name="connsiteX0" fmla="*/ 9045 w 5158546"/>
              <a:gd name="connsiteY0" fmla="*/ 2706672 h 4933291"/>
              <a:gd name="connsiteX1" fmla="*/ 1271949 w 5158546"/>
              <a:gd name="connsiteY1" fmla="*/ 970195 h 4933291"/>
              <a:gd name="connsiteX2" fmla="*/ 1671099 w 5158546"/>
              <a:gd name="connsiteY2" fmla="*/ 404665 h 4933291"/>
              <a:gd name="connsiteX3" fmla="*/ 2912434 w 5158546"/>
              <a:gd name="connsiteY3" fmla="*/ 257972 h 4933291"/>
              <a:gd name="connsiteX4" fmla="*/ 4817946 w 5158546"/>
              <a:gd name="connsiteY4" fmla="*/ 1820588 h 4933291"/>
              <a:gd name="connsiteX5" fmla="*/ 4935072 w 5158546"/>
              <a:gd name="connsiteY5" fmla="*/ 2896657 h 4933291"/>
              <a:gd name="connsiteX6" fmla="*/ 3238088 w 5158546"/>
              <a:gd name="connsiteY6" fmla="*/ 4933291 h 4933291"/>
              <a:gd name="connsiteX7" fmla="*/ 0 w 5158546"/>
              <a:gd name="connsiteY7" fmla="*/ 3828987 h 4933291"/>
              <a:gd name="connsiteX8" fmla="*/ 9045 w 5158546"/>
              <a:gd name="connsiteY8" fmla="*/ 2706672 h 4933291"/>
              <a:gd name="connsiteX0" fmla="*/ 9045 w 5158546"/>
              <a:gd name="connsiteY0" fmla="*/ 2706672 h 4933291"/>
              <a:gd name="connsiteX1" fmla="*/ 1271949 w 5158546"/>
              <a:gd name="connsiteY1" fmla="*/ 970195 h 4933291"/>
              <a:gd name="connsiteX2" fmla="*/ 1671099 w 5158546"/>
              <a:gd name="connsiteY2" fmla="*/ 404665 h 4933291"/>
              <a:gd name="connsiteX3" fmla="*/ 2912434 w 5158546"/>
              <a:gd name="connsiteY3" fmla="*/ 257972 h 4933291"/>
              <a:gd name="connsiteX4" fmla="*/ 4817946 w 5158546"/>
              <a:gd name="connsiteY4" fmla="*/ 1820588 h 4933291"/>
              <a:gd name="connsiteX5" fmla="*/ 4935072 w 5158546"/>
              <a:gd name="connsiteY5" fmla="*/ 2896657 h 4933291"/>
              <a:gd name="connsiteX6" fmla="*/ 3238088 w 5158546"/>
              <a:gd name="connsiteY6" fmla="*/ 4933291 h 4933291"/>
              <a:gd name="connsiteX7" fmla="*/ 0 w 5158546"/>
              <a:gd name="connsiteY7" fmla="*/ 3828987 h 4933291"/>
              <a:gd name="connsiteX8" fmla="*/ 9045 w 5158546"/>
              <a:gd name="connsiteY8" fmla="*/ 2706672 h 4933291"/>
              <a:gd name="connsiteX0" fmla="*/ 37 w 5149538"/>
              <a:gd name="connsiteY0" fmla="*/ 2706672 h 4933291"/>
              <a:gd name="connsiteX1" fmla="*/ 1262941 w 5149538"/>
              <a:gd name="connsiteY1" fmla="*/ 970195 h 4933291"/>
              <a:gd name="connsiteX2" fmla="*/ 1662091 w 5149538"/>
              <a:gd name="connsiteY2" fmla="*/ 404665 h 4933291"/>
              <a:gd name="connsiteX3" fmla="*/ 2903426 w 5149538"/>
              <a:gd name="connsiteY3" fmla="*/ 257972 h 4933291"/>
              <a:gd name="connsiteX4" fmla="*/ 4808938 w 5149538"/>
              <a:gd name="connsiteY4" fmla="*/ 1820588 h 4933291"/>
              <a:gd name="connsiteX5" fmla="*/ 4926064 w 5149538"/>
              <a:gd name="connsiteY5" fmla="*/ 2896657 h 4933291"/>
              <a:gd name="connsiteX6" fmla="*/ 3229080 w 5149538"/>
              <a:gd name="connsiteY6" fmla="*/ 4933291 h 4933291"/>
              <a:gd name="connsiteX7" fmla="*/ 233375 w 5149538"/>
              <a:gd name="connsiteY7" fmla="*/ 3404818 h 4933291"/>
              <a:gd name="connsiteX8" fmla="*/ 37 w 5149538"/>
              <a:gd name="connsiteY8" fmla="*/ 2706672 h 4933291"/>
              <a:gd name="connsiteX0" fmla="*/ 881 w 5150382"/>
              <a:gd name="connsiteY0" fmla="*/ 2706672 h 4933291"/>
              <a:gd name="connsiteX1" fmla="*/ 1263785 w 5150382"/>
              <a:gd name="connsiteY1" fmla="*/ 970195 h 4933291"/>
              <a:gd name="connsiteX2" fmla="*/ 1662935 w 5150382"/>
              <a:gd name="connsiteY2" fmla="*/ 404665 h 4933291"/>
              <a:gd name="connsiteX3" fmla="*/ 2904270 w 5150382"/>
              <a:gd name="connsiteY3" fmla="*/ 257972 h 4933291"/>
              <a:gd name="connsiteX4" fmla="*/ 4809782 w 5150382"/>
              <a:gd name="connsiteY4" fmla="*/ 1820588 h 4933291"/>
              <a:gd name="connsiteX5" fmla="*/ 4926908 w 5150382"/>
              <a:gd name="connsiteY5" fmla="*/ 2896657 h 4933291"/>
              <a:gd name="connsiteX6" fmla="*/ 3229924 w 5150382"/>
              <a:gd name="connsiteY6" fmla="*/ 4933291 h 4933291"/>
              <a:gd name="connsiteX7" fmla="*/ 1936 w 5150382"/>
              <a:gd name="connsiteY7" fmla="*/ 3606803 h 4933291"/>
              <a:gd name="connsiteX8" fmla="*/ 881 w 5150382"/>
              <a:gd name="connsiteY8" fmla="*/ 2706672 h 4933291"/>
              <a:gd name="connsiteX0" fmla="*/ 881 w 5150382"/>
              <a:gd name="connsiteY0" fmla="*/ 2706672 h 4044555"/>
              <a:gd name="connsiteX1" fmla="*/ 1263785 w 5150382"/>
              <a:gd name="connsiteY1" fmla="*/ 970195 h 4044555"/>
              <a:gd name="connsiteX2" fmla="*/ 1662935 w 5150382"/>
              <a:gd name="connsiteY2" fmla="*/ 404665 h 4044555"/>
              <a:gd name="connsiteX3" fmla="*/ 2904270 w 5150382"/>
              <a:gd name="connsiteY3" fmla="*/ 257972 h 4044555"/>
              <a:gd name="connsiteX4" fmla="*/ 4809782 w 5150382"/>
              <a:gd name="connsiteY4" fmla="*/ 1820588 h 4044555"/>
              <a:gd name="connsiteX5" fmla="*/ 4926908 w 5150382"/>
              <a:gd name="connsiteY5" fmla="*/ 2896657 h 4044555"/>
              <a:gd name="connsiteX6" fmla="*/ 3997470 w 5150382"/>
              <a:gd name="connsiteY6" fmla="*/ 4044555 h 4044555"/>
              <a:gd name="connsiteX7" fmla="*/ 1936 w 5150382"/>
              <a:gd name="connsiteY7" fmla="*/ 3606803 h 4044555"/>
              <a:gd name="connsiteX8" fmla="*/ 881 w 5150382"/>
              <a:gd name="connsiteY8" fmla="*/ 2706672 h 4044555"/>
              <a:gd name="connsiteX0" fmla="*/ 881 w 5150382"/>
              <a:gd name="connsiteY0" fmla="*/ 2706672 h 4044555"/>
              <a:gd name="connsiteX1" fmla="*/ 1263785 w 5150382"/>
              <a:gd name="connsiteY1" fmla="*/ 970195 h 4044555"/>
              <a:gd name="connsiteX2" fmla="*/ 1662935 w 5150382"/>
              <a:gd name="connsiteY2" fmla="*/ 404665 h 4044555"/>
              <a:gd name="connsiteX3" fmla="*/ 2904270 w 5150382"/>
              <a:gd name="connsiteY3" fmla="*/ 257972 h 4044555"/>
              <a:gd name="connsiteX4" fmla="*/ 4809782 w 5150382"/>
              <a:gd name="connsiteY4" fmla="*/ 1820588 h 4044555"/>
              <a:gd name="connsiteX5" fmla="*/ 4926908 w 5150382"/>
              <a:gd name="connsiteY5" fmla="*/ 2896657 h 4044555"/>
              <a:gd name="connsiteX6" fmla="*/ 3997470 w 5150382"/>
              <a:gd name="connsiteY6" fmla="*/ 4044555 h 4044555"/>
              <a:gd name="connsiteX7" fmla="*/ 1936 w 5150382"/>
              <a:gd name="connsiteY7" fmla="*/ 3606803 h 4044555"/>
              <a:gd name="connsiteX8" fmla="*/ 881 w 5150382"/>
              <a:gd name="connsiteY8" fmla="*/ 2706672 h 4044555"/>
              <a:gd name="connsiteX0" fmla="*/ 881 w 5150382"/>
              <a:gd name="connsiteY0" fmla="*/ 2706672 h 3882967"/>
              <a:gd name="connsiteX1" fmla="*/ 1263785 w 5150382"/>
              <a:gd name="connsiteY1" fmla="*/ 970195 h 3882967"/>
              <a:gd name="connsiteX2" fmla="*/ 1662935 w 5150382"/>
              <a:gd name="connsiteY2" fmla="*/ 404665 h 3882967"/>
              <a:gd name="connsiteX3" fmla="*/ 2904270 w 5150382"/>
              <a:gd name="connsiteY3" fmla="*/ 257972 h 3882967"/>
              <a:gd name="connsiteX4" fmla="*/ 4809782 w 5150382"/>
              <a:gd name="connsiteY4" fmla="*/ 1820588 h 3882967"/>
              <a:gd name="connsiteX5" fmla="*/ 4926908 w 5150382"/>
              <a:gd name="connsiteY5" fmla="*/ 2896657 h 3882967"/>
              <a:gd name="connsiteX6" fmla="*/ 4199456 w 5150382"/>
              <a:gd name="connsiteY6" fmla="*/ 3882967 h 3882967"/>
              <a:gd name="connsiteX7" fmla="*/ 1936 w 5150382"/>
              <a:gd name="connsiteY7" fmla="*/ 3606803 h 3882967"/>
              <a:gd name="connsiteX8" fmla="*/ 881 w 5150382"/>
              <a:gd name="connsiteY8" fmla="*/ 2706672 h 3882967"/>
              <a:gd name="connsiteX0" fmla="*/ 881 w 5150382"/>
              <a:gd name="connsiteY0" fmla="*/ 2706672 h 3882967"/>
              <a:gd name="connsiteX1" fmla="*/ 1263785 w 5150382"/>
              <a:gd name="connsiteY1" fmla="*/ 970195 h 3882967"/>
              <a:gd name="connsiteX2" fmla="*/ 1662935 w 5150382"/>
              <a:gd name="connsiteY2" fmla="*/ 404665 h 3882967"/>
              <a:gd name="connsiteX3" fmla="*/ 2904270 w 5150382"/>
              <a:gd name="connsiteY3" fmla="*/ 257972 h 3882967"/>
              <a:gd name="connsiteX4" fmla="*/ 4809782 w 5150382"/>
              <a:gd name="connsiteY4" fmla="*/ 1820588 h 3882967"/>
              <a:gd name="connsiteX5" fmla="*/ 4926908 w 5150382"/>
              <a:gd name="connsiteY5" fmla="*/ 2896657 h 3882967"/>
              <a:gd name="connsiteX6" fmla="*/ 4199456 w 5150382"/>
              <a:gd name="connsiteY6" fmla="*/ 3882967 h 3882967"/>
              <a:gd name="connsiteX7" fmla="*/ 1936 w 5150382"/>
              <a:gd name="connsiteY7" fmla="*/ 3606803 h 3882967"/>
              <a:gd name="connsiteX8" fmla="*/ 881 w 5150382"/>
              <a:gd name="connsiteY8" fmla="*/ 2706672 h 3882967"/>
              <a:gd name="connsiteX0" fmla="*/ 881 w 5150382"/>
              <a:gd name="connsiteY0" fmla="*/ 2706672 h 3610286"/>
              <a:gd name="connsiteX1" fmla="*/ 1263785 w 5150382"/>
              <a:gd name="connsiteY1" fmla="*/ 970195 h 3610286"/>
              <a:gd name="connsiteX2" fmla="*/ 1662935 w 5150382"/>
              <a:gd name="connsiteY2" fmla="*/ 404665 h 3610286"/>
              <a:gd name="connsiteX3" fmla="*/ 2904270 w 5150382"/>
              <a:gd name="connsiteY3" fmla="*/ 257972 h 3610286"/>
              <a:gd name="connsiteX4" fmla="*/ 4809782 w 5150382"/>
              <a:gd name="connsiteY4" fmla="*/ 1820588 h 3610286"/>
              <a:gd name="connsiteX5" fmla="*/ 4926908 w 5150382"/>
              <a:gd name="connsiteY5" fmla="*/ 2896657 h 3610286"/>
              <a:gd name="connsiteX6" fmla="*/ 4401441 w 5150382"/>
              <a:gd name="connsiteY6" fmla="*/ 3610286 h 3610286"/>
              <a:gd name="connsiteX7" fmla="*/ 1936 w 5150382"/>
              <a:gd name="connsiteY7" fmla="*/ 3606803 h 3610286"/>
              <a:gd name="connsiteX8" fmla="*/ 881 w 5150382"/>
              <a:gd name="connsiteY8" fmla="*/ 2706672 h 3610286"/>
              <a:gd name="connsiteX0" fmla="*/ 881 w 5150382"/>
              <a:gd name="connsiteY0" fmla="*/ 2706672 h 3610286"/>
              <a:gd name="connsiteX1" fmla="*/ 1263785 w 5150382"/>
              <a:gd name="connsiteY1" fmla="*/ 970195 h 3610286"/>
              <a:gd name="connsiteX2" fmla="*/ 1662935 w 5150382"/>
              <a:gd name="connsiteY2" fmla="*/ 404665 h 3610286"/>
              <a:gd name="connsiteX3" fmla="*/ 2904270 w 5150382"/>
              <a:gd name="connsiteY3" fmla="*/ 257972 h 3610286"/>
              <a:gd name="connsiteX4" fmla="*/ 4809782 w 5150382"/>
              <a:gd name="connsiteY4" fmla="*/ 1820588 h 3610286"/>
              <a:gd name="connsiteX5" fmla="*/ 4926908 w 5150382"/>
              <a:gd name="connsiteY5" fmla="*/ 2896657 h 3610286"/>
              <a:gd name="connsiteX6" fmla="*/ 4401441 w 5150382"/>
              <a:gd name="connsiteY6" fmla="*/ 3610286 h 3610286"/>
              <a:gd name="connsiteX7" fmla="*/ 1936 w 5150382"/>
              <a:gd name="connsiteY7" fmla="*/ 3606803 h 3610286"/>
              <a:gd name="connsiteX8" fmla="*/ 881 w 5150382"/>
              <a:gd name="connsiteY8" fmla="*/ 2706672 h 3610286"/>
              <a:gd name="connsiteX0" fmla="*/ 881 w 5150382"/>
              <a:gd name="connsiteY0" fmla="*/ 2706672 h 3610286"/>
              <a:gd name="connsiteX1" fmla="*/ 1263785 w 5150382"/>
              <a:gd name="connsiteY1" fmla="*/ 970195 h 3610286"/>
              <a:gd name="connsiteX2" fmla="*/ 1662935 w 5150382"/>
              <a:gd name="connsiteY2" fmla="*/ 404665 h 3610286"/>
              <a:gd name="connsiteX3" fmla="*/ 2904270 w 5150382"/>
              <a:gd name="connsiteY3" fmla="*/ 257972 h 3610286"/>
              <a:gd name="connsiteX4" fmla="*/ 4809782 w 5150382"/>
              <a:gd name="connsiteY4" fmla="*/ 1820588 h 3610286"/>
              <a:gd name="connsiteX5" fmla="*/ 4926908 w 5150382"/>
              <a:gd name="connsiteY5" fmla="*/ 2896657 h 3610286"/>
              <a:gd name="connsiteX6" fmla="*/ 4401441 w 5150382"/>
              <a:gd name="connsiteY6" fmla="*/ 3610286 h 3610286"/>
              <a:gd name="connsiteX7" fmla="*/ 1936 w 5150382"/>
              <a:gd name="connsiteY7" fmla="*/ 3606803 h 3610286"/>
              <a:gd name="connsiteX8" fmla="*/ 881 w 5150382"/>
              <a:gd name="connsiteY8" fmla="*/ 2706672 h 3610286"/>
              <a:gd name="connsiteX0" fmla="*/ 881 w 5150382"/>
              <a:gd name="connsiteY0" fmla="*/ 2706672 h 3610286"/>
              <a:gd name="connsiteX1" fmla="*/ 1263785 w 5150382"/>
              <a:gd name="connsiteY1" fmla="*/ 970195 h 3610286"/>
              <a:gd name="connsiteX2" fmla="*/ 1662935 w 5150382"/>
              <a:gd name="connsiteY2" fmla="*/ 404665 h 3610286"/>
              <a:gd name="connsiteX3" fmla="*/ 2904270 w 5150382"/>
              <a:gd name="connsiteY3" fmla="*/ 257972 h 3610286"/>
              <a:gd name="connsiteX4" fmla="*/ 4809782 w 5150382"/>
              <a:gd name="connsiteY4" fmla="*/ 1820588 h 3610286"/>
              <a:gd name="connsiteX5" fmla="*/ 4926908 w 5150382"/>
              <a:gd name="connsiteY5" fmla="*/ 2896657 h 3610286"/>
              <a:gd name="connsiteX6" fmla="*/ 4401441 w 5150382"/>
              <a:gd name="connsiteY6" fmla="*/ 3610286 h 3610286"/>
              <a:gd name="connsiteX7" fmla="*/ 1936 w 5150382"/>
              <a:gd name="connsiteY7" fmla="*/ 3606803 h 3610286"/>
              <a:gd name="connsiteX8" fmla="*/ 881 w 5150382"/>
              <a:gd name="connsiteY8" fmla="*/ 2706672 h 3610286"/>
              <a:gd name="connsiteX0" fmla="*/ 881 w 5154481"/>
              <a:gd name="connsiteY0" fmla="*/ 2706672 h 3610286"/>
              <a:gd name="connsiteX1" fmla="*/ 1263785 w 5154481"/>
              <a:gd name="connsiteY1" fmla="*/ 970195 h 3610286"/>
              <a:gd name="connsiteX2" fmla="*/ 1662935 w 5154481"/>
              <a:gd name="connsiteY2" fmla="*/ 404665 h 3610286"/>
              <a:gd name="connsiteX3" fmla="*/ 2904270 w 5154481"/>
              <a:gd name="connsiteY3" fmla="*/ 257972 h 3610286"/>
              <a:gd name="connsiteX4" fmla="*/ 4809782 w 5154481"/>
              <a:gd name="connsiteY4" fmla="*/ 1820588 h 3610286"/>
              <a:gd name="connsiteX5" fmla="*/ 4926908 w 5154481"/>
              <a:gd name="connsiteY5" fmla="*/ 2896657 h 3610286"/>
              <a:gd name="connsiteX6" fmla="*/ 4401441 w 5154481"/>
              <a:gd name="connsiteY6" fmla="*/ 3610286 h 3610286"/>
              <a:gd name="connsiteX7" fmla="*/ 1936 w 5154481"/>
              <a:gd name="connsiteY7" fmla="*/ 3606803 h 3610286"/>
              <a:gd name="connsiteX8" fmla="*/ 881 w 5154481"/>
              <a:gd name="connsiteY8" fmla="*/ 2706672 h 3610286"/>
              <a:gd name="connsiteX0" fmla="*/ 881 w 5142162"/>
              <a:gd name="connsiteY0" fmla="*/ 2857783 h 3761397"/>
              <a:gd name="connsiteX1" fmla="*/ 1263785 w 5142162"/>
              <a:gd name="connsiteY1" fmla="*/ 1121306 h 3761397"/>
              <a:gd name="connsiteX2" fmla="*/ 1662935 w 5142162"/>
              <a:gd name="connsiteY2" fmla="*/ 555776 h 3761397"/>
              <a:gd name="connsiteX3" fmla="*/ 2604278 w 5142162"/>
              <a:gd name="connsiteY3" fmla="*/ 164474 h 3761397"/>
              <a:gd name="connsiteX4" fmla="*/ 4809782 w 5142162"/>
              <a:gd name="connsiteY4" fmla="*/ 1971699 h 3761397"/>
              <a:gd name="connsiteX5" fmla="*/ 4926908 w 5142162"/>
              <a:gd name="connsiteY5" fmla="*/ 3047768 h 3761397"/>
              <a:gd name="connsiteX6" fmla="*/ 4401441 w 5142162"/>
              <a:gd name="connsiteY6" fmla="*/ 3761397 h 3761397"/>
              <a:gd name="connsiteX7" fmla="*/ 1936 w 5142162"/>
              <a:gd name="connsiteY7" fmla="*/ 3757914 h 3761397"/>
              <a:gd name="connsiteX8" fmla="*/ 881 w 5142162"/>
              <a:gd name="connsiteY8" fmla="*/ 2857783 h 3761397"/>
              <a:gd name="connsiteX0" fmla="*/ 881 w 5142162"/>
              <a:gd name="connsiteY0" fmla="*/ 2727331 h 3630945"/>
              <a:gd name="connsiteX1" fmla="*/ 1263785 w 5142162"/>
              <a:gd name="connsiteY1" fmla="*/ 990854 h 3630945"/>
              <a:gd name="connsiteX2" fmla="*/ 1662935 w 5142162"/>
              <a:gd name="connsiteY2" fmla="*/ 425324 h 3630945"/>
              <a:gd name="connsiteX3" fmla="*/ 2604278 w 5142162"/>
              <a:gd name="connsiteY3" fmla="*/ 34022 h 3630945"/>
              <a:gd name="connsiteX4" fmla="*/ 4809782 w 5142162"/>
              <a:gd name="connsiteY4" fmla="*/ 1841247 h 3630945"/>
              <a:gd name="connsiteX5" fmla="*/ 4926908 w 5142162"/>
              <a:gd name="connsiteY5" fmla="*/ 2917316 h 3630945"/>
              <a:gd name="connsiteX6" fmla="*/ 4401441 w 5142162"/>
              <a:gd name="connsiteY6" fmla="*/ 3630945 h 3630945"/>
              <a:gd name="connsiteX7" fmla="*/ 1936 w 5142162"/>
              <a:gd name="connsiteY7" fmla="*/ 3627462 h 3630945"/>
              <a:gd name="connsiteX8" fmla="*/ 881 w 5142162"/>
              <a:gd name="connsiteY8" fmla="*/ 2727331 h 3630945"/>
              <a:gd name="connsiteX0" fmla="*/ 881 w 5139684"/>
              <a:gd name="connsiteY0" fmla="*/ 2619396 h 3523010"/>
              <a:gd name="connsiteX1" fmla="*/ 1263785 w 5139684"/>
              <a:gd name="connsiteY1" fmla="*/ 882919 h 3523010"/>
              <a:gd name="connsiteX2" fmla="*/ 1662935 w 5139684"/>
              <a:gd name="connsiteY2" fmla="*/ 317389 h 3523010"/>
              <a:gd name="connsiteX3" fmla="*/ 2650431 w 5139684"/>
              <a:gd name="connsiteY3" fmla="*/ 133774 h 3523010"/>
              <a:gd name="connsiteX4" fmla="*/ 4809782 w 5139684"/>
              <a:gd name="connsiteY4" fmla="*/ 1733312 h 3523010"/>
              <a:gd name="connsiteX5" fmla="*/ 4926908 w 5139684"/>
              <a:gd name="connsiteY5" fmla="*/ 2809381 h 3523010"/>
              <a:gd name="connsiteX6" fmla="*/ 4401441 w 5139684"/>
              <a:gd name="connsiteY6" fmla="*/ 3523010 h 3523010"/>
              <a:gd name="connsiteX7" fmla="*/ 1936 w 5139684"/>
              <a:gd name="connsiteY7" fmla="*/ 3519527 h 3523010"/>
              <a:gd name="connsiteX8" fmla="*/ 881 w 5139684"/>
              <a:gd name="connsiteY8" fmla="*/ 2619396 h 3523010"/>
              <a:gd name="connsiteX0" fmla="*/ 881 w 5139684"/>
              <a:gd name="connsiteY0" fmla="*/ 2658592 h 3562206"/>
              <a:gd name="connsiteX1" fmla="*/ 1263785 w 5139684"/>
              <a:gd name="connsiteY1" fmla="*/ 922115 h 3562206"/>
              <a:gd name="connsiteX2" fmla="*/ 2004463 w 5139684"/>
              <a:gd name="connsiteY2" fmla="*/ 430429 h 3562206"/>
              <a:gd name="connsiteX3" fmla="*/ 2650431 w 5139684"/>
              <a:gd name="connsiteY3" fmla="*/ 172970 h 3562206"/>
              <a:gd name="connsiteX4" fmla="*/ 4809782 w 5139684"/>
              <a:gd name="connsiteY4" fmla="*/ 1772508 h 3562206"/>
              <a:gd name="connsiteX5" fmla="*/ 4926908 w 5139684"/>
              <a:gd name="connsiteY5" fmla="*/ 2848577 h 3562206"/>
              <a:gd name="connsiteX6" fmla="*/ 4401441 w 5139684"/>
              <a:gd name="connsiteY6" fmla="*/ 3562206 h 3562206"/>
              <a:gd name="connsiteX7" fmla="*/ 1936 w 5139684"/>
              <a:gd name="connsiteY7" fmla="*/ 3558723 h 3562206"/>
              <a:gd name="connsiteX8" fmla="*/ 881 w 5139684"/>
              <a:gd name="connsiteY8" fmla="*/ 2658592 h 3562206"/>
              <a:gd name="connsiteX0" fmla="*/ 881 w 5139684"/>
              <a:gd name="connsiteY0" fmla="*/ 2636644 h 3540258"/>
              <a:gd name="connsiteX1" fmla="*/ 1263785 w 5139684"/>
              <a:gd name="connsiteY1" fmla="*/ 900167 h 3540258"/>
              <a:gd name="connsiteX2" fmla="*/ 2004463 w 5139684"/>
              <a:gd name="connsiteY2" fmla="*/ 408481 h 3540258"/>
              <a:gd name="connsiteX3" fmla="*/ 2650431 w 5139684"/>
              <a:gd name="connsiteY3" fmla="*/ 151022 h 3540258"/>
              <a:gd name="connsiteX4" fmla="*/ 4809782 w 5139684"/>
              <a:gd name="connsiteY4" fmla="*/ 1750560 h 3540258"/>
              <a:gd name="connsiteX5" fmla="*/ 4926908 w 5139684"/>
              <a:gd name="connsiteY5" fmla="*/ 2826629 h 3540258"/>
              <a:gd name="connsiteX6" fmla="*/ 4401441 w 5139684"/>
              <a:gd name="connsiteY6" fmla="*/ 3540258 h 3540258"/>
              <a:gd name="connsiteX7" fmla="*/ 1936 w 5139684"/>
              <a:gd name="connsiteY7" fmla="*/ 3536775 h 3540258"/>
              <a:gd name="connsiteX8" fmla="*/ 881 w 5139684"/>
              <a:gd name="connsiteY8" fmla="*/ 2636644 h 3540258"/>
              <a:gd name="connsiteX0" fmla="*/ 881 w 5139684"/>
              <a:gd name="connsiteY0" fmla="*/ 2640797 h 3544411"/>
              <a:gd name="connsiteX1" fmla="*/ 1263785 w 5139684"/>
              <a:gd name="connsiteY1" fmla="*/ 904320 h 3544411"/>
              <a:gd name="connsiteX2" fmla="*/ 1902928 w 5139684"/>
              <a:gd name="connsiteY2" fmla="*/ 403404 h 3544411"/>
              <a:gd name="connsiteX3" fmla="*/ 2650431 w 5139684"/>
              <a:gd name="connsiteY3" fmla="*/ 155175 h 3544411"/>
              <a:gd name="connsiteX4" fmla="*/ 4809782 w 5139684"/>
              <a:gd name="connsiteY4" fmla="*/ 1754713 h 3544411"/>
              <a:gd name="connsiteX5" fmla="*/ 4926908 w 5139684"/>
              <a:gd name="connsiteY5" fmla="*/ 2830782 h 3544411"/>
              <a:gd name="connsiteX6" fmla="*/ 4401441 w 5139684"/>
              <a:gd name="connsiteY6" fmla="*/ 3544411 h 3544411"/>
              <a:gd name="connsiteX7" fmla="*/ 1936 w 5139684"/>
              <a:gd name="connsiteY7" fmla="*/ 3540928 h 3544411"/>
              <a:gd name="connsiteX8" fmla="*/ 881 w 5139684"/>
              <a:gd name="connsiteY8" fmla="*/ 2640797 h 3544411"/>
              <a:gd name="connsiteX0" fmla="*/ 881 w 5139684"/>
              <a:gd name="connsiteY0" fmla="*/ 2658517 h 3562131"/>
              <a:gd name="connsiteX1" fmla="*/ 1263785 w 5139684"/>
              <a:gd name="connsiteY1" fmla="*/ 922040 h 3562131"/>
              <a:gd name="connsiteX2" fmla="*/ 1902928 w 5139684"/>
              <a:gd name="connsiteY2" fmla="*/ 421124 h 3562131"/>
              <a:gd name="connsiteX3" fmla="*/ 2650431 w 5139684"/>
              <a:gd name="connsiteY3" fmla="*/ 172895 h 3562131"/>
              <a:gd name="connsiteX4" fmla="*/ 4809782 w 5139684"/>
              <a:gd name="connsiteY4" fmla="*/ 1772433 h 3562131"/>
              <a:gd name="connsiteX5" fmla="*/ 4926908 w 5139684"/>
              <a:gd name="connsiteY5" fmla="*/ 2848502 h 3562131"/>
              <a:gd name="connsiteX6" fmla="*/ 4401441 w 5139684"/>
              <a:gd name="connsiteY6" fmla="*/ 3562131 h 3562131"/>
              <a:gd name="connsiteX7" fmla="*/ 1936 w 5139684"/>
              <a:gd name="connsiteY7" fmla="*/ 3558648 h 3562131"/>
              <a:gd name="connsiteX8" fmla="*/ 881 w 5139684"/>
              <a:gd name="connsiteY8" fmla="*/ 2658517 h 3562131"/>
              <a:gd name="connsiteX0" fmla="*/ 881 w 5135281"/>
              <a:gd name="connsiteY0" fmla="*/ 2789183 h 3692797"/>
              <a:gd name="connsiteX1" fmla="*/ 1263785 w 5135281"/>
              <a:gd name="connsiteY1" fmla="*/ 1052706 h 3692797"/>
              <a:gd name="connsiteX2" fmla="*/ 1902928 w 5135281"/>
              <a:gd name="connsiteY2" fmla="*/ 551790 h 3692797"/>
              <a:gd name="connsiteX3" fmla="*/ 2733505 w 5135281"/>
              <a:gd name="connsiteY3" fmla="*/ 109720 h 3692797"/>
              <a:gd name="connsiteX4" fmla="*/ 4809782 w 5135281"/>
              <a:gd name="connsiteY4" fmla="*/ 1903099 h 3692797"/>
              <a:gd name="connsiteX5" fmla="*/ 4926908 w 5135281"/>
              <a:gd name="connsiteY5" fmla="*/ 2979168 h 3692797"/>
              <a:gd name="connsiteX6" fmla="*/ 4401441 w 5135281"/>
              <a:gd name="connsiteY6" fmla="*/ 3692797 h 3692797"/>
              <a:gd name="connsiteX7" fmla="*/ 1936 w 5135281"/>
              <a:gd name="connsiteY7" fmla="*/ 3689314 h 3692797"/>
              <a:gd name="connsiteX8" fmla="*/ 881 w 5135281"/>
              <a:gd name="connsiteY8" fmla="*/ 2789183 h 3692797"/>
              <a:gd name="connsiteX0" fmla="*/ 881 w 5135281"/>
              <a:gd name="connsiteY0" fmla="*/ 2714469 h 3618083"/>
              <a:gd name="connsiteX1" fmla="*/ 1263785 w 5135281"/>
              <a:gd name="connsiteY1" fmla="*/ 977992 h 3618083"/>
              <a:gd name="connsiteX2" fmla="*/ 1902928 w 5135281"/>
              <a:gd name="connsiteY2" fmla="*/ 477076 h 3618083"/>
              <a:gd name="connsiteX3" fmla="*/ 2733505 w 5135281"/>
              <a:gd name="connsiteY3" fmla="*/ 35006 h 3618083"/>
              <a:gd name="connsiteX4" fmla="*/ 4809782 w 5135281"/>
              <a:gd name="connsiteY4" fmla="*/ 1828385 h 3618083"/>
              <a:gd name="connsiteX5" fmla="*/ 4926908 w 5135281"/>
              <a:gd name="connsiteY5" fmla="*/ 2904454 h 3618083"/>
              <a:gd name="connsiteX6" fmla="*/ 4401441 w 5135281"/>
              <a:gd name="connsiteY6" fmla="*/ 3618083 h 3618083"/>
              <a:gd name="connsiteX7" fmla="*/ 1936 w 5135281"/>
              <a:gd name="connsiteY7" fmla="*/ 3614600 h 3618083"/>
              <a:gd name="connsiteX8" fmla="*/ 881 w 5135281"/>
              <a:gd name="connsiteY8" fmla="*/ 2714469 h 3618083"/>
              <a:gd name="connsiteX0" fmla="*/ 881 w 5135767"/>
              <a:gd name="connsiteY0" fmla="*/ 2640637 h 3544251"/>
              <a:gd name="connsiteX1" fmla="*/ 1263785 w 5135767"/>
              <a:gd name="connsiteY1" fmla="*/ 904160 h 3544251"/>
              <a:gd name="connsiteX2" fmla="*/ 1902928 w 5135767"/>
              <a:gd name="connsiteY2" fmla="*/ 403244 h 3544251"/>
              <a:gd name="connsiteX3" fmla="*/ 2724275 w 5135767"/>
              <a:gd name="connsiteY3" fmla="*/ 67325 h 3544251"/>
              <a:gd name="connsiteX4" fmla="*/ 4809782 w 5135767"/>
              <a:gd name="connsiteY4" fmla="*/ 1754553 h 3544251"/>
              <a:gd name="connsiteX5" fmla="*/ 4926908 w 5135767"/>
              <a:gd name="connsiteY5" fmla="*/ 2830622 h 3544251"/>
              <a:gd name="connsiteX6" fmla="*/ 4401441 w 5135767"/>
              <a:gd name="connsiteY6" fmla="*/ 3544251 h 3544251"/>
              <a:gd name="connsiteX7" fmla="*/ 1936 w 5135767"/>
              <a:gd name="connsiteY7" fmla="*/ 3540768 h 3544251"/>
              <a:gd name="connsiteX8" fmla="*/ 881 w 5135767"/>
              <a:gd name="connsiteY8" fmla="*/ 2640637 h 3544251"/>
              <a:gd name="connsiteX0" fmla="*/ 881 w 5134797"/>
              <a:gd name="connsiteY0" fmla="*/ 2703870 h 3607484"/>
              <a:gd name="connsiteX1" fmla="*/ 1263785 w 5134797"/>
              <a:gd name="connsiteY1" fmla="*/ 967393 h 3607484"/>
              <a:gd name="connsiteX2" fmla="*/ 1902928 w 5134797"/>
              <a:gd name="connsiteY2" fmla="*/ 466477 h 3607484"/>
              <a:gd name="connsiteX3" fmla="*/ 2742735 w 5134797"/>
              <a:gd name="connsiteY3" fmla="*/ 38252 h 3607484"/>
              <a:gd name="connsiteX4" fmla="*/ 4809782 w 5134797"/>
              <a:gd name="connsiteY4" fmla="*/ 1817786 h 3607484"/>
              <a:gd name="connsiteX5" fmla="*/ 4926908 w 5134797"/>
              <a:gd name="connsiteY5" fmla="*/ 2893855 h 3607484"/>
              <a:gd name="connsiteX6" fmla="*/ 4401441 w 5134797"/>
              <a:gd name="connsiteY6" fmla="*/ 3607484 h 3607484"/>
              <a:gd name="connsiteX7" fmla="*/ 1936 w 5134797"/>
              <a:gd name="connsiteY7" fmla="*/ 3604001 h 3607484"/>
              <a:gd name="connsiteX8" fmla="*/ 881 w 5134797"/>
              <a:gd name="connsiteY8" fmla="*/ 2703870 h 3607484"/>
              <a:gd name="connsiteX0" fmla="*/ 881 w 4996518"/>
              <a:gd name="connsiteY0" fmla="*/ 2801009 h 3704623"/>
              <a:gd name="connsiteX1" fmla="*/ 1263785 w 4996518"/>
              <a:gd name="connsiteY1" fmla="*/ 1064532 h 3704623"/>
              <a:gd name="connsiteX2" fmla="*/ 1902928 w 4996518"/>
              <a:gd name="connsiteY2" fmla="*/ 563616 h 3704623"/>
              <a:gd name="connsiteX3" fmla="*/ 2742735 w 4996518"/>
              <a:gd name="connsiteY3" fmla="*/ 135391 h 3704623"/>
              <a:gd name="connsiteX4" fmla="*/ 3951344 w 4996518"/>
              <a:gd name="connsiteY4" fmla="*/ 267277 h 3704623"/>
              <a:gd name="connsiteX5" fmla="*/ 4926908 w 4996518"/>
              <a:gd name="connsiteY5" fmla="*/ 2990994 h 3704623"/>
              <a:gd name="connsiteX6" fmla="*/ 4401441 w 4996518"/>
              <a:gd name="connsiteY6" fmla="*/ 3704623 h 3704623"/>
              <a:gd name="connsiteX7" fmla="*/ 1936 w 4996518"/>
              <a:gd name="connsiteY7" fmla="*/ 3701140 h 3704623"/>
              <a:gd name="connsiteX8" fmla="*/ 881 w 4996518"/>
              <a:gd name="connsiteY8" fmla="*/ 2801009 h 3704623"/>
              <a:gd name="connsiteX0" fmla="*/ 881 w 5011411"/>
              <a:gd name="connsiteY0" fmla="*/ 2680232 h 3583846"/>
              <a:gd name="connsiteX1" fmla="*/ 1263785 w 5011411"/>
              <a:gd name="connsiteY1" fmla="*/ 943755 h 3583846"/>
              <a:gd name="connsiteX2" fmla="*/ 1902928 w 5011411"/>
              <a:gd name="connsiteY2" fmla="*/ 442839 h 3583846"/>
              <a:gd name="connsiteX3" fmla="*/ 2742735 w 5011411"/>
              <a:gd name="connsiteY3" fmla="*/ 14614 h 3583846"/>
              <a:gd name="connsiteX4" fmla="*/ 3951344 w 5011411"/>
              <a:gd name="connsiteY4" fmla="*/ 146500 h 3583846"/>
              <a:gd name="connsiteX5" fmla="*/ 4926908 w 5011411"/>
              <a:gd name="connsiteY5" fmla="*/ 2870217 h 3583846"/>
              <a:gd name="connsiteX6" fmla="*/ 4401441 w 5011411"/>
              <a:gd name="connsiteY6" fmla="*/ 3583846 h 3583846"/>
              <a:gd name="connsiteX7" fmla="*/ 1936 w 5011411"/>
              <a:gd name="connsiteY7" fmla="*/ 3580363 h 3583846"/>
              <a:gd name="connsiteX8" fmla="*/ 881 w 5011411"/>
              <a:gd name="connsiteY8" fmla="*/ 2680232 h 3583846"/>
              <a:gd name="connsiteX0" fmla="*/ 881 w 5011411"/>
              <a:gd name="connsiteY0" fmla="*/ 2691968 h 3595582"/>
              <a:gd name="connsiteX1" fmla="*/ 1263785 w 5011411"/>
              <a:gd name="connsiteY1" fmla="*/ 955491 h 3595582"/>
              <a:gd name="connsiteX2" fmla="*/ 1902928 w 5011411"/>
              <a:gd name="connsiteY2" fmla="*/ 454575 h 3595582"/>
              <a:gd name="connsiteX3" fmla="*/ 2742735 w 5011411"/>
              <a:gd name="connsiteY3" fmla="*/ 26350 h 3595582"/>
              <a:gd name="connsiteX4" fmla="*/ 3951344 w 5011411"/>
              <a:gd name="connsiteY4" fmla="*/ 158236 h 3595582"/>
              <a:gd name="connsiteX5" fmla="*/ 4926908 w 5011411"/>
              <a:gd name="connsiteY5" fmla="*/ 2881953 h 3595582"/>
              <a:gd name="connsiteX6" fmla="*/ 4401441 w 5011411"/>
              <a:gd name="connsiteY6" fmla="*/ 3595582 h 3595582"/>
              <a:gd name="connsiteX7" fmla="*/ 1936 w 5011411"/>
              <a:gd name="connsiteY7" fmla="*/ 3592099 h 3595582"/>
              <a:gd name="connsiteX8" fmla="*/ 881 w 5011411"/>
              <a:gd name="connsiteY8" fmla="*/ 2691968 h 3595582"/>
              <a:gd name="connsiteX0" fmla="*/ 881 w 5011411"/>
              <a:gd name="connsiteY0" fmla="*/ 2708362 h 3611976"/>
              <a:gd name="connsiteX1" fmla="*/ 1263785 w 5011411"/>
              <a:gd name="connsiteY1" fmla="*/ 971885 h 3611976"/>
              <a:gd name="connsiteX2" fmla="*/ 1902928 w 5011411"/>
              <a:gd name="connsiteY2" fmla="*/ 470969 h 3611976"/>
              <a:gd name="connsiteX3" fmla="*/ 2742735 w 5011411"/>
              <a:gd name="connsiteY3" fmla="*/ 42744 h 3611976"/>
              <a:gd name="connsiteX4" fmla="*/ 3951344 w 5011411"/>
              <a:gd name="connsiteY4" fmla="*/ 174630 h 3611976"/>
              <a:gd name="connsiteX5" fmla="*/ 4926908 w 5011411"/>
              <a:gd name="connsiteY5" fmla="*/ 2898347 h 3611976"/>
              <a:gd name="connsiteX6" fmla="*/ 4401441 w 5011411"/>
              <a:gd name="connsiteY6" fmla="*/ 3611976 h 3611976"/>
              <a:gd name="connsiteX7" fmla="*/ 1936 w 5011411"/>
              <a:gd name="connsiteY7" fmla="*/ 3608493 h 3611976"/>
              <a:gd name="connsiteX8" fmla="*/ 881 w 5011411"/>
              <a:gd name="connsiteY8" fmla="*/ 2708362 h 3611976"/>
              <a:gd name="connsiteX0" fmla="*/ 881 w 5008661"/>
              <a:gd name="connsiteY0" fmla="*/ 2708362 h 3611976"/>
              <a:gd name="connsiteX1" fmla="*/ 1263785 w 5008661"/>
              <a:gd name="connsiteY1" fmla="*/ 971885 h 3611976"/>
              <a:gd name="connsiteX2" fmla="*/ 1902928 w 5008661"/>
              <a:gd name="connsiteY2" fmla="*/ 470969 h 3611976"/>
              <a:gd name="connsiteX3" fmla="*/ 2742735 w 5008661"/>
              <a:gd name="connsiteY3" fmla="*/ 42744 h 3611976"/>
              <a:gd name="connsiteX4" fmla="*/ 3951344 w 5008661"/>
              <a:gd name="connsiteY4" fmla="*/ 174630 h 3611976"/>
              <a:gd name="connsiteX5" fmla="*/ 4926908 w 5008661"/>
              <a:gd name="connsiteY5" fmla="*/ 2898347 h 3611976"/>
              <a:gd name="connsiteX6" fmla="*/ 4401441 w 5008661"/>
              <a:gd name="connsiteY6" fmla="*/ 3611976 h 3611976"/>
              <a:gd name="connsiteX7" fmla="*/ 1936 w 5008661"/>
              <a:gd name="connsiteY7" fmla="*/ 3608493 h 3611976"/>
              <a:gd name="connsiteX8" fmla="*/ 881 w 5008661"/>
              <a:gd name="connsiteY8" fmla="*/ 2708362 h 3611976"/>
              <a:gd name="connsiteX0" fmla="*/ 881 w 4523972"/>
              <a:gd name="connsiteY0" fmla="*/ 2708362 h 3611976"/>
              <a:gd name="connsiteX1" fmla="*/ 1263785 w 4523972"/>
              <a:gd name="connsiteY1" fmla="*/ 971885 h 3611976"/>
              <a:gd name="connsiteX2" fmla="*/ 1902928 w 4523972"/>
              <a:gd name="connsiteY2" fmla="*/ 470969 h 3611976"/>
              <a:gd name="connsiteX3" fmla="*/ 2742735 w 4523972"/>
              <a:gd name="connsiteY3" fmla="*/ 42744 h 3611976"/>
              <a:gd name="connsiteX4" fmla="*/ 3951344 w 4523972"/>
              <a:gd name="connsiteY4" fmla="*/ 174630 h 3611976"/>
              <a:gd name="connsiteX5" fmla="*/ 4133083 w 4523972"/>
              <a:gd name="connsiteY5" fmla="*/ 706099 h 3611976"/>
              <a:gd name="connsiteX6" fmla="*/ 4401441 w 4523972"/>
              <a:gd name="connsiteY6" fmla="*/ 3611976 h 3611976"/>
              <a:gd name="connsiteX7" fmla="*/ 1936 w 4523972"/>
              <a:gd name="connsiteY7" fmla="*/ 3608493 h 3611976"/>
              <a:gd name="connsiteX8" fmla="*/ 881 w 4523972"/>
              <a:gd name="connsiteY8" fmla="*/ 2708362 h 3611976"/>
              <a:gd name="connsiteX0" fmla="*/ 881 w 4533029"/>
              <a:gd name="connsiteY0" fmla="*/ 2708362 h 3611976"/>
              <a:gd name="connsiteX1" fmla="*/ 1263785 w 4533029"/>
              <a:gd name="connsiteY1" fmla="*/ 971885 h 3611976"/>
              <a:gd name="connsiteX2" fmla="*/ 1902928 w 4533029"/>
              <a:gd name="connsiteY2" fmla="*/ 470969 h 3611976"/>
              <a:gd name="connsiteX3" fmla="*/ 2742735 w 4533029"/>
              <a:gd name="connsiteY3" fmla="*/ 42744 h 3611976"/>
              <a:gd name="connsiteX4" fmla="*/ 3951344 w 4533029"/>
              <a:gd name="connsiteY4" fmla="*/ 174630 h 3611976"/>
              <a:gd name="connsiteX5" fmla="*/ 4243849 w 4533029"/>
              <a:gd name="connsiteY5" fmla="*/ 909170 h 3611976"/>
              <a:gd name="connsiteX6" fmla="*/ 4401441 w 4533029"/>
              <a:gd name="connsiteY6" fmla="*/ 3611976 h 3611976"/>
              <a:gd name="connsiteX7" fmla="*/ 1936 w 4533029"/>
              <a:gd name="connsiteY7" fmla="*/ 3608493 h 3611976"/>
              <a:gd name="connsiteX8" fmla="*/ 881 w 4533029"/>
              <a:gd name="connsiteY8" fmla="*/ 2708362 h 3611976"/>
              <a:gd name="connsiteX0" fmla="*/ 881 w 4522245"/>
              <a:gd name="connsiteY0" fmla="*/ 2708362 h 3611976"/>
              <a:gd name="connsiteX1" fmla="*/ 1263785 w 4522245"/>
              <a:gd name="connsiteY1" fmla="*/ 971885 h 3611976"/>
              <a:gd name="connsiteX2" fmla="*/ 1902928 w 4522245"/>
              <a:gd name="connsiteY2" fmla="*/ 470969 h 3611976"/>
              <a:gd name="connsiteX3" fmla="*/ 2742735 w 4522245"/>
              <a:gd name="connsiteY3" fmla="*/ 42744 h 3611976"/>
              <a:gd name="connsiteX4" fmla="*/ 3951344 w 4522245"/>
              <a:gd name="connsiteY4" fmla="*/ 174630 h 3611976"/>
              <a:gd name="connsiteX5" fmla="*/ 4110007 w 4522245"/>
              <a:gd name="connsiteY5" fmla="*/ 886094 h 3611976"/>
              <a:gd name="connsiteX6" fmla="*/ 4401441 w 4522245"/>
              <a:gd name="connsiteY6" fmla="*/ 3611976 h 3611976"/>
              <a:gd name="connsiteX7" fmla="*/ 1936 w 4522245"/>
              <a:gd name="connsiteY7" fmla="*/ 3608493 h 3611976"/>
              <a:gd name="connsiteX8" fmla="*/ 881 w 4522245"/>
              <a:gd name="connsiteY8" fmla="*/ 2708362 h 3611976"/>
              <a:gd name="connsiteX0" fmla="*/ 881 w 4532624"/>
              <a:gd name="connsiteY0" fmla="*/ 2708362 h 3611976"/>
              <a:gd name="connsiteX1" fmla="*/ 1263785 w 4532624"/>
              <a:gd name="connsiteY1" fmla="*/ 971885 h 3611976"/>
              <a:gd name="connsiteX2" fmla="*/ 1902928 w 4532624"/>
              <a:gd name="connsiteY2" fmla="*/ 470969 h 3611976"/>
              <a:gd name="connsiteX3" fmla="*/ 2742735 w 4532624"/>
              <a:gd name="connsiteY3" fmla="*/ 42744 h 3611976"/>
              <a:gd name="connsiteX4" fmla="*/ 3951344 w 4532624"/>
              <a:gd name="connsiteY4" fmla="*/ 174630 h 3611976"/>
              <a:gd name="connsiteX5" fmla="*/ 4239234 w 4532624"/>
              <a:gd name="connsiteY5" fmla="*/ 904555 h 3611976"/>
              <a:gd name="connsiteX6" fmla="*/ 4401441 w 4532624"/>
              <a:gd name="connsiteY6" fmla="*/ 3611976 h 3611976"/>
              <a:gd name="connsiteX7" fmla="*/ 1936 w 4532624"/>
              <a:gd name="connsiteY7" fmla="*/ 3608493 h 3611976"/>
              <a:gd name="connsiteX8" fmla="*/ 881 w 4532624"/>
              <a:gd name="connsiteY8" fmla="*/ 2708362 h 3611976"/>
              <a:gd name="connsiteX0" fmla="*/ 881 w 4532624"/>
              <a:gd name="connsiteY0" fmla="*/ 2708362 h 3611976"/>
              <a:gd name="connsiteX1" fmla="*/ 1263785 w 4532624"/>
              <a:gd name="connsiteY1" fmla="*/ 971885 h 3611976"/>
              <a:gd name="connsiteX2" fmla="*/ 1902928 w 4532624"/>
              <a:gd name="connsiteY2" fmla="*/ 470969 h 3611976"/>
              <a:gd name="connsiteX3" fmla="*/ 2742735 w 4532624"/>
              <a:gd name="connsiteY3" fmla="*/ 42744 h 3611976"/>
              <a:gd name="connsiteX4" fmla="*/ 3951344 w 4532624"/>
              <a:gd name="connsiteY4" fmla="*/ 174630 h 3611976"/>
              <a:gd name="connsiteX5" fmla="*/ 4239234 w 4532624"/>
              <a:gd name="connsiteY5" fmla="*/ 904555 h 3611976"/>
              <a:gd name="connsiteX6" fmla="*/ 4401441 w 4532624"/>
              <a:gd name="connsiteY6" fmla="*/ 3611976 h 3611976"/>
              <a:gd name="connsiteX7" fmla="*/ 1936 w 4532624"/>
              <a:gd name="connsiteY7" fmla="*/ 3608493 h 3611976"/>
              <a:gd name="connsiteX8" fmla="*/ 881 w 4532624"/>
              <a:gd name="connsiteY8" fmla="*/ 2708362 h 3611976"/>
              <a:gd name="connsiteX0" fmla="*/ 881 w 4532624"/>
              <a:gd name="connsiteY0" fmla="*/ 2708362 h 3611976"/>
              <a:gd name="connsiteX1" fmla="*/ 1263785 w 4532624"/>
              <a:gd name="connsiteY1" fmla="*/ 971885 h 3611976"/>
              <a:gd name="connsiteX2" fmla="*/ 1902928 w 4532624"/>
              <a:gd name="connsiteY2" fmla="*/ 470969 h 3611976"/>
              <a:gd name="connsiteX3" fmla="*/ 2742735 w 4532624"/>
              <a:gd name="connsiteY3" fmla="*/ 42744 h 3611976"/>
              <a:gd name="connsiteX4" fmla="*/ 3951344 w 4532624"/>
              <a:gd name="connsiteY4" fmla="*/ 174630 h 3611976"/>
              <a:gd name="connsiteX5" fmla="*/ 4239234 w 4532624"/>
              <a:gd name="connsiteY5" fmla="*/ 904555 h 3611976"/>
              <a:gd name="connsiteX6" fmla="*/ 4401441 w 4532624"/>
              <a:gd name="connsiteY6" fmla="*/ 3611976 h 3611976"/>
              <a:gd name="connsiteX7" fmla="*/ 1936 w 4532624"/>
              <a:gd name="connsiteY7" fmla="*/ 3608493 h 3611976"/>
              <a:gd name="connsiteX8" fmla="*/ 881 w 4532624"/>
              <a:gd name="connsiteY8" fmla="*/ 2708362 h 3611976"/>
              <a:gd name="connsiteX0" fmla="*/ 881 w 4532222"/>
              <a:gd name="connsiteY0" fmla="*/ 2708362 h 3611976"/>
              <a:gd name="connsiteX1" fmla="*/ 1263785 w 4532222"/>
              <a:gd name="connsiteY1" fmla="*/ 971885 h 3611976"/>
              <a:gd name="connsiteX2" fmla="*/ 1902928 w 4532222"/>
              <a:gd name="connsiteY2" fmla="*/ 470969 h 3611976"/>
              <a:gd name="connsiteX3" fmla="*/ 2742735 w 4532222"/>
              <a:gd name="connsiteY3" fmla="*/ 42744 h 3611976"/>
              <a:gd name="connsiteX4" fmla="*/ 3951344 w 4532222"/>
              <a:gd name="connsiteY4" fmla="*/ 174630 h 3611976"/>
              <a:gd name="connsiteX5" fmla="*/ 4234619 w 4532222"/>
              <a:gd name="connsiteY5" fmla="*/ 918401 h 3611976"/>
              <a:gd name="connsiteX6" fmla="*/ 4401441 w 4532222"/>
              <a:gd name="connsiteY6" fmla="*/ 3611976 h 3611976"/>
              <a:gd name="connsiteX7" fmla="*/ 1936 w 4532222"/>
              <a:gd name="connsiteY7" fmla="*/ 3608493 h 3611976"/>
              <a:gd name="connsiteX8" fmla="*/ 881 w 4532222"/>
              <a:gd name="connsiteY8" fmla="*/ 2708362 h 3611976"/>
              <a:gd name="connsiteX0" fmla="*/ 881 w 4532222"/>
              <a:gd name="connsiteY0" fmla="*/ 2708362 h 3611976"/>
              <a:gd name="connsiteX1" fmla="*/ 1263785 w 4532222"/>
              <a:gd name="connsiteY1" fmla="*/ 971885 h 3611976"/>
              <a:gd name="connsiteX2" fmla="*/ 1902928 w 4532222"/>
              <a:gd name="connsiteY2" fmla="*/ 470969 h 3611976"/>
              <a:gd name="connsiteX3" fmla="*/ 2742735 w 4532222"/>
              <a:gd name="connsiteY3" fmla="*/ 42744 h 3611976"/>
              <a:gd name="connsiteX4" fmla="*/ 3951344 w 4532222"/>
              <a:gd name="connsiteY4" fmla="*/ 174630 h 3611976"/>
              <a:gd name="connsiteX5" fmla="*/ 4234619 w 4532222"/>
              <a:gd name="connsiteY5" fmla="*/ 918401 h 3611976"/>
              <a:gd name="connsiteX6" fmla="*/ 4401441 w 4532222"/>
              <a:gd name="connsiteY6" fmla="*/ 3611976 h 3611976"/>
              <a:gd name="connsiteX7" fmla="*/ 1936 w 4532222"/>
              <a:gd name="connsiteY7" fmla="*/ 3608493 h 3611976"/>
              <a:gd name="connsiteX8" fmla="*/ 881 w 4532222"/>
              <a:gd name="connsiteY8" fmla="*/ 2708362 h 3611976"/>
              <a:gd name="connsiteX0" fmla="*/ 881 w 4532222"/>
              <a:gd name="connsiteY0" fmla="*/ 2708362 h 3611976"/>
              <a:gd name="connsiteX1" fmla="*/ 1263785 w 4532222"/>
              <a:gd name="connsiteY1" fmla="*/ 971885 h 3611976"/>
              <a:gd name="connsiteX2" fmla="*/ 1902928 w 4532222"/>
              <a:gd name="connsiteY2" fmla="*/ 470969 h 3611976"/>
              <a:gd name="connsiteX3" fmla="*/ 2742735 w 4532222"/>
              <a:gd name="connsiteY3" fmla="*/ 42744 h 3611976"/>
              <a:gd name="connsiteX4" fmla="*/ 3951344 w 4532222"/>
              <a:gd name="connsiteY4" fmla="*/ 174630 h 3611976"/>
              <a:gd name="connsiteX5" fmla="*/ 4234619 w 4532222"/>
              <a:gd name="connsiteY5" fmla="*/ 918401 h 3611976"/>
              <a:gd name="connsiteX6" fmla="*/ 4401441 w 4532222"/>
              <a:gd name="connsiteY6" fmla="*/ 3611976 h 3611976"/>
              <a:gd name="connsiteX7" fmla="*/ 1936 w 4532222"/>
              <a:gd name="connsiteY7" fmla="*/ 3608493 h 3611976"/>
              <a:gd name="connsiteX8" fmla="*/ 881 w 4532222"/>
              <a:gd name="connsiteY8" fmla="*/ 2708362 h 3611976"/>
              <a:gd name="connsiteX0" fmla="*/ 881 w 4359065"/>
              <a:gd name="connsiteY0" fmla="*/ 2708362 h 5435004"/>
              <a:gd name="connsiteX1" fmla="*/ 1263785 w 4359065"/>
              <a:gd name="connsiteY1" fmla="*/ 971885 h 5435004"/>
              <a:gd name="connsiteX2" fmla="*/ 1902928 w 4359065"/>
              <a:gd name="connsiteY2" fmla="*/ 470969 h 5435004"/>
              <a:gd name="connsiteX3" fmla="*/ 2742735 w 4359065"/>
              <a:gd name="connsiteY3" fmla="*/ 42744 h 5435004"/>
              <a:gd name="connsiteX4" fmla="*/ 3951344 w 4359065"/>
              <a:gd name="connsiteY4" fmla="*/ 174630 h 5435004"/>
              <a:gd name="connsiteX5" fmla="*/ 4234619 w 4359065"/>
              <a:gd name="connsiteY5" fmla="*/ 918401 h 5435004"/>
              <a:gd name="connsiteX6" fmla="*/ 3164552 w 4359065"/>
              <a:gd name="connsiteY6" fmla="*/ 5435004 h 5435004"/>
              <a:gd name="connsiteX7" fmla="*/ 1936 w 4359065"/>
              <a:gd name="connsiteY7" fmla="*/ 3608493 h 5435004"/>
              <a:gd name="connsiteX8" fmla="*/ 881 w 4359065"/>
              <a:gd name="connsiteY8" fmla="*/ 2708362 h 5435004"/>
              <a:gd name="connsiteX0" fmla="*/ 881 w 4359065"/>
              <a:gd name="connsiteY0" fmla="*/ 2708362 h 5882684"/>
              <a:gd name="connsiteX1" fmla="*/ 1263785 w 4359065"/>
              <a:gd name="connsiteY1" fmla="*/ 971885 h 5882684"/>
              <a:gd name="connsiteX2" fmla="*/ 1902928 w 4359065"/>
              <a:gd name="connsiteY2" fmla="*/ 470969 h 5882684"/>
              <a:gd name="connsiteX3" fmla="*/ 2742735 w 4359065"/>
              <a:gd name="connsiteY3" fmla="*/ 42744 h 5882684"/>
              <a:gd name="connsiteX4" fmla="*/ 3951344 w 4359065"/>
              <a:gd name="connsiteY4" fmla="*/ 174630 h 5882684"/>
              <a:gd name="connsiteX5" fmla="*/ 4234619 w 4359065"/>
              <a:gd name="connsiteY5" fmla="*/ 918401 h 5882684"/>
              <a:gd name="connsiteX6" fmla="*/ 3127630 w 4359065"/>
              <a:gd name="connsiteY6" fmla="*/ 5882684 h 5882684"/>
              <a:gd name="connsiteX7" fmla="*/ 1936 w 4359065"/>
              <a:gd name="connsiteY7" fmla="*/ 3608493 h 5882684"/>
              <a:gd name="connsiteX8" fmla="*/ 881 w 4359065"/>
              <a:gd name="connsiteY8" fmla="*/ 2708362 h 5882684"/>
              <a:gd name="connsiteX0" fmla="*/ 881 w 4359065"/>
              <a:gd name="connsiteY0" fmla="*/ 2708362 h 5882684"/>
              <a:gd name="connsiteX1" fmla="*/ 1263785 w 4359065"/>
              <a:gd name="connsiteY1" fmla="*/ 971885 h 5882684"/>
              <a:gd name="connsiteX2" fmla="*/ 1902928 w 4359065"/>
              <a:gd name="connsiteY2" fmla="*/ 470969 h 5882684"/>
              <a:gd name="connsiteX3" fmla="*/ 2742735 w 4359065"/>
              <a:gd name="connsiteY3" fmla="*/ 42744 h 5882684"/>
              <a:gd name="connsiteX4" fmla="*/ 3951344 w 4359065"/>
              <a:gd name="connsiteY4" fmla="*/ 174630 h 5882684"/>
              <a:gd name="connsiteX5" fmla="*/ 4234619 w 4359065"/>
              <a:gd name="connsiteY5" fmla="*/ 918401 h 5882684"/>
              <a:gd name="connsiteX6" fmla="*/ 3127630 w 4359065"/>
              <a:gd name="connsiteY6" fmla="*/ 5882684 h 5882684"/>
              <a:gd name="connsiteX7" fmla="*/ 1936 w 4359065"/>
              <a:gd name="connsiteY7" fmla="*/ 3608493 h 5882684"/>
              <a:gd name="connsiteX8" fmla="*/ 881 w 4359065"/>
              <a:gd name="connsiteY8" fmla="*/ 2708362 h 5882684"/>
              <a:gd name="connsiteX0" fmla="*/ 881 w 4359065"/>
              <a:gd name="connsiteY0" fmla="*/ 2708362 h 5882684"/>
              <a:gd name="connsiteX1" fmla="*/ 1263785 w 4359065"/>
              <a:gd name="connsiteY1" fmla="*/ 971885 h 5882684"/>
              <a:gd name="connsiteX2" fmla="*/ 1902928 w 4359065"/>
              <a:gd name="connsiteY2" fmla="*/ 470969 h 5882684"/>
              <a:gd name="connsiteX3" fmla="*/ 2742735 w 4359065"/>
              <a:gd name="connsiteY3" fmla="*/ 42744 h 5882684"/>
              <a:gd name="connsiteX4" fmla="*/ 3951344 w 4359065"/>
              <a:gd name="connsiteY4" fmla="*/ 174630 h 5882684"/>
              <a:gd name="connsiteX5" fmla="*/ 4234619 w 4359065"/>
              <a:gd name="connsiteY5" fmla="*/ 918401 h 5882684"/>
              <a:gd name="connsiteX6" fmla="*/ 3127630 w 4359065"/>
              <a:gd name="connsiteY6" fmla="*/ 5882684 h 5882684"/>
              <a:gd name="connsiteX7" fmla="*/ 1936 w 4359065"/>
              <a:gd name="connsiteY7" fmla="*/ 3608493 h 5882684"/>
              <a:gd name="connsiteX8" fmla="*/ 881 w 4359065"/>
              <a:gd name="connsiteY8" fmla="*/ 2708362 h 5882684"/>
              <a:gd name="connsiteX0" fmla="*/ 881 w 4359065"/>
              <a:gd name="connsiteY0" fmla="*/ 2708362 h 5882684"/>
              <a:gd name="connsiteX1" fmla="*/ 1319168 w 4359065"/>
              <a:gd name="connsiteY1" fmla="*/ 2476460 h 5882684"/>
              <a:gd name="connsiteX2" fmla="*/ 1902928 w 4359065"/>
              <a:gd name="connsiteY2" fmla="*/ 470969 h 5882684"/>
              <a:gd name="connsiteX3" fmla="*/ 2742735 w 4359065"/>
              <a:gd name="connsiteY3" fmla="*/ 42744 h 5882684"/>
              <a:gd name="connsiteX4" fmla="*/ 3951344 w 4359065"/>
              <a:gd name="connsiteY4" fmla="*/ 174630 h 5882684"/>
              <a:gd name="connsiteX5" fmla="*/ 4234619 w 4359065"/>
              <a:gd name="connsiteY5" fmla="*/ 918401 h 5882684"/>
              <a:gd name="connsiteX6" fmla="*/ 3127630 w 4359065"/>
              <a:gd name="connsiteY6" fmla="*/ 5882684 h 5882684"/>
              <a:gd name="connsiteX7" fmla="*/ 1936 w 4359065"/>
              <a:gd name="connsiteY7" fmla="*/ 3608493 h 5882684"/>
              <a:gd name="connsiteX8" fmla="*/ 881 w 4359065"/>
              <a:gd name="connsiteY8" fmla="*/ 2708362 h 5882684"/>
              <a:gd name="connsiteX0" fmla="*/ 881 w 4359065"/>
              <a:gd name="connsiteY0" fmla="*/ 2708362 h 5882684"/>
              <a:gd name="connsiteX1" fmla="*/ 1319168 w 4359065"/>
              <a:gd name="connsiteY1" fmla="*/ 2476460 h 5882684"/>
              <a:gd name="connsiteX2" fmla="*/ 1902928 w 4359065"/>
              <a:gd name="connsiteY2" fmla="*/ 470969 h 5882684"/>
              <a:gd name="connsiteX3" fmla="*/ 2742735 w 4359065"/>
              <a:gd name="connsiteY3" fmla="*/ 42744 h 5882684"/>
              <a:gd name="connsiteX4" fmla="*/ 3951344 w 4359065"/>
              <a:gd name="connsiteY4" fmla="*/ 174630 h 5882684"/>
              <a:gd name="connsiteX5" fmla="*/ 4234619 w 4359065"/>
              <a:gd name="connsiteY5" fmla="*/ 918401 h 5882684"/>
              <a:gd name="connsiteX6" fmla="*/ 3127630 w 4359065"/>
              <a:gd name="connsiteY6" fmla="*/ 5882684 h 5882684"/>
              <a:gd name="connsiteX7" fmla="*/ 1936 w 4359065"/>
              <a:gd name="connsiteY7" fmla="*/ 3608493 h 5882684"/>
              <a:gd name="connsiteX8" fmla="*/ 881 w 4359065"/>
              <a:gd name="connsiteY8" fmla="*/ 2708362 h 5882684"/>
              <a:gd name="connsiteX0" fmla="*/ 881 w 4359065"/>
              <a:gd name="connsiteY0" fmla="*/ 2708362 h 5882684"/>
              <a:gd name="connsiteX1" fmla="*/ 1319168 w 4359065"/>
              <a:gd name="connsiteY1" fmla="*/ 2476460 h 5882684"/>
              <a:gd name="connsiteX2" fmla="*/ 1902928 w 4359065"/>
              <a:gd name="connsiteY2" fmla="*/ 470969 h 5882684"/>
              <a:gd name="connsiteX3" fmla="*/ 2742735 w 4359065"/>
              <a:gd name="connsiteY3" fmla="*/ 42744 h 5882684"/>
              <a:gd name="connsiteX4" fmla="*/ 3951344 w 4359065"/>
              <a:gd name="connsiteY4" fmla="*/ 174630 h 5882684"/>
              <a:gd name="connsiteX5" fmla="*/ 4234619 w 4359065"/>
              <a:gd name="connsiteY5" fmla="*/ 918401 h 5882684"/>
              <a:gd name="connsiteX6" fmla="*/ 3127630 w 4359065"/>
              <a:gd name="connsiteY6" fmla="*/ 5882684 h 5882684"/>
              <a:gd name="connsiteX7" fmla="*/ 1936 w 4359065"/>
              <a:gd name="connsiteY7" fmla="*/ 3608493 h 5882684"/>
              <a:gd name="connsiteX8" fmla="*/ 881 w 4359065"/>
              <a:gd name="connsiteY8" fmla="*/ 2708362 h 5882684"/>
              <a:gd name="connsiteX0" fmla="*/ 881 w 4359065"/>
              <a:gd name="connsiteY0" fmla="*/ 2703697 h 5878019"/>
              <a:gd name="connsiteX1" fmla="*/ 1319168 w 4359065"/>
              <a:gd name="connsiteY1" fmla="*/ 2471795 h 5878019"/>
              <a:gd name="connsiteX2" fmla="*/ 1902928 w 4359065"/>
              <a:gd name="connsiteY2" fmla="*/ 466304 h 5878019"/>
              <a:gd name="connsiteX3" fmla="*/ 2742735 w 4359065"/>
              <a:gd name="connsiteY3" fmla="*/ 38079 h 5878019"/>
              <a:gd name="connsiteX4" fmla="*/ 3951344 w 4359065"/>
              <a:gd name="connsiteY4" fmla="*/ 169965 h 5878019"/>
              <a:gd name="connsiteX5" fmla="*/ 4234619 w 4359065"/>
              <a:gd name="connsiteY5" fmla="*/ 913736 h 5878019"/>
              <a:gd name="connsiteX6" fmla="*/ 3127630 w 4359065"/>
              <a:gd name="connsiteY6" fmla="*/ 5878019 h 5878019"/>
              <a:gd name="connsiteX7" fmla="*/ 1936 w 4359065"/>
              <a:gd name="connsiteY7" fmla="*/ 3603828 h 5878019"/>
              <a:gd name="connsiteX8" fmla="*/ 881 w 4359065"/>
              <a:gd name="connsiteY8" fmla="*/ 2703697 h 5878019"/>
              <a:gd name="connsiteX0" fmla="*/ 881 w 4359065"/>
              <a:gd name="connsiteY0" fmla="*/ 2709349 h 5883671"/>
              <a:gd name="connsiteX1" fmla="*/ 1319168 w 4359065"/>
              <a:gd name="connsiteY1" fmla="*/ 2477447 h 5883671"/>
              <a:gd name="connsiteX2" fmla="*/ 1902928 w 4359065"/>
              <a:gd name="connsiteY2" fmla="*/ 471956 h 5883671"/>
              <a:gd name="connsiteX3" fmla="*/ 2742735 w 4359065"/>
              <a:gd name="connsiteY3" fmla="*/ 43731 h 5883671"/>
              <a:gd name="connsiteX4" fmla="*/ 3951344 w 4359065"/>
              <a:gd name="connsiteY4" fmla="*/ 175617 h 5883671"/>
              <a:gd name="connsiteX5" fmla="*/ 4234619 w 4359065"/>
              <a:gd name="connsiteY5" fmla="*/ 919388 h 5883671"/>
              <a:gd name="connsiteX6" fmla="*/ 3127630 w 4359065"/>
              <a:gd name="connsiteY6" fmla="*/ 5883671 h 5883671"/>
              <a:gd name="connsiteX7" fmla="*/ 1936 w 4359065"/>
              <a:gd name="connsiteY7" fmla="*/ 3609480 h 5883671"/>
              <a:gd name="connsiteX8" fmla="*/ 881 w 4359065"/>
              <a:gd name="connsiteY8" fmla="*/ 2709349 h 5883671"/>
              <a:gd name="connsiteX0" fmla="*/ 881 w 4359065"/>
              <a:gd name="connsiteY0" fmla="*/ 2708364 h 5882686"/>
              <a:gd name="connsiteX1" fmla="*/ 1319168 w 4359065"/>
              <a:gd name="connsiteY1" fmla="*/ 2476462 h 5882686"/>
              <a:gd name="connsiteX2" fmla="*/ 1902928 w 4359065"/>
              <a:gd name="connsiteY2" fmla="*/ 470971 h 5882686"/>
              <a:gd name="connsiteX3" fmla="*/ 2742735 w 4359065"/>
              <a:gd name="connsiteY3" fmla="*/ 42746 h 5882686"/>
              <a:gd name="connsiteX4" fmla="*/ 3951344 w 4359065"/>
              <a:gd name="connsiteY4" fmla="*/ 174632 h 5882686"/>
              <a:gd name="connsiteX5" fmla="*/ 4234619 w 4359065"/>
              <a:gd name="connsiteY5" fmla="*/ 918403 h 5882686"/>
              <a:gd name="connsiteX6" fmla="*/ 3127630 w 4359065"/>
              <a:gd name="connsiteY6" fmla="*/ 5882686 h 5882686"/>
              <a:gd name="connsiteX7" fmla="*/ 1936 w 4359065"/>
              <a:gd name="connsiteY7" fmla="*/ 3608495 h 5882686"/>
              <a:gd name="connsiteX8" fmla="*/ 881 w 4359065"/>
              <a:gd name="connsiteY8" fmla="*/ 2708364 h 5882686"/>
              <a:gd name="connsiteX0" fmla="*/ 4 w 4358188"/>
              <a:gd name="connsiteY0" fmla="*/ 2708364 h 5897665"/>
              <a:gd name="connsiteX1" fmla="*/ 1318291 w 4358188"/>
              <a:gd name="connsiteY1" fmla="*/ 2476462 h 5897665"/>
              <a:gd name="connsiteX2" fmla="*/ 1902051 w 4358188"/>
              <a:gd name="connsiteY2" fmla="*/ 470971 h 5897665"/>
              <a:gd name="connsiteX3" fmla="*/ 2741858 w 4358188"/>
              <a:gd name="connsiteY3" fmla="*/ 42746 h 5897665"/>
              <a:gd name="connsiteX4" fmla="*/ 3950467 w 4358188"/>
              <a:gd name="connsiteY4" fmla="*/ 174632 h 5897665"/>
              <a:gd name="connsiteX5" fmla="*/ 4233742 w 4358188"/>
              <a:gd name="connsiteY5" fmla="*/ 918403 h 5897665"/>
              <a:gd name="connsiteX6" fmla="*/ 3126753 w 4358188"/>
              <a:gd name="connsiteY6" fmla="*/ 5882686 h 5897665"/>
              <a:gd name="connsiteX7" fmla="*/ 2765599 w 4358188"/>
              <a:gd name="connsiteY7" fmla="*/ 5897665 h 5897665"/>
              <a:gd name="connsiteX8" fmla="*/ 4 w 4358188"/>
              <a:gd name="connsiteY8" fmla="*/ 2708364 h 5897665"/>
              <a:gd name="connsiteX0" fmla="*/ 417050 w 3039897"/>
              <a:gd name="connsiteY0" fmla="*/ 4356013 h 5897665"/>
              <a:gd name="connsiteX1" fmla="*/ 0 w 3039897"/>
              <a:gd name="connsiteY1" fmla="*/ 2476462 h 5897665"/>
              <a:gd name="connsiteX2" fmla="*/ 583760 w 3039897"/>
              <a:gd name="connsiteY2" fmla="*/ 470971 h 5897665"/>
              <a:gd name="connsiteX3" fmla="*/ 1423567 w 3039897"/>
              <a:gd name="connsiteY3" fmla="*/ 42746 h 5897665"/>
              <a:gd name="connsiteX4" fmla="*/ 2632176 w 3039897"/>
              <a:gd name="connsiteY4" fmla="*/ 174632 h 5897665"/>
              <a:gd name="connsiteX5" fmla="*/ 2915451 w 3039897"/>
              <a:gd name="connsiteY5" fmla="*/ 918403 h 5897665"/>
              <a:gd name="connsiteX6" fmla="*/ 1808462 w 3039897"/>
              <a:gd name="connsiteY6" fmla="*/ 5882686 h 5897665"/>
              <a:gd name="connsiteX7" fmla="*/ 1447308 w 3039897"/>
              <a:gd name="connsiteY7" fmla="*/ 5897665 h 5897665"/>
              <a:gd name="connsiteX8" fmla="*/ 417050 w 3039897"/>
              <a:gd name="connsiteY8" fmla="*/ 4356013 h 5897665"/>
              <a:gd name="connsiteX0" fmla="*/ 52445 w 2675292"/>
              <a:gd name="connsiteY0" fmla="*/ 4356013 h 5897665"/>
              <a:gd name="connsiteX1" fmla="*/ 0 w 2675292"/>
              <a:gd name="connsiteY1" fmla="*/ 3676431 h 5897665"/>
              <a:gd name="connsiteX2" fmla="*/ 219155 w 2675292"/>
              <a:gd name="connsiteY2" fmla="*/ 470971 h 5897665"/>
              <a:gd name="connsiteX3" fmla="*/ 1058962 w 2675292"/>
              <a:gd name="connsiteY3" fmla="*/ 42746 h 5897665"/>
              <a:gd name="connsiteX4" fmla="*/ 2267571 w 2675292"/>
              <a:gd name="connsiteY4" fmla="*/ 174632 h 5897665"/>
              <a:gd name="connsiteX5" fmla="*/ 2550846 w 2675292"/>
              <a:gd name="connsiteY5" fmla="*/ 918403 h 5897665"/>
              <a:gd name="connsiteX6" fmla="*/ 1443857 w 2675292"/>
              <a:gd name="connsiteY6" fmla="*/ 5882686 h 5897665"/>
              <a:gd name="connsiteX7" fmla="*/ 1082703 w 2675292"/>
              <a:gd name="connsiteY7" fmla="*/ 5897665 h 5897665"/>
              <a:gd name="connsiteX8" fmla="*/ 52445 w 2675292"/>
              <a:gd name="connsiteY8" fmla="*/ 4356013 h 5897665"/>
              <a:gd name="connsiteX0" fmla="*/ 52445 w 2675292"/>
              <a:gd name="connsiteY0" fmla="*/ 4356013 h 5897665"/>
              <a:gd name="connsiteX1" fmla="*/ 0 w 2675292"/>
              <a:gd name="connsiteY1" fmla="*/ 3676431 h 5897665"/>
              <a:gd name="connsiteX2" fmla="*/ 219155 w 2675292"/>
              <a:gd name="connsiteY2" fmla="*/ 470971 h 5897665"/>
              <a:gd name="connsiteX3" fmla="*/ 1058962 w 2675292"/>
              <a:gd name="connsiteY3" fmla="*/ 42746 h 5897665"/>
              <a:gd name="connsiteX4" fmla="*/ 2267571 w 2675292"/>
              <a:gd name="connsiteY4" fmla="*/ 174632 h 5897665"/>
              <a:gd name="connsiteX5" fmla="*/ 2550846 w 2675292"/>
              <a:gd name="connsiteY5" fmla="*/ 918403 h 5897665"/>
              <a:gd name="connsiteX6" fmla="*/ 1443857 w 2675292"/>
              <a:gd name="connsiteY6" fmla="*/ 5882686 h 5897665"/>
              <a:gd name="connsiteX7" fmla="*/ 1082703 w 2675292"/>
              <a:gd name="connsiteY7" fmla="*/ 5897665 h 5897665"/>
              <a:gd name="connsiteX8" fmla="*/ 52445 w 2675292"/>
              <a:gd name="connsiteY8" fmla="*/ 4356013 h 5897665"/>
              <a:gd name="connsiteX0" fmla="*/ 9 w 2622856"/>
              <a:gd name="connsiteY0" fmla="*/ 4356013 h 5897665"/>
              <a:gd name="connsiteX1" fmla="*/ 302939 w 2622856"/>
              <a:gd name="connsiteY1" fmla="*/ 3431823 h 5897665"/>
              <a:gd name="connsiteX2" fmla="*/ 166719 w 2622856"/>
              <a:gd name="connsiteY2" fmla="*/ 470971 h 5897665"/>
              <a:gd name="connsiteX3" fmla="*/ 1006526 w 2622856"/>
              <a:gd name="connsiteY3" fmla="*/ 42746 h 5897665"/>
              <a:gd name="connsiteX4" fmla="*/ 2215135 w 2622856"/>
              <a:gd name="connsiteY4" fmla="*/ 174632 h 5897665"/>
              <a:gd name="connsiteX5" fmla="*/ 2498410 w 2622856"/>
              <a:gd name="connsiteY5" fmla="*/ 918403 h 5897665"/>
              <a:gd name="connsiteX6" fmla="*/ 1391421 w 2622856"/>
              <a:gd name="connsiteY6" fmla="*/ 5882686 h 5897665"/>
              <a:gd name="connsiteX7" fmla="*/ 1030267 w 2622856"/>
              <a:gd name="connsiteY7" fmla="*/ 5897665 h 5897665"/>
              <a:gd name="connsiteX8" fmla="*/ 9 w 2622856"/>
              <a:gd name="connsiteY8" fmla="*/ 4356013 h 5897665"/>
              <a:gd name="connsiteX0" fmla="*/ 6292 w 2629139"/>
              <a:gd name="connsiteY0" fmla="*/ 4356013 h 5897665"/>
              <a:gd name="connsiteX1" fmla="*/ 0 w 2629139"/>
              <a:gd name="connsiteY1" fmla="*/ 3376440 h 5897665"/>
              <a:gd name="connsiteX2" fmla="*/ 173002 w 2629139"/>
              <a:gd name="connsiteY2" fmla="*/ 470971 h 5897665"/>
              <a:gd name="connsiteX3" fmla="*/ 1012809 w 2629139"/>
              <a:gd name="connsiteY3" fmla="*/ 42746 h 5897665"/>
              <a:gd name="connsiteX4" fmla="*/ 2221418 w 2629139"/>
              <a:gd name="connsiteY4" fmla="*/ 174632 h 5897665"/>
              <a:gd name="connsiteX5" fmla="*/ 2504693 w 2629139"/>
              <a:gd name="connsiteY5" fmla="*/ 918403 h 5897665"/>
              <a:gd name="connsiteX6" fmla="*/ 1397704 w 2629139"/>
              <a:gd name="connsiteY6" fmla="*/ 5882686 h 5897665"/>
              <a:gd name="connsiteX7" fmla="*/ 1036550 w 2629139"/>
              <a:gd name="connsiteY7" fmla="*/ 5897665 h 5897665"/>
              <a:gd name="connsiteX8" fmla="*/ 6292 w 2629139"/>
              <a:gd name="connsiteY8" fmla="*/ 4356013 h 5897665"/>
              <a:gd name="connsiteX0" fmla="*/ 11276 w 2634123"/>
              <a:gd name="connsiteY0" fmla="*/ 4356013 h 5897665"/>
              <a:gd name="connsiteX1" fmla="*/ 4984 w 2634123"/>
              <a:gd name="connsiteY1" fmla="*/ 3376440 h 5897665"/>
              <a:gd name="connsiteX2" fmla="*/ 177986 w 2634123"/>
              <a:gd name="connsiteY2" fmla="*/ 470971 h 5897665"/>
              <a:gd name="connsiteX3" fmla="*/ 1017793 w 2634123"/>
              <a:gd name="connsiteY3" fmla="*/ 42746 h 5897665"/>
              <a:gd name="connsiteX4" fmla="*/ 2226402 w 2634123"/>
              <a:gd name="connsiteY4" fmla="*/ 174632 h 5897665"/>
              <a:gd name="connsiteX5" fmla="*/ 2509677 w 2634123"/>
              <a:gd name="connsiteY5" fmla="*/ 918403 h 5897665"/>
              <a:gd name="connsiteX6" fmla="*/ 1402688 w 2634123"/>
              <a:gd name="connsiteY6" fmla="*/ 5882686 h 5897665"/>
              <a:gd name="connsiteX7" fmla="*/ 1041534 w 2634123"/>
              <a:gd name="connsiteY7" fmla="*/ 5897665 h 5897665"/>
              <a:gd name="connsiteX8" fmla="*/ 11276 w 2634123"/>
              <a:gd name="connsiteY8" fmla="*/ 4356013 h 5897665"/>
              <a:gd name="connsiteX0" fmla="*/ 11276 w 2634123"/>
              <a:gd name="connsiteY0" fmla="*/ 4356013 h 5897665"/>
              <a:gd name="connsiteX1" fmla="*/ 4984 w 2634123"/>
              <a:gd name="connsiteY1" fmla="*/ 3376440 h 5897665"/>
              <a:gd name="connsiteX2" fmla="*/ 177986 w 2634123"/>
              <a:gd name="connsiteY2" fmla="*/ 470971 h 5897665"/>
              <a:gd name="connsiteX3" fmla="*/ 1017793 w 2634123"/>
              <a:gd name="connsiteY3" fmla="*/ 42746 h 5897665"/>
              <a:gd name="connsiteX4" fmla="*/ 2226402 w 2634123"/>
              <a:gd name="connsiteY4" fmla="*/ 174632 h 5897665"/>
              <a:gd name="connsiteX5" fmla="*/ 2509677 w 2634123"/>
              <a:gd name="connsiteY5" fmla="*/ 918403 h 5897665"/>
              <a:gd name="connsiteX6" fmla="*/ 1402688 w 2634123"/>
              <a:gd name="connsiteY6" fmla="*/ 5882686 h 5897665"/>
              <a:gd name="connsiteX7" fmla="*/ 1041534 w 2634123"/>
              <a:gd name="connsiteY7" fmla="*/ 5897665 h 5897665"/>
              <a:gd name="connsiteX8" fmla="*/ 11276 w 2634123"/>
              <a:gd name="connsiteY8" fmla="*/ 4356013 h 5897665"/>
              <a:gd name="connsiteX0" fmla="*/ 11276 w 2634123"/>
              <a:gd name="connsiteY0" fmla="*/ 4356013 h 5897665"/>
              <a:gd name="connsiteX1" fmla="*/ 4984 w 2634123"/>
              <a:gd name="connsiteY1" fmla="*/ 3376440 h 5897665"/>
              <a:gd name="connsiteX2" fmla="*/ 177986 w 2634123"/>
              <a:gd name="connsiteY2" fmla="*/ 470971 h 5897665"/>
              <a:gd name="connsiteX3" fmla="*/ 1017793 w 2634123"/>
              <a:gd name="connsiteY3" fmla="*/ 42746 h 5897665"/>
              <a:gd name="connsiteX4" fmla="*/ 2226402 w 2634123"/>
              <a:gd name="connsiteY4" fmla="*/ 174632 h 5897665"/>
              <a:gd name="connsiteX5" fmla="*/ 2509677 w 2634123"/>
              <a:gd name="connsiteY5" fmla="*/ 918403 h 5897665"/>
              <a:gd name="connsiteX6" fmla="*/ 1402688 w 2634123"/>
              <a:gd name="connsiteY6" fmla="*/ 5882686 h 5897665"/>
              <a:gd name="connsiteX7" fmla="*/ 1041534 w 2634123"/>
              <a:gd name="connsiteY7" fmla="*/ 5897665 h 5897665"/>
              <a:gd name="connsiteX8" fmla="*/ 11276 w 2634123"/>
              <a:gd name="connsiteY8" fmla="*/ 4356013 h 5897665"/>
              <a:gd name="connsiteX0" fmla="*/ 11276 w 2634123"/>
              <a:gd name="connsiteY0" fmla="*/ 4356013 h 5897665"/>
              <a:gd name="connsiteX1" fmla="*/ 4984 w 2634123"/>
              <a:gd name="connsiteY1" fmla="*/ 3376440 h 5897665"/>
              <a:gd name="connsiteX2" fmla="*/ 177986 w 2634123"/>
              <a:gd name="connsiteY2" fmla="*/ 470971 h 5897665"/>
              <a:gd name="connsiteX3" fmla="*/ 1017793 w 2634123"/>
              <a:gd name="connsiteY3" fmla="*/ 42746 h 5897665"/>
              <a:gd name="connsiteX4" fmla="*/ 2226402 w 2634123"/>
              <a:gd name="connsiteY4" fmla="*/ 174632 h 5897665"/>
              <a:gd name="connsiteX5" fmla="*/ 2509677 w 2634123"/>
              <a:gd name="connsiteY5" fmla="*/ 918403 h 5897665"/>
              <a:gd name="connsiteX6" fmla="*/ 1402688 w 2634123"/>
              <a:gd name="connsiteY6" fmla="*/ 5882686 h 5897665"/>
              <a:gd name="connsiteX7" fmla="*/ 1041534 w 2634123"/>
              <a:gd name="connsiteY7" fmla="*/ 5897665 h 5897665"/>
              <a:gd name="connsiteX8" fmla="*/ 11276 w 2634123"/>
              <a:gd name="connsiteY8" fmla="*/ 4356013 h 5897665"/>
              <a:gd name="connsiteX0" fmla="*/ 292807 w 2634123"/>
              <a:gd name="connsiteY0" fmla="*/ 4416011 h 5897665"/>
              <a:gd name="connsiteX1" fmla="*/ 4984 w 2634123"/>
              <a:gd name="connsiteY1" fmla="*/ 3376440 h 5897665"/>
              <a:gd name="connsiteX2" fmla="*/ 177986 w 2634123"/>
              <a:gd name="connsiteY2" fmla="*/ 470971 h 5897665"/>
              <a:gd name="connsiteX3" fmla="*/ 1017793 w 2634123"/>
              <a:gd name="connsiteY3" fmla="*/ 42746 h 5897665"/>
              <a:gd name="connsiteX4" fmla="*/ 2226402 w 2634123"/>
              <a:gd name="connsiteY4" fmla="*/ 174632 h 5897665"/>
              <a:gd name="connsiteX5" fmla="*/ 2509677 w 2634123"/>
              <a:gd name="connsiteY5" fmla="*/ 918403 h 5897665"/>
              <a:gd name="connsiteX6" fmla="*/ 1402688 w 2634123"/>
              <a:gd name="connsiteY6" fmla="*/ 5882686 h 5897665"/>
              <a:gd name="connsiteX7" fmla="*/ 1041534 w 2634123"/>
              <a:gd name="connsiteY7" fmla="*/ 5897665 h 5897665"/>
              <a:gd name="connsiteX8" fmla="*/ 292807 w 2634123"/>
              <a:gd name="connsiteY8" fmla="*/ 4416011 h 5897665"/>
              <a:gd name="connsiteX0" fmla="*/ 131272 w 2634123"/>
              <a:gd name="connsiteY0" fmla="*/ 5232913 h 5897665"/>
              <a:gd name="connsiteX1" fmla="*/ 4984 w 2634123"/>
              <a:gd name="connsiteY1" fmla="*/ 3376440 h 5897665"/>
              <a:gd name="connsiteX2" fmla="*/ 177986 w 2634123"/>
              <a:gd name="connsiteY2" fmla="*/ 470971 h 5897665"/>
              <a:gd name="connsiteX3" fmla="*/ 1017793 w 2634123"/>
              <a:gd name="connsiteY3" fmla="*/ 42746 h 5897665"/>
              <a:gd name="connsiteX4" fmla="*/ 2226402 w 2634123"/>
              <a:gd name="connsiteY4" fmla="*/ 174632 h 5897665"/>
              <a:gd name="connsiteX5" fmla="*/ 2509677 w 2634123"/>
              <a:gd name="connsiteY5" fmla="*/ 918403 h 5897665"/>
              <a:gd name="connsiteX6" fmla="*/ 1402688 w 2634123"/>
              <a:gd name="connsiteY6" fmla="*/ 5882686 h 5897665"/>
              <a:gd name="connsiteX7" fmla="*/ 1041534 w 2634123"/>
              <a:gd name="connsiteY7" fmla="*/ 5897665 h 5897665"/>
              <a:gd name="connsiteX8" fmla="*/ 131272 w 2634123"/>
              <a:gd name="connsiteY8" fmla="*/ 5232913 h 5897665"/>
              <a:gd name="connsiteX0" fmla="*/ 131272 w 2634123"/>
              <a:gd name="connsiteY0" fmla="*/ 5232913 h 5897665"/>
              <a:gd name="connsiteX1" fmla="*/ 4984 w 2634123"/>
              <a:gd name="connsiteY1" fmla="*/ 3376440 h 5897665"/>
              <a:gd name="connsiteX2" fmla="*/ 177986 w 2634123"/>
              <a:gd name="connsiteY2" fmla="*/ 470971 h 5897665"/>
              <a:gd name="connsiteX3" fmla="*/ 1017793 w 2634123"/>
              <a:gd name="connsiteY3" fmla="*/ 42746 h 5897665"/>
              <a:gd name="connsiteX4" fmla="*/ 2226402 w 2634123"/>
              <a:gd name="connsiteY4" fmla="*/ 174632 h 5897665"/>
              <a:gd name="connsiteX5" fmla="*/ 2509677 w 2634123"/>
              <a:gd name="connsiteY5" fmla="*/ 918403 h 5897665"/>
              <a:gd name="connsiteX6" fmla="*/ 1402688 w 2634123"/>
              <a:gd name="connsiteY6" fmla="*/ 5882686 h 5897665"/>
              <a:gd name="connsiteX7" fmla="*/ 1041534 w 2634123"/>
              <a:gd name="connsiteY7" fmla="*/ 5897665 h 5897665"/>
              <a:gd name="connsiteX8" fmla="*/ 131272 w 2634123"/>
              <a:gd name="connsiteY8" fmla="*/ 5232913 h 5897665"/>
              <a:gd name="connsiteX0" fmla="*/ 223577 w 2634123"/>
              <a:gd name="connsiteY0" fmla="*/ 5888280 h 5897665"/>
              <a:gd name="connsiteX1" fmla="*/ 4984 w 2634123"/>
              <a:gd name="connsiteY1" fmla="*/ 3376440 h 5897665"/>
              <a:gd name="connsiteX2" fmla="*/ 177986 w 2634123"/>
              <a:gd name="connsiteY2" fmla="*/ 470971 h 5897665"/>
              <a:gd name="connsiteX3" fmla="*/ 1017793 w 2634123"/>
              <a:gd name="connsiteY3" fmla="*/ 42746 h 5897665"/>
              <a:gd name="connsiteX4" fmla="*/ 2226402 w 2634123"/>
              <a:gd name="connsiteY4" fmla="*/ 174632 h 5897665"/>
              <a:gd name="connsiteX5" fmla="*/ 2509677 w 2634123"/>
              <a:gd name="connsiteY5" fmla="*/ 918403 h 5897665"/>
              <a:gd name="connsiteX6" fmla="*/ 1402688 w 2634123"/>
              <a:gd name="connsiteY6" fmla="*/ 5882686 h 5897665"/>
              <a:gd name="connsiteX7" fmla="*/ 1041534 w 2634123"/>
              <a:gd name="connsiteY7" fmla="*/ 5897665 h 5897665"/>
              <a:gd name="connsiteX8" fmla="*/ 223577 w 2634123"/>
              <a:gd name="connsiteY8" fmla="*/ 5888280 h 5897665"/>
              <a:gd name="connsiteX0" fmla="*/ 223577 w 2634123"/>
              <a:gd name="connsiteY0" fmla="*/ 5888280 h 5897665"/>
              <a:gd name="connsiteX1" fmla="*/ 4984 w 2634123"/>
              <a:gd name="connsiteY1" fmla="*/ 3376440 h 5897665"/>
              <a:gd name="connsiteX2" fmla="*/ 177986 w 2634123"/>
              <a:gd name="connsiteY2" fmla="*/ 470971 h 5897665"/>
              <a:gd name="connsiteX3" fmla="*/ 1017793 w 2634123"/>
              <a:gd name="connsiteY3" fmla="*/ 42746 h 5897665"/>
              <a:gd name="connsiteX4" fmla="*/ 2226402 w 2634123"/>
              <a:gd name="connsiteY4" fmla="*/ 174632 h 5897665"/>
              <a:gd name="connsiteX5" fmla="*/ 2509677 w 2634123"/>
              <a:gd name="connsiteY5" fmla="*/ 918403 h 5897665"/>
              <a:gd name="connsiteX6" fmla="*/ 1402688 w 2634123"/>
              <a:gd name="connsiteY6" fmla="*/ 5882686 h 5897665"/>
              <a:gd name="connsiteX7" fmla="*/ 1041534 w 2634123"/>
              <a:gd name="connsiteY7" fmla="*/ 5897665 h 5897665"/>
              <a:gd name="connsiteX8" fmla="*/ 223577 w 2634123"/>
              <a:gd name="connsiteY8" fmla="*/ 5888280 h 5897665"/>
              <a:gd name="connsiteX0" fmla="*/ 223577 w 2634123"/>
              <a:gd name="connsiteY0" fmla="*/ 5888280 h 5898523"/>
              <a:gd name="connsiteX1" fmla="*/ 4984 w 2634123"/>
              <a:gd name="connsiteY1" fmla="*/ 3376440 h 5898523"/>
              <a:gd name="connsiteX2" fmla="*/ 177986 w 2634123"/>
              <a:gd name="connsiteY2" fmla="*/ 470971 h 5898523"/>
              <a:gd name="connsiteX3" fmla="*/ 1017793 w 2634123"/>
              <a:gd name="connsiteY3" fmla="*/ 42746 h 5898523"/>
              <a:gd name="connsiteX4" fmla="*/ 2226402 w 2634123"/>
              <a:gd name="connsiteY4" fmla="*/ 174632 h 5898523"/>
              <a:gd name="connsiteX5" fmla="*/ 2509677 w 2634123"/>
              <a:gd name="connsiteY5" fmla="*/ 918403 h 5898523"/>
              <a:gd name="connsiteX6" fmla="*/ 1402688 w 2634123"/>
              <a:gd name="connsiteY6" fmla="*/ 5882686 h 5898523"/>
              <a:gd name="connsiteX7" fmla="*/ 1041534 w 2634123"/>
              <a:gd name="connsiteY7" fmla="*/ 5897665 h 5898523"/>
              <a:gd name="connsiteX8" fmla="*/ 223577 w 2634123"/>
              <a:gd name="connsiteY8" fmla="*/ 5888280 h 5898523"/>
              <a:gd name="connsiteX0" fmla="*/ 223577 w 2634123"/>
              <a:gd name="connsiteY0" fmla="*/ 5888280 h 5910378"/>
              <a:gd name="connsiteX1" fmla="*/ 4984 w 2634123"/>
              <a:gd name="connsiteY1" fmla="*/ 3376440 h 5910378"/>
              <a:gd name="connsiteX2" fmla="*/ 177986 w 2634123"/>
              <a:gd name="connsiteY2" fmla="*/ 470971 h 5910378"/>
              <a:gd name="connsiteX3" fmla="*/ 1017793 w 2634123"/>
              <a:gd name="connsiteY3" fmla="*/ 42746 h 5910378"/>
              <a:gd name="connsiteX4" fmla="*/ 2226402 w 2634123"/>
              <a:gd name="connsiteY4" fmla="*/ 174632 h 5910378"/>
              <a:gd name="connsiteX5" fmla="*/ 2509677 w 2634123"/>
              <a:gd name="connsiteY5" fmla="*/ 918403 h 5910378"/>
              <a:gd name="connsiteX6" fmla="*/ 1402688 w 2634123"/>
              <a:gd name="connsiteY6" fmla="*/ 5910378 h 5910378"/>
              <a:gd name="connsiteX7" fmla="*/ 1041534 w 2634123"/>
              <a:gd name="connsiteY7" fmla="*/ 5897665 h 5910378"/>
              <a:gd name="connsiteX8" fmla="*/ 223577 w 2634123"/>
              <a:gd name="connsiteY8" fmla="*/ 5888280 h 5910378"/>
              <a:gd name="connsiteX0" fmla="*/ 223577 w 2634123"/>
              <a:gd name="connsiteY0" fmla="*/ 5888280 h 5898523"/>
              <a:gd name="connsiteX1" fmla="*/ 4984 w 2634123"/>
              <a:gd name="connsiteY1" fmla="*/ 3376440 h 5898523"/>
              <a:gd name="connsiteX2" fmla="*/ 177986 w 2634123"/>
              <a:gd name="connsiteY2" fmla="*/ 470971 h 5898523"/>
              <a:gd name="connsiteX3" fmla="*/ 1017793 w 2634123"/>
              <a:gd name="connsiteY3" fmla="*/ 42746 h 5898523"/>
              <a:gd name="connsiteX4" fmla="*/ 2226402 w 2634123"/>
              <a:gd name="connsiteY4" fmla="*/ 174632 h 5898523"/>
              <a:gd name="connsiteX5" fmla="*/ 2509677 w 2634123"/>
              <a:gd name="connsiteY5" fmla="*/ 918403 h 5898523"/>
              <a:gd name="connsiteX6" fmla="*/ 1393458 w 2634123"/>
              <a:gd name="connsiteY6" fmla="*/ 5707306 h 5898523"/>
              <a:gd name="connsiteX7" fmla="*/ 1041534 w 2634123"/>
              <a:gd name="connsiteY7" fmla="*/ 5897665 h 5898523"/>
              <a:gd name="connsiteX8" fmla="*/ 223577 w 2634123"/>
              <a:gd name="connsiteY8" fmla="*/ 5888280 h 5898523"/>
              <a:gd name="connsiteX0" fmla="*/ 223577 w 2634123"/>
              <a:gd name="connsiteY0" fmla="*/ 5888280 h 5898523"/>
              <a:gd name="connsiteX1" fmla="*/ 4984 w 2634123"/>
              <a:gd name="connsiteY1" fmla="*/ 3376440 h 5898523"/>
              <a:gd name="connsiteX2" fmla="*/ 177986 w 2634123"/>
              <a:gd name="connsiteY2" fmla="*/ 470971 h 5898523"/>
              <a:gd name="connsiteX3" fmla="*/ 1017793 w 2634123"/>
              <a:gd name="connsiteY3" fmla="*/ 42746 h 5898523"/>
              <a:gd name="connsiteX4" fmla="*/ 2226402 w 2634123"/>
              <a:gd name="connsiteY4" fmla="*/ 174632 h 5898523"/>
              <a:gd name="connsiteX5" fmla="*/ 2509677 w 2634123"/>
              <a:gd name="connsiteY5" fmla="*/ 918403 h 5898523"/>
              <a:gd name="connsiteX6" fmla="*/ 1388843 w 2634123"/>
              <a:gd name="connsiteY6" fmla="*/ 5891917 h 5898523"/>
              <a:gd name="connsiteX7" fmla="*/ 1041534 w 2634123"/>
              <a:gd name="connsiteY7" fmla="*/ 5897665 h 5898523"/>
              <a:gd name="connsiteX8" fmla="*/ 223577 w 2634123"/>
              <a:gd name="connsiteY8" fmla="*/ 5888280 h 5898523"/>
              <a:gd name="connsiteX0" fmla="*/ 223577 w 2634123"/>
              <a:gd name="connsiteY0" fmla="*/ 5888280 h 5891917"/>
              <a:gd name="connsiteX1" fmla="*/ 4984 w 2634123"/>
              <a:gd name="connsiteY1" fmla="*/ 3376440 h 5891917"/>
              <a:gd name="connsiteX2" fmla="*/ 177986 w 2634123"/>
              <a:gd name="connsiteY2" fmla="*/ 470971 h 5891917"/>
              <a:gd name="connsiteX3" fmla="*/ 1017793 w 2634123"/>
              <a:gd name="connsiteY3" fmla="*/ 42746 h 5891917"/>
              <a:gd name="connsiteX4" fmla="*/ 2226402 w 2634123"/>
              <a:gd name="connsiteY4" fmla="*/ 174632 h 5891917"/>
              <a:gd name="connsiteX5" fmla="*/ 2509677 w 2634123"/>
              <a:gd name="connsiteY5" fmla="*/ 918403 h 5891917"/>
              <a:gd name="connsiteX6" fmla="*/ 1388843 w 2634123"/>
              <a:gd name="connsiteY6" fmla="*/ 5891917 h 5891917"/>
              <a:gd name="connsiteX7" fmla="*/ 1032304 w 2634123"/>
              <a:gd name="connsiteY7" fmla="*/ 5809974 h 5891917"/>
              <a:gd name="connsiteX8" fmla="*/ 223577 w 2634123"/>
              <a:gd name="connsiteY8" fmla="*/ 5888280 h 5891917"/>
              <a:gd name="connsiteX0" fmla="*/ 223577 w 2634123"/>
              <a:gd name="connsiteY0" fmla="*/ 5888280 h 5898522"/>
              <a:gd name="connsiteX1" fmla="*/ 4984 w 2634123"/>
              <a:gd name="connsiteY1" fmla="*/ 3376440 h 5898522"/>
              <a:gd name="connsiteX2" fmla="*/ 177986 w 2634123"/>
              <a:gd name="connsiteY2" fmla="*/ 470971 h 5898522"/>
              <a:gd name="connsiteX3" fmla="*/ 1017793 w 2634123"/>
              <a:gd name="connsiteY3" fmla="*/ 42746 h 5898522"/>
              <a:gd name="connsiteX4" fmla="*/ 2226402 w 2634123"/>
              <a:gd name="connsiteY4" fmla="*/ 174632 h 5898522"/>
              <a:gd name="connsiteX5" fmla="*/ 2509677 w 2634123"/>
              <a:gd name="connsiteY5" fmla="*/ 918403 h 5898522"/>
              <a:gd name="connsiteX6" fmla="*/ 1388843 w 2634123"/>
              <a:gd name="connsiteY6" fmla="*/ 5891917 h 5898522"/>
              <a:gd name="connsiteX7" fmla="*/ 880001 w 2634123"/>
              <a:gd name="connsiteY7" fmla="*/ 5897664 h 5898522"/>
              <a:gd name="connsiteX8" fmla="*/ 223577 w 2634123"/>
              <a:gd name="connsiteY8" fmla="*/ 5888280 h 5898522"/>
              <a:gd name="connsiteX0" fmla="*/ 223577 w 2634123"/>
              <a:gd name="connsiteY0" fmla="*/ 5902126 h 5902126"/>
              <a:gd name="connsiteX1" fmla="*/ 4984 w 2634123"/>
              <a:gd name="connsiteY1" fmla="*/ 3376440 h 5902126"/>
              <a:gd name="connsiteX2" fmla="*/ 177986 w 2634123"/>
              <a:gd name="connsiteY2" fmla="*/ 470971 h 5902126"/>
              <a:gd name="connsiteX3" fmla="*/ 1017793 w 2634123"/>
              <a:gd name="connsiteY3" fmla="*/ 42746 h 5902126"/>
              <a:gd name="connsiteX4" fmla="*/ 2226402 w 2634123"/>
              <a:gd name="connsiteY4" fmla="*/ 174632 h 5902126"/>
              <a:gd name="connsiteX5" fmla="*/ 2509677 w 2634123"/>
              <a:gd name="connsiteY5" fmla="*/ 918403 h 5902126"/>
              <a:gd name="connsiteX6" fmla="*/ 1388843 w 2634123"/>
              <a:gd name="connsiteY6" fmla="*/ 5891917 h 5902126"/>
              <a:gd name="connsiteX7" fmla="*/ 880001 w 2634123"/>
              <a:gd name="connsiteY7" fmla="*/ 5897664 h 5902126"/>
              <a:gd name="connsiteX8" fmla="*/ 223577 w 2634123"/>
              <a:gd name="connsiteY8" fmla="*/ 5902126 h 5902126"/>
              <a:gd name="connsiteX0" fmla="*/ 223577 w 2634123"/>
              <a:gd name="connsiteY0" fmla="*/ 5902126 h 5902279"/>
              <a:gd name="connsiteX1" fmla="*/ 4984 w 2634123"/>
              <a:gd name="connsiteY1" fmla="*/ 3376440 h 5902279"/>
              <a:gd name="connsiteX2" fmla="*/ 177986 w 2634123"/>
              <a:gd name="connsiteY2" fmla="*/ 470971 h 5902279"/>
              <a:gd name="connsiteX3" fmla="*/ 1017793 w 2634123"/>
              <a:gd name="connsiteY3" fmla="*/ 42746 h 5902279"/>
              <a:gd name="connsiteX4" fmla="*/ 2226402 w 2634123"/>
              <a:gd name="connsiteY4" fmla="*/ 174632 h 5902279"/>
              <a:gd name="connsiteX5" fmla="*/ 2509677 w 2634123"/>
              <a:gd name="connsiteY5" fmla="*/ 918403 h 5902279"/>
              <a:gd name="connsiteX6" fmla="*/ 1388843 w 2634123"/>
              <a:gd name="connsiteY6" fmla="*/ 5891917 h 5902279"/>
              <a:gd name="connsiteX7" fmla="*/ 796925 w 2634123"/>
              <a:gd name="connsiteY7" fmla="*/ 5902279 h 5902279"/>
              <a:gd name="connsiteX8" fmla="*/ 223577 w 2634123"/>
              <a:gd name="connsiteY8" fmla="*/ 5902126 h 5902279"/>
              <a:gd name="connsiteX0" fmla="*/ 223577 w 2634123"/>
              <a:gd name="connsiteY0" fmla="*/ 5902126 h 5902279"/>
              <a:gd name="connsiteX1" fmla="*/ 4984 w 2634123"/>
              <a:gd name="connsiteY1" fmla="*/ 3376440 h 5902279"/>
              <a:gd name="connsiteX2" fmla="*/ 177986 w 2634123"/>
              <a:gd name="connsiteY2" fmla="*/ 470971 h 5902279"/>
              <a:gd name="connsiteX3" fmla="*/ 1017793 w 2634123"/>
              <a:gd name="connsiteY3" fmla="*/ 42746 h 5902279"/>
              <a:gd name="connsiteX4" fmla="*/ 2226402 w 2634123"/>
              <a:gd name="connsiteY4" fmla="*/ 174632 h 5902279"/>
              <a:gd name="connsiteX5" fmla="*/ 2509677 w 2634123"/>
              <a:gd name="connsiteY5" fmla="*/ 918403 h 5902279"/>
              <a:gd name="connsiteX6" fmla="*/ 1273462 w 2634123"/>
              <a:gd name="connsiteY6" fmla="*/ 5758075 h 5902279"/>
              <a:gd name="connsiteX7" fmla="*/ 796925 w 2634123"/>
              <a:gd name="connsiteY7" fmla="*/ 5902279 h 5902279"/>
              <a:gd name="connsiteX8" fmla="*/ 223577 w 2634123"/>
              <a:gd name="connsiteY8" fmla="*/ 5902126 h 5902279"/>
              <a:gd name="connsiteX0" fmla="*/ 223577 w 2634123"/>
              <a:gd name="connsiteY0" fmla="*/ 5902126 h 5902279"/>
              <a:gd name="connsiteX1" fmla="*/ 4984 w 2634123"/>
              <a:gd name="connsiteY1" fmla="*/ 3376440 h 5902279"/>
              <a:gd name="connsiteX2" fmla="*/ 177986 w 2634123"/>
              <a:gd name="connsiteY2" fmla="*/ 470971 h 5902279"/>
              <a:gd name="connsiteX3" fmla="*/ 1017793 w 2634123"/>
              <a:gd name="connsiteY3" fmla="*/ 42746 h 5902279"/>
              <a:gd name="connsiteX4" fmla="*/ 2226402 w 2634123"/>
              <a:gd name="connsiteY4" fmla="*/ 174632 h 5902279"/>
              <a:gd name="connsiteX5" fmla="*/ 2509677 w 2634123"/>
              <a:gd name="connsiteY5" fmla="*/ 918403 h 5902279"/>
              <a:gd name="connsiteX6" fmla="*/ 1398073 w 2634123"/>
              <a:gd name="connsiteY6" fmla="*/ 5887302 h 5902279"/>
              <a:gd name="connsiteX7" fmla="*/ 796925 w 2634123"/>
              <a:gd name="connsiteY7" fmla="*/ 5902279 h 5902279"/>
              <a:gd name="connsiteX8" fmla="*/ 223577 w 2634123"/>
              <a:gd name="connsiteY8" fmla="*/ 5902126 h 5902279"/>
              <a:gd name="connsiteX0" fmla="*/ 325113 w 2634123"/>
              <a:gd name="connsiteY0" fmla="*/ 5745207 h 5902279"/>
              <a:gd name="connsiteX1" fmla="*/ 4984 w 2634123"/>
              <a:gd name="connsiteY1" fmla="*/ 3376440 h 5902279"/>
              <a:gd name="connsiteX2" fmla="*/ 177986 w 2634123"/>
              <a:gd name="connsiteY2" fmla="*/ 470971 h 5902279"/>
              <a:gd name="connsiteX3" fmla="*/ 1017793 w 2634123"/>
              <a:gd name="connsiteY3" fmla="*/ 42746 h 5902279"/>
              <a:gd name="connsiteX4" fmla="*/ 2226402 w 2634123"/>
              <a:gd name="connsiteY4" fmla="*/ 174632 h 5902279"/>
              <a:gd name="connsiteX5" fmla="*/ 2509677 w 2634123"/>
              <a:gd name="connsiteY5" fmla="*/ 918403 h 5902279"/>
              <a:gd name="connsiteX6" fmla="*/ 1398073 w 2634123"/>
              <a:gd name="connsiteY6" fmla="*/ 5887302 h 5902279"/>
              <a:gd name="connsiteX7" fmla="*/ 796925 w 2634123"/>
              <a:gd name="connsiteY7" fmla="*/ 5902279 h 5902279"/>
              <a:gd name="connsiteX8" fmla="*/ 325113 w 2634123"/>
              <a:gd name="connsiteY8" fmla="*/ 5745207 h 5902279"/>
              <a:gd name="connsiteX0" fmla="*/ 214347 w 2634123"/>
              <a:gd name="connsiteY0" fmla="*/ 5879049 h 5902279"/>
              <a:gd name="connsiteX1" fmla="*/ 4984 w 2634123"/>
              <a:gd name="connsiteY1" fmla="*/ 3376440 h 5902279"/>
              <a:gd name="connsiteX2" fmla="*/ 177986 w 2634123"/>
              <a:gd name="connsiteY2" fmla="*/ 470971 h 5902279"/>
              <a:gd name="connsiteX3" fmla="*/ 1017793 w 2634123"/>
              <a:gd name="connsiteY3" fmla="*/ 42746 h 5902279"/>
              <a:gd name="connsiteX4" fmla="*/ 2226402 w 2634123"/>
              <a:gd name="connsiteY4" fmla="*/ 174632 h 5902279"/>
              <a:gd name="connsiteX5" fmla="*/ 2509677 w 2634123"/>
              <a:gd name="connsiteY5" fmla="*/ 918403 h 5902279"/>
              <a:gd name="connsiteX6" fmla="*/ 1398073 w 2634123"/>
              <a:gd name="connsiteY6" fmla="*/ 5887302 h 5902279"/>
              <a:gd name="connsiteX7" fmla="*/ 796925 w 2634123"/>
              <a:gd name="connsiteY7" fmla="*/ 5902279 h 5902279"/>
              <a:gd name="connsiteX8" fmla="*/ 214347 w 2634123"/>
              <a:gd name="connsiteY8" fmla="*/ 5879049 h 5902279"/>
              <a:gd name="connsiteX0" fmla="*/ 214347 w 2634123"/>
              <a:gd name="connsiteY0" fmla="*/ 5879049 h 5887302"/>
              <a:gd name="connsiteX1" fmla="*/ 4984 w 2634123"/>
              <a:gd name="connsiteY1" fmla="*/ 3376440 h 5887302"/>
              <a:gd name="connsiteX2" fmla="*/ 177986 w 2634123"/>
              <a:gd name="connsiteY2" fmla="*/ 470971 h 5887302"/>
              <a:gd name="connsiteX3" fmla="*/ 1017793 w 2634123"/>
              <a:gd name="connsiteY3" fmla="*/ 42746 h 5887302"/>
              <a:gd name="connsiteX4" fmla="*/ 2226402 w 2634123"/>
              <a:gd name="connsiteY4" fmla="*/ 174632 h 5887302"/>
              <a:gd name="connsiteX5" fmla="*/ 2509677 w 2634123"/>
              <a:gd name="connsiteY5" fmla="*/ 918403 h 5887302"/>
              <a:gd name="connsiteX6" fmla="*/ 1398073 w 2634123"/>
              <a:gd name="connsiteY6" fmla="*/ 5887302 h 5887302"/>
              <a:gd name="connsiteX7" fmla="*/ 796925 w 2634123"/>
              <a:gd name="connsiteY7" fmla="*/ 5814589 h 5887302"/>
              <a:gd name="connsiteX8" fmla="*/ 214347 w 2634123"/>
              <a:gd name="connsiteY8" fmla="*/ 5879049 h 5887302"/>
              <a:gd name="connsiteX0" fmla="*/ 214347 w 2634123"/>
              <a:gd name="connsiteY0" fmla="*/ 5879049 h 5902280"/>
              <a:gd name="connsiteX1" fmla="*/ 4984 w 2634123"/>
              <a:gd name="connsiteY1" fmla="*/ 3376440 h 5902280"/>
              <a:gd name="connsiteX2" fmla="*/ 177986 w 2634123"/>
              <a:gd name="connsiteY2" fmla="*/ 470971 h 5902280"/>
              <a:gd name="connsiteX3" fmla="*/ 1017793 w 2634123"/>
              <a:gd name="connsiteY3" fmla="*/ 42746 h 5902280"/>
              <a:gd name="connsiteX4" fmla="*/ 2226402 w 2634123"/>
              <a:gd name="connsiteY4" fmla="*/ 174632 h 5902280"/>
              <a:gd name="connsiteX5" fmla="*/ 2509677 w 2634123"/>
              <a:gd name="connsiteY5" fmla="*/ 918403 h 5902280"/>
              <a:gd name="connsiteX6" fmla="*/ 1398073 w 2634123"/>
              <a:gd name="connsiteY6" fmla="*/ 5887302 h 5902280"/>
              <a:gd name="connsiteX7" fmla="*/ 792310 w 2634123"/>
              <a:gd name="connsiteY7" fmla="*/ 5902280 h 5902280"/>
              <a:gd name="connsiteX8" fmla="*/ 214347 w 2634123"/>
              <a:gd name="connsiteY8" fmla="*/ 5879049 h 5902280"/>
              <a:gd name="connsiteX0" fmla="*/ 218962 w 2634123"/>
              <a:gd name="connsiteY0" fmla="*/ 5906741 h 5906741"/>
              <a:gd name="connsiteX1" fmla="*/ 4984 w 2634123"/>
              <a:gd name="connsiteY1" fmla="*/ 3376440 h 5906741"/>
              <a:gd name="connsiteX2" fmla="*/ 177986 w 2634123"/>
              <a:gd name="connsiteY2" fmla="*/ 470971 h 5906741"/>
              <a:gd name="connsiteX3" fmla="*/ 1017793 w 2634123"/>
              <a:gd name="connsiteY3" fmla="*/ 42746 h 5906741"/>
              <a:gd name="connsiteX4" fmla="*/ 2226402 w 2634123"/>
              <a:gd name="connsiteY4" fmla="*/ 174632 h 5906741"/>
              <a:gd name="connsiteX5" fmla="*/ 2509677 w 2634123"/>
              <a:gd name="connsiteY5" fmla="*/ 918403 h 5906741"/>
              <a:gd name="connsiteX6" fmla="*/ 1398073 w 2634123"/>
              <a:gd name="connsiteY6" fmla="*/ 5887302 h 5906741"/>
              <a:gd name="connsiteX7" fmla="*/ 792310 w 2634123"/>
              <a:gd name="connsiteY7" fmla="*/ 5902280 h 5906741"/>
              <a:gd name="connsiteX8" fmla="*/ 218962 w 2634123"/>
              <a:gd name="connsiteY8" fmla="*/ 5906741 h 5906741"/>
              <a:gd name="connsiteX0" fmla="*/ 218962 w 2634123"/>
              <a:gd name="connsiteY0" fmla="*/ 5906741 h 5906741"/>
              <a:gd name="connsiteX1" fmla="*/ 4984 w 2634123"/>
              <a:gd name="connsiteY1" fmla="*/ 3376440 h 5906741"/>
              <a:gd name="connsiteX2" fmla="*/ 177986 w 2634123"/>
              <a:gd name="connsiteY2" fmla="*/ 470971 h 5906741"/>
              <a:gd name="connsiteX3" fmla="*/ 1017793 w 2634123"/>
              <a:gd name="connsiteY3" fmla="*/ 42746 h 5906741"/>
              <a:gd name="connsiteX4" fmla="*/ 2226402 w 2634123"/>
              <a:gd name="connsiteY4" fmla="*/ 174632 h 5906741"/>
              <a:gd name="connsiteX5" fmla="*/ 2509677 w 2634123"/>
              <a:gd name="connsiteY5" fmla="*/ 918403 h 5906741"/>
              <a:gd name="connsiteX6" fmla="*/ 1398073 w 2634123"/>
              <a:gd name="connsiteY6" fmla="*/ 5905763 h 5906741"/>
              <a:gd name="connsiteX7" fmla="*/ 792310 w 2634123"/>
              <a:gd name="connsiteY7" fmla="*/ 5902280 h 5906741"/>
              <a:gd name="connsiteX8" fmla="*/ 218962 w 2634123"/>
              <a:gd name="connsiteY8" fmla="*/ 5906741 h 5906741"/>
              <a:gd name="connsiteX0" fmla="*/ 218962 w 3659608"/>
              <a:gd name="connsiteY0" fmla="*/ 5919875 h 5919875"/>
              <a:gd name="connsiteX1" fmla="*/ 4984 w 3659608"/>
              <a:gd name="connsiteY1" fmla="*/ 3389574 h 5919875"/>
              <a:gd name="connsiteX2" fmla="*/ 177986 w 3659608"/>
              <a:gd name="connsiteY2" fmla="*/ 484105 h 5919875"/>
              <a:gd name="connsiteX3" fmla="*/ 1017793 w 3659608"/>
              <a:gd name="connsiteY3" fmla="*/ 55880 h 5919875"/>
              <a:gd name="connsiteX4" fmla="*/ 2226402 w 3659608"/>
              <a:gd name="connsiteY4" fmla="*/ 187766 h 5919875"/>
              <a:gd name="connsiteX5" fmla="*/ 3610239 w 3659608"/>
              <a:gd name="connsiteY5" fmla="*/ 2208189 h 5919875"/>
              <a:gd name="connsiteX6" fmla="*/ 1398073 w 3659608"/>
              <a:gd name="connsiteY6" fmla="*/ 5918897 h 5919875"/>
              <a:gd name="connsiteX7" fmla="*/ 792310 w 3659608"/>
              <a:gd name="connsiteY7" fmla="*/ 5915414 h 5919875"/>
              <a:gd name="connsiteX8" fmla="*/ 218962 w 3659608"/>
              <a:gd name="connsiteY8" fmla="*/ 5919875 h 5919875"/>
              <a:gd name="connsiteX0" fmla="*/ 218962 w 3939148"/>
              <a:gd name="connsiteY0" fmla="*/ 5946390 h 5946390"/>
              <a:gd name="connsiteX1" fmla="*/ 4984 w 3939148"/>
              <a:gd name="connsiteY1" fmla="*/ 3416089 h 5946390"/>
              <a:gd name="connsiteX2" fmla="*/ 177986 w 3939148"/>
              <a:gd name="connsiteY2" fmla="*/ 510620 h 5946390"/>
              <a:gd name="connsiteX3" fmla="*/ 1017793 w 3939148"/>
              <a:gd name="connsiteY3" fmla="*/ 82395 h 5946390"/>
              <a:gd name="connsiteX4" fmla="*/ 3690150 w 3939148"/>
              <a:gd name="connsiteY4" fmla="*/ 1446911 h 5946390"/>
              <a:gd name="connsiteX5" fmla="*/ 3610239 w 3939148"/>
              <a:gd name="connsiteY5" fmla="*/ 2234704 h 5946390"/>
              <a:gd name="connsiteX6" fmla="*/ 1398073 w 3939148"/>
              <a:gd name="connsiteY6" fmla="*/ 5945412 h 5946390"/>
              <a:gd name="connsiteX7" fmla="*/ 792310 w 3939148"/>
              <a:gd name="connsiteY7" fmla="*/ 5941929 h 5946390"/>
              <a:gd name="connsiteX8" fmla="*/ 218962 w 3939148"/>
              <a:gd name="connsiteY8" fmla="*/ 5946390 h 5946390"/>
              <a:gd name="connsiteX0" fmla="*/ 218962 w 3830078"/>
              <a:gd name="connsiteY0" fmla="*/ 5786310 h 5786310"/>
              <a:gd name="connsiteX1" fmla="*/ 4984 w 3830078"/>
              <a:gd name="connsiteY1" fmla="*/ 3256009 h 5786310"/>
              <a:gd name="connsiteX2" fmla="*/ 177986 w 3830078"/>
              <a:gd name="connsiteY2" fmla="*/ 350540 h 5786310"/>
              <a:gd name="connsiteX3" fmla="*/ 2613607 w 3830078"/>
              <a:gd name="connsiteY3" fmla="*/ 186450 h 5786310"/>
              <a:gd name="connsiteX4" fmla="*/ 3690150 w 3830078"/>
              <a:gd name="connsiteY4" fmla="*/ 1286831 h 5786310"/>
              <a:gd name="connsiteX5" fmla="*/ 3610239 w 3830078"/>
              <a:gd name="connsiteY5" fmla="*/ 2074624 h 5786310"/>
              <a:gd name="connsiteX6" fmla="*/ 1398073 w 3830078"/>
              <a:gd name="connsiteY6" fmla="*/ 5785332 h 5786310"/>
              <a:gd name="connsiteX7" fmla="*/ 792310 w 3830078"/>
              <a:gd name="connsiteY7" fmla="*/ 5781849 h 5786310"/>
              <a:gd name="connsiteX8" fmla="*/ 218962 w 3830078"/>
              <a:gd name="connsiteY8" fmla="*/ 5786310 h 5786310"/>
              <a:gd name="connsiteX0" fmla="*/ 214265 w 3825381"/>
              <a:gd name="connsiteY0" fmla="*/ 5834556 h 5834556"/>
              <a:gd name="connsiteX1" fmla="*/ 287 w 3825381"/>
              <a:gd name="connsiteY1" fmla="*/ 3304255 h 5834556"/>
              <a:gd name="connsiteX2" fmla="*/ 1703069 w 3825381"/>
              <a:gd name="connsiteY2" fmla="*/ 321748 h 5834556"/>
              <a:gd name="connsiteX3" fmla="*/ 2608910 w 3825381"/>
              <a:gd name="connsiteY3" fmla="*/ 234696 h 5834556"/>
              <a:gd name="connsiteX4" fmla="*/ 3685453 w 3825381"/>
              <a:gd name="connsiteY4" fmla="*/ 1335077 h 5834556"/>
              <a:gd name="connsiteX5" fmla="*/ 3605542 w 3825381"/>
              <a:gd name="connsiteY5" fmla="*/ 2122870 h 5834556"/>
              <a:gd name="connsiteX6" fmla="*/ 1393376 w 3825381"/>
              <a:gd name="connsiteY6" fmla="*/ 5833578 h 5834556"/>
              <a:gd name="connsiteX7" fmla="*/ 787613 w 3825381"/>
              <a:gd name="connsiteY7" fmla="*/ 5830095 h 5834556"/>
              <a:gd name="connsiteX8" fmla="*/ 214265 w 3825381"/>
              <a:gd name="connsiteY8" fmla="*/ 5834556 h 5834556"/>
              <a:gd name="connsiteX0" fmla="*/ 665431 w 4276547"/>
              <a:gd name="connsiteY0" fmla="*/ 5834556 h 5834556"/>
              <a:gd name="connsiteX1" fmla="*/ 223 w 4276547"/>
              <a:gd name="connsiteY1" fmla="*/ 2676935 h 5834556"/>
              <a:gd name="connsiteX2" fmla="*/ 2154235 w 4276547"/>
              <a:gd name="connsiteY2" fmla="*/ 321748 h 5834556"/>
              <a:gd name="connsiteX3" fmla="*/ 3060076 w 4276547"/>
              <a:gd name="connsiteY3" fmla="*/ 234696 h 5834556"/>
              <a:gd name="connsiteX4" fmla="*/ 4136619 w 4276547"/>
              <a:gd name="connsiteY4" fmla="*/ 1335077 h 5834556"/>
              <a:gd name="connsiteX5" fmla="*/ 4056708 w 4276547"/>
              <a:gd name="connsiteY5" fmla="*/ 2122870 h 5834556"/>
              <a:gd name="connsiteX6" fmla="*/ 1844542 w 4276547"/>
              <a:gd name="connsiteY6" fmla="*/ 5833578 h 5834556"/>
              <a:gd name="connsiteX7" fmla="*/ 1238779 w 4276547"/>
              <a:gd name="connsiteY7" fmla="*/ 5830095 h 5834556"/>
              <a:gd name="connsiteX8" fmla="*/ 665431 w 4276547"/>
              <a:gd name="connsiteY8" fmla="*/ 5834556 h 5834556"/>
              <a:gd name="connsiteX0" fmla="*/ 128113 w 4300515"/>
              <a:gd name="connsiteY0" fmla="*/ 3677454 h 5833578"/>
              <a:gd name="connsiteX1" fmla="*/ 24191 w 4300515"/>
              <a:gd name="connsiteY1" fmla="*/ 2676935 h 5833578"/>
              <a:gd name="connsiteX2" fmla="*/ 2178203 w 4300515"/>
              <a:gd name="connsiteY2" fmla="*/ 321748 h 5833578"/>
              <a:gd name="connsiteX3" fmla="*/ 3084044 w 4300515"/>
              <a:gd name="connsiteY3" fmla="*/ 234696 h 5833578"/>
              <a:gd name="connsiteX4" fmla="*/ 4160587 w 4300515"/>
              <a:gd name="connsiteY4" fmla="*/ 1335077 h 5833578"/>
              <a:gd name="connsiteX5" fmla="*/ 4080676 w 4300515"/>
              <a:gd name="connsiteY5" fmla="*/ 2122870 h 5833578"/>
              <a:gd name="connsiteX6" fmla="*/ 1868510 w 4300515"/>
              <a:gd name="connsiteY6" fmla="*/ 5833578 h 5833578"/>
              <a:gd name="connsiteX7" fmla="*/ 1262747 w 4300515"/>
              <a:gd name="connsiteY7" fmla="*/ 5830095 h 5833578"/>
              <a:gd name="connsiteX8" fmla="*/ 128113 w 4300515"/>
              <a:gd name="connsiteY8" fmla="*/ 3677454 h 5833578"/>
              <a:gd name="connsiteX0" fmla="*/ 128113 w 4300515"/>
              <a:gd name="connsiteY0" fmla="*/ 3677454 h 5833578"/>
              <a:gd name="connsiteX1" fmla="*/ 24191 w 4300515"/>
              <a:gd name="connsiteY1" fmla="*/ 2676935 h 5833578"/>
              <a:gd name="connsiteX2" fmla="*/ 2178203 w 4300515"/>
              <a:gd name="connsiteY2" fmla="*/ 321748 h 5833578"/>
              <a:gd name="connsiteX3" fmla="*/ 3084044 w 4300515"/>
              <a:gd name="connsiteY3" fmla="*/ 234696 h 5833578"/>
              <a:gd name="connsiteX4" fmla="*/ 4160587 w 4300515"/>
              <a:gd name="connsiteY4" fmla="*/ 1335077 h 5833578"/>
              <a:gd name="connsiteX5" fmla="*/ 4080676 w 4300515"/>
              <a:gd name="connsiteY5" fmla="*/ 2122870 h 5833578"/>
              <a:gd name="connsiteX6" fmla="*/ 1868510 w 4300515"/>
              <a:gd name="connsiteY6" fmla="*/ 5833578 h 5833578"/>
              <a:gd name="connsiteX7" fmla="*/ 128113 w 4300515"/>
              <a:gd name="connsiteY7" fmla="*/ 3677454 h 5833578"/>
              <a:gd name="connsiteX0" fmla="*/ 1844543 w 4276548"/>
              <a:gd name="connsiteY0" fmla="*/ 5833578 h 5833578"/>
              <a:gd name="connsiteX1" fmla="*/ 224 w 4276548"/>
              <a:gd name="connsiteY1" fmla="*/ 2676935 h 5833578"/>
              <a:gd name="connsiteX2" fmla="*/ 2154236 w 4276548"/>
              <a:gd name="connsiteY2" fmla="*/ 321748 h 5833578"/>
              <a:gd name="connsiteX3" fmla="*/ 3060077 w 4276548"/>
              <a:gd name="connsiteY3" fmla="*/ 234696 h 5833578"/>
              <a:gd name="connsiteX4" fmla="*/ 4136620 w 4276548"/>
              <a:gd name="connsiteY4" fmla="*/ 1335077 h 5833578"/>
              <a:gd name="connsiteX5" fmla="*/ 4056709 w 4276548"/>
              <a:gd name="connsiteY5" fmla="*/ 2122870 h 5833578"/>
              <a:gd name="connsiteX6" fmla="*/ 1844543 w 4276548"/>
              <a:gd name="connsiteY6" fmla="*/ 5833578 h 5833578"/>
              <a:gd name="connsiteX0" fmla="*/ 0 w 4357988"/>
              <a:gd name="connsiteY0" fmla="*/ 5173240 h 5173240"/>
              <a:gd name="connsiteX1" fmla="*/ 81664 w 4357988"/>
              <a:gd name="connsiteY1" fmla="*/ 2676935 h 5173240"/>
              <a:gd name="connsiteX2" fmla="*/ 2235676 w 4357988"/>
              <a:gd name="connsiteY2" fmla="*/ 321748 h 5173240"/>
              <a:gd name="connsiteX3" fmla="*/ 3141517 w 4357988"/>
              <a:gd name="connsiteY3" fmla="*/ 234696 h 5173240"/>
              <a:gd name="connsiteX4" fmla="*/ 4218060 w 4357988"/>
              <a:gd name="connsiteY4" fmla="*/ 1335077 h 5173240"/>
              <a:gd name="connsiteX5" fmla="*/ 4138149 w 4357988"/>
              <a:gd name="connsiteY5" fmla="*/ 2122870 h 5173240"/>
              <a:gd name="connsiteX6" fmla="*/ 0 w 4357988"/>
              <a:gd name="connsiteY6" fmla="*/ 5173240 h 5173240"/>
              <a:gd name="connsiteX0" fmla="*/ 546 w 4358534"/>
              <a:gd name="connsiteY0" fmla="*/ 5173240 h 5173240"/>
              <a:gd name="connsiteX1" fmla="*/ 82210 w 4358534"/>
              <a:gd name="connsiteY1" fmla="*/ 2676935 h 5173240"/>
              <a:gd name="connsiteX2" fmla="*/ 2236222 w 4358534"/>
              <a:gd name="connsiteY2" fmla="*/ 321748 h 5173240"/>
              <a:gd name="connsiteX3" fmla="*/ 3142063 w 4358534"/>
              <a:gd name="connsiteY3" fmla="*/ 234696 h 5173240"/>
              <a:gd name="connsiteX4" fmla="*/ 4218606 w 4358534"/>
              <a:gd name="connsiteY4" fmla="*/ 1335077 h 5173240"/>
              <a:gd name="connsiteX5" fmla="*/ 4138695 w 4358534"/>
              <a:gd name="connsiteY5" fmla="*/ 2122870 h 5173240"/>
              <a:gd name="connsiteX6" fmla="*/ 546 w 4358534"/>
              <a:gd name="connsiteY6" fmla="*/ 5173240 h 5173240"/>
              <a:gd name="connsiteX0" fmla="*/ 546 w 4358534"/>
              <a:gd name="connsiteY0" fmla="*/ 5173240 h 5173240"/>
              <a:gd name="connsiteX1" fmla="*/ 82210 w 4358534"/>
              <a:gd name="connsiteY1" fmla="*/ 2676935 h 5173240"/>
              <a:gd name="connsiteX2" fmla="*/ 2236222 w 4358534"/>
              <a:gd name="connsiteY2" fmla="*/ 321748 h 5173240"/>
              <a:gd name="connsiteX3" fmla="*/ 3142063 w 4358534"/>
              <a:gd name="connsiteY3" fmla="*/ 234696 h 5173240"/>
              <a:gd name="connsiteX4" fmla="*/ 4218606 w 4358534"/>
              <a:gd name="connsiteY4" fmla="*/ 1335077 h 5173240"/>
              <a:gd name="connsiteX5" fmla="*/ 4138695 w 4358534"/>
              <a:gd name="connsiteY5" fmla="*/ 2122870 h 5173240"/>
              <a:gd name="connsiteX6" fmla="*/ 546 w 4358534"/>
              <a:gd name="connsiteY6" fmla="*/ 5173240 h 5173240"/>
              <a:gd name="connsiteX0" fmla="*/ 23786 w 4286814"/>
              <a:gd name="connsiteY0" fmla="*/ 4789601 h 4789601"/>
              <a:gd name="connsiteX1" fmla="*/ 10490 w 4286814"/>
              <a:gd name="connsiteY1" fmla="*/ 2676935 h 4789601"/>
              <a:gd name="connsiteX2" fmla="*/ 2164502 w 4286814"/>
              <a:gd name="connsiteY2" fmla="*/ 321748 h 4789601"/>
              <a:gd name="connsiteX3" fmla="*/ 3070343 w 4286814"/>
              <a:gd name="connsiteY3" fmla="*/ 234696 h 4789601"/>
              <a:gd name="connsiteX4" fmla="*/ 4146886 w 4286814"/>
              <a:gd name="connsiteY4" fmla="*/ 1335077 h 4789601"/>
              <a:gd name="connsiteX5" fmla="*/ 4066975 w 4286814"/>
              <a:gd name="connsiteY5" fmla="*/ 2122870 h 4789601"/>
              <a:gd name="connsiteX6" fmla="*/ 23786 w 4286814"/>
              <a:gd name="connsiteY6" fmla="*/ 4789601 h 4789601"/>
              <a:gd name="connsiteX0" fmla="*/ 490 w 4366074"/>
              <a:gd name="connsiteY0" fmla="*/ 5123861 h 5123861"/>
              <a:gd name="connsiteX1" fmla="*/ 89750 w 4366074"/>
              <a:gd name="connsiteY1" fmla="*/ 2676935 h 5123861"/>
              <a:gd name="connsiteX2" fmla="*/ 2243762 w 4366074"/>
              <a:gd name="connsiteY2" fmla="*/ 321748 h 5123861"/>
              <a:gd name="connsiteX3" fmla="*/ 3149603 w 4366074"/>
              <a:gd name="connsiteY3" fmla="*/ 234696 h 5123861"/>
              <a:gd name="connsiteX4" fmla="*/ 4226146 w 4366074"/>
              <a:gd name="connsiteY4" fmla="*/ 1335077 h 5123861"/>
              <a:gd name="connsiteX5" fmla="*/ 4146235 w 4366074"/>
              <a:gd name="connsiteY5" fmla="*/ 2122870 h 5123861"/>
              <a:gd name="connsiteX6" fmla="*/ 490 w 4366074"/>
              <a:gd name="connsiteY6" fmla="*/ 5123861 h 5123861"/>
              <a:gd name="connsiteX0" fmla="*/ 490 w 4366074"/>
              <a:gd name="connsiteY0" fmla="*/ 5123861 h 5123861"/>
              <a:gd name="connsiteX1" fmla="*/ 89750 w 4366074"/>
              <a:gd name="connsiteY1" fmla="*/ 2676935 h 5123861"/>
              <a:gd name="connsiteX2" fmla="*/ 2243762 w 4366074"/>
              <a:gd name="connsiteY2" fmla="*/ 321748 h 5123861"/>
              <a:gd name="connsiteX3" fmla="*/ 3149603 w 4366074"/>
              <a:gd name="connsiteY3" fmla="*/ 234696 h 5123861"/>
              <a:gd name="connsiteX4" fmla="*/ 4226146 w 4366074"/>
              <a:gd name="connsiteY4" fmla="*/ 1335077 h 5123861"/>
              <a:gd name="connsiteX5" fmla="*/ 4146235 w 4366074"/>
              <a:gd name="connsiteY5" fmla="*/ 2122870 h 5123861"/>
              <a:gd name="connsiteX6" fmla="*/ 490 w 4366074"/>
              <a:gd name="connsiteY6" fmla="*/ 5123861 h 5123861"/>
              <a:gd name="connsiteX0" fmla="*/ 490 w 4347945"/>
              <a:gd name="connsiteY0" fmla="*/ 5123861 h 5123861"/>
              <a:gd name="connsiteX1" fmla="*/ 89750 w 4347945"/>
              <a:gd name="connsiteY1" fmla="*/ 2676935 h 5123861"/>
              <a:gd name="connsiteX2" fmla="*/ 2243762 w 4347945"/>
              <a:gd name="connsiteY2" fmla="*/ 321748 h 5123861"/>
              <a:gd name="connsiteX3" fmla="*/ 3149603 w 4347945"/>
              <a:gd name="connsiteY3" fmla="*/ 234696 h 5123861"/>
              <a:gd name="connsiteX4" fmla="*/ 4226146 w 4347945"/>
              <a:gd name="connsiteY4" fmla="*/ 1335077 h 5123861"/>
              <a:gd name="connsiteX5" fmla="*/ 4112050 w 4347945"/>
              <a:gd name="connsiteY5" fmla="*/ 2084886 h 5123861"/>
              <a:gd name="connsiteX6" fmla="*/ 490 w 4347945"/>
              <a:gd name="connsiteY6" fmla="*/ 5123861 h 5123861"/>
              <a:gd name="connsiteX0" fmla="*/ 490 w 4355804"/>
              <a:gd name="connsiteY0" fmla="*/ 5123861 h 5123861"/>
              <a:gd name="connsiteX1" fmla="*/ 89750 w 4355804"/>
              <a:gd name="connsiteY1" fmla="*/ 2676935 h 5123861"/>
              <a:gd name="connsiteX2" fmla="*/ 2243762 w 4355804"/>
              <a:gd name="connsiteY2" fmla="*/ 321748 h 5123861"/>
              <a:gd name="connsiteX3" fmla="*/ 3149603 w 4355804"/>
              <a:gd name="connsiteY3" fmla="*/ 234696 h 5123861"/>
              <a:gd name="connsiteX4" fmla="*/ 4226146 w 4355804"/>
              <a:gd name="connsiteY4" fmla="*/ 1335077 h 5123861"/>
              <a:gd name="connsiteX5" fmla="*/ 4127244 w 4355804"/>
              <a:gd name="connsiteY5" fmla="*/ 2153257 h 5123861"/>
              <a:gd name="connsiteX6" fmla="*/ 490 w 4355804"/>
              <a:gd name="connsiteY6" fmla="*/ 5123861 h 5123861"/>
              <a:gd name="connsiteX0" fmla="*/ 490 w 4355804"/>
              <a:gd name="connsiteY0" fmla="*/ 5123861 h 5123861"/>
              <a:gd name="connsiteX1" fmla="*/ 89750 w 4355804"/>
              <a:gd name="connsiteY1" fmla="*/ 2676935 h 5123861"/>
              <a:gd name="connsiteX2" fmla="*/ 2243762 w 4355804"/>
              <a:gd name="connsiteY2" fmla="*/ 321748 h 5123861"/>
              <a:gd name="connsiteX3" fmla="*/ 3149603 w 4355804"/>
              <a:gd name="connsiteY3" fmla="*/ 234696 h 5123861"/>
              <a:gd name="connsiteX4" fmla="*/ 4226146 w 4355804"/>
              <a:gd name="connsiteY4" fmla="*/ 1335077 h 5123861"/>
              <a:gd name="connsiteX5" fmla="*/ 4127244 w 4355804"/>
              <a:gd name="connsiteY5" fmla="*/ 2153257 h 5123861"/>
              <a:gd name="connsiteX6" fmla="*/ 490 w 4355804"/>
              <a:gd name="connsiteY6" fmla="*/ 5123861 h 5123861"/>
              <a:gd name="connsiteX0" fmla="*/ 490 w 4419765"/>
              <a:gd name="connsiteY0" fmla="*/ 5123861 h 5123861"/>
              <a:gd name="connsiteX1" fmla="*/ 89750 w 4419765"/>
              <a:gd name="connsiteY1" fmla="*/ 2676935 h 5123861"/>
              <a:gd name="connsiteX2" fmla="*/ 2243762 w 4419765"/>
              <a:gd name="connsiteY2" fmla="*/ 321748 h 5123861"/>
              <a:gd name="connsiteX3" fmla="*/ 3149603 w 4419765"/>
              <a:gd name="connsiteY3" fmla="*/ 234696 h 5123861"/>
              <a:gd name="connsiteX4" fmla="*/ 4226146 w 4419765"/>
              <a:gd name="connsiteY4" fmla="*/ 1335077 h 5123861"/>
              <a:gd name="connsiteX5" fmla="*/ 4127244 w 4419765"/>
              <a:gd name="connsiteY5" fmla="*/ 2153257 h 5123861"/>
              <a:gd name="connsiteX6" fmla="*/ 490 w 4419765"/>
              <a:gd name="connsiteY6" fmla="*/ 5123861 h 5123861"/>
              <a:gd name="connsiteX0" fmla="*/ 490 w 4513880"/>
              <a:gd name="connsiteY0" fmla="*/ 5123861 h 5123861"/>
              <a:gd name="connsiteX1" fmla="*/ 89750 w 4513880"/>
              <a:gd name="connsiteY1" fmla="*/ 2676935 h 5123861"/>
              <a:gd name="connsiteX2" fmla="*/ 2243762 w 4513880"/>
              <a:gd name="connsiteY2" fmla="*/ 321748 h 5123861"/>
              <a:gd name="connsiteX3" fmla="*/ 3149603 w 4513880"/>
              <a:gd name="connsiteY3" fmla="*/ 234696 h 5123861"/>
              <a:gd name="connsiteX4" fmla="*/ 4226146 w 4513880"/>
              <a:gd name="connsiteY4" fmla="*/ 1335077 h 5123861"/>
              <a:gd name="connsiteX5" fmla="*/ 4127244 w 4513880"/>
              <a:gd name="connsiteY5" fmla="*/ 2153257 h 5123861"/>
              <a:gd name="connsiteX6" fmla="*/ 490 w 4513880"/>
              <a:gd name="connsiteY6" fmla="*/ 5123861 h 5123861"/>
              <a:gd name="connsiteX0" fmla="*/ 490 w 4441585"/>
              <a:gd name="connsiteY0" fmla="*/ 5151463 h 5151463"/>
              <a:gd name="connsiteX1" fmla="*/ 89750 w 4441585"/>
              <a:gd name="connsiteY1" fmla="*/ 2704537 h 5151463"/>
              <a:gd name="connsiteX2" fmla="*/ 2243762 w 4441585"/>
              <a:gd name="connsiteY2" fmla="*/ 349350 h 5151463"/>
              <a:gd name="connsiteX3" fmla="*/ 3521845 w 4441585"/>
              <a:gd name="connsiteY3" fmla="*/ 197726 h 5151463"/>
              <a:gd name="connsiteX4" fmla="*/ 4226146 w 4441585"/>
              <a:gd name="connsiteY4" fmla="*/ 1362679 h 5151463"/>
              <a:gd name="connsiteX5" fmla="*/ 4127244 w 4441585"/>
              <a:gd name="connsiteY5" fmla="*/ 2180859 h 5151463"/>
              <a:gd name="connsiteX6" fmla="*/ 490 w 4441585"/>
              <a:gd name="connsiteY6" fmla="*/ 5151463 h 5151463"/>
              <a:gd name="connsiteX0" fmla="*/ 490 w 4462360"/>
              <a:gd name="connsiteY0" fmla="*/ 5033322 h 5033322"/>
              <a:gd name="connsiteX1" fmla="*/ 89750 w 4462360"/>
              <a:gd name="connsiteY1" fmla="*/ 2586396 h 5033322"/>
              <a:gd name="connsiteX2" fmla="*/ 2243762 w 4462360"/>
              <a:gd name="connsiteY2" fmla="*/ 231209 h 5033322"/>
              <a:gd name="connsiteX3" fmla="*/ 3119215 w 4462360"/>
              <a:gd name="connsiteY3" fmla="*/ 448030 h 5033322"/>
              <a:gd name="connsiteX4" fmla="*/ 4226146 w 4462360"/>
              <a:gd name="connsiteY4" fmla="*/ 1244538 h 5033322"/>
              <a:gd name="connsiteX5" fmla="*/ 4127244 w 4462360"/>
              <a:gd name="connsiteY5" fmla="*/ 2062718 h 5033322"/>
              <a:gd name="connsiteX6" fmla="*/ 490 w 4462360"/>
              <a:gd name="connsiteY6" fmla="*/ 5033322 h 5033322"/>
              <a:gd name="connsiteX0" fmla="*/ 490 w 4452969"/>
              <a:gd name="connsiteY0" fmla="*/ 5094539 h 5094539"/>
              <a:gd name="connsiteX1" fmla="*/ 89750 w 4452969"/>
              <a:gd name="connsiteY1" fmla="*/ 2647613 h 5094539"/>
              <a:gd name="connsiteX2" fmla="*/ 2243762 w 4452969"/>
              <a:gd name="connsiteY2" fmla="*/ 292426 h 5094539"/>
              <a:gd name="connsiteX3" fmla="*/ 3297740 w 4452969"/>
              <a:gd name="connsiteY3" fmla="*/ 285141 h 5094539"/>
              <a:gd name="connsiteX4" fmla="*/ 4226146 w 4452969"/>
              <a:gd name="connsiteY4" fmla="*/ 1305755 h 5094539"/>
              <a:gd name="connsiteX5" fmla="*/ 4127244 w 4452969"/>
              <a:gd name="connsiteY5" fmla="*/ 2123935 h 5094539"/>
              <a:gd name="connsiteX6" fmla="*/ 490 w 4452969"/>
              <a:gd name="connsiteY6" fmla="*/ 5094539 h 5094539"/>
              <a:gd name="connsiteX0" fmla="*/ 490 w 4452969"/>
              <a:gd name="connsiteY0" fmla="*/ 5123793 h 5123793"/>
              <a:gd name="connsiteX1" fmla="*/ 89750 w 4452969"/>
              <a:gd name="connsiteY1" fmla="*/ 2676867 h 5123793"/>
              <a:gd name="connsiteX2" fmla="*/ 2243762 w 4452969"/>
              <a:gd name="connsiteY2" fmla="*/ 321680 h 5123793"/>
              <a:gd name="connsiteX3" fmla="*/ 3297740 w 4452969"/>
              <a:gd name="connsiteY3" fmla="*/ 314395 h 5123793"/>
              <a:gd name="connsiteX4" fmla="*/ 4226146 w 4452969"/>
              <a:gd name="connsiteY4" fmla="*/ 1335009 h 5123793"/>
              <a:gd name="connsiteX5" fmla="*/ 4127244 w 4452969"/>
              <a:gd name="connsiteY5" fmla="*/ 2153189 h 5123793"/>
              <a:gd name="connsiteX6" fmla="*/ 490 w 4452969"/>
              <a:gd name="connsiteY6" fmla="*/ 5123793 h 5123793"/>
              <a:gd name="connsiteX0" fmla="*/ 490 w 4483510"/>
              <a:gd name="connsiteY0" fmla="*/ 5123793 h 5123793"/>
              <a:gd name="connsiteX1" fmla="*/ 89750 w 4483510"/>
              <a:gd name="connsiteY1" fmla="*/ 2676867 h 5123793"/>
              <a:gd name="connsiteX2" fmla="*/ 2243762 w 4483510"/>
              <a:gd name="connsiteY2" fmla="*/ 321680 h 5123793"/>
              <a:gd name="connsiteX3" fmla="*/ 3297740 w 4483510"/>
              <a:gd name="connsiteY3" fmla="*/ 314395 h 5123793"/>
              <a:gd name="connsiteX4" fmla="*/ 4226146 w 4483510"/>
              <a:gd name="connsiteY4" fmla="*/ 1335009 h 5123793"/>
              <a:gd name="connsiteX5" fmla="*/ 4127244 w 4483510"/>
              <a:gd name="connsiteY5" fmla="*/ 2153189 h 5123793"/>
              <a:gd name="connsiteX6" fmla="*/ 490 w 4483510"/>
              <a:gd name="connsiteY6" fmla="*/ 5123793 h 5123793"/>
              <a:gd name="connsiteX0" fmla="*/ 490 w 4500598"/>
              <a:gd name="connsiteY0" fmla="*/ 5123793 h 5123793"/>
              <a:gd name="connsiteX1" fmla="*/ 89750 w 4500598"/>
              <a:gd name="connsiteY1" fmla="*/ 2676867 h 5123793"/>
              <a:gd name="connsiteX2" fmla="*/ 2243762 w 4500598"/>
              <a:gd name="connsiteY2" fmla="*/ 321680 h 5123793"/>
              <a:gd name="connsiteX3" fmla="*/ 3297740 w 4500598"/>
              <a:gd name="connsiteY3" fmla="*/ 314395 h 5123793"/>
              <a:gd name="connsiteX4" fmla="*/ 4226146 w 4500598"/>
              <a:gd name="connsiteY4" fmla="*/ 1335009 h 5123793"/>
              <a:gd name="connsiteX5" fmla="*/ 4127244 w 4500598"/>
              <a:gd name="connsiteY5" fmla="*/ 2153189 h 5123793"/>
              <a:gd name="connsiteX6" fmla="*/ 490 w 4500598"/>
              <a:gd name="connsiteY6" fmla="*/ 5123793 h 5123793"/>
              <a:gd name="connsiteX0" fmla="*/ 490 w 4494615"/>
              <a:gd name="connsiteY0" fmla="*/ 5123793 h 5123793"/>
              <a:gd name="connsiteX1" fmla="*/ 89750 w 4494615"/>
              <a:gd name="connsiteY1" fmla="*/ 2676867 h 5123793"/>
              <a:gd name="connsiteX2" fmla="*/ 2243762 w 4494615"/>
              <a:gd name="connsiteY2" fmla="*/ 321680 h 5123793"/>
              <a:gd name="connsiteX3" fmla="*/ 3297740 w 4494615"/>
              <a:gd name="connsiteY3" fmla="*/ 314395 h 5123793"/>
              <a:gd name="connsiteX4" fmla="*/ 4226146 w 4494615"/>
              <a:gd name="connsiteY4" fmla="*/ 1335009 h 5123793"/>
              <a:gd name="connsiteX5" fmla="*/ 4127244 w 4494615"/>
              <a:gd name="connsiteY5" fmla="*/ 2153189 h 5123793"/>
              <a:gd name="connsiteX6" fmla="*/ 490 w 4494615"/>
              <a:gd name="connsiteY6" fmla="*/ 5123793 h 5123793"/>
              <a:gd name="connsiteX0" fmla="*/ 490 w 4505110"/>
              <a:gd name="connsiteY0" fmla="*/ 5123793 h 5123793"/>
              <a:gd name="connsiteX1" fmla="*/ 89750 w 4505110"/>
              <a:gd name="connsiteY1" fmla="*/ 2676867 h 5123793"/>
              <a:gd name="connsiteX2" fmla="*/ 2243762 w 4505110"/>
              <a:gd name="connsiteY2" fmla="*/ 321680 h 5123793"/>
              <a:gd name="connsiteX3" fmla="*/ 3297740 w 4505110"/>
              <a:gd name="connsiteY3" fmla="*/ 314395 h 5123793"/>
              <a:gd name="connsiteX4" fmla="*/ 4226146 w 4505110"/>
              <a:gd name="connsiteY4" fmla="*/ 1335009 h 5123793"/>
              <a:gd name="connsiteX5" fmla="*/ 4127244 w 4505110"/>
              <a:gd name="connsiteY5" fmla="*/ 2153189 h 5123793"/>
              <a:gd name="connsiteX6" fmla="*/ 490 w 4505110"/>
              <a:gd name="connsiteY6" fmla="*/ 5123793 h 5123793"/>
              <a:gd name="connsiteX0" fmla="*/ 490 w 4505110"/>
              <a:gd name="connsiteY0" fmla="*/ 5078540 h 5078540"/>
              <a:gd name="connsiteX1" fmla="*/ 89750 w 4505110"/>
              <a:gd name="connsiteY1" fmla="*/ 2631614 h 5078540"/>
              <a:gd name="connsiteX2" fmla="*/ 2281747 w 4505110"/>
              <a:gd name="connsiteY2" fmla="*/ 299217 h 5078540"/>
              <a:gd name="connsiteX3" fmla="*/ 3297740 w 4505110"/>
              <a:gd name="connsiteY3" fmla="*/ 269142 h 5078540"/>
              <a:gd name="connsiteX4" fmla="*/ 4226146 w 4505110"/>
              <a:gd name="connsiteY4" fmla="*/ 1289756 h 5078540"/>
              <a:gd name="connsiteX5" fmla="*/ 4127244 w 4505110"/>
              <a:gd name="connsiteY5" fmla="*/ 2107936 h 5078540"/>
              <a:gd name="connsiteX6" fmla="*/ 490 w 4505110"/>
              <a:gd name="connsiteY6" fmla="*/ 5078540 h 5078540"/>
              <a:gd name="connsiteX0" fmla="*/ 490 w 4505110"/>
              <a:gd name="connsiteY0" fmla="*/ 5119729 h 5119729"/>
              <a:gd name="connsiteX1" fmla="*/ 89750 w 4505110"/>
              <a:gd name="connsiteY1" fmla="*/ 2672803 h 5119729"/>
              <a:gd name="connsiteX2" fmla="*/ 2281747 w 4505110"/>
              <a:gd name="connsiteY2" fmla="*/ 340406 h 5119729"/>
              <a:gd name="connsiteX3" fmla="*/ 3297740 w 4505110"/>
              <a:gd name="connsiteY3" fmla="*/ 310331 h 5119729"/>
              <a:gd name="connsiteX4" fmla="*/ 4226146 w 4505110"/>
              <a:gd name="connsiteY4" fmla="*/ 1330945 h 5119729"/>
              <a:gd name="connsiteX5" fmla="*/ 4127244 w 4505110"/>
              <a:gd name="connsiteY5" fmla="*/ 2149125 h 5119729"/>
              <a:gd name="connsiteX6" fmla="*/ 490 w 4505110"/>
              <a:gd name="connsiteY6" fmla="*/ 5119729 h 5119729"/>
              <a:gd name="connsiteX0" fmla="*/ 490 w 4505110"/>
              <a:gd name="connsiteY0" fmla="*/ 5134925 h 5134925"/>
              <a:gd name="connsiteX1" fmla="*/ 89750 w 4505110"/>
              <a:gd name="connsiteY1" fmla="*/ 2687999 h 5134925"/>
              <a:gd name="connsiteX2" fmla="*/ 2281747 w 4505110"/>
              <a:gd name="connsiteY2" fmla="*/ 355602 h 5134925"/>
              <a:gd name="connsiteX3" fmla="*/ 3297740 w 4505110"/>
              <a:gd name="connsiteY3" fmla="*/ 325527 h 5134925"/>
              <a:gd name="connsiteX4" fmla="*/ 4226146 w 4505110"/>
              <a:gd name="connsiteY4" fmla="*/ 1346141 h 5134925"/>
              <a:gd name="connsiteX5" fmla="*/ 4127244 w 4505110"/>
              <a:gd name="connsiteY5" fmla="*/ 2164321 h 5134925"/>
              <a:gd name="connsiteX6" fmla="*/ 490 w 4505110"/>
              <a:gd name="connsiteY6" fmla="*/ 5134925 h 5134925"/>
              <a:gd name="connsiteX0" fmla="*/ 490 w 4505110"/>
              <a:gd name="connsiteY0" fmla="*/ 5057235 h 5057235"/>
              <a:gd name="connsiteX1" fmla="*/ 89750 w 4505110"/>
              <a:gd name="connsiteY1" fmla="*/ 2610309 h 5057235"/>
              <a:gd name="connsiteX2" fmla="*/ 2312134 w 4505110"/>
              <a:gd name="connsiteY2" fmla="*/ 369075 h 5057235"/>
              <a:gd name="connsiteX3" fmla="*/ 3297740 w 4505110"/>
              <a:gd name="connsiteY3" fmla="*/ 247837 h 5057235"/>
              <a:gd name="connsiteX4" fmla="*/ 4226146 w 4505110"/>
              <a:gd name="connsiteY4" fmla="*/ 1268451 h 5057235"/>
              <a:gd name="connsiteX5" fmla="*/ 4127244 w 4505110"/>
              <a:gd name="connsiteY5" fmla="*/ 2086631 h 5057235"/>
              <a:gd name="connsiteX6" fmla="*/ 490 w 4505110"/>
              <a:gd name="connsiteY6" fmla="*/ 5057235 h 5057235"/>
              <a:gd name="connsiteX0" fmla="*/ 490 w 4505110"/>
              <a:gd name="connsiteY0" fmla="*/ 5114358 h 5114358"/>
              <a:gd name="connsiteX1" fmla="*/ 89750 w 4505110"/>
              <a:gd name="connsiteY1" fmla="*/ 2667432 h 5114358"/>
              <a:gd name="connsiteX2" fmla="*/ 2270352 w 4505110"/>
              <a:gd name="connsiteY2" fmla="*/ 342633 h 5114358"/>
              <a:gd name="connsiteX3" fmla="*/ 3297740 w 4505110"/>
              <a:gd name="connsiteY3" fmla="*/ 304960 h 5114358"/>
              <a:gd name="connsiteX4" fmla="*/ 4226146 w 4505110"/>
              <a:gd name="connsiteY4" fmla="*/ 1325574 h 5114358"/>
              <a:gd name="connsiteX5" fmla="*/ 4127244 w 4505110"/>
              <a:gd name="connsiteY5" fmla="*/ 2143754 h 5114358"/>
              <a:gd name="connsiteX6" fmla="*/ 490 w 4505110"/>
              <a:gd name="connsiteY6" fmla="*/ 5114358 h 5114358"/>
              <a:gd name="connsiteX0" fmla="*/ 490 w 4505110"/>
              <a:gd name="connsiteY0" fmla="*/ 5114358 h 5114358"/>
              <a:gd name="connsiteX1" fmla="*/ 89750 w 4505110"/>
              <a:gd name="connsiteY1" fmla="*/ 2667432 h 5114358"/>
              <a:gd name="connsiteX2" fmla="*/ 2270352 w 4505110"/>
              <a:gd name="connsiteY2" fmla="*/ 342633 h 5114358"/>
              <a:gd name="connsiteX3" fmla="*/ 3297740 w 4505110"/>
              <a:gd name="connsiteY3" fmla="*/ 304960 h 5114358"/>
              <a:gd name="connsiteX4" fmla="*/ 4226146 w 4505110"/>
              <a:gd name="connsiteY4" fmla="*/ 1325574 h 5114358"/>
              <a:gd name="connsiteX5" fmla="*/ 4127244 w 4505110"/>
              <a:gd name="connsiteY5" fmla="*/ 2143754 h 5114358"/>
              <a:gd name="connsiteX6" fmla="*/ 490 w 4505110"/>
              <a:gd name="connsiteY6" fmla="*/ 5114358 h 5114358"/>
              <a:gd name="connsiteX0" fmla="*/ 490 w 4505110"/>
              <a:gd name="connsiteY0" fmla="*/ 5124132 h 5124132"/>
              <a:gd name="connsiteX1" fmla="*/ 89750 w 4505110"/>
              <a:gd name="connsiteY1" fmla="*/ 2677206 h 5124132"/>
              <a:gd name="connsiteX2" fmla="*/ 2270352 w 4505110"/>
              <a:gd name="connsiteY2" fmla="*/ 352407 h 5124132"/>
              <a:gd name="connsiteX3" fmla="*/ 3297740 w 4505110"/>
              <a:gd name="connsiteY3" fmla="*/ 314734 h 5124132"/>
              <a:gd name="connsiteX4" fmla="*/ 4226146 w 4505110"/>
              <a:gd name="connsiteY4" fmla="*/ 1335348 h 5124132"/>
              <a:gd name="connsiteX5" fmla="*/ 4127244 w 4505110"/>
              <a:gd name="connsiteY5" fmla="*/ 2153528 h 5124132"/>
              <a:gd name="connsiteX6" fmla="*/ 490 w 4505110"/>
              <a:gd name="connsiteY6" fmla="*/ 5124132 h 5124132"/>
              <a:gd name="connsiteX0" fmla="*/ 10175 w 4514795"/>
              <a:gd name="connsiteY0" fmla="*/ 5124132 h 5124132"/>
              <a:gd name="connsiteX1" fmla="*/ 15871 w 4514795"/>
              <a:gd name="connsiteY1" fmla="*/ 2768368 h 5124132"/>
              <a:gd name="connsiteX2" fmla="*/ 2280037 w 4514795"/>
              <a:gd name="connsiteY2" fmla="*/ 352407 h 5124132"/>
              <a:gd name="connsiteX3" fmla="*/ 3307425 w 4514795"/>
              <a:gd name="connsiteY3" fmla="*/ 314734 h 5124132"/>
              <a:gd name="connsiteX4" fmla="*/ 4235831 w 4514795"/>
              <a:gd name="connsiteY4" fmla="*/ 1335348 h 5124132"/>
              <a:gd name="connsiteX5" fmla="*/ 4136929 w 4514795"/>
              <a:gd name="connsiteY5" fmla="*/ 2153528 h 5124132"/>
              <a:gd name="connsiteX6" fmla="*/ 10175 w 4514795"/>
              <a:gd name="connsiteY6" fmla="*/ 5124132 h 5124132"/>
              <a:gd name="connsiteX0" fmla="*/ 10175 w 4514795"/>
              <a:gd name="connsiteY0" fmla="*/ 5124132 h 5124132"/>
              <a:gd name="connsiteX1" fmla="*/ 15871 w 4514795"/>
              <a:gd name="connsiteY1" fmla="*/ 2768368 h 5124132"/>
              <a:gd name="connsiteX2" fmla="*/ 2280037 w 4514795"/>
              <a:gd name="connsiteY2" fmla="*/ 352407 h 5124132"/>
              <a:gd name="connsiteX3" fmla="*/ 3307425 w 4514795"/>
              <a:gd name="connsiteY3" fmla="*/ 314734 h 5124132"/>
              <a:gd name="connsiteX4" fmla="*/ 4235831 w 4514795"/>
              <a:gd name="connsiteY4" fmla="*/ 1335348 h 5124132"/>
              <a:gd name="connsiteX5" fmla="*/ 4136929 w 4514795"/>
              <a:gd name="connsiteY5" fmla="*/ 2153528 h 5124132"/>
              <a:gd name="connsiteX6" fmla="*/ 10175 w 4514795"/>
              <a:gd name="connsiteY6" fmla="*/ 5124132 h 5124132"/>
              <a:gd name="connsiteX0" fmla="*/ 3451 w 4508071"/>
              <a:gd name="connsiteY0" fmla="*/ 5124132 h 5124132"/>
              <a:gd name="connsiteX1" fmla="*/ 9147 w 4508071"/>
              <a:gd name="connsiteY1" fmla="*/ 2768368 h 5124132"/>
              <a:gd name="connsiteX2" fmla="*/ 2273313 w 4508071"/>
              <a:gd name="connsiteY2" fmla="*/ 352407 h 5124132"/>
              <a:gd name="connsiteX3" fmla="*/ 3300701 w 4508071"/>
              <a:gd name="connsiteY3" fmla="*/ 314734 h 5124132"/>
              <a:gd name="connsiteX4" fmla="*/ 4229107 w 4508071"/>
              <a:gd name="connsiteY4" fmla="*/ 1335348 h 5124132"/>
              <a:gd name="connsiteX5" fmla="*/ 4130205 w 4508071"/>
              <a:gd name="connsiteY5" fmla="*/ 2153528 h 5124132"/>
              <a:gd name="connsiteX6" fmla="*/ 3451 w 4508071"/>
              <a:gd name="connsiteY6" fmla="*/ 5124132 h 5124132"/>
              <a:gd name="connsiteX0" fmla="*/ 0 w 4504620"/>
              <a:gd name="connsiteY0" fmla="*/ 5124132 h 5124132"/>
              <a:gd name="connsiteX1" fmla="*/ 5696 w 4504620"/>
              <a:gd name="connsiteY1" fmla="*/ 2768368 h 5124132"/>
              <a:gd name="connsiteX2" fmla="*/ 2269862 w 4504620"/>
              <a:gd name="connsiteY2" fmla="*/ 352407 h 5124132"/>
              <a:gd name="connsiteX3" fmla="*/ 3297250 w 4504620"/>
              <a:gd name="connsiteY3" fmla="*/ 314734 h 5124132"/>
              <a:gd name="connsiteX4" fmla="*/ 4225656 w 4504620"/>
              <a:gd name="connsiteY4" fmla="*/ 1335348 h 5124132"/>
              <a:gd name="connsiteX5" fmla="*/ 4126754 w 4504620"/>
              <a:gd name="connsiteY5" fmla="*/ 2153528 h 5124132"/>
              <a:gd name="connsiteX6" fmla="*/ 0 w 4504620"/>
              <a:gd name="connsiteY6" fmla="*/ 5124132 h 5124132"/>
              <a:gd name="connsiteX0" fmla="*/ 1765 w 4506385"/>
              <a:gd name="connsiteY0" fmla="*/ 5124132 h 5124132"/>
              <a:gd name="connsiteX1" fmla="*/ 7461 w 4506385"/>
              <a:gd name="connsiteY1" fmla="*/ 2768368 h 5124132"/>
              <a:gd name="connsiteX2" fmla="*/ 2271627 w 4506385"/>
              <a:gd name="connsiteY2" fmla="*/ 352407 h 5124132"/>
              <a:gd name="connsiteX3" fmla="*/ 3299015 w 4506385"/>
              <a:gd name="connsiteY3" fmla="*/ 314734 h 5124132"/>
              <a:gd name="connsiteX4" fmla="*/ 4227421 w 4506385"/>
              <a:gd name="connsiteY4" fmla="*/ 1335348 h 5124132"/>
              <a:gd name="connsiteX5" fmla="*/ 4128519 w 4506385"/>
              <a:gd name="connsiteY5" fmla="*/ 2153528 h 5124132"/>
              <a:gd name="connsiteX6" fmla="*/ 1765 w 4506385"/>
              <a:gd name="connsiteY6" fmla="*/ 5124132 h 5124132"/>
              <a:gd name="connsiteX0" fmla="*/ 1765 w 4506385"/>
              <a:gd name="connsiteY0" fmla="*/ 5124132 h 5124132"/>
              <a:gd name="connsiteX1" fmla="*/ 7461 w 4506385"/>
              <a:gd name="connsiteY1" fmla="*/ 2768368 h 5124132"/>
              <a:gd name="connsiteX2" fmla="*/ 2271627 w 4506385"/>
              <a:gd name="connsiteY2" fmla="*/ 352407 h 5124132"/>
              <a:gd name="connsiteX3" fmla="*/ 3299015 w 4506385"/>
              <a:gd name="connsiteY3" fmla="*/ 314734 h 5124132"/>
              <a:gd name="connsiteX4" fmla="*/ 4227421 w 4506385"/>
              <a:gd name="connsiteY4" fmla="*/ 1335348 h 5124132"/>
              <a:gd name="connsiteX5" fmla="*/ 4128519 w 4506385"/>
              <a:gd name="connsiteY5" fmla="*/ 2153528 h 5124132"/>
              <a:gd name="connsiteX6" fmla="*/ 1765 w 4506385"/>
              <a:gd name="connsiteY6" fmla="*/ 5124132 h 5124132"/>
              <a:gd name="connsiteX0" fmla="*/ 1765 w 4506385"/>
              <a:gd name="connsiteY0" fmla="*/ 5124132 h 5124132"/>
              <a:gd name="connsiteX1" fmla="*/ 7461 w 4506385"/>
              <a:gd name="connsiteY1" fmla="*/ 2768368 h 5124132"/>
              <a:gd name="connsiteX2" fmla="*/ 2271627 w 4506385"/>
              <a:gd name="connsiteY2" fmla="*/ 352407 h 5124132"/>
              <a:gd name="connsiteX3" fmla="*/ 3299015 w 4506385"/>
              <a:gd name="connsiteY3" fmla="*/ 314734 h 5124132"/>
              <a:gd name="connsiteX4" fmla="*/ 4227421 w 4506385"/>
              <a:gd name="connsiteY4" fmla="*/ 1335348 h 5124132"/>
              <a:gd name="connsiteX5" fmla="*/ 4128519 w 4506385"/>
              <a:gd name="connsiteY5" fmla="*/ 2153528 h 5124132"/>
              <a:gd name="connsiteX6" fmla="*/ 1765 w 4506385"/>
              <a:gd name="connsiteY6" fmla="*/ 5124132 h 5124132"/>
              <a:gd name="connsiteX0" fmla="*/ 1765 w 4506385"/>
              <a:gd name="connsiteY0" fmla="*/ 5124132 h 5124132"/>
              <a:gd name="connsiteX1" fmla="*/ 7461 w 4506385"/>
              <a:gd name="connsiteY1" fmla="*/ 2768368 h 5124132"/>
              <a:gd name="connsiteX2" fmla="*/ 2271627 w 4506385"/>
              <a:gd name="connsiteY2" fmla="*/ 352407 h 5124132"/>
              <a:gd name="connsiteX3" fmla="*/ 3299015 w 4506385"/>
              <a:gd name="connsiteY3" fmla="*/ 314734 h 5124132"/>
              <a:gd name="connsiteX4" fmla="*/ 4227421 w 4506385"/>
              <a:gd name="connsiteY4" fmla="*/ 1335348 h 5124132"/>
              <a:gd name="connsiteX5" fmla="*/ 4128519 w 4506385"/>
              <a:gd name="connsiteY5" fmla="*/ 2153528 h 5124132"/>
              <a:gd name="connsiteX6" fmla="*/ 1765 w 4506385"/>
              <a:gd name="connsiteY6" fmla="*/ 5124132 h 5124132"/>
              <a:gd name="connsiteX0" fmla="*/ 1765 w 4506385"/>
              <a:gd name="connsiteY0" fmla="*/ 5124132 h 5124132"/>
              <a:gd name="connsiteX1" fmla="*/ 7461 w 4506385"/>
              <a:gd name="connsiteY1" fmla="*/ 2768368 h 5124132"/>
              <a:gd name="connsiteX2" fmla="*/ 2271627 w 4506385"/>
              <a:gd name="connsiteY2" fmla="*/ 352407 h 5124132"/>
              <a:gd name="connsiteX3" fmla="*/ 3299015 w 4506385"/>
              <a:gd name="connsiteY3" fmla="*/ 314734 h 5124132"/>
              <a:gd name="connsiteX4" fmla="*/ 4227421 w 4506385"/>
              <a:gd name="connsiteY4" fmla="*/ 1335348 h 5124132"/>
              <a:gd name="connsiteX5" fmla="*/ 4128519 w 4506385"/>
              <a:gd name="connsiteY5" fmla="*/ 2153528 h 5124132"/>
              <a:gd name="connsiteX6" fmla="*/ 1765 w 4506385"/>
              <a:gd name="connsiteY6" fmla="*/ 5124132 h 512413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4506385" h="5124132">
                <a:moveTo>
                  <a:pt x="1765" y="5124132"/>
                </a:moveTo>
                <a:cubicBezTo>
                  <a:pt x="-1401" y="4197072"/>
                  <a:pt x="-768" y="3604268"/>
                  <a:pt x="7461" y="2768368"/>
                </a:cubicBezTo>
                <a:cubicBezTo>
                  <a:pt x="822064" y="1828410"/>
                  <a:pt x="1357146" y="1179572"/>
                  <a:pt x="2271627" y="352407"/>
                </a:cubicBezTo>
                <a:cubicBezTo>
                  <a:pt x="2961288" y="-300619"/>
                  <a:pt x="3109791" y="116725"/>
                  <a:pt x="3299015" y="314734"/>
                </a:cubicBezTo>
                <a:cubicBezTo>
                  <a:pt x="3551063" y="578484"/>
                  <a:pt x="3886425" y="980872"/>
                  <a:pt x="4227421" y="1335348"/>
                </a:cubicBezTo>
                <a:cubicBezTo>
                  <a:pt x="4508906" y="1627960"/>
                  <a:pt x="4719307" y="1882900"/>
                  <a:pt x="4128519" y="2153528"/>
                </a:cubicBezTo>
                <a:cubicBezTo>
                  <a:pt x="2688423" y="2980038"/>
                  <a:pt x="1035438" y="4259599"/>
                  <a:pt x="1765" y="5124132"/>
                </a:cubicBezTo>
                <a:close/>
              </a:path>
            </a:pathLst>
          </a:custGeom>
          <a:solidFill>
            <a:srgbClr val="9DC4E7"/>
          </a:solidFill>
        </p:spPr>
        <p:txBody>
          <a:bodyPr>
            <a:normAutofit/>
          </a:bodyPr>
          <a:lstStyle>
            <a:lvl1pPr marL="0" indent="0">
              <a:buNone/>
              <a:defRPr lang="es-CO" sz="2000" kern="1200" dirty="0">
                <a:solidFill>
                  <a:schemeClr val="bg1"/>
                </a:solidFill>
                <a:latin typeface="Helvetica" pitchFamily="2" charset="0"/>
                <a:ea typeface="+mn-ea"/>
                <a:cs typeface="+mn-cs"/>
              </a:defRPr>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s-CO"/>
              <a:t>Clic en el icono para agregar imagen</a:t>
            </a:r>
          </a:p>
        </p:txBody>
      </p:sp>
      <p:sp>
        <p:nvSpPr>
          <p:cNvPr id="2" name="Título 1">
            <a:extLst>
              <a:ext uri="{FF2B5EF4-FFF2-40B4-BE49-F238E27FC236}">
                <a16:creationId xmlns:a16="http://schemas.microsoft.com/office/drawing/2014/main" id="{4CE1D47F-5B36-074A-842F-79F1C8F78308}"/>
              </a:ext>
            </a:extLst>
          </p:cNvPr>
          <p:cNvSpPr>
            <a:spLocks noGrp="1"/>
          </p:cNvSpPr>
          <p:nvPr>
            <p:ph type="ctrTitle" hasCustomPrompt="1"/>
          </p:nvPr>
        </p:nvSpPr>
        <p:spPr>
          <a:xfrm>
            <a:off x="5345722" y="968539"/>
            <a:ext cx="5322277" cy="948715"/>
          </a:xfrm>
        </p:spPr>
        <p:txBody>
          <a:bodyPr anchor="t">
            <a:normAutofit/>
          </a:bodyPr>
          <a:lstStyle>
            <a:lvl1pPr algn="l">
              <a:defRPr sz="2800" b="1"/>
            </a:lvl1pPr>
          </a:lstStyle>
          <a:p>
            <a:r>
              <a:rPr lang="es-ES"/>
              <a:t>Título de la diapositiva (Helvética 28 puntos)</a:t>
            </a:r>
            <a:endParaRPr lang="es-CO"/>
          </a:p>
        </p:txBody>
      </p:sp>
      <p:sp>
        <p:nvSpPr>
          <p:cNvPr id="3" name="Subtítulo 2">
            <a:extLst>
              <a:ext uri="{FF2B5EF4-FFF2-40B4-BE49-F238E27FC236}">
                <a16:creationId xmlns:a16="http://schemas.microsoft.com/office/drawing/2014/main" id="{BDE026C0-D5E3-0544-AC35-45DC47366F8C}"/>
              </a:ext>
            </a:extLst>
          </p:cNvPr>
          <p:cNvSpPr>
            <a:spLocks noGrp="1"/>
          </p:cNvSpPr>
          <p:nvPr>
            <p:ph type="subTitle" idx="1" hasCustomPrompt="1"/>
          </p:nvPr>
        </p:nvSpPr>
        <p:spPr>
          <a:xfrm>
            <a:off x="5345722" y="2067089"/>
            <a:ext cx="6008077" cy="3190711"/>
          </a:xfrm>
        </p:spPr>
        <p:txBody>
          <a:bodyPr>
            <a:normAutofit/>
          </a:bodyPr>
          <a:lstStyle>
            <a:lvl1pPr marL="0" indent="0" algn="l">
              <a:buNone/>
              <a:defRPr lang="es-CO" sz="2000" kern="1200" dirty="0">
                <a:solidFill>
                  <a:schemeClr val="bg1">
                    <a:lumMod val="50000"/>
                  </a:schemeClr>
                </a:solidFill>
                <a:latin typeface="Helvetica" panose="020B0604020202020204" pitchFamily="34" charset="0"/>
                <a:ea typeface="+mn-ea"/>
                <a:cs typeface="Helvetica" panose="020B0604020202020204" pitchFamily="34" charset="0"/>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s-ES"/>
              <a:t>Haga clic para insertar texto de párrafo (Helvética 20 puntos) </a:t>
            </a:r>
            <a:endParaRPr lang="es-CO"/>
          </a:p>
        </p:txBody>
      </p:sp>
      <p:sp>
        <p:nvSpPr>
          <p:cNvPr id="4" name="Marcador de fecha 3">
            <a:extLst>
              <a:ext uri="{FF2B5EF4-FFF2-40B4-BE49-F238E27FC236}">
                <a16:creationId xmlns:a16="http://schemas.microsoft.com/office/drawing/2014/main" id="{3A2E44EC-D46A-3140-84FE-DD4AE5D86524}"/>
              </a:ext>
            </a:extLst>
          </p:cNvPr>
          <p:cNvSpPr>
            <a:spLocks noGrp="1"/>
          </p:cNvSpPr>
          <p:nvPr>
            <p:ph type="dt" sz="half" idx="10"/>
          </p:nvPr>
        </p:nvSpPr>
        <p:spPr/>
        <p:txBody>
          <a:bodyPr/>
          <a:lstStyle/>
          <a:p>
            <a:endParaRPr lang="es-CO"/>
          </a:p>
        </p:txBody>
      </p:sp>
      <p:sp>
        <p:nvSpPr>
          <p:cNvPr id="5" name="Marcador de pie de página 4">
            <a:extLst>
              <a:ext uri="{FF2B5EF4-FFF2-40B4-BE49-F238E27FC236}">
                <a16:creationId xmlns:a16="http://schemas.microsoft.com/office/drawing/2014/main" id="{FB4B04FE-A1FF-9346-BCAF-C85662664FFC}"/>
              </a:ext>
            </a:extLst>
          </p:cNvPr>
          <p:cNvSpPr>
            <a:spLocks noGrp="1"/>
          </p:cNvSpPr>
          <p:nvPr>
            <p:ph type="ftr" sz="quarter" idx="11"/>
          </p:nvPr>
        </p:nvSpPr>
        <p:spPr/>
        <p:txBody>
          <a:bodyPr/>
          <a:lstStyle/>
          <a:p>
            <a:r>
              <a:rPr lang="es-CO"/>
              <a:t>CCOM-FO-001 V2 / 19-Jul-2022 / Clasificada</a:t>
            </a:r>
          </a:p>
        </p:txBody>
      </p:sp>
      <p:sp>
        <p:nvSpPr>
          <p:cNvPr id="6" name="Marcador de número de diapositiva 5">
            <a:extLst>
              <a:ext uri="{FF2B5EF4-FFF2-40B4-BE49-F238E27FC236}">
                <a16:creationId xmlns:a16="http://schemas.microsoft.com/office/drawing/2014/main" id="{5807BE8A-C927-6C42-8435-C3CA34575C95}"/>
              </a:ext>
            </a:extLst>
          </p:cNvPr>
          <p:cNvSpPr>
            <a:spLocks noGrp="1"/>
          </p:cNvSpPr>
          <p:nvPr>
            <p:ph type="sldNum" sz="quarter" idx="12"/>
          </p:nvPr>
        </p:nvSpPr>
        <p:spPr/>
        <p:txBody>
          <a:bodyPr/>
          <a:lstStyle/>
          <a:p>
            <a:fld id="{54505E69-55C1-B644-B7CA-48CE7B26A3D3}" type="slidenum">
              <a:rPr lang="es-CO" smtClean="0"/>
              <a:t>‹Nº›</a:t>
            </a:fld>
            <a:endParaRPr lang="es-CO"/>
          </a:p>
        </p:txBody>
      </p:sp>
      <p:sp>
        <p:nvSpPr>
          <p:cNvPr id="10" name="Marcador de pie de página 1">
            <a:extLst>
              <a:ext uri="{FF2B5EF4-FFF2-40B4-BE49-F238E27FC236}">
                <a16:creationId xmlns:a16="http://schemas.microsoft.com/office/drawing/2014/main" id="{2C32DDCB-AF3F-4999-980A-A3CF9AFBF950}"/>
              </a:ext>
            </a:extLst>
          </p:cNvPr>
          <p:cNvSpPr txBox="1">
            <a:spLocks/>
          </p:cNvSpPr>
          <p:nvPr userDrawn="1"/>
        </p:nvSpPr>
        <p:spPr>
          <a:xfrm rot="16200000">
            <a:off x="-1874837" y="1189037"/>
            <a:ext cx="4114800" cy="365125"/>
          </a:xfrm>
          <a:prstGeom prst="rect">
            <a:avLst/>
          </a:prstGeom>
        </p:spPr>
        <p:txBody>
          <a:bodyPr vert="horz" lIns="91440" tIns="45720" rIns="91440" bIns="45720" rtlCol="0" anchor="ctr"/>
          <a:lstStyle>
            <a:defPPr>
              <a:defRPr lang="en-US"/>
            </a:defPPr>
            <a:lvl1pPr marL="0" algn="ctr" defTabSz="457200" rtl="0" eaLnBrk="1" latinLnBrk="0" hangingPunct="1">
              <a:defRPr lang="es-CO" sz="1000" kern="1200">
                <a:solidFill>
                  <a:schemeClr val="tx1">
                    <a:tint val="75000"/>
                  </a:schemeClr>
                </a:solidFill>
                <a:latin typeface="Helvetica" pitchFamily="2" charset="0"/>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r>
              <a:rPr lang="es-CO"/>
              <a:t>CCOM-FO-001 V14 / 2-Sep-2022 / Clasificada</a:t>
            </a:r>
          </a:p>
        </p:txBody>
      </p:sp>
    </p:spTree>
    <p:extLst>
      <p:ext uri="{BB962C8B-B14F-4D97-AF65-F5344CB8AC3E}">
        <p14:creationId xmlns:p14="http://schemas.microsoft.com/office/powerpoint/2010/main" val="238837282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preserve="1" userDrawn="1">
  <p:cSld name="Diapositiva fondo claro">
    <p:spTree>
      <p:nvGrpSpPr>
        <p:cNvPr id="1" name=""/>
        <p:cNvGrpSpPr/>
        <p:nvPr/>
      </p:nvGrpSpPr>
      <p:grpSpPr>
        <a:xfrm>
          <a:off x="0" y="0"/>
          <a:ext cx="0" cy="0"/>
          <a:chOff x="0" y="0"/>
          <a:chExt cx="0" cy="0"/>
        </a:xfrm>
      </p:grpSpPr>
      <p:pic>
        <p:nvPicPr>
          <p:cNvPr id="10" name="Imagen 9">
            <a:extLst>
              <a:ext uri="{FF2B5EF4-FFF2-40B4-BE49-F238E27FC236}">
                <a16:creationId xmlns:a16="http://schemas.microsoft.com/office/drawing/2014/main" id="{A690424E-CF17-D24E-B18F-341A2B291E7C}"/>
              </a:ext>
            </a:extLst>
          </p:cNvPr>
          <p:cNvPicPr>
            <a:picLocks noChangeAspect="1"/>
          </p:cNvPicPr>
          <p:nvPr userDrawn="1"/>
        </p:nvPicPr>
        <p:blipFill>
          <a:blip r:embed="rId2" cstate="screen">
            <a:extLst>
              <a:ext uri="{28A0092B-C50C-407E-A947-70E740481C1C}">
                <a14:useLocalDpi xmlns:a14="http://schemas.microsoft.com/office/drawing/2010/main"/>
              </a:ext>
            </a:extLst>
          </a:blip>
          <a:stretch>
            <a:fillRect/>
          </a:stretch>
        </p:blipFill>
        <p:spPr>
          <a:xfrm>
            <a:off x="8706704" y="4723"/>
            <a:ext cx="3485296" cy="1812354"/>
          </a:xfrm>
          <a:prstGeom prst="rect">
            <a:avLst/>
          </a:prstGeom>
        </p:spPr>
      </p:pic>
      <p:pic>
        <p:nvPicPr>
          <p:cNvPr id="11" name="Imagen 10">
            <a:extLst>
              <a:ext uri="{FF2B5EF4-FFF2-40B4-BE49-F238E27FC236}">
                <a16:creationId xmlns:a16="http://schemas.microsoft.com/office/drawing/2014/main" id="{890C941E-3A0B-4D49-A978-6952E5A8B8A8}"/>
              </a:ext>
            </a:extLst>
          </p:cNvPr>
          <p:cNvPicPr>
            <a:picLocks noChangeAspect="1"/>
          </p:cNvPicPr>
          <p:nvPr userDrawn="1"/>
        </p:nvPicPr>
        <p:blipFill rotWithShape="1">
          <a:blip r:embed="rId3" cstate="email">
            <a:alphaModFix amt="35000"/>
            <a:extLst>
              <a:ext uri="{28A0092B-C50C-407E-A947-70E740481C1C}">
                <a14:useLocalDpi xmlns:a14="http://schemas.microsoft.com/office/drawing/2010/main"/>
              </a:ext>
            </a:extLst>
          </a:blip>
          <a:srcRect/>
          <a:stretch/>
        </p:blipFill>
        <p:spPr>
          <a:xfrm>
            <a:off x="-1" y="1"/>
            <a:ext cx="4607491" cy="6849776"/>
          </a:xfrm>
          <a:prstGeom prst="rect">
            <a:avLst/>
          </a:prstGeom>
        </p:spPr>
      </p:pic>
      <p:sp>
        <p:nvSpPr>
          <p:cNvPr id="2" name="Title 1"/>
          <p:cNvSpPr>
            <a:spLocks noGrp="1"/>
          </p:cNvSpPr>
          <p:nvPr>
            <p:ph type="title" hasCustomPrompt="1"/>
          </p:nvPr>
        </p:nvSpPr>
        <p:spPr>
          <a:xfrm>
            <a:off x="457200" y="136525"/>
            <a:ext cx="8346831" cy="1088197"/>
          </a:xfrm>
        </p:spPr>
        <p:txBody>
          <a:bodyPr anchor="b">
            <a:normAutofit/>
          </a:bodyPr>
          <a:lstStyle>
            <a:lvl1pPr>
              <a:defRPr sz="3200" b="1"/>
            </a:lvl1pPr>
          </a:lstStyle>
          <a:p>
            <a:r>
              <a:rPr lang="es-ES"/>
              <a:t>Título de la diapositiva (Helvética 32)</a:t>
            </a:r>
            <a:endParaRPr lang="en-US"/>
          </a:p>
        </p:txBody>
      </p:sp>
      <p:sp>
        <p:nvSpPr>
          <p:cNvPr id="3" name="Date Placeholder 2"/>
          <p:cNvSpPr>
            <a:spLocks noGrp="1"/>
          </p:cNvSpPr>
          <p:nvPr>
            <p:ph type="dt" sz="half" idx="10"/>
          </p:nvPr>
        </p:nvSpPr>
        <p:spPr/>
        <p:txBody>
          <a:bodyPr/>
          <a:lstStyle/>
          <a:p>
            <a:endParaRPr lang="es-CO"/>
          </a:p>
        </p:txBody>
      </p:sp>
      <p:sp>
        <p:nvSpPr>
          <p:cNvPr id="4" name="Footer Placeholder 3"/>
          <p:cNvSpPr>
            <a:spLocks noGrp="1"/>
          </p:cNvSpPr>
          <p:nvPr>
            <p:ph type="ftr" sz="quarter" idx="11"/>
          </p:nvPr>
        </p:nvSpPr>
        <p:spPr/>
        <p:txBody>
          <a:bodyPr/>
          <a:lstStyle/>
          <a:p>
            <a:r>
              <a:rPr lang="es-CO"/>
              <a:t>CCOM-FO-001 V2 / 19-Jul-2022 / Clasificada</a:t>
            </a:r>
          </a:p>
        </p:txBody>
      </p:sp>
      <p:sp>
        <p:nvSpPr>
          <p:cNvPr id="5" name="Slide Number Placeholder 4"/>
          <p:cNvSpPr>
            <a:spLocks noGrp="1"/>
          </p:cNvSpPr>
          <p:nvPr>
            <p:ph type="sldNum" sz="quarter" idx="12"/>
          </p:nvPr>
        </p:nvSpPr>
        <p:spPr/>
        <p:txBody>
          <a:bodyPr/>
          <a:lstStyle/>
          <a:p>
            <a:fld id="{80A1B78A-D2AA-4EB1-9E00-A5BD42699FC9}" type="slidenum">
              <a:rPr lang="es-CO" smtClean="0"/>
              <a:t>‹Nº›</a:t>
            </a:fld>
            <a:endParaRPr lang="es-CO"/>
          </a:p>
        </p:txBody>
      </p:sp>
      <p:sp>
        <p:nvSpPr>
          <p:cNvPr id="8" name="Subtítulo 2">
            <a:extLst>
              <a:ext uri="{FF2B5EF4-FFF2-40B4-BE49-F238E27FC236}">
                <a16:creationId xmlns:a16="http://schemas.microsoft.com/office/drawing/2014/main" id="{F1C7F385-4671-D54C-BAED-7387BDDCC158}"/>
              </a:ext>
            </a:extLst>
          </p:cNvPr>
          <p:cNvSpPr>
            <a:spLocks noGrp="1"/>
          </p:cNvSpPr>
          <p:nvPr>
            <p:ph type="subTitle" idx="1" hasCustomPrompt="1"/>
          </p:nvPr>
        </p:nvSpPr>
        <p:spPr>
          <a:xfrm>
            <a:off x="457200" y="1457489"/>
            <a:ext cx="8346831" cy="4556449"/>
          </a:xfrm>
        </p:spPr>
        <p:txBody>
          <a:bodyPr>
            <a:normAutofit/>
          </a:bodyPr>
          <a:lstStyle>
            <a:lvl1pPr marL="0" indent="0" algn="l">
              <a:buNone/>
              <a:defRPr lang="es-CO" sz="2000" kern="1200" dirty="0">
                <a:solidFill>
                  <a:schemeClr val="bg1">
                    <a:lumMod val="50000"/>
                  </a:schemeClr>
                </a:solidFill>
                <a:latin typeface="Helvetica" panose="020B0604020202020204" pitchFamily="34" charset="0"/>
                <a:ea typeface="+mn-ea"/>
                <a:cs typeface="Helvetica" panose="020B0604020202020204" pitchFamily="34" charset="0"/>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s-ES"/>
              <a:t>Haga clic para insertar texto de párrafo (Helvética 20 puntos) </a:t>
            </a:r>
            <a:endParaRPr lang="es-CO"/>
          </a:p>
        </p:txBody>
      </p:sp>
      <p:sp>
        <p:nvSpPr>
          <p:cNvPr id="9" name="Marcador de pie de página 1">
            <a:extLst>
              <a:ext uri="{FF2B5EF4-FFF2-40B4-BE49-F238E27FC236}">
                <a16:creationId xmlns:a16="http://schemas.microsoft.com/office/drawing/2014/main" id="{7CC57014-96FC-4C1C-85FB-198C56E6EF16}"/>
              </a:ext>
            </a:extLst>
          </p:cNvPr>
          <p:cNvSpPr txBox="1">
            <a:spLocks/>
          </p:cNvSpPr>
          <p:nvPr userDrawn="1"/>
        </p:nvSpPr>
        <p:spPr>
          <a:xfrm rot="16200000">
            <a:off x="-1874837" y="1189037"/>
            <a:ext cx="4114800" cy="365125"/>
          </a:xfrm>
          <a:prstGeom prst="rect">
            <a:avLst/>
          </a:prstGeom>
        </p:spPr>
        <p:txBody>
          <a:bodyPr vert="horz" lIns="91440" tIns="45720" rIns="91440" bIns="45720" rtlCol="0" anchor="ctr"/>
          <a:lstStyle>
            <a:defPPr>
              <a:defRPr lang="en-US"/>
            </a:defPPr>
            <a:lvl1pPr marL="0" algn="ctr" defTabSz="457200" rtl="0" eaLnBrk="1" latinLnBrk="0" hangingPunct="1">
              <a:defRPr lang="es-CO" sz="1000" kern="1200">
                <a:solidFill>
                  <a:schemeClr val="tx1">
                    <a:tint val="75000"/>
                  </a:schemeClr>
                </a:solidFill>
                <a:latin typeface="Helvetica" pitchFamily="2" charset="0"/>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r>
              <a:rPr lang="es-CO"/>
              <a:t>CCOM-FO-001 V14 / 2-Sep-2022 / Clasificada</a:t>
            </a:r>
          </a:p>
        </p:txBody>
      </p:sp>
    </p:spTree>
    <p:extLst>
      <p:ext uri="{BB962C8B-B14F-4D97-AF65-F5344CB8AC3E}">
        <p14:creationId xmlns:p14="http://schemas.microsoft.com/office/powerpoint/2010/main" val="3130685992"/>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preserve="1" userDrawn="1">
  <p:cSld name="Diapositiva fondo oscuro con imagen">
    <p:spTree>
      <p:nvGrpSpPr>
        <p:cNvPr id="1" name=""/>
        <p:cNvGrpSpPr/>
        <p:nvPr/>
      </p:nvGrpSpPr>
      <p:grpSpPr>
        <a:xfrm>
          <a:off x="0" y="0"/>
          <a:ext cx="0" cy="0"/>
          <a:chOff x="0" y="0"/>
          <a:chExt cx="0" cy="0"/>
        </a:xfrm>
      </p:grpSpPr>
      <p:pic>
        <p:nvPicPr>
          <p:cNvPr id="9" name="Imagen 8">
            <a:extLst>
              <a:ext uri="{FF2B5EF4-FFF2-40B4-BE49-F238E27FC236}">
                <a16:creationId xmlns:a16="http://schemas.microsoft.com/office/drawing/2014/main" id="{C3F31665-717F-E947-AA94-CCAFEBF41A39}"/>
              </a:ext>
            </a:extLst>
          </p:cNvPr>
          <p:cNvPicPr>
            <a:picLocks noChangeAspect="1"/>
          </p:cNvPicPr>
          <p:nvPr userDrawn="1"/>
        </p:nvPicPr>
        <p:blipFill>
          <a:blip r:embed="rId2">
            <a:extLst>
              <a:ext uri="{28A0092B-C50C-407E-A947-70E740481C1C}">
                <a14:useLocalDpi xmlns:a14="http://schemas.microsoft.com/office/drawing/2010/main"/>
              </a:ext>
            </a:extLst>
          </a:blip>
          <a:stretch>
            <a:fillRect/>
          </a:stretch>
        </p:blipFill>
        <p:spPr>
          <a:xfrm>
            <a:off x="0" y="0"/>
            <a:ext cx="12192000" cy="6858000"/>
          </a:xfrm>
          <a:prstGeom prst="rect">
            <a:avLst/>
          </a:prstGeom>
        </p:spPr>
      </p:pic>
      <p:pic>
        <p:nvPicPr>
          <p:cNvPr id="10" name="Imagen 9">
            <a:extLst>
              <a:ext uri="{FF2B5EF4-FFF2-40B4-BE49-F238E27FC236}">
                <a16:creationId xmlns:a16="http://schemas.microsoft.com/office/drawing/2014/main" id="{874033D1-05E4-A347-9239-D7F0D428BFD0}"/>
              </a:ext>
            </a:extLst>
          </p:cNvPr>
          <p:cNvPicPr>
            <a:picLocks noChangeAspect="1"/>
          </p:cNvPicPr>
          <p:nvPr userDrawn="1"/>
        </p:nvPicPr>
        <p:blipFill>
          <a:blip r:embed="rId3" cstate="screen">
            <a:extLst>
              <a:ext uri="{28A0092B-C50C-407E-A947-70E740481C1C}">
                <a14:useLocalDpi xmlns:a14="http://schemas.microsoft.com/office/drawing/2010/main"/>
              </a:ext>
            </a:extLst>
          </a:blip>
          <a:stretch>
            <a:fillRect/>
          </a:stretch>
        </p:blipFill>
        <p:spPr>
          <a:xfrm>
            <a:off x="8706704" y="4723"/>
            <a:ext cx="3485296" cy="1812354"/>
          </a:xfrm>
          <a:prstGeom prst="rect">
            <a:avLst/>
          </a:prstGeom>
        </p:spPr>
      </p:pic>
      <p:sp>
        <p:nvSpPr>
          <p:cNvPr id="11" name="Marcador de posición de imagen 2">
            <a:extLst>
              <a:ext uri="{FF2B5EF4-FFF2-40B4-BE49-F238E27FC236}">
                <a16:creationId xmlns:a16="http://schemas.microsoft.com/office/drawing/2014/main" id="{56011A8D-ADF7-4949-B012-D67FA866836B}"/>
              </a:ext>
            </a:extLst>
          </p:cNvPr>
          <p:cNvSpPr>
            <a:spLocks noGrp="1"/>
          </p:cNvSpPr>
          <p:nvPr>
            <p:ph type="pic" idx="1" hasCustomPrompt="1"/>
          </p:nvPr>
        </p:nvSpPr>
        <p:spPr>
          <a:xfrm>
            <a:off x="-1459" y="282304"/>
            <a:ext cx="5038844" cy="5694959"/>
          </a:xfrm>
          <a:custGeom>
            <a:avLst/>
            <a:gdLst>
              <a:gd name="connsiteX0" fmla="*/ 0 w 6172200"/>
              <a:gd name="connsiteY0" fmla="*/ 812287 h 4873625"/>
              <a:gd name="connsiteX1" fmla="*/ 812287 w 6172200"/>
              <a:gd name="connsiteY1" fmla="*/ 0 h 4873625"/>
              <a:gd name="connsiteX2" fmla="*/ 5359913 w 6172200"/>
              <a:gd name="connsiteY2" fmla="*/ 0 h 4873625"/>
              <a:gd name="connsiteX3" fmla="*/ 6172200 w 6172200"/>
              <a:gd name="connsiteY3" fmla="*/ 812287 h 4873625"/>
              <a:gd name="connsiteX4" fmla="*/ 6172200 w 6172200"/>
              <a:gd name="connsiteY4" fmla="*/ 4061338 h 4873625"/>
              <a:gd name="connsiteX5" fmla="*/ 5359913 w 6172200"/>
              <a:gd name="connsiteY5" fmla="*/ 4873625 h 4873625"/>
              <a:gd name="connsiteX6" fmla="*/ 812287 w 6172200"/>
              <a:gd name="connsiteY6" fmla="*/ 4873625 h 4873625"/>
              <a:gd name="connsiteX7" fmla="*/ 0 w 6172200"/>
              <a:gd name="connsiteY7" fmla="*/ 4061338 h 4873625"/>
              <a:gd name="connsiteX8" fmla="*/ 0 w 6172200"/>
              <a:gd name="connsiteY8" fmla="*/ 812287 h 4873625"/>
              <a:gd name="connsiteX0" fmla="*/ 0 w 6172200"/>
              <a:gd name="connsiteY0" fmla="*/ 812287 h 4873625"/>
              <a:gd name="connsiteX1" fmla="*/ 812287 w 6172200"/>
              <a:gd name="connsiteY1" fmla="*/ 0 h 4873625"/>
              <a:gd name="connsiteX2" fmla="*/ 5359913 w 6172200"/>
              <a:gd name="connsiteY2" fmla="*/ 0 h 4873625"/>
              <a:gd name="connsiteX3" fmla="*/ 6172200 w 6172200"/>
              <a:gd name="connsiteY3" fmla="*/ 812287 h 4873625"/>
              <a:gd name="connsiteX4" fmla="*/ 6172200 w 6172200"/>
              <a:gd name="connsiteY4" fmla="*/ 4061338 h 4873625"/>
              <a:gd name="connsiteX5" fmla="*/ 5359913 w 6172200"/>
              <a:gd name="connsiteY5" fmla="*/ 4873625 h 4873625"/>
              <a:gd name="connsiteX6" fmla="*/ 812287 w 6172200"/>
              <a:gd name="connsiteY6" fmla="*/ 4873625 h 4873625"/>
              <a:gd name="connsiteX7" fmla="*/ 0 w 6172200"/>
              <a:gd name="connsiteY7" fmla="*/ 4061338 h 4873625"/>
              <a:gd name="connsiteX8" fmla="*/ 0 w 6172200"/>
              <a:gd name="connsiteY8" fmla="*/ 812287 h 4873625"/>
              <a:gd name="connsiteX0" fmla="*/ 0 w 6172200"/>
              <a:gd name="connsiteY0" fmla="*/ 812287 h 4873625"/>
              <a:gd name="connsiteX1" fmla="*/ 1488336 w 6172200"/>
              <a:gd name="connsiteY1" fmla="*/ 0 h 4873625"/>
              <a:gd name="connsiteX2" fmla="*/ 5359913 w 6172200"/>
              <a:gd name="connsiteY2" fmla="*/ 0 h 4873625"/>
              <a:gd name="connsiteX3" fmla="*/ 6172200 w 6172200"/>
              <a:gd name="connsiteY3" fmla="*/ 812287 h 4873625"/>
              <a:gd name="connsiteX4" fmla="*/ 6172200 w 6172200"/>
              <a:gd name="connsiteY4" fmla="*/ 4061338 h 4873625"/>
              <a:gd name="connsiteX5" fmla="*/ 5359913 w 6172200"/>
              <a:gd name="connsiteY5" fmla="*/ 4873625 h 4873625"/>
              <a:gd name="connsiteX6" fmla="*/ 812287 w 6172200"/>
              <a:gd name="connsiteY6" fmla="*/ 4873625 h 4873625"/>
              <a:gd name="connsiteX7" fmla="*/ 0 w 6172200"/>
              <a:gd name="connsiteY7" fmla="*/ 4061338 h 4873625"/>
              <a:gd name="connsiteX8" fmla="*/ 0 w 6172200"/>
              <a:gd name="connsiteY8" fmla="*/ 812287 h 4873625"/>
              <a:gd name="connsiteX0" fmla="*/ 0 w 6172200"/>
              <a:gd name="connsiteY0" fmla="*/ 0 h 4876064"/>
              <a:gd name="connsiteX1" fmla="*/ 1488336 w 6172200"/>
              <a:gd name="connsiteY1" fmla="*/ 2439 h 4876064"/>
              <a:gd name="connsiteX2" fmla="*/ 5359913 w 6172200"/>
              <a:gd name="connsiteY2" fmla="*/ 2439 h 4876064"/>
              <a:gd name="connsiteX3" fmla="*/ 6172200 w 6172200"/>
              <a:gd name="connsiteY3" fmla="*/ 814726 h 4876064"/>
              <a:gd name="connsiteX4" fmla="*/ 6172200 w 6172200"/>
              <a:gd name="connsiteY4" fmla="*/ 4063777 h 4876064"/>
              <a:gd name="connsiteX5" fmla="*/ 5359913 w 6172200"/>
              <a:gd name="connsiteY5" fmla="*/ 4876064 h 4876064"/>
              <a:gd name="connsiteX6" fmla="*/ 812287 w 6172200"/>
              <a:gd name="connsiteY6" fmla="*/ 4876064 h 4876064"/>
              <a:gd name="connsiteX7" fmla="*/ 0 w 6172200"/>
              <a:gd name="connsiteY7" fmla="*/ 4063777 h 4876064"/>
              <a:gd name="connsiteX8" fmla="*/ 0 w 6172200"/>
              <a:gd name="connsiteY8" fmla="*/ 0 h 4876064"/>
              <a:gd name="connsiteX0" fmla="*/ 10274 w 6182474"/>
              <a:gd name="connsiteY0" fmla="*/ 0 h 4876064"/>
              <a:gd name="connsiteX1" fmla="*/ 1498610 w 6182474"/>
              <a:gd name="connsiteY1" fmla="*/ 2439 h 4876064"/>
              <a:gd name="connsiteX2" fmla="*/ 5370187 w 6182474"/>
              <a:gd name="connsiteY2" fmla="*/ 2439 h 4876064"/>
              <a:gd name="connsiteX3" fmla="*/ 6182474 w 6182474"/>
              <a:gd name="connsiteY3" fmla="*/ 814726 h 4876064"/>
              <a:gd name="connsiteX4" fmla="*/ 6182474 w 6182474"/>
              <a:gd name="connsiteY4" fmla="*/ 4063777 h 4876064"/>
              <a:gd name="connsiteX5" fmla="*/ 5370187 w 6182474"/>
              <a:gd name="connsiteY5" fmla="*/ 4876064 h 4876064"/>
              <a:gd name="connsiteX6" fmla="*/ 822561 w 6182474"/>
              <a:gd name="connsiteY6" fmla="*/ 4876064 h 4876064"/>
              <a:gd name="connsiteX7" fmla="*/ 0 w 6182474"/>
              <a:gd name="connsiteY7" fmla="*/ 1998672 h 4876064"/>
              <a:gd name="connsiteX8" fmla="*/ 10274 w 6182474"/>
              <a:gd name="connsiteY8" fmla="*/ 0 h 4876064"/>
              <a:gd name="connsiteX0" fmla="*/ 17336 w 6189536"/>
              <a:gd name="connsiteY0" fmla="*/ 0 h 4876064"/>
              <a:gd name="connsiteX1" fmla="*/ 1505672 w 6189536"/>
              <a:gd name="connsiteY1" fmla="*/ 2439 h 4876064"/>
              <a:gd name="connsiteX2" fmla="*/ 5377249 w 6189536"/>
              <a:gd name="connsiteY2" fmla="*/ 2439 h 4876064"/>
              <a:gd name="connsiteX3" fmla="*/ 6189536 w 6189536"/>
              <a:gd name="connsiteY3" fmla="*/ 814726 h 4876064"/>
              <a:gd name="connsiteX4" fmla="*/ 6189536 w 6189536"/>
              <a:gd name="connsiteY4" fmla="*/ 4063777 h 4876064"/>
              <a:gd name="connsiteX5" fmla="*/ 5377249 w 6189536"/>
              <a:gd name="connsiteY5" fmla="*/ 4876064 h 4876064"/>
              <a:gd name="connsiteX6" fmla="*/ 367286 w 6189536"/>
              <a:gd name="connsiteY6" fmla="*/ 2810958 h 4876064"/>
              <a:gd name="connsiteX7" fmla="*/ 7062 w 6189536"/>
              <a:gd name="connsiteY7" fmla="*/ 1998672 h 4876064"/>
              <a:gd name="connsiteX8" fmla="*/ 17336 w 6189536"/>
              <a:gd name="connsiteY8" fmla="*/ 0 h 4876064"/>
              <a:gd name="connsiteX0" fmla="*/ 10274 w 6182474"/>
              <a:gd name="connsiteY0" fmla="*/ 0 h 4876064"/>
              <a:gd name="connsiteX1" fmla="*/ 1498610 w 6182474"/>
              <a:gd name="connsiteY1" fmla="*/ 2439 h 4876064"/>
              <a:gd name="connsiteX2" fmla="*/ 5370187 w 6182474"/>
              <a:gd name="connsiteY2" fmla="*/ 2439 h 4876064"/>
              <a:gd name="connsiteX3" fmla="*/ 6182474 w 6182474"/>
              <a:gd name="connsiteY3" fmla="*/ 814726 h 4876064"/>
              <a:gd name="connsiteX4" fmla="*/ 6182474 w 6182474"/>
              <a:gd name="connsiteY4" fmla="*/ 4063777 h 4876064"/>
              <a:gd name="connsiteX5" fmla="*/ 5370187 w 6182474"/>
              <a:gd name="connsiteY5" fmla="*/ 4876064 h 4876064"/>
              <a:gd name="connsiteX6" fmla="*/ 360224 w 6182474"/>
              <a:gd name="connsiteY6" fmla="*/ 2810958 h 4876064"/>
              <a:gd name="connsiteX7" fmla="*/ 0 w 6182474"/>
              <a:gd name="connsiteY7" fmla="*/ 1998672 h 4876064"/>
              <a:gd name="connsiteX8" fmla="*/ 10274 w 6182474"/>
              <a:gd name="connsiteY8" fmla="*/ 0 h 4876064"/>
              <a:gd name="connsiteX0" fmla="*/ 10274 w 6182474"/>
              <a:gd name="connsiteY0" fmla="*/ 0 h 5143192"/>
              <a:gd name="connsiteX1" fmla="*/ 1498610 w 6182474"/>
              <a:gd name="connsiteY1" fmla="*/ 2439 h 5143192"/>
              <a:gd name="connsiteX2" fmla="*/ 5370187 w 6182474"/>
              <a:gd name="connsiteY2" fmla="*/ 2439 h 5143192"/>
              <a:gd name="connsiteX3" fmla="*/ 6182474 w 6182474"/>
              <a:gd name="connsiteY3" fmla="*/ 814726 h 5143192"/>
              <a:gd name="connsiteX4" fmla="*/ 6182474 w 6182474"/>
              <a:gd name="connsiteY4" fmla="*/ 4063777 h 5143192"/>
              <a:gd name="connsiteX5" fmla="*/ 2061908 w 6182474"/>
              <a:gd name="connsiteY5" fmla="*/ 5143192 h 5143192"/>
              <a:gd name="connsiteX6" fmla="*/ 360224 w 6182474"/>
              <a:gd name="connsiteY6" fmla="*/ 2810958 h 5143192"/>
              <a:gd name="connsiteX7" fmla="*/ 0 w 6182474"/>
              <a:gd name="connsiteY7" fmla="*/ 1998672 h 5143192"/>
              <a:gd name="connsiteX8" fmla="*/ 10274 w 6182474"/>
              <a:gd name="connsiteY8" fmla="*/ 0 h 5143192"/>
              <a:gd name="connsiteX0" fmla="*/ 10274 w 6182474"/>
              <a:gd name="connsiteY0" fmla="*/ 0 h 5334539"/>
              <a:gd name="connsiteX1" fmla="*/ 1498610 w 6182474"/>
              <a:gd name="connsiteY1" fmla="*/ 2439 h 5334539"/>
              <a:gd name="connsiteX2" fmla="*/ 5370187 w 6182474"/>
              <a:gd name="connsiteY2" fmla="*/ 2439 h 5334539"/>
              <a:gd name="connsiteX3" fmla="*/ 6182474 w 6182474"/>
              <a:gd name="connsiteY3" fmla="*/ 814726 h 5334539"/>
              <a:gd name="connsiteX4" fmla="*/ 3110501 w 6182474"/>
              <a:gd name="connsiteY4" fmla="*/ 5132289 h 5334539"/>
              <a:gd name="connsiteX5" fmla="*/ 2061908 w 6182474"/>
              <a:gd name="connsiteY5" fmla="*/ 5143192 h 5334539"/>
              <a:gd name="connsiteX6" fmla="*/ 360224 w 6182474"/>
              <a:gd name="connsiteY6" fmla="*/ 2810958 h 5334539"/>
              <a:gd name="connsiteX7" fmla="*/ 0 w 6182474"/>
              <a:gd name="connsiteY7" fmla="*/ 1998672 h 5334539"/>
              <a:gd name="connsiteX8" fmla="*/ 10274 w 6182474"/>
              <a:gd name="connsiteY8" fmla="*/ 0 h 5334539"/>
              <a:gd name="connsiteX0" fmla="*/ 10274 w 5532670"/>
              <a:gd name="connsiteY0" fmla="*/ 0 h 5334539"/>
              <a:gd name="connsiteX1" fmla="*/ 1498610 w 5532670"/>
              <a:gd name="connsiteY1" fmla="*/ 2439 h 5334539"/>
              <a:gd name="connsiteX2" fmla="*/ 5370187 w 5532670"/>
              <a:gd name="connsiteY2" fmla="*/ 2439 h 5334539"/>
              <a:gd name="connsiteX3" fmla="*/ 5196154 w 5532670"/>
              <a:gd name="connsiteY3" fmla="*/ 3352443 h 5334539"/>
              <a:gd name="connsiteX4" fmla="*/ 3110501 w 5532670"/>
              <a:gd name="connsiteY4" fmla="*/ 5132289 h 5334539"/>
              <a:gd name="connsiteX5" fmla="*/ 2061908 w 5532670"/>
              <a:gd name="connsiteY5" fmla="*/ 5143192 h 5334539"/>
              <a:gd name="connsiteX6" fmla="*/ 360224 w 5532670"/>
              <a:gd name="connsiteY6" fmla="*/ 2810958 h 5334539"/>
              <a:gd name="connsiteX7" fmla="*/ 0 w 5532670"/>
              <a:gd name="connsiteY7" fmla="*/ 1998672 h 5334539"/>
              <a:gd name="connsiteX8" fmla="*/ 10274 w 5532670"/>
              <a:gd name="connsiteY8" fmla="*/ 0 h 5334539"/>
              <a:gd name="connsiteX0" fmla="*/ 10274 w 5558319"/>
              <a:gd name="connsiteY0" fmla="*/ 0 h 5334539"/>
              <a:gd name="connsiteX1" fmla="*/ 1498610 w 5558319"/>
              <a:gd name="connsiteY1" fmla="*/ 2439 h 5334539"/>
              <a:gd name="connsiteX2" fmla="*/ 5401009 w 5558319"/>
              <a:gd name="connsiteY2" fmla="*/ 2447689 h 5334539"/>
              <a:gd name="connsiteX3" fmla="*/ 5196154 w 5558319"/>
              <a:gd name="connsiteY3" fmla="*/ 3352443 h 5334539"/>
              <a:gd name="connsiteX4" fmla="*/ 3110501 w 5558319"/>
              <a:gd name="connsiteY4" fmla="*/ 5132289 h 5334539"/>
              <a:gd name="connsiteX5" fmla="*/ 2061908 w 5558319"/>
              <a:gd name="connsiteY5" fmla="*/ 5143192 h 5334539"/>
              <a:gd name="connsiteX6" fmla="*/ 360224 w 5558319"/>
              <a:gd name="connsiteY6" fmla="*/ 2810958 h 5334539"/>
              <a:gd name="connsiteX7" fmla="*/ 0 w 5558319"/>
              <a:gd name="connsiteY7" fmla="*/ 1998672 h 5334539"/>
              <a:gd name="connsiteX8" fmla="*/ 10274 w 5558319"/>
              <a:gd name="connsiteY8" fmla="*/ 0 h 5334539"/>
              <a:gd name="connsiteX0" fmla="*/ 10274 w 5558319"/>
              <a:gd name="connsiteY0" fmla="*/ 110576 h 5445115"/>
              <a:gd name="connsiteX1" fmla="*/ 3460974 w 5558319"/>
              <a:gd name="connsiteY1" fmla="*/ 0 h 5445115"/>
              <a:gd name="connsiteX2" fmla="*/ 5401009 w 5558319"/>
              <a:gd name="connsiteY2" fmla="*/ 2558265 h 5445115"/>
              <a:gd name="connsiteX3" fmla="*/ 5196154 w 5558319"/>
              <a:gd name="connsiteY3" fmla="*/ 3463019 h 5445115"/>
              <a:gd name="connsiteX4" fmla="*/ 3110501 w 5558319"/>
              <a:gd name="connsiteY4" fmla="*/ 5242865 h 5445115"/>
              <a:gd name="connsiteX5" fmla="*/ 2061908 w 5558319"/>
              <a:gd name="connsiteY5" fmla="*/ 5253768 h 5445115"/>
              <a:gd name="connsiteX6" fmla="*/ 360224 w 5558319"/>
              <a:gd name="connsiteY6" fmla="*/ 2921534 h 5445115"/>
              <a:gd name="connsiteX7" fmla="*/ 0 w 5558319"/>
              <a:gd name="connsiteY7" fmla="*/ 2109248 h 5445115"/>
              <a:gd name="connsiteX8" fmla="*/ 10274 w 5558319"/>
              <a:gd name="connsiteY8" fmla="*/ 110576 h 5445115"/>
              <a:gd name="connsiteX0" fmla="*/ 133564 w 5681609"/>
              <a:gd name="connsiteY0" fmla="*/ 110576 h 5445115"/>
              <a:gd name="connsiteX1" fmla="*/ 3584264 w 5681609"/>
              <a:gd name="connsiteY1" fmla="*/ 0 h 5445115"/>
              <a:gd name="connsiteX2" fmla="*/ 5524299 w 5681609"/>
              <a:gd name="connsiteY2" fmla="*/ 2558265 h 5445115"/>
              <a:gd name="connsiteX3" fmla="*/ 5319444 w 5681609"/>
              <a:gd name="connsiteY3" fmla="*/ 3463019 h 5445115"/>
              <a:gd name="connsiteX4" fmla="*/ 3233791 w 5681609"/>
              <a:gd name="connsiteY4" fmla="*/ 5242865 h 5445115"/>
              <a:gd name="connsiteX5" fmla="*/ 2185198 w 5681609"/>
              <a:gd name="connsiteY5" fmla="*/ 5253768 h 5445115"/>
              <a:gd name="connsiteX6" fmla="*/ 483514 w 5681609"/>
              <a:gd name="connsiteY6" fmla="*/ 2921534 h 5445115"/>
              <a:gd name="connsiteX7" fmla="*/ 0 w 5681609"/>
              <a:gd name="connsiteY7" fmla="*/ 1081832 h 5445115"/>
              <a:gd name="connsiteX8" fmla="*/ 133564 w 5681609"/>
              <a:gd name="connsiteY8" fmla="*/ 110576 h 5445115"/>
              <a:gd name="connsiteX0" fmla="*/ 133564 w 5681609"/>
              <a:gd name="connsiteY0" fmla="*/ 110576 h 5445115"/>
              <a:gd name="connsiteX1" fmla="*/ 3584264 w 5681609"/>
              <a:gd name="connsiteY1" fmla="*/ 0 h 5445115"/>
              <a:gd name="connsiteX2" fmla="*/ 5524299 w 5681609"/>
              <a:gd name="connsiteY2" fmla="*/ 2558265 h 5445115"/>
              <a:gd name="connsiteX3" fmla="*/ 5319444 w 5681609"/>
              <a:gd name="connsiteY3" fmla="*/ 3463019 h 5445115"/>
              <a:gd name="connsiteX4" fmla="*/ 3233791 w 5681609"/>
              <a:gd name="connsiteY4" fmla="*/ 5242865 h 5445115"/>
              <a:gd name="connsiteX5" fmla="*/ 2185198 w 5681609"/>
              <a:gd name="connsiteY5" fmla="*/ 5253768 h 5445115"/>
              <a:gd name="connsiteX6" fmla="*/ 206112 w 5681609"/>
              <a:gd name="connsiteY6" fmla="*/ 2448923 h 5445115"/>
              <a:gd name="connsiteX7" fmla="*/ 0 w 5681609"/>
              <a:gd name="connsiteY7" fmla="*/ 1081832 h 5445115"/>
              <a:gd name="connsiteX8" fmla="*/ 133564 w 5681609"/>
              <a:gd name="connsiteY8" fmla="*/ 110576 h 5445115"/>
              <a:gd name="connsiteX0" fmla="*/ 133564 w 5681609"/>
              <a:gd name="connsiteY0" fmla="*/ 0 h 5334539"/>
              <a:gd name="connsiteX1" fmla="*/ 3415388 w 5681609"/>
              <a:gd name="connsiteY1" fmla="*/ 4754 h 5334539"/>
              <a:gd name="connsiteX2" fmla="*/ 5524299 w 5681609"/>
              <a:gd name="connsiteY2" fmla="*/ 2447689 h 5334539"/>
              <a:gd name="connsiteX3" fmla="*/ 5319444 w 5681609"/>
              <a:gd name="connsiteY3" fmla="*/ 3352443 h 5334539"/>
              <a:gd name="connsiteX4" fmla="*/ 3233791 w 5681609"/>
              <a:gd name="connsiteY4" fmla="*/ 5132289 h 5334539"/>
              <a:gd name="connsiteX5" fmla="*/ 2185198 w 5681609"/>
              <a:gd name="connsiteY5" fmla="*/ 5143192 h 5334539"/>
              <a:gd name="connsiteX6" fmla="*/ 206112 w 5681609"/>
              <a:gd name="connsiteY6" fmla="*/ 2338347 h 5334539"/>
              <a:gd name="connsiteX7" fmla="*/ 0 w 5681609"/>
              <a:gd name="connsiteY7" fmla="*/ 971256 h 5334539"/>
              <a:gd name="connsiteX8" fmla="*/ 133564 w 5681609"/>
              <a:gd name="connsiteY8" fmla="*/ 0 h 5334539"/>
              <a:gd name="connsiteX0" fmla="*/ 133564 w 5681609"/>
              <a:gd name="connsiteY0" fmla="*/ 0 h 5334539"/>
              <a:gd name="connsiteX1" fmla="*/ 3415388 w 5681609"/>
              <a:gd name="connsiteY1" fmla="*/ 4754 h 5334539"/>
              <a:gd name="connsiteX2" fmla="*/ 5524299 w 5681609"/>
              <a:gd name="connsiteY2" fmla="*/ 2447689 h 5334539"/>
              <a:gd name="connsiteX3" fmla="*/ 5319444 w 5681609"/>
              <a:gd name="connsiteY3" fmla="*/ 3352443 h 5334539"/>
              <a:gd name="connsiteX4" fmla="*/ 3233791 w 5681609"/>
              <a:gd name="connsiteY4" fmla="*/ 5132289 h 5334539"/>
              <a:gd name="connsiteX5" fmla="*/ 2185198 w 5681609"/>
              <a:gd name="connsiteY5" fmla="*/ 5143192 h 5334539"/>
              <a:gd name="connsiteX6" fmla="*/ 206112 w 5681609"/>
              <a:gd name="connsiteY6" fmla="*/ 2338347 h 5334539"/>
              <a:gd name="connsiteX7" fmla="*/ 0 w 5681609"/>
              <a:gd name="connsiteY7" fmla="*/ 971256 h 5334539"/>
              <a:gd name="connsiteX8" fmla="*/ 133564 w 5681609"/>
              <a:gd name="connsiteY8" fmla="*/ 0 h 5334539"/>
              <a:gd name="connsiteX0" fmla="*/ 133564 w 5521073"/>
              <a:gd name="connsiteY0" fmla="*/ 0 h 5334539"/>
              <a:gd name="connsiteX1" fmla="*/ 3415388 w 5521073"/>
              <a:gd name="connsiteY1" fmla="*/ 4754 h 5334539"/>
              <a:gd name="connsiteX2" fmla="*/ 5322472 w 5521073"/>
              <a:gd name="connsiteY2" fmla="*/ 2184078 h 5334539"/>
              <a:gd name="connsiteX3" fmla="*/ 5319444 w 5521073"/>
              <a:gd name="connsiteY3" fmla="*/ 3352443 h 5334539"/>
              <a:gd name="connsiteX4" fmla="*/ 3233791 w 5521073"/>
              <a:gd name="connsiteY4" fmla="*/ 5132289 h 5334539"/>
              <a:gd name="connsiteX5" fmla="*/ 2185198 w 5521073"/>
              <a:gd name="connsiteY5" fmla="*/ 5143192 h 5334539"/>
              <a:gd name="connsiteX6" fmla="*/ 206112 w 5521073"/>
              <a:gd name="connsiteY6" fmla="*/ 2338347 h 5334539"/>
              <a:gd name="connsiteX7" fmla="*/ 0 w 5521073"/>
              <a:gd name="connsiteY7" fmla="*/ 971256 h 5334539"/>
              <a:gd name="connsiteX8" fmla="*/ 133564 w 5521073"/>
              <a:gd name="connsiteY8" fmla="*/ 0 h 5334539"/>
              <a:gd name="connsiteX0" fmla="*/ 133564 w 5521073"/>
              <a:gd name="connsiteY0" fmla="*/ 0 h 5334539"/>
              <a:gd name="connsiteX1" fmla="*/ 3415388 w 5521073"/>
              <a:gd name="connsiteY1" fmla="*/ 4754 h 5334539"/>
              <a:gd name="connsiteX2" fmla="*/ 5322472 w 5521073"/>
              <a:gd name="connsiteY2" fmla="*/ 2184078 h 5334539"/>
              <a:gd name="connsiteX3" fmla="*/ 5319444 w 5521073"/>
              <a:gd name="connsiteY3" fmla="*/ 3352443 h 5334539"/>
              <a:gd name="connsiteX4" fmla="*/ 3233791 w 5521073"/>
              <a:gd name="connsiteY4" fmla="*/ 5132289 h 5334539"/>
              <a:gd name="connsiteX5" fmla="*/ 2185198 w 5521073"/>
              <a:gd name="connsiteY5" fmla="*/ 5143192 h 5334539"/>
              <a:gd name="connsiteX6" fmla="*/ 206112 w 5521073"/>
              <a:gd name="connsiteY6" fmla="*/ 2338347 h 5334539"/>
              <a:gd name="connsiteX7" fmla="*/ 0 w 5521073"/>
              <a:gd name="connsiteY7" fmla="*/ 971256 h 5334539"/>
              <a:gd name="connsiteX8" fmla="*/ 133564 w 5521073"/>
              <a:gd name="connsiteY8" fmla="*/ 0 h 5334539"/>
              <a:gd name="connsiteX0" fmla="*/ 133564 w 5521073"/>
              <a:gd name="connsiteY0" fmla="*/ 0 h 5334539"/>
              <a:gd name="connsiteX1" fmla="*/ 3415388 w 5521073"/>
              <a:gd name="connsiteY1" fmla="*/ 4754 h 5334539"/>
              <a:gd name="connsiteX2" fmla="*/ 5322472 w 5521073"/>
              <a:gd name="connsiteY2" fmla="*/ 2184078 h 5334539"/>
              <a:gd name="connsiteX3" fmla="*/ 5319444 w 5521073"/>
              <a:gd name="connsiteY3" fmla="*/ 3352443 h 5334539"/>
              <a:gd name="connsiteX4" fmla="*/ 3233791 w 5521073"/>
              <a:gd name="connsiteY4" fmla="*/ 5132289 h 5334539"/>
              <a:gd name="connsiteX5" fmla="*/ 2185198 w 5521073"/>
              <a:gd name="connsiteY5" fmla="*/ 5143192 h 5334539"/>
              <a:gd name="connsiteX6" fmla="*/ 206112 w 5521073"/>
              <a:gd name="connsiteY6" fmla="*/ 2338347 h 5334539"/>
              <a:gd name="connsiteX7" fmla="*/ 0 w 5521073"/>
              <a:gd name="connsiteY7" fmla="*/ 971256 h 5334539"/>
              <a:gd name="connsiteX8" fmla="*/ 133564 w 5521073"/>
              <a:gd name="connsiteY8" fmla="*/ 0 h 5334539"/>
              <a:gd name="connsiteX0" fmla="*/ 133564 w 5521073"/>
              <a:gd name="connsiteY0" fmla="*/ 0 h 5334539"/>
              <a:gd name="connsiteX1" fmla="*/ 3415388 w 5521073"/>
              <a:gd name="connsiteY1" fmla="*/ 4754 h 5334539"/>
              <a:gd name="connsiteX2" fmla="*/ 5322472 w 5521073"/>
              <a:gd name="connsiteY2" fmla="*/ 2184078 h 5334539"/>
              <a:gd name="connsiteX3" fmla="*/ 5319444 w 5521073"/>
              <a:gd name="connsiteY3" fmla="*/ 3352443 h 5334539"/>
              <a:gd name="connsiteX4" fmla="*/ 3233791 w 5521073"/>
              <a:gd name="connsiteY4" fmla="*/ 5132289 h 5334539"/>
              <a:gd name="connsiteX5" fmla="*/ 2185198 w 5521073"/>
              <a:gd name="connsiteY5" fmla="*/ 5143192 h 5334539"/>
              <a:gd name="connsiteX6" fmla="*/ 206112 w 5521073"/>
              <a:gd name="connsiteY6" fmla="*/ 2338347 h 5334539"/>
              <a:gd name="connsiteX7" fmla="*/ 0 w 5521073"/>
              <a:gd name="connsiteY7" fmla="*/ 971256 h 5334539"/>
              <a:gd name="connsiteX8" fmla="*/ 133564 w 5521073"/>
              <a:gd name="connsiteY8" fmla="*/ 0 h 5334539"/>
              <a:gd name="connsiteX0" fmla="*/ 133564 w 5521073"/>
              <a:gd name="connsiteY0" fmla="*/ 0 h 5334539"/>
              <a:gd name="connsiteX1" fmla="*/ 3415388 w 5521073"/>
              <a:gd name="connsiteY1" fmla="*/ 4754 h 5334539"/>
              <a:gd name="connsiteX2" fmla="*/ 5322472 w 5521073"/>
              <a:gd name="connsiteY2" fmla="*/ 2184078 h 5334539"/>
              <a:gd name="connsiteX3" fmla="*/ 5319444 w 5521073"/>
              <a:gd name="connsiteY3" fmla="*/ 3352443 h 5334539"/>
              <a:gd name="connsiteX4" fmla="*/ 3233791 w 5521073"/>
              <a:gd name="connsiteY4" fmla="*/ 5132289 h 5334539"/>
              <a:gd name="connsiteX5" fmla="*/ 2185198 w 5521073"/>
              <a:gd name="connsiteY5" fmla="*/ 5143192 h 5334539"/>
              <a:gd name="connsiteX6" fmla="*/ 206112 w 5521073"/>
              <a:gd name="connsiteY6" fmla="*/ 2338347 h 5334539"/>
              <a:gd name="connsiteX7" fmla="*/ 0 w 5521073"/>
              <a:gd name="connsiteY7" fmla="*/ 971256 h 5334539"/>
              <a:gd name="connsiteX8" fmla="*/ 133564 w 5521073"/>
              <a:gd name="connsiteY8" fmla="*/ 0 h 5334539"/>
              <a:gd name="connsiteX0" fmla="*/ 133564 w 5521073"/>
              <a:gd name="connsiteY0" fmla="*/ 0 h 5334539"/>
              <a:gd name="connsiteX1" fmla="*/ 3415388 w 5521073"/>
              <a:gd name="connsiteY1" fmla="*/ 4754 h 5334539"/>
              <a:gd name="connsiteX2" fmla="*/ 5322472 w 5521073"/>
              <a:gd name="connsiteY2" fmla="*/ 2184078 h 5334539"/>
              <a:gd name="connsiteX3" fmla="*/ 5319444 w 5521073"/>
              <a:gd name="connsiteY3" fmla="*/ 3352443 h 5334539"/>
              <a:gd name="connsiteX4" fmla="*/ 3233791 w 5521073"/>
              <a:gd name="connsiteY4" fmla="*/ 5132289 h 5334539"/>
              <a:gd name="connsiteX5" fmla="*/ 2185198 w 5521073"/>
              <a:gd name="connsiteY5" fmla="*/ 5143192 h 5334539"/>
              <a:gd name="connsiteX6" fmla="*/ 206112 w 5521073"/>
              <a:gd name="connsiteY6" fmla="*/ 2338347 h 5334539"/>
              <a:gd name="connsiteX7" fmla="*/ 0 w 5521073"/>
              <a:gd name="connsiteY7" fmla="*/ 971256 h 5334539"/>
              <a:gd name="connsiteX8" fmla="*/ 133564 w 5521073"/>
              <a:gd name="connsiteY8" fmla="*/ 0 h 5334539"/>
              <a:gd name="connsiteX0" fmla="*/ 133564 w 5557685"/>
              <a:gd name="connsiteY0" fmla="*/ 0 h 5334539"/>
              <a:gd name="connsiteX1" fmla="*/ 3415388 w 5557685"/>
              <a:gd name="connsiteY1" fmla="*/ 4754 h 5334539"/>
              <a:gd name="connsiteX2" fmla="*/ 5322472 w 5557685"/>
              <a:gd name="connsiteY2" fmla="*/ 2184078 h 5334539"/>
              <a:gd name="connsiteX3" fmla="*/ 5319444 w 5557685"/>
              <a:gd name="connsiteY3" fmla="*/ 3352443 h 5334539"/>
              <a:gd name="connsiteX4" fmla="*/ 3233791 w 5557685"/>
              <a:gd name="connsiteY4" fmla="*/ 5132289 h 5334539"/>
              <a:gd name="connsiteX5" fmla="*/ 2185198 w 5557685"/>
              <a:gd name="connsiteY5" fmla="*/ 5143192 h 5334539"/>
              <a:gd name="connsiteX6" fmla="*/ 206112 w 5557685"/>
              <a:gd name="connsiteY6" fmla="*/ 2338347 h 5334539"/>
              <a:gd name="connsiteX7" fmla="*/ 0 w 5557685"/>
              <a:gd name="connsiteY7" fmla="*/ 971256 h 5334539"/>
              <a:gd name="connsiteX8" fmla="*/ 133564 w 5557685"/>
              <a:gd name="connsiteY8" fmla="*/ 0 h 5334539"/>
              <a:gd name="connsiteX0" fmla="*/ 133564 w 5623525"/>
              <a:gd name="connsiteY0" fmla="*/ 0 h 5334539"/>
              <a:gd name="connsiteX1" fmla="*/ 3415388 w 5623525"/>
              <a:gd name="connsiteY1" fmla="*/ 4754 h 5334539"/>
              <a:gd name="connsiteX2" fmla="*/ 5322472 w 5623525"/>
              <a:gd name="connsiteY2" fmla="*/ 2184078 h 5334539"/>
              <a:gd name="connsiteX3" fmla="*/ 5319444 w 5623525"/>
              <a:gd name="connsiteY3" fmla="*/ 3352443 h 5334539"/>
              <a:gd name="connsiteX4" fmla="*/ 3233791 w 5623525"/>
              <a:gd name="connsiteY4" fmla="*/ 5132289 h 5334539"/>
              <a:gd name="connsiteX5" fmla="*/ 2185198 w 5623525"/>
              <a:gd name="connsiteY5" fmla="*/ 5143192 h 5334539"/>
              <a:gd name="connsiteX6" fmla="*/ 206112 w 5623525"/>
              <a:gd name="connsiteY6" fmla="*/ 2338347 h 5334539"/>
              <a:gd name="connsiteX7" fmla="*/ 0 w 5623525"/>
              <a:gd name="connsiteY7" fmla="*/ 971256 h 5334539"/>
              <a:gd name="connsiteX8" fmla="*/ 133564 w 5623525"/>
              <a:gd name="connsiteY8" fmla="*/ 0 h 5334539"/>
              <a:gd name="connsiteX0" fmla="*/ 133564 w 5625277"/>
              <a:gd name="connsiteY0" fmla="*/ 0 h 5334539"/>
              <a:gd name="connsiteX1" fmla="*/ 3415388 w 5625277"/>
              <a:gd name="connsiteY1" fmla="*/ 4754 h 5334539"/>
              <a:gd name="connsiteX2" fmla="*/ 5322472 w 5625277"/>
              <a:gd name="connsiteY2" fmla="*/ 2184078 h 5334539"/>
              <a:gd name="connsiteX3" fmla="*/ 5319444 w 5625277"/>
              <a:gd name="connsiteY3" fmla="*/ 3352443 h 5334539"/>
              <a:gd name="connsiteX4" fmla="*/ 3233791 w 5625277"/>
              <a:gd name="connsiteY4" fmla="*/ 5132289 h 5334539"/>
              <a:gd name="connsiteX5" fmla="*/ 2185198 w 5625277"/>
              <a:gd name="connsiteY5" fmla="*/ 5143192 h 5334539"/>
              <a:gd name="connsiteX6" fmla="*/ 206112 w 5625277"/>
              <a:gd name="connsiteY6" fmla="*/ 2338347 h 5334539"/>
              <a:gd name="connsiteX7" fmla="*/ 0 w 5625277"/>
              <a:gd name="connsiteY7" fmla="*/ 971256 h 5334539"/>
              <a:gd name="connsiteX8" fmla="*/ 133564 w 5625277"/>
              <a:gd name="connsiteY8" fmla="*/ 0 h 5334539"/>
              <a:gd name="connsiteX0" fmla="*/ 133564 w 5623524"/>
              <a:gd name="connsiteY0" fmla="*/ 0 h 5334539"/>
              <a:gd name="connsiteX1" fmla="*/ 3415388 w 5623524"/>
              <a:gd name="connsiteY1" fmla="*/ 4754 h 5334539"/>
              <a:gd name="connsiteX2" fmla="*/ 5322472 w 5623524"/>
              <a:gd name="connsiteY2" fmla="*/ 2184078 h 5334539"/>
              <a:gd name="connsiteX3" fmla="*/ 5319444 w 5623524"/>
              <a:gd name="connsiteY3" fmla="*/ 3352443 h 5334539"/>
              <a:gd name="connsiteX4" fmla="*/ 3233791 w 5623524"/>
              <a:gd name="connsiteY4" fmla="*/ 5132289 h 5334539"/>
              <a:gd name="connsiteX5" fmla="*/ 2185198 w 5623524"/>
              <a:gd name="connsiteY5" fmla="*/ 5143192 h 5334539"/>
              <a:gd name="connsiteX6" fmla="*/ 206112 w 5623524"/>
              <a:gd name="connsiteY6" fmla="*/ 2338347 h 5334539"/>
              <a:gd name="connsiteX7" fmla="*/ 0 w 5623524"/>
              <a:gd name="connsiteY7" fmla="*/ 971256 h 5334539"/>
              <a:gd name="connsiteX8" fmla="*/ 133564 w 5623524"/>
              <a:gd name="connsiteY8" fmla="*/ 0 h 5334539"/>
              <a:gd name="connsiteX0" fmla="*/ 133564 w 5631119"/>
              <a:gd name="connsiteY0" fmla="*/ 0 h 5334539"/>
              <a:gd name="connsiteX1" fmla="*/ 3415388 w 5631119"/>
              <a:gd name="connsiteY1" fmla="*/ 4754 h 5334539"/>
              <a:gd name="connsiteX2" fmla="*/ 5322472 w 5631119"/>
              <a:gd name="connsiteY2" fmla="*/ 2184078 h 5334539"/>
              <a:gd name="connsiteX3" fmla="*/ 5319444 w 5631119"/>
              <a:gd name="connsiteY3" fmla="*/ 3352443 h 5334539"/>
              <a:gd name="connsiteX4" fmla="*/ 3233791 w 5631119"/>
              <a:gd name="connsiteY4" fmla="*/ 5132289 h 5334539"/>
              <a:gd name="connsiteX5" fmla="*/ 2185198 w 5631119"/>
              <a:gd name="connsiteY5" fmla="*/ 5143192 h 5334539"/>
              <a:gd name="connsiteX6" fmla="*/ 206112 w 5631119"/>
              <a:gd name="connsiteY6" fmla="*/ 2338347 h 5334539"/>
              <a:gd name="connsiteX7" fmla="*/ 0 w 5631119"/>
              <a:gd name="connsiteY7" fmla="*/ 971256 h 5334539"/>
              <a:gd name="connsiteX8" fmla="*/ 133564 w 5631119"/>
              <a:gd name="connsiteY8" fmla="*/ 0 h 5334539"/>
              <a:gd name="connsiteX0" fmla="*/ 133564 w 5624182"/>
              <a:gd name="connsiteY0" fmla="*/ 0 h 5334539"/>
              <a:gd name="connsiteX1" fmla="*/ 3415388 w 5624182"/>
              <a:gd name="connsiteY1" fmla="*/ 4754 h 5334539"/>
              <a:gd name="connsiteX2" fmla="*/ 5322472 w 5624182"/>
              <a:gd name="connsiteY2" fmla="*/ 2184078 h 5334539"/>
              <a:gd name="connsiteX3" fmla="*/ 5319444 w 5624182"/>
              <a:gd name="connsiteY3" fmla="*/ 3352443 h 5334539"/>
              <a:gd name="connsiteX4" fmla="*/ 3233791 w 5624182"/>
              <a:gd name="connsiteY4" fmla="*/ 5132289 h 5334539"/>
              <a:gd name="connsiteX5" fmla="*/ 2185198 w 5624182"/>
              <a:gd name="connsiteY5" fmla="*/ 5143192 h 5334539"/>
              <a:gd name="connsiteX6" fmla="*/ 206112 w 5624182"/>
              <a:gd name="connsiteY6" fmla="*/ 2338347 h 5334539"/>
              <a:gd name="connsiteX7" fmla="*/ 0 w 5624182"/>
              <a:gd name="connsiteY7" fmla="*/ 971256 h 5334539"/>
              <a:gd name="connsiteX8" fmla="*/ 133564 w 5624182"/>
              <a:gd name="connsiteY8" fmla="*/ 0 h 5334539"/>
              <a:gd name="connsiteX0" fmla="*/ 133564 w 5624182"/>
              <a:gd name="connsiteY0" fmla="*/ 0 h 5334539"/>
              <a:gd name="connsiteX1" fmla="*/ 3415388 w 5624182"/>
              <a:gd name="connsiteY1" fmla="*/ 4754 h 5334539"/>
              <a:gd name="connsiteX2" fmla="*/ 5322472 w 5624182"/>
              <a:gd name="connsiteY2" fmla="*/ 2184078 h 5334539"/>
              <a:gd name="connsiteX3" fmla="*/ 5319444 w 5624182"/>
              <a:gd name="connsiteY3" fmla="*/ 3352443 h 5334539"/>
              <a:gd name="connsiteX4" fmla="*/ 3233791 w 5624182"/>
              <a:gd name="connsiteY4" fmla="*/ 5132289 h 5334539"/>
              <a:gd name="connsiteX5" fmla="*/ 2185198 w 5624182"/>
              <a:gd name="connsiteY5" fmla="*/ 5143192 h 5334539"/>
              <a:gd name="connsiteX6" fmla="*/ 206112 w 5624182"/>
              <a:gd name="connsiteY6" fmla="*/ 2338347 h 5334539"/>
              <a:gd name="connsiteX7" fmla="*/ 0 w 5624182"/>
              <a:gd name="connsiteY7" fmla="*/ 971256 h 5334539"/>
              <a:gd name="connsiteX8" fmla="*/ 133564 w 5624182"/>
              <a:gd name="connsiteY8" fmla="*/ 0 h 5334539"/>
              <a:gd name="connsiteX0" fmla="*/ 133564 w 5624182"/>
              <a:gd name="connsiteY0" fmla="*/ 0 h 5334539"/>
              <a:gd name="connsiteX1" fmla="*/ 3415388 w 5624182"/>
              <a:gd name="connsiteY1" fmla="*/ 4754 h 5334539"/>
              <a:gd name="connsiteX2" fmla="*/ 5322472 w 5624182"/>
              <a:gd name="connsiteY2" fmla="*/ 2184078 h 5334539"/>
              <a:gd name="connsiteX3" fmla="*/ 5319444 w 5624182"/>
              <a:gd name="connsiteY3" fmla="*/ 3352443 h 5334539"/>
              <a:gd name="connsiteX4" fmla="*/ 3233791 w 5624182"/>
              <a:gd name="connsiteY4" fmla="*/ 5132289 h 5334539"/>
              <a:gd name="connsiteX5" fmla="*/ 2185198 w 5624182"/>
              <a:gd name="connsiteY5" fmla="*/ 5143192 h 5334539"/>
              <a:gd name="connsiteX6" fmla="*/ 206112 w 5624182"/>
              <a:gd name="connsiteY6" fmla="*/ 2338347 h 5334539"/>
              <a:gd name="connsiteX7" fmla="*/ 0 w 5624182"/>
              <a:gd name="connsiteY7" fmla="*/ 971256 h 5334539"/>
              <a:gd name="connsiteX8" fmla="*/ 133564 w 5624182"/>
              <a:gd name="connsiteY8" fmla="*/ 0 h 5334539"/>
              <a:gd name="connsiteX0" fmla="*/ 133564 w 5624182"/>
              <a:gd name="connsiteY0" fmla="*/ 0 h 5334539"/>
              <a:gd name="connsiteX1" fmla="*/ 3415388 w 5624182"/>
              <a:gd name="connsiteY1" fmla="*/ 4754 h 5334539"/>
              <a:gd name="connsiteX2" fmla="*/ 5322472 w 5624182"/>
              <a:gd name="connsiteY2" fmla="*/ 2184078 h 5334539"/>
              <a:gd name="connsiteX3" fmla="*/ 5319444 w 5624182"/>
              <a:gd name="connsiteY3" fmla="*/ 3352443 h 5334539"/>
              <a:gd name="connsiteX4" fmla="*/ 3233791 w 5624182"/>
              <a:gd name="connsiteY4" fmla="*/ 5132289 h 5334539"/>
              <a:gd name="connsiteX5" fmla="*/ 2185198 w 5624182"/>
              <a:gd name="connsiteY5" fmla="*/ 5143192 h 5334539"/>
              <a:gd name="connsiteX6" fmla="*/ 206112 w 5624182"/>
              <a:gd name="connsiteY6" fmla="*/ 2338347 h 5334539"/>
              <a:gd name="connsiteX7" fmla="*/ 0 w 5624182"/>
              <a:gd name="connsiteY7" fmla="*/ 971256 h 5334539"/>
              <a:gd name="connsiteX8" fmla="*/ 133564 w 5624182"/>
              <a:gd name="connsiteY8" fmla="*/ 0 h 5334539"/>
              <a:gd name="connsiteX0" fmla="*/ 133564 w 5624182"/>
              <a:gd name="connsiteY0" fmla="*/ 0 h 5334539"/>
              <a:gd name="connsiteX1" fmla="*/ 3415388 w 5624182"/>
              <a:gd name="connsiteY1" fmla="*/ 4754 h 5334539"/>
              <a:gd name="connsiteX2" fmla="*/ 5322472 w 5624182"/>
              <a:gd name="connsiteY2" fmla="*/ 2184078 h 5334539"/>
              <a:gd name="connsiteX3" fmla="*/ 5319444 w 5624182"/>
              <a:gd name="connsiteY3" fmla="*/ 3352443 h 5334539"/>
              <a:gd name="connsiteX4" fmla="*/ 3233791 w 5624182"/>
              <a:gd name="connsiteY4" fmla="*/ 5132289 h 5334539"/>
              <a:gd name="connsiteX5" fmla="*/ 2185198 w 5624182"/>
              <a:gd name="connsiteY5" fmla="*/ 5143192 h 5334539"/>
              <a:gd name="connsiteX6" fmla="*/ 206112 w 5624182"/>
              <a:gd name="connsiteY6" fmla="*/ 2338347 h 5334539"/>
              <a:gd name="connsiteX7" fmla="*/ 0 w 5624182"/>
              <a:gd name="connsiteY7" fmla="*/ 971256 h 5334539"/>
              <a:gd name="connsiteX8" fmla="*/ 133564 w 5624182"/>
              <a:gd name="connsiteY8" fmla="*/ 0 h 5334539"/>
              <a:gd name="connsiteX0" fmla="*/ 133564 w 5624182"/>
              <a:gd name="connsiteY0" fmla="*/ 0 h 5338200"/>
              <a:gd name="connsiteX1" fmla="*/ 3415388 w 5624182"/>
              <a:gd name="connsiteY1" fmla="*/ 4754 h 5338200"/>
              <a:gd name="connsiteX2" fmla="*/ 5322472 w 5624182"/>
              <a:gd name="connsiteY2" fmla="*/ 2184078 h 5338200"/>
              <a:gd name="connsiteX3" fmla="*/ 5319444 w 5624182"/>
              <a:gd name="connsiteY3" fmla="*/ 3352443 h 5338200"/>
              <a:gd name="connsiteX4" fmla="*/ 3233791 w 5624182"/>
              <a:gd name="connsiteY4" fmla="*/ 5132289 h 5338200"/>
              <a:gd name="connsiteX5" fmla="*/ 2185198 w 5624182"/>
              <a:gd name="connsiteY5" fmla="*/ 5143192 h 5338200"/>
              <a:gd name="connsiteX6" fmla="*/ 206112 w 5624182"/>
              <a:gd name="connsiteY6" fmla="*/ 2338347 h 5338200"/>
              <a:gd name="connsiteX7" fmla="*/ 0 w 5624182"/>
              <a:gd name="connsiteY7" fmla="*/ 971256 h 5338200"/>
              <a:gd name="connsiteX8" fmla="*/ 133564 w 5624182"/>
              <a:gd name="connsiteY8" fmla="*/ 0 h 5338200"/>
              <a:gd name="connsiteX0" fmla="*/ 133564 w 5624182"/>
              <a:gd name="connsiteY0" fmla="*/ 0 h 5369267"/>
              <a:gd name="connsiteX1" fmla="*/ 3415388 w 5624182"/>
              <a:gd name="connsiteY1" fmla="*/ 4754 h 5369267"/>
              <a:gd name="connsiteX2" fmla="*/ 5322472 w 5624182"/>
              <a:gd name="connsiteY2" fmla="*/ 2184078 h 5369267"/>
              <a:gd name="connsiteX3" fmla="*/ 5319444 w 5624182"/>
              <a:gd name="connsiteY3" fmla="*/ 3352443 h 5369267"/>
              <a:gd name="connsiteX4" fmla="*/ 3233791 w 5624182"/>
              <a:gd name="connsiteY4" fmla="*/ 5132289 h 5369267"/>
              <a:gd name="connsiteX5" fmla="*/ 2185198 w 5624182"/>
              <a:gd name="connsiteY5" fmla="*/ 5143192 h 5369267"/>
              <a:gd name="connsiteX6" fmla="*/ 206112 w 5624182"/>
              <a:gd name="connsiteY6" fmla="*/ 2338347 h 5369267"/>
              <a:gd name="connsiteX7" fmla="*/ 0 w 5624182"/>
              <a:gd name="connsiteY7" fmla="*/ 971256 h 5369267"/>
              <a:gd name="connsiteX8" fmla="*/ 133564 w 5624182"/>
              <a:gd name="connsiteY8" fmla="*/ 0 h 5369267"/>
              <a:gd name="connsiteX0" fmla="*/ 133564 w 5624182"/>
              <a:gd name="connsiteY0" fmla="*/ 0 h 5351335"/>
              <a:gd name="connsiteX1" fmla="*/ 3415388 w 5624182"/>
              <a:gd name="connsiteY1" fmla="*/ 4754 h 5351335"/>
              <a:gd name="connsiteX2" fmla="*/ 5322472 w 5624182"/>
              <a:gd name="connsiteY2" fmla="*/ 2184078 h 5351335"/>
              <a:gd name="connsiteX3" fmla="*/ 5319444 w 5624182"/>
              <a:gd name="connsiteY3" fmla="*/ 3352443 h 5351335"/>
              <a:gd name="connsiteX4" fmla="*/ 3233791 w 5624182"/>
              <a:gd name="connsiteY4" fmla="*/ 5132289 h 5351335"/>
              <a:gd name="connsiteX5" fmla="*/ 2185198 w 5624182"/>
              <a:gd name="connsiteY5" fmla="*/ 5143192 h 5351335"/>
              <a:gd name="connsiteX6" fmla="*/ 206112 w 5624182"/>
              <a:gd name="connsiteY6" fmla="*/ 2338347 h 5351335"/>
              <a:gd name="connsiteX7" fmla="*/ 0 w 5624182"/>
              <a:gd name="connsiteY7" fmla="*/ 971256 h 5351335"/>
              <a:gd name="connsiteX8" fmla="*/ 133564 w 5624182"/>
              <a:gd name="connsiteY8" fmla="*/ 0 h 5351335"/>
              <a:gd name="connsiteX0" fmla="*/ 133564 w 5624182"/>
              <a:gd name="connsiteY0" fmla="*/ 0 h 5351335"/>
              <a:gd name="connsiteX1" fmla="*/ 3415388 w 5624182"/>
              <a:gd name="connsiteY1" fmla="*/ 4754 h 5351335"/>
              <a:gd name="connsiteX2" fmla="*/ 5322472 w 5624182"/>
              <a:gd name="connsiteY2" fmla="*/ 2184078 h 5351335"/>
              <a:gd name="connsiteX3" fmla="*/ 5319444 w 5624182"/>
              <a:gd name="connsiteY3" fmla="*/ 3352443 h 5351335"/>
              <a:gd name="connsiteX4" fmla="*/ 3233791 w 5624182"/>
              <a:gd name="connsiteY4" fmla="*/ 5132289 h 5351335"/>
              <a:gd name="connsiteX5" fmla="*/ 2185198 w 5624182"/>
              <a:gd name="connsiteY5" fmla="*/ 5143192 h 5351335"/>
              <a:gd name="connsiteX6" fmla="*/ 131971 w 5624182"/>
              <a:gd name="connsiteY6" fmla="*/ 2453677 h 5351335"/>
              <a:gd name="connsiteX7" fmla="*/ 0 w 5624182"/>
              <a:gd name="connsiteY7" fmla="*/ 971256 h 5351335"/>
              <a:gd name="connsiteX8" fmla="*/ 133564 w 5624182"/>
              <a:gd name="connsiteY8" fmla="*/ 0 h 5351335"/>
              <a:gd name="connsiteX0" fmla="*/ 133564 w 5624182"/>
              <a:gd name="connsiteY0" fmla="*/ 0 h 5351335"/>
              <a:gd name="connsiteX1" fmla="*/ 3415388 w 5624182"/>
              <a:gd name="connsiteY1" fmla="*/ 4754 h 5351335"/>
              <a:gd name="connsiteX2" fmla="*/ 5322472 w 5624182"/>
              <a:gd name="connsiteY2" fmla="*/ 2184078 h 5351335"/>
              <a:gd name="connsiteX3" fmla="*/ 5319444 w 5624182"/>
              <a:gd name="connsiteY3" fmla="*/ 3352443 h 5351335"/>
              <a:gd name="connsiteX4" fmla="*/ 3233791 w 5624182"/>
              <a:gd name="connsiteY4" fmla="*/ 5132289 h 5351335"/>
              <a:gd name="connsiteX5" fmla="*/ 2185198 w 5624182"/>
              <a:gd name="connsiteY5" fmla="*/ 5143192 h 5351335"/>
              <a:gd name="connsiteX6" fmla="*/ 131971 w 5624182"/>
              <a:gd name="connsiteY6" fmla="*/ 2453677 h 5351335"/>
              <a:gd name="connsiteX7" fmla="*/ 0 w 5624182"/>
              <a:gd name="connsiteY7" fmla="*/ 971256 h 5351335"/>
              <a:gd name="connsiteX8" fmla="*/ 133564 w 5624182"/>
              <a:gd name="connsiteY8" fmla="*/ 0 h 5351335"/>
              <a:gd name="connsiteX0" fmla="*/ 133564 w 5624182"/>
              <a:gd name="connsiteY0" fmla="*/ 0 h 5351335"/>
              <a:gd name="connsiteX1" fmla="*/ 3415388 w 5624182"/>
              <a:gd name="connsiteY1" fmla="*/ 4754 h 5351335"/>
              <a:gd name="connsiteX2" fmla="*/ 5322472 w 5624182"/>
              <a:gd name="connsiteY2" fmla="*/ 2184078 h 5351335"/>
              <a:gd name="connsiteX3" fmla="*/ 5319444 w 5624182"/>
              <a:gd name="connsiteY3" fmla="*/ 3352443 h 5351335"/>
              <a:gd name="connsiteX4" fmla="*/ 3233791 w 5624182"/>
              <a:gd name="connsiteY4" fmla="*/ 5132289 h 5351335"/>
              <a:gd name="connsiteX5" fmla="*/ 2185198 w 5624182"/>
              <a:gd name="connsiteY5" fmla="*/ 5143192 h 5351335"/>
              <a:gd name="connsiteX6" fmla="*/ 131971 w 5624182"/>
              <a:gd name="connsiteY6" fmla="*/ 2453677 h 5351335"/>
              <a:gd name="connsiteX7" fmla="*/ 0 w 5624182"/>
              <a:gd name="connsiteY7" fmla="*/ 971256 h 5351335"/>
              <a:gd name="connsiteX8" fmla="*/ 133564 w 5624182"/>
              <a:gd name="connsiteY8" fmla="*/ 0 h 5351335"/>
              <a:gd name="connsiteX0" fmla="*/ 133564 w 5624182"/>
              <a:gd name="connsiteY0" fmla="*/ 0 h 5326109"/>
              <a:gd name="connsiteX1" fmla="*/ 3415388 w 5624182"/>
              <a:gd name="connsiteY1" fmla="*/ 4754 h 5326109"/>
              <a:gd name="connsiteX2" fmla="*/ 5322472 w 5624182"/>
              <a:gd name="connsiteY2" fmla="*/ 2184078 h 5326109"/>
              <a:gd name="connsiteX3" fmla="*/ 5319444 w 5624182"/>
              <a:gd name="connsiteY3" fmla="*/ 3352443 h 5326109"/>
              <a:gd name="connsiteX4" fmla="*/ 3233791 w 5624182"/>
              <a:gd name="connsiteY4" fmla="*/ 5132289 h 5326109"/>
              <a:gd name="connsiteX5" fmla="*/ 2115176 w 5624182"/>
              <a:gd name="connsiteY5" fmla="*/ 5060814 h 5326109"/>
              <a:gd name="connsiteX6" fmla="*/ 131971 w 5624182"/>
              <a:gd name="connsiteY6" fmla="*/ 2453677 h 5326109"/>
              <a:gd name="connsiteX7" fmla="*/ 0 w 5624182"/>
              <a:gd name="connsiteY7" fmla="*/ 971256 h 5326109"/>
              <a:gd name="connsiteX8" fmla="*/ 133564 w 5624182"/>
              <a:gd name="connsiteY8" fmla="*/ 0 h 5326109"/>
              <a:gd name="connsiteX0" fmla="*/ 133564 w 5624182"/>
              <a:gd name="connsiteY0" fmla="*/ 0 h 5326109"/>
              <a:gd name="connsiteX1" fmla="*/ 3415388 w 5624182"/>
              <a:gd name="connsiteY1" fmla="*/ 4754 h 5326109"/>
              <a:gd name="connsiteX2" fmla="*/ 5322472 w 5624182"/>
              <a:gd name="connsiteY2" fmla="*/ 2184078 h 5326109"/>
              <a:gd name="connsiteX3" fmla="*/ 5319444 w 5624182"/>
              <a:gd name="connsiteY3" fmla="*/ 3352443 h 5326109"/>
              <a:gd name="connsiteX4" fmla="*/ 3233791 w 5624182"/>
              <a:gd name="connsiteY4" fmla="*/ 5132289 h 5326109"/>
              <a:gd name="connsiteX5" fmla="*/ 2115176 w 5624182"/>
              <a:gd name="connsiteY5" fmla="*/ 5060814 h 5326109"/>
              <a:gd name="connsiteX6" fmla="*/ 131971 w 5624182"/>
              <a:gd name="connsiteY6" fmla="*/ 2453677 h 5326109"/>
              <a:gd name="connsiteX7" fmla="*/ 0 w 5624182"/>
              <a:gd name="connsiteY7" fmla="*/ 971256 h 5326109"/>
              <a:gd name="connsiteX8" fmla="*/ 133564 w 5624182"/>
              <a:gd name="connsiteY8" fmla="*/ 0 h 5326109"/>
              <a:gd name="connsiteX0" fmla="*/ 133564 w 5624182"/>
              <a:gd name="connsiteY0" fmla="*/ 0 h 5349957"/>
              <a:gd name="connsiteX1" fmla="*/ 3415388 w 5624182"/>
              <a:gd name="connsiteY1" fmla="*/ 4754 h 5349957"/>
              <a:gd name="connsiteX2" fmla="*/ 5322472 w 5624182"/>
              <a:gd name="connsiteY2" fmla="*/ 2184078 h 5349957"/>
              <a:gd name="connsiteX3" fmla="*/ 5319444 w 5624182"/>
              <a:gd name="connsiteY3" fmla="*/ 3352443 h 5349957"/>
              <a:gd name="connsiteX4" fmla="*/ 3233791 w 5624182"/>
              <a:gd name="connsiteY4" fmla="*/ 5132289 h 5349957"/>
              <a:gd name="connsiteX5" fmla="*/ 2115176 w 5624182"/>
              <a:gd name="connsiteY5" fmla="*/ 5060814 h 5349957"/>
              <a:gd name="connsiteX6" fmla="*/ 131971 w 5624182"/>
              <a:gd name="connsiteY6" fmla="*/ 2453677 h 5349957"/>
              <a:gd name="connsiteX7" fmla="*/ 0 w 5624182"/>
              <a:gd name="connsiteY7" fmla="*/ 971256 h 5349957"/>
              <a:gd name="connsiteX8" fmla="*/ 133564 w 5624182"/>
              <a:gd name="connsiteY8" fmla="*/ 0 h 5349957"/>
              <a:gd name="connsiteX0" fmla="*/ 133564 w 5624182"/>
              <a:gd name="connsiteY0" fmla="*/ 0 h 5348154"/>
              <a:gd name="connsiteX1" fmla="*/ 3415388 w 5624182"/>
              <a:gd name="connsiteY1" fmla="*/ 4754 h 5348154"/>
              <a:gd name="connsiteX2" fmla="*/ 5322472 w 5624182"/>
              <a:gd name="connsiteY2" fmla="*/ 2184078 h 5348154"/>
              <a:gd name="connsiteX3" fmla="*/ 5319444 w 5624182"/>
              <a:gd name="connsiteY3" fmla="*/ 3352443 h 5348154"/>
              <a:gd name="connsiteX4" fmla="*/ 3233791 w 5624182"/>
              <a:gd name="connsiteY4" fmla="*/ 5132289 h 5348154"/>
              <a:gd name="connsiteX5" fmla="*/ 2115176 w 5624182"/>
              <a:gd name="connsiteY5" fmla="*/ 5060814 h 5348154"/>
              <a:gd name="connsiteX6" fmla="*/ 131971 w 5624182"/>
              <a:gd name="connsiteY6" fmla="*/ 2453677 h 5348154"/>
              <a:gd name="connsiteX7" fmla="*/ 0 w 5624182"/>
              <a:gd name="connsiteY7" fmla="*/ 971256 h 5348154"/>
              <a:gd name="connsiteX8" fmla="*/ 133564 w 5624182"/>
              <a:gd name="connsiteY8" fmla="*/ 0 h 5348154"/>
              <a:gd name="connsiteX0" fmla="*/ 133564 w 5624182"/>
              <a:gd name="connsiteY0" fmla="*/ 0 h 5358471"/>
              <a:gd name="connsiteX1" fmla="*/ 3415388 w 5624182"/>
              <a:gd name="connsiteY1" fmla="*/ 4754 h 5358471"/>
              <a:gd name="connsiteX2" fmla="*/ 5322472 w 5624182"/>
              <a:gd name="connsiteY2" fmla="*/ 2184078 h 5358471"/>
              <a:gd name="connsiteX3" fmla="*/ 5319444 w 5624182"/>
              <a:gd name="connsiteY3" fmla="*/ 3352443 h 5358471"/>
              <a:gd name="connsiteX4" fmla="*/ 3233791 w 5624182"/>
              <a:gd name="connsiteY4" fmla="*/ 5132289 h 5358471"/>
              <a:gd name="connsiteX5" fmla="*/ 2115176 w 5624182"/>
              <a:gd name="connsiteY5" fmla="*/ 5060814 h 5358471"/>
              <a:gd name="connsiteX6" fmla="*/ 131971 w 5624182"/>
              <a:gd name="connsiteY6" fmla="*/ 2453677 h 5358471"/>
              <a:gd name="connsiteX7" fmla="*/ 0 w 5624182"/>
              <a:gd name="connsiteY7" fmla="*/ 971256 h 5358471"/>
              <a:gd name="connsiteX8" fmla="*/ 133564 w 5624182"/>
              <a:gd name="connsiteY8" fmla="*/ 0 h 5358471"/>
              <a:gd name="connsiteX0" fmla="*/ 133564 w 5624182"/>
              <a:gd name="connsiteY0" fmla="*/ 0 h 5354907"/>
              <a:gd name="connsiteX1" fmla="*/ 3415388 w 5624182"/>
              <a:gd name="connsiteY1" fmla="*/ 4754 h 5354907"/>
              <a:gd name="connsiteX2" fmla="*/ 5322472 w 5624182"/>
              <a:gd name="connsiteY2" fmla="*/ 2184078 h 5354907"/>
              <a:gd name="connsiteX3" fmla="*/ 5319444 w 5624182"/>
              <a:gd name="connsiteY3" fmla="*/ 3352443 h 5354907"/>
              <a:gd name="connsiteX4" fmla="*/ 3233791 w 5624182"/>
              <a:gd name="connsiteY4" fmla="*/ 5132289 h 5354907"/>
              <a:gd name="connsiteX5" fmla="*/ 2115176 w 5624182"/>
              <a:gd name="connsiteY5" fmla="*/ 5060814 h 5354907"/>
              <a:gd name="connsiteX6" fmla="*/ 131971 w 5624182"/>
              <a:gd name="connsiteY6" fmla="*/ 2453677 h 5354907"/>
              <a:gd name="connsiteX7" fmla="*/ 0 w 5624182"/>
              <a:gd name="connsiteY7" fmla="*/ 971256 h 5354907"/>
              <a:gd name="connsiteX8" fmla="*/ 133564 w 5624182"/>
              <a:gd name="connsiteY8" fmla="*/ 0 h 5354907"/>
              <a:gd name="connsiteX0" fmla="*/ 5878 w 5496496"/>
              <a:gd name="connsiteY0" fmla="*/ 0 h 5354907"/>
              <a:gd name="connsiteX1" fmla="*/ 3287702 w 5496496"/>
              <a:gd name="connsiteY1" fmla="*/ 4754 h 5354907"/>
              <a:gd name="connsiteX2" fmla="*/ 5194786 w 5496496"/>
              <a:gd name="connsiteY2" fmla="*/ 2184078 h 5354907"/>
              <a:gd name="connsiteX3" fmla="*/ 5191758 w 5496496"/>
              <a:gd name="connsiteY3" fmla="*/ 3352443 h 5354907"/>
              <a:gd name="connsiteX4" fmla="*/ 3106105 w 5496496"/>
              <a:gd name="connsiteY4" fmla="*/ 5132289 h 5354907"/>
              <a:gd name="connsiteX5" fmla="*/ 1987490 w 5496496"/>
              <a:gd name="connsiteY5" fmla="*/ 5060814 h 5354907"/>
              <a:gd name="connsiteX6" fmla="*/ 4285 w 5496496"/>
              <a:gd name="connsiteY6" fmla="*/ 2453677 h 5354907"/>
              <a:gd name="connsiteX7" fmla="*/ 0 w 5496496"/>
              <a:gd name="connsiteY7" fmla="*/ 991851 h 5354907"/>
              <a:gd name="connsiteX8" fmla="*/ 5878 w 5496496"/>
              <a:gd name="connsiteY8" fmla="*/ 0 h 5354907"/>
              <a:gd name="connsiteX0" fmla="*/ 5878 w 5217135"/>
              <a:gd name="connsiteY0" fmla="*/ 0 h 5354907"/>
              <a:gd name="connsiteX1" fmla="*/ 3287702 w 5217135"/>
              <a:gd name="connsiteY1" fmla="*/ 4754 h 5354907"/>
              <a:gd name="connsiteX2" fmla="*/ 1642311 w 5217135"/>
              <a:gd name="connsiteY2" fmla="*/ 1782256 h 5354907"/>
              <a:gd name="connsiteX3" fmla="*/ 5191758 w 5217135"/>
              <a:gd name="connsiteY3" fmla="*/ 3352443 h 5354907"/>
              <a:gd name="connsiteX4" fmla="*/ 3106105 w 5217135"/>
              <a:gd name="connsiteY4" fmla="*/ 5132289 h 5354907"/>
              <a:gd name="connsiteX5" fmla="*/ 1987490 w 5217135"/>
              <a:gd name="connsiteY5" fmla="*/ 5060814 h 5354907"/>
              <a:gd name="connsiteX6" fmla="*/ 4285 w 5217135"/>
              <a:gd name="connsiteY6" fmla="*/ 2453677 h 5354907"/>
              <a:gd name="connsiteX7" fmla="*/ 0 w 5217135"/>
              <a:gd name="connsiteY7" fmla="*/ 991851 h 5354907"/>
              <a:gd name="connsiteX8" fmla="*/ 5878 w 5217135"/>
              <a:gd name="connsiteY8" fmla="*/ 0 h 5354907"/>
              <a:gd name="connsiteX0" fmla="*/ 5878 w 3437423"/>
              <a:gd name="connsiteY0" fmla="*/ 0 h 5427925"/>
              <a:gd name="connsiteX1" fmla="*/ 3287702 w 3437423"/>
              <a:gd name="connsiteY1" fmla="*/ 4754 h 5427925"/>
              <a:gd name="connsiteX2" fmla="*/ 1642311 w 3437423"/>
              <a:gd name="connsiteY2" fmla="*/ 1782256 h 5427925"/>
              <a:gd name="connsiteX3" fmla="*/ 2899544 w 3437423"/>
              <a:gd name="connsiteY3" fmla="*/ 1635565 h 5427925"/>
              <a:gd name="connsiteX4" fmla="*/ 3106105 w 3437423"/>
              <a:gd name="connsiteY4" fmla="*/ 5132289 h 5427925"/>
              <a:gd name="connsiteX5" fmla="*/ 1987490 w 3437423"/>
              <a:gd name="connsiteY5" fmla="*/ 5060814 h 5427925"/>
              <a:gd name="connsiteX6" fmla="*/ 4285 w 3437423"/>
              <a:gd name="connsiteY6" fmla="*/ 2453677 h 5427925"/>
              <a:gd name="connsiteX7" fmla="*/ 0 w 3437423"/>
              <a:gd name="connsiteY7" fmla="*/ 991851 h 5427925"/>
              <a:gd name="connsiteX8" fmla="*/ 5878 w 3437423"/>
              <a:gd name="connsiteY8" fmla="*/ 0 h 5427925"/>
              <a:gd name="connsiteX0" fmla="*/ 5878 w 4878877"/>
              <a:gd name="connsiteY0" fmla="*/ 0 h 5089750"/>
              <a:gd name="connsiteX1" fmla="*/ 3287702 w 4878877"/>
              <a:gd name="connsiteY1" fmla="*/ 4754 h 5089750"/>
              <a:gd name="connsiteX2" fmla="*/ 1642311 w 4878877"/>
              <a:gd name="connsiteY2" fmla="*/ 1782256 h 5089750"/>
              <a:gd name="connsiteX3" fmla="*/ 2899544 w 4878877"/>
              <a:gd name="connsiteY3" fmla="*/ 1635565 h 5089750"/>
              <a:gd name="connsiteX4" fmla="*/ 4868644 w 4878877"/>
              <a:gd name="connsiteY4" fmla="*/ 3241897 h 5089750"/>
              <a:gd name="connsiteX5" fmla="*/ 1987490 w 4878877"/>
              <a:gd name="connsiteY5" fmla="*/ 5060814 h 5089750"/>
              <a:gd name="connsiteX6" fmla="*/ 4285 w 4878877"/>
              <a:gd name="connsiteY6" fmla="*/ 2453677 h 5089750"/>
              <a:gd name="connsiteX7" fmla="*/ 0 w 4878877"/>
              <a:gd name="connsiteY7" fmla="*/ 991851 h 5089750"/>
              <a:gd name="connsiteX8" fmla="*/ 5878 w 4878877"/>
              <a:gd name="connsiteY8" fmla="*/ 0 h 5089750"/>
              <a:gd name="connsiteX0" fmla="*/ 5878 w 5088153"/>
              <a:gd name="connsiteY0" fmla="*/ 0 h 4313604"/>
              <a:gd name="connsiteX1" fmla="*/ 3287702 w 5088153"/>
              <a:gd name="connsiteY1" fmla="*/ 4754 h 4313604"/>
              <a:gd name="connsiteX2" fmla="*/ 1642311 w 5088153"/>
              <a:gd name="connsiteY2" fmla="*/ 1782256 h 4313604"/>
              <a:gd name="connsiteX3" fmla="*/ 2899544 w 5088153"/>
              <a:gd name="connsiteY3" fmla="*/ 1635565 h 4313604"/>
              <a:gd name="connsiteX4" fmla="*/ 4868644 w 5088153"/>
              <a:gd name="connsiteY4" fmla="*/ 3241897 h 4313604"/>
              <a:gd name="connsiteX5" fmla="*/ 4882438 w 5088153"/>
              <a:gd name="connsiteY5" fmla="*/ 4266301 h 4313604"/>
              <a:gd name="connsiteX6" fmla="*/ 4285 w 5088153"/>
              <a:gd name="connsiteY6" fmla="*/ 2453677 h 4313604"/>
              <a:gd name="connsiteX7" fmla="*/ 0 w 5088153"/>
              <a:gd name="connsiteY7" fmla="*/ 991851 h 4313604"/>
              <a:gd name="connsiteX8" fmla="*/ 5878 w 5088153"/>
              <a:gd name="connsiteY8" fmla="*/ 0 h 4313604"/>
              <a:gd name="connsiteX0" fmla="*/ 5878 w 5088153"/>
              <a:gd name="connsiteY0" fmla="*/ 0 h 6301389"/>
              <a:gd name="connsiteX1" fmla="*/ 3287702 w 5088153"/>
              <a:gd name="connsiteY1" fmla="*/ 4754 h 6301389"/>
              <a:gd name="connsiteX2" fmla="*/ 1642311 w 5088153"/>
              <a:gd name="connsiteY2" fmla="*/ 1782256 h 6301389"/>
              <a:gd name="connsiteX3" fmla="*/ 2899544 w 5088153"/>
              <a:gd name="connsiteY3" fmla="*/ 1635565 h 6301389"/>
              <a:gd name="connsiteX4" fmla="*/ 4868644 w 5088153"/>
              <a:gd name="connsiteY4" fmla="*/ 3241897 h 6301389"/>
              <a:gd name="connsiteX5" fmla="*/ 4882438 w 5088153"/>
              <a:gd name="connsiteY5" fmla="*/ 4266301 h 6301389"/>
              <a:gd name="connsiteX6" fmla="*/ 3118408 w 5088153"/>
              <a:gd name="connsiteY6" fmla="*/ 6134005 h 6301389"/>
              <a:gd name="connsiteX7" fmla="*/ 0 w 5088153"/>
              <a:gd name="connsiteY7" fmla="*/ 991851 h 6301389"/>
              <a:gd name="connsiteX8" fmla="*/ 5878 w 5088153"/>
              <a:gd name="connsiteY8" fmla="*/ 0 h 6301389"/>
              <a:gd name="connsiteX0" fmla="*/ 46 w 5082321"/>
              <a:gd name="connsiteY0" fmla="*/ 0 h 6301389"/>
              <a:gd name="connsiteX1" fmla="*/ 3281870 w 5082321"/>
              <a:gd name="connsiteY1" fmla="*/ 4754 h 6301389"/>
              <a:gd name="connsiteX2" fmla="*/ 1636479 w 5082321"/>
              <a:gd name="connsiteY2" fmla="*/ 1782256 h 6301389"/>
              <a:gd name="connsiteX3" fmla="*/ 2893712 w 5082321"/>
              <a:gd name="connsiteY3" fmla="*/ 1635565 h 6301389"/>
              <a:gd name="connsiteX4" fmla="*/ 4862812 w 5082321"/>
              <a:gd name="connsiteY4" fmla="*/ 3241897 h 6301389"/>
              <a:gd name="connsiteX5" fmla="*/ 4876606 w 5082321"/>
              <a:gd name="connsiteY5" fmla="*/ 4266301 h 6301389"/>
              <a:gd name="connsiteX6" fmla="*/ 3112576 w 5082321"/>
              <a:gd name="connsiteY6" fmla="*/ 6134005 h 6301389"/>
              <a:gd name="connsiteX7" fmla="*/ 185947 w 5082321"/>
              <a:gd name="connsiteY7" fmla="*/ 4142503 h 6301389"/>
              <a:gd name="connsiteX8" fmla="*/ 46 w 5082321"/>
              <a:gd name="connsiteY8" fmla="*/ 0 h 6301389"/>
              <a:gd name="connsiteX0" fmla="*/ 234187 w 4896374"/>
              <a:gd name="connsiteY0" fmla="*/ 3365074 h 6296635"/>
              <a:gd name="connsiteX1" fmla="*/ 3095923 w 4896374"/>
              <a:gd name="connsiteY1" fmla="*/ 0 h 6296635"/>
              <a:gd name="connsiteX2" fmla="*/ 1450532 w 4896374"/>
              <a:gd name="connsiteY2" fmla="*/ 1777502 h 6296635"/>
              <a:gd name="connsiteX3" fmla="*/ 2707765 w 4896374"/>
              <a:gd name="connsiteY3" fmla="*/ 1630811 h 6296635"/>
              <a:gd name="connsiteX4" fmla="*/ 4676865 w 4896374"/>
              <a:gd name="connsiteY4" fmla="*/ 3237143 h 6296635"/>
              <a:gd name="connsiteX5" fmla="*/ 4690659 w 4896374"/>
              <a:gd name="connsiteY5" fmla="*/ 4261547 h 6296635"/>
              <a:gd name="connsiteX6" fmla="*/ 2926629 w 4896374"/>
              <a:gd name="connsiteY6" fmla="*/ 6129251 h 6296635"/>
              <a:gd name="connsiteX7" fmla="*/ 0 w 4896374"/>
              <a:gd name="connsiteY7" fmla="*/ 4137749 h 6296635"/>
              <a:gd name="connsiteX8" fmla="*/ 234187 w 4896374"/>
              <a:gd name="connsiteY8" fmla="*/ 3365074 h 6296635"/>
              <a:gd name="connsiteX0" fmla="*/ 234187 w 4896374"/>
              <a:gd name="connsiteY0" fmla="*/ 1841409 h 4772970"/>
              <a:gd name="connsiteX1" fmla="*/ 1150738 w 4896374"/>
              <a:gd name="connsiteY1" fmla="*/ 823343 h 4772970"/>
              <a:gd name="connsiteX2" fmla="*/ 1450532 w 4896374"/>
              <a:gd name="connsiteY2" fmla="*/ 253837 h 4772970"/>
              <a:gd name="connsiteX3" fmla="*/ 2707765 w 4896374"/>
              <a:gd name="connsiteY3" fmla="*/ 107146 h 4772970"/>
              <a:gd name="connsiteX4" fmla="*/ 4676865 w 4896374"/>
              <a:gd name="connsiteY4" fmla="*/ 1713478 h 4772970"/>
              <a:gd name="connsiteX5" fmla="*/ 4690659 w 4896374"/>
              <a:gd name="connsiteY5" fmla="*/ 2737882 h 4772970"/>
              <a:gd name="connsiteX6" fmla="*/ 2926629 w 4896374"/>
              <a:gd name="connsiteY6" fmla="*/ 4605586 h 4772970"/>
              <a:gd name="connsiteX7" fmla="*/ 0 w 4896374"/>
              <a:gd name="connsiteY7" fmla="*/ 2614084 h 4772970"/>
              <a:gd name="connsiteX8" fmla="*/ 234187 w 4896374"/>
              <a:gd name="connsiteY8" fmla="*/ 1841409 h 4772970"/>
              <a:gd name="connsiteX0" fmla="*/ 97203 w 4759390"/>
              <a:gd name="connsiteY0" fmla="*/ 1841409 h 4772970"/>
              <a:gd name="connsiteX1" fmla="*/ 1013754 w 4759390"/>
              <a:gd name="connsiteY1" fmla="*/ 823343 h 4772970"/>
              <a:gd name="connsiteX2" fmla="*/ 1313548 w 4759390"/>
              <a:gd name="connsiteY2" fmla="*/ 253837 h 4772970"/>
              <a:gd name="connsiteX3" fmla="*/ 2570781 w 4759390"/>
              <a:gd name="connsiteY3" fmla="*/ 107146 h 4772970"/>
              <a:gd name="connsiteX4" fmla="*/ 4539881 w 4759390"/>
              <a:gd name="connsiteY4" fmla="*/ 1713478 h 4772970"/>
              <a:gd name="connsiteX5" fmla="*/ 4553675 w 4759390"/>
              <a:gd name="connsiteY5" fmla="*/ 2737882 h 4772970"/>
              <a:gd name="connsiteX6" fmla="*/ 2789645 w 4759390"/>
              <a:gd name="connsiteY6" fmla="*/ 4605586 h 4772970"/>
              <a:gd name="connsiteX7" fmla="*/ 0 w 4759390"/>
              <a:gd name="connsiteY7" fmla="*/ 4358358 h 4772970"/>
              <a:gd name="connsiteX8" fmla="*/ 97203 w 4759390"/>
              <a:gd name="connsiteY8" fmla="*/ 1841409 h 4772970"/>
              <a:gd name="connsiteX0" fmla="*/ 67 w 4881430"/>
              <a:gd name="connsiteY0" fmla="*/ 2416746 h 4772970"/>
              <a:gd name="connsiteX1" fmla="*/ 1135794 w 4881430"/>
              <a:gd name="connsiteY1" fmla="*/ 823343 h 4772970"/>
              <a:gd name="connsiteX2" fmla="*/ 1435588 w 4881430"/>
              <a:gd name="connsiteY2" fmla="*/ 253837 h 4772970"/>
              <a:gd name="connsiteX3" fmla="*/ 2692821 w 4881430"/>
              <a:gd name="connsiteY3" fmla="*/ 107146 h 4772970"/>
              <a:gd name="connsiteX4" fmla="*/ 4661921 w 4881430"/>
              <a:gd name="connsiteY4" fmla="*/ 1713478 h 4772970"/>
              <a:gd name="connsiteX5" fmla="*/ 4675715 w 4881430"/>
              <a:gd name="connsiteY5" fmla="*/ 2737882 h 4772970"/>
              <a:gd name="connsiteX6" fmla="*/ 2911685 w 4881430"/>
              <a:gd name="connsiteY6" fmla="*/ 4605586 h 4772970"/>
              <a:gd name="connsiteX7" fmla="*/ 122040 w 4881430"/>
              <a:gd name="connsiteY7" fmla="*/ 4358358 h 4772970"/>
              <a:gd name="connsiteX8" fmla="*/ 67 w 4881430"/>
              <a:gd name="connsiteY8" fmla="*/ 2416746 h 4772970"/>
              <a:gd name="connsiteX0" fmla="*/ 197658 w 5079021"/>
              <a:gd name="connsiteY0" fmla="*/ 2416746 h 5000290"/>
              <a:gd name="connsiteX1" fmla="*/ 1333385 w 5079021"/>
              <a:gd name="connsiteY1" fmla="*/ 823343 h 5000290"/>
              <a:gd name="connsiteX2" fmla="*/ 1633179 w 5079021"/>
              <a:gd name="connsiteY2" fmla="*/ 253837 h 5000290"/>
              <a:gd name="connsiteX3" fmla="*/ 2890412 w 5079021"/>
              <a:gd name="connsiteY3" fmla="*/ 107146 h 5000290"/>
              <a:gd name="connsiteX4" fmla="*/ 4859512 w 5079021"/>
              <a:gd name="connsiteY4" fmla="*/ 1713478 h 5000290"/>
              <a:gd name="connsiteX5" fmla="*/ 4873306 w 5079021"/>
              <a:gd name="connsiteY5" fmla="*/ 2737882 h 5000290"/>
              <a:gd name="connsiteX6" fmla="*/ 3109276 w 5079021"/>
              <a:gd name="connsiteY6" fmla="*/ 4605586 h 5000290"/>
              <a:gd name="connsiteX7" fmla="*/ 0 w 5079021"/>
              <a:gd name="connsiteY7" fmla="*/ 4906298 h 5000290"/>
              <a:gd name="connsiteX8" fmla="*/ 197658 w 5079021"/>
              <a:gd name="connsiteY8" fmla="*/ 2416746 h 5000290"/>
              <a:gd name="connsiteX0" fmla="*/ 627 w 5084677"/>
              <a:gd name="connsiteY0" fmla="*/ 2563794 h 5000290"/>
              <a:gd name="connsiteX1" fmla="*/ 1339041 w 5084677"/>
              <a:gd name="connsiteY1" fmla="*/ 823343 h 5000290"/>
              <a:gd name="connsiteX2" fmla="*/ 1638835 w 5084677"/>
              <a:gd name="connsiteY2" fmla="*/ 253837 h 5000290"/>
              <a:gd name="connsiteX3" fmla="*/ 2896068 w 5084677"/>
              <a:gd name="connsiteY3" fmla="*/ 107146 h 5000290"/>
              <a:gd name="connsiteX4" fmla="*/ 4865168 w 5084677"/>
              <a:gd name="connsiteY4" fmla="*/ 1713478 h 5000290"/>
              <a:gd name="connsiteX5" fmla="*/ 4878962 w 5084677"/>
              <a:gd name="connsiteY5" fmla="*/ 2737882 h 5000290"/>
              <a:gd name="connsiteX6" fmla="*/ 3114932 w 5084677"/>
              <a:gd name="connsiteY6" fmla="*/ 4605586 h 5000290"/>
              <a:gd name="connsiteX7" fmla="*/ 5656 w 5084677"/>
              <a:gd name="connsiteY7" fmla="*/ 4906298 h 5000290"/>
              <a:gd name="connsiteX8" fmla="*/ 627 w 5084677"/>
              <a:gd name="connsiteY8" fmla="*/ 2563794 h 5000290"/>
              <a:gd name="connsiteX0" fmla="*/ 20 w 5084070"/>
              <a:gd name="connsiteY0" fmla="*/ 2563794 h 4772970"/>
              <a:gd name="connsiteX1" fmla="*/ 1338434 w 5084070"/>
              <a:gd name="connsiteY1" fmla="*/ 823343 h 4772970"/>
              <a:gd name="connsiteX2" fmla="*/ 1638228 w 5084070"/>
              <a:gd name="connsiteY2" fmla="*/ 253837 h 4772970"/>
              <a:gd name="connsiteX3" fmla="*/ 2895461 w 5084070"/>
              <a:gd name="connsiteY3" fmla="*/ 107146 h 4772970"/>
              <a:gd name="connsiteX4" fmla="*/ 4864561 w 5084070"/>
              <a:gd name="connsiteY4" fmla="*/ 1713478 h 4772970"/>
              <a:gd name="connsiteX5" fmla="*/ 4878355 w 5084070"/>
              <a:gd name="connsiteY5" fmla="*/ 2737882 h 4772970"/>
              <a:gd name="connsiteX6" fmla="*/ 3114325 w 5084070"/>
              <a:gd name="connsiteY6" fmla="*/ 4605586 h 4772970"/>
              <a:gd name="connsiteX7" fmla="*/ 438243 w 5084070"/>
              <a:gd name="connsiteY7" fmla="*/ 4465156 h 4772970"/>
              <a:gd name="connsiteX8" fmla="*/ 20 w 5084070"/>
              <a:gd name="connsiteY8" fmla="*/ 2563794 h 4772970"/>
              <a:gd name="connsiteX0" fmla="*/ 881 w 5084931"/>
              <a:gd name="connsiteY0" fmla="*/ 2563794 h 4985355"/>
              <a:gd name="connsiteX1" fmla="*/ 1339295 w 5084931"/>
              <a:gd name="connsiteY1" fmla="*/ 823343 h 4985355"/>
              <a:gd name="connsiteX2" fmla="*/ 1639089 w 5084931"/>
              <a:gd name="connsiteY2" fmla="*/ 253837 h 4985355"/>
              <a:gd name="connsiteX3" fmla="*/ 2896322 w 5084931"/>
              <a:gd name="connsiteY3" fmla="*/ 107146 h 4985355"/>
              <a:gd name="connsiteX4" fmla="*/ 4865422 w 5084931"/>
              <a:gd name="connsiteY4" fmla="*/ 1713478 h 4985355"/>
              <a:gd name="connsiteX5" fmla="*/ 4879216 w 5084931"/>
              <a:gd name="connsiteY5" fmla="*/ 2737882 h 4985355"/>
              <a:gd name="connsiteX6" fmla="*/ 3115186 w 5084931"/>
              <a:gd name="connsiteY6" fmla="*/ 4605586 h 4985355"/>
              <a:gd name="connsiteX7" fmla="*/ 1936 w 5084931"/>
              <a:gd name="connsiteY7" fmla="*/ 4890402 h 4985355"/>
              <a:gd name="connsiteX8" fmla="*/ 881 w 5084931"/>
              <a:gd name="connsiteY8" fmla="*/ 2563794 h 4985355"/>
              <a:gd name="connsiteX0" fmla="*/ 881 w 5084931"/>
              <a:gd name="connsiteY0" fmla="*/ 2563794 h 4890402"/>
              <a:gd name="connsiteX1" fmla="*/ 1339295 w 5084931"/>
              <a:gd name="connsiteY1" fmla="*/ 823343 h 4890402"/>
              <a:gd name="connsiteX2" fmla="*/ 1639089 w 5084931"/>
              <a:gd name="connsiteY2" fmla="*/ 253837 h 4890402"/>
              <a:gd name="connsiteX3" fmla="*/ 2896322 w 5084931"/>
              <a:gd name="connsiteY3" fmla="*/ 107146 h 4890402"/>
              <a:gd name="connsiteX4" fmla="*/ 4865422 w 5084931"/>
              <a:gd name="connsiteY4" fmla="*/ 1713478 h 4890402"/>
              <a:gd name="connsiteX5" fmla="*/ 4879216 w 5084931"/>
              <a:gd name="connsiteY5" fmla="*/ 2737882 h 4890402"/>
              <a:gd name="connsiteX6" fmla="*/ 3115186 w 5084931"/>
              <a:gd name="connsiteY6" fmla="*/ 4605586 h 4890402"/>
              <a:gd name="connsiteX7" fmla="*/ 1936 w 5084931"/>
              <a:gd name="connsiteY7" fmla="*/ 4890402 h 4890402"/>
              <a:gd name="connsiteX8" fmla="*/ 881 w 5084931"/>
              <a:gd name="connsiteY8" fmla="*/ 2563794 h 4890402"/>
              <a:gd name="connsiteX0" fmla="*/ 881 w 5084931"/>
              <a:gd name="connsiteY0" fmla="*/ 2563794 h 4918221"/>
              <a:gd name="connsiteX1" fmla="*/ 1339295 w 5084931"/>
              <a:gd name="connsiteY1" fmla="*/ 823343 h 4918221"/>
              <a:gd name="connsiteX2" fmla="*/ 1639089 w 5084931"/>
              <a:gd name="connsiteY2" fmla="*/ 253837 h 4918221"/>
              <a:gd name="connsiteX3" fmla="*/ 2896322 w 5084931"/>
              <a:gd name="connsiteY3" fmla="*/ 107146 h 4918221"/>
              <a:gd name="connsiteX4" fmla="*/ 4865422 w 5084931"/>
              <a:gd name="connsiteY4" fmla="*/ 1713478 h 4918221"/>
              <a:gd name="connsiteX5" fmla="*/ 4879216 w 5084931"/>
              <a:gd name="connsiteY5" fmla="*/ 2737882 h 4918221"/>
              <a:gd name="connsiteX6" fmla="*/ 3115186 w 5084931"/>
              <a:gd name="connsiteY6" fmla="*/ 4605586 h 4918221"/>
              <a:gd name="connsiteX7" fmla="*/ 1936 w 5084931"/>
              <a:gd name="connsiteY7" fmla="*/ 4918221 h 4918221"/>
              <a:gd name="connsiteX8" fmla="*/ 881 w 5084931"/>
              <a:gd name="connsiteY8" fmla="*/ 2563794 h 4918221"/>
              <a:gd name="connsiteX0" fmla="*/ 881 w 5084931"/>
              <a:gd name="connsiteY0" fmla="*/ 2563794 h 4918221"/>
              <a:gd name="connsiteX1" fmla="*/ 1339295 w 5084931"/>
              <a:gd name="connsiteY1" fmla="*/ 823343 h 4918221"/>
              <a:gd name="connsiteX2" fmla="*/ 1639089 w 5084931"/>
              <a:gd name="connsiteY2" fmla="*/ 253837 h 4918221"/>
              <a:gd name="connsiteX3" fmla="*/ 2896322 w 5084931"/>
              <a:gd name="connsiteY3" fmla="*/ 107146 h 4918221"/>
              <a:gd name="connsiteX4" fmla="*/ 4865422 w 5084931"/>
              <a:gd name="connsiteY4" fmla="*/ 1713478 h 4918221"/>
              <a:gd name="connsiteX5" fmla="*/ 4879216 w 5084931"/>
              <a:gd name="connsiteY5" fmla="*/ 2737882 h 4918221"/>
              <a:gd name="connsiteX6" fmla="*/ 3115186 w 5084931"/>
              <a:gd name="connsiteY6" fmla="*/ 4605586 h 4918221"/>
              <a:gd name="connsiteX7" fmla="*/ 1936 w 5084931"/>
              <a:gd name="connsiteY7" fmla="*/ 4918221 h 4918221"/>
              <a:gd name="connsiteX8" fmla="*/ 881 w 5084931"/>
              <a:gd name="connsiteY8" fmla="*/ 2563794 h 4918221"/>
              <a:gd name="connsiteX0" fmla="*/ 881 w 5084931"/>
              <a:gd name="connsiteY0" fmla="*/ 2563794 h 5048747"/>
              <a:gd name="connsiteX1" fmla="*/ 1339295 w 5084931"/>
              <a:gd name="connsiteY1" fmla="*/ 823343 h 5048747"/>
              <a:gd name="connsiteX2" fmla="*/ 1639089 w 5084931"/>
              <a:gd name="connsiteY2" fmla="*/ 253837 h 5048747"/>
              <a:gd name="connsiteX3" fmla="*/ 2896322 w 5084931"/>
              <a:gd name="connsiteY3" fmla="*/ 107146 h 5048747"/>
              <a:gd name="connsiteX4" fmla="*/ 4865422 w 5084931"/>
              <a:gd name="connsiteY4" fmla="*/ 1713478 h 5048747"/>
              <a:gd name="connsiteX5" fmla="*/ 4879216 w 5084931"/>
              <a:gd name="connsiteY5" fmla="*/ 2737882 h 5048747"/>
              <a:gd name="connsiteX6" fmla="*/ 3139032 w 5084931"/>
              <a:gd name="connsiteY6" fmla="*/ 4891733 h 5048747"/>
              <a:gd name="connsiteX7" fmla="*/ 1936 w 5084931"/>
              <a:gd name="connsiteY7" fmla="*/ 4918221 h 5048747"/>
              <a:gd name="connsiteX8" fmla="*/ 881 w 5084931"/>
              <a:gd name="connsiteY8" fmla="*/ 2563794 h 5048747"/>
              <a:gd name="connsiteX0" fmla="*/ 881 w 5084931"/>
              <a:gd name="connsiteY0" fmla="*/ 2563794 h 5048747"/>
              <a:gd name="connsiteX1" fmla="*/ 1339295 w 5084931"/>
              <a:gd name="connsiteY1" fmla="*/ 823343 h 5048747"/>
              <a:gd name="connsiteX2" fmla="*/ 1639089 w 5084931"/>
              <a:gd name="connsiteY2" fmla="*/ 253837 h 5048747"/>
              <a:gd name="connsiteX3" fmla="*/ 2896322 w 5084931"/>
              <a:gd name="connsiteY3" fmla="*/ 107146 h 5048747"/>
              <a:gd name="connsiteX4" fmla="*/ 4865422 w 5084931"/>
              <a:gd name="connsiteY4" fmla="*/ 1713478 h 5048747"/>
              <a:gd name="connsiteX5" fmla="*/ 4879216 w 5084931"/>
              <a:gd name="connsiteY5" fmla="*/ 2737882 h 5048747"/>
              <a:gd name="connsiteX6" fmla="*/ 3139032 w 5084931"/>
              <a:gd name="connsiteY6" fmla="*/ 4891733 h 5048747"/>
              <a:gd name="connsiteX7" fmla="*/ 1936 w 5084931"/>
              <a:gd name="connsiteY7" fmla="*/ 4918221 h 5048747"/>
              <a:gd name="connsiteX8" fmla="*/ 881 w 5084931"/>
              <a:gd name="connsiteY8" fmla="*/ 2563794 h 5048747"/>
              <a:gd name="connsiteX0" fmla="*/ 881 w 5084931"/>
              <a:gd name="connsiteY0" fmla="*/ 2563794 h 5090993"/>
              <a:gd name="connsiteX1" fmla="*/ 1339295 w 5084931"/>
              <a:gd name="connsiteY1" fmla="*/ 823343 h 5090993"/>
              <a:gd name="connsiteX2" fmla="*/ 1639089 w 5084931"/>
              <a:gd name="connsiteY2" fmla="*/ 253837 h 5090993"/>
              <a:gd name="connsiteX3" fmla="*/ 2896322 w 5084931"/>
              <a:gd name="connsiteY3" fmla="*/ 107146 h 5090993"/>
              <a:gd name="connsiteX4" fmla="*/ 4865422 w 5084931"/>
              <a:gd name="connsiteY4" fmla="*/ 1713478 h 5090993"/>
              <a:gd name="connsiteX5" fmla="*/ 4879216 w 5084931"/>
              <a:gd name="connsiteY5" fmla="*/ 2737882 h 5090993"/>
              <a:gd name="connsiteX6" fmla="*/ 3150955 w 5084931"/>
              <a:gd name="connsiteY6" fmla="*/ 4935450 h 5090993"/>
              <a:gd name="connsiteX7" fmla="*/ 1936 w 5084931"/>
              <a:gd name="connsiteY7" fmla="*/ 4918221 h 5090993"/>
              <a:gd name="connsiteX8" fmla="*/ 881 w 5084931"/>
              <a:gd name="connsiteY8" fmla="*/ 2563794 h 5090993"/>
              <a:gd name="connsiteX0" fmla="*/ 881 w 5084931"/>
              <a:gd name="connsiteY0" fmla="*/ 2563794 h 5067946"/>
              <a:gd name="connsiteX1" fmla="*/ 1339295 w 5084931"/>
              <a:gd name="connsiteY1" fmla="*/ 823343 h 5067946"/>
              <a:gd name="connsiteX2" fmla="*/ 1639089 w 5084931"/>
              <a:gd name="connsiteY2" fmla="*/ 253837 h 5067946"/>
              <a:gd name="connsiteX3" fmla="*/ 2896322 w 5084931"/>
              <a:gd name="connsiteY3" fmla="*/ 107146 h 5067946"/>
              <a:gd name="connsiteX4" fmla="*/ 4865422 w 5084931"/>
              <a:gd name="connsiteY4" fmla="*/ 1713478 h 5067946"/>
              <a:gd name="connsiteX5" fmla="*/ 4879216 w 5084931"/>
              <a:gd name="connsiteY5" fmla="*/ 2737882 h 5067946"/>
              <a:gd name="connsiteX6" fmla="*/ 3139032 w 5084931"/>
              <a:gd name="connsiteY6" fmla="*/ 4911604 h 5067946"/>
              <a:gd name="connsiteX7" fmla="*/ 1936 w 5084931"/>
              <a:gd name="connsiteY7" fmla="*/ 4918221 h 5067946"/>
              <a:gd name="connsiteX8" fmla="*/ 881 w 5084931"/>
              <a:gd name="connsiteY8" fmla="*/ 2563794 h 5067946"/>
              <a:gd name="connsiteX0" fmla="*/ 881 w 5084931"/>
              <a:gd name="connsiteY0" fmla="*/ 2563794 h 5067946"/>
              <a:gd name="connsiteX1" fmla="*/ 1339295 w 5084931"/>
              <a:gd name="connsiteY1" fmla="*/ 823343 h 5067946"/>
              <a:gd name="connsiteX2" fmla="*/ 1639089 w 5084931"/>
              <a:gd name="connsiteY2" fmla="*/ 253837 h 5067946"/>
              <a:gd name="connsiteX3" fmla="*/ 2896322 w 5084931"/>
              <a:gd name="connsiteY3" fmla="*/ 107146 h 5067946"/>
              <a:gd name="connsiteX4" fmla="*/ 4865422 w 5084931"/>
              <a:gd name="connsiteY4" fmla="*/ 1713478 h 5067946"/>
              <a:gd name="connsiteX5" fmla="*/ 4879216 w 5084931"/>
              <a:gd name="connsiteY5" fmla="*/ 2737882 h 5067946"/>
              <a:gd name="connsiteX6" fmla="*/ 3139032 w 5084931"/>
              <a:gd name="connsiteY6" fmla="*/ 4911604 h 5067946"/>
              <a:gd name="connsiteX7" fmla="*/ 1936 w 5084931"/>
              <a:gd name="connsiteY7" fmla="*/ 4918221 h 5067946"/>
              <a:gd name="connsiteX8" fmla="*/ 881 w 5084931"/>
              <a:gd name="connsiteY8" fmla="*/ 2563794 h 5067946"/>
              <a:gd name="connsiteX0" fmla="*/ 881 w 5084931"/>
              <a:gd name="connsiteY0" fmla="*/ 2563794 h 4918221"/>
              <a:gd name="connsiteX1" fmla="*/ 1339295 w 5084931"/>
              <a:gd name="connsiteY1" fmla="*/ 823343 h 4918221"/>
              <a:gd name="connsiteX2" fmla="*/ 1639089 w 5084931"/>
              <a:gd name="connsiteY2" fmla="*/ 253837 h 4918221"/>
              <a:gd name="connsiteX3" fmla="*/ 2896322 w 5084931"/>
              <a:gd name="connsiteY3" fmla="*/ 107146 h 4918221"/>
              <a:gd name="connsiteX4" fmla="*/ 4865422 w 5084931"/>
              <a:gd name="connsiteY4" fmla="*/ 1713478 h 4918221"/>
              <a:gd name="connsiteX5" fmla="*/ 4879216 w 5084931"/>
              <a:gd name="connsiteY5" fmla="*/ 2737882 h 4918221"/>
              <a:gd name="connsiteX6" fmla="*/ 3139032 w 5084931"/>
              <a:gd name="connsiteY6" fmla="*/ 4911604 h 4918221"/>
              <a:gd name="connsiteX7" fmla="*/ 1936 w 5084931"/>
              <a:gd name="connsiteY7" fmla="*/ 4918221 h 4918221"/>
              <a:gd name="connsiteX8" fmla="*/ 881 w 5084931"/>
              <a:gd name="connsiteY8" fmla="*/ 2563794 h 4918221"/>
              <a:gd name="connsiteX0" fmla="*/ 881 w 5111046"/>
              <a:gd name="connsiteY0" fmla="*/ 2563794 h 4918221"/>
              <a:gd name="connsiteX1" fmla="*/ 1339295 w 5111046"/>
              <a:gd name="connsiteY1" fmla="*/ 823343 h 4918221"/>
              <a:gd name="connsiteX2" fmla="*/ 1639089 w 5111046"/>
              <a:gd name="connsiteY2" fmla="*/ 253837 h 4918221"/>
              <a:gd name="connsiteX3" fmla="*/ 2896322 w 5111046"/>
              <a:gd name="connsiteY3" fmla="*/ 107146 h 4918221"/>
              <a:gd name="connsiteX4" fmla="*/ 4865422 w 5111046"/>
              <a:gd name="connsiteY4" fmla="*/ 1713478 h 4918221"/>
              <a:gd name="connsiteX5" fmla="*/ 4926908 w 5111046"/>
              <a:gd name="connsiteY5" fmla="*/ 2753779 h 4918221"/>
              <a:gd name="connsiteX6" fmla="*/ 3139032 w 5111046"/>
              <a:gd name="connsiteY6" fmla="*/ 4911604 h 4918221"/>
              <a:gd name="connsiteX7" fmla="*/ 1936 w 5111046"/>
              <a:gd name="connsiteY7" fmla="*/ 4918221 h 4918221"/>
              <a:gd name="connsiteX8" fmla="*/ 881 w 5111046"/>
              <a:gd name="connsiteY8" fmla="*/ 2563794 h 4918221"/>
              <a:gd name="connsiteX0" fmla="*/ 881 w 5111046"/>
              <a:gd name="connsiteY0" fmla="*/ 2563794 h 4918221"/>
              <a:gd name="connsiteX1" fmla="*/ 1339295 w 5111046"/>
              <a:gd name="connsiteY1" fmla="*/ 823343 h 4918221"/>
              <a:gd name="connsiteX2" fmla="*/ 1639089 w 5111046"/>
              <a:gd name="connsiteY2" fmla="*/ 253837 h 4918221"/>
              <a:gd name="connsiteX3" fmla="*/ 2896322 w 5111046"/>
              <a:gd name="connsiteY3" fmla="*/ 107146 h 4918221"/>
              <a:gd name="connsiteX4" fmla="*/ 4865422 w 5111046"/>
              <a:gd name="connsiteY4" fmla="*/ 1713478 h 4918221"/>
              <a:gd name="connsiteX5" fmla="*/ 4926908 w 5111046"/>
              <a:gd name="connsiteY5" fmla="*/ 2753779 h 4918221"/>
              <a:gd name="connsiteX6" fmla="*/ 3139032 w 5111046"/>
              <a:gd name="connsiteY6" fmla="*/ 4911604 h 4918221"/>
              <a:gd name="connsiteX7" fmla="*/ 1936 w 5111046"/>
              <a:gd name="connsiteY7" fmla="*/ 4918221 h 4918221"/>
              <a:gd name="connsiteX8" fmla="*/ 881 w 5111046"/>
              <a:gd name="connsiteY8" fmla="*/ 2563794 h 4918221"/>
              <a:gd name="connsiteX0" fmla="*/ 881 w 5145378"/>
              <a:gd name="connsiteY0" fmla="*/ 2563794 h 4918221"/>
              <a:gd name="connsiteX1" fmla="*/ 1339295 w 5145378"/>
              <a:gd name="connsiteY1" fmla="*/ 823343 h 4918221"/>
              <a:gd name="connsiteX2" fmla="*/ 1639089 w 5145378"/>
              <a:gd name="connsiteY2" fmla="*/ 253837 h 4918221"/>
              <a:gd name="connsiteX3" fmla="*/ 2896322 w 5145378"/>
              <a:gd name="connsiteY3" fmla="*/ 107146 h 4918221"/>
              <a:gd name="connsiteX4" fmla="*/ 4865422 w 5145378"/>
              <a:gd name="connsiteY4" fmla="*/ 1713478 h 4918221"/>
              <a:gd name="connsiteX5" fmla="*/ 4926908 w 5145378"/>
              <a:gd name="connsiteY5" fmla="*/ 2753779 h 4918221"/>
              <a:gd name="connsiteX6" fmla="*/ 3139032 w 5145378"/>
              <a:gd name="connsiteY6" fmla="*/ 4911604 h 4918221"/>
              <a:gd name="connsiteX7" fmla="*/ 1936 w 5145378"/>
              <a:gd name="connsiteY7" fmla="*/ 4918221 h 4918221"/>
              <a:gd name="connsiteX8" fmla="*/ 881 w 5145378"/>
              <a:gd name="connsiteY8" fmla="*/ 2563794 h 4918221"/>
              <a:gd name="connsiteX0" fmla="*/ 881 w 5052584"/>
              <a:gd name="connsiteY0" fmla="*/ 2563794 h 4918221"/>
              <a:gd name="connsiteX1" fmla="*/ 1339295 w 5052584"/>
              <a:gd name="connsiteY1" fmla="*/ 823343 h 4918221"/>
              <a:gd name="connsiteX2" fmla="*/ 1639089 w 5052584"/>
              <a:gd name="connsiteY2" fmla="*/ 253837 h 4918221"/>
              <a:gd name="connsiteX3" fmla="*/ 2896322 w 5052584"/>
              <a:gd name="connsiteY3" fmla="*/ 107146 h 4918221"/>
              <a:gd name="connsiteX4" fmla="*/ 4551456 w 5052584"/>
              <a:gd name="connsiteY4" fmla="*/ 1892319 h 4918221"/>
              <a:gd name="connsiteX5" fmla="*/ 4926908 w 5052584"/>
              <a:gd name="connsiteY5" fmla="*/ 2753779 h 4918221"/>
              <a:gd name="connsiteX6" fmla="*/ 3139032 w 5052584"/>
              <a:gd name="connsiteY6" fmla="*/ 4911604 h 4918221"/>
              <a:gd name="connsiteX7" fmla="*/ 1936 w 5052584"/>
              <a:gd name="connsiteY7" fmla="*/ 4918221 h 4918221"/>
              <a:gd name="connsiteX8" fmla="*/ 881 w 5052584"/>
              <a:gd name="connsiteY8" fmla="*/ 2563794 h 4918221"/>
              <a:gd name="connsiteX0" fmla="*/ 881 w 5105592"/>
              <a:gd name="connsiteY0" fmla="*/ 2563794 h 4918221"/>
              <a:gd name="connsiteX1" fmla="*/ 1339295 w 5105592"/>
              <a:gd name="connsiteY1" fmla="*/ 823343 h 4918221"/>
              <a:gd name="connsiteX2" fmla="*/ 1639089 w 5105592"/>
              <a:gd name="connsiteY2" fmla="*/ 253837 h 4918221"/>
              <a:gd name="connsiteX3" fmla="*/ 2896322 w 5105592"/>
              <a:gd name="connsiteY3" fmla="*/ 107146 h 4918221"/>
              <a:gd name="connsiteX4" fmla="*/ 4762091 w 5105592"/>
              <a:gd name="connsiteY4" fmla="*/ 1641941 h 4918221"/>
              <a:gd name="connsiteX5" fmla="*/ 4926908 w 5105592"/>
              <a:gd name="connsiteY5" fmla="*/ 2753779 h 4918221"/>
              <a:gd name="connsiteX6" fmla="*/ 3139032 w 5105592"/>
              <a:gd name="connsiteY6" fmla="*/ 4911604 h 4918221"/>
              <a:gd name="connsiteX7" fmla="*/ 1936 w 5105592"/>
              <a:gd name="connsiteY7" fmla="*/ 4918221 h 4918221"/>
              <a:gd name="connsiteX8" fmla="*/ 881 w 5105592"/>
              <a:gd name="connsiteY8" fmla="*/ 2563794 h 4918221"/>
              <a:gd name="connsiteX0" fmla="*/ 881 w 5133565"/>
              <a:gd name="connsiteY0" fmla="*/ 2563794 h 4918221"/>
              <a:gd name="connsiteX1" fmla="*/ 1339295 w 5133565"/>
              <a:gd name="connsiteY1" fmla="*/ 823343 h 4918221"/>
              <a:gd name="connsiteX2" fmla="*/ 1639089 w 5133565"/>
              <a:gd name="connsiteY2" fmla="*/ 253837 h 4918221"/>
              <a:gd name="connsiteX3" fmla="*/ 2896322 w 5133565"/>
              <a:gd name="connsiteY3" fmla="*/ 107146 h 4918221"/>
              <a:gd name="connsiteX4" fmla="*/ 4837602 w 5133565"/>
              <a:gd name="connsiteY4" fmla="*/ 1713478 h 4918221"/>
              <a:gd name="connsiteX5" fmla="*/ 4926908 w 5133565"/>
              <a:gd name="connsiteY5" fmla="*/ 2753779 h 4918221"/>
              <a:gd name="connsiteX6" fmla="*/ 3139032 w 5133565"/>
              <a:gd name="connsiteY6" fmla="*/ 4911604 h 4918221"/>
              <a:gd name="connsiteX7" fmla="*/ 1936 w 5133565"/>
              <a:gd name="connsiteY7" fmla="*/ 4918221 h 4918221"/>
              <a:gd name="connsiteX8" fmla="*/ 881 w 5133565"/>
              <a:gd name="connsiteY8" fmla="*/ 2563794 h 4918221"/>
              <a:gd name="connsiteX0" fmla="*/ 881 w 5124103"/>
              <a:gd name="connsiteY0" fmla="*/ 2563794 h 4918221"/>
              <a:gd name="connsiteX1" fmla="*/ 1339295 w 5124103"/>
              <a:gd name="connsiteY1" fmla="*/ 823343 h 4918221"/>
              <a:gd name="connsiteX2" fmla="*/ 1639089 w 5124103"/>
              <a:gd name="connsiteY2" fmla="*/ 253837 h 4918221"/>
              <a:gd name="connsiteX3" fmla="*/ 2896322 w 5124103"/>
              <a:gd name="connsiteY3" fmla="*/ 107146 h 4918221"/>
              <a:gd name="connsiteX4" fmla="*/ 4813756 w 5124103"/>
              <a:gd name="connsiteY4" fmla="*/ 1955907 h 4918221"/>
              <a:gd name="connsiteX5" fmla="*/ 4926908 w 5124103"/>
              <a:gd name="connsiteY5" fmla="*/ 2753779 h 4918221"/>
              <a:gd name="connsiteX6" fmla="*/ 3139032 w 5124103"/>
              <a:gd name="connsiteY6" fmla="*/ 4911604 h 4918221"/>
              <a:gd name="connsiteX7" fmla="*/ 1936 w 5124103"/>
              <a:gd name="connsiteY7" fmla="*/ 4918221 h 4918221"/>
              <a:gd name="connsiteX8" fmla="*/ 881 w 5124103"/>
              <a:gd name="connsiteY8" fmla="*/ 2563794 h 4918221"/>
              <a:gd name="connsiteX0" fmla="*/ 881 w 5122584"/>
              <a:gd name="connsiteY0" fmla="*/ 2563794 h 4918221"/>
              <a:gd name="connsiteX1" fmla="*/ 1339295 w 5122584"/>
              <a:gd name="connsiteY1" fmla="*/ 823343 h 4918221"/>
              <a:gd name="connsiteX2" fmla="*/ 1639089 w 5122584"/>
              <a:gd name="connsiteY2" fmla="*/ 253837 h 4918221"/>
              <a:gd name="connsiteX3" fmla="*/ 2896322 w 5122584"/>
              <a:gd name="connsiteY3" fmla="*/ 107146 h 4918221"/>
              <a:gd name="connsiteX4" fmla="*/ 4809782 w 5122584"/>
              <a:gd name="connsiteY4" fmla="*/ 1677710 h 4918221"/>
              <a:gd name="connsiteX5" fmla="*/ 4926908 w 5122584"/>
              <a:gd name="connsiteY5" fmla="*/ 2753779 h 4918221"/>
              <a:gd name="connsiteX6" fmla="*/ 3139032 w 5122584"/>
              <a:gd name="connsiteY6" fmla="*/ 4911604 h 4918221"/>
              <a:gd name="connsiteX7" fmla="*/ 1936 w 5122584"/>
              <a:gd name="connsiteY7" fmla="*/ 4918221 h 4918221"/>
              <a:gd name="connsiteX8" fmla="*/ 881 w 5122584"/>
              <a:gd name="connsiteY8" fmla="*/ 2563794 h 4918221"/>
              <a:gd name="connsiteX0" fmla="*/ 881 w 5154949"/>
              <a:gd name="connsiteY0" fmla="*/ 2563794 h 4918221"/>
              <a:gd name="connsiteX1" fmla="*/ 1339295 w 5154949"/>
              <a:gd name="connsiteY1" fmla="*/ 823343 h 4918221"/>
              <a:gd name="connsiteX2" fmla="*/ 1639089 w 5154949"/>
              <a:gd name="connsiteY2" fmla="*/ 253837 h 4918221"/>
              <a:gd name="connsiteX3" fmla="*/ 2896322 w 5154949"/>
              <a:gd name="connsiteY3" fmla="*/ 107146 h 4918221"/>
              <a:gd name="connsiteX4" fmla="*/ 4809782 w 5154949"/>
              <a:gd name="connsiteY4" fmla="*/ 1677710 h 4918221"/>
              <a:gd name="connsiteX5" fmla="*/ 4926908 w 5154949"/>
              <a:gd name="connsiteY5" fmla="*/ 2753779 h 4918221"/>
              <a:gd name="connsiteX6" fmla="*/ 3139032 w 5154949"/>
              <a:gd name="connsiteY6" fmla="*/ 4911604 h 4918221"/>
              <a:gd name="connsiteX7" fmla="*/ 1936 w 5154949"/>
              <a:gd name="connsiteY7" fmla="*/ 4918221 h 4918221"/>
              <a:gd name="connsiteX8" fmla="*/ 881 w 5154949"/>
              <a:gd name="connsiteY8" fmla="*/ 2563794 h 4918221"/>
              <a:gd name="connsiteX0" fmla="*/ 881 w 5153649"/>
              <a:gd name="connsiteY0" fmla="*/ 2563794 h 4918221"/>
              <a:gd name="connsiteX1" fmla="*/ 1339295 w 5153649"/>
              <a:gd name="connsiteY1" fmla="*/ 823343 h 4918221"/>
              <a:gd name="connsiteX2" fmla="*/ 1639089 w 5153649"/>
              <a:gd name="connsiteY2" fmla="*/ 253837 h 4918221"/>
              <a:gd name="connsiteX3" fmla="*/ 2896322 w 5153649"/>
              <a:gd name="connsiteY3" fmla="*/ 107146 h 4918221"/>
              <a:gd name="connsiteX4" fmla="*/ 4809782 w 5153649"/>
              <a:gd name="connsiteY4" fmla="*/ 1677710 h 4918221"/>
              <a:gd name="connsiteX5" fmla="*/ 4926908 w 5153649"/>
              <a:gd name="connsiteY5" fmla="*/ 2753779 h 4918221"/>
              <a:gd name="connsiteX6" fmla="*/ 3139032 w 5153649"/>
              <a:gd name="connsiteY6" fmla="*/ 4911604 h 4918221"/>
              <a:gd name="connsiteX7" fmla="*/ 1936 w 5153649"/>
              <a:gd name="connsiteY7" fmla="*/ 4918221 h 4918221"/>
              <a:gd name="connsiteX8" fmla="*/ 881 w 5153649"/>
              <a:gd name="connsiteY8" fmla="*/ 2563794 h 4918221"/>
              <a:gd name="connsiteX0" fmla="*/ 881 w 5153649"/>
              <a:gd name="connsiteY0" fmla="*/ 2563794 h 4918221"/>
              <a:gd name="connsiteX1" fmla="*/ 1339295 w 5153649"/>
              <a:gd name="connsiteY1" fmla="*/ 823343 h 4918221"/>
              <a:gd name="connsiteX2" fmla="*/ 1639089 w 5153649"/>
              <a:gd name="connsiteY2" fmla="*/ 253837 h 4918221"/>
              <a:gd name="connsiteX3" fmla="*/ 2896322 w 5153649"/>
              <a:gd name="connsiteY3" fmla="*/ 107146 h 4918221"/>
              <a:gd name="connsiteX4" fmla="*/ 4809782 w 5153649"/>
              <a:gd name="connsiteY4" fmla="*/ 1677710 h 4918221"/>
              <a:gd name="connsiteX5" fmla="*/ 4926908 w 5153649"/>
              <a:gd name="connsiteY5" fmla="*/ 2753779 h 4918221"/>
              <a:gd name="connsiteX6" fmla="*/ 3139032 w 5153649"/>
              <a:gd name="connsiteY6" fmla="*/ 4911604 h 4918221"/>
              <a:gd name="connsiteX7" fmla="*/ 1936 w 5153649"/>
              <a:gd name="connsiteY7" fmla="*/ 4918221 h 4918221"/>
              <a:gd name="connsiteX8" fmla="*/ 881 w 5153649"/>
              <a:gd name="connsiteY8" fmla="*/ 2563794 h 4918221"/>
              <a:gd name="connsiteX0" fmla="*/ 881 w 5119761"/>
              <a:gd name="connsiteY0" fmla="*/ 2563794 h 4918221"/>
              <a:gd name="connsiteX1" fmla="*/ 1339295 w 5119761"/>
              <a:gd name="connsiteY1" fmla="*/ 823343 h 4918221"/>
              <a:gd name="connsiteX2" fmla="*/ 1639089 w 5119761"/>
              <a:gd name="connsiteY2" fmla="*/ 253837 h 4918221"/>
              <a:gd name="connsiteX3" fmla="*/ 2951961 w 5119761"/>
              <a:gd name="connsiteY3" fmla="*/ 158811 h 4918221"/>
              <a:gd name="connsiteX4" fmla="*/ 4809782 w 5119761"/>
              <a:gd name="connsiteY4" fmla="*/ 1677710 h 4918221"/>
              <a:gd name="connsiteX5" fmla="*/ 4926908 w 5119761"/>
              <a:gd name="connsiteY5" fmla="*/ 2753779 h 4918221"/>
              <a:gd name="connsiteX6" fmla="*/ 3139032 w 5119761"/>
              <a:gd name="connsiteY6" fmla="*/ 4911604 h 4918221"/>
              <a:gd name="connsiteX7" fmla="*/ 1936 w 5119761"/>
              <a:gd name="connsiteY7" fmla="*/ 4918221 h 4918221"/>
              <a:gd name="connsiteX8" fmla="*/ 881 w 5119761"/>
              <a:gd name="connsiteY8" fmla="*/ 2563794 h 4918221"/>
              <a:gd name="connsiteX0" fmla="*/ 881 w 5119761"/>
              <a:gd name="connsiteY0" fmla="*/ 2563794 h 4918221"/>
              <a:gd name="connsiteX1" fmla="*/ 1339295 w 5119761"/>
              <a:gd name="connsiteY1" fmla="*/ 823343 h 4918221"/>
              <a:gd name="connsiteX2" fmla="*/ 1639089 w 5119761"/>
              <a:gd name="connsiteY2" fmla="*/ 253837 h 4918221"/>
              <a:gd name="connsiteX3" fmla="*/ 2951961 w 5119761"/>
              <a:gd name="connsiteY3" fmla="*/ 158811 h 4918221"/>
              <a:gd name="connsiteX4" fmla="*/ 4809782 w 5119761"/>
              <a:gd name="connsiteY4" fmla="*/ 1677710 h 4918221"/>
              <a:gd name="connsiteX5" fmla="*/ 4926908 w 5119761"/>
              <a:gd name="connsiteY5" fmla="*/ 2753779 h 4918221"/>
              <a:gd name="connsiteX6" fmla="*/ 3139032 w 5119761"/>
              <a:gd name="connsiteY6" fmla="*/ 4911604 h 4918221"/>
              <a:gd name="connsiteX7" fmla="*/ 1936 w 5119761"/>
              <a:gd name="connsiteY7" fmla="*/ 4918221 h 4918221"/>
              <a:gd name="connsiteX8" fmla="*/ 881 w 5119761"/>
              <a:gd name="connsiteY8" fmla="*/ 2563794 h 4918221"/>
              <a:gd name="connsiteX0" fmla="*/ 881 w 5152020"/>
              <a:gd name="connsiteY0" fmla="*/ 2563794 h 4918221"/>
              <a:gd name="connsiteX1" fmla="*/ 1339295 w 5152020"/>
              <a:gd name="connsiteY1" fmla="*/ 823343 h 4918221"/>
              <a:gd name="connsiteX2" fmla="*/ 1639089 w 5152020"/>
              <a:gd name="connsiteY2" fmla="*/ 253837 h 4918221"/>
              <a:gd name="connsiteX3" fmla="*/ 2951961 w 5152020"/>
              <a:gd name="connsiteY3" fmla="*/ 158811 h 4918221"/>
              <a:gd name="connsiteX4" fmla="*/ 4809782 w 5152020"/>
              <a:gd name="connsiteY4" fmla="*/ 1677710 h 4918221"/>
              <a:gd name="connsiteX5" fmla="*/ 4926908 w 5152020"/>
              <a:gd name="connsiteY5" fmla="*/ 2753779 h 4918221"/>
              <a:gd name="connsiteX6" fmla="*/ 3139032 w 5152020"/>
              <a:gd name="connsiteY6" fmla="*/ 4911604 h 4918221"/>
              <a:gd name="connsiteX7" fmla="*/ 1936 w 5152020"/>
              <a:gd name="connsiteY7" fmla="*/ 4918221 h 4918221"/>
              <a:gd name="connsiteX8" fmla="*/ 881 w 5152020"/>
              <a:gd name="connsiteY8" fmla="*/ 2563794 h 4918221"/>
              <a:gd name="connsiteX0" fmla="*/ 881 w 5148289"/>
              <a:gd name="connsiteY0" fmla="*/ 2563794 h 4918221"/>
              <a:gd name="connsiteX1" fmla="*/ 1339295 w 5148289"/>
              <a:gd name="connsiteY1" fmla="*/ 823343 h 4918221"/>
              <a:gd name="connsiteX2" fmla="*/ 1639089 w 5148289"/>
              <a:gd name="connsiteY2" fmla="*/ 253837 h 4918221"/>
              <a:gd name="connsiteX3" fmla="*/ 2951961 w 5148289"/>
              <a:gd name="connsiteY3" fmla="*/ 158811 h 4918221"/>
              <a:gd name="connsiteX4" fmla="*/ 4809782 w 5148289"/>
              <a:gd name="connsiteY4" fmla="*/ 1677710 h 4918221"/>
              <a:gd name="connsiteX5" fmla="*/ 4926908 w 5148289"/>
              <a:gd name="connsiteY5" fmla="*/ 2753779 h 4918221"/>
              <a:gd name="connsiteX6" fmla="*/ 3139032 w 5148289"/>
              <a:gd name="connsiteY6" fmla="*/ 4911604 h 4918221"/>
              <a:gd name="connsiteX7" fmla="*/ 1936 w 5148289"/>
              <a:gd name="connsiteY7" fmla="*/ 4918221 h 4918221"/>
              <a:gd name="connsiteX8" fmla="*/ 881 w 5148289"/>
              <a:gd name="connsiteY8" fmla="*/ 2563794 h 4918221"/>
              <a:gd name="connsiteX0" fmla="*/ 881 w 5150985"/>
              <a:gd name="connsiteY0" fmla="*/ 2563794 h 4918221"/>
              <a:gd name="connsiteX1" fmla="*/ 1339295 w 5150985"/>
              <a:gd name="connsiteY1" fmla="*/ 823343 h 4918221"/>
              <a:gd name="connsiteX2" fmla="*/ 1639089 w 5150985"/>
              <a:gd name="connsiteY2" fmla="*/ 253837 h 4918221"/>
              <a:gd name="connsiteX3" fmla="*/ 2951961 w 5150985"/>
              <a:gd name="connsiteY3" fmla="*/ 158811 h 4918221"/>
              <a:gd name="connsiteX4" fmla="*/ 4809782 w 5150985"/>
              <a:gd name="connsiteY4" fmla="*/ 1677710 h 4918221"/>
              <a:gd name="connsiteX5" fmla="*/ 4926908 w 5150985"/>
              <a:gd name="connsiteY5" fmla="*/ 2753779 h 4918221"/>
              <a:gd name="connsiteX6" fmla="*/ 3139032 w 5150985"/>
              <a:gd name="connsiteY6" fmla="*/ 4911604 h 4918221"/>
              <a:gd name="connsiteX7" fmla="*/ 1936 w 5150985"/>
              <a:gd name="connsiteY7" fmla="*/ 4918221 h 4918221"/>
              <a:gd name="connsiteX8" fmla="*/ 881 w 5150985"/>
              <a:gd name="connsiteY8" fmla="*/ 2563794 h 4918221"/>
              <a:gd name="connsiteX0" fmla="*/ 881 w 5150985"/>
              <a:gd name="connsiteY0" fmla="*/ 2563794 h 4918221"/>
              <a:gd name="connsiteX1" fmla="*/ 1339295 w 5150985"/>
              <a:gd name="connsiteY1" fmla="*/ 823343 h 4918221"/>
              <a:gd name="connsiteX2" fmla="*/ 1639089 w 5150985"/>
              <a:gd name="connsiteY2" fmla="*/ 253837 h 4918221"/>
              <a:gd name="connsiteX3" fmla="*/ 2951961 w 5150985"/>
              <a:gd name="connsiteY3" fmla="*/ 158811 h 4918221"/>
              <a:gd name="connsiteX4" fmla="*/ 4809782 w 5150985"/>
              <a:gd name="connsiteY4" fmla="*/ 1677710 h 4918221"/>
              <a:gd name="connsiteX5" fmla="*/ 4926908 w 5150985"/>
              <a:gd name="connsiteY5" fmla="*/ 2753779 h 4918221"/>
              <a:gd name="connsiteX6" fmla="*/ 3139032 w 5150985"/>
              <a:gd name="connsiteY6" fmla="*/ 4911604 h 4918221"/>
              <a:gd name="connsiteX7" fmla="*/ 1936 w 5150985"/>
              <a:gd name="connsiteY7" fmla="*/ 4918221 h 4918221"/>
              <a:gd name="connsiteX8" fmla="*/ 881 w 5150985"/>
              <a:gd name="connsiteY8" fmla="*/ 2563794 h 4918221"/>
              <a:gd name="connsiteX0" fmla="*/ 881 w 5150985"/>
              <a:gd name="connsiteY0" fmla="*/ 2534559 h 4888986"/>
              <a:gd name="connsiteX1" fmla="*/ 1339295 w 5150985"/>
              <a:gd name="connsiteY1" fmla="*/ 794108 h 4888986"/>
              <a:gd name="connsiteX2" fmla="*/ 1666909 w 5150985"/>
              <a:gd name="connsiteY2" fmla="*/ 256397 h 4888986"/>
              <a:gd name="connsiteX3" fmla="*/ 2951961 w 5150985"/>
              <a:gd name="connsiteY3" fmla="*/ 129576 h 4888986"/>
              <a:gd name="connsiteX4" fmla="*/ 4809782 w 5150985"/>
              <a:gd name="connsiteY4" fmla="*/ 1648475 h 4888986"/>
              <a:gd name="connsiteX5" fmla="*/ 4926908 w 5150985"/>
              <a:gd name="connsiteY5" fmla="*/ 2724544 h 4888986"/>
              <a:gd name="connsiteX6" fmla="*/ 3139032 w 5150985"/>
              <a:gd name="connsiteY6" fmla="*/ 4882369 h 4888986"/>
              <a:gd name="connsiteX7" fmla="*/ 1936 w 5150985"/>
              <a:gd name="connsiteY7" fmla="*/ 4888986 h 4888986"/>
              <a:gd name="connsiteX8" fmla="*/ 881 w 5150985"/>
              <a:gd name="connsiteY8" fmla="*/ 2534559 h 4888986"/>
              <a:gd name="connsiteX0" fmla="*/ 881 w 5150985"/>
              <a:gd name="connsiteY0" fmla="*/ 2653329 h 5007756"/>
              <a:gd name="connsiteX1" fmla="*/ 1339295 w 5150985"/>
              <a:gd name="connsiteY1" fmla="*/ 912878 h 5007756"/>
              <a:gd name="connsiteX2" fmla="*/ 1666909 w 5150985"/>
              <a:gd name="connsiteY2" fmla="*/ 375167 h 5007756"/>
              <a:gd name="connsiteX3" fmla="*/ 2951961 w 5150985"/>
              <a:gd name="connsiteY3" fmla="*/ 248346 h 5007756"/>
              <a:gd name="connsiteX4" fmla="*/ 4809782 w 5150985"/>
              <a:gd name="connsiteY4" fmla="*/ 1767245 h 5007756"/>
              <a:gd name="connsiteX5" fmla="*/ 4926908 w 5150985"/>
              <a:gd name="connsiteY5" fmla="*/ 2843314 h 5007756"/>
              <a:gd name="connsiteX6" fmla="*/ 3139032 w 5150985"/>
              <a:gd name="connsiteY6" fmla="*/ 5001139 h 5007756"/>
              <a:gd name="connsiteX7" fmla="*/ 1936 w 5150985"/>
              <a:gd name="connsiteY7" fmla="*/ 5007756 h 5007756"/>
              <a:gd name="connsiteX8" fmla="*/ 881 w 5150985"/>
              <a:gd name="connsiteY8" fmla="*/ 2653329 h 5007756"/>
              <a:gd name="connsiteX0" fmla="*/ 881 w 5150985"/>
              <a:gd name="connsiteY0" fmla="*/ 2578236 h 4932663"/>
              <a:gd name="connsiteX1" fmla="*/ 1339295 w 5150985"/>
              <a:gd name="connsiteY1" fmla="*/ 837785 h 4932663"/>
              <a:gd name="connsiteX2" fmla="*/ 1698703 w 5150985"/>
              <a:gd name="connsiteY2" fmla="*/ 435199 h 4932663"/>
              <a:gd name="connsiteX3" fmla="*/ 2951961 w 5150985"/>
              <a:gd name="connsiteY3" fmla="*/ 173253 h 4932663"/>
              <a:gd name="connsiteX4" fmla="*/ 4809782 w 5150985"/>
              <a:gd name="connsiteY4" fmla="*/ 1692152 h 4932663"/>
              <a:gd name="connsiteX5" fmla="*/ 4926908 w 5150985"/>
              <a:gd name="connsiteY5" fmla="*/ 2768221 h 4932663"/>
              <a:gd name="connsiteX6" fmla="*/ 3139032 w 5150985"/>
              <a:gd name="connsiteY6" fmla="*/ 4926046 h 4932663"/>
              <a:gd name="connsiteX7" fmla="*/ 1936 w 5150985"/>
              <a:gd name="connsiteY7" fmla="*/ 4932663 h 4932663"/>
              <a:gd name="connsiteX8" fmla="*/ 881 w 5150985"/>
              <a:gd name="connsiteY8" fmla="*/ 2578236 h 4932663"/>
              <a:gd name="connsiteX0" fmla="*/ 881 w 5150985"/>
              <a:gd name="connsiteY0" fmla="*/ 2667984 h 5022411"/>
              <a:gd name="connsiteX1" fmla="*/ 1339295 w 5150985"/>
              <a:gd name="connsiteY1" fmla="*/ 927533 h 5022411"/>
              <a:gd name="connsiteX2" fmla="*/ 1662935 w 5150985"/>
              <a:gd name="connsiteY2" fmla="*/ 365977 h 5022411"/>
              <a:gd name="connsiteX3" fmla="*/ 2951961 w 5150985"/>
              <a:gd name="connsiteY3" fmla="*/ 263001 h 5022411"/>
              <a:gd name="connsiteX4" fmla="*/ 4809782 w 5150985"/>
              <a:gd name="connsiteY4" fmla="*/ 1781900 h 5022411"/>
              <a:gd name="connsiteX5" fmla="*/ 4926908 w 5150985"/>
              <a:gd name="connsiteY5" fmla="*/ 2857969 h 5022411"/>
              <a:gd name="connsiteX6" fmla="*/ 3139032 w 5150985"/>
              <a:gd name="connsiteY6" fmla="*/ 5015794 h 5022411"/>
              <a:gd name="connsiteX7" fmla="*/ 1936 w 5150985"/>
              <a:gd name="connsiteY7" fmla="*/ 5022411 h 5022411"/>
              <a:gd name="connsiteX8" fmla="*/ 881 w 5150985"/>
              <a:gd name="connsiteY8" fmla="*/ 2667984 h 5022411"/>
              <a:gd name="connsiteX0" fmla="*/ 881 w 5150985"/>
              <a:gd name="connsiteY0" fmla="*/ 2658367 h 5012794"/>
              <a:gd name="connsiteX1" fmla="*/ 1339295 w 5150985"/>
              <a:gd name="connsiteY1" fmla="*/ 917916 h 5012794"/>
              <a:gd name="connsiteX2" fmla="*/ 1662935 w 5150985"/>
              <a:gd name="connsiteY2" fmla="*/ 356360 h 5012794"/>
              <a:gd name="connsiteX3" fmla="*/ 2951961 w 5150985"/>
              <a:gd name="connsiteY3" fmla="*/ 253384 h 5012794"/>
              <a:gd name="connsiteX4" fmla="*/ 4809782 w 5150985"/>
              <a:gd name="connsiteY4" fmla="*/ 1772283 h 5012794"/>
              <a:gd name="connsiteX5" fmla="*/ 4926908 w 5150985"/>
              <a:gd name="connsiteY5" fmla="*/ 2848352 h 5012794"/>
              <a:gd name="connsiteX6" fmla="*/ 3139032 w 5150985"/>
              <a:gd name="connsiteY6" fmla="*/ 5006177 h 5012794"/>
              <a:gd name="connsiteX7" fmla="*/ 1936 w 5150985"/>
              <a:gd name="connsiteY7" fmla="*/ 5012794 h 5012794"/>
              <a:gd name="connsiteX8" fmla="*/ 881 w 5150985"/>
              <a:gd name="connsiteY8" fmla="*/ 2658367 h 5012794"/>
              <a:gd name="connsiteX0" fmla="*/ 881 w 5150985"/>
              <a:gd name="connsiteY0" fmla="*/ 2680771 h 5035198"/>
              <a:gd name="connsiteX1" fmla="*/ 1339295 w 5150985"/>
              <a:gd name="connsiteY1" fmla="*/ 940320 h 5035198"/>
              <a:gd name="connsiteX2" fmla="*/ 1662935 w 5150985"/>
              <a:gd name="connsiteY2" fmla="*/ 378764 h 5035198"/>
              <a:gd name="connsiteX3" fmla="*/ 2951961 w 5150985"/>
              <a:gd name="connsiteY3" fmla="*/ 275788 h 5035198"/>
              <a:gd name="connsiteX4" fmla="*/ 4809782 w 5150985"/>
              <a:gd name="connsiteY4" fmla="*/ 1794687 h 5035198"/>
              <a:gd name="connsiteX5" fmla="*/ 4926908 w 5150985"/>
              <a:gd name="connsiteY5" fmla="*/ 2870756 h 5035198"/>
              <a:gd name="connsiteX6" fmla="*/ 3139032 w 5150985"/>
              <a:gd name="connsiteY6" fmla="*/ 5028581 h 5035198"/>
              <a:gd name="connsiteX7" fmla="*/ 1936 w 5150985"/>
              <a:gd name="connsiteY7" fmla="*/ 5035198 h 5035198"/>
              <a:gd name="connsiteX8" fmla="*/ 881 w 5150985"/>
              <a:gd name="connsiteY8" fmla="*/ 2680771 h 5035198"/>
              <a:gd name="connsiteX0" fmla="*/ 881 w 5122178"/>
              <a:gd name="connsiteY0" fmla="*/ 2702207 h 5056634"/>
              <a:gd name="connsiteX1" fmla="*/ 1339295 w 5122178"/>
              <a:gd name="connsiteY1" fmla="*/ 961756 h 5056634"/>
              <a:gd name="connsiteX2" fmla="*/ 1662935 w 5122178"/>
              <a:gd name="connsiteY2" fmla="*/ 400200 h 5056634"/>
              <a:gd name="connsiteX3" fmla="*/ 2904270 w 5122178"/>
              <a:gd name="connsiteY3" fmla="*/ 253507 h 5056634"/>
              <a:gd name="connsiteX4" fmla="*/ 4809782 w 5122178"/>
              <a:gd name="connsiteY4" fmla="*/ 1816123 h 5056634"/>
              <a:gd name="connsiteX5" fmla="*/ 4926908 w 5122178"/>
              <a:gd name="connsiteY5" fmla="*/ 2892192 h 5056634"/>
              <a:gd name="connsiteX6" fmla="*/ 3139032 w 5122178"/>
              <a:gd name="connsiteY6" fmla="*/ 5050017 h 5056634"/>
              <a:gd name="connsiteX7" fmla="*/ 1936 w 5122178"/>
              <a:gd name="connsiteY7" fmla="*/ 5056634 h 5056634"/>
              <a:gd name="connsiteX8" fmla="*/ 881 w 5122178"/>
              <a:gd name="connsiteY8" fmla="*/ 2702207 h 5056634"/>
              <a:gd name="connsiteX0" fmla="*/ 881 w 5122178"/>
              <a:gd name="connsiteY0" fmla="*/ 2706672 h 5061099"/>
              <a:gd name="connsiteX1" fmla="*/ 1339295 w 5122178"/>
              <a:gd name="connsiteY1" fmla="*/ 966221 h 5061099"/>
              <a:gd name="connsiteX2" fmla="*/ 1662935 w 5122178"/>
              <a:gd name="connsiteY2" fmla="*/ 404665 h 5061099"/>
              <a:gd name="connsiteX3" fmla="*/ 2904270 w 5122178"/>
              <a:gd name="connsiteY3" fmla="*/ 257972 h 5061099"/>
              <a:gd name="connsiteX4" fmla="*/ 4809782 w 5122178"/>
              <a:gd name="connsiteY4" fmla="*/ 1820588 h 5061099"/>
              <a:gd name="connsiteX5" fmla="*/ 4926908 w 5122178"/>
              <a:gd name="connsiteY5" fmla="*/ 2896657 h 5061099"/>
              <a:gd name="connsiteX6" fmla="*/ 3139032 w 5122178"/>
              <a:gd name="connsiteY6" fmla="*/ 5054482 h 5061099"/>
              <a:gd name="connsiteX7" fmla="*/ 1936 w 5122178"/>
              <a:gd name="connsiteY7" fmla="*/ 5061099 h 5061099"/>
              <a:gd name="connsiteX8" fmla="*/ 881 w 5122178"/>
              <a:gd name="connsiteY8" fmla="*/ 2706672 h 5061099"/>
              <a:gd name="connsiteX0" fmla="*/ 881 w 5150382"/>
              <a:gd name="connsiteY0" fmla="*/ 2706672 h 5061099"/>
              <a:gd name="connsiteX1" fmla="*/ 1339295 w 5150382"/>
              <a:gd name="connsiteY1" fmla="*/ 966221 h 5061099"/>
              <a:gd name="connsiteX2" fmla="*/ 1662935 w 5150382"/>
              <a:gd name="connsiteY2" fmla="*/ 404665 h 5061099"/>
              <a:gd name="connsiteX3" fmla="*/ 2904270 w 5150382"/>
              <a:gd name="connsiteY3" fmla="*/ 257972 h 5061099"/>
              <a:gd name="connsiteX4" fmla="*/ 4809782 w 5150382"/>
              <a:gd name="connsiteY4" fmla="*/ 1820588 h 5061099"/>
              <a:gd name="connsiteX5" fmla="*/ 4926908 w 5150382"/>
              <a:gd name="connsiteY5" fmla="*/ 2896657 h 5061099"/>
              <a:gd name="connsiteX6" fmla="*/ 3139032 w 5150382"/>
              <a:gd name="connsiteY6" fmla="*/ 5054482 h 5061099"/>
              <a:gd name="connsiteX7" fmla="*/ 1936 w 5150382"/>
              <a:gd name="connsiteY7" fmla="*/ 5061099 h 5061099"/>
              <a:gd name="connsiteX8" fmla="*/ 881 w 5150382"/>
              <a:gd name="connsiteY8" fmla="*/ 2706672 h 5061099"/>
              <a:gd name="connsiteX0" fmla="*/ 881 w 5150382"/>
              <a:gd name="connsiteY0" fmla="*/ 2706672 h 5061099"/>
              <a:gd name="connsiteX1" fmla="*/ 1263785 w 5150382"/>
              <a:gd name="connsiteY1" fmla="*/ 970195 h 5061099"/>
              <a:gd name="connsiteX2" fmla="*/ 1662935 w 5150382"/>
              <a:gd name="connsiteY2" fmla="*/ 404665 h 5061099"/>
              <a:gd name="connsiteX3" fmla="*/ 2904270 w 5150382"/>
              <a:gd name="connsiteY3" fmla="*/ 257972 h 5061099"/>
              <a:gd name="connsiteX4" fmla="*/ 4809782 w 5150382"/>
              <a:gd name="connsiteY4" fmla="*/ 1820588 h 5061099"/>
              <a:gd name="connsiteX5" fmla="*/ 4926908 w 5150382"/>
              <a:gd name="connsiteY5" fmla="*/ 2896657 h 5061099"/>
              <a:gd name="connsiteX6" fmla="*/ 3139032 w 5150382"/>
              <a:gd name="connsiteY6" fmla="*/ 5054482 h 5061099"/>
              <a:gd name="connsiteX7" fmla="*/ 1936 w 5150382"/>
              <a:gd name="connsiteY7" fmla="*/ 5061099 h 5061099"/>
              <a:gd name="connsiteX8" fmla="*/ 881 w 5150382"/>
              <a:gd name="connsiteY8" fmla="*/ 2706672 h 5061099"/>
              <a:gd name="connsiteX0" fmla="*/ 881 w 5150382"/>
              <a:gd name="connsiteY0" fmla="*/ 2706672 h 5061099"/>
              <a:gd name="connsiteX1" fmla="*/ 1263785 w 5150382"/>
              <a:gd name="connsiteY1" fmla="*/ 970195 h 5061099"/>
              <a:gd name="connsiteX2" fmla="*/ 1662935 w 5150382"/>
              <a:gd name="connsiteY2" fmla="*/ 404665 h 5061099"/>
              <a:gd name="connsiteX3" fmla="*/ 2904270 w 5150382"/>
              <a:gd name="connsiteY3" fmla="*/ 257972 h 5061099"/>
              <a:gd name="connsiteX4" fmla="*/ 4809782 w 5150382"/>
              <a:gd name="connsiteY4" fmla="*/ 1820588 h 5061099"/>
              <a:gd name="connsiteX5" fmla="*/ 4926908 w 5150382"/>
              <a:gd name="connsiteY5" fmla="*/ 2896657 h 5061099"/>
              <a:gd name="connsiteX6" fmla="*/ 3139032 w 5150382"/>
              <a:gd name="connsiteY6" fmla="*/ 5054482 h 5061099"/>
              <a:gd name="connsiteX7" fmla="*/ 1936 w 5150382"/>
              <a:gd name="connsiteY7" fmla="*/ 5061099 h 5061099"/>
              <a:gd name="connsiteX8" fmla="*/ 881 w 5150382"/>
              <a:gd name="connsiteY8" fmla="*/ 2706672 h 5061099"/>
              <a:gd name="connsiteX0" fmla="*/ 881 w 5150382"/>
              <a:gd name="connsiteY0" fmla="*/ 2706672 h 5061099"/>
              <a:gd name="connsiteX1" fmla="*/ 1263785 w 5150382"/>
              <a:gd name="connsiteY1" fmla="*/ 970195 h 5061099"/>
              <a:gd name="connsiteX2" fmla="*/ 1662935 w 5150382"/>
              <a:gd name="connsiteY2" fmla="*/ 404665 h 5061099"/>
              <a:gd name="connsiteX3" fmla="*/ 2904270 w 5150382"/>
              <a:gd name="connsiteY3" fmla="*/ 257972 h 5061099"/>
              <a:gd name="connsiteX4" fmla="*/ 4809782 w 5150382"/>
              <a:gd name="connsiteY4" fmla="*/ 1820588 h 5061099"/>
              <a:gd name="connsiteX5" fmla="*/ 4926908 w 5150382"/>
              <a:gd name="connsiteY5" fmla="*/ 2896657 h 5061099"/>
              <a:gd name="connsiteX6" fmla="*/ 3139032 w 5150382"/>
              <a:gd name="connsiteY6" fmla="*/ 5054482 h 5061099"/>
              <a:gd name="connsiteX7" fmla="*/ 1936 w 5150382"/>
              <a:gd name="connsiteY7" fmla="*/ 5061099 h 5061099"/>
              <a:gd name="connsiteX8" fmla="*/ 881 w 5150382"/>
              <a:gd name="connsiteY8" fmla="*/ 2706672 h 5061099"/>
              <a:gd name="connsiteX0" fmla="*/ 881 w 5150382"/>
              <a:gd name="connsiteY0" fmla="*/ 2706672 h 5061099"/>
              <a:gd name="connsiteX1" fmla="*/ 1263785 w 5150382"/>
              <a:gd name="connsiteY1" fmla="*/ 970195 h 5061099"/>
              <a:gd name="connsiteX2" fmla="*/ 1662935 w 5150382"/>
              <a:gd name="connsiteY2" fmla="*/ 404665 h 5061099"/>
              <a:gd name="connsiteX3" fmla="*/ 2904270 w 5150382"/>
              <a:gd name="connsiteY3" fmla="*/ 257972 h 5061099"/>
              <a:gd name="connsiteX4" fmla="*/ 4809782 w 5150382"/>
              <a:gd name="connsiteY4" fmla="*/ 1820588 h 5061099"/>
              <a:gd name="connsiteX5" fmla="*/ 4926908 w 5150382"/>
              <a:gd name="connsiteY5" fmla="*/ 2896657 h 5061099"/>
              <a:gd name="connsiteX6" fmla="*/ 3229924 w 5150382"/>
              <a:gd name="connsiteY6" fmla="*/ 4933291 h 5061099"/>
              <a:gd name="connsiteX7" fmla="*/ 1936 w 5150382"/>
              <a:gd name="connsiteY7" fmla="*/ 5061099 h 5061099"/>
              <a:gd name="connsiteX8" fmla="*/ 881 w 5150382"/>
              <a:gd name="connsiteY8" fmla="*/ 2706672 h 5061099"/>
              <a:gd name="connsiteX0" fmla="*/ 9045 w 5158546"/>
              <a:gd name="connsiteY0" fmla="*/ 2706672 h 4933291"/>
              <a:gd name="connsiteX1" fmla="*/ 1271949 w 5158546"/>
              <a:gd name="connsiteY1" fmla="*/ 970195 h 4933291"/>
              <a:gd name="connsiteX2" fmla="*/ 1671099 w 5158546"/>
              <a:gd name="connsiteY2" fmla="*/ 404665 h 4933291"/>
              <a:gd name="connsiteX3" fmla="*/ 2912434 w 5158546"/>
              <a:gd name="connsiteY3" fmla="*/ 257972 h 4933291"/>
              <a:gd name="connsiteX4" fmla="*/ 4817946 w 5158546"/>
              <a:gd name="connsiteY4" fmla="*/ 1820588 h 4933291"/>
              <a:gd name="connsiteX5" fmla="*/ 4935072 w 5158546"/>
              <a:gd name="connsiteY5" fmla="*/ 2896657 h 4933291"/>
              <a:gd name="connsiteX6" fmla="*/ 3238088 w 5158546"/>
              <a:gd name="connsiteY6" fmla="*/ 4933291 h 4933291"/>
              <a:gd name="connsiteX7" fmla="*/ 0 w 5158546"/>
              <a:gd name="connsiteY7" fmla="*/ 3828987 h 4933291"/>
              <a:gd name="connsiteX8" fmla="*/ 9045 w 5158546"/>
              <a:gd name="connsiteY8" fmla="*/ 2706672 h 4933291"/>
              <a:gd name="connsiteX0" fmla="*/ 9045 w 5158546"/>
              <a:gd name="connsiteY0" fmla="*/ 2706672 h 4933291"/>
              <a:gd name="connsiteX1" fmla="*/ 1271949 w 5158546"/>
              <a:gd name="connsiteY1" fmla="*/ 970195 h 4933291"/>
              <a:gd name="connsiteX2" fmla="*/ 1671099 w 5158546"/>
              <a:gd name="connsiteY2" fmla="*/ 404665 h 4933291"/>
              <a:gd name="connsiteX3" fmla="*/ 2912434 w 5158546"/>
              <a:gd name="connsiteY3" fmla="*/ 257972 h 4933291"/>
              <a:gd name="connsiteX4" fmla="*/ 4817946 w 5158546"/>
              <a:gd name="connsiteY4" fmla="*/ 1820588 h 4933291"/>
              <a:gd name="connsiteX5" fmla="*/ 4935072 w 5158546"/>
              <a:gd name="connsiteY5" fmla="*/ 2896657 h 4933291"/>
              <a:gd name="connsiteX6" fmla="*/ 3238088 w 5158546"/>
              <a:gd name="connsiteY6" fmla="*/ 4933291 h 4933291"/>
              <a:gd name="connsiteX7" fmla="*/ 0 w 5158546"/>
              <a:gd name="connsiteY7" fmla="*/ 3828987 h 4933291"/>
              <a:gd name="connsiteX8" fmla="*/ 9045 w 5158546"/>
              <a:gd name="connsiteY8" fmla="*/ 2706672 h 4933291"/>
              <a:gd name="connsiteX0" fmla="*/ 37 w 5149538"/>
              <a:gd name="connsiteY0" fmla="*/ 2706672 h 4933291"/>
              <a:gd name="connsiteX1" fmla="*/ 1262941 w 5149538"/>
              <a:gd name="connsiteY1" fmla="*/ 970195 h 4933291"/>
              <a:gd name="connsiteX2" fmla="*/ 1662091 w 5149538"/>
              <a:gd name="connsiteY2" fmla="*/ 404665 h 4933291"/>
              <a:gd name="connsiteX3" fmla="*/ 2903426 w 5149538"/>
              <a:gd name="connsiteY3" fmla="*/ 257972 h 4933291"/>
              <a:gd name="connsiteX4" fmla="*/ 4808938 w 5149538"/>
              <a:gd name="connsiteY4" fmla="*/ 1820588 h 4933291"/>
              <a:gd name="connsiteX5" fmla="*/ 4926064 w 5149538"/>
              <a:gd name="connsiteY5" fmla="*/ 2896657 h 4933291"/>
              <a:gd name="connsiteX6" fmla="*/ 3229080 w 5149538"/>
              <a:gd name="connsiteY6" fmla="*/ 4933291 h 4933291"/>
              <a:gd name="connsiteX7" fmla="*/ 233375 w 5149538"/>
              <a:gd name="connsiteY7" fmla="*/ 3404818 h 4933291"/>
              <a:gd name="connsiteX8" fmla="*/ 37 w 5149538"/>
              <a:gd name="connsiteY8" fmla="*/ 2706672 h 4933291"/>
              <a:gd name="connsiteX0" fmla="*/ 881 w 5150382"/>
              <a:gd name="connsiteY0" fmla="*/ 2706672 h 4933291"/>
              <a:gd name="connsiteX1" fmla="*/ 1263785 w 5150382"/>
              <a:gd name="connsiteY1" fmla="*/ 970195 h 4933291"/>
              <a:gd name="connsiteX2" fmla="*/ 1662935 w 5150382"/>
              <a:gd name="connsiteY2" fmla="*/ 404665 h 4933291"/>
              <a:gd name="connsiteX3" fmla="*/ 2904270 w 5150382"/>
              <a:gd name="connsiteY3" fmla="*/ 257972 h 4933291"/>
              <a:gd name="connsiteX4" fmla="*/ 4809782 w 5150382"/>
              <a:gd name="connsiteY4" fmla="*/ 1820588 h 4933291"/>
              <a:gd name="connsiteX5" fmla="*/ 4926908 w 5150382"/>
              <a:gd name="connsiteY5" fmla="*/ 2896657 h 4933291"/>
              <a:gd name="connsiteX6" fmla="*/ 3229924 w 5150382"/>
              <a:gd name="connsiteY6" fmla="*/ 4933291 h 4933291"/>
              <a:gd name="connsiteX7" fmla="*/ 1936 w 5150382"/>
              <a:gd name="connsiteY7" fmla="*/ 3606803 h 4933291"/>
              <a:gd name="connsiteX8" fmla="*/ 881 w 5150382"/>
              <a:gd name="connsiteY8" fmla="*/ 2706672 h 4933291"/>
              <a:gd name="connsiteX0" fmla="*/ 881 w 5150382"/>
              <a:gd name="connsiteY0" fmla="*/ 2706672 h 4044555"/>
              <a:gd name="connsiteX1" fmla="*/ 1263785 w 5150382"/>
              <a:gd name="connsiteY1" fmla="*/ 970195 h 4044555"/>
              <a:gd name="connsiteX2" fmla="*/ 1662935 w 5150382"/>
              <a:gd name="connsiteY2" fmla="*/ 404665 h 4044555"/>
              <a:gd name="connsiteX3" fmla="*/ 2904270 w 5150382"/>
              <a:gd name="connsiteY3" fmla="*/ 257972 h 4044555"/>
              <a:gd name="connsiteX4" fmla="*/ 4809782 w 5150382"/>
              <a:gd name="connsiteY4" fmla="*/ 1820588 h 4044555"/>
              <a:gd name="connsiteX5" fmla="*/ 4926908 w 5150382"/>
              <a:gd name="connsiteY5" fmla="*/ 2896657 h 4044555"/>
              <a:gd name="connsiteX6" fmla="*/ 3997470 w 5150382"/>
              <a:gd name="connsiteY6" fmla="*/ 4044555 h 4044555"/>
              <a:gd name="connsiteX7" fmla="*/ 1936 w 5150382"/>
              <a:gd name="connsiteY7" fmla="*/ 3606803 h 4044555"/>
              <a:gd name="connsiteX8" fmla="*/ 881 w 5150382"/>
              <a:gd name="connsiteY8" fmla="*/ 2706672 h 4044555"/>
              <a:gd name="connsiteX0" fmla="*/ 881 w 5150382"/>
              <a:gd name="connsiteY0" fmla="*/ 2706672 h 4044555"/>
              <a:gd name="connsiteX1" fmla="*/ 1263785 w 5150382"/>
              <a:gd name="connsiteY1" fmla="*/ 970195 h 4044555"/>
              <a:gd name="connsiteX2" fmla="*/ 1662935 w 5150382"/>
              <a:gd name="connsiteY2" fmla="*/ 404665 h 4044555"/>
              <a:gd name="connsiteX3" fmla="*/ 2904270 w 5150382"/>
              <a:gd name="connsiteY3" fmla="*/ 257972 h 4044555"/>
              <a:gd name="connsiteX4" fmla="*/ 4809782 w 5150382"/>
              <a:gd name="connsiteY4" fmla="*/ 1820588 h 4044555"/>
              <a:gd name="connsiteX5" fmla="*/ 4926908 w 5150382"/>
              <a:gd name="connsiteY5" fmla="*/ 2896657 h 4044555"/>
              <a:gd name="connsiteX6" fmla="*/ 3997470 w 5150382"/>
              <a:gd name="connsiteY6" fmla="*/ 4044555 h 4044555"/>
              <a:gd name="connsiteX7" fmla="*/ 1936 w 5150382"/>
              <a:gd name="connsiteY7" fmla="*/ 3606803 h 4044555"/>
              <a:gd name="connsiteX8" fmla="*/ 881 w 5150382"/>
              <a:gd name="connsiteY8" fmla="*/ 2706672 h 4044555"/>
              <a:gd name="connsiteX0" fmla="*/ 881 w 5150382"/>
              <a:gd name="connsiteY0" fmla="*/ 2706672 h 3882967"/>
              <a:gd name="connsiteX1" fmla="*/ 1263785 w 5150382"/>
              <a:gd name="connsiteY1" fmla="*/ 970195 h 3882967"/>
              <a:gd name="connsiteX2" fmla="*/ 1662935 w 5150382"/>
              <a:gd name="connsiteY2" fmla="*/ 404665 h 3882967"/>
              <a:gd name="connsiteX3" fmla="*/ 2904270 w 5150382"/>
              <a:gd name="connsiteY3" fmla="*/ 257972 h 3882967"/>
              <a:gd name="connsiteX4" fmla="*/ 4809782 w 5150382"/>
              <a:gd name="connsiteY4" fmla="*/ 1820588 h 3882967"/>
              <a:gd name="connsiteX5" fmla="*/ 4926908 w 5150382"/>
              <a:gd name="connsiteY5" fmla="*/ 2896657 h 3882967"/>
              <a:gd name="connsiteX6" fmla="*/ 4199456 w 5150382"/>
              <a:gd name="connsiteY6" fmla="*/ 3882967 h 3882967"/>
              <a:gd name="connsiteX7" fmla="*/ 1936 w 5150382"/>
              <a:gd name="connsiteY7" fmla="*/ 3606803 h 3882967"/>
              <a:gd name="connsiteX8" fmla="*/ 881 w 5150382"/>
              <a:gd name="connsiteY8" fmla="*/ 2706672 h 3882967"/>
              <a:gd name="connsiteX0" fmla="*/ 881 w 5150382"/>
              <a:gd name="connsiteY0" fmla="*/ 2706672 h 3882967"/>
              <a:gd name="connsiteX1" fmla="*/ 1263785 w 5150382"/>
              <a:gd name="connsiteY1" fmla="*/ 970195 h 3882967"/>
              <a:gd name="connsiteX2" fmla="*/ 1662935 w 5150382"/>
              <a:gd name="connsiteY2" fmla="*/ 404665 h 3882967"/>
              <a:gd name="connsiteX3" fmla="*/ 2904270 w 5150382"/>
              <a:gd name="connsiteY3" fmla="*/ 257972 h 3882967"/>
              <a:gd name="connsiteX4" fmla="*/ 4809782 w 5150382"/>
              <a:gd name="connsiteY4" fmla="*/ 1820588 h 3882967"/>
              <a:gd name="connsiteX5" fmla="*/ 4926908 w 5150382"/>
              <a:gd name="connsiteY5" fmla="*/ 2896657 h 3882967"/>
              <a:gd name="connsiteX6" fmla="*/ 4199456 w 5150382"/>
              <a:gd name="connsiteY6" fmla="*/ 3882967 h 3882967"/>
              <a:gd name="connsiteX7" fmla="*/ 1936 w 5150382"/>
              <a:gd name="connsiteY7" fmla="*/ 3606803 h 3882967"/>
              <a:gd name="connsiteX8" fmla="*/ 881 w 5150382"/>
              <a:gd name="connsiteY8" fmla="*/ 2706672 h 3882967"/>
              <a:gd name="connsiteX0" fmla="*/ 881 w 5150382"/>
              <a:gd name="connsiteY0" fmla="*/ 2706672 h 3610286"/>
              <a:gd name="connsiteX1" fmla="*/ 1263785 w 5150382"/>
              <a:gd name="connsiteY1" fmla="*/ 970195 h 3610286"/>
              <a:gd name="connsiteX2" fmla="*/ 1662935 w 5150382"/>
              <a:gd name="connsiteY2" fmla="*/ 404665 h 3610286"/>
              <a:gd name="connsiteX3" fmla="*/ 2904270 w 5150382"/>
              <a:gd name="connsiteY3" fmla="*/ 257972 h 3610286"/>
              <a:gd name="connsiteX4" fmla="*/ 4809782 w 5150382"/>
              <a:gd name="connsiteY4" fmla="*/ 1820588 h 3610286"/>
              <a:gd name="connsiteX5" fmla="*/ 4926908 w 5150382"/>
              <a:gd name="connsiteY5" fmla="*/ 2896657 h 3610286"/>
              <a:gd name="connsiteX6" fmla="*/ 4401441 w 5150382"/>
              <a:gd name="connsiteY6" fmla="*/ 3610286 h 3610286"/>
              <a:gd name="connsiteX7" fmla="*/ 1936 w 5150382"/>
              <a:gd name="connsiteY7" fmla="*/ 3606803 h 3610286"/>
              <a:gd name="connsiteX8" fmla="*/ 881 w 5150382"/>
              <a:gd name="connsiteY8" fmla="*/ 2706672 h 3610286"/>
              <a:gd name="connsiteX0" fmla="*/ 881 w 5150382"/>
              <a:gd name="connsiteY0" fmla="*/ 2706672 h 3610286"/>
              <a:gd name="connsiteX1" fmla="*/ 1263785 w 5150382"/>
              <a:gd name="connsiteY1" fmla="*/ 970195 h 3610286"/>
              <a:gd name="connsiteX2" fmla="*/ 1662935 w 5150382"/>
              <a:gd name="connsiteY2" fmla="*/ 404665 h 3610286"/>
              <a:gd name="connsiteX3" fmla="*/ 2904270 w 5150382"/>
              <a:gd name="connsiteY3" fmla="*/ 257972 h 3610286"/>
              <a:gd name="connsiteX4" fmla="*/ 4809782 w 5150382"/>
              <a:gd name="connsiteY4" fmla="*/ 1820588 h 3610286"/>
              <a:gd name="connsiteX5" fmla="*/ 4926908 w 5150382"/>
              <a:gd name="connsiteY5" fmla="*/ 2896657 h 3610286"/>
              <a:gd name="connsiteX6" fmla="*/ 4401441 w 5150382"/>
              <a:gd name="connsiteY6" fmla="*/ 3610286 h 3610286"/>
              <a:gd name="connsiteX7" fmla="*/ 1936 w 5150382"/>
              <a:gd name="connsiteY7" fmla="*/ 3606803 h 3610286"/>
              <a:gd name="connsiteX8" fmla="*/ 881 w 5150382"/>
              <a:gd name="connsiteY8" fmla="*/ 2706672 h 3610286"/>
              <a:gd name="connsiteX0" fmla="*/ 881 w 5150382"/>
              <a:gd name="connsiteY0" fmla="*/ 2706672 h 3610286"/>
              <a:gd name="connsiteX1" fmla="*/ 1263785 w 5150382"/>
              <a:gd name="connsiteY1" fmla="*/ 970195 h 3610286"/>
              <a:gd name="connsiteX2" fmla="*/ 1662935 w 5150382"/>
              <a:gd name="connsiteY2" fmla="*/ 404665 h 3610286"/>
              <a:gd name="connsiteX3" fmla="*/ 2904270 w 5150382"/>
              <a:gd name="connsiteY3" fmla="*/ 257972 h 3610286"/>
              <a:gd name="connsiteX4" fmla="*/ 4809782 w 5150382"/>
              <a:gd name="connsiteY4" fmla="*/ 1820588 h 3610286"/>
              <a:gd name="connsiteX5" fmla="*/ 4926908 w 5150382"/>
              <a:gd name="connsiteY5" fmla="*/ 2896657 h 3610286"/>
              <a:gd name="connsiteX6" fmla="*/ 4401441 w 5150382"/>
              <a:gd name="connsiteY6" fmla="*/ 3610286 h 3610286"/>
              <a:gd name="connsiteX7" fmla="*/ 1936 w 5150382"/>
              <a:gd name="connsiteY7" fmla="*/ 3606803 h 3610286"/>
              <a:gd name="connsiteX8" fmla="*/ 881 w 5150382"/>
              <a:gd name="connsiteY8" fmla="*/ 2706672 h 3610286"/>
              <a:gd name="connsiteX0" fmla="*/ 881 w 5150382"/>
              <a:gd name="connsiteY0" fmla="*/ 2706672 h 3610286"/>
              <a:gd name="connsiteX1" fmla="*/ 1263785 w 5150382"/>
              <a:gd name="connsiteY1" fmla="*/ 970195 h 3610286"/>
              <a:gd name="connsiteX2" fmla="*/ 1662935 w 5150382"/>
              <a:gd name="connsiteY2" fmla="*/ 404665 h 3610286"/>
              <a:gd name="connsiteX3" fmla="*/ 2904270 w 5150382"/>
              <a:gd name="connsiteY3" fmla="*/ 257972 h 3610286"/>
              <a:gd name="connsiteX4" fmla="*/ 4809782 w 5150382"/>
              <a:gd name="connsiteY4" fmla="*/ 1820588 h 3610286"/>
              <a:gd name="connsiteX5" fmla="*/ 4926908 w 5150382"/>
              <a:gd name="connsiteY5" fmla="*/ 2896657 h 3610286"/>
              <a:gd name="connsiteX6" fmla="*/ 4401441 w 5150382"/>
              <a:gd name="connsiteY6" fmla="*/ 3610286 h 3610286"/>
              <a:gd name="connsiteX7" fmla="*/ 1936 w 5150382"/>
              <a:gd name="connsiteY7" fmla="*/ 3606803 h 3610286"/>
              <a:gd name="connsiteX8" fmla="*/ 881 w 5150382"/>
              <a:gd name="connsiteY8" fmla="*/ 2706672 h 3610286"/>
              <a:gd name="connsiteX0" fmla="*/ 881 w 5154481"/>
              <a:gd name="connsiteY0" fmla="*/ 2706672 h 3610286"/>
              <a:gd name="connsiteX1" fmla="*/ 1263785 w 5154481"/>
              <a:gd name="connsiteY1" fmla="*/ 970195 h 3610286"/>
              <a:gd name="connsiteX2" fmla="*/ 1662935 w 5154481"/>
              <a:gd name="connsiteY2" fmla="*/ 404665 h 3610286"/>
              <a:gd name="connsiteX3" fmla="*/ 2904270 w 5154481"/>
              <a:gd name="connsiteY3" fmla="*/ 257972 h 3610286"/>
              <a:gd name="connsiteX4" fmla="*/ 4809782 w 5154481"/>
              <a:gd name="connsiteY4" fmla="*/ 1820588 h 3610286"/>
              <a:gd name="connsiteX5" fmla="*/ 4926908 w 5154481"/>
              <a:gd name="connsiteY5" fmla="*/ 2896657 h 3610286"/>
              <a:gd name="connsiteX6" fmla="*/ 4401441 w 5154481"/>
              <a:gd name="connsiteY6" fmla="*/ 3610286 h 3610286"/>
              <a:gd name="connsiteX7" fmla="*/ 1936 w 5154481"/>
              <a:gd name="connsiteY7" fmla="*/ 3606803 h 3610286"/>
              <a:gd name="connsiteX8" fmla="*/ 881 w 5154481"/>
              <a:gd name="connsiteY8" fmla="*/ 2706672 h 3610286"/>
              <a:gd name="connsiteX0" fmla="*/ 881 w 5142162"/>
              <a:gd name="connsiteY0" fmla="*/ 2857783 h 3761397"/>
              <a:gd name="connsiteX1" fmla="*/ 1263785 w 5142162"/>
              <a:gd name="connsiteY1" fmla="*/ 1121306 h 3761397"/>
              <a:gd name="connsiteX2" fmla="*/ 1662935 w 5142162"/>
              <a:gd name="connsiteY2" fmla="*/ 555776 h 3761397"/>
              <a:gd name="connsiteX3" fmla="*/ 2604278 w 5142162"/>
              <a:gd name="connsiteY3" fmla="*/ 164474 h 3761397"/>
              <a:gd name="connsiteX4" fmla="*/ 4809782 w 5142162"/>
              <a:gd name="connsiteY4" fmla="*/ 1971699 h 3761397"/>
              <a:gd name="connsiteX5" fmla="*/ 4926908 w 5142162"/>
              <a:gd name="connsiteY5" fmla="*/ 3047768 h 3761397"/>
              <a:gd name="connsiteX6" fmla="*/ 4401441 w 5142162"/>
              <a:gd name="connsiteY6" fmla="*/ 3761397 h 3761397"/>
              <a:gd name="connsiteX7" fmla="*/ 1936 w 5142162"/>
              <a:gd name="connsiteY7" fmla="*/ 3757914 h 3761397"/>
              <a:gd name="connsiteX8" fmla="*/ 881 w 5142162"/>
              <a:gd name="connsiteY8" fmla="*/ 2857783 h 3761397"/>
              <a:gd name="connsiteX0" fmla="*/ 881 w 5142162"/>
              <a:gd name="connsiteY0" fmla="*/ 2727331 h 3630945"/>
              <a:gd name="connsiteX1" fmla="*/ 1263785 w 5142162"/>
              <a:gd name="connsiteY1" fmla="*/ 990854 h 3630945"/>
              <a:gd name="connsiteX2" fmla="*/ 1662935 w 5142162"/>
              <a:gd name="connsiteY2" fmla="*/ 425324 h 3630945"/>
              <a:gd name="connsiteX3" fmla="*/ 2604278 w 5142162"/>
              <a:gd name="connsiteY3" fmla="*/ 34022 h 3630945"/>
              <a:gd name="connsiteX4" fmla="*/ 4809782 w 5142162"/>
              <a:gd name="connsiteY4" fmla="*/ 1841247 h 3630945"/>
              <a:gd name="connsiteX5" fmla="*/ 4926908 w 5142162"/>
              <a:gd name="connsiteY5" fmla="*/ 2917316 h 3630945"/>
              <a:gd name="connsiteX6" fmla="*/ 4401441 w 5142162"/>
              <a:gd name="connsiteY6" fmla="*/ 3630945 h 3630945"/>
              <a:gd name="connsiteX7" fmla="*/ 1936 w 5142162"/>
              <a:gd name="connsiteY7" fmla="*/ 3627462 h 3630945"/>
              <a:gd name="connsiteX8" fmla="*/ 881 w 5142162"/>
              <a:gd name="connsiteY8" fmla="*/ 2727331 h 3630945"/>
              <a:gd name="connsiteX0" fmla="*/ 881 w 5139684"/>
              <a:gd name="connsiteY0" fmla="*/ 2619396 h 3523010"/>
              <a:gd name="connsiteX1" fmla="*/ 1263785 w 5139684"/>
              <a:gd name="connsiteY1" fmla="*/ 882919 h 3523010"/>
              <a:gd name="connsiteX2" fmla="*/ 1662935 w 5139684"/>
              <a:gd name="connsiteY2" fmla="*/ 317389 h 3523010"/>
              <a:gd name="connsiteX3" fmla="*/ 2650431 w 5139684"/>
              <a:gd name="connsiteY3" fmla="*/ 133774 h 3523010"/>
              <a:gd name="connsiteX4" fmla="*/ 4809782 w 5139684"/>
              <a:gd name="connsiteY4" fmla="*/ 1733312 h 3523010"/>
              <a:gd name="connsiteX5" fmla="*/ 4926908 w 5139684"/>
              <a:gd name="connsiteY5" fmla="*/ 2809381 h 3523010"/>
              <a:gd name="connsiteX6" fmla="*/ 4401441 w 5139684"/>
              <a:gd name="connsiteY6" fmla="*/ 3523010 h 3523010"/>
              <a:gd name="connsiteX7" fmla="*/ 1936 w 5139684"/>
              <a:gd name="connsiteY7" fmla="*/ 3519527 h 3523010"/>
              <a:gd name="connsiteX8" fmla="*/ 881 w 5139684"/>
              <a:gd name="connsiteY8" fmla="*/ 2619396 h 3523010"/>
              <a:gd name="connsiteX0" fmla="*/ 881 w 5139684"/>
              <a:gd name="connsiteY0" fmla="*/ 2658592 h 3562206"/>
              <a:gd name="connsiteX1" fmla="*/ 1263785 w 5139684"/>
              <a:gd name="connsiteY1" fmla="*/ 922115 h 3562206"/>
              <a:gd name="connsiteX2" fmla="*/ 2004463 w 5139684"/>
              <a:gd name="connsiteY2" fmla="*/ 430429 h 3562206"/>
              <a:gd name="connsiteX3" fmla="*/ 2650431 w 5139684"/>
              <a:gd name="connsiteY3" fmla="*/ 172970 h 3562206"/>
              <a:gd name="connsiteX4" fmla="*/ 4809782 w 5139684"/>
              <a:gd name="connsiteY4" fmla="*/ 1772508 h 3562206"/>
              <a:gd name="connsiteX5" fmla="*/ 4926908 w 5139684"/>
              <a:gd name="connsiteY5" fmla="*/ 2848577 h 3562206"/>
              <a:gd name="connsiteX6" fmla="*/ 4401441 w 5139684"/>
              <a:gd name="connsiteY6" fmla="*/ 3562206 h 3562206"/>
              <a:gd name="connsiteX7" fmla="*/ 1936 w 5139684"/>
              <a:gd name="connsiteY7" fmla="*/ 3558723 h 3562206"/>
              <a:gd name="connsiteX8" fmla="*/ 881 w 5139684"/>
              <a:gd name="connsiteY8" fmla="*/ 2658592 h 3562206"/>
              <a:gd name="connsiteX0" fmla="*/ 881 w 5139684"/>
              <a:gd name="connsiteY0" fmla="*/ 2636644 h 3540258"/>
              <a:gd name="connsiteX1" fmla="*/ 1263785 w 5139684"/>
              <a:gd name="connsiteY1" fmla="*/ 900167 h 3540258"/>
              <a:gd name="connsiteX2" fmla="*/ 2004463 w 5139684"/>
              <a:gd name="connsiteY2" fmla="*/ 408481 h 3540258"/>
              <a:gd name="connsiteX3" fmla="*/ 2650431 w 5139684"/>
              <a:gd name="connsiteY3" fmla="*/ 151022 h 3540258"/>
              <a:gd name="connsiteX4" fmla="*/ 4809782 w 5139684"/>
              <a:gd name="connsiteY4" fmla="*/ 1750560 h 3540258"/>
              <a:gd name="connsiteX5" fmla="*/ 4926908 w 5139684"/>
              <a:gd name="connsiteY5" fmla="*/ 2826629 h 3540258"/>
              <a:gd name="connsiteX6" fmla="*/ 4401441 w 5139684"/>
              <a:gd name="connsiteY6" fmla="*/ 3540258 h 3540258"/>
              <a:gd name="connsiteX7" fmla="*/ 1936 w 5139684"/>
              <a:gd name="connsiteY7" fmla="*/ 3536775 h 3540258"/>
              <a:gd name="connsiteX8" fmla="*/ 881 w 5139684"/>
              <a:gd name="connsiteY8" fmla="*/ 2636644 h 3540258"/>
              <a:gd name="connsiteX0" fmla="*/ 881 w 5139684"/>
              <a:gd name="connsiteY0" fmla="*/ 2640797 h 3544411"/>
              <a:gd name="connsiteX1" fmla="*/ 1263785 w 5139684"/>
              <a:gd name="connsiteY1" fmla="*/ 904320 h 3544411"/>
              <a:gd name="connsiteX2" fmla="*/ 1902928 w 5139684"/>
              <a:gd name="connsiteY2" fmla="*/ 403404 h 3544411"/>
              <a:gd name="connsiteX3" fmla="*/ 2650431 w 5139684"/>
              <a:gd name="connsiteY3" fmla="*/ 155175 h 3544411"/>
              <a:gd name="connsiteX4" fmla="*/ 4809782 w 5139684"/>
              <a:gd name="connsiteY4" fmla="*/ 1754713 h 3544411"/>
              <a:gd name="connsiteX5" fmla="*/ 4926908 w 5139684"/>
              <a:gd name="connsiteY5" fmla="*/ 2830782 h 3544411"/>
              <a:gd name="connsiteX6" fmla="*/ 4401441 w 5139684"/>
              <a:gd name="connsiteY6" fmla="*/ 3544411 h 3544411"/>
              <a:gd name="connsiteX7" fmla="*/ 1936 w 5139684"/>
              <a:gd name="connsiteY7" fmla="*/ 3540928 h 3544411"/>
              <a:gd name="connsiteX8" fmla="*/ 881 w 5139684"/>
              <a:gd name="connsiteY8" fmla="*/ 2640797 h 3544411"/>
              <a:gd name="connsiteX0" fmla="*/ 881 w 5139684"/>
              <a:gd name="connsiteY0" fmla="*/ 2658517 h 3562131"/>
              <a:gd name="connsiteX1" fmla="*/ 1263785 w 5139684"/>
              <a:gd name="connsiteY1" fmla="*/ 922040 h 3562131"/>
              <a:gd name="connsiteX2" fmla="*/ 1902928 w 5139684"/>
              <a:gd name="connsiteY2" fmla="*/ 421124 h 3562131"/>
              <a:gd name="connsiteX3" fmla="*/ 2650431 w 5139684"/>
              <a:gd name="connsiteY3" fmla="*/ 172895 h 3562131"/>
              <a:gd name="connsiteX4" fmla="*/ 4809782 w 5139684"/>
              <a:gd name="connsiteY4" fmla="*/ 1772433 h 3562131"/>
              <a:gd name="connsiteX5" fmla="*/ 4926908 w 5139684"/>
              <a:gd name="connsiteY5" fmla="*/ 2848502 h 3562131"/>
              <a:gd name="connsiteX6" fmla="*/ 4401441 w 5139684"/>
              <a:gd name="connsiteY6" fmla="*/ 3562131 h 3562131"/>
              <a:gd name="connsiteX7" fmla="*/ 1936 w 5139684"/>
              <a:gd name="connsiteY7" fmla="*/ 3558648 h 3562131"/>
              <a:gd name="connsiteX8" fmla="*/ 881 w 5139684"/>
              <a:gd name="connsiteY8" fmla="*/ 2658517 h 3562131"/>
              <a:gd name="connsiteX0" fmla="*/ 881 w 5135281"/>
              <a:gd name="connsiteY0" fmla="*/ 2789183 h 3692797"/>
              <a:gd name="connsiteX1" fmla="*/ 1263785 w 5135281"/>
              <a:gd name="connsiteY1" fmla="*/ 1052706 h 3692797"/>
              <a:gd name="connsiteX2" fmla="*/ 1902928 w 5135281"/>
              <a:gd name="connsiteY2" fmla="*/ 551790 h 3692797"/>
              <a:gd name="connsiteX3" fmla="*/ 2733505 w 5135281"/>
              <a:gd name="connsiteY3" fmla="*/ 109720 h 3692797"/>
              <a:gd name="connsiteX4" fmla="*/ 4809782 w 5135281"/>
              <a:gd name="connsiteY4" fmla="*/ 1903099 h 3692797"/>
              <a:gd name="connsiteX5" fmla="*/ 4926908 w 5135281"/>
              <a:gd name="connsiteY5" fmla="*/ 2979168 h 3692797"/>
              <a:gd name="connsiteX6" fmla="*/ 4401441 w 5135281"/>
              <a:gd name="connsiteY6" fmla="*/ 3692797 h 3692797"/>
              <a:gd name="connsiteX7" fmla="*/ 1936 w 5135281"/>
              <a:gd name="connsiteY7" fmla="*/ 3689314 h 3692797"/>
              <a:gd name="connsiteX8" fmla="*/ 881 w 5135281"/>
              <a:gd name="connsiteY8" fmla="*/ 2789183 h 3692797"/>
              <a:gd name="connsiteX0" fmla="*/ 881 w 5135281"/>
              <a:gd name="connsiteY0" fmla="*/ 2714469 h 3618083"/>
              <a:gd name="connsiteX1" fmla="*/ 1263785 w 5135281"/>
              <a:gd name="connsiteY1" fmla="*/ 977992 h 3618083"/>
              <a:gd name="connsiteX2" fmla="*/ 1902928 w 5135281"/>
              <a:gd name="connsiteY2" fmla="*/ 477076 h 3618083"/>
              <a:gd name="connsiteX3" fmla="*/ 2733505 w 5135281"/>
              <a:gd name="connsiteY3" fmla="*/ 35006 h 3618083"/>
              <a:gd name="connsiteX4" fmla="*/ 4809782 w 5135281"/>
              <a:gd name="connsiteY4" fmla="*/ 1828385 h 3618083"/>
              <a:gd name="connsiteX5" fmla="*/ 4926908 w 5135281"/>
              <a:gd name="connsiteY5" fmla="*/ 2904454 h 3618083"/>
              <a:gd name="connsiteX6" fmla="*/ 4401441 w 5135281"/>
              <a:gd name="connsiteY6" fmla="*/ 3618083 h 3618083"/>
              <a:gd name="connsiteX7" fmla="*/ 1936 w 5135281"/>
              <a:gd name="connsiteY7" fmla="*/ 3614600 h 3618083"/>
              <a:gd name="connsiteX8" fmla="*/ 881 w 5135281"/>
              <a:gd name="connsiteY8" fmla="*/ 2714469 h 3618083"/>
              <a:gd name="connsiteX0" fmla="*/ 881 w 5135767"/>
              <a:gd name="connsiteY0" fmla="*/ 2640637 h 3544251"/>
              <a:gd name="connsiteX1" fmla="*/ 1263785 w 5135767"/>
              <a:gd name="connsiteY1" fmla="*/ 904160 h 3544251"/>
              <a:gd name="connsiteX2" fmla="*/ 1902928 w 5135767"/>
              <a:gd name="connsiteY2" fmla="*/ 403244 h 3544251"/>
              <a:gd name="connsiteX3" fmla="*/ 2724275 w 5135767"/>
              <a:gd name="connsiteY3" fmla="*/ 67325 h 3544251"/>
              <a:gd name="connsiteX4" fmla="*/ 4809782 w 5135767"/>
              <a:gd name="connsiteY4" fmla="*/ 1754553 h 3544251"/>
              <a:gd name="connsiteX5" fmla="*/ 4926908 w 5135767"/>
              <a:gd name="connsiteY5" fmla="*/ 2830622 h 3544251"/>
              <a:gd name="connsiteX6" fmla="*/ 4401441 w 5135767"/>
              <a:gd name="connsiteY6" fmla="*/ 3544251 h 3544251"/>
              <a:gd name="connsiteX7" fmla="*/ 1936 w 5135767"/>
              <a:gd name="connsiteY7" fmla="*/ 3540768 h 3544251"/>
              <a:gd name="connsiteX8" fmla="*/ 881 w 5135767"/>
              <a:gd name="connsiteY8" fmla="*/ 2640637 h 3544251"/>
              <a:gd name="connsiteX0" fmla="*/ 881 w 5134797"/>
              <a:gd name="connsiteY0" fmla="*/ 2703870 h 3607484"/>
              <a:gd name="connsiteX1" fmla="*/ 1263785 w 5134797"/>
              <a:gd name="connsiteY1" fmla="*/ 967393 h 3607484"/>
              <a:gd name="connsiteX2" fmla="*/ 1902928 w 5134797"/>
              <a:gd name="connsiteY2" fmla="*/ 466477 h 3607484"/>
              <a:gd name="connsiteX3" fmla="*/ 2742735 w 5134797"/>
              <a:gd name="connsiteY3" fmla="*/ 38252 h 3607484"/>
              <a:gd name="connsiteX4" fmla="*/ 4809782 w 5134797"/>
              <a:gd name="connsiteY4" fmla="*/ 1817786 h 3607484"/>
              <a:gd name="connsiteX5" fmla="*/ 4926908 w 5134797"/>
              <a:gd name="connsiteY5" fmla="*/ 2893855 h 3607484"/>
              <a:gd name="connsiteX6" fmla="*/ 4401441 w 5134797"/>
              <a:gd name="connsiteY6" fmla="*/ 3607484 h 3607484"/>
              <a:gd name="connsiteX7" fmla="*/ 1936 w 5134797"/>
              <a:gd name="connsiteY7" fmla="*/ 3604001 h 3607484"/>
              <a:gd name="connsiteX8" fmla="*/ 881 w 5134797"/>
              <a:gd name="connsiteY8" fmla="*/ 2703870 h 3607484"/>
              <a:gd name="connsiteX0" fmla="*/ 881 w 4996518"/>
              <a:gd name="connsiteY0" fmla="*/ 2801009 h 3704623"/>
              <a:gd name="connsiteX1" fmla="*/ 1263785 w 4996518"/>
              <a:gd name="connsiteY1" fmla="*/ 1064532 h 3704623"/>
              <a:gd name="connsiteX2" fmla="*/ 1902928 w 4996518"/>
              <a:gd name="connsiteY2" fmla="*/ 563616 h 3704623"/>
              <a:gd name="connsiteX3" fmla="*/ 2742735 w 4996518"/>
              <a:gd name="connsiteY3" fmla="*/ 135391 h 3704623"/>
              <a:gd name="connsiteX4" fmla="*/ 3951344 w 4996518"/>
              <a:gd name="connsiteY4" fmla="*/ 267277 h 3704623"/>
              <a:gd name="connsiteX5" fmla="*/ 4926908 w 4996518"/>
              <a:gd name="connsiteY5" fmla="*/ 2990994 h 3704623"/>
              <a:gd name="connsiteX6" fmla="*/ 4401441 w 4996518"/>
              <a:gd name="connsiteY6" fmla="*/ 3704623 h 3704623"/>
              <a:gd name="connsiteX7" fmla="*/ 1936 w 4996518"/>
              <a:gd name="connsiteY7" fmla="*/ 3701140 h 3704623"/>
              <a:gd name="connsiteX8" fmla="*/ 881 w 4996518"/>
              <a:gd name="connsiteY8" fmla="*/ 2801009 h 3704623"/>
              <a:gd name="connsiteX0" fmla="*/ 881 w 5011411"/>
              <a:gd name="connsiteY0" fmla="*/ 2680232 h 3583846"/>
              <a:gd name="connsiteX1" fmla="*/ 1263785 w 5011411"/>
              <a:gd name="connsiteY1" fmla="*/ 943755 h 3583846"/>
              <a:gd name="connsiteX2" fmla="*/ 1902928 w 5011411"/>
              <a:gd name="connsiteY2" fmla="*/ 442839 h 3583846"/>
              <a:gd name="connsiteX3" fmla="*/ 2742735 w 5011411"/>
              <a:gd name="connsiteY3" fmla="*/ 14614 h 3583846"/>
              <a:gd name="connsiteX4" fmla="*/ 3951344 w 5011411"/>
              <a:gd name="connsiteY4" fmla="*/ 146500 h 3583846"/>
              <a:gd name="connsiteX5" fmla="*/ 4926908 w 5011411"/>
              <a:gd name="connsiteY5" fmla="*/ 2870217 h 3583846"/>
              <a:gd name="connsiteX6" fmla="*/ 4401441 w 5011411"/>
              <a:gd name="connsiteY6" fmla="*/ 3583846 h 3583846"/>
              <a:gd name="connsiteX7" fmla="*/ 1936 w 5011411"/>
              <a:gd name="connsiteY7" fmla="*/ 3580363 h 3583846"/>
              <a:gd name="connsiteX8" fmla="*/ 881 w 5011411"/>
              <a:gd name="connsiteY8" fmla="*/ 2680232 h 3583846"/>
              <a:gd name="connsiteX0" fmla="*/ 881 w 5011411"/>
              <a:gd name="connsiteY0" fmla="*/ 2691968 h 3595582"/>
              <a:gd name="connsiteX1" fmla="*/ 1263785 w 5011411"/>
              <a:gd name="connsiteY1" fmla="*/ 955491 h 3595582"/>
              <a:gd name="connsiteX2" fmla="*/ 1902928 w 5011411"/>
              <a:gd name="connsiteY2" fmla="*/ 454575 h 3595582"/>
              <a:gd name="connsiteX3" fmla="*/ 2742735 w 5011411"/>
              <a:gd name="connsiteY3" fmla="*/ 26350 h 3595582"/>
              <a:gd name="connsiteX4" fmla="*/ 3951344 w 5011411"/>
              <a:gd name="connsiteY4" fmla="*/ 158236 h 3595582"/>
              <a:gd name="connsiteX5" fmla="*/ 4926908 w 5011411"/>
              <a:gd name="connsiteY5" fmla="*/ 2881953 h 3595582"/>
              <a:gd name="connsiteX6" fmla="*/ 4401441 w 5011411"/>
              <a:gd name="connsiteY6" fmla="*/ 3595582 h 3595582"/>
              <a:gd name="connsiteX7" fmla="*/ 1936 w 5011411"/>
              <a:gd name="connsiteY7" fmla="*/ 3592099 h 3595582"/>
              <a:gd name="connsiteX8" fmla="*/ 881 w 5011411"/>
              <a:gd name="connsiteY8" fmla="*/ 2691968 h 3595582"/>
              <a:gd name="connsiteX0" fmla="*/ 881 w 5011411"/>
              <a:gd name="connsiteY0" fmla="*/ 2708362 h 3611976"/>
              <a:gd name="connsiteX1" fmla="*/ 1263785 w 5011411"/>
              <a:gd name="connsiteY1" fmla="*/ 971885 h 3611976"/>
              <a:gd name="connsiteX2" fmla="*/ 1902928 w 5011411"/>
              <a:gd name="connsiteY2" fmla="*/ 470969 h 3611976"/>
              <a:gd name="connsiteX3" fmla="*/ 2742735 w 5011411"/>
              <a:gd name="connsiteY3" fmla="*/ 42744 h 3611976"/>
              <a:gd name="connsiteX4" fmla="*/ 3951344 w 5011411"/>
              <a:gd name="connsiteY4" fmla="*/ 174630 h 3611976"/>
              <a:gd name="connsiteX5" fmla="*/ 4926908 w 5011411"/>
              <a:gd name="connsiteY5" fmla="*/ 2898347 h 3611976"/>
              <a:gd name="connsiteX6" fmla="*/ 4401441 w 5011411"/>
              <a:gd name="connsiteY6" fmla="*/ 3611976 h 3611976"/>
              <a:gd name="connsiteX7" fmla="*/ 1936 w 5011411"/>
              <a:gd name="connsiteY7" fmla="*/ 3608493 h 3611976"/>
              <a:gd name="connsiteX8" fmla="*/ 881 w 5011411"/>
              <a:gd name="connsiteY8" fmla="*/ 2708362 h 3611976"/>
              <a:gd name="connsiteX0" fmla="*/ 881 w 5008661"/>
              <a:gd name="connsiteY0" fmla="*/ 2708362 h 3611976"/>
              <a:gd name="connsiteX1" fmla="*/ 1263785 w 5008661"/>
              <a:gd name="connsiteY1" fmla="*/ 971885 h 3611976"/>
              <a:gd name="connsiteX2" fmla="*/ 1902928 w 5008661"/>
              <a:gd name="connsiteY2" fmla="*/ 470969 h 3611976"/>
              <a:gd name="connsiteX3" fmla="*/ 2742735 w 5008661"/>
              <a:gd name="connsiteY3" fmla="*/ 42744 h 3611976"/>
              <a:gd name="connsiteX4" fmla="*/ 3951344 w 5008661"/>
              <a:gd name="connsiteY4" fmla="*/ 174630 h 3611976"/>
              <a:gd name="connsiteX5" fmla="*/ 4926908 w 5008661"/>
              <a:gd name="connsiteY5" fmla="*/ 2898347 h 3611976"/>
              <a:gd name="connsiteX6" fmla="*/ 4401441 w 5008661"/>
              <a:gd name="connsiteY6" fmla="*/ 3611976 h 3611976"/>
              <a:gd name="connsiteX7" fmla="*/ 1936 w 5008661"/>
              <a:gd name="connsiteY7" fmla="*/ 3608493 h 3611976"/>
              <a:gd name="connsiteX8" fmla="*/ 881 w 5008661"/>
              <a:gd name="connsiteY8" fmla="*/ 2708362 h 3611976"/>
              <a:gd name="connsiteX0" fmla="*/ 881 w 4523972"/>
              <a:gd name="connsiteY0" fmla="*/ 2708362 h 3611976"/>
              <a:gd name="connsiteX1" fmla="*/ 1263785 w 4523972"/>
              <a:gd name="connsiteY1" fmla="*/ 971885 h 3611976"/>
              <a:gd name="connsiteX2" fmla="*/ 1902928 w 4523972"/>
              <a:gd name="connsiteY2" fmla="*/ 470969 h 3611976"/>
              <a:gd name="connsiteX3" fmla="*/ 2742735 w 4523972"/>
              <a:gd name="connsiteY3" fmla="*/ 42744 h 3611976"/>
              <a:gd name="connsiteX4" fmla="*/ 3951344 w 4523972"/>
              <a:gd name="connsiteY4" fmla="*/ 174630 h 3611976"/>
              <a:gd name="connsiteX5" fmla="*/ 4133083 w 4523972"/>
              <a:gd name="connsiteY5" fmla="*/ 706099 h 3611976"/>
              <a:gd name="connsiteX6" fmla="*/ 4401441 w 4523972"/>
              <a:gd name="connsiteY6" fmla="*/ 3611976 h 3611976"/>
              <a:gd name="connsiteX7" fmla="*/ 1936 w 4523972"/>
              <a:gd name="connsiteY7" fmla="*/ 3608493 h 3611976"/>
              <a:gd name="connsiteX8" fmla="*/ 881 w 4523972"/>
              <a:gd name="connsiteY8" fmla="*/ 2708362 h 3611976"/>
              <a:gd name="connsiteX0" fmla="*/ 881 w 4533029"/>
              <a:gd name="connsiteY0" fmla="*/ 2708362 h 3611976"/>
              <a:gd name="connsiteX1" fmla="*/ 1263785 w 4533029"/>
              <a:gd name="connsiteY1" fmla="*/ 971885 h 3611976"/>
              <a:gd name="connsiteX2" fmla="*/ 1902928 w 4533029"/>
              <a:gd name="connsiteY2" fmla="*/ 470969 h 3611976"/>
              <a:gd name="connsiteX3" fmla="*/ 2742735 w 4533029"/>
              <a:gd name="connsiteY3" fmla="*/ 42744 h 3611976"/>
              <a:gd name="connsiteX4" fmla="*/ 3951344 w 4533029"/>
              <a:gd name="connsiteY4" fmla="*/ 174630 h 3611976"/>
              <a:gd name="connsiteX5" fmla="*/ 4243849 w 4533029"/>
              <a:gd name="connsiteY5" fmla="*/ 909170 h 3611976"/>
              <a:gd name="connsiteX6" fmla="*/ 4401441 w 4533029"/>
              <a:gd name="connsiteY6" fmla="*/ 3611976 h 3611976"/>
              <a:gd name="connsiteX7" fmla="*/ 1936 w 4533029"/>
              <a:gd name="connsiteY7" fmla="*/ 3608493 h 3611976"/>
              <a:gd name="connsiteX8" fmla="*/ 881 w 4533029"/>
              <a:gd name="connsiteY8" fmla="*/ 2708362 h 3611976"/>
              <a:gd name="connsiteX0" fmla="*/ 881 w 4522245"/>
              <a:gd name="connsiteY0" fmla="*/ 2708362 h 3611976"/>
              <a:gd name="connsiteX1" fmla="*/ 1263785 w 4522245"/>
              <a:gd name="connsiteY1" fmla="*/ 971885 h 3611976"/>
              <a:gd name="connsiteX2" fmla="*/ 1902928 w 4522245"/>
              <a:gd name="connsiteY2" fmla="*/ 470969 h 3611976"/>
              <a:gd name="connsiteX3" fmla="*/ 2742735 w 4522245"/>
              <a:gd name="connsiteY3" fmla="*/ 42744 h 3611976"/>
              <a:gd name="connsiteX4" fmla="*/ 3951344 w 4522245"/>
              <a:gd name="connsiteY4" fmla="*/ 174630 h 3611976"/>
              <a:gd name="connsiteX5" fmla="*/ 4110007 w 4522245"/>
              <a:gd name="connsiteY5" fmla="*/ 886094 h 3611976"/>
              <a:gd name="connsiteX6" fmla="*/ 4401441 w 4522245"/>
              <a:gd name="connsiteY6" fmla="*/ 3611976 h 3611976"/>
              <a:gd name="connsiteX7" fmla="*/ 1936 w 4522245"/>
              <a:gd name="connsiteY7" fmla="*/ 3608493 h 3611976"/>
              <a:gd name="connsiteX8" fmla="*/ 881 w 4522245"/>
              <a:gd name="connsiteY8" fmla="*/ 2708362 h 3611976"/>
              <a:gd name="connsiteX0" fmla="*/ 881 w 4532624"/>
              <a:gd name="connsiteY0" fmla="*/ 2708362 h 3611976"/>
              <a:gd name="connsiteX1" fmla="*/ 1263785 w 4532624"/>
              <a:gd name="connsiteY1" fmla="*/ 971885 h 3611976"/>
              <a:gd name="connsiteX2" fmla="*/ 1902928 w 4532624"/>
              <a:gd name="connsiteY2" fmla="*/ 470969 h 3611976"/>
              <a:gd name="connsiteX3" fmla="*/ 2742735 w 4532624"/>
              <a:gd name="connsiteY3" fmla="*/ 42744 h 3611976"/>
              <a:gd name="connsiteX4" fmla="*/ 3951344 w 4532624"/>
              <a:gd name="connsiteY4" fmla="*/ 174630 h 3611976"/>
              <a:gd name="connsiteX5" fmla="*/ 4239234 w 4532624"/>
              <a:gd name="connsiteY5" fmla="*/ 904555 h 3611976"/>
              <a:gd name="connsiteX6" fmla="*/ 4401441 w 4532624"/>
              <a:gd name="connsiteY6" fmla="*/ 3611976 h 3611976"/>
              <a:gd name="connsiteX7" fmla="*/ 1936 w 4532624"/>
              <a:gd name="connsiteY7" fmla="*/ 3608493 h 3611976"/>
              <a:gd name="connsiteX8" fmla="*/ 881 w 4532624"/>
              <a:gd name="connsiteY8" fmla="*/ 2708362 h 3611976"/>
              <a:gd name="connsiteX0" fmla="*/ 881 w 4532624"/>
              <a:gd name="connsiteY0" fmla="*/ 2708362 h 3611976"/>
              <a:gd name="connsiteX1" fmla="*/ 1263785 w 4532624"/>
              <a:gd name="connsiteY1" fmla="*/ 971885 h 3611976"/>
              <a:gd name="connsiteX2" fmla="*/ 1902928 w 4532624"/>
              <a:gd name="connsiteY2" fmla="*/ 470969 h 3611976"/>
              <a:gd name="connsiteX3" fmla="*/ 2742735 w 4532624"/>
              <a:gd name="connsiteY3" fmla="*/ 42744 h 3611976"/>
              <a:gd name="connsiteX4" fmla="*/ 3951344 w 4532624"/>
              <a:gd name="connsiteY4" fmla="*/ 174630 h 3611976"/>
              <a:gd name="connsiteX5" fmla="*/ 4239234 w 4532624"/>
              <a:gd name="connsiteY5" fmla="*/ 904555 h 3611976"/>
              <a:gd name="connsiteX6" fmla="*/ 4401441 w 4532624"/>
              <a:gd name="connsiteY6" fmla="*/ 3611976 h 3611976"/>
              <a:gd name="connsiteX7" fmla="*/ 1936 w 4532624"/>
              <a:gd name="connsiteY7" fmla="*/ 3608493 h 3611976"/>
              <a:gd name="connsiteX8" fmla="*/ 881 w 4532624"/>
              <a:gd name="connsiteY8" fmla="*/ 2708362 h 3611976"/>
              <a:gd name="connsiteX0" fmla="*/ 881 w 4532624"/>
              <a:gd name="connsiteY0" fmla="*/ 2708362 h 3611976"/>
              <a:gd name="connsiteX1" fmla="*/ 1263785 w 4532624"/>
              <a:gd name="connsiteY1" fmla="*/ 971885 h 3611976"/>
              <a:gd name="connsiteX2" fmla="*/ 1902928 w 4532624"/>
              <a:gd name="connsiteY2" fmla="*/ 470969 h 3611976"/>
              <a:gd name="connsiteX3" fmla="*/ 2742735 w 4532624"/>
              <a:gd name="connsiteY3" fmla="*/ 42744 h 3611976"/>
              <a:gd name="connsiteX4" fmla="*/ 3951344 w 4532624"/>
              <a:gd name="connsiteY4" fmla="*/ 174630 h 3611976"/>
              <a:gd name="connsiteX5" fmla="*/ 4239234 w 4532624"/>
              <a:gd name="connsiteY5" fmla="*/ 904555 h 3611976"/>
              <a:gd name="connsiteX6" fmla="*/ 4401441 w 4532624"/>
              <a:gd name="connsiteY6" fmla="*/ 3611976 h 3611976"/>
              <a:gd name="connsiteX7" fmla="*/ 1936 w 4532624"/>
              <a:gd name="connsiteY7" fmla="*/ 3608493 h 3611976"/>
              <a:gd name="connsiteX8" fmla="*/ 881 w 4532624"/>
              <a:gd name="connsiteY8" fmla="*/ 2708362 h 3611976"/>
              <a:gd name="connsiteX0" fmla="*/ 881 w 4532222"/>
              <a:gd name="connsiteY0" fmla="*/ 2708362 h 3611976"/>
              <a:gd name="connsiteX1" fmla="*/ 1263785 w 4532222"/>
              <a:gd name="connsiteY1" fmla="*/ 971885 h 3611976"/>
              <a:gd name="connsiteX2" fmla="*/ 1902928 w 4532222"/>
              <a:gd name="connsiteY2" fmla="*/ 470969 h 3611976"/>
              <a:gd name="connsiteX3" fmla="*/ 2742735 w 4532222"/>
              <a:gd name="connsiteY3" fmla="*/ 42744 h 3611976"/>
              <a:gd name="connsiteX4" fmla="*/ 3951344 w 4532222"/>
              <a:gd name="connsiteY4" fmla="*/ 174630 h 3611976"/>
              <a:gd name="connsiteX5" fmla="*/ 4234619 w 4532222"/>
              <a:gd name="connsiteY5" fmla="*/ 918401 h 3611976"/>
              <a:gd name="connsiteX6" fmla="*/ 4401441 w 4532222"/>
              <a:gd name="connsiteY6" fmla="*/ 3611976 h 3611976"/>
              <a:gd name="connsiteX7" fmla="*/ 1936 w 4532222"/>
              <a:gd name="connsiteY7" fmla="*/ 3608493 h 3611976"/>
              <a:gd name="connsiteX8" fmla="*/ 881 w 4532222"/>
              <a:gd name="connsiteY8" fmla="*/ 2708362 h 3611976"/>
              <a:gd name="connsiteX0" fmla="*/ 881 w 4532222"/>
              <a:gd name="connsiteY0" fmla="*/ 2708362 h 3611976"/>
              <a:gd name="connsiteX1" fmla="*/ 1263785 w 4532222"/>
              <a:gd name="connsiteY1" fmla="*/ 971885 h 3611976"/>
              <a:gd name="connsiteX2" fmla="*/ 1902928 w 4532222"/>
              <a:gd name="connsiteY2" fmla="*/ 470969 h 3611976"/>
              <a:gd name="connsiteX3" fmla="*/ 2742735 w 4532222"/>
              <a:gd name="connsiteY3" fmla="*/ 42744 h 3611976"/>
              <a:gd name="connsiteX4" fmla="*/ 3951344 w 4532222"/>
              <a:gd name="connsiteY4" fmla="*/ 174630 h 3611976"/>
              <a:gd name="connsiteX5" fmla="*/ 4234619 w 4532222"/>
              <a:gd name="connsiteY5" fmla="*/ 918401 h 3611976"/>
              <a:gd name="connsiteX6" fmla="*/ 4401441 w 4532222"/>
              <a:gd name="connsiteY6" fmla="*/ 3611976 h 3611976"/>
              <a:gd name="connsiteX7" fmla="*/ 1936 w 4532222"/>
              <a:gd name="connsiteY7" fmla="*/ 3608493 h 3611976"/>
              <a:gd name="connsiteX8" fmla="*/ 881 w 4532222"/>
              <a:gd name="connsiteY8" fmla="*/ 2708362 h 3611976"/>
              <a:gd name="connsiteX0" fmla="*/ 881 w 4532222"/>
              <a:gd name="connsiteY0" fmla="*/ 2708362 h 3611976"/>
              <a:gd name="connsiteX1" fmla="*/ 1263785 w 4532222"/>
              <a:gd name="connsiteY1" fmla="*/ 971885 h 3611976"/>
              <a:gd name="connsiteX2" fmla="*/ 1902928 w 4532222"/>
              <a:gd name="connsiteY2" fmla="*/ 470969 h 3611976"/>
              <a:gd name="connsiteX3" fmla="*/ 2742735 w 4532222"/>
              <a:gd name="connsiteY3" fmla="*/ 42744 h 3611976"/>
              <a:gd name="connsiteX4" fmla="*/ 3951344 w 4532222"/>
              <a:gd name="connsiteY4" fmla="*/ 174630 h 3611976"/>
              <a:gd name="connsiteX5" fmla="*/ 4234619 w 4532222"/>
              <a:gd name="connsiteY5" fmla="*/ 918401 h 3611976"/>
              <a:gd name="connsiteX6" fmla="*/ 4401441 w 4532222"/>
              <a:gd name="connsiteY6" fmla="*/ 3611976 h 3611976"/>
              <a:gd name="connsiteX7" fmla="*/ 1936 w 4532222"/>
              <a:gd name="connsiteY7" fmla="*/ 3608493 h 3611976"/>
              <a:gd name="connsiteX8" fmla="*/ 881 w 4532222"/>
              <a:gd name="connsiteY8" fmla="*/ 2708362 h 3611976"/>
              <a:gd name="connsiteX0" fmla="*/ 881 w 4359065"/>
              <a:gd name="connsiteY0" fmla="*/ 2708362 h 5435004"/>
              <a:gd name="connsiteX1" fmla="*/ 1263785 w 4359065"/>
              <a:gd name="connsiteY1" fmla="*/ 971885 h 5435004"/>
              <a:gd name="connsiteX2" fmla="*/ 1902928 w 4359065"/>
              <a:gd name="connsiteY2" fmla="*/ 470969 h 5435004"/>
              <a:gd name="connsiteX3" fmla="*/ 2742735 w 4359065"/>
              <a:gd name="connsiteY3" fmla="*/ 42744 h 5435004"/>
              <a:gd name="connsiteX4" fmla="*/ 3951344 w 4359065"/>
              <a:gd name="connsiteY4" fmla="*/ 174630 h 5435004"/>
              <a:gd name="connsiteX5" fmla="*/ 4234619 w 4359065"/>
              <a:gd name="connsiteY5" fmla="*/ 918401 h 5435004"/>
              <a:gd name="connsiteX6" fmla="*/ 3164552 w 4359065"/>
              <a:gd name="connsiteY6" fmla="*/ 5435004 h 5435004"/>
              <a:gd name="connsiteX7" fmla="*/ 1936 w 4359065"/>
              <a:gd name="connsiteY7" fmla="*/ 3608493 h 5435004"/>
              <a:gd name="connsiteX8" fmla="*/ 881 w 4359065"/>
              <a:gd name="connsiteY8" fmla="*/ 2708362 h 5435004"/>
              <a:gd name="connsiteX0" fmla="*/ 881 w 4359065"/>
              <a:gd name="connsiteY0" fmla="*/ 2708362 h 5882684"/>
              <a:gd name="connsiteX1" fmla="*/ 1263785 w 4359065"/>
              <a:gd name="connsiteY1" fmla="*/ 971885 h 5882684"/>
              <a:gd name="connsiteX2" fmla="*/ 1902928 w 4359065"/>
              <a:gd name="connsiteY2" fmla="*/ 470969 h 5882684"/>
              <a:gd name="connsiteX3" fmla="*/ 2742735 w 4359065"/>
              <a:gd name="connsiteY3" fmla="*/ 42744 h 5882684"/>
              <a:gd name="connsiteX4" fmla="*/ 3951344 w 4359065"/>
              <a:gd name="connsiteY4" fmla="*/ 174630 h 5882684"/>
              <a:gd name="connsiteX5" fmla="*/ 4234619 w 4359065"/>
              <a:gd name="connsiteY5" fmla="*/ 918401 h 5882684"/>
              <a:gd name="connsiteX6" fmla="*/ 3127630 w 4359065"/>
              <a:gd name="connsiteY6" fmla="*/ 5882684 h 5882684"/>
              <a:gd name="connsiteX7" fmla="*/ 1936 w 4359065"/>
              <a:gd name="connsiteY7" fmla="*/ 3608493 h 5882684"/>
              <a:gd name="connsiteX8" fmla="*/ 881 w 4359065"/>
              <a:gd name="connsiteY8" fmla="*/ 2708362 h 5882684"/>
              <a:gd name="connsiteX0" fmla="*/ 881 w 4359065"/>
              <a:gd name="connsiteY0" fmla="*/ 2708362 h 5882684"/>
              <a:gd name="connsiteX1" fmla="*/ 1263785 w 4359065"/>
              <a:gd name="connsiteY1" fmla="*/ 971885 h 5882684"/>
              <a:gd name="connsiteX2" fmla="*/ 1902928 w 4359065"/>
              <a:gd name="connsiteY2" fmla="*/ 470969 h 5882684"/>
              <a:gd name="connsiteX3" fmla="*/ 2742735 w 4359065"/>
              <a:gd name="connsiteY3" fmla="*/ 42744 h 5882684"/>
              <a:gd name="connsiteX4" fmla="*/ 3951344 w 4359065"/>
              <a:gd name="connsiteY4" fmla="*/ 174630 h 5882684"/>
              <a:gd name="connsiteX5" fmla="*/ 4234619 w 4359065"/>
              <a:gd name="connsiteY5" fmla="*/ 918401 h 5882684"/>
              <a:gd name="connsiteX6" fmla="*/ 3127630 w 4359065"/>
              <a:gd name="connsiteY6" fmla="*/ 5882684 h 5882684"/>
              <a:gd name="connsiteX7" fmla="*/ 1936 w 4359065"/>
              <a:gd name="connsiteY7" fmla="*/ 3608493 h 5882684"/>
              <a:gd name="connsiteX8" fmla="*/ 881 w 4359065"/>
              <a:gd name="connsiteY8" fmla="*/ 2708362 h 5882684"/>
              <a:gd name="connsiteX0" fmla="*/ 881 w 4359065"/>
              <a:gd name="connsiteY0" fmla="*/ 2708362 h 5882684"/>
              <a:gd name="connsiteX1" fmla="*/ 1263785 w 4359065"/>
              <a:gd name="connsiteY1" fmla="*/ 971885 h 5882684"/>
              <a:gd name="connsiteX2" fmla="*/ 1902928 w 4359065"/>
              <a:gd name="connsiteY2" fmla="*/ 470969 h 5882684"/>
              <a:gd name="connsiteX3" fmla="*/ 2742735 w 4359065"/>
              <a:gd name="connsiteY3" fmla="*/ 42744 h 5882684"/>
              <a:gd name="connsiteX4" fmla="*/ 3951344 w 4359065"/>
              <a:gd name="connsiteY4" fmla="*/ 174630 h 5882684"/>
              <a:gd name="connsiteX5" fmla="*/ 4234619 w 4359065"/>
              <a:gd name="connsiteY5" fmla="*/ 918401 h 5882684"/>
              <a:gd name="connsiteX6" fmla="*/ 3127630 w 4359065"/>
              <a:gd name="connsiteY6" fmla="*/ 5882684 h 5882684"/>
              <a:gd name="connsiteX7" fmla="*/ 1936 w 4359065"/>
              <a:gd name="connsiteY7" fmla="*/ 3608493 h 5882684"/>
              <a:gd name="connsiteX8" fmla="*/ 881 w 4359065"/>
              <a:gd name="connsiteY8" fmla="*/ 2708362 h 5882684"/>
              <a:gd name="connsiteX0" fmla="*/ 881 w 4359065"/>
              <a:gd name="connsiteY0" fmla="*/ 2708362 h 5882684"/>
              <a:gd name="connsiteX1" fmla="*/ 1319168 w 4359065"/>
              <a:gd name="connsiteY1" fmla="*/ 2476460 h 5882684"/>
              <a:gd name="connsiteX2" fmla="*/ 1902928 w 4359065"/>
              <a:gd name="connsiteY2" fmla="*/ 470969 h 5882684"/>
              <a:gd name="connsiteX3" fmla="*/ 2742735 w 4359065"/>
              <a:gd name="connsiteY3" fmla="*/ 42744 h 5882684"/>
              <a:gd name="connsiteX4" fmla="*/ 3951344 w 4359065"/>
              <a:gd name="connsiteY4" fmla="*/ 174630 h 5882684"/>
              <a:gd name="connsiteX5" fmla="*/ 4234619 w 4359065"/>
              <a:gd name="connsiteY5" fmla="*/ 918401 h 5882684"/>
              <a:gd name="connsiteX6" fmla="*/ 3127630 w 4359065"/>
              <a:gd name="connsiteY6" fmla="*/ 5882684 h 5882684"/>
              <a:gd name="connsiteX7" fmla="*/ 1936 w 4359065"/>
              <a:gd name="connsiteY7" fmla="*/ 3608493 h 5882684"/>
              <a:gd name="connsiteX8" fmla="*/ 881 w 4359065"/>
              <a:gd name="connsiteY8" fmla="*/ 2708362 h 5882684"/>
              <a:gd name="connsiteX0" fmla="*/ 881 w 4359065"/>
              <a:gd name="connsiteY0" fmla="*/ 2708362 h 5882684"/>
              <a:gd name="connsiteX1" fmla="*/ 1319168 w 4359065"/>
              <a:gd name="connsiteY1" fmla="*/ 2476460 h 5882684"/>
              <a:gd name="connsiteX2" fmla="*/ 1902928 w 4359065"/>
              <a:gd name="connsiteY2" fmla="*/ 470969 h 5882684"/>
              <a:gd name="connsiteX3" fmla="*/ 2742735 w 4359065"/>
              <a:gd name="connsiteY3" fmla="*/ 42744 h 5882684"/>
              <a:gd name="connsiteX4" fmla="*/ 3951344 w 4359065"/>
              <a:gd name="connsiteY4" fmla="*/ 174630 h 5882684"/>
              <a:gd name="connsiteX5" fmla="*/ 4234619 w 4359065"/>
              <a:gd name="connsiteY5" fmla="*/ 918401 h 5882684"/>
              <a:gd name="connsiteX6" fmla="*/ 3127630 w 4359065"/>
              <a:gd name="connsiteY6" fmla="*/ 5882684 h 5882684"/>
              <a:gd name="connsiteX7" fmla="*/ 1936 w 4359065"/>
              <a:gd name="connsiteY7" fmla="*/ 3608493 h 5882684"/>
              <a:gd name="connsiteX8" fmla="*/ 881 w 4359065"/>
              <a:gd name="connsiteY8" fmla="*/ 2708362 h 5882684"/>
              <a:gd name="connsiteX0" fmla="*/ 881 w 4359065"/>
              <a:gd name="connsiteY0" fmla="*/ 2708362 h 5882684"/>
              <a:gd name="connsiteX1" fmla="*/ 1319168 w 4359065"/>
              <a:gd name="connsiteY1" fmla="*/ 2476460 h 5882684"/>
              <a:gd name="connsiteX2" fmla="*/ 1902928 w 4359065"/>
              <a:gd name="connsiteY2" fmla="*/ 470969 h 5882684"/>
              <a:gd name="connsiteX3" fmla="*/ 2742735 w 4359065"/>
              <a:gd name="connsiteY3" fmla="*/ 42744 h 5882684"/>
              <a:gd name="connsiteX4" fmla="*/ 3951344 w 4359065"/>
              <a:gd name="connsiteY4" fmla="*/ 174630 h 5882684"/>
              <a:gd name="connsiteX5" fmla="*/ 4234619 w 4359065"/>
              <a:gd name="connsiteY5" fmla="*/ 918401 h 5882684"/>
              <a:gd name="connsiteX6" fmla="*/ 3127630 w 4359065"/>
              <a:gd name="connsiteY6" fmla="*/ 5882684 h 5882684"/>
              <a:gd name="connsiteX7" fmla="*/ 1936 w 4359065"/>
              <a:gd name="connsiteY7" fmla="*/ 3608493 h 5882684"/>
              <a:gd name="connsiteX8" fmla="*/ 881 w 4359065"/>
              <a:gd name="connsiteY8" fmla="*/ 2708362 h 5882684"/>
              <a:gd name="connsiteX0" fmla="*/ 881 w 4359065"/>
              <a:gd name="connsiteY0" fmla="*/ 2703697 h 5878019"/>
              <a:gd name="connsiteX1" fmla="*/ 1319168 w 4359065"/>
              <a:gd name="connsiteY1" fmla="*/ 2471795 h 5878019"/>
              <a:gd name="connsiteX2" fmla="*/ 1902928 w 4359065"/>
              <a:gd name="connsiteY2" fmla="*/ 466304 h 5878019"/>
              <a:gd name="connsiteX3" fmla="*/ 2742735 w 4359065"/>
              <a:gd name="connsiteY3" fmla="*/ 38079 h 5878019"/>
              <a:gd name="connsiteX4" fmla="*/ 3951344 w 4359065"/>
              <a:gd name="connsiteY4" fmla="*/ 169965 h 5878019"/>
              <a:gd name="connsiteX5" fmla="*/ 4234619 w 4359065"/>
              <a:gd name="connsiteY5" fmla="*/ 913736 h 5878019"/>
              <a:gd name="connsiteX6" fmla="*/ 3127630 w 4359065"/>
              <a:gd name="connsiteY6" fmla="*/ 5878019 h 5878019"/>
              <a:gd name="connsiteX7" fmla="*/ 1936 w 4359065"/>
              <a:gd name="connsiteY7" fmla="*/ 3603828 h 5878019"/>
              <a:gd name="connsiteX8" fmla="*/ 881 w 4359065"/>
              <a:gd name="connsiteY8" fmla="*/ 2703697 h 5878019"/>
              <a:gd name="connsiteX0" fmla="*/ 881 w 4359065"/>
              <a:gd name="connsiteY0" fmla="*/ 2709349 h 5883671"/>
              <a:gd name="connsiteX1" fmla="*/ 1319168 w 4359065"/>
              <a:gd name="connsiteY1" fmla="*/ 2477447 h 5883671"/>
              <a:gd name="connsiteX2" fmla="*/ 1902928 w 4359065"/>
              <a:gd name="connsiteY2" fmla="*/ 471956 h 5883671"/>
              <a:gd name="connsiteX3" fmla="*/ 2742735 w 4359065"/>
              <a:gd name="connsiteY3" fmla="*/ 43731 h 5883671"/>
              <a:gd name="connsiteX4" fmla="*/ 3951344 w 4359065"/>
              <a:gd name="connsiteY4" fmla="*/ 175617 h 5883671"/>
              <a:gd name="connsiteX5" fmla="*/ 4234619 w 4359065"/>
              <a:gd name="connsiteY5" fmla="*/ 919388 h 5883671"/>
              <a:gd name="connsiteX6" fmla="*/ 3127630 w 4359065"/>
              <a:gd name="connsiteY6" fmla="*/ 5883671 h 5883671"/>
              <a:gd name="connsiteX7" fmla="*/ 1936 w 4359065"/>
              <a:gd name="connsiteY7" fmla="*/ 3609480 h 5883671"/>
              <a:gd name="connsiteX8" fmla="*/ 881 w 4359065"/>
              <a:gd name="connsiteY8" fmla="*/ 2709349 h 5883671"/>
              <a:gd name="connsiteX0" fmla="*/ 881 w 4359065"/>
              <a:gd name="connsiteY0" fmla="*/ 2708364 h 5882686"/>
              <a:gd name="connsiteX1" fmla="*/ 1319168 w 4359065"/>
              <a:gd name="connsiteY1" fmla="*/ 2476462 h 5882686"/>
              <a:gd name="connsiteX2" fmla="*/ 1902928 w 4359065"/>
              <a:gd name="connsiteY2" fmla="*/ 470971 h 5882686"/>
              <a:gd name="connsiteX3" fmla="*/ 2742735 w 4359065"/>
              <a:gd name="connsiteY3" fmla="*/ 42746 h 5882686"/>
              <a:gd name="connsiteX4" fmla="*/ 3951344 w 4359065"/>
              <a:gd name="connsiteY4" fmla="*/ 174632 h 5882686"/>
              <a:gd name="connsiteX5" fmla="*/ 4234619 w 4359065"/>
              <a:gd name="connsiteY5" fmla="*/ 918403 h 5882686"/>
              <a:gd name="connsiteX6" fmla="*/ 3127630 w 4359065"/>
              <a:gd name="connsiteY6" fmla="*/ 5882686 h 5882686"/>
              <a:gd name="connsiteX7" fmla="*/ 1936 w 4359065"/>
              <a:gd name="connsiteY7" fmla="*/ 3608495 h 5882686"/>
              <a:gd name="connsiteX8" fmla="*/ 881 w 4359065"/>
              <a:gd name="connsiteY8" fmla="*/ 2708364 h 5882686"/>
              <a:gd name="connsiteX0" fmla="*/ 4 w 4358188"/>
              <a:gd name="connsiteY0" fmla="*/ 2708364 h 5897665"/>
              <a:gd name="connsiteX1" fmla="*/ 1318291 w 4358188"/>
              <a:gd name="connsiteY1" fmla="*/ 2476462 h 5897665"/>
              <a:gd name="connsiteX2" fmla="*/ 1902051 w 4358188"/>
              <a:gd name="connsiteY2" fmla="*/ 470971 h 5897665"/>
              <a:gd name="connsiteX3" fmla="*/ 2741858 w 4358188"/>
              <a:gd name="connsiteY3" fmla="*/ 42746 h 5897665"/>
              <a:gd name="connsiteX4" fmla="*/ 3950467 w 4358188"/>
              <a:gd name="connsiteY4" fmla="*/ 174632 h 5897665"/>
              <a:gd name="connsiteX5" fmla="*/ 4233742 w 4358188"/>
              <a:gd name="connsiteY5" fmla="*/ 918403 h 5897665"/>
              <a:gd name="connsiteX6" fmla="*/ 3126753 w 4358188"/>
              <a:gd name="connsiteY6" fmla="*/ 5882686 h 5897665"/>
              <a:gd name="connsiteX7" fmla="*/ 2765599 w 4358188"/>
              <a:gd name="connsiteY7" fmla="*/ 5897665 h 5897665"/>
              <a:gd name="connsiteX8" fmla="*/ 4 w 4358188"/>
              <a:gd name="connsiteY8" fmla="*/ 2708364 h 5897665"/>
              <a:gd name="connsiteX0" fmla="*/ 417050 w 3039897"/>
              <a:gd name="connsiteY0" fmla="*/ 4356013 h 5897665"/>
              <a:gd name="connsiteX1" fmla="*/ 0 w 3039897"/>
              <a:gd name="connsiteY1" fmla="*/ 2476462 h 5897665"/>
              <a:gd name="connsiteX2" fmla="*/ 583760 w 3039897"/>
              <a:gd name="connsiteY2" fmla="*/ 470971 h 5897665"/>
              <a:gd name="connsiteX3" fmla="*/ 1423567 w 3039897"/>
              <a:gd name="connsiteY3" fmla="*/ 42746 h 5897665"/>
              <a:gd name="connsiteX4" fmla="*/ 2632176 w 3039897"/>
              <a:gd name="connsiteY4" fmla="*/ 174632 h 5897665"/>
              <a:gd name="connsiteX5" fmla="*/ 2915451 w 3039897"/>
              <a:gd name="connsiteY5" fmla="*/ 918403 h 5897665"/>
              <a:gd name="connsiteX6" fmla="*/ 1808462 w 3039897"/>
              <a:gd name="connsiteY6" fmla="*/ 5882686 h 5897665"/>
              <a:gd name="connsiteX7" fmla="*/ 1447308 w 3039897"/>
              <a:gd name="connsiteY7" fmla="*/ 5897665 h 5897665"/>
              <a:gd name="connsiteX8" fmla="*/ 417050 w 3039897"/>
              <a:gd name="connsiteY8" fmla="*/ 4356013 h 5897665"/>
              <a:gd name="connsiteX0" fmla="*/ 52445 w 2675292"/>
              <a:gd name="connsiteY0" fmla="*/ 4356013 h 5897665"/>
              <a:gd name="connsiteX1" fmla="*/ 0 w 2675292"/>
              <a:gd name="connsiteY1" fmla="*/ 3676431 h 5897665"/>
              <a:gd name="connsiteX2" fmla="*/ 219155 w 2675292"/>
              <a:gd name="connsiteY2" fmla="*/ 470971 h 5897665"/>
              <a:gd name="connsiteX3" fmla="*/ 1058962 w 2675292"/>
              <a:gd name="connsiteY3" fmla="*/ 42746 h 5897665"/>
              <a:gd name="connsiteX4" fmla="*/ 2267571 w 2675292"/>
              <a:gd name="connsiteY4" fmla="*/ 174632 h 5897665"/>
              <a:gd name="connsiteX5" fmla="*/ 2550846 w 2675292"/>
              <a:gd name="connsiteY5" fmla="*/ 918403 h 5897665"/>
              <a:gd name="connsiteX6" fmla="*/ 1443857 w 2675292"/>
              <a:gd name="connsiteY6" fmla="*/ 5882686 h 5897665"/>
              <a:gd name="connsiteX7" fmla="*/ 1082703 w 2675292"/>
              <a:gd name="connsiteY7" fmla="*/ 5897665 h 5897665"/>
              <a:gd name="connsiteX8" fmla="*/ 52445 w 2675292"/>
              <a:gd name="connsiteY8" fmla="*/ 4356013 h 5897665"/>
              <a:gd name="connsiteX0" fmla="*/ 52445 w 2675292"/>
              <a:gd name="connsiteY0" fmla="*/ 4356013 h 5897665"/>
              <a:gd name="connsiteX1" fmla="*/ 0 w 2675292"/>
              <a:gd name="connsiteY1" fmla="*/ 3676431 h 5897665"/>
              <a:gd name="connsiteX2" fmla="*/ 219155 w 2675292"/>
              <a:gd name="connsiteY2" fmla="*/ 470971 h 5897665"/>
              <a:gd name="connsiteX3" fmla="*/ 1058962 w 2675292"/>
              <a:gd name="connsiteY3" fmla="*/ 42746 h 5897665"/>
              <a:gd name="connsiteX4" fmla="*/ 2267571 w 2675292"/>
              <a:gd name="connsiteY4" fmla="*/ 174632 h 5897665"/>
              <a:gd name="connsiteX5" fmla="*/ 2550846 w 2675292"/>
              <a:gd name="connsiteY5" fmla="*/ 918403 h 5897665"/>
              <a:gd name="connsiteX6" fmla="*/ 1443857 w 2675292"/>
              <a:gd name="connsiteY6" fmla="*/ 5882686 h 5897665"/>
              <a:gd name="connsiteX7" fmla="*/ 1082703 w 2675292"/>
              <a:gd name="connsiteY7" fmla="*/ 5897665 h 5897665"/>
              <a:gd name="connsiteX8" fmla="*/ 52445 w 2675292"/>
              <a:gd name="connsiteY8" fmla="*/ 4356013 h 5897665"/>
              <a:gd name="connsiteX0" fmla="*/ 9 w 2622856"/>
              <a:gd name="connsiteY0" fmla="*/ 4356013 h 5897665"/>
              <a:gd name="connsiteX1" fmla="*/ 302939 w 2622856"/>
              <a:gd name="connsiteY1" fmla="*/ 3431823 h 5897665"/>
              <a:gd name="connsiteX2" fmla="*/ 166719 w 2622856"/>
              <a:gd name="connsiteY2" fmla="*/ 470971 h 5897665"/>
              <a:gd name="connsiteX3" fmla="*/ 1006526 w 2622856"/>
              <a:gd name="connsiteY3" fmla="*/ 42746 h 5897665"/>
              <a:gd name="connsiteX4" fmla="*/ 2215135 w 2622856"/>
              <a:gd name="connsiteY4" fmla="*/ 174632 h 5897665"/>
              <a:gd name="connsiteX5" fmla="*/ 2498410 w 2622856"/>
              <a:gd name="connsiteY5" fmla="*/ 918403 h 5897665"/>
              <a:gd name="connsiteX6" fmla="*/ 1391421 w 2622856"/>
              <a:gd name="connsiteY6" fmla="*/ 5882686 h 5897665"/>
              <a:gd name="connsiteX7" fmla="*/ 1030267 w 2622856"/>
              <a:gd name="connsiteY7" fmla="*/ 5897665 h 5897665"/>
              <a:gd name="connsiteX8" fmla="*/ 9 w 2622856"/>
              <a:gd name="connsiteY8" fmla="*/ 4356013 h 5897665"/>
              <a:gd name="connsiteX0" fmla="*/ 6292 w 2629139"/>
              <a:gd name="connsiteY0" fmla="*/ 4356013 h 5897665"/>
              <a:gd name="connsiteX1" fmla="*/ 0 w 2629139"/>
              <a:gd name="connsiteY1" fmla="*/ 3376440 h 5897665"/>
              <a:gd name="connsiteX2" fmla="*/ 173002 w 2629139"/>
              <a:gd name="connsiteY2" fmla="*/ 470971 h 5897665"/>
              <a:gd name="connsiteX3" fmla="*/ 1012809 w 2629139"/>
              <a:gd name="connsiteY3" fmla="*/ 42746 h 5897665"/>
              <a:gd name="connsiteX4" fmla="*/ 2221418 w 2629139"/>
              <a:gd name="connsiteY4" fmla="*/ 174632 h 5897665"/>
              <a:gd name="connsiteX5" fmla="*/ 2504693 w 2629139"/>
              <a:gd name="connsiteY5" fmla="*/ 918403 h 5897665"/>
              <a:gd name="connsiteX6" fmla="*/ 1397704 w 2629139"/>
              <a:gd name="connsiteY6" fmla="*/ 5882686 h 5897665"/>
              <a:gd name="connsiteX7" fmla="*/ 1036550 w 2629139"/>
              <a:gd name="connsiteY7" fmla="*/ 5897665 h 5897665"/>
              <a:gd name="connsiteX8" fmla="*/ 6292 w 2629139"/>
              <a:gd name="connsiteY8" fmla="*/ 4356013 h 5897665"/>
              <a:gd name="connsiteX0" fmla="*/ 11276 w 2634123"/>
              <a:gd name="connsiteY0" fmla="*/ 4356013 h 5897665"/>
              <a:gd name="connsiteX1" fmla="*/ 4984 w 2634123"/>
              <a:gd name="connsiteY1" fmla="*/ 3376440 h 5897665"/>
              <a:gd name="connsiteX2" fmla="*/ 177986 w 2634123"/>
              <a:gd name="connsiteY2" fmla="*/ 470971 h 5897665"/>
              <a:gd name="connsiteX3" fmla="*/ 1017793 w 2634123"/>
              <a:gd name="connsiteY3" fmla="*/ 42746 h 5897665"/>
              <a:gd name="connsiteX4" fmla="*/ 2226402 w 2634123"/>
              <a:gd name="connsiteY4" fmla="*/ 174632 h 5897665"/>
              <a:gd name="connsiteX5" fmla="*/ 2509677 w 2634123"/>
              <a:gd name="connsiteY5" fmla="*/ 918403 h 5897665"/>
              <a:gd name="connsiteX6" fmla="*/ 1402688 w 2634123"/>
              <a:gd name="connsiteY6" fmla="*/ 5882686 h 5897665"/>
              <a:gd name="connsiteX7" fmla="*/ 1041534 w 2634123"/>
              <a:gd name="connsiteY7" fmla="*/ 5897665 h 5897665"/>
              <a:gd name="connsiteX8" fmla="*/ 11276 w 2634123"/>
              <a:gd name="connsiteY8" fmla="*/ 4356013 h 5897665"/>
              <a:gd name="connsiteX0" fmla="*/ 11276 w 2634123"/>
              <a:gd name="connsiteY0" fmla="*/ 4356013 h 5897665"/>
              <a:gd name="connsiteX1" fmla="*/ 4984 w 2634123"/>
              <a:gd name="connsiteY1" fmla="*/ 3376440 h 5897665"/>
              <a:gd name="connsiteX2" fmla="*/ 177986 w 2634123"/>
              <a:gd name="connsiteY2" fmla="*/ 470971 h 5897665"/>
              <a:gd name="connsiteX3" fmla="*/ 1017793 w 2634123"/>
              <a:gd name="connsiteY3" fmla="*/ 42746 h 5897665"/>
              <a:gd name="connsiteX4" fmla="*/ 2226402 w 2634123"/>
              <a:gd name="connsiteY4" fmla="*/ 174632 h 5897665"/>
              <a:gd name="connsiteX5" fmla="*/ 2509677 w 2634123"/>
              <a:gd name="connsiteY5" fmla="*/ 918403 h 5897665"/>
              <a:gd name="connsiteX6" fmla="*/ 1402688 w 2634123"/>
              <a:gd name="connsiteY6" fmla="*/ 5882686 h 5897665"/>
              <a:gd name="connsiteX7" fmla="*/ 1041534 w 2634123"/>
              <a:gd name="connsiteY7" fmla="*/ 5897665 h 5897665"/>
              <a:gd name="connsiteX8" fmla="*/ 11276 w 2634123"/>
              <a:gd name="connsiteY8" fmla="*/ 4356013 h 5897665"/>
              <a:gd name="connsiteX0" fmla="*/ 11276 w 2634123"/>
              <a:gd name="connsiteY0" fmla="*/ 4356013 h 5897665"/>
              <a:gd name="connsiteX1" fmla="*/ 4984 w 2634123"/>
              <a:gd name="connsiteY1" fmla="*/ 3376440 h 5897665"/>
              <a:gd name="connsiteX2" fmla="*/ 177986 w 2634123"/>
              <a:gd name="connsiteY2" fmla="*/ 470971 h 5897665"/>
              <a:gd name="connsiteX3" fmla="*/ 1017793 w 2634123"/>
              <a:gd name="connsiteY3" fmla="*/ 42746 h 5897665"/>
              <a:gd name="connsiteX4" fmla="*/ 2226402 w 2634123"/>
              <a:gd name="connsiteY4" fmla="*/ 174632 h 5897665"/>
              <a:gd name="connsiteX5" fmla="*/ 2509677 w 2634123"/>
              <a:gd name="connsiteY5" fmla="*/ 918403 h 5897665"/>
              <a:gd name="connsiteX6" fmla="*/ 1402688 w 2634123"/>
              <a:gd name="connsiteY6" fmla="*/ 5882686 h 5897665"/>
              <a:gd name="connsiteX7" fmla="*/ 1041534 w 2634123"/>
              <a:gd name="connsiteY7" fmla="*/ 5897665 h 5897665"/>
              <a:gd name="connsiteX8" fmla="*/ 11276 w 2634123"/>
              <a:gd name="connsiteY8" fmla="*/ 4356013 h 5897665"/>
              <a:gd name="connsiteX0" fmla="*/ 11276 w 2634123"/>
              <a:gd name="connsiteY0" fmla="*/ 4356013 h 5897665"/>
              <a:gd name="connsiteX1" fmla="*/ 4984 w 2634123"/>
              <a:gd name="connsiteY1" fmla="*/ 3376440 h 5897665"/>
              <a:gd name="connsiteX2" fmla="*/ 177986 w 2634123"/>
              <a:gd name="connsiteY2" fmla="*/ 470971 h 5897665"/>
              <a:gd name="connsiteX3" fmla="*/ 1017793 w 2634123"/>
              <a:gd name="connsiteY3" fmla="*/ 42746 h 5897665"/>
              <a:gd name="connsiteX4" fmla="*/ 2226402 w 2634123"/>
              <a:gd name="connsiteY4" fmla="*/ 174632 h 5897665"/>
              <a:gd name="connsiteX5" fmla="*/ 2509677 w 2634123"/>
              <a:gd name="connsiteY5" fmla="*/ 918403 h 5897665"/>
              <a:gd name="connsiteX6" fmla="*/ 1402688 w 2634123"/>
              <a:gd name="connsiteY6" fmla="*/ 5882686 h 5897665"/>
              <a:gd name="connsiteX7" fmla="*/ 1041534 w 2634123"/>
              <a:gd name="connsiteY7" fmla="*/ 5897665 h 5897665"/>
              <a:gd name="connsiteX8" fmla="*/ 11276 w 2634123"/>
              <a:gd name="connsiteY8" fmla="*/ 4356013 h 5897665"/>
              <a:gd name="connsiteX0" fmla="*/ 292807 w 2634123"/>
              <a:gd name="connsiteY0" fmla="*/ 4416011 h 5897665"/>
              <a:gd name="connsiteX1" fmla="*/ 4984 w 2634123"/>
              <a:gd name="connsiteY1" fmla="*/ 3376440 h 5897665"/>
              <a:gd name="connsiteX2" fmla="*/ 177986 w 2634123"/>
              <a:gd name="connsiteY2" fmla="*/ 470971 h 5897665"/>
              <a:gd name="connsiteX3" fmla="*/ 1017793 w 2634123"/>
              <a:gd name="connsiteY3" fmla="*/ 42746 h 5897665"/>
              <a:gd name="connsiteX4" fmla="*/ 2226402 w 2634123"/>
              <a:gd name="connsiteY4" fmla="*/ 174632 h 5897665"/>
              <a:gd name="connsiteX5" fmla="*/ 2509677 w 2634123"/>
              <a:gd name="connsiteY5" fmla="*/ 918403 h 5897665"/>
              <a:gd name="connsiteX6" fmla="*/ 1402688 w 2634123"/>
              <a:gd name="connsiteY6" fmla="*/ 5882686 h 5897665"/>
              <a:gd name="connsiteX7" fmla="*/ 1041534 w 2634123"/>
              <a:gd name="connsiteY7" fmla="*/ 5897665 h 5897665"/>
              <a:gd name="connsiteX8" fmla="*/ 292807 w 2634123"/>
              <a:gd name="connsiteY8" fmla="*/ 4416011 h 5897665"/>
              <a:gd name="connsiteX0" fmla="*/ 131272 w 2634123"/>
              <a:gd name="connsiteY0" fmla="*/ 5232913 h 5897665"/>
              <a:gd name="connsiteX1" fmla="*/ 4984 w 2634123"/>
              <a:gd name="connsiteY1" fmla="*/ 3376440 h 5897665"/>
              <a:gd name="connsiteX2" fmla="*/ 177986 w 2634123"/>
              <a:gd name="connsiteY2" fmla="*/ 470971 h 5897665"/>
              <a:gd name="connsiteX3" fmla="*/ 1017793 w 2634123"/>
              <a:gd name="connsiteY3" fmla="*/ 42746 h 5897665"/>
              <a:gd name="connsiteX4" fmla="*/ 2226402 w 2634123"/>
              <a:gd name="connsiteY4" fmla="*/ 174632 h 5897665"/>
              <a:gd name="connsiteX5" fmla="*/ 2509677 w 2634123"/>
              <a:gd name="connsiteY5" fmla="*/ 918403 h 5897665"/>
              <a:gd name="connsiteX6" fmla="*/ 1402688 w 2634123"/>
              <a:gd name="connsiteY6" fmla="*/ 5882686 h 5897665"/>
              <a:gd name="connsiteX7" fmla="*/ 1041534 w 2634123"/>
              <a:gd name="connsiteY7" fmla="*/ 5897665 h 5897665"/>
              <a:gd name="connsiteX8" fmla="*/ 131272 w 2634123"/>
              <a:gd name="connsiteY8" fmla="*/ 5232913 h 5897665"/>
              <a:gd name="connsiteX0" fmla="*/ 131272 w 2634123"/>
              <a:gd name="connsiteY0" fmla="*/ 5232913 h 5897665"/>
              <a:gd name="connsiteX1" fmla="*/ 4984 w 2634123"/>
              <a:gd name="connsiteY1" fmla="*/ 3376440 h 5897665"/>
              <a:gd name="connsiteX2" fmla="*/ 177986 w 2634123"/>
              <a:gd name="connsiteY2" fmla="*/ 470971 h 5897665"/>
              <a:gd name="connsiteX3" fmla="*/ 1017793 w 2634123"/>
              <a:gd name="connsiteY3" fmla="*/ 42746 h 5897665"/>
              <a:gd name="connsiteX4" fmla="*/ 2226402 w 2634123"/>
              <a:gd name="connsiteY4" fmla="*/ 174632 h 5897665"/>
              <a:gd name="connsiteX5" fmla="*/ 2509677 w 2634123"/>
              <a:gd name="connsiteY5" fmla="*/ 918403 h 5897665"/>
              <a:gd name="connsiteX6" fmla="*/ 1402688 w 2634123"/>
              <a:gd name="connsiteY6" fmla="*/ 5882686 h 5897665"/>
              <a:gd name="connsiteX7" fmla="*/ 1041534 w 2634123"/>
              <a:gd name="connsiteY7" fmla="*/ 5897665 h 5897665"/>
              <a:gd name="connsiteX8" fmla="*/ 131272 w 2634123"/>
              <a:gd name="connsiteY8" fmla="*/ 5232913 h 5897665"/>
              <a:gd name="connsiteX0" fmla="*/ 223577 w 2634123"/>
              <a:gd name="connsiteY0" fmla="*/ 5888280 h 5897665"/>
              <a:gd name="connsiteX1" fmla="*/ 4984 w 2634123"/>
              <a:gd name="connsiteY1" fmla="*/ 3376440 h 5897665"/>
              <a:gd name="connsiteX2" fmla="*/ 177986 w 2634123"/>
              <a:gd name="connsiteY2" fmla="*/ 470971 h 5897665"/>
              <a:gd name="connsiteX3" fmla="*/ 1017793 w 2634123"/>
              <a:gd name="connsiteY3" fmla="*/ 42746 h 5897665"/>
              <a:gd name="connsiteX4" fmla="*/ 2226402 w 2634123"/>
              <a:gd name="connsiteY4" fmla="*/ 174632 h 5897665"/>
              <a:gd name="connsiteX5" fmla="*/ 2509677 w 2634123"/>
              <a:gd name="connsiteY5" fmla="*/ 918403 h 5897665"/>
              <a:gd name="connsiteX6" fmla="*/ 1402688 w 2634123"/>
              <a:gd name="connsiteY6" fmla="*/ 5882686 h 5897665"/>
              <a:gd name="connsiteX7" fmla="*/ 1041534 w 2634123"/>
              <a:gd name="connsiteY7" fmla="*/ 5897665 h 5897665"/>
              <a:gd name="connsiteX8" fmla="*/ 223577 w 2634123"/>
              <a:gd name="connsiteY8" fmla="*/ 5888280 h 5897665"/>
              <a:gd name="connsiteX0" fmla="*/ 223577 w 2634123"/>
              <a:gd name="connsiteY0" fmla="*/ 5888280 h 5897665"/>
              <a:gd name="connsiteX1" fmla="*/ 4984 w 2634123"/>
              <a:gd name="connsiteY1" fmla="*/ 3376440 h 5897665"/>
              <a:gd name="connsiteX2" fmla="*/ 177986 w 2634123"/>
              <a:gd name="connsiteY2" fmla="*/ 470971 h 5897665"/>
              <a:gd name="connsiteX3" fmla="*/ 1017793 w 2634123"/>
              <a:gd name="connsiteY3" fmla="*/ 42746 h 5897665"/>
              <a:gd name="connsiteX4" fmla="*/ 2226402 w 2634123"/>
              <a:gd name="connsiteY4" fmla="*/ 174632 h 5897665"/>
              <a:gd name="connsiteX5" fmla="*/ 2509677 w 2634123"/>
              <a:gd name="connsiteY5" fmla="*/ 918403 h 5897665"/>
              <a:gd name="connsiteX6" fmla="*/ 1402688 w 2634123"/>
              <a:gd name="connsiteY6" fmla="*/ 5882686 h 5897665"/>
              <a:gd name="connsiteX7" fmla="*/ 1041534 w 2634123"/>
              <a:gd name="connsiteY7" fmla="*/ 5897665 h 5897665"/>
              <a:gd name="connsiteX8" fmla="*/ 223577 w 2634123"/>
              <a:gd name="connsiteY8" fmla="*/ 5888280 h 5897665"/>
              <a:gd name="connsiteX0" fmla="*/ 223577 w 2634123"/>
              <a:gd name="connsiteY0" fmla="*/ 5888280 h 5898523"/>
              <a:gd name="connsiteX1" fmla="*/ 4984 w 2634123"/>
              <a:gd name="connsiteY1" fmla="*/ 3376440 h 5898523"/>
              <a:gd name="connsiteX2" fmla="*/ 177986 w 2634123"/>
              <a:gd name="connsiteY2" fmla="*/ 470971 h 5898523"/>
              <a:gd name="connsiteX3" fmla="*/ 1017793 w 2634123"/>
              <a:gd name="connsiteY3" fmla="*/ 42746 h 5898523"/>
              <a:gd name="connsiteX4" fmla="*/ 2226402 w 2634123"/>
              <a:gd name="connsiteY4" fmla="*/ 174632 h 5898523"/>
              <a:gd name="connsiteX5" fmla="*/ 2509677 w 2634123"/>
              <a:gd name="connsiteY5" fmla="*/ 918403 h 5898523"/>
              <a:gd name="connsiteX6" fmla="*/ 1402688 w 2634123"/>
              <a:gd name="connsiteY6" fmla="*/ 5882686 h 5898523"/>
              <a:gd name="connsiteX7" fmla="*/ 1041534 w 2634123"/>
              <a:gd name="connsiteY7" fmla="*/ 5897665 h 5898523"/>
              <a:gd name="connsiteX8" fmla="*/ 223577 w 2634123"/>
              <a:gd name="connsiteY8" fmla="*/ 5888280 h 5898523"/>
              <a:gd name="connsiteX0" fmla="*/ 223577 w 2634123"/>
              <a:gd name="connsiteY0" fmla="*/ 5888280 h 5910378"/>
              <a:gd name="connsiteX1" fmla="*/ 4984 w 2634123"/>
              <a:gd name="connsiteY1" fmla="*/ 3376440 h 5910378"/>
              <a:gd name="connsiteX2" fmla="*/ 177986 w 2634123"/>
              <a:gd name="connsiteY2" fmla="*/ 470971 h 5910378"/>
              <a:gd name="connsiteX3" fmla="*/ 1017793 w 2634123"/>
              <a:gd name="connsiteY3" fmla="*/ 42746 h 5910378"/>
              <a:gd name="connsiteX4" fmla="*/ 2226402 w 2634123"/>
              <a:gd name="connsiteY4" fmla="*/ 174632 h 5910378"/>
              <a:gd name="connsiteX5" fmla="*/ 2509677 w 2634123"/>
              <a:gd name="connsiteY5" fmla="*/ 918403 h 5910378"/>
              <a:gd name="connsiteX6" fmla="*/ 1402688 w 2634123"/>
              <a:gd name="connsiteY6" fmla="*/ 5910378 h 5910378"/>
              <a:gd name="connsiteX7" fmla="*/ 1041534 w 2634123"/>
              <a:gd name="connsiteY7" fmla="*/ 5897665 h 5910378"/>
              <a:gd name="connsiteX8" fmla="*/ 223577 w 2634123"/>
              <a:gd name="connsiteY8" fmla="*/ 5888280 h 5910378"/>
              <a:gd name="connsiteX0" fmla="*/ 223577 w 2634123"/>
              <a:gd name="connsiteY0" fmla="*/ 5888280 h 5898523"/>
              <a:gd name="connsiteX1" fmla="*/ 4984 w 2634123"/>
              <a:gd name="connsiteY1" fmla="*/ 3376440 h 5898523"/>
              <a:gd name="connsiteX2" fmla="*/ 177986 w 2634123"/>
              <a:gd name="connsiteY2" fmla="*/ 470971 h 5898523"/>
              <a:gd name="connsiteX3" fmla="*/ 1017793 w 2634123"/>
              <a:gd name="connsiteY3" fmla="*/ 42746 h 5898523"/>
              <a:gd name="connsiteX4" fmla="*/ 2226402 w 2634123"/>
              <a:gd name="connsiteY4" fmla="*/ 174632 h 5898523"/>
              <a:gd name="connsiteX5" fmla="*/ 2509677 w 2634123"/>
              <a:gd name="connsiteY5" fmla="*/ 918403 h 5898523"/>
              <a:gd name="connsiteX6" fmla="*/ 1393458 w 2634123"/>
              <a:gd name="connsiteY6" fmla="*/ 5707306 h 5898523"/>
              <a:gd name="connsiteX7" fmla="*/ 1041534 w 2634123"/>
              <a:gd name="connsiteY7" fmla="*/ 5897665 h 5898523"/>
              <a:gd name="connsiteX8" fmla="*/ 223577 w 2634123"/>
              <a:gd name="connsiteY8" fmla="*/ 5888280 h 5898523"/>
              <a:gd name="connsiteX0" fmla="*/ 223577 w 2634123"/>
              <a:gd name="connsiteY0" fmla="*/ 5888280 h 5898523"/>
              <a:gd name="connsiteX1" fmla="*/ 4984 w 2634123"/>
              <a:gd name="connsiteY1" fmla="*/ 3376440 h 5898523"/>
              <a:gd name="connsiteX2" fmla="*/ 177986 w 2634123"/>
              <a:gd name="connsiteY2" fmla="*/ 470971 h 5898523"/>
              <a:gd name="connsiteX3" fmla="*/ 1017793 w 2634123"/>
              <a:gd name="connsiteY3" fmla="*/ 42746 h 5898523"/>
              <a:gd name="connsiteX4" fmla="*/ 2226402 w 2634123"/>
              <a:gd name="connsiteY4" fmla="*/ 174632 h 5898523"/>
              <a:gd name="connsiteX5" fmla="*/ 2509677 w 2634123"/>
              <a:gd name="connsiteY5" fmla="*/ 918403 h 5898523"/>
              <a:gd name="connsiteX6" fmla="*/ 1388843 w 2634123"/>
              <a:gd name="connsiteY6" fmla="*/ 5891917 h 5898523"/>
              <a:gd name="connsiteX7" fmla="*/ 1041534 w 2634123"/>
              <a:gd name="connsiteY7" fmla="*/ 5897665 h 5898523"/>
              <a:gd name="connsiteX8" fmla="*/ 223577 w 2634123"/>
              <a:gd name="connsiteY8" fmla="*/ 5888280 h 5898523"/>
              <a:gd name="connsiteX0" fmla="*/ 223577 w 2634123"/>
              <a:gd name="connsiteY0" fmla="*/ 5888280 h 5891917"/>
              <a:gd name="connsiteX1" fmla="*/ 4984 w 2634123"/>
              <a:gd name="connsiteY1" fmla="*/ 3376440 h 5891917"/>
              <a:gd name="connsiteX2" fmla="*/ 177986 w 2634123"/>
              <a:gd name="connsiteY2" fmla="*/ 470971 h 5891917"/>
              <a:gd name="connsiteX3" fmla="*/ 1017793 w 2634123"/>
              <a:gd name="connsiteY3" fmla="*/ 42746 h 5891917"/>
              <a:gd name="connsiteX4" fmla="*/ 2226402 w 2634123"/>
              <a:gd name="connsiteY4" fmla="*/ 174632 h 5891917"/>
              <a:gd name="connsiteX5" fmla="*/ 2509677 w 2634123"/>
              <a:gd name="connsiteY5" fmla="*/ 918403 h 5891917"/>
              <a:gd name="connsiteX6" fmla="*/ 1388843 w 2634123"/>
              <a:gd name="connsiteY6" fmla="*/ 5891917 h 5891917"/>
              <a:gd name="connsiteX7" fmla="*/ 1032304 w 2634123"/>
              <a:gd name="connsiteY7" fmla="*/ 5809974 h 5891917"/>
              <a:gd name="connsiteX8" fmla="*/ 223577 w 2634123"/>
              <a:gd name="connsiteY8" fmla="*/ 5888280 h 5891917"/>
              <a:gd name="connsiteX0" fmla="*/ 223577 w 2634123"/>
              <a:gd name="connsiteY0" fmla="*/ 5888280 h 5898522"/>
              <a:gd name="connsiteX1" fmla="*/ 4984 w 2634123"/>
              <a:gd name="connsiteY1" fmla="*/ 3376440 h 5898522"/>
              <a:gd name="connsiteX2" fmla="*/ 177986 w 2634123"/>
              <a:gd name="connsiteY2" fmla="*/ 470971 h 5898522"/>
              <a:gd name="connsiteX3" fmla="*/ 1017793 w 2634123"/>
              <a:gd name="connsiteY3" fmla="*/ 42746 h 5898522"/>
              <a:gd name="connsiteX4" fmla="*/ 2226402 w 2634123"/>
              <a:gd name="connsiteY4" fmla="*/ 174632 h 5898522"/>
              <a:gd name="connsiteX5" fmla="*/ 2509677 w 2634123"/>
              <a:gd name="connsiteY5" fmla="*/ 918403 h 5898522"/>
              <a:gd name="connsiteX6" fmla="*/ 1388843 w 2634123"/>
              <a:gd name="connsiteY6" fmla="*/ 5891917 h 5898522"/>
              <a:gd name="connsiteX7" fmla="*/ 880001 w 2634123"/>
              <a:gd name="connsiteY7" fmla="*/ 5897664 h 5898522"/>
              <a:gd name="connsiteX8" fmla="*/ 223577 w 2634123"/>
              <a:gd name="connsiteY8" fmla="*/ 5888280 h 5898522"/>
              <a:gd name="connsiteX0" fmla="*/ 223577 w 2634123"/>
              <a:gd name="connsiteY0" fmla="*/ 5902126 h 5902126"/>
              <a:gd name="connsiteX1" fmla="*/ 4984 w 2634123"/>
              <a:gd name="connsiteY1" fmla="*/ 3376440 h 5902126"/>
              <a:gd name="connsiteX2" fmla="*/ 177986 w 2634123"/>
              <a:gd name="connsiteY2" fmla="*/ 470971 h 5902126"/>
              <a:gd name="connsiteX3" fmla="*/ 1017793 w 2634123"/>
              <a:gd name="connsiteY3" fmla="*/ 42746 h 5902126"/>
              <a:gd name="connsiteX4" fmla="*/ 2226402 w 2634123"/>
              <a:gd name="connsiteY4" fmla="*/ 174632 h 5902126"/>
              <a:gd name="connsiteX5" fmla="*/ 2509677 w 2634123"/>
              <a:gd name="connsiteY5" fmla="*/ 918403 h 5902126"/>
              <a:gd name="connsiteX6" fmla="*/ 1388843 w 2634123"/>
              <a:gd name="connsiteY6" fmla="*/ 5891917 h 5902126"/>
              <a:gd name="connsiteX7" fmla="*/ 880001 w 2634123"/>
              <a:gd name="connsiteY7" fmla="*/ 5897664 h 5902126"/>
              <a:gd name="connsiteX8" fmla="*/ 223577 w 2634123"/>
              <a:gd name="connsiteY8" fmla="*/ 5902126 h 5902126"/>
              <a:gd name="connsiteX0" fmla="*/ 223577 w 2634123"/>
              <a:gd name="connsiteY0" fmla="*/ 5902126 h 5902279"/>
              <a:gd name="connsiteX1" fmla="*/ 4984 w 2634123"/>
              <a:gd name="connsiteY1" fmla="*/ 3376440 h 5902279"/>
              <a:gd name="connsiteX2" fmla="*/ 177986 w 2634123"/>
              <a:gd name="connsiteY2" fmla="*/ 470971 h 5902279"/>
              <a:gd name="connsiteX3" fmla="*/ 1017793 w 2634123"/>
              <a:gd name="connsiteY3" fmla="*/ 42746 h 5902279"/>
              <a:gd name="connsiteX4" fmla="*/ 2226402 w 2634123"/>
              <a:gd name="connsiteY4" fmla="*/ 174632 h 5902279"/>
              <a:gd name="connsiteX5" fmla="*/ 2509677 w 2634123"/>
              <a:gd name="connsiteY5" fmla="*/ 918403 h 5902279"/>
              <a:gd name="connsiteX6" fmla="*/ 1388843 w 2634123"/>
              <a:gd name="connsiteY6" fmla="*/ 5891917 h 5902279"/>
              <a:gd name="connsiteX7" fmla="*/ 796925 w 2634123"/>
              <a:gd name="connsiteY7" fmla="*/ 5902279 h 5902279"/>
              <a:gd name="connsiteX8" fmla="*/ 223577 w 2634123"/>
              <a:gd name="connsiteY8" fmla="*/ 5902126 h 5902279"/>
              <a:gd name="connsiteX0" fmla="*/ 223577 w 2634123"/>
              <a:gd name="connsiteY0" fmla="*/ 5902126 h 5902279"/>
              <a:gd name="connsiteX1" fmla="*/ 4984 w 2634123"/>
              <a:gd name="connsiteY1" fmla="*/ 3376440 h 5902279"/>
              <a:gd name="connsiteX2" fmla="*/ 177986 w 2634123"/>
              <a:gd name="connsiteY2" fmla="*/ 470971 h 5902279"/>
              <a:gd name="connsiteX3" fmla="*/ 1017793 w 2634123"/>
              <a:gd name="connsiteY3" fmla="*/ 42746 h 5902279"/>
              <a:gd name="connsiteX4" fmla="*/ 2226402 w 2634123"/>
              <a:gd name="connsiteY4" fmla="*/ 174632 h 5902279"/>
              <a:gd name="connsiteX5" fmla="*/ 2509677 w 2634123"/>
              <a:gd name="connsiteY5" fmla="*/ 918403 h 5902279"/>
              <a:gd name="connsiteX6" fmla="*/ 1273462 w 2634123"/>
              <a:gd name="connsiteY6" fmla="*/ 5758075 h 5902279"/>
              <a:gd name="connsiteX7" fmla="*/ 796925 w 2634123"/>
              <a:gd name="connsiteY7" fmla="*/ 5902279 h 5902279"/>
              <a:gd name="connsiteX8" fmla="*/ 223577 w 2634123"/>
              <a:gd name="connsiteY8" fmla="*/ 5902126 h 5902279"/>
              <a:gd name="connsiteX0" fmla="*/ 223577 w 2634123"/>
              <a:gd name="connsiteY0" fmla="*/ 5902126 h 5902279"/>
              <a:gd name="connsiteX1" fmla="*/ 4984 w 2634123"/>
              <a:gd name="connsiteY1" fmla="*/ 3376440 h 5902279"/>
              <a:gd name="connsiteX2" fmla="*/ 177986 w 2634123"/>
              <a:gd name="connsiteY2" fmla="*/ 470971 h 5902279"/>
              <a:gd name="connsiteX3" fmla="*/ 1017793 w 2634123"/>
              <a:gd name="connsiteY3" fmla="*/ 42746 h 5902279"/>
              <a:gd name="connsiteX4" fmla="*/ 2226402 w 2634123"/>
              <a:gd name="connsiteY4" fmla="*/ 174632 h 5902279"/>
              <a:gd name="connsiteX5" fmla="*/ 2509677 w 2634123"/>
              <a:gd name="connsiteY5" fmla="*/ 918403 h 5902279"/>
              <a:gd name="connsiteX6" fmla="*/ 1398073 w 2634123"/>
              <a:gd name="connsiteY6" fmla="*/ 5887302 h 5902279"/>
              <a:gd name="connsiteX7" fmla="*/ 796925 w 2634123"/>
              <a:gd name="connsiteY7" fmla="*/ 5902279 h 5902279"/>
              <a:gd name="connsiteX8" fmla="*/ 223577 w 2634123"/>
              <a:gd name="connsiteY8" fmla="*/ 5902126 h 5902279"/>
              <a:gd name="connsiteX0" fmla="*/ 325113 w 2634123"/>
              <a:gd name="connsiteY0" fmla="*/ 5745207 h 5902279"/>
              <a:gd name="connsiteX1" fmla="*/ 4984 w 2634123"/>
              <a:gd name="connsiteY1" fmla="*/ 3376440 h 5902279"/>
              <a:gd name="connsiteX2" fmla="*/ 177986 w 2634123"/>
              <a:gd name="connsiteY2" fmla="*/ 470971 h 5902279"/>
              <a:gd name="connsiteX3" fmla="*/ 1017793 w 2634123"/>
              <a:gd name="connsiteY3" fmla="*/ 42746 h 5902279"/>
              <a:gd name="connsiteX4" fmla="*/ 2226402 w 2634123"/>
              <a:gd name="connsiteY4" fmla="*/ 174632 h 5902279"/>
              <a:gd name="connsiteX5" fmla="*/ 2509677 w 2634123"/>
              <a:gd name="connsiteY5" fmla="*/ 918403 h 5902279"/>
              <a:gd name="connsiteX6" fmla="*/ 1398073 w 2634123"/>
              <a:gd name="connsiteY6" fmla="*/ 5887302 h 5902279"/>
              <a:gd name="connsiteX7" fmla="*/ 796925 w 2634123"/>
              <a:gd name="connsiteY7" fmla="*/ 5902279 h 5902279"/>
              <a:gd name="connsiteX8" fmla="*/ 325113 w 2634123"/>
              <a:gd name="connsiteY8" fmla="*/ 5745207 h 5902279"/>
              <a:gd name="connsiteX0" fmla="*/ 214347 w 2634123"/>
              <a:gd name="connsiteY0" fmla="*/ 5879049 h 5902279"/>
              <a:gd name="connsiteX1" fmla="*/ 4984 w 2634123"/>
              <a:gd name="connsiteY1" fmla="*/ 3376440 h 5902279"/>
              <a:gd name="connsiteX2" fmla="*/ 177986 w 2634123"/>
              <a:gd name="connsiteY2" fmla="*/ 470971 h 5902279"/>
              <a:gd name="connsiteX3" fmla="*/ 1017793 w 2634123"/>
              <a:gd name="connsiteY3" fmla="*/ 42746 h 5902279"/>
              <a:gd name="connsiteX4" fmla="*/ 2226402 w 2634123"/>
              <a:gd name="connsiteY4" fmla="*/ 174632 h 5902279"/>
              <a:gd name="connsiteX5" fmla="*/ 2509677 w 2634123"/>
              <a:gd name="connsiteY5" fmla="*/ 918403 h 5902279"/>
              <a:gd name="connsiteX6" fmla="*/ 1398073 w 2634123"/>
              <a:gd name="connsiteY6" fmla="*/ 5887302 h 5902279"/>
              <a:gd name="connsiteX7" fmla="*/ 796925 w 2634123"/>
              <a:gd name="connsiteY7" fmla="*/ 5902279 h 5902279"/>
              <a:gd name="connsiteX8" fmla="*/ 214347 w 2634123"/>
              <a:gd name="connsiteY8" fmla="*/ 5879049 h 5902279"/>
              <a:gd name="connsiteX0" fmla="*/ 214347 w 2634123"/>
              <a:gd name="connsiteY0" fmla="*/ 5879049 h 5887302"/>
              <a:gd name="connsiteX1" fmla="*/ 4984 w 2634123"/>
              <a:gd name="connsiteY1" fmla="*/ 3376440 h 5887302"/>
              <a:gd name="connsiteX2" fmla="*/ 177986 w 2634123"/>
              <a:gd name="connsiteY2" fmla="*/ 470971 h 5887302"/>
              <a:gd name="connsiteX3" fmla="*/ 1017793 w 2634123"/>
              <a:gd name="connsiteY3" fmla="*/ 42746 h 5887302"/>
              <a:gd name="connsiteX4" fmla="*/ 2226402 w 2634123"/>
              <a:gd name="connsiteY4" fmla="*/ 174632 h 5887302"/>
              <a:gd name="connsiteX5" fmla="*/ 2509677 w 2634123"/>
              <a:gd name="connsiteY5" fmla="*/ 918403 h 5887302"/>
              <a:gd name="connsiteX6" fmla="*/ 1398073 w 2634123"/>
              <a:gd name="connsiteY6" fmla="*/ 5887302 h 5887302"/>
              <a:gd name="connsiteX7" fmla="*/ 796925 w 2634123"/>
              <a:gd name="connsiteY7" fmla="*/ 5814589 h 5887302"/>
              <a:gd name="connsiteX8" fmla="*/ 214347 w 2634123"/>
              <a:gd name="connsiteY8" fmla="*/ 5879049 h 5887302"/>
              <a:gd name="connsiteX0" fmla="*/ 214347 w 2634123"/>
              <a:gd name="connsiteY0" fmla="*/ 5879049 h 5902280"/>
              <a:gd name="connsiteX1" fmla="*/ 4984 w 2634123"/>
              <a:gd name="connsiteY1" fmla="*/ 3376440 h 5902280"/>
              <a:gd name="connsiteX2" fmla="*/ 177986 w 2634123"/>
              <a:gd name="connsiteY2" fmla="*/ 470971 h 5902280"/>
              <a:gd name="connsiteX3" fmla="*/ 1017793 w 2634123"/>
              <a:gd name="connsiteY3" fmla="*/ 42746 h 5902280"/>
              <a:gd name="connsiteX4" fmla="*/ 2226402 w 2634123"/>
              <a:gd name="connsiteY4" fmla="*/ 174632 h 5902280"/>
              <a:gd name="connsiteX5" fmla="*/ 2509677 w 2634123"/>
              <a:gd name="connsiteY5" fmla="*/ 918403 h 5902280"/>
              <a:gd name="connsiteX6" fmla="*/ 1398073 w 2634123"/>
              <a:gd name="connsiteY6" fmla="*/ 5887302 h 5902280"/>
              <a:gd name="connsiteX7" fmla="*/ 792310 w 2634123"/>
              <a:gd name="connsiteY7" fmla="*/ 5902280 h 5902280"/>
              <a:gd name="connsiteX8" fmla="*/ 214347 w 2634123"/>
              <a:gd name="connsiteY8" fmla="*/ 5879049 h 5902280"/>
              <a:gd name="connsiteX0" fmla="*/ 218962 w 2634123"/>
              <a:gd name="connsiteY0" fmla="*/ 5906741 h 5906741"/>
              <a:gd name="connsiteX1" fmla="*/ 4984 w 2634123"/>
              <a:gd name="connsiteY1" fmla="*/ 3376440 h 5906741"/>
              <a:gd name="connsiteX2" fmla="*/ 177986 w 2634123"/>
              <a:gd name="connsiteY2" fmla="*/ 470971 h 5906741"/>
              <a:gd name="connsiteX3" fmla="*/ 1017793 w 2634123"/>
              <a:gd name="connsiteY3" fmla="*/ 42746 h 5906741"/>
              <a:gd name="connsiteX4" fmla="*/ 2226402 w 2634123"/>
              <a:gd name="connsiteY4" fmla="*/ 174632 h 5906741"/>
              <a:gd name="connsiteX5" fmla="*/ 2509677 w 2634123"/>
              <a:gd name="connsiteY5" fmla="*/ 918403 h 5906741"/>
              <a:gd name="connsiteX6" fmla="*/ 1398073 w 2634123"/>
              <a:gd name="connsiteY6" fmla="*/ 5887302 h 5906741"/>
              <a:gd name="connsiteX7" fmla="*/ 792310 w 2634123"/>
              <a:gd name="connsiteY7" fmla="*/ 5902280 h 5906741"/>
              <a:gd name="connsiteX8" fmla="*/ 218962 w 2634123"/>
              <a:gd name="connsiteY8" fmla="*/ 5906741 h 5906741"/>
              <a:gd name="connsiteX0" fmla="*/ 218962 w 2634123"/>
              <a:gd name="connsiteY0" fmla="*/ 5906741 h 5906741"/>
              <a:gd name="connsiteX1" fmla="*/ 4984 w 2634123"/>
              <a:gd name="connsiteY1" fmla="*/ 3376440 h 5906741"/>
              <a:gd name="connsiteX2" fmla="*/ 177986 w 2634123"/>
              <a:gd name="connsiteY2" fmla="*/ 470971 h 5906741"/>
              <a:gd name="connsiteX3" fmla="*/ 1017793 w 2634123"/>
              <a:gd name="connsiteY3" fmla="*/ 42746 h 5906741"/>
              <a:gd name="connsiteX4" fmla="*/ 2226402 w 2634123"/>
              <a:gd name="connsiteY4" fmla="*/ 174632 h 5906741"/>
              <a:gd name="connsiteX5" fmla="*/ 2509677 w 2634123"/>
              <a:gd name="connsiteY5" fmla="*/ 918403 h 5906741"/>
              <a:gd name="connsiteX6" fmla="*/ 1398073 w 2634123"/>
              <a:gd name="connsiteY6" fmla="*/ 5905763 h 5906741"/>
              <a:gd name="connsiteX7" fmla="*/ 792310 w 2634123"/>
              <a:gd name="connsiteY7" fmla="*/ 5902280 h 5906741"/>
              <a:gd name="connsiteX8" fmla="*/ 218962 w 2634123"/>
              <a:gd name="connsiteY8" fmla="*/ 5906741 h 5906741"/>
              <a:gd name="connsiteX0" fmla="*/ 218962 w 3659608"/>
              <a:gd name="connsiteY0" fmla="*/ 5919875 h 5919875"/>
              <a:gd name="connsiteX1" fmla="*/ 4984 w 3659608"/>
              <a:gd name="connsiteY1" fmla="*/ 3389574 h 5919875"/>
              <a:gd name="connsiteX2" fmla="*/ 177986 w 3659608"/>
              <a:gd name="connsiteY2" fmla="*/ 484105 h 5919875"/>
              <a:gd name="connsiteX3" fmla="*/ 1017793 w 3659608"/>
              <a:gd name="connsiteY3" fmla="*/ 55880 h 5919875"/>
              <a:gd name="connsiteX4" fmla="*/ 2226402 w 3659608"/>
              <a:gd name="connsiteY4" fmla="*/ 187766 h 5919875"/>
              <a:gd name="connsiteX5" fmla="*/ 3610239 w 3659608"/>
              <a:gd name="connsiteY5" fmla="*/ 2208189 h 5919875"/>
              <a:gd name="connsiteX6" fmla="*/ 1398073 w 3659608"/>
              <a:gd name="connsiteY6" fmla="*/ 5918897 h 5919875"/>
              <a:gd name="connsiteX7" fmla="*/ 792310 w 3659608"/>
              <a:gd name="connsiteY7" fmla="*/ 5915414 h 5919875"/>
              <a:gd name="connsiteX8" fmla="*/ 218962 w 3659608"/>
              <a:gd name="connsiteY8" fmla="*/ 5919875 h 5919875"/>
              <a:gd name="connsiteX0" fmla="*/ 218962 w 3939148"/>
              <a:gd name="connsiteY0" fmla="*/ 5946390 h 5946390"/>
              <a:gd name="connsiteX1" fmla="*/ 4984 w 3939148"/>
              <a:gd name="connsiteY1" fmla="*/ 3416089 h 5946390"/>
              <a:gd name="connsiteX2" fmla="*/ 177986 w 3939148"/>
              <a:gd name="connsiteY2" fmla="*/ 510620 h 5946390"/>
              <a:gd name="connsiteX3" fmla="*/ 1017793 w 3939148"/>
              <a:gd name="connsiteY3" fmla="*/ 82395 h 5946390"/>
              <a:gd name="connsiteX4" fmla="*/ 3690150 w 3939148"/>
              <a:gd name="connsiteY4" fmla="*/ 1446911 h 5946390"/>
              <a:gd name="connsiteX5" fmla="*/ 3610239 w 3939148"/>
              <a:gd name="connsiteY5" fmla="*/ 2234704 h 5946390"/>
              <a:gd name="connsiteX6" fmla="*/ 1398073 w 3939148"/>
              <a:gd name="connsiteY6" fmla="*/ 5945412 h 5946390"/>
              <a:gd name="connsiteX7" fmla="*/ 792310 w 3939148"/>
              <a:gd name="connsiteY7" fmla="*/ 5941929 h 5946390"/>
              <a:gd name="connsiteX8" fmla="*/ 218962 w 3939148"/>
              <a:gd name="connsiteY8" fmla="*/ 5946390 h 5946390"/>
              <a:gd name="connsiteX0" fmla="*/ 218962 w 3830078"/>
              <a:gd name="connsiteY0" fmla="*/ 5786310 h 5786310"/>
              <a:gd name="connsiteX1" fmla="*/ 4984 w 3830078"/>
              <a:gd name="connsiteY1" fmla="*/ 3256009 h 5786310"/>
              <a:gd name="connsiteX2" fmla="*/ 177986 w 3830078"/>
              <a:gd name="connsiteY2" fmla="*/ 350540 h 5786310"/>
              <a:gd name="connsiteX3" fmla="*/ 2613607 w 3830078"/>
              <a:gd name="connsiteY3" fmla="*/ 186450 h 5786310"/>
              <a:gd name="connsiteX4" fmla="*/ 3690150 w 3830078"/>
              <a:gd name="connsiteY4" fmla="*/ 1286831 h 5786310"/>
              <a:gd name="connsiteX5" fmla="*/ 3610239 w 3830078"/>
              <a:gd name="connsiteY5" fmla="*/ 2074624 h 5786310"/>
              <a:gd name="connsiteX6" fmla="*/ 1398073 w 3830078"/>
              <a:gd name="connsiteY6" fmla="*/ 5785332 h 5786310"/>
              <a:gd name="connsiteX7" fmla="*/ 792310 w 3830078"/>
              <a:gd name="connsiteY7" fmla="*/ 5781849 h 5786310"/>
              <a:gd name="connsiteX8" fmla="*/ 218962 w 3830078"/>
              <a:gd name="connsiteY8" fmla="*/ 5786310 h 5786310"/>
              <a:gd name="connsiteX0" fmla="*/ 214265 w 3825381"/>
              <a:gd name="connsiteY0" fmla="*/ 5834556 h 5834556"/>
              <a:gd name="connsiteX1" fmla="*/ 287 w 3825381"/>
              <a:gd name="connsiteY1" fmla="*/ 3304255 h 5834556"/>
              <a:gd name="connsiteX2" fmla="*/ 1703069 w 3825381"/>
              <a:gd name="connsiteY2" fmla="*/ 321748 h 5834556"/>
              <a:gd name="connsiteX3" fmla="*/ 2608910 w 3825381"/>
              <a:gd name="connsiteY3" fmla="*/ 234696 h 5834556"/>
              <a:gd name="connsiteX4" fmla="*/ 3685453 w 3825381"/>
              <a:gd name="connsiteY4" fmla="*/ 1335077 h 5834556"/>
              <a:gd name="connsiteX5" fmla="*/ 3605542 w 3825381"/>
              <a:gd name="connsiteY5" fmla="*/ 2122870 h 5834556"/>
              <a:gd name="connsiteX6" fmla="*/ 1393376 w 3825381"/>
              <a:gd name="connsiteY6" fmla="*/ 5833578 h 5834556"/>
              <a:gd name="connsiteX7" fmla="*/ 787613 w 3825381"/>
              <a:gd name="connsiteY7" fmla="*/ 5830095 h 5834556"/>
              <a:gd name="connsiteX8" fmla="*/ 214265 w 3825381"/>
              <a:gd name="connsiteY8" fmla="*/ 5834556 h 5834556"/>
              <a:gd name="connsiteX0" fmla="*/ 665431 w 4276547"/>
              <a:gd name="connsiteY0" fmla="*/ 5834556 h 5834556"/>
              <a:gd name="connsiteX1" fmla="*/ 223 w 4276547"/>
              <a:gd name="connsiteY1" fmla="*/ 2676935 h 5834556"/>
              <a:gd name="connsiteX2" fmla="*/ 2154235 w 4276547"/>
              <a:gd name="connsiteY2" fmla="*/ 321748 h 5834556"/>
              <a:gd name="connsiteX3" fmla="*/ 3060076 w 4276547"/>
              <a:gd name="connsiteY3" fmla="*/ 234696 h 5834556"/>
              <a:gd name="connsiteX4" fmla="*/ 4136619 w 4276547"/>
              <a:gd name="connsiteY4" fmla="*/ 1335077 h 5834556"/>
              <a:gd name="connsiteX5" fmla="*/ 4056708 w 4276547"/>
              <a:gd name="connsiteY5" fmla="*/ 2122870 h 5834556"/>
              <a:gd name="connsiteX6" fmla="*/ 1844542 w 4276547"/>
              <a:gd name="connsiteY6" fmla="*/ 5833578 h 5834556"/>
              <a:gd name="connsiteX7" fmla="*/ 1238779 w 4276547"/>
              <a:gd name="connsiteY7" fmla="*/ 5830095 h 5834556"/>
              <a:gd name="connsiteX8" fmla="*/ 665431 w 4276547"/>
              <a:gd name="connsiteY8" fmla="*/ 5834556 h 5834556"/>
              <a:gd name="connsiteX0" fmla="*/ 128113 w 4300515"/>
              <a:gd name="connsiteY0" fmla="*/ 3677454 h 5833578"/>
              <a:gd name="connsiteX1" fmla="*/ 24191 w 4300515"/>
              <a:gd name="connsiteY1" fmla="*/ 2676935 h 5833578"/>
              <a:gd name="connsiteX2" fmla="*/ 2178203 w 4300515"/>
              <a:gd name="connsiteY2" fmla="*/ 321748 h 5833578"/>
              <a:gd name="connsiteX3" fmla="*/ 3084044 w 4300515"/>
              <a:gd name="connsiteY3" fmla="*/ 234696 h 5833578"/>
              <a:gd name="connsiteX4" fmla="*/ 4160587 w 4300515"/>
              <a:gd name="connsiteY4" fmla="*/ 1335077 h 5833578"/>
              <a:gd name="connsiteX5" fmla="*/ 4080676 w 4300515"/>
              <a:gd name="connsiteY5" fmla="*/ 2122870 h 5833578"/>
              <a:gd name="connsiteX6" fmla="*/ 1868510 w 4300515"/>
              <a:gd name="connsiteY6" fmla="*/ 5833578 h 5833578"/>
              <a:gd name="connsiteX7" fmla="*/ 1262747 w 4300515"/>
              <a:gd name="connsiteY7" fmla="*/ 5830095 h 5833578"/>
              <a:gd name="connsiteX8" fmla="*/ 128113 w 4300515"/>
              <a:gd name="connsiteY8" fmla="*/ 3677454 h 5833578"/>
              <a:gd name="connsiteX0" fmla="*/ 128113 w 4300515"/>
              <a:gd name="connsiteY0" fmla="*/ 3677454 h 5833578"/>
              <a:gd name="connsiteX1" fmla="*/ 24191 w 4300515"/>
              <a:gd name="connsiteY1" fmla="*/ 2676935 h 5833578"/>
              <a:gd name="connsiteX2" fmla="*/ 2178203 w 4300515"/>
              <a:gd name="connsiteY2" fmla="*/ 321748 h 5833578"/>
              <a:gd name="connsiteX3" fmla="*/ 3084044 w 4300515"/>
              <a:gd name="connsiteY3" fmla="*/ 234696 h 5833578"/>
              <a:gd name="connsiteX4" fmla="*/ 4160587 w 4300515"/>
              <a:gd name="connsiteY4" fmla="*/ 1335077 h 5833578"/>
              <a:gd name="connsiteX5" fmla="*/ 4080676 w 4300515"/>
              <a:gd name="connsiteY5" fmla="*/ 2122870 h 5833578"/>
              <a:gd name="connsiteX6" fmla="*/ 1868510 w 4300515"/>
              <a:gd name="connsiteY6" fmla="*/ 5833578 h 5833578"/>
              <a:gd name="connsiteX7" fmla="*/ 128113 w 4300515"/>
              <a:gd name="connsiteY7" fmla="*/ 3677454 h 5833578"/>
              <a:gd name="connsiteX0" fmla="*/ 1844543 w 4276548"/>
              <a:gd name="connsiteY0" fmla="*/ 5833578 h 5833578"/>
              <a:gd name="connsiteX1" fmla="*/ 224 w 4276548"/>
              <a:gd name="connsiteY1" fmla="*/ 2676935 h 5833578"/>
              <a:gd name="connsiteX2" fmla="*/ 2154236 w 4276548"/>
              <a:gd name="connsiteY2" fmla="*/ 321748 h 5833578"/>
              <a:gd name="connsiteX3" fmla="*/ 3060077 w 4276548"/>
              <a:gd name="connsiteY3" fmla="*/ 234696 h 5833578"/>
              <a:gd name="connsiteX4" fmla="*/ 4136620 w 4276548"/>
              <a:gd name="connsiteY4" fmla="*/ 1335077 h 5833578"/>
              <a:gd name="connsiteX5" fmla="*/ 4056709 w 4276548"/>
              <a:gd name="connsiteY5" fmla="*/ 2122870 h 5833578"/>
              <a:gd name="connsiteX6" fmla="*/ 1844543 w 4276548"/>
              <a:gd name="connsiteY6" fmla="*/ 5833578 h 5833578"/>
              <a:gd name="connsiteX0" fmla="*/ 0 w 4357988"/>
              <a:gd name="connsiteY0" fmla="*/ 5173240 h 5173240"/>
              <a:gd name="connsiteX1" fmla="*/ 81664 w 4357988"/>
              <a:gd name="connsiteY1" fmla="*/ 2676935 h 5173240"/>
              <a:gd name="connsiteX2" fmla="*/ 2235676 w 4357988"/>
              <a:gd name="connsiteY2" fmla="*/ 321748 h 5173240"/>
              <a:gd name="connsiteX3" fmla="*/ 3141517 w 4357988"/>
              <a:gd name="connsiteY3" fmla="*/ 234696 h 5173240"/>
              <a:gd name="connsiteX4" fmla="*/ 4218060 w 4357988"/>
              <a:gd name="connsiteY4" fmla="*/ 1335077 h 5173240"/>
              <a:gd name="connsiteX5" fmla="*/ 4138149 w 4357988"/>
              <a:gd name="connsiteY5" fmla="*/ 2122870 h 5173240"/>
              <a:gd name="connsiteX6" fmla="*/ 0 w 4357988"/>
              <a:gd name="connsiteY6" fmla="*/ 5173240 h 5173240"/>
              <a:gd name="connsiteX0" fmla="*/ 546 w 4358534"/>
              <a:gd name="connsiteY0" fmla="*/ 5173240 h 5173240"/>
              <a:gd name="connsiteX1" fmla="*/ 82210 w 4358534"/>
              <a:gd name="connsiteY1" fmla="*/ 2676935 h 5173240"/>
              <a:gd name="connsiteX2" fmla="*/ 2236222 w 4358534"/>
              <a:gd name="connsiteY2" fmla="*/ 321748 h 5173240"/>
              <a:gd name="connsiteX3" fmla="*/ 3142063 w 4358534"/>
              <a:gd name="connsiteY3" fmla="*/ 234696 h 5173240"/>
              <a:gd name="connsiteX4" fmla="*/ 4218606 w 4358534"/>
              <a:gd name="connsiteY4" fmla="*/ 1335077 h 5173240"/>
              <a:gd name="connsiteX5" fmla="*/ 4138695 w 4358534"/>
              <a:gd name="connsiteY5" fmla="*/ 2122870 h 5173240"/>
              <a:gd name="connsiteX6" fmla="*/ 546 w 4358534"/>
              <a:gd name="connsiteY6" fmla="*/ 5173240 h 5173240"/>
              <a:gd name="connsiteX0" fmla="*/ 546 w 4358534"/>
              <a:gd name="connsiteY0" fmla="*/ 5173240 h 5173240"/>
              <a:gd name="connsiteX1" fmla="*/ 82210 w 4358534"/>
              <a:gd name="connsiteY1" fmla="*/ 2676935 h 5173240"/>
              <a:gd name="connsiteX2" fmla="*/ 2236222 w 4358534"/>
              <a:gd name="connsiteY2" fmla="*/ 321748 h 5173240"/>
              <a:gd name="connsiteX3" fmla="*/ 3142063 w 4358534"/>
              <a:gd name="connsiteY3" fmla="*/ 234696 h 5173240"/>
              <a:gd name="connsiteX4" fmla="*/ 4218606 w 4358534"/>
              <a:gd name="connsiteY4" fmla="*/ 1335077 h 5173240"/>
              <a:gd name="connsiteX5" fmla="*/ 4138695 w 4358534"/>
              <a:gd name="connsiteY5" fmla="*/ 2122870 h 5173240"/>
              <a:gd name="connsiteX6" fmla="*/ 546 w 4358534"/>
              <a:gd name="connsiteY6" fmla="*/ 5173240 h 5173240"/>
              <a:gd name="connsiteX0" fmla="*/ 23786 w 4286814"/>
              <a:gd name="connsiteY0" fmla="*/ 4789601 h 4789601"/>
              <a:gd name="connsiteX1" fmla="*/ 10490 w 4286814"/>
              <a:gd name="connsiteY1" fmla="*/ 2676935 h 4789601"/>
              <a:gd name="connsiteX2" fmla="*/ 2164502 w 4286814"/>
              <a:gd name="connsiteY2" fmla="*/ 321748 h 4789601"/>
              <a:gd name="connsiteX3" fmla="*/ 3070343 w 4286814"/>
              <a:gd name="connsiteY3" fmla="*/ 234696 h 4789601"/>
              <a:gd name="connsiteX4" fmla="*/ 4146886 w 4286814"/>
              <a:gd name="connsiteY4" fmla="*/ 1335077 h 4789601"/>
              <a:gd name="connsiteX5" fmla="*/ 4066975 w 4286814"/>
              <a:gd name="connsiteY5" fmla="*/ 2122870 h 4789601"/>
              <a:gd name="connsiteX6" fmla="*/ 23786 w 4286814"/>
              <a:gd name="connsiteY6" fmla="*/ 4789601 h 4789601"/>
              <a:gd name="connsiteX0" fmla="*/ 490 w 4366074"/>
              <a:gd name="connsiteY0" fmla="*/ 5123861 h 5123861"/>
              <a:gd name="connsiteX1" fmla="*/ 89750 w 4366074"/>
              <a:gd name="connsiteY1" fmla="*/ 2676935 h 5123861"/>
              <a:gd name="connsiteX2" fmla="*/ 2243762 w 4366074"/>
              <a:gd name="connsiteY2" fmla="*/ 321748 h 5123861"/>
              <a:gd name="connsiteX3" fmla="*/ 3149603 w 4366074"/>
              <a:gd name="connsiteY3" fmla="*/ 234696 h 5123861"/>
              <a:gd name="connsiteX4" fmla="*/ 4226146 w 4366074"/>
              <a:gd name="connsiteY4" fmla="*/ 1335077 h 5123861"/>
              <a:gd name="connsiteX5" fmla="*/ 4146235 w 4366074"/>
              <a:gd name="connsiteY5" fmla="*/ 2122870 h 5123861"/>
              <a:gd name="connsiteX6" fmla="*/ 490 w 4366074"/>
              <a:gd name="connsiteY6" fmla="*/ 5123861 h 5123861"/>
              <a:gd name="connsiteX0" fmla="*/ 490 w 4366074"/>
              <a:gd name="connsiteY0" fmla="*/ 5123861 h 5123861"/>
              <a:gd name="connsiteX1" fmla="*/ 89750 w 4366074"/>
              <a:gd name="connsiteY1" fmla="*/ 2676935 h 5123861"/>
              <a:gd name="connsiteX2" fmla="*/ 2243762 w 4366074"/>
              <a:gd name="connsiteY2" fmla="*/ 321748 h 5123861"/>
              <a:gd name="connsiteX3" fmla="*/ 3149603 w 4366074"/>
              <a:gd name="connsiteY3" fmla="*/ 234696 h 5123861"/>
              <a:gd name="connsiteX4" fmla="*/ 4226146 w 4366074"/>
              <a:gd name="connsiteY4" fmla="*/ 1335077 h 5123861"/>
              <a:gd name="connsiteX5" fmla="*/ 4146235 w 4366074"/>
              <a:gd name="connsiteY5" fmla="*/ 2122870 h 5123861"/>
              <a:gd name="connsiteX6" fmla="*/ 490 w 4366074"/>
              <a:gd name="connsiteY6" fmla="*/ 5123861 h 5123861"/>
              <a:gd name="connsiteX0" fmla="*/ 490 w 4347945"/>
              <a:gd name="connsiteY0" fmla="*/ 5123861 h 5123861"/>
              <a:gd name="connsiteX1" fmla="*/ 89750 w 4347945"/>
              <a:gd name="connsiteY1" fmla="*/ 2676935 h 5123861"/>
              <a:gd name="connsiteX2" fmla="*/ 2243762 w 4347945"/>
              <a:gd name="connsiteY2" fmla="*/ 321748 h 5123861"/>
              <a:gd name="connsiteX3" fmla="*/ 3149603 w 4347945"/>
              <a:gd name="connsiteY3" fmla="*/ 234696 h 5123861"/>
              <a:gd name="connsiteX4" fmla="*/ 4226146 w 4347945"/>
              <a:gd name="connsiteY4" fmla="*/ 1335077 h 5123861"/>
              <a:gd name="connsiteX5" fmla="*/ 4112050 w 4347945"/>
              <a:gd name="connsiteY5" fmla="*/ 2084886 h 5123861"/>
              <a:gd name="connsiteX6" fmla="*/ 490 w 4347945"/>
              <a:gd name="connsiteY6" fmla="*/ 5123861 h 5123861"/>
              <a:gd name="connsiteX0" fmla="*/ 490 w 4355804"/>
              <a:gd name="connsiteY0" fmla="*/ 5123861 h 5123861"/>
              <a:gd name="connsiteX1" fmla="*/ 89750 w 4355804"/>
              <a:gd name="connsiteY1" fmla="*/ 2676935 h 5123861"/>
              <a:gd name="connsiteX2" fmla="*/ 2243762 w 4355804"/>
              <a:gd name="connsiteY2" fmla="*/ 321748 h 5123861"/>
              <a:gd name="connsiteX3" fmla="*/ 3149603 w 4355804"/>
              <a:gd name="connsiteY3" fmla="*/ 234696 h 5123861"/>
              <a:gd name="connsiteX4" fmla="*/ 4226146 w 4355804"/>
              <a:gd name="connsiteY4" fmla="*/ 1335077 h 5123861"/>
              <a:gd name="connsiteX5" fmla="*/ 4127244 w 4355804"/>
              <a:gd name="connsiteY5" fmla="*/ 2153257 h 5123861"/>
              <a:gd name="connsiteX6" fmla="*/ 490 w 4355804"/>
              <a:gd name="connsiteY6" fmla="*/ 5123861 h 5123861"/>
              <a:gd name="connsiteX0" fmla="*/ 490 w 4355804"/>
              <a:gd name="connsiteY0" fmla="*/ 5123861 h 5123861"/>
              <a:gd name="connsiteX1" fmla="*/ 89750 w 4355804"/>
              <a:gd name="connsiteY1" fmla="*/ 2676935 h 5123861"/>
              <a:gd name="connsiteX2" fmla="*/ 2243762 w 4355804"/>
              <a:gd name="connsiteY2" fmla="*/ 321748 h 5123861"/>
              <a:gd name="connsiteX3" fmla="*/ 3149603 w 4355804"/>
              <a:gd name="connsiteY3" fmla="*/ 234696 h 5123861"/>
              <a:gd name="connsiteX4" fmla="*/ 4226146 w 4355804"/>
              <a:gd name="connsiteY4" fmla="*/ 1335077 h 5123861"/>
              <a:gd name="connsiteX5" fmla="*/ 4127244 w 4355804"/>
              <a:gd name="connsiteY5" fmla="*/ 2153257 h 5123861"/>
              <a:gd name="connsiteX6" fmla="*/ 490 w 4355804"/>
              <a:gd name="connsiteY6" fmla="*/ 5123861 h 5123861"/>
              <a:gd name="connsiteX0" fmla="*/ 490 w 4419765"/>
              <a:gd name="connsiteY0" fmla="*/ 5123861 h 5123861"/>
              <a:gd name="connsiteX1" fmla="*/ 89750 w 4419765"/>
              <a:gd name="connsiteY1" fmla="*/ 2676935 h 5123861"/>
              <a:gd name="connsiteX2" fmla="*/ 2243762 w 4419765"/>
              <a:gd name="connsiteY2" fmla="*/ 321748 h 5123861"/>
              <a:gd name="connsiteX3" fmla="*/ 3149603 w 4419765"/>
              <a:gd name="connsiteY3" fmla="*/ 234696 h 5123861"/>
              <a:gd name="connsiteX4" fmla="*/ 4226146 w 4419765"/>
              <a:gd name="connsiteY4" fmla="*/ 1335077 h 5123861"/>
              <a:gd name="connsiteX5" fmla="*/ 4127244 w 4419765"/>
              <a:gd name="connsiteY5" fmla="*/ 2153257 h 5123861"/>
              <a:gd name="connsiteX6" fmla="*/ 490 w 4419765"/>
              <a:gd name="connsiteY6" fmla="*/ 5123861 h 5123861"/>
              <a:gd name="connsiteX0" fmla="*/ 490 w 4513880"/>
              <a:gd name="connsiteY0" fmla="*/ 5123861 h 5123861"/>
              <a:gd name="connsiteX1" fmla="*/ 89750 w 4513880"/>
              <a:gd name="connsiteY1" fmla="*/ 2676935 h 5123861"/>
              <a:gd name="connsiteX2" fmla="*/ 2243762 w 4513880"/>
              <a:gd name="connsiteY2" fmla="*/ 321748 h 5123861"/>
              <a:gd name="connsiteX3" fmla="*/ 3149603 w 4513880"/>
              <a:gd name="connsiteY3" fmla="*/ 234696 h 5123861"/>
              <a:gd name="connsiteX4" fmla="*/ 4226146 w 4513880"/>
              <a:gd name="connsiteY4" fmla="*/ 1335077 h 5123861"/>
              <a:gd name="connsiteX5" fmla="*/ 4127244 w 4513880"/>
              <a:gd name="connsiteY5" fmla="*/ 2153257 h 5123861"/>
              <a:gd name="connsiteX6" fmla="*/ 490 w 4513880"/>
              <a:gd name="connsiteY6" fmla="*/ 5123861 h 5123861"/>
              <a:gd name="connsiteX0" fmla="*/ 490 w 4441585"/>
              <a:gd name="connsiteY0" fmla="*/ 5151463 h 5151463"/>
              <a:gd name="connsiteX1" fmla="*/ 89750 w 4441585"/>
              <a:gd name="connsiteY1" fmla="*/ 2704537 h 5151463"/>
              <a:gd name="connsiteX2" fmla="*/ 2243762 w 4441585"/>
              <a:gd name="connsiteY2" fmla="*/ 349350 h 5151463"/>
              <a:gd name="connsiteX3" fmla="*/ 3521845 w 4441585"/>
              <a:gd name="connsiteY3" fmla="*/ 197726 h 5151463"/>
              <a:gd name="connsiteX4" fmla="*/ 4226146 w 4441585"/>
              <a:gd name="connsiteY4" fmla="*/ 1362679 h 5151463"/>
              <a:gd name="connsiteX5" fmla="*/ 4127244 w 4441585"/>
              <a:gd name="connsiteY5" fmla="*/ 2180859 h 5151463"/>
              <a:gd name="connsiteX6" fmla="*/ 490 w 4441585"/>
              <a:gd name="connsiteY6" fmla="*/ 5151463 h 5151463"/>
              <a:gd name="connsiteX0" fmla="*/ 490 w 4462360"/>
              <a:gd name="connsiteY0" fmla="*/ 5033322 h 5033322"/>
              <a:gd name="connsiteX1" fmla="*/ 89750 w 4462360"/>
              <a:gd name="connsiteY1" fmla="*/ 2586396 h 5033322"/>
              <a:gd name="connsiteX2" fmla="*/ 2243762 w 4462360"/>
              <a:gd name="connsiteY2" fmla="*/ 231209 h 5033322"/>
              <a:gd name="connsiteX3" fmla="*/ 3119215 w 4462360"/>
              <a:gd name="connsiteY3" fmla="*/ 448030 h 5033322"/>
              <a:gd name="connsiteX4" fmla="*/ 4226146 w 4462360"/>
              <a:gd name="connsiteY4" fmla="*/ 1244538 h 5033322"/>
              <a:gd name="connsiteX5" fmla="*/ 4127244 w 4462360"/>
              <a:gd name="connsiteY5" fmla="*/ 2062718 h 5033322"/>
              <a:gd name="connsiteX6" fmla="*/ 490 w 4462360"/>
              <a:gd name="connsiteY6" fmla="*/ 5033322 h 5033322"/>
              <a:gd name="connsiteX0" fmla="*/ 490 w 4452969"/>
              <a:gd name="connsiteY0" fmla="*/ 5094539 h 5094539"/>
              <a:gd name="connsiteX1" fmla="*/ 89750 w 4452969"/>
              <a:gd name="connsiteY1" fmla="*/ 2647613 h 5094539"/>
              <a:gd name="connsiteX2" fmla="*/ 2243762 w 4452969"/>
              <a:gd name="connsiteY2" fmla="*/ 292426 h 5094539"/>
              <a:gd name="connsiteX3" fmla="*/ 3297740 w 4452969"/>
              <a:gd name="connsiteY3" fmla="*/ 285141 h 5094539"/>
              <a:gd name="connsiteX4" fmla="*/ 4226146 w 4452969"/>
              <a:gd name="connsiteY4" fmla="*/ 1305755 h 5094539"/>
              <a:gd name="connsiteX5" fmla="*/ 4127244 w 4452969"/>
              <a:gd name="connsiteY5" fmla="*/ 2123935 h 5094539"/>
              <a:gd name="connsiteX6" fmla="*/ 490 w 4452969"/>
              <a:gd name="connsiteY6" fmla="*/ 5094539 h 5094539"/>
              <a:gd name="connsiteX0" fmla="*/ 490 w 4452969"/>
              <a:gd name="connsiteY0" fmla="*/ 5123793 h 5123793"/>
              <a:gd name="connsiteX1" fmla="*/ 89750 w 4452969"/>
              <a:gd name="connsiteY1" fmla="*/ 2676867 h 5123793"/>
              <a:gd name="connsiteX2" fmla="*/ 2243762 w 4452969"/>
              <a:gd name="connsiteY2" fmla="*/ 321680 h 5123793"/>
              <a:gd name="connsiteX3" fmla="*/ 3297740 w 4452969"/>
              <a:gd name="connsiteY3" fmla="*/ 314395 h 5123793"/>
              <a:gd name="connsiteX4" fmla="*/ 4226146 w 4452969"/>
              <a:gd name="connsiteY4" fmla="*/ 1335009 h 5123793"/>
              <a:gd name="connsiteX5" fmla="*/ 4127244 w 4452969"/>
              <a:gd name="connsiteY5" fmla="*/ 2153189 h 5123793"/>
              <a:gd name="connsiteX6" fmla="*/ 490 w 4452969"/>
              <a:gd name="connsiteY6" fmla="*/ 5123793 h 5123793"/>
              <a:gd name="connsiteX0" fmla="*/ 490 w 4483510"/>
              <a:gd name="connsiteY0" fmla="*/ 5123793 h 5123793"/>
              <a:gd name="connsiteX1" fmla="*/ 89750 w 4483510"/>
              <a:gd name="connsiteY1" fmla="*/ 2676867 h 5123793"/>
              <a:gd name="connsiteX2" fmla="*/ 2243762 w 4483510"/>
              <a:gd name="connsiteY2" fmla="*/ 321680 h 5123793"/>
              <a:gd name="connsiteX3" fmla="*/ 3297740 w 4483510"/>
              <a:gd name="connsiteY3" fmla="*/ 314395 h 5123793"/>
              <a:gd name="connsiteX4" fmla="*/ 4226146 w 4483510"/>
              <a:gd name="connsiteY4" fmla="*/ 1335009 h 5123793"/>
              <a:gd name="connsiteX5" fmla="*/ 4127244 w 4483510"/>
              <a:gd name="connsiteY5" fmla="*/ 2153189 h 5123793"/>
              <a:gd name="connsiteX6" fmla="*/ 490 w 4483510"/>
              <a:gd name="connsiteY6" fmla="*/ 5123793 h 5123793"/>
              <a:gd name="connsiteX0" fmla="*/ 490 w 4500598"/>
              <a:gd name="connsiteY0" fmla="*/ 5123793 h 5123793"/>
              <a:gd name="connsiteX1" fmla="*/ 89750 w 4500598"/>
              <a:gd name="connsiteY1" fmla="*/ 2676867 h 5123793"/>
              <a:gd name="connsiteX2" fmla="*/ 2243762 w 4500598"/>
              <a:gd name="connsiteY2" fmla="*/ 321680 h 5123793"/>
              <a:gd name="connsiteX3" fmla="*/ 3297740 w 4500598"/>
              <a:gd name="connsiteY3" fmla="*/ 314395 h 5123793"/>
              <a:gd name="connsiteX4" fmla="*/ 4226146 w 4500598"/>
              <a:gd name="connsiteY4" fmla="*/ 1335009 h 5123793"/>
              <a:gd name="connsiteX5" fmla="*/ 4127244 w 4500598"/>
              <a:gd name="connsiteY5" fmla="*/ 2153189 h 5123793"/>
              <a:gd name="connsiteX6" fmla="*/ 490 w 4500598"/>
              <a:gd name="connsiteY6" fmla="*/ 5123793 h 5123793"/>
              <a:gd name="connsiteX0" fmla="*/ 490 w 4494615"/>
              <a:gd name="connsiteY0" fmla="*/ 5123793 h 5123793"/>
              <a:gd name="connsiteX1" fmla="*/ 89750 w 4494615"/>
              <a:gd name="connsiteY1" fmla="*/ 2676867 h 5123793"/>
              <a:gd name="connsiteX2" fmla="*/ 2243762 w 4494615"/>
              <a:gd name="connsiteY2" fmla="*/ 321680 h 5123793"/>
              <a:gd name="connsiteX3" fmla="*/ 3297740 w 4494615"/>
              <a:gd name="connsiteY3" fmla="*/ 314395 h 5123793"/>
              <a:gd name="connsiteX4" fmla="*/ 4226146 w 4494615"/>
              <a:gd name="connsiteY4" fmla="*/ 1335009 h 5123793"/>
              <a:gd name="connsiteX5" fmla="*/ 4127244 w 4494615"/>
              <a:gd name="connsiteY5" fmla="*/ 2153189 h 5123793"/>
              <a:gd name="connsiteX6" fmla="*/ 490 w 4494615"/>
              <a:gd name="connsiteY6" fmla="*/ 5123793 h 5123793"/>
              <a:gd name="connsiteX0" fmla="*/ 490 w 4505110"/>
              <a:gd name="connsiteY0" fmla="*/ 5123793 h 5123793"/>
              <a:gd name="connsiteX1" fmla="*/ 89750 w 4505110"/>
              <a:gd name="connsiteY1" fmla="*/ 2676867 h 5123793"/>
              <a:gd name="connsiteX2" fmla="*/ 2243762 w 4505110"/>
              <a:gd name="connsiteY2" fmla="*/ 321680 h 5123793"/>
              <a:gd name="connsiteX3" fmla="*/ 3297740 w 4505110"/>
              <a:gd name="connsiteY3" fmla="*/ 314395 h 5123793"/>
              <a:gd name="connsiteX4" fmla="*/ 4226146 w 4505110"/>
              <a:gd name="connsiteY4" fmla="*/ 1335009 h 5123793"/>
              <a:gd name="connsiteX5" fmla="*/ 4127244 w 4505110"/>
              <a:gd name="connsiteY5" fmla="*/ 2153189 h 5123793"/>
              <a:gd name="connsiteX6" fmla="*/ 490 w 4505110"/>
              <a:gd name="connsiteY6" fmla="*/ 5123793 h 5123793"/>
              <a:gd name="connsiteX0" fmla="*/ 490 w 4505110"/>
              <a:gd name="connsiteY0" fmla="*/ 5078540 h 5078540"/>
              <a:gd name="connsiteX1" fmla="*/ 89750 w 4505110"/>
              <a:gd name="connsiteY1" fmla="*/ 2631614 h 5078540"/>
              <a:gd name="connsiteX2" fmla="*/ 2281747 w 4505110"/>
              <a:gd name="connsiteY2" fmla="*/ 299217 h 5078540"/>
              <a:gd name="connsiteX3" fmla="*/ 3297740 w 4505110"/>
              <a:gd name="connsiteY3" fmla="*/ 269142 h 5078540"/>
              <a:gd name="connsiteX4" fmla="*/ 4226146 w 4505110"/>
              <a:gd name="connsiteY4" fmla="*/ 1289756 h 5078540"/>
              <a:gd name="connsiteX5" fmla="*/ 4127244 w 4505110"/>
              <a:gd name="connsiteY5" fmla="*/ 2107936 h 5078540"/>
              <a:gd name="connsiteX6" fmla="*/ 490 w 4505110"/>
              <a:gd name="connsiteY6" fmla="*/ 5078540 h 5078540"/>
              <a:gd name="connsiteX0" fmla="*/ 490 w 4505110"/>
              <a:gd name="connsiteY0" fmla="*/ 5119729 h 5119729"/>
              <a:gd name="connsiteX1" fmla="*/ 89750 w 4505110"/>
              <a:gd name="connsiteY1" fmla="*/ 2672803 h 5119729"/>
              <a:gd name="connsiteX2" fmla="*/ 2281747 w 4505110"/>
              <a:gd name="connsiteY2" fmla="*/ 340406 h 5119729"/>
              <a:gd name="connsiteX3" fmla="*/ 3297740 w 4505110"/>
              <a:gd name="connsiteY3" fmla="*/ 310331 h 5119729"/>
              <a:gd name="connsiteX4" fmla="*/ 4226146 w 4505110"/>
              <a:gd name="connsiteY4" fmla="*/ 1330945 h 5119729"/>
              <a:gd name="connsiteX5" fmla="*/ 4127244 w 4505110"/>
              <a:gd name="connsiteY5" fmla="*/ 2149125 h 5119729"/>
              <a:gd name="connsiteX6" fmla="*/ 490 w 4505110"/>
              <a:gd name="connsiteY6" fmla="*/ 5119729 h 5119729"/>
              <a:gd name="connsiteX0" fmla="*/ 490 w 4505110"/>
              <a:gd name="connsiteY0" fmla="*/ 5134925 h 5134925"/>
              <a:gd name="connsiteX1" fmla="*/ 89750 w 4505110"/>
              <a:gd name="connsiteY1" fmla="*/ 2687999 h 5134925"/>
              <a:gd name="connsiteX2" fmla="*/ 2281747 w 4505110"/>
              <a:gd name="connsiteY2" fmla="*/ 355602 h 5134925"/>
              <a:gd name="connsiteX3" fmla="*/ 3297740 w 4505110"/>
              <a:gd name="connsiteY3" fmla="*/ 325527 h 5134925"/>
              <a:gd name="connsiteX4" fmla="*/ 4226146 w 4505110"/>
              <a:gd name="connsiteY4" fmla="*/ 1346141 h 5134925"/>
              <a:gd name="connsiteX5" fmla="*/ 4127244 w 4505110"/>
              <a:gd name="connsiteY5" fmla="*/ 2164321 h 5134925"/>
              <a:gd name="connsiteX6" fmla="*/ 490 w 4505110"/>
              <a:gd name="connsiteY6" fmla="*/ 5134925 h 5134925"/>
              <a:gd name="connsiteX0" fmla="*/ 490 w 4505110"/>
              <a:gd name="connsiteY0" fmla="*/ 5057235 h 5057235"/>
              <a:gd name="connsiteX1" fmla="*/ 89750 w 4505110"/>
              <a:gd name="connsiteY1" fmla="*/ 2610309 h 5057235"/>
              <a:gd name="connsiteX2" fmla="*/ 2312134 w 4505110"/>
              <a:gd name="connsiteY2" fmla="*/ 369075 h 5057235"/>
              <a:gd name="connsiteX3" fmla="*/ 3297740 w 4505110"/>
              <a:gd name="connsiteY3" fmla="*/ 247837 h 5057235"/>
              <a:gd name="connsiteX4" fmla="*/ 4226146 w 4505110"/>
              <a:gd name="connsiteY4" fmla="*/ 1268451 h 5057235"/>
              <a:gd name="connsiteX5" fmla="*/ 4127244 w 4505110"/>
              <a:gd name="connsiteY5" fmla="*/ 2086631 h 5057235"/>
              <a:gd name="connsiteX6" fmla="*/ 490 w 4505110"/>
              <a:gd name="connsiteY6" fmla="*/ 5057235 h 5057235"/>
              <a:gd name="connsiteX0" fmla="*/ 490 w 4505110"/>
              <a:gd name="connsiteY0" fmla="*/ 5114358 h 5114358"/>
              <a:gd name="connsiteX1" fmla="*/ 89750 w 4505110"/>
              <a:gd name="connsiteY1" fmla="*/ 2667432 h 5114358"/>
              <a:gd name="connsiteX2" fmla="*/ 2270352 w 4505110"/>
              <a:gd name="connsiteY2" fmla="*/ 342633 h 5114358"/>
              <a:gd name="connsiteX3" fmla="*/ 3297740 w 4505110"/>
              <a:gd name="connsiteY3" fmla="*/ 304960 h 5114358"/>
              <a:gd name="connsiteX4" fmla="*/ 4226146 w 4505110"/>
              <a:gd name="connsiteY4" fmla="*/ 1325574 h 5114358"/>
              <a:gd name="connsiteX5" fmla="*/ 4127244 w 4505110"/>
              <a:gd name="connsiteY5" fmla="*/ 2143754 h 5114358"/>
              <a:gd name="connsiteX6" fmla="*/ 490 w 4505110"/>
              <a:gd name="connsiteY6" fmla="*/ 5114358 h 5114358"/>
              <a:gd name="connsiteX0" fmla="*/ 490 w 4505110"/>
              <a:gd name="connsiteY0" fmla="*/ 5114358 h 5114358"/>
              <a:gd name="connsiteX1" fmla="*/ 89750 w 4505110"/>
              <a:gd name="connsiteY1" fmla="*/ 2667432 h 5114358"/>
              <a:gd name="connsiteX2" fmla="*/ 2270352 w 4505110"/>
              <a:gd name="connsiteY2" fmla="*/ 342633 h 5114358"/>
              <a:gd name="connsiteX3" fmla="*/ 3297740 w 4505110"/>
              <a:gd name="connsiteY3" fmla="*/ 304960 h 5114358"/>
              <a:gd name="connsiteX4" fmla="*/ 4226146 w 4505110"/>
              <a:gd name="connsiteY4" fmla="*/ 1325574 h 5114358"/>
              <a:gd name="connsiteX5" fmla="*/ 4127244 w 4505110"/>
              <a:gd name="connsiteY5" fmla="*/ 2143754 h 5114358"/>
              <a:gd name="connsiteX6" fmla="*/ 490 w 4505110"/>
              <a:gd name="connsiteY6" fmla="*/ 5114358 h 5114358"/>
              <a:gd name="connsiteX0" fmla="*/ 490 w 4505110"/>
              <a:gd name="connsiteY0" fmla="*/ 5124132 h 5124132"/>
              <a:gd name="connsiteX1" fmla="*/ 89750 w 4505110"/>
              <a:gd name="connsiteY1" fmla="*/ 2677206 h 5124132"/>
              <a:gd name="connsiteX2" fmla="*/ 2270352 w 4505110"/>
              <a:gd name="connsiteY2" fmla="*/ 352407 h 5124132"/>
              <a:gd name="connsiteX3" fmla="*/ 3297740 w 4505110"/>
              <a:gd name="connsiteY3" fmla="*/ 314734 h 5124132"/>
              <a:gd name="connsiteX4" fmla="*/ 4226146 w 4505110"/>
              <a:gd name="connsiteY4" fmla="*/ 1335348 h 5124132"/>
              <a:gd name="connsiteX5" fmla="*/ 4127244 w 4505110"/>
              <a:gd name="connsiteY5" fmla="*/ 2153528 h 5124132"/>
              <a:gd name="connsiteX6" fmla="*/ 490 w 4505110"/>
              <a:gd name="connsiteY6" fmla="*/ 5124132 h 5124132"/>
              <a:gd name="connsiteX0" fmla="*/ 10175 w 4514795"/>
              <a:gd name="connsiteY0" fmla="*/ 5124132 h 5124132"/>
              <a:gd name="connsiteX1" fmla="*/ 15871 w 4514795"/>
              <a:gd name="connsiteY1" fmla="*/ 2768368 h 5124132"/>
              <a:gd name="connsiteX2" fmla="*/ 2280037 w 4514795"/>
              <a:gd name="connsiteY2" fmla="*/ 352407 h 5124132"/>
              <a:gd name="connsiteX3" fmla="*/ 3307425 w 4514795"/>
              <a:gd name="connsiteY3" fmla="*/ 314734 h 5124132"/>
              <a:gd name="connsiteX4" fmla="*/ 4235831 w 4514795"/>
              <a:gd name="connsiteY4" fmla="*/ 1335348 h 5124132"/>
              <a:gd name="connsiteX5" fmla="*/ 4136929 w 4514795"/>
              <a:gd name="connsiteY5" fmla="*/ 2153528 h 5124132"/>
              <a:gd name="connsiteX6" fmla="*/ 10175 w 4514795"/>
              <a:gd name="connsiteY6" fmla="*/ 5124132 h 5124132"/>
              <a:gd name="connsiteX0" fmla="*/ 10175 w 4514795"/>
              <a:gd name="connsiteY0" fmla="*/ 5124132 h 5124132"/>
              <a:gd name="connsiteX1" fmla="*/ 15871 w 4514795"/>
              <a:gd name="connsiteY1" fmla="*/ 2768368 h 5124132"/>
              <a:gd name="connsiteX2" fmla="*/ 2280037 w 4514795"/>
              <a:gd name="connsiteY2" fmla="*/ 352407 h 5124132"/>
              <a:gd name="connsiteX3" fmla="*/ 3307425 w 4514795"/>
              <a:gd name="connsiteY3" fmla="*/ 314734 h 5124132"/>
              <a:gd name="connsiteX4" fmla="*/ 4235831 w 4514795"/>
              <a:gd name="connsiteY4" fmla="*/ 1335348 h 5124132"/>
              <a:gd name="connsiteX5" fmla="*/ 4136929 w 4514795"/>
              <a:gd name="connsiteY5" fmla="*/ 2153528 h 5124132"/>
              <a:gd name="connsiteX6" fmla="*/ 10175 w 4514795"/>
              <a:gd name="connsiteY6" fmla="*/ 5124132 h 5124132"/>
              <a:gd name="connsiteX0" fmla="*/ 3451 w 4508071"/>
              <a:gd name="connsiteY0" fmla="*/ 5124132 h 5124132"/>
              <a:gd name="connsiteX1" fmla="*/ 9147 w 4508071"/>
              <a:gd name="connsiteY1" fmla="*/ 2768368 h 5124132"/>
              <a:gd name="connsiteX2" fmla="*/ 2273313 w 4508071"/>
              <a:gd name="connsiteY2" fmla="*/ 352407 h 5124132"/>
              <a:gd name="connsiteX3" fmla="*/ 3300701 w 4508071"/>
              <a:gd name="connsiteY3" fmla="*/ 314734 h 5124132"/>
              <a:gd name="connsiteX4" fmla="*/ 4229107 w 4508071"/>
              <a:gd name="connsiteY4" fmla="*/ 1335348 h 5124132"/>
              <a:gd name="connsiteX5" fmla="*/ 4130205 w 4508071"/>
              <a:gd name="connsiteY5" fmla="*/ 2153528 h 5124132"/>
              <a:gd name="connsiteX6" fmla="*/ 3451 w 4508071"/>
              <a:gd name="connsiteY6" fmla="*/ 5124132 h 5124132"/>
              <a:gd name="connsiteX0" fmla="*/ 0 w 4504620"/>
              <a:gd name="connsiteY0" fmla="*/ 5124132 h 5124132"/>
              <a:gd name="connsiteX1" fmla="*/ 5696 w 4504620"/>
              <a:gd name="connsiteY1" fmla="*/ 2768368 h 5124132"/>
              <a:gd name="connsiteX2" fmla="*/ 2269862 w 4504620"/>
              <a:gd name="connsiteY2" fmla="*/ 352407 h 5124132"/>
              <a:gd name="connsiteX3" fmla="*/ 3297250 w 4504620"/>
              <a:gd name="connsiteY3" fmla="*/ 314734 h 5124132"/>
              <a:gd name="connsiteX4" fmla="*/ 4225656 w 4504620"/>
              <a:gd name="connsiteY4" fmla="*/ 1335348 h 5124132"/>
              <a:gd name="connsiteX5" fmla="*/ 4126754 w 4504620"/>
              <a:gd name="connsiteY5" fmla="*/ 2153528 h 5124132"/>
              <a:gd name="connsiteX6" fmla="*/ 0 w 4504620"/>
              <a:gd name="connsiteY6" fmla="*/ 5124132 h 5124132"/>
              <a:gd name="connsiteX0" fmla="*/ 1765 w 4506385"/>
              <a:gd name="connsiteY0" fmla="*/ 5124132 h 5124132"/>
              <a:gd name="connsiteX1" fmla="*/ 7461 w 4506385"/>
              <a:gd name="connsiteY1" fmla="*/ 2768368 h 5124132"/>
              <a:gd name="connsiteX2" fmla="*/ 2271627 w 4506385"/>
              <a:gd name="connsiteY2" fmla="*/ 352407 h 5124132"/>
              <a:gd name="connsiteX3" fmla="*/ 3299015 w 4506385"/>
              <a:gd name="connsiteY3" fmla="*/ 314734 h 5124132"/>
              <a:gd name="connsiteX4" fmla="*/ 4227421 w 4506385"/>
              <a:gd name="connsiteY4" fmla="*/ 1335348 h 5124132"/>
              <a:gd name="connsiteX5" fmla="*/ 4128519 w 4506385"/>
              <a:gd name="connsiteY5" fmla="*/ 2153528 h 5124132"/>
              <a:gd name="connsiteX6" fmla="*/ 1765 w 4506385"/>
              <a:gd name="connsiteY6" fmla="*/ 5124132 h 5124132"/>
              <a:gd name="connsiteX0" fmla="*/ 1765 w 4506385"/>
              <a:gd name="connsiteY0" fmla="*/ 5124132 h 5124132"/>
              <a:gd name="connsiteX1" fmla="*/ 7461 w 4506385"/>
              <a:gd name="connsiteY1" fmla="*/ 2768368 h 5124132"/>
              <a:gd name="connsiteX2" fmla="*/ 2271627 w 4506385"/>
              <a:gd name="connsiteY2" fmla="*/ 352407 h 5124132"/>
              <a:gd name="connsiteX3" fmla="*/ 3299015 w 4506385"/>
              <a:gd name="connsiteY3" fmla="*/ 314734 h 5124132"/>
              <a:gd name="connsiteX4" fmla="*/ 4227421 w 4506385"/>
              <a:gd name="connsiteY4" fmla="*/ 1335348 h 5124132"/>
              <a:gd name="connsiteX5" fmla="*/ 4128519 w 4506385"/>
              <a:gd name="connsiteY5" fmla="*/ 2153528 h 5124132"/>
              <a:gd name="connsiteX6" fmla="*/ 1765 w 4506385"/>
              <a:gd name="connsiteY6" fmla="*/ 5124132 h 5124132"/>
              <a:gd name="connsiteX0" fmla="*/ 1765 w 4506385"/>
              <a:gd name="connsiteY0" fmla="*/ 5124132 h 5124132"/>
              <a:gd name="connsiteX1" fmla="*/ 7461 w 4506385"/>
              <a:gd name="connsiteY1" fmla="*/ 2768368 h 5124132"/>
              <a:gd name="connsiteX2" fmla="*/ 2271627 w 4506385"/>
              <a:gd name="connsiteY2" fmla="*/ 352407 h 5124132"/>
              <a:gd name="connsiteX3" fmla="*/ 3299015 w 4506385"/>
              <a:gd name="connsiteY3" fmla="*/ 314734 h 5124132"/>
              <a:gd name="connsiteX4" fmla="*/ 4227421 w 4506385"/>
              <a:gd name="connsiteY4" fmla="*/ 1335348 h 5124132"/>
              <a:gd name="connsiteX5" fmla="*/ 4128519 w 4506385"/>
              <a:gd name="connsiteY5" fmla="*/ 2153528 h 5124132"/>
              <a:gd name="connsiteX6" fmla="*/ 1765 w 4506385"/>
              <a:gd name="connsiteY6" fmla="*/ 5124132 h 5124132"/>
              <a:gd name="connsiteX0" fmla="*/ 1765 w 4506385"/>
              <a:gd name="connsiteY0" fmla="*/ 5124132 h 5124132"/>
              <a:gd name="connsiteX1" fmla="*/ 7461 w 4506385"/>
              <a:gd name="connsiteY1" fmla="*/ 2768368 h 5124132"/>
              <a:gd name="connsiteX2" fmla="*/ 2271627 w 4506385"/>
              <a:gd name="connsiteY2" fmla="*/ 352407 h 5124132"/>
              <a:gd name="connsiteX3" fmla="*/ 3299015 w 4506385"/>
              <a:gd name="connsiteY3" fmla="*/ 314734 h 5124132"/>
              <a:gd name="connsiteX4" fmla="*/ 4227421 w 4506385"/>
              <a:gd name="connsiteY4" fmla="*/ 1335348 h 5124132"/>
              <a:gd name="connsiteX5" fmla="*/ 4128519 w 4506385"/>
              <a:gd name="connsiteY5" fmla="*/ 2153528 h 5124132"/>
              <a:gd name="connsiteX6" fmla="*/ 1765 w 4506385"/>
              <a:gd name="connsiteY6" fmla="*/ 5124132 h 5124132"/>
              <a:gd name="connsiteX0" fmla="*/ 1765 w 4506385"/>
              <a:gd name="connsiteY0" fmla="*/ 5124132 h 5124132"/>
              <a:gd name="connsiteX1" fmla="*/ 7461 w 4506385"/>
              <a:gd name="connsiteY1" fmla="*/ 2768368 h 5124132"/>
              <a:gd name="connsiteX2" fmla="*/ 2271627 w 4506385"/>
              <a:gd name="connsiteY2" fmla="*/ 352407 h 5124132"/>
              <a:gd name="connsiteX3" fmla="*/ 3299015 w 4506385"/>
              <a:gd name="connsiteY3" fmla="*/ 314734 h 5124132"/>
              <a:gd name="connsiteX4" fmla="*/ 4227421 w 4506385"/>
              <a:gd name="connsiteY4" fmla="*/ 1335348 h 5124132"/>
              <a:gd name="connsiteX5" fmla="*/ 4128519 w 4506385"/>
              <a:gd name="connsiteY5" fmla="*/ 2153528 h 5124132"/>
              <a:gd name="connsiteX6" fmla="*/ 1765 w 4506385"/>
              <a:gd name="connsiteY6" fmla="*/ 5124132 h 5124132"/>
              <a:gd name="connsiteX0" fmla="*/ 428517 w 4499040"/>
              <a:gd name="connsiteY0" fmla="*/ 3270684 h 3270684"/>
              <a:gd name="connsiteX1" fmla="*/ 116 w 4499040"/>
              <a:gd name="connsiteY1" fmla="*/ 2768368 h 3270684"/>
              <a:gd name="connsiteX2" fmla="*/ 2264282 w 4499040"/>
              <a:gd name="connsiteY2" fmla="*/ 352407 h 3270684"/>
              <a:gd name="connsiteX3" fmla="*/ 3291670 w 4499040"/>
              <a:gd name="connsiteY3" fmla="*/ 314734 h 3270684"/>
              <a:gd name="connsiteX4" fmla="*/ 4220076 w 4499040"/>
              <a:gd name="connsiteY4" fmla="*/ 1335348 h 3270684"/>
              <a:gd name="connsiteX5" fmla="*/ 4121174 w 4499040"/>
              <a:gd name="connsiteY5" fmla="*/ 2153528 h 3270684"/>
              <a:gd name="connsiteX6" fmla="*/ 428517 w 4499040"/>
              <a:gd name="connsiteY6" fmla="*/ 3270684 h 3270684"/>
              <a:gd name="connsiteX0" fmla="*/ 374880 w 4445403"/>
              <a:gd name="connsiteY0" fmla="*/ 3270684 h 3270684"/>
              <a:gd name="connsiteX1" fmla="*/ 132 w 4445403"/>
              <a:gd name="connsiteY1" fmla="*/ 929554 h 3270684"/>
              <a:gd name="connsiteX2" fmla="*/ 2210645 w 4445403"/>
              <a:gd name="connsiteY2" fmla="*/ 352407 h 3270684"/>
              <a:gd name="connsiteX3" fmla="*/ 3238033 w 4445403"/>
              <a:gd name="connsiteY3" fmla="*/ 314734 h 3270684"/>
              <a:gd name="connsiteX4" fmla="*/ 4166439 w 4445403"/>
              <a:gd name="connsiteY4" fmla="*/ 1335348 h 3270684"/>
              <a:gd name="connsiteX5" fmla="*/ 4067537 w 4445403"/>
              <a:gd name="connsiteY5" fmla="*/ 2153528 h 3270684"/>
              <a:gd name="connsiteX6" fmla="*/ 374880 w 4445403"/>
              <a:gd name="connsiteY6" fmla="*/ 3270684 h 3270684"/>
              <a:gd name="connsiteX0" fmla="*/ 370004 w 4440527"/>
              <a:gd name="connsiteY0" fmla="*/ 3799928 h 3799928"/>
              <a:gd name="connsiteX1" fmla="*/ 134 w 4440527"/>
              <a:gd name="connsiteY1" fmla="*/ 219915 h 3799928"/>
              <a:gd name="connsiteX2" fmla="*/ 2205769 w 4440527"/>
              <a:gd name="connsiteY2" fmla="*/ 881651 h 3799928"/>
              <a:gd name="connsiteX3" fmla="*/ 3233157 w 4440527"/>
              <a:gd name="connsiteY3" fmla="*/ 843978 h 3799928"/>
              <a:gd name="connsiteX4" fmla="*/ 4161563 w 4440527"/>
              <a:gd name="connsiteY4" fmla="*/ 1864592 h 3799928"/>
              <a:gd name="connsiteX5" fmla="*/ 4062661 w 4440527"/>
              <a:gd name="connsiteY5" fmla="*/ 2682772 h 3799928"/>
              <a:gd name="connsiteX6" fmla="*/ 370004 w 4440527"/>
              <a:gd name="connsiteY6" fmla="*/ 3799928 h 3799928"/>
              <a:gd name="connsiteX0" fmla="*/ 203 w 4480435"/>
              <a:gd name="connsiteY0" fmla="*/ 2634207 h 2912129"/>
              <a:gd name="connsiteX1" fmla="*/ 40042 w 4480435"/>
              <a:gd name="connsiteY1" fmla="*/ 219915 h 2912129"/>
              <a:gd name="connsiteX2" fmla="*/ 2245677 w 4480435"/>
              <a:gd name="connsiteY2" fmla="*/ 881651 h 2912129"/>
              <a:gd name="connsiteX3" fmla="*/ 3273065 w 4480435"/>
              <a:gd name="connsiteY3" fmla="*/ 843978 h 2912129"/>
              <a:gd name="connsiteX4" fmla="*/ 4201471 w 4480435"/>
              <a:gd name="connsiteY4" fmla="*/ 1864592 h 2912129"/>
              <a:gd name="connsiteX5" fmla="*/ 4102569 w 4480435"/>
              <a:gd name="connsiteY5" fmla="*/ 2682772 h 2912129"/>
              <a:gd name="connsiteX6" fmla="*/ 203 w 4480435"/>
              <a:gd name="connsiteY6" fmla="*/ 2634207 h 2912129"/>
              <a:gd name="connsiteX0" fmla="*/ 72 w 4480304"/>
              <a:gd name="connsiteY0" fmla="*/ 2485908 h 2763830"/>
              <a:gd name="connsiteX1" fmla="*/ 108195 w 4480304"/>
              <a:gd name="connsiteY1" fmla="*/ 232573 h 2763830"/>
              <a:gd name="connsiteX2" fmla="*/ 2245546 w 4480304"/>
              <a:gd name="connsiteY2" fmla="*/ 733352 h 2763830"/>
              <a:gd name="connsiteX3" fmla="*/ 3272934 w 4480304"/>
              <a:gd name="connsiteY3" fmla="*/ 695679 h 2763830"/>
              <a:gd name="connsiteX4" fmla="*/ 4201340 w 4480304"/>
              <a:gd name="connsiteY4" fmla="*/ 1716293 h 2763830"/>
              <a:gd name="connsiteX5" fmla="*/ 4102438 w 4480304"/>
              <a:gd name="connsiteY5" fmla="*/ 2534473 h 2763830"/>
              <a:gd name="connsiteX6" fmla="*/ 72 w 4480304"/>
              <a:gd name="connsiteY6" fmla="*/ 2485908 h 2763830"/>
              <a:gd name="connsiteX0" fmla="*/ 25049 w 4505281"/>
              <a:gd name="connsiteY0" fmla="*/ 2674893 h 2952815"/>
              <a:gd name="connsiteX1" fmla="*/ 1479 w 4505281"/>
              <a:gd name="connsiteY1" fmla="*/ 216703 h 2952815"/>
              <a:gd name="connsiteX2" fmla="*/ 2270523 w 4505281"/>
              <a:gd name="connsiteY2" fmla="*/ 922337 h 2952815"/>
              <a:gd name="connsiteX3" fmla="*/ 3297911 w 4505281"/>
              <a:gd name="connsiteY3" fmla="*/ 884664 h 2952815"/>
              <a:gd name="connsiteX4" fmla="*/ 4226317 w 4505281"/>
              <a:gd name="connsiteY4" fmla="*/ 1905278 h 2952815"/>
              <a:gd name="connsiteX5" fmla="*/ 4127415 w 4505281"/>
              <a:gd name="connsiteY5" fmla="*/ 2723458 h 2952815"/>
              <a:gd name="connsiteX6" fmla="*/ 25049 w 4505281"/>
              <a:gd name="connsiteY6" fmla="*/ 2674893 h 2952815"/>
              <a:gd name="connsiteX0" fmla="*/ 25049 w 4505281"/>
              <a:gd name="connsiteY0" fmla="*/ 2660261 h 2951272"/>
              <a:gd name="connsiteX1" fmla="*/ 1479 w 4505281"/>
              <a:gd name="connsiteY1" fmla="*/ 216703 h 2951272"/>
              <a:gd name="connsiteX2" fmla="*/ 2270523 w 4505281"/>
              <a:gd name="connsiteY2" fmla="*/ 922337 h 2951272"/>
              <a:gd name="connsiteX3" fmla="*/ 3297911 w 4505281"/>
              <a:gd name="connsiteY3" fmla="*/ 884664 h 2951272"/>
              <a:gd name="connsiteX4" fmla="*/ 4226317 w 4505281"/>
              <a:gd name="connsiteY4" fmla="*/ 1905278 h 2951272"/>
              <a:gd name="connsiteX5" fmla="*/ 4127415 w 4505281"/>
              <a:gd name="connsiteY5" fmla="*/ 2723458 h 2951272"/>
              <a:gd name="connsiteX6" fmla="*/ 25049 w 4505281"/>
              <a:gd name="connsiteY6" fmla="*/ 2660261 h 2951272"/>
              <a:gd name="connsiteX0" fmla="*/ 462652 w 4503910"/>
              <a:gd name="connsiteY0" fmla="*/ 2431018 h 2929640"/>
              <a:gd name="connsiteX1" fmla="*/ 108 w 4503910"/>
              <a:gd name="connsiteY1" fmla="*/ 216703 h 2929640"/>
              <a:gd name="connsiteX2" fmla="*/ 2269152 w 4503910"/>
              <a:gd name="connsiteY2" fmla="*/ 922337 h 2929640"/>
              <a:gd name="connsiteX3" fmla="*/ 3296540 w 4503910"/>
              <a:gd name="connsiteY3" fmla="*/ 884664 h 2929640"/>
              <a:gd name="connsiteX4" fmla="*/ 4224946 w 4503910"/>
              <a:gd name="connsiteY4" fmla="*/ 1905278 h 2929640"/>
              <a:gd name="connsiteX5" fmla="*/ 4126044 w 4503910"/>
              <a:gd name="connsiteY5" fmla="*/ 2723458 h 2929640"/>
              <a:gd name="connsiteX6" fmla="*/ 462652 w 4503910"/>
              <a:gd name="connsiteY6" fmla="*/ 2431018 h 2929640"/>
              <a:gd name="connsiteX0" fmla="*/ 3955 w 4508575"/>
              <a:gd name="connsiteY0" fmla="*/ 2670015 h 2952298"/>
              <a:gd name="connsiteX1" fmla="*/ 4773 w 4508575"/>
              <a:gd name="connsiteY1" fmla="*/ 216703 h 2952298"/>
              <a:gd name="connsiteX2" fmla="*/ 2273817 w 4508575"/>
              <a:gd name="connsiteY2" fmla="*/ 922337 h 2952298"/>
              <a:gd name="connsiteX3" fmla="*/ 3301205 w 4508575"/>
              <a:gd name="connsiteY3" fmla="*/ 884664 h 2952298"/>
              <a:gd name="connsiteX4" fmla="*/ 4229611 w 4508575"/>
              <a:gd name="connsiteY4" fmla="*/ 1905278 h 2952298"/>
              <a:gd name="connsiteX5" fmla="*/ 4130709 w 4508575"/>
              <a:gd name="connsiteY5" fmla="*/ 2723458 h 2952298"/>
              <a:gd name="connsiteX6" fmla="*/ 3955 w 4508575"/>
              <a:gd name="connsiteY6" fmla="*/ 2670015 h 2952298"/>
              <a:gd name="connsiteX0" fmla="*/ 24 w 4504644"/>
              <a:gd name="connsiteY0" fmla="*/ 2697192 h 2979475"/>
              <a:gd name="connsiteX1" fmla="*/ 322756 w 4504644"/>
              <a:gd name="connsiteY1" fmla="*/ 214615 h 2979475"/>
              <a:gd name="connsiteX2" fmla="*/ 2269886 w 4504644"/>
              <a:gd name="connsiteY2" fmla="*/ 949514 h 2979475"/>
              <a:gd name="connsiteX3" fmla="*/ 3297274 w 4504644"/>
              <a:gd name="connsiteY3" fmla="*/ 911841 h 2979475"/>
              <a:gd name="connsiteX4" fmla="*/ 4225680 w 4504644"/>
              <a:gd name="connsiteY4" fmla="*/ 1932455 h 2979475"/>
              <a:gd name="connsiteX5" fmla="*/ 4126778 w 4504644"/>
              <a:gd name="connsiteY5" fmla="*/ 2750635 h 2979475"/>
              <a:gd name="connsiteX6" fmla="*/ 24 w 4504644"/>
              <a:gd name="connsiteY6" fmla="*/ 2697192 h 2979475"/>
              <a:gd name="connsiteX0" fmla="*/ 906 w 4505526"/>
              <a:gd name="connsiteY0" fmla="*/ 2679070 h 2961353"/>
              <a:gd name="connsiteX1" fmla="*/ 11479 w 4505526"/>
              <a:gd name="connsiteY1" fmla="*/ 216003 h 2961353"/>
              <a:gd name="connsiteX2" fmla="*/ 2270768 w 4505526"/>
              <a:gd name="connsiteY2" fmla="*/ 931392 h 2961353"/>
              <a:gd name="connsiteX3" fmla="*/ 3298156 w 4505526"/>
              <a:gd name="connsiteY3" fmla="*/ 893719 h 2961353"/>
              <a:gd name="connsiteX4" fmla="*/ 4226562 w 4505526"/>
              <a:gd name="connsiteY4" fmla="*/ 1914333 h 2961353"/>
              <a:gd name="connsiteX5" fmla="*/ 4127660 w 4505526"/>
              <a:gd name="connsiteY5" fmla="*/ 2732513 h 2961353"/>
              <a:gd name="connsiteX6" fmla="*/ 906 w 4505526"/>
              <a:gd name="connsiteY6" fmla="*/ 2679070 h 2961353"/>
              <a:gd name="connsiteX0" fmla="*/ 7410 w 4512030"/>
              <a:gd name="connsiteY0" fmla="*/ 2688128 h 2970411"/>
              <a:gd name="connsiteX1" fmla="*/ 3351 w 4512030"/>
              <a:gd name="connsiteY1" fmla="*/ 215306 h 2970411"/>
              <a:gd name="connsiteX2" fmla="*/ 2277272 w 4512030"/>
              <a:gd name="connsiteY2" fmla="*/ 940450 h 2970411"/>
              <a:gd name="connsiteX3" fmla="*/ 3304660 w 4512030"/>
              <a:gd name="connsiteY3" fmla="*/ 902777 h 2970411"/>
              <a:gd name="connsiteX4" fmla="*/ 4233066 w 4512030"/>
              <a:gd name="connsiteY4" fmla="*/ 1923391 h 2970411"/>
              <a:gd name="connsiteX5" fmla="*/ 4134164 w 4512030"/>
              <a:gd name="connsiteY5" fmla="*/ 2741571 h 2970411"/>
              <a:gd name="connsiteX6" fmla="*/ 7410 w 4512030"/>
              <a:gd name="connsiteY6" fmla="*/ 2688128 h 2970411"/>
              <a:gd name="connsiteX0" fmla="*/ 4213 w 4508833"/>
              <a:gd name="connsiteY0" fmla="*/ 2688128 h 2970411"/>
              <a:gd name="connsiteX1" fmla="*/ 154 w 4508833"/>
              <a:gd name="connsiteY1" fmla="*/ 215306 h 2970411"/>
              <a:gd name="connsiteX2" fmla="*/ 2274075 w 4508833"/>
              <a:gd name="connsiteY2" fmla="*/ 940450 h 2970411"/>
              <a:gd name="connsiteX3" fmla="*/ 3301463 w 4508833"/>
              <a:gd name="connsiteY3" fmla="*/ 902777 h 2970411"/>
              <a:gd name="connsiteX4" fmla="*/ 4229869 w 4508833"/>
              <a:gd name="connsiteY4" fmla="*/ 1923391 h 2970411"/>
              <a:gd name="connsiteX5" fmla="*/ 4130967 w 4508833"/>
              <a:gd name="connsiteY5" fmla="*/ 2741571 h 2970411"/>
              <a:gd name="connsiteX6" fmla="*/ 4213 w 4508833"/>
              <a:gd name="connsiteY6" fmla="*/ 2688128 h 2970411"/>
              <a:gd name="connsiteX0" fmla="*/ 6670 w 4511290"/>
              <a:gd name="connsiteY0" fmla="*/ 2688128 h 2970411"/>
              <a:gd name="connsiteX1" fmla="*/ 2611 w 4511290"/>
              <a:gd name="connsiteY1" fmla="*/ 215306 h 2970411"/>
              <a:gd name="connsiteX2" fmla="*/ 2276532 w 4511290"/>
              <a:gd name="connsiteY2" fmla="*/ 940450 h 2970411"/>
              <a:gd name="connsiteX3" fmla="*/ 3303920 w 4511290"/>
              <a:gd name="connsiteY3" fmla="*/ 902777 h 2970411"/>
              <a:gd name="connsiteX4" fmla="*/ 4232326 w 4511290"/>
              <a:gd name="connsiteY4" fmla="*/ 1923391 h 2970411"/>
              <a:gd name="connsiteX5" fmla="*/ 4133424 w 4511290"/>
              <a:gd name="connsiteY5" fmla="*/ 2741571 h 2970411"/>
              <a:gd name="connsiteX6" fmla="*/ 6670 w 4511290"/>
              <a:gd name="connsiteY6" fmla="*/ 2688128 h 2970411"/>
              <a:gd name="connsiteX0" fmla="*/ 4059 w 4508679"/>
              <a:gd name="connsiteY0" fmla="*/ 2688128 h 2970411"/>
              <a:gd name="connsiteX1" fmla="*/ 0 w 4508679"/>
              <a:gd name="connsiteY1" fmla="*/ 215306 h 2970411"/>
              <a:gd name="connsiteX2" fmla="*/ 2273921 w 4508679"/>
              <a:gd name="connsiteY2" fmla="*/ 940450 h 2970411"/>
              <a:gd name="connsiteX3" fmla="*/ 3301309 w 4508679"/>
              <a:gd name="connsiteY3" fmla="*/ 902777 h 2970411"/>
              <a:gd name="connsiteX4" fmla="*/ 4229715 w 4508679"/>
              <a:gd name="connsiteY4" fmla="*/ 1923391 h 2970411"/>
              <a:gd name="connsiteX5" fmla="*/ 4130813 w 4508679"/>
              <a:gd name="connsiteY5" fmla="*/ 2741571 h 2970411"/>
              <a:gd name="connsiteX6" fmla="*/ 4059 w 4508679"/>
              <a:gd name="connsiteY6" fmla="*/ 2688128 h 2970411"/>
              <a:gd name="connsiteX0" fmla="*/ 4805 w 4509425"/>
              <a:gd name="connsiteY0" fmla="*/ 2688128 h 2970411"/>
              <a:gd name="connsiteX1" fmla="*/ 746 w 4509425"/>
              <a:gd name="connsiteY1" fmla="*/ 215306 h 2970411"/>
              <a:gd name="connsiteX2" fmla="*/ 2274667 w 4509425"/>
              <a:gd name="connsiteY2" fmla="*/ 940450 h 2970411"/>
              <a:gd name="connsiteX3" fmla="*/ 3302055 w 4509425"/>
              <a:gd name="connsiteY3" fmla="*/ 902777 h 2970411"/>
              <a:gd name="connsiteX4" fmla="*/ 4230461 w 4509425"/>
              <a:gd name="connsiteY4" fmla="*/ 1923391 h 2970411"/>
              <a:gd name="connsiteX5" fmla="*/ 4131559 w 4509425"/>
              <a:gd name="connsiteY5" fmla="*/ 2741571 h 2970411"/>
              <a:gd name="connsiteX6" fmla="*/ 4805 w 4509425"/>
              <a:gd name="connsiteY6" fmla="*/ 2688128 h 2970411"/>
              <a:gd name="connsiteX0" fmla="*/ 4805 w 4509425"/>
              <a:gd name="connsiteY0" fmla="*/ 2688128 h 2970411"/>
              <a:gd name="connsiteX1" fmla="*/ 746 w 4509425"/>
              <a:gd name="connsiteY1" fmla="*/ 215306 h 2970411"/>
              <a:gd name="connsiteX2" fmla="*/ 2274667 w 4509425"/>
              <a:gd name="connsiteY2" fmla="*/ 940450 h 2970411"/>
              <a:gd name="connsiteX3" fmla="*/ 3302055 w 4509425"/>
              <a:gd name="connsiteY3" fmla="*/ 902777 h 2970411"/>
              <a:gd name="connsiteX4" fmla="*/ 4230461 w 4509425"/>
              <a:gd name="connsiteY4" fmla="*/ 1923391 h 2970411"/>
              <a:gd name="connsiteX5" fmla="*/ 4131559 w 4509425"/>
              <a:gd name="connsiteY5" fmla="*/ 2741571 h 2970411"/>
              <a:gd name="connsiteX6" fmla="*/ 4805 w 4509425"/>
              <a:gd name="connsiteY6" fmla="*/ 2688128 h 2970411"/>
              <a:gd name="connsiteX0" fmla="*/ 4805 w 4450765"/>
              <a:gd name="connsiteY0" fmla="*/ 2688128 h 2970411"/>
              <a:gd name="connsiteX1" fmla="*/ 746 w 4450765"/>
              <a:gd name="connsiteY1" fmla="*/ 215306 h 2970411"/>
              <a:gd name="connsiteX2" fmla="*/ 2274667 w 4450765"/>
              <a:gd name="connsiteY2" fmla="*/ 940450 h 2970411"/>
              <a:gd name="connsiteX3" fmla="*/ 3526419 w 4450765"/>
              <a:gd name="connsiteY3" fmla="*/ 2468452 h 2970411"/>
              <a:gd name="connsiteX4" fmla="*/ 4230461 w 4450765"/>
              <a:gd name="connsiteY4" fmla="*/ 1923391 h 2970411"/>
              <a:gd name="connsiteX5" fmla="*/ 4131559 w 4450765"/>
              <a:gd name="connsiteY5" fmla="*/ 2741571 h 2970411"/>
              <a:gd name="connsiteX6" fmla="*/ 4805 w 4450765"/>
              <a:gd name="connsiteY6" fmla="*/ 2688128 h 2970411"/>
              <a:gd name="connsiteX0" fmla="*/ 4805 w 4450765"/>
              <a:gd name="connsiteY0" fmla="*/ 2620168 h 2902451"/>
              <a:gd name="connsiteX1" fmla="*/ 746 w 4450765"/>
              <a:gd name="connsiteY1" fmla="*/ 147346 h 2902451"/>
              <a:gd name="connsiteX2" fmla="*/ 3235532 w 4450765"/>
              <a:gd name="connsiteY2" fmla="*/ 2277208 h 2902451"/>
              <a:gd name="connsiteX3" fmla="*/ 3526419 w 4450765"/>
              <a:gd name="connsiteY3" fmla="*/ 2400492 h 2902451"/>
              <a:gd name="connsiteX4" fmla="*/ 4230461 w 4450765"/>
              <a:gd name="connsiteY4" fmla="*/ 1855431 h 2902451"/>
              <a:gd name="connsiteX5" fmla="*/ 4131559 w 4450765"/>
              <a:gd name="connsiteY5" fmla="*/ 2673611 h 2902451"/>
              <a:gd name="connsiteX6" fmla="*/ 4805 w 4450765"/>
              <a:gd name="connsiteY6" fmla="*/ 2620168 h 2902451"/>
              <a:gd name="connsiteX0" fmla="*/ 4805 w 4250432"/>
              <a:gd name="connsiteY0" fmla="*/ 2620168 h 4802875"/>
              <a:gd name="connsiteX1" fmla="*/ 746 w 4250432"/>
              <a:gd name="connsiteY1" fmla="*/ 147346 h 4802875"/>
              <a:gd name="connsiteX2" fmla="*/ 3235532 w 4250432"/>
              <a:gd name="connsiteY2" fmla="*/ 2277208 h 4802875"/>
              <a:gd name="connsiteX3" fmla="*/ 3526419 w 4250432"/>
              <a:gd name="connsiteY3" fmla="*/ 2400492 h 4802875"/>
              <a:gd name="connsiteX4" fmla="*/ 4230461 w 4250432"/>
              <a:gd name="connsiteY4" fmla="*/ 1855431 h 4802875"/>
              <a:gd name="connsiteX5" fmla="*/ 2658558 w 4250432"/>
              <a:gd name="connsiteY5" fmla="*/ 4683138 h 4802875"/>
              <a:gd name="connsiteX6" fmla="*/ 4805 w 4250432"/>
              <a:gd name="connsiteY6" fmla="*/ 2620168 h 4802875"/>
              <a:gd name="connsiteX0" fmla="*/ 4805 w 3627296"/>
              <a:gd name="connsiteY0" fmla="*/ 2620168 h 4802875"/>
              <a:gd name="connsiteX1" fmla="*/ 746 w 3627296"/>
              <a:gd name="connsiteY1" fmla="*/ 147346 h 4802875"/>
              <a:gd name="connsiteX2" fmla="*/ 3235532 w 3627296"/>
              <a:gd name="connsiteY2" fmla="*/ 2277208 h 4802875"/>
              <a:gd name="connsiteX3" fmla="*/ 3526419 w 3627296"/>
              <a:gd name="connsiteY3" fmla="*/ 2400492 h 4802875"/>
              <a:gd name="connsiteX4" fmla="*/ 3479328 w 3627296"/>
              <a:gd name="connsiteY4" fmla="*/ 4333196 h 4802875"/>
              <a:gd name="connsiteX5" fmla="*/ 2658558 w 3627296"/>
              <a:gd name="connsiteY5" fmla="*/ 4683138 h 4802875"/>
              <a:gd name="connsiteX6" fmla="*/ 4805 w 3627296"/>
              <a:gd name="connsiteY6" fmla="*/ 2620168 h 4802875"/>
              <a:gd name="connsiteX0" fmla="*/ 4805 w 4557060"/>
              <a:gd name="connsiteY0" fmla="*/ 2620168 h 4802875"/>
              <a:gd name="connsiteX1" fmla="*/ 746 w 4557060"/>
              <a:gd name="connsiteY1" fmla="*/ 147346 h 4802875"/>
              <a:gd name="connsiteX2" fmla="*/ 3235532 w 4557060"/>
              <a:gd name="connsiteY2" fmla="*/ 2277208 h 4802875"/>
              <a:gd name="connsiteX3" fmla="*/ 4555569 w 4557060"/>
              <a:gd name="connsiteY3" fmla="*/ 3946657 h 4802875"/>
              <a:gd name="connsiteX4" fmla="*/ 3479328 w 4557060"/>
              <a:gd name="connsiteY4" fmla="*/ 4333196 h 4802875"/>
              <a:gd name="connsiteX5" fmla="*/ 2658558 w 4557060"/>
              <a:gd name="connsiteY5" fmla="*/ 4683138 h 4802875"/>
              <a:gd name="connsiteX6" fmla="*/ 4805 w 4557060"/>
              <a:gd name="connsiteY6" fmla="*/ 2620168 h 4802875"/>
              <a:gd name="connsiteX0" fmla="*/ 4805 w 4715207"/>
              <a:gd name="connsiteY0" fmla="*/ 2594769 h 4777476"/>
              <a:gd name="connsiteX1" fmla="*/ 746 w 4715207"/>
              <a:gd name="connsiteY1" fmla="*/ 121947 h 4777476"/>
              <a:gd name="connsiteX2" fmla="*/ 4259805 w 4715207"/>
              <a:gd name="connsiteY2" fmla="*/ 3183411 h 4777476"/>
              <a:gd name="connsiteX3" fmla="*/ 4555569 w 4715207"/>
              <a:gd name="connsiteY3" fmla="*/ 3921258 h 4777476"/>
              <a:gd name="connsiteX4" fmla="*/ 3479328 w 4715207"/>
              <a:gd name="connsiteY4" fmla="*/ 4307797 h 4777476"/>
              <a:gd name="connsiteX5" fmla="*/ 2658558 w 4715207"/>
              <a:gd name="connsiteY5" fmla="*/ 4657739 h 4777476"/>
              <a:gd name="connsiteX6" fmla="*/ 4805 w 4715207"/>
              <a:gd name="connsiteY6" fmla="*/ 2594769 h 4777476"/>
              <a:gd name="connsiteX0" fmla="*/ 4805 w 4693492"/>
              <a:gd name="connsiteY0" fmla="*/ 2594769 h 4777476"/>
              <a:gd name="connsiteX1" fmla="*/ 746 w 4693492"/>
              <a:gd name="connsiteY1" fmla="*/ 121947 h 4777476"/>
              <a:gd name="connsiteX2" fmla="*/ 4259805 w 4693492"/>
              <a:gd name="connsiteY2" fmla="*/ 3183411 h 4777476"/>
              <a:gd name="connsiteX3" fmla="*/ 4511672 w 4693492"/>
              <a:gd name="connsiteY3" fmla="*/ 4033440 h 4777476"/>
              <a:gd name="connsiteX4" fmla="*/ 3479328 w 4693492"/>
              <a:gd name="connsiteY4" fmla="*/ 4307797 h 4777476"/>
              <a:gd name="connsiteX5" fmla="*/ 2658558 w 4693492"/>
              <a:gd name="connsiteY5" fmla="*/ 4657739 h 4777476"/>
              <a:gd name="connsiteX6" fmla="*/ 4805 w 4693492"/>
              <a:gd name="connsiteY6" fmla="*/ 2594769 h 4777476"/>
              <a:gd name="connsiteX0" fmla="*/ 4805 w 4690646"/>
              <a:gd name="connsiteY0" fmla="*/ 2589410 h 4772117"/>
              <a:gd name="connsiteX1" fmla="*/ 746 w 4690646"/>
              <a:gd name="connsiteY1" fmla="*/ 116588 h 4772117"/>
              <a:gd name="connsiteX2" fmla="*/ 4254927 w 4690646"/>
              <a:gd name="connsiteY2" fmla="*/ 3426804 h 4772117"/>
              <a:gd name="connsiteX3" fmla="*/ 4511672 w 4690646"/>
              <a:gd name="connsiteY3" fmla="*/ 4028081 h 4772117"/>
              <a:gd name="connsiteX4" fmla="*/ 3479328 w 4690646"/>
              <a:gd name="connsiteY4" fmla="*/ 4302438 h 4772117"/>
              <a:gd name="connsiteX5" fmla="*/ 2658558 w 4690646"/>
              <a:gd name="connsiteY5" fmla="*/ 4652380 h 4772117"/>
              <a:gd name="connsiteX6" fmla="*/ 4805 w 4690646"/>
              <a:gd name="connsiteY6" fmla="*/ 2589410 h 4772117"/>
              <a:gd name="connsiteX0" fmla="*/ 4805 w 4682212"/>
              <a:gd name="connsiteY0" fmla="*/ 2594768 h 4777475"/>
              <a:gd name="connsiteX1" fmla="*/ 746 w 4682212"/>
              <a:gd name="connsiteY1" fmla="*/ 121946 h 4777475"/>
              <a:gd name="connsiteX2" fmla="*/ 4240295 w 4682212"/>
              <a:gd name="connsiteY2" fmla="*/ 3183411 h 4777475"/>
              <a:gd name="connsiteX3" fmla="*/ 4511672 w 4682212"/>
              <a:gd name="connsiteY3" fmla="*/ 4033439 h 4777475"/>
              <a:gd name="connsiteX4" fmla="*/ 3479328 w 4682212"/>
              <a:gd name="connsiteY4" fmla="*/ 4307796 h 4777475"/>
              <a:gd name="connsiteX5" fmla="*/ 2658558 w 4682212"/>
              <a:gd name="connsiteY5" fmla="*/ 4657738 h 4777475"/>
              <a:gd name="connsiteX6" fmla="*/ 4805 w 4682212"/>
              <a:gd name="connsiteY6" fmla="*/ 2594768 h 4777475"/>
              <a:gd name="connsiteX0" fmla="*/ 4805 w 4676680"/>
              <a:gd name="connsiteY0" fmla="*/ 2591977 h 4774684"/>
              <a:gd name="connsiteX1" fmla="*/ 746 w 4676680"/>
              <a:gd name="connsiteY1" fmla="*/ 119155 h 4774684"/>
              <a:gd name="connsiteX2" fmla="*/ 4230541 w 4676680"/>
              <a:gd name="connsiteY2" fmla="*/ 3307435 h 4774684"/>
              <a:gd name="connsiteX3" fmla="*/ 4511672 w 4676680"/>
              <a:gd name="connsiteY3" fmla="*/ 4030648 h 4774684"/>
              <a:gd name="connsiteX4" fmla="*/ 3479328 w 4676680"/>
              <a:gd name="connsiteY4" fmla="*/ 4305005 h 4774684"/>
              <a:gd name="connsiteX5" fmla="*/ 2658558 w 4676680"/>
              <a:gd name="connsiteY5" fmla="*/ 4654947 h 4774684"/>
              <a:gd name="connsiteX6" fmla="*/ 4805 w 4676680"/>
              <a:gd name="connsiteY6" fmla="*/ 2591977 h 4774684"/>
              <a:gd name="connsiteX0" fmla="*/ 4805 w 4685006"/>
              <a:gd name="connsiteY0" fmla="*/ 2594549 h 4777256"/>
              <a:gd name="connsiteX1" fmla="*/ 746 w 4685006"/>
              <a:gd name="connsiteY1" fmla="*/ 121727 h 4777256"/>
              <a:gd name="connsiteX2" fmla="*/ 4245173 w 4685006"/>
              <a:gd name="connsiteY2" fmla="*/ 3192948 h 4777256"/>
              <a:gd name="connsiteX3" fmla="*/ 4511672 w 4685006"/>
              <a:gd name="connsiteY3" fmla="*/ 4033220 h 4777256"/>
              <a:gd name="connsiteX4" fmla="*/ 3479328 w 4685006"/>
              <a:gd name="connsiteY4" fmla="*/ 4307577 h 4777256"/>
              <a:gd name="connsiteX5" fmla="*/ 2658558 w 4685006"/>
              <a:gd name="connsiteY5" fmla="*/ 4657519 h 4777256"/>
              <a:gd name="connsiteX6" fmla="*/ 4805 w 4685006"/>
              <a:gd name="connsiteY6" fmla="*/ 2594549 h 4777256"/>
              <a:gd name="connsiteX0" fmla="*/ 4805 w 4610048"/>
              <a:gd name="connsiteY0" fmla="*/ 2594549 h 4777256"/>
              <a:gd name="connsiteX1" fmla="*/ 746 w 4610048"/>
              <a:gd name="connsiteY1" fmla="*/ 121727 h 4777256"/>
              <a:gd name="connsiteX2" fmla="*/ 4245173 w 4610048"/>
              <a:gd name="connsiteY2" fmla="*/ 3192948 h 4777256"/>
              <a:gd name="connsiteX3" fmla="*/ 4511672 w 4610048"/>
              <a:gd name="connsiteY3" fmla="*/ 4033220 h 4777256"/>
              <a:gd name="connsiteX4" fmla="*/ 3479328 w 4610048"/>
              <a:gd name="connsiteY4" fmla="*/ 4307577 h 4777256"/>
              <a:gd name="connsiteX5" fmla="*/ 2658558 w 4610048"/>
              <a:gd name="connsiteY5" fmla="*/ 4657519 h 4777256"/>
              <a:gd name="connsiteX6" fmla="*/ 4805 w 4610048"/>
              <a:gd name="connsiteY6" fmla="*/ 2594549 h 4777256"/>
              <a:gd name="connsiteX0" fmla="*/ 4805 w 4656598"/>
              <a:gd name="connsiteY0" fmla="*/ 2593357 h 4776064"/>
              <a:gd name="connsiteX1" fmla="*/ 746 w 4656598"/>
              <a:gd name="connsiteY1" fmla="*/ 120535 h 4776064"/>
              <a:gd name="connsiteX2" fmla="*/ 4337846 w 4656598"/>
              <a:gd name="connsiteY2" fmla="*/ 3245409 h 4776064"/>
              <a:gd name="connsiteX3" fmla="*/ 4511672 w 4656598"/>
              <a:gd name="connsiteY3" fmla="*/ 4032028 h 4776064"/>
              <a:gd name="connsiteX4" fmla="*/ 3479328 w 4656598"/>
              <a:gd name="connsiteY4" fmla="*/ 4306385 h 4776064"/>
              <a:gd name="connsiteX5" fmla="*/ 2658558 w 4656598"/>
              <a:gd name="connsiteY5" fmla="*/ 4656327 h 4776064"/>
              <a:gd name="connsiteX6" fmla="*/ 4805 w 4656598"/>
              <a:gd name="connsiteY6" fmla="*/ 2593357 h 4776064"/>
              <a:gd name="connsiteX0" fmla="*/ 4805 w 4660224"/>
              <a:gd name="connsiteY0" fmla="*/ 2593357 h 4776064"/>
              <a:gd name="connsiteX1" fmla="*/ 746 w 4660224"/>
              <a:gd name="connsiteY1" fmla="*/ 120535 h 4776064"/>
              <a:gd name="connsiteX2" fmla="*/ 4337846 w 4660224"/>
              <a:gd name="connsiteY2" fmla="*/ 3245409 h 4776064"/>
              <a:gd name="connsiteX3" fmla="*/ 4511672 w 4660224"/>
              <a:gd name="connsiteY3" fmla="*/ 4032028 h 4776064"/>
              <a:gd name="connsiteX4" fmla="*/ 3479328 w 4660224"/>
              <a:gd name="connsiteY4" fmla="*/ 4306385 h 4776064"/>
              <a:gd name="connsiteX5" fmla="*/ 2658558 w 4660224"/>
              <a:gd name="connsiteY5" fmla="*/ 4656327 h 4776064"/>
              <a:gd name="connsiteX6" fmla="*/ 4805 w 4660224"/>
              <a:gd name="connsiteY6" fmla="*/ 2593357 h 4776064"/>
              <a:gd name="connsiteX0" fmla="*/ 4805 w 4660224"/>
              <a:gd name="connsiteY0" fmla="*/ 2627662 h 4810369"/>
              <a:gd name="connsiteX1" fmla="*/ 746 w 4660224"/>
              <a:gd name="connsiteY1" fmla="*/ 154840 h 4810369"/>
              <a:gd name="connsiteX2" fmla="*/ 4337846 w 4660224"/>
              <a:gd name="connsiteY2" fmla="*/ 3279714 h 4810369"/>
              <a:gd name="connsiteX3" fmla="*/ 4511672 w 4660224"/>
              <a:gd name="connsiteY3" fmla="*/ 4066333 h 4810369"/>
              <a:gd name="connsiteX4" fmla="*/ 3479328 w 4660224"/>
              <a:gd name="connsiteY4" fmla="*/ 4340690 h 4810369"/>
              <a:gd name="connsiteX5" fmla="*/ 2658558 w 4660224"/>
              <a:gd name="connsiteY5" fmla="*/ 4690632 h 4810369"/>
              <a:gd name="connsiteX6" fmla="*/ 4805 w 4660224"/>
              <a:gd name="connsiteY6" fmla="*/ 2627662 h 4810369"/>
              <a:gd name="connsiteX0" fmla="*/ 4805 w 4721916"/>
              <a:gd name="connsiteY0" fmla="*/ 2627662 h 4810369"/>
              <a:gd name="connsiteX1" fmla="*/ 746 w 4721916"/>
              <a:gd name="connsiteY1" fmla="*/ 154840 h 4810369"/>
              <a:gd name="connsiteX2" fmla="*/ 4337846 w 4721916"/>
              <a:gd name="connsiteY2" fmla="*/ 3279714 h 4810369"/>
              <a:gd name="connsiteX3" fmla="*/ 4511672 w 4721916"/>
              <a:gd name="connsiteY3" fmla="*/ 4066333 h 4810369"/>
              <a:gd name="connsiteX4" fmla="*/ 3479328 w 4721916"/>
              <a:gd name="connsiteY4" fmla="*/ 4340690 h 4810369"/>
              <a:gd name="connsiteX5" fmla="*/ 2658558 w 4721916"/>
              <a:gd name="connsiteY5" fmla="*/ 4690632 h 4810369"/>
              <a:gd name="connsiteX6" fmla="*/ 4805 w 4721916"/>
              <a:gd name="connsiteY6" fmla="*/ 2627662 h 4810369"/>
              <a:gd name="connsiteX0" fmla="*/ 4805 w 4635005"/>
              <a:gd name="connsiteY0" fmla="*/ 2627662 h 4810369"/>
              <a:gd name="connsiteX1" fmla="*/ 746 w 4635005"/>
              <a:gd name="connsiteY1" fmla="*/ 154840 h 4810369"/>
              <a:gd name="connsiteX2" fmla="*/ 4337846 w 4635005"/>
              <a:gd name="connsiteY2" fmla="*/ 3279714 h 4810369"/>
              <a:gd name="connsiteX3" fmla="*/ 4511672 w 4635005"/>
              <a:gd name="connsiteY3" fmla="*/ 4066333 h 4810369"/>
              <a:gd name="connsiteX4" fmla="*/ 3479328 w 4635005"/>
              <a:gd name="connsiteY4" fmla="*/ 4340690 h 4810369"/>
              <a:gd name="connsiteX5" fmla="*/ 2658558 w 4635005"/>
              <a:gd name="connsiteY5" fmla="*/ 4690632 h 4810369"/>
              <a:gd name="connsiteX6" fmla="*/ 4805 w 4635005"/>
              <a:gd name="connsiteY6" fmla="*/ 2627662 h 4810369"/>
              <a:gd name="connsiteX0" fmla="*/ 4805 w 4723539"/>
              <a:gd name="connsiteY0" fmla="*/ 2627662 h 4810369"/>
              <a:gd name="connsiteX1" fmla="*/ 746 w 4723539"/>
              <a:gd name="connsiteY1" fmla="*/ 154840 h 4810369"/>
              <a:gd name="connsiteX2" fmla="*/ 4337846 w 4723539"/>
              <a:gd name="connsiteY2" fmla="*/ 3279714 h 4810369"/>
              <a:gd name="connsiteX3" fmla="*/ 4511672 w 4723539"/>
              <a:gd name="connsiteY3" fmla="*/ 4066333 h 4810369"/>
              <a:gd name="connsiteX4" fmla="*/ 3479328 w 4723539"/>
              <a:gd name="connsiteY4" fmla="*/ 4340690 h 4810369"/>
              <a:gd name="connsiteX5" fmla="*/ 2658558 w 4723539"/>
              <a:gd name="connsiteY5" fmla="*/ 4690632 h 4810369"/>
              <a:gd name="connsiteX6" fmla="*/ 4805 w 4723539"/>
              <a:gd name="connsiteY6" fmla="*/ 2627662 h 4810369"/>
              <a:gd name="connsiteX0" fmla="*/ 4805 w 4723539"/>
              <a:gd name="connsiteY0" fmla="*/ 2472822 h 4655529"/>
              <a:gd name="connsiteX1" fmla="*/ 746 w 4723539"/>
              <a:gd name="connsiteY1" fmla="*/ 0 h 4655529"/>
              <a:gd name="connsiteX2" fmla="*/ 4337846 w 4723539"/>
              <a:gd name="connsiteY2" fmla="*/ 3124874 h 4655529"/>
              <a:gd name="connsiteX3" fmla="*/ 4511672 w 4723539"/>
              <a:gd name="connsiteY3" fmla="*/ 3911493 h 4655529"/>
              <a:gd name="connsiteX4" fmla="*/ 3479328 w 4723539"/>
              <a:gd name="connsiteY4" fmla="*/ 4185850 h 4655529"/>
              <a:gd name="connsiteX5" fmla="*/ 2658558 w 4723539"/>
              <a:gd name="connsiteY5" fmla="*/ 4535792 h 4655529"/>
              <a:gd name="connsiteX6" fmla="*/ 4805 w 4723539"/>
              <a:gd name="connsiteY6" fmla="*/ 2472822 h 4655529"/>
              <a:gd name="connsiteX0" fmla="*/ 4805 w 4723539"/>
              <a:gd name="connsiteY0" fmla="*/ 2472822 h 4655529"/>
              <a:gd name="connsiteX1" fmla="*/ 746 w 4723539"/>
              <a:gd name="connsiteY1" fmla="*/ 0 h 4655529"/>
              <a:gd name="connsiteX2" fmla="*/ 4337846 w 4723539"/>
              <a:gd name="connsiteY2" fmla="*/ 3124874 h 4655529"/>
              <a:gd name="connsiteX3" fmla="*/ 4511672 w 4723539"/>
              <a:gd name="connsiteY3" fmla="*/ 3911493 h 4655529"/>
              <a:gd name="connsiteX4" fmla="*/ 3479328 w 4723539"/>
              <a:gd name="connsiteY4" fmla="*/ 4185850 h 4655529"/>
              <a:gd name="connsiteX5" fmla="*/ 2658558 w 4723539"/>
              <a:gd name="connsiteY5" fmla="*/ 4535792 h 4655529"/>
              <a:gd name="connsiteX6" fmla="*/ 4805 w 4723539"/>
              <a:gd name="connsiteY6" fmla="*/ 2472822 h 4655529"/>
              <a:gd name="connsiteX0" fmla="*/ 4805 w 4723539"/>
              <a:gd name="connsiteY0" fmla="*/ 2472822 h 4655529"/>
              <a:gd name="connsiteX1" fmla="*/ 746 w 4723539"/>
              <a:gd name="connsiteY1" fmla="*/ 0 h 4655529"/>
              <a:gd name="connsiteX2" fmla="*/ 4337846 w 4723539"/>
              <a:gd name="connsiteY2" fmla="*/ 3124874 h 4655529"/>
              <a:gd name="connsiteX3" fmla="*/ 4511672 w 4723539"/>
              <a:gd name="connsiteY3" fmla="*/ 3911493 h 4655529"/>
              <a:gd name="connsiteX4" fmla="*/ 3479328 w 4723539"/>
              <a:gd name="connsiteY4" fmla="*/ 4185850 h 4655529"/>
              <a:gd name="connsiteX5" fmla="*/ 2658558 w 4723539"/>
              <a:gd name="connsiteY5" fmla="*/ 4535792 h 4655529"/>
              <a:gd name="connsiteX6" fmla="*/ 4805 w 4723539"/>
              <a:gd name="connsiteY6" fmla="*/ 2472822 h 4655529"/>
              <a:gd name="connsiteX0" fmla="*/ 4805 w 4670044"/>
              <a:gd name="connsiteY0" fmla="*/ 2472822 h 5173813"/>
              <a:gd name="connsiteX1" fmla="*/ 746 w 4670044"/>
              <a:gd name="connsiteY1" fmla="*/ 0 h 5173813"/>
              <a:gd name="connsiteX2" fmla="*/ 4337846 w 4670044"/>
              <a:gd name="connsiteY2" fmla="*/ 3124874 h 5173813"/>
              <a:gd name="connsiteX3" fmla="*/ 4511672 w 4670044"/>
              <a:gd name="connsiteY3" fmla="*/ 3911493 h 5173813"/>
              <a:gd name="connsiteX4" fmla="*/ 3352514 w 4670044"/>
              <a:gd name="connsiteY4" fmla="*/ 5166226 h 5173813"/>
              <a:gd name="connsiteX5" fmla="*/ 2658558 w 4670044"/>
              <a:gd name="connsiteY5" fmla="*/ 4535792 h 5173813"/>
              <a:gd name="connsiteX6" fmla="*/ 4805 w 4670044"/>
              <a:gd name="connsiteY6" fmla="*/ 2472822 h 5173813"/>
              <a:gd name="connsiteX0" fmla="*/ 4805 w 4670044"/>
              <a:gd name="connsiteY0" fmla="*/ 2472822 h 5209085"/>
              <a:gd name="connsiteX1" fmla="*/ 746 w 4670044"/>
              <a:gd name="connsiteY1" fmla="*/ 0 h 5209085"/>
              <a:gd name="connsiteX2" fmla="*/ 4337846 w 4670044"/>
              <a:gd name="connsiteY2" fmla="*/ 3124874 h 5209085"/>
              <a:gd name="connsiteX3" fmla="*/ 4511672 w 4670044"/>
              <a:gd name="connsiteY3" fmla="*/ 3911493 h 5209085"/>
              <a:gd name="connsiteX4" fmla="*/ 3352514 w 4670044"/>
              <a:gd name="connsiteY4" fmla="*/ 5166226 h 5209085"/>
              <a:gd name="connsiteX5" fmla="*/ 2463459 w 4670044"/>
              <a:gd name="connsiteY5" fmla="*/ 5082072 h 5209085"/>
              <a:gd name="connsiteX6" fmla="*/ 4805 w 4670044"/>
              <a:gd name="connsiteY6" fmla="*/ 2472822 h 5209085"/>
              <a:gd name="connsiteX0" fmla="*/ 4805 w 4670044"/>
              <a:gd name="connsiteY0" fmla="*/ 2472822 h 5308891"/>
              <a:gd name="connsiteX1" fmla="*/ 746 w 4670044"/>
              <a:gd name="connsiteY1" fmla="*/ 0 h 5308891"/>
              <a:gd name="connsiteX2" fmla="*/ 4337846 w 4670044"/>
              <a:gd name="connsiteY2" fmla="*/ 3124874 h 5308891"/>
              <a:gd name="connsiteX3" fmla="*/ 4511672 w 4670044"/>
              <a:gd name="connsiteY3" fmla="*/ 3911493 h 5308891"/>
              <a:gd name="connsiteX4" fmla="*/ 3352514 w 4670044"/>
              <a:gd name="connsiteY4" fmla="*/ 5166226 h 5308891"/>
              <a:gd name="connsiteX5" fmla="*/ 2463459 w 4670044"/>
              <a:gd name="connsiteY5" fmla="*/ 5082072 h 5308891"/>
              <a:gd name="connsiteX6" fmla="*/ 4805 w 4670044"/>
              <a:gd name="connsiteY6" fmla="*/ 2472822 h 5308891"/>
              <a:gd name="connsiteX0" fmla="*/ 4805 w 4670044"/>
              <a:gd name="connsiteY0" fmla="*/ 2472822 h 5357099"/>
              <a:gd name="connsiteX1" fmla="*/ 746 w 4670044"/>
              <a:gd name="connsiteY1" fmla="*/ 0 h 5357099"/>
              <a:gd name="connsiteX2" fmla="*/ 4337846 w 4670044"/>
              <a:gd name="connsiteY2" fmla="*/ 3124874 h 5357099"/>
              <a:gd name="connsiteX3" fmla="*/ 4511672 w 4670044"/>
              <a:gd name="connsiteY3" fmla="*/ 3911493 h 5357099"/>
              <a:gd name="connsiteX4" fmla="*/ 3352514 w 4670044"/>
              <a:gd name="connsiteY4" fmla="*/ 5166226 h 5357099"/>
              <a:gd name="connsiteX5" fmla="*/ 2463459 w 4670044"/>
              <a:gd name="connsiteY5" fmla="*/ 5082072 h 5357099"/>
              <a:gd name="connsiteX6" fmla="*/ 4805 w 4670044"/>
              <a:gd name="connsiteY6" fmla="*/ 2472822 h 5357099"/>
              <a:gd name="connsiteX0" fmla="*/ 4805 w 4738245"/>
              <a:gd name="connsiteY0" fmla="*/ 2472822 h 5357099"/>
              <a:gd name="connsiteX1" fmla="*/ 746 w 4738245"/>
              <a:gd name="connsiteY1" fmla="*/ 0 h 5357099"/>
              <a:gd name="connsiteX2" fmla="*/ 4337846 w 4738245"/>
              <a:gd name="connsiteY2" fmla="*/ 3124874 h 5357099"/>
              <a:gd name="connsiteX3" fmla="*/ 4511672 w 4738245"/>
              <a:gd name="connsiteY3" fmla="*/ 3911493 h 5357099"/>
              <a:gd name="connsiteX4" fmla="*/ 3352514 w 4738245"/>
              <a:gd name="connsiteY4" fmla="*/ 5166226 h 5357099"/>
              <a:gd name="connsiteX5" fmla="*/ 2463459 w 4738245"/>
              <a:gd name="connsiteY5" fmla="*/ 5082072 h 5357099"/>
              <a:gd name="connsiteX6" fmla="*/ 4805 w 4738245"/>
              <a:gd name="connsiteY6" fmla="*/ 2472822 h 5357099"/>
              <a:gd name="connsiteX0" fmla="*/ 4805 w 4738245"/>
              <a:gd name="connsiteY0" fmla="*/ 2472822 h 5375693"/>
              <a:gd name="connsiteX1" fmla="*/ 746 w 4738245"/>
              <a:gd name="connsiteY1" fmla="*/ 0 h 5375693"/>
              <a:gd name="connsiteX2" fmla="*/ 4337846 w 4738245"/>
              <a:gd name="connsiteY2" fmla="*/ 3124874 h 5375693"/>
              <a:gd name="connsiteX3" fmla="*/ 4511672 w 4738245"/>
              <a:gd name="connsiteY3" fmla="*/ 3911493 h 5375693"/>
              <a:gd name="connsiteX4" fmla="*/ 3352514 w 4738245"/>
              <a:gd name="connsiteY4" fmla="*/ 5166226 h 5375693"/>
              <a:gd name="connsiteX5" fmla="*/ 2463459 w 4738245"/>
              <a:gd name="connsiteY5" fmla="*/ 5082072 h 5375693"/>
              <a:gd name="connsiteX6" fmla="*/ 4805 w 4738245"/>
              <a:gd name="connsiteY6" fmla="*/ 2472822 h 5375693"/>
              <a:gd name="connsiteX0" fmla="*/ 4805 w 4738245"/>
              <a:gd name="connsiteY0" fmla="*/ 2472822 h 5375693"/>
              <a:gd name="connsiteX1" fmla="*/ 746 w 4738245"/>
              <a:gd name="connsiteY1" fmla="*/ 0 h 5375693"/>
              <a:gd name="connsiteX2" fmla="*/ 4337846 w 4738245"/>
              <a:gd name="connsiteY2" fmla="*/ 3124874 h 5375693"/>
              <a:gd name="connsiteX3" fmla="*/ 4511672 w 4738245"/>
              <a:gd name="connsiteY3" fmla="*/ 3911493 h 5375693"/>
              <a:gd name="connsiteX4" fmla="*/ 3352514 w 4738245"/>
              <a:gd name="connsiteY4" fmla="*/ 5166226 h 5375693"/>
              <a:gd name="connsiteX5" fmla="*/ 2463459 w 4738245"/>
              <a:gd name="connsiteY5" fmla="*/ 5082072 h 5375693"/>
              <a:gd name="connsiteX6" fmla="*/ 4805 w 4738245"/>
              <a:gd name="connsiteY6" fmla="*/ 2472822 h 5375693"/>
              <a:gd name="connsiteX0" fmla="*/ 4805 w 4738245"/>
              <a:gd name="connsiteY0" fmla="*/ 2472822 h 5375693"/>
              <a:gd name="connsiteX1" fmla="*/ 746 w 4738245"/>
              <a:gd name="connsiteY1" fmla="*/ 0 h 5375693"/>
              <a:gd name="connsiteX2" fmla="*/ 4337846 w 4738245"/>
              <a:gd name="connsiteY2" fmla="*/ 3124874 h 5375693"/>
              <a:gd name="connsiteX3" fmla="*/ 4511672 w 4738245"/>
              <a:gd name="connsiteY3" fmla="*/ 3911493 h 5375693"/>
              <a:gd name="connsiteX4" fmla="*/ 3352514 w 4738245"/>
              <a:gd name="connsiteY4" fmla="*/ 5166226 h 5375693"/>
              <a:gd name="connsiteX5" fmla="*/ 2463459 w 4738245"/>
              <a:gd name="connsiteY5" fmla="*/ 5082072 h 5375693"/>
              <a:gd name="connsiteX6" fmla="*/ 4805 w 4738245"/>
              <a:gd name="connsiteY6" fmla="*/ 2472822 h 5375693"/>
              <a:gd name="connsiteX0" fmla="*/ 57841 w 4737629"/>
              <a:gd name="connsiteY0" fmla="*/ 2482577 h 5375693"/>
              <a:gd name="connsiteX1" fmla="*/ 130 w 4737629"/>
              <a:gd name="connsiteY1" fmla="*/ 0 h 5375693"/>
              <a:gd name="connsiteX2" fmla="*/ 4337230 w 4737629"/>
              <a:gd name="connsiteY2" fmla="*/ 3124874 h 5375693"/>
              <a:gd name="connsiteX3" fmla="*/ 4511056 w 4737629"/>
              <a:gd name="connsiteY3" fmla="*/ 3911493 h 5375693"/>
              <a:gd name="connsiteX4" fmla="*/ 3351898 w 4737629"/>
              <a:gd name="connsiteY4" fmla="*/ 5166226 h 5375693"/>
              <a:gd name="connsiteX5" fmla="*/ 2462843 w 4737629"/>
              <a:gd name="connsiteY5" fmla="*/ 5082072 h 5375693"/>
              <a:gd name="connsiteX6" fmla="*/ 57841 w 4737629"/>
              <a:gd name="connsiteY6" fmla="*/ 2482577 h 5375693"/>
              <a:gd name="connsiteX0" fmla="*/ 4805 w 4738245"/>
              <a:gd name="connsiteY0" fmla="*/ 2487454 h 5375693"/>
              <a:gd name="connsiteX1" fmla="*/ 746 w 4738245"/>
              <a:gd name="connsiteY1" fmla="*/ 0 h 5375693"/>
              <a:gd name="connsiteX2" fmla="*/ 4337846 w 4738245"/>
              <a:gd name="connsiteY2" fmla="*/ 3124874 h 5375693"/>
              <a:gd name="connsiteX3" fmla="*/ 4511672 w 4738245"/>
              <a:gd name="connsiteY3" fmla="*/ 3911493 h 5375693"/>
              <a:gd name="connsiteX4" fmla="*/ 3352514 w 4738245"/>
              <a:gd name="connsiteY4" fmla="*/ 5166226 h 5375693"/>
              <a:gd name="connsiteX5" fmla="*/ 2463459 w 4738245"/>
              <a:gd name="connsiteY5" fmla="*/ 5082072 h 5375693"/>
              <a:gd name="connsiteX6" fmla="*/ 4805 w 4738245"/>
              <a:gd name="connsiteY6" fmla="*/ 2487454 h 5375693"/>
              <a:gd name="connsiteX0" fmla="*/ 4059 w 4737499"/>
              <a:gd name="connsiteY0" fmla="*/ 2487454 h 5375693"/>
              <a:gd name="connsiteX1" fmla="*/ 0 w 4737499"/>
              <a:gd name="connsiteY1" fmla="*/ 0 h 5375693"/>
              <a:gd name="connsiteX2" fmla="*/ 4337100 w 4737499"/>
              <a:gd name="connsiteY2" fmla="*/ 3124874 h 5375693"/>
              <a:gd name="connsiteX3" fmla="*/ 4510926 w 4737499"/>
              <a:gd name="connsiteY3" fmla="*/ 3911493 h 5375693"/>
              <a:gd name="connsiteX4" fmla="*/ 3351768 w 4737499"/>
              <a:gd name="connsiteY4" fmla="*/ 5166226 h 5375693"/>
              <a:gd name="connsiteX5" fmla="*/ 2462713 w 4737499"/>
              <a:gd name="connsiteY5" fmla="*/ 5082072 h 5375693"/>
              <a:gd name="connsiteX6" fmla="*/ 4059 w 4737499"/>
              <a:gd name="connsiteY6" fmla="*/ 2487454 h 5375693"/>
              <a:gd name="connsiteX0" fmla="*/ 4059 w 4737499"/>
              <a:gd name="connsiteY0" fmla="*/ 2487454 h 5375693"/>
              <a:gd name="connsiteX1" fmla="*/ 0 w 4737499"/>
              <a:gd name="connsiteY1" fmla="*/ 0 h 5375693"/>
              <a:gd name="connsiteX2" fmla="*/ 4337100 w 4737499"/>
              <a:gd name="connsiteY2" fmla="*/ 3124874 h 5375693"/>
              <a:gd name="connsiteX3" fmla="*/ 4510926 w 4737499"/>
              <a:gd name="connsiteY3" fmla="*/ 3911493 h 5375693"/>
              <a:gd name="connsiteX4" fmla="*/ 3351768 w 4737499"/>
              <a:gd name="connsiteY4" fmla="*/ 5166226 h 5375693"/>
              <a:gd name="connsiteX5" fmla="*/ 2462713 w 4737499"/>
              <a:gd name="connsiteY5" fmla="*/ 5082072 h 5375693"/>
              <a:gd name="connsiteX6" fmla="*/ 4059 w 4737499"/>
              <a:gd name="connsiteY6" fmla="*/ 2487454 h 5375693"/>
              <a:gd name="connsiteX0" fmla="*/ 24882 w 4758322"/>
              <a:gd name="connsiteY0" fmla="*/ 2487454 h 5375693"/>
              <a:gd name="connsiteX1" fmla="*/ 20823 w 4758322"/>
              <a:gd name="connsiteY1" fmla="*/ 0 h 5375693"/>
              <a:gd name="connsiteX2" fmla="*/ 4357923 w 4758322"/>
              <a:gd name="connsiteY2" fmla="*/ 3124874 h 5375693"/>
              <a:gd name="connsiteX3" fmla="*/ 4531749 w 4758322"/>
              <a:gd name="connsiteY3" fmla="*/ 3911493 h 5375693"/>
              <a:gd name="connsiteX4" fmla="*/ 3372591 w 4758322"/>
              <a:gd name="connsiteY4" fmla="*/ 5166226 h 5375693"/>
              <a:gd name="connsiteX5" fmla="*/ 2483536 w 4758322"/>
              <a:gd name="connsiteY5" fmla="*/ 5082072 h 5375693"/>
              <a:gd name="connsiteX6" fmla="*/ 24882 w 4758322"/>
              <a:gd name="connsiteY6" fmla="*/ 2487454 h 5375693"/>
              <a:gd name="connsiteX0" fmla="*/ 4059 w 4737499"/>
              <a:gd name="connsiteY0" fmla="*/ 2487454 h 5375693"/>
              <a:gd name="connsiteX1" fmla="*/ 0 w 4737499"/>
              <a:gd name="connsiteY1" fmla="*/ 0 h 5375693"/>
              <a:gd name="connsiteX2" fmla="*/ 4337100 w 4737499"/>
              <a:gd name="connsiteY2" fmla="*/ 3124874 h 5375693"/>
              <a:gd name="connsiteX3" fmla="*/ 4510926 w 4737499"/>
              <a:gd name="connsiteY3" fmla="*/ 3911493 h 5375693"/>
              <a:gd name="connsiteX4" fmla="*/ 3351768 w 4737499"/>
              <a:gd name="connsiteY4" fmla="*/ 5166226 h 5375693"/>
              <a:gd name="connsiteX5" fmla="*/ 2462713 w 4737499"/>
              <a:gd name="connsiteY5" fmla="*/ 5082072 h 5375693"/>
              <a:gd name="connsiteX6" fmla="*/ 4059 w 4737499"/>
              <a:gd name="connsiteY6" fmla="*/ 2487454 h 5375693"/>
              <a:gd name="connsiteX0" fmla="*/ 9710 w 4743150"/>
              <a:gd name="connsiteY0" fmla="*/ 2487454 h 5375693"/>
              <a:gd name="connsiteX1" fmla="*/ 5651 w 4743150"/>
              <a:gd name="connsiteY1" fmla="*/ 0 h 5375693"/>
              <a:gd name="connsiteX2" fmla="*/ 4342751 w 4743150"/>
              <a:gd name="connsiteY2" fmla="*/ 3124874 h 5375693"/>
              <a:gd name="connsiteX3" fmla="*/ 4516577 w 4743150"/>
              <a:gd name="connsiteY3" fmla="*/ 3911493 h 5375693"/>
              <a:gd name="connsiteX4" fmla="*/ 3357419 w 4743150"/>
              <a:gd name="connsiteY4" fmla="*/ 5166226 h 5375693"/>
              <a:gd name="connsiteX5" fmla="*/ 2468364 w 4743150"/>
              <a:gd name="connsiteY5" fmla="*/ 5082072 h 5375693"/>
              <a:gd name="connsiteX6" fmla="*/ 9710 w 4743150"/>
              <a:gd name="connsiteY6" fmla="*/ 2487454 h 5375693"/>
              <a:gd name="connsiteX0" fmla="*/ 4059 w 4737499"/>
              <a:gd name="connsiteY0" fmla="*/ 2487454 h 5375693"/>
              <a:gd name="connsiteX1" fmla="*/ 0 w 4737499"/>
              <a:gd name="connsiteY1" fmla="*/ 0 h 5375693"/>
              <a:gd name="connsiteX2" fmla="*/ 4337100 w 4737499"/>
              <a:gd name="connsiteY2" fmla="*/ 3124874 h 5375693"/>
              <a:gd name="connsiteX3" fmla="*/ 4510926 w 4737499"/>
              <a:gd name="connsiteY3" fmla="*/ 3911493 h 5375693"/>
              <a:gd name="connsiteX4" fmla="*/ 3351768 w 4737499"/>
              <a:gd name="connsiteY4" fmla="*/ 5166226 h 5375693"/>
              <a:gd name="connsiteX5" fmla="*/ 2462713 w 4737499"/>
              <a:gd name="connsiteY5" fmla="*/ 5082072 h 5375693"/>
              <a:gd name="connsiteX6" fmla="*/ 4059 w 4737499"/>
              <a:gd name="connsiteY6" fmla="*/ 2487454 h 5375693"/>
              <a:gd name="connsiteX0" fmla="*/ 4059 w 4737499"/>
              <a:gd name="connsiteY0" fmla="*/ 2487454 h 5375693"/>
              <a:gd name="connsiteX1" fmla="*/ 0 w 4737499"/>
              <a:gd name="connsiteY1" fmla="*/ 0 h 5375693"/>
              <a:gd name="connsiteX2" fmla="*/ 4337100 w 4737499"/>
              <a:gd name="connsiteY2" fmla="*/ 3124874 h 5375693"/>
              <a:gd name="connsiteX3" fmla="*/ 4510926 w 4737499"/>
              <a:gd name="connsiteY3" fmla="*/ 3911493 h 5375693"/>
              <a:gd name="connsiteX4" fmla="*/ 3351768 w 4737499"/>
              <a:gd name="connsiteY4" fmla="*/ 5166226 h 5375693"/>
              <a:gd name="connsiteX5" fmla="*/ 2462713 w 4737499"/>
              <a:gd name="connsiteY5" fmla="*/ 5082072 h 5375693"/>
              <a:gd name="connsiteX6" fmla="*/ 4059 w 4737499"/>
              <a:gd name="connsiteY6" fmla="*/ 2487454 h 5375693"/>
              <a:gd name="connsiteX0" fmla="*/ 69 w 4733509"/>
              <a:gd name="connsiteY0" fmla="*/ 2497209 h 5385448"/>
              <a:gd name="connsiteX1" fmla="*/ 98437 w 4733509"/>
              <a:gd name="connsiteY1" fmla="*/ 0 h 5385448"/>
              <a:gd name="connsiteX2" fmla="*/ 4333110 w 4733509"/>
              <a:gd name="connsiteY2" fmla="*/ 3134629 h 5385448"/>
              <a:gd name="connsiteX3" fmla="*/ 4506936 w 4733509"/>
              <a:gd name="connsiteY3" fmla="*/ 3921248 h 5385448"/>
              <a:gd name="connsiteX4" fmla="*/ 3347778 w 4733509"/>
              <a:gd name="connsiteY4" fmla="*/ 5175981 h 5385448"/>
              <a:gd name="connsiteX5" fmla="*/ 2458723 w 4733509"/>
              <a:gd name="connsiteY5" fmla="*/ 5091827 h 5385448"/>
              <a:gd name="connsiteX6" fmla="*/ 69 w 4733509"/>
              <a:gd name="connsiteY6" fmla="*/ 2497209 h 5385448"/>
              <a:gd name="connsiteX0" fmla="*/ 615 w 4734055"/>
              <a:gd name="connsiteY0" fmla="*/ 2458189 h 5346428"/>
              <a:gd name="connsiteX1" fmla="*/ 1433 w 4734055"/>
              <a:gd name="connsiteY1" fmla="*/ 0 h 5346428"/>
              <a:gd name="connsiteX2" fmla="*/ 4333656 w 4734055"/>
              <a:gd name="connsiteY2" fmla="*/ 3095609 h 5346428"/>
              <a:gd name="connsiteX3" fmla="*/ 4507482 w 4734055"/>
              <a:gd name="connsiteY3" fmla="*/ 3882228 h 5346428"/>
              <a:gd name="connsiteX4" fmla="*/ 3348324 w 4734055"/>
              <a:gd name="connsiteY4" fmla="*/ 5136961 h 5346428"/>
              <a:gd name="connsiteX5" fmla="*/ 2459269 w 4734055"/>
              <a:gd name="connsiteY5" fmla="*/ 5052807 h 5346428"/>
              <a:gd name="connsiteX6" fmla="*/ 615 w 4734055"/>
              <a:gd name="connsiteY6" fmla="*/ 2458189 h 5346428"/>
              <a:gd name="connsiteX0" fmla="*/ 615 w 4730463"/>
              <a:gd name="connsiteY0" fmla="*/ 2458189 h 5346428"/>
              <a:gd name="connsiteX1" fmla="*/ 1433 w 4730463"/>
              <a:gd name="connsiteY1" fmla="*/ 0 h 5346428"/>
              <a:gd name="connsiteX2" fmla="*/ 4333656 w 4730463"/>
              <a:gd name="connsiteY2" fmla="*/ 3095609 h 5346428"/>
              <a:gd name="connsiteX3" fmla="*/ 4507482 w 4730463"/>
              <a:gd name="connsiteY3" fmla="*/ 3882228 h 5346428"/>
              <a:gd name="connsiteX4" fmla="*/ 3348324 w 4730463"/>
              <a:gd name="connsiteY4" fmla="*/ 5136961 h 5346428"/>
              <a:gd name="connsiteX5" fmla="*/ 2459269 w 4730463"/>
              <a:gd name="connsiteY5" fmla="*/ 5052807 h 5346428"/>
              <a:gd name="connsiteX6" fmla="*/ 615 w 4730463"/>
              <a:gd name="connsiteY6" fmla="*/ 2458189 h 534642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4730463" h="5346428">
                <a:moveTo>
                  <a:pt x="615" y="2458189"/>
                </a:moveTo>
                <a:cubicBezTo>
                  <a:pt x="-2549" y="1653066"/>
                  <a:pt x="7837" y="982227"/>
                  <a:pt x="1433" y="0"/>
                </a:cubicBezTo>
                <a:cubicBezTo>
                  <a:pt x="1181848" y="1123221"/>
                  <a:pt x="3453317" y="2576586"/>
                  <a:pt x="4333656" y="3095609"/>
                </a:cubicBezTo>
                <a:cubicBezTo>
                  <a:pt x="4812264" y="3360623"/>
                  <a:pt x="4842417" y="3537126"/>
                  <a:pt x="4507482" y="3882228"/>
                </a:cubicBezTo>
                <a:cubicBezTo>
                  <a:pt x="4244371" y="4153326"/>
                  <a:pt x="3609767" y="4843290"/>
                  <a:pt x="3348324" y="5136961"/>
                </a:cubicBezTo>
                <a:cubicBezTo>
                  <a:pt x="3031344" y="5493015"/>
                  <a:pt x="2772040" y="5347968"/>
                  <a:pt x="2459269" y="5052807"/>
                </a:cubicBezTo>
                <a:cubicBezTo>
                  <a:pt x="1448392" y="4103909"/>
                  <a:pt x="985514" y="3676347"/>
                  <a:pt x="615" y="2458189"/>
                </a:cubicBezTo>
                <a:close/>
              </a:path>
            </a:pathLst>
          </a:custGeom>
          <a:solidFill>
            <a:srgbClr val="9DC4E7"/>
          </a:solidFill>
        </p:spPr>
        <p:txBody>
          <a:bodyPr>
            <a:normAutofit/>
          </a:bodyPr>
          <a:lstStyle>
            <a:lvl1pPr marL="0" indent="0">
              <a:buNone/>
              <a:defRPr lang="es-CO" sz="2000" kern="1200" dirty="0">
                <a:solidFill>
                  <a:schemeClr val="bg1"/>
                </a:solidFill>
                <a:latin typeface="Helvetica" pitchFamily="2" charset="0"/>
                <a:ea typeface="+mn-ea"/>
                <a:cs typeface="+mn-cs"/>
              </a:defRPr>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s-CO"/>
              <a:t>Clic en el icono para agregar imagen</a:t>
            </a:r>
          </a:p>
        </p:txBody>
      </p:sp>
      <p:sp>
        <p:nvSpPr>
          <p:cNvPr id="5" name="Marcador de fecha 4">
            <a:extLst>
              <a:ext uri="{FF2B5EF4-FFF2-40B4-BE49-F238E27FC236}">
                <a16:creationId xmlns:a16="http://schemas.microsoft.com/office/drawing/2014/main" id="{6E15F918-95DA-4F1A-B745-A01634D75EE0}"/>
              </a:ext>
            </a:extLst>
          </p:cNvPr>
          <p:cNvSpPr>
            <a:spLocks noGrp="1"/>
          </p:cNvSpPr>
          <p:nvPr>
            <p:ph type="dt" sz="half" idx="10"/>
          </p:nvPr>
        </p:nvSpPr>
        <p:spPr/>
        <p:txBody>
          <a:bodyPr/>
          <a:lstStyle/>
          <a:p>
            <a:endParaRPr lang="es-CO"/>
          </a:p>
        </p:txBody>
      </p:sp>
      <p:sp>
        <p:nvSpPr>
          <p:cNvPr id="6" name="Marcador de pie de página 5">
            <a:extLst>
              <a:ext uri="{FF2B5EF4-FFF2-40B4-BE49-F238E27FC236}">
                <a16:creationId xmlns:a16="http://schemas.microsoft.com/office/drawing/2014/main" id="{4659B2E9-00E9-4887-92EF-D64FD1F46610}"/>
              </a:ext>
            </a:extLst>
          </p:cNvPr>
          <p:cNvSpPr>
            <a:spLocks noGrp="1"/>
          </p:cNvSpPr>
          <p:nvPr>
            <p:ph type="ftr" sz="quarter" idx="11"/>
          </p:nvPr>
        </p:nvSpPr>
        <p:spPr/>
        <p:txBody>
          <a:bodyPr/>
          <a:lstStyle/>
          <a:p>
            <a:r>
              <a:rPr lang="es-CO"/>
              <a:t>CCOM-FO-001 V2 / 19-Jul-2022 / Clasificada</a:t>
            </a:r>
          </a:p>
        </p:txBody>
      </p:sp>
      <p:sp>
        <p:nvSpPr>
          <p:cNvPr id="7" name="Marcador de número de diapositiva 6">
            <a:extLst>
              <a:ext uri="{FF2B5EF4-FFF2-40B4-BE49-F238E27FC236}">
                <a16:creationId xmlns:a16="http://schemas.microsoft.com/office/drawing/2014/main" id="{3E9E1F9D-4641-4E48-9874-1BE6BDA17D2D}"/>
              </a:ext>
            </a:extLst>
          </p:cNvPr>
          <p:cNvSpPr>
            <a:spLocks noGrp="1"/>
          </p:cNvSpPr>
          <p:nvPr>
            <p:ph type="sldNum" sz="quarter" idx="12"/>
          </p:nvPr>
        </p:nvSpPr>
        <p:spPr/>
        <p:txBody>
          <a:bodyPr/>
          <a:lstStyle/>
          <a:p>
            <a:fld id="{80A1B78A-D2AA-4EB1-9E00-A5BD42699FC9}" type="slidenum">
              <a:rPr lang="es-CO" smtClean="0"/>
              <a:t>‹Nº›</a:t>
            </a:fld>
            <a:endParaRPr lang="es-CO"/>
          </a:p>
        </p:txBody>
      </p:sp>
      <p:sp>
        <p:nvSpPr>
          <p:cNvPr id="12" name="Título 1">
            <a:extLst>
              <a:ext uri="{FF2B5EF4-FFF2-40B4-BE49-F238E27FC236}">
                <a16:creationId xmlns:a16="http://schemas.microsoft.com/office/drawing/2014/main" id="{76A19741-2903-6A4D-A9A3-91F7A0CB6BDB}"/>
              </a:ext>
            </a:extLst>
          </p:cNvPr>
          <p:cNvSpPr>
            <a:spLocks noGrp="1"/>
          </p:cNvSpPr>
          <p:nvPr>
            <p:ph type="ctrTitle" hasCustomPrompt="1"/>
          </p:nvPr>
        </p:nvSpPr>
        <p:spPr>
          <a:xfrm>
            <a:off x="5345722" y="1718550"/>
            <a:ext cx="5322277" cy="948715"/>
          </a:xfrm>
        </p:spPr>
        <p:txBody>
          <a:bodyPr anchor="t">
            <a:normAutofit/>
          </a:bodyPr>
          <a:lstStyle>
            <a:lvl1pPr algn="l">
              <a:defRPr sz="2800" b="1">
                <a:solidFill>
                  <a:schemeClr val="bg1"/>
                </a:solidFill>
              </a:defRPr>
            </a:lvl1pPr>
          </a:lstStyle>
          <a:p>
            <a:r>
              <a:rPr lang="es-ES"/>
              <a:t>Título de la diapositiva (Helvética 28 puntos)</a:t>
            </a:r>
            <a:endParaRPr lang="es-CO"/>
          </a:p>
        </p:txBody>
      </p:sp>
      <p:sp>
        <p:nvSpPr>
          <p:cNvPr id="13" name="Subtítulo 2">
            <a:extLst>
              <a:ext uri="{FF2B5EF4-FFF2-40B4-BE49-F238E27FC236}">
                <a16:creationId xmlns:a16="http://schemas.microsoft.com/office/drawing/2014/main" id="{3B94548D-C2C0-FF46-8AB0-F8545C02FF4E}"/>
              </a:ext>
            </a:extLst>
          </p:cNvPr>
          <p:cNvSpPr>
            <a:spLocks noGrp="1"/>
          </p:cNvSpPr>
          <p:nvPr>
            <p:ph type="subTitle" idx="13" hasCustomPrompt="1"/>
          </p:nvPr>
        </p:nvSpPr>
        <p:spPr>
          <a:xfrm>
            <a:off x="5345722" y="2817100"/>
            <a:ext cx="6008077" cy="3190711"/>
          </a:xfrm>
        </p:spPr>
        <p:txBody>
          <a:bodyPr>
            <a:normAutofit/>
          </a:bodyPr>
          <a:lstStyle>
            <a:lvl1pPr marL="0" indent="0" algn="l">
              <a:buNone/>
              <a:defRPr lang="es-CO" sz="2000" kern="1200" dirty="0">
                <a:solidFill>
                  <a:schemeClr val="bg1"/>
                </a:solidFill>
                <a:latin typeface="Helvetica" panose="020B0604020202020204" pitchFamily="34" charset="0"/>
                <a:ea typeface="+mn-ea"/>
                <a:cs typeface="Helvetica" panose="020B0604020202020204" pitchFamily="34" charset="0"/>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s-ES"/>
              <a:t>Haga clic para insertar texto de párrafo (Helvética 20 puntos) </a:t>
            </a:r>
            <a:endParaRPr lang="es-CO"/>
          </a:p>
        </p:txBody>
      </p:sp>
    </p:spTree>
    <p:extLst>
      <p:ext uri="{BB962C8B-B14F-4D97-AF65-F5344CB8AC3E}">
        <p14:creationId xmlns:p14="http://schemas.microsoft.com/office/powerpoint/2010/main" val="111996187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preserve="1" userDrawn="1">
  <p:cSld name="Curva fondo azul (opc1)">
    <p:spTree>
      <p:nvGrpSpPr>
        <p:cNvPr id="1" name=""/>
        <p:cNvGrpSpPr/>
        <p:nvPr/>
      </p:nvGrpSpPr>
      <p:grpSpPr>
        <a:xfrm>
          <a:off x="0" y="0"/>
          <a:ext cx="0" cy="0"/>
          <a:chOff x="0" y="0"/>
          <a:chExt cx="0" cy="0"/>
        </a:xfrm>
      </p:grpSpPr>
      <p:pic>
        <p:nvPicPr>
          <p:cNvPr id="8" name="Imagen 7">
            <a:extLst>
              <a:ext uri="{FF2B5EF4-FFF2-40B4-BE49-F238E27FC236}">
                <a16:creationId xmlns:a16="http://schemas.microsoft.com/office/drawing/2014/main" id="{3A4650D9-90EB-C14E-B4DD-09CD781ADB53}"/>
              </a:ext>
            </a:extLst>
          </p:cNvPr>
          <p:cNvPicPr>
            <a:picLocks noChangeAspect="1"/>
          </p:cNvPicPr>
          <p:nvPr userDrawn="1"/>
        </p:nvPicPr>
        <p:blipFill>
          <a:blip r:embed="rId2">
            <a:extLst>
              <a:ext uri="{28A0092B-C50C-407E-A947-70E740481C1C}">
                <a14:useLocalDpi xmlns:a14="http://schemas.microsoft.com/office/drawing/2010/main"/>
              </a:ext>
            </a:extLst>
          </a:blip>
          <a:stretch>
            <a:fillRect/>
          </a:stretch>
        </p:blipFill>
        <p:spPr>
          <a:xfrm>
            <a:off x="0" y="0"/>
            <a:ext cx="12192000" cy="6858000"/>
          </a:xfrm>
          <a:prstGeom prst="rect">
            <a:avLst/>
          </a:prstGeom>
        </p:spPr>
      </p:pic>
      <p:pic>
        <p:nvPicPr>
          <p:cNvPr id="10" name="Imagen 9">
            <a:extLst>
              <a:ext uri="{FF2B5EF4-FFF2-40B4-BE49-F238E27FC236}">
                <a16:creationId xmlns:a16="http://schemas.microsoft.com/office/drawing/2014/main" id="{C63E4F37-DFB9-AC4C-AB73-7E30D88A4E36}"/>
              </a:ext>
            </a:extLst>
          </p:cNvPr>
          <p:cNvPicPr>
            <a:picLocks noChangeAspect="1"/>
          </p:cNvPicPr>
          <p:nvPr userDrawn="1"/>
        </p:nvPicPr>
        <p:blipFill>
          <a:blip r:embed="rId3" cstate="screen">
            <a:extLst>
              <a:ext uri="{28A0092B-C50C-407E-A947-70E740481C1C}">
                <a14:useLocalDpi xmlns:a14="http://schemas.microsoft.com/office/drawing/2010/main"/>
              </a:ext>
            </a:extLst>
          </a:blip>
          <a:stretch>
            <a:fillRect/>
          </a:stretch>
        </p:blipFill>
        <p:spPr>
          <a:xfrm>
            <a:off x="8706704" y="4723"/>
            <a:ext cx="3485296" cy="1812354"/>
          </a:xfrm>
          <a:prstGeom prst="rect">
            <a:avLst/>
          </a:prstGeom>
        </p:spPr>
      </p:pic>
      <p:sp>
        <p:nvSpPr>
          <p:cNvPr id="5" name="Marcador de fecha 4">
            <a:extLst>
              <a:ext uri="{FF2B5EF4-FFF2-40B4-BE49-F238E27FC236}">
                <a16:creationId xmlns:a16="http://schemas.microsoft.com/office/drawing/2014/main" id="{6E15F918-95DA-4F1A-B745-A01634D75EE0}"/>
              </a:ext>
            </a:extLst>
          </p:cNvPr>
          <p:cNvSpPr>
            <a:spLocks noGrp="1"/>
          </p:cNvSpPr>
          <p:nvPr>
            <p:ph type="dt" sz="half" idx="10"/>
          </p:nvPr>
        </p:nvSpPr>
        <p:spPr/>
        <p:txBody>
          <a:bodyPr/>
          <a:lstStyle/>
          <a:p>
            <a:endParaRPr lang="es-CO"/>
          </a:p>
        </p:txBody>
      </p:sp>
      <p:sp>
        <p:nvSpPr>
          <p:cNvPr id="6" name="Marcador de pie de página 5">
            <a:extLst>
              <a:ext uri="{FF2B5EF4-FFF2-40B4-BE49-F238E27FC236}">
                <a16:creationId xmlns:a16="http://schemas.microsoft.com/office/drawing/2014/main" id="{4659B2E9-00E9-4887-92EF-D64FD1F46610}"/>
              </a:ext>
            </a:extLst>
          </p:cNvPr>
          <p:cNvSpPr>
            <a:spLocks noGrp="1"/>
          </p:cNvSpPr>
          <p:nvPr>
            <p:ph type="ftr" sz="quarter" idx="11"/>
          </p:nvPr>
        </p:nvSpPr>
        <p:spPr/>
        <p:txBody>
          <a:bodyPr/>
          <a:lstStyle/>
          <a:p>
            <a:r>
              <a:rPr lang="es-CO"/>
              <a:t>CCOM-FO-001 V2 / 19-Jul-2022 / Clasificada</a:t>
            </a:r>
          </a:p>
        </p:txBody>
      </p:sp>
      <p:sp>
        <p:nvSpPr>
          <p:cNvPr id="7" name="Marcador de número de diapositiva 6">
            <a:extLst>
              <a:ext uri="{FF2B5EF4-FFF2-40B4-BE49-F238E27FC236}">
                <a16:creationId xmlns:a16="http://schemas.microsoft.com/office/drawing/2014/main" id="{3E9E1F9D-4641-4E48-9874-1BE6BDA17D2D}"/>
              </a:ext>
            </a:extLst>
          </p:cNvPr>
          <p:cNvSpPr>
            <a:spLocks noGrp="1"/>
          </p:cNvSpPr>
          <p:nvPr>
            <p:ph type="sldNum" sz="quarter" idx="12"/>
          </p:nvPr>
        </p:nvSpPr>
        <p:spPr/>
        <p:txBody>
          <a:bodyPr/>
          <a:lstStyle/>
          <a:p>
            <a:fld id="{80A1B78A-D2AA-4EB1-9E00-A5BD42699FC9}" type="slidenum">
              <a:rPr lang="es-CO" smtClean="0"/>
              <a:t>‹Nº›</a:t>
            </a:fld>
            <a:endParaRPr lang="es-CO"/>
          </a:p>
        </p:txBody>
      </p:sp>
      <p:sp>
        <p:nvSpPr>
          <p:cNvPr id="13" name="Marcador de posición de imagen 2">
            <a:extLst>
              <a:ext uri="{FF2B5EF4-FFF2-40B4-BE49-F238E27FC236}">
                <a16:creationId xmlns:a16="http://schemas.microsoft.com/office/drawing/2014/main" id="{C5C77B35-9940-5742-828D-8336AC2A0624}"/>
              </a:ext>
            </a:extLst>
          </p:cNvPr>
          <p:cNvSpPr>
            <a:spLocks noGrp="1"/>
          </p:cNvSpPr>
          <p:nvPr>
            <p:ph type="pic" idx="1" hasCustomPrompt="1"/>
          </p:nvPr>
        </p:nvSpPr>
        <p:spPr>
          <a:xfrm>
            <a:off x="-2683" y="648166"/>
            <a:ext cx="4800158" cy="5458172"/>
          </a:xfrm>
          <a:custGeom>
            <a:avLst/>
            <a:gdLst>
              <a:gd name="connsiteX0" fmla="*/ 0 w 6172200"/>
              <a:gd name="connsiteY0" fmla="*/ 812287 h 4873625"/>
              <a:gd name="connsiteX1" fmla="*/ 812287 w 6172200"/>
              <a:gd name="connsiteY1" fmla="*/ 0 h 4873625"/>
              <a:gd name="connsiteX2" fmla="*/ 5359913 w 6172200"/>
              <a:gd name="connsiteY2" fmla="*/ 0 h 4873625"/>
              <a:gd name="connsiteX3" fmla="*/ 6172200 w 6172200"/>
              <a:gd name="connsiteY3" fmla="*/ 812287 h 4873625"/>
              <a:gd name="connsiteX4" fmla="*/ 6172200 w 6172200"/>
              <a:gd name="connsiteY4" fmla="*/ 4061338 h 4873625"/>
              <a:gd name="connsiteX5" fmla="*/ 5359913 w 6172200"/>
              <a:gd name="connsiteY5" fmla="*/ 4873625 h 4873625"/>
              <a:gd name="connsiteX6" fmla="*/ 812287 w 6172200"/>
              <a:gd name="connsiteY6" fmla="*/ 4873625 h 4873625"/>
              <a:gd name="connsiteX7" fmla="*/ 0 w 6172200"/>
              <a:gd name="connsiteY7" fmla="*/ 4061338 h 4873625"/>
              <a:gd name="connsiteX8" fmla="*/ 0 w 6172200"/>
              <a:gd name="connsiteY8" fmla="*/ 812287 h 4873625"/>
              <a:gd name="connsiteX0" fmla="*/ 0 w 6172200"/>
              <a:gd name="connsiteY0" fmla="*/ 812287 h 4873625"/>
              <a:gd name="connsiteX1" fmla="*/ 812287 w 6172200"/>
              <a:gd name="connsiteY1" fmla="*/ 0 h 4873625"/>
              <a:gd name="connsiteX2" fmla="*/ 5359913 w 6172200"/>
              <a:gd name="connsiteY2" fmla="*/ 0 h 4873625"/>
              <a:gd name="connsiteX3" fmla="*/ 6172200 w 6172200"/>
              <a:gd name="connsiteY3" fmla="*/ 812287 h 4873625"/>
              <a:gd name="connsiteX4" fmla="*/ 6172200 w 6172200"/>
              <a:gd name="connsiteY4" fmla="*/ 4061338 h 4873625"/>
              <a:gd name="connsiteX5" fmla="*/ 5359913 w 6172200"/>
              <a:gd name="connsiteY5" fmla="*/ 4873625 h 4873625"/>
              <a:gd name="connsiteX6" fmla="*/ 812287 w 6172200"/>
              <a:gd name="connsiteY6" fmla="*/ 4873625 h 4873625"/>
              <a:gd name="connsiteX7" fmla="*/ 0 w 6172200"/>
              <a:gd name="connsiteY7" fmla="*/ 4061338 h 4873625"/>
              <a:gd name="connsiteX8" fmla="*/ 0 w 6172200"/>
              <a:gd name="connsiteY8" fmla="*/ 812287 h 4873625"/>
              <a:gd name="connsiteX0" fmla="*/ 0 w 6172200"/>
              <a:gd name="connsiteY0" fmla="*/ 812287 h 4873625"/>
              <a:gd name="connsiteX1" fmla="*/ 1488336 w 6172200"/>
              <a:gd name="connsiteY1" fmla="*/ 0 h 4873625"/>
              <a:gd name="connsiteX2" fmla="*/ 5359913 w 6172200"/>
              <a:gd name="connsiteY2" fmla="*/ 0 h 4873625"/>
              <a:gd name="connsiteX3" fmla="*/ 6172200 w 6172200"/>
              <a:gd name="connsiteY3" fmla="*/ 812287 h 4873625"/>
              <a:gd name="connsiteX4" fmla="*/ 6172200 w 6172200"/>
              <a:gd name="connsiteY4" fmla="*/ 4061338 h 4873625"/>
              <a:gd name="connsiteX5" fmla="*/ 5359913 w 6172200"/>
              <a:gd name="connsiteY5" fmla="*/ 4873625 h 4873625"/>
              <a:gd name="connsiteX6" fmla="*/ 812287 w 6172200"/>
              <a:gd name="connsiteY6" fmla="*/ 4873625 h 4873625"/>
              <a:gd name="connsiteX7" fmla="*/ 0 w 6172200"/>
              <a:gd name="connsiteY7" fmla="*/ 4061338 h 4873625"/>
              <a:gd name="connsiteX8" fmla="*/ 0 w 6172200"/>
              <a:gd name="connsiteY8" fmla="*/ 812287 h 4873625"/>
              <a:gd name="connsiteX0" fmla="*/ 0 w 6172200"/>
              <a:gd name="connsiteY0" fmla="*/ 0 h 4876064"/>
              <a:gd name="connsiteX1" fmla="*/ 1488336 w 6172200"/>
              <a:gd name="connsiteY1" fmla="*/ 2439 h 4876064"/>
              <a:gd name="connsiteX2" fmla="*/ 5359913 w 6172200"/>
              <a:gd name="connsiteY2" fmla="*/ 2439 h 4876064"/>
              <a:gd name="connsiteX3" fmla="*/ 6172200 w 6172200"/>
              <a:gd name="connsiteY3" fmla="*/ 814726 h 4876064"/>
              <a:gd name="connsiteX4" fmla="*/ 6172200 w 6172200"/>
              <a:gd name="connsiteY4" fmla="*/ 4063777 h 4876064"/>
              <a:gd name="connsiteX5" fmla="*/ 5359913 w 6172200"/>
              <a:gd name="connsiteY5" fmla="*/ 4876064 h 4876064"/>
              <a:gd name="connsiteX6" fmla="*/ 812287 w 6172200"/>
              <a:gd name="connsiteY6" fmla="*/ 4876064 h 4876064"/>
              <a:gd name="connsiteX7" fmla="*/ 0 w 6172200"/>
              <a:gd name="connsiteY7" fmla="*/ 4063777 h 4876064"/>
              <a:gd name="connsiteX8" fmla="*/ 0 w 6172200"/>
              <a:gd name="connsiteY8" fmla="*/ 0 h 4876064"/>
              <a:gd name="connsiteX0" fmla="*/ 10274 w 6182474"/>
              <a:gd name="connsiteY0" fmla="*/ 0 h 4876064"/>
              <a:gd name="connsiteX1" fmla="*/ 1498610 w 6182474"/>
              <a:gd name="connsiteY1" fmla="*/ 2439 h 4876064"/>
              <a:gd name="connsiteX2" fmla="*/ 5370187 w 6182474"/>
              <a:gd name="connsiteY2" fmla="*/ 2439 h 4876064"/>
              <a:gd name="connsiteX3" fmla="*/ 6182474 w 6182474"/>
              <a:gd name="connsiteY3" fmla="*/ 814726 h 4876064"/>
              <a:gd name="connsiteX4" fmla="*/ 6182474 w 6182474"/>
              <a:gd name="connsiteY4" fmla="*/ 4063777 h 4876064"/>
              <a:gd name="connsiteX5" fmla="*/ 5370187 w 6182474"/>
              <a:gd name="connsiteY5" fmla="*/ 4876064 h 4876064"/>
              <a:gd name="connsiteX6" fmla="*/ 822561 w 6182474"/>
              <a:gd name="connsiteY6" fmla="*/ 4876064 h 4876064"/>
              <a:gd name="connsiteX7" fmla="*/ 0 w 6182474"/>
              <a:gd name="connsiteY7" fmla="*/ 1998672 h 4876064"/>
              <a:gd name="connsiteX8" fmla="*/ 10274 w 6182474"/>
              <a:gd name="connsiteY8" fmla="*/ 0 h 4876064"/>
              <a:gd name="connsiteX0" fmla="*/ 17336 w 6189536"/>
              <a:gd name="connsiteY0" fmla="*/ 0 h 4876064"/>
              <a:gd name="connsiteX1" fmla="*/ 1505672 w 6189536"/>
              <a:gd name="connsiteY1" fmla="*/ 2439 h 4876064"/>
              <a:gd name="connsiteX2" fmla="*/ 5377249 w 6189536"/>
              <a:gd name="connsiteY2" fmla="*/ 2439 h 4876064"/>
              <a:gd name="connsiteX3" fmla="*/ 6189536 w 6189536"/>
              <a:gd name="connsiteY3" fmla="*/ 814726 h 4876064"/>
              <a:gd name="connsiteX4" fmla="*/ 6189536 w 6189536"/>
              <a:gd name="connsiteY4" fmla="*/ 4063777 h 4876064"/>
              <a:gd name="connsiteX5" fmla="*/ 5377249 w 6189536"/>
              <a:gd name="connsiteY5" fmla="*/ 4876064 h 4876064"/>
              <a:gd name="connsiteX6" fmla="*/ 367286 w 6189536"/>
              <a:gd name="connsiteY6" fmla="*/ 2810958 h 4876064"/>
              <a:gd name="connsiteX7" fmla="*/ 7062 w 6189536"/>
              <a:gd name="connsiteY7" fmla="*/ 1998672 h 4876064"/>
              <a:gd name="connsiteX8" fmla="*/ 17336 w 6189536"/>
              <a:gd name="connsiteY8" fmla="*/ 0 h 4876064"/>
              <a:gd name="connsiteX0" fmla="*/ 10274 w 6182474"/>
              <a:gd name="connsiteY0" fmla="*/ 0 h 4876064"/>
              <a:gd name="connsiteX1" fmla="*/ 1498610 w 6182474"/>
              <a:gd name="connsiteY1" fmla="*/ 2439 h 4876064"/>
              <a:gd name="connsiteX2" fmla="*/ 5370187 w 6182474"/>
              <a:gd name="connsiteY2" fmla="*/ 2439 h 4876064"/>
              <a:gd name="connsiteX3" fmla="*/ 6182474 w 6182474"/>
              <a:gd name="connsiteY3" fmla="*/ 814726 h 4876064"/>
              <a:gd name="connsiteX4" fmla="*/ 6182474 w 6182474"/>
              <a:gd name="connsiteY4" fmla="*/ 4063777 h 4876064"/>
              <a:gd name="connsiteX5" fmla="*/ 5370187 w 6182474"/>
              <a:gd name="connsiteY5" fmla="*/ 4876064 h 4876064"/>
              <a:gd name="connsiteX6" fmla="*/ 360224 w 6182474"/>
              <a:gd name="connsiteY6" fmla="*/ 2810958 h 4876064"/>
              <a:gd name="connsiteX7" fmla="*/ 0 w 6182474"/>
              <a:gd name="connsiteY7" fmla="*/ 1998672 h 4876064"/>
              <a:gd name="connsiteX8" fmla="*/ 10274 w 6182474"/>
              <a:gd name="connsiteY8" fmla="*/ 0 h 4876064"/>
              <a:gd name="connsiteX0" fmla="*/ 10274 w 6182474"/>
              <a:gd name="connsiteY0" fmla="*/ 0 h 5143192"/>
              <a:gd name="connsiteX1" fmla="*/ 1498610 w 6182474"/>
              <a:gd name="connsiteY1" fmla="*/ 2439 h 5143192"/>
              <a:gd name="connsiteX2" fmla="*/ 5370187 w 6182474"/>
              <a:gd name="connsiteY2" fmla="*/ 2439 h 5143192"/>
              <a:gd name="connsiteX3" fmla="*/ 6182474 w 6182474"/>
              <a:gd name="connsiteY3" fmla="*/ 814726 h 5143192"/>
              <a:gd name="connsiteX4" fmla="*/ 6182474 w 6182474"/>
              <a:gd name="connsiteY4" fmla="*/ 4063777 h 5143192"/>
              <a:gd name="connsiteX5" fmla="*/ 2061908 w 6182474"/>
              <a:gd name="connsiteY5" fmla="*/ 5143192 h 5143192"/>
              <a:gd name="connsiteX6" fmla="*/ 360224 w 6182474"/>
              <a:gd name="connsiteY6" fmla="*/ 2810958 h 5143192"/>
              <a:gd name="connsiteX7" fmla="*/ 0 w 6182474"/>
              <a:gd name="connsiteY7" fmla="*/ 1998672 h 5143192"/>
              <a:gd name="connsiteX8" fmla="*/ 10274 w 6182474"/>
              <a:gd name="connsiteY8" fmla="*/ 0 h 5143192"/>
              <a:gd name="connsiteX0" fmla="*/ 10274 w 6182474"/>
              <a:gd name="connsiteY0" fmla="*/ 0 h 5334539"/>
              <a:gd name="connsiteX1" fmla="*/ 1498610 w 6182474"/>
              <a:gd name="connsiteY1" fmla="*/ 2439 h 5334539"/>
              <a:gd name="connsiteX2" fmla="*/ 5370187 w 6182474"/>
              <a:gd name="connsiteY2" fmla="*/ 2439 h 5334539"/>
              <a:gd name="connsiteX3" fmla="*/ 6182474 w 6182474"/>
              <a:gd name="connsiteY3" fmla="*/ 814726 h 5334539"/>
              <a:gd name="connsiteX4" fmla="*/ 3110501 w 6182474"/>
              <a:gd name="connsiteY4" fmla="*/ 5132289 h 5334539"/>
              <a:gd name="connsiteX5" fmla="*/ 2061908 w 6182474"/>
              <a:gd name="connsiteY5" fmla="*/ 5143192 h 5334539"/>
              <a:gd name="connsiteX6" fmla="*/ 360224 w 6182474"/>
              <a:gd name="connsiteY6" fmla="*/ 2810958 h 5334539"/>
              <a:gd name="connsiteX7" fmla="*/ 0 w 6182474"/>
              <a:gd name="connsiteY7" fmla="*/ 1998672 h 5334539"/>
              <a:gd name="connsiteX8" fmla="*/ 10274 w 6182474"/>
              <a:gd name="connsiteY8" fmla="*/ 0 h 5334539"/>
              <a:gd name="connsiteX0" fmla="*/ 10274 w 5532670"/>
              <a:gd name="connsiteY0" fmla="*/ 0 h 5334539"/>
              <a:gd name="connsiteX1" fmla="*/ 1498610 w 5532670"/>
              <a:gd name="connsiteY1" fmla="*/ 2439 h 5334539"/>
              <a:gd name="connsiteX2" fmla="*/ 5370187 w 5532670"/>
              <a:gd name="connsiteY2" fmla="*/ 2439 h 5334539"/>
              <a:gd name="connsiteX3" fmla="*/ 5196154 w 5532670"/>
              <a:gd name="connsiteY3" fmla="*/ 3352443 h 5334539"/>
              <a:gd name="connsiteX4" fmla="*/ 3110501 w 5532670"/>
              <a:gd name="connsiteY4" fmla="*/ 5132289 h 5334539"/>
              <a:gd name="connsiteX5" fmla="*/ 2061908 w 5532670"/>
              <a:gd name="connsiteY5" fmla="*/ 5143192 h 5334539"/>
              <a:gd name="connsiteX6" fmla="*/ 360224 w 5532670"/>
              <a:gd name="connsiteY6" fmla="*/ 2810958 h 5334539"/>
              <a:gd name="connsiteX7" fmla="*/ 0 w 5532670"/>
              <a:gd name="connsiteY7" fmla="*/ 1998672 h 5334539"/>
              <a:gd name="connsiteX8" fmla="*/ 10274 w 5532670"/>
              <a:gd name="connsiteY8" fmla="*/ 0 h 5334539"/>
              <a:gd name="connsiteX0" fmla="*/ 10274 w 5558319"/>
              <a:gd name="connsiteY0" fmla="*/ 0 h 5334539"/>
              <a:gd name="connsiteX1" fmla="*/ 1498610 w 5558319"/>
              <a:gd name="connsiteY1" fmla="*/ 2439 h 5334539"/>
              <a:gd name="connsiteX2" fmla="*/ 5401009 w 5558319"/>
              <a:gd name="connsiteY2" fmla="*/ 2447689 h 5334539"/>
              <a:gd name="connsiteX3" fmla="*/ 5196154 w 5558319"/>
              <a:gd name="connsiteY3" fmla="*/ 3352443 h 5334539"/>
              <a:gd name="connsiteX4" fmla="*/ 3110501 w 5558319"/>
              <a:gd name="connsiteY4" fmla="*/ 5132289 h 5334539"/>
              <a:gd name="connsiteX5" fmla="*/ 2061908 w 5558319"/>
              <a:gd name="connsiteY5" fmla="*/ 5143192 h 5334539"/>
              <a:gd name="connsiteX6" fmla="*/ 360224 w 5558319"/>
              <a:gd name="connsiteY6" fmla="*/ 2810958 h 5334539"/>
              <a:gd name="connsiteX7" fmla="*/ 0 w 5558319"/>
              <a:gd name="connsiteY7" fmla="*/ 1998672 h 5334539"/>
              <a:gd name="connsiteX8" fmla="*/ 10274 w 5558319"/>
              <a:gd name="connsiteY8" fmla="*/ 0 h 5334539"/>
              <a:gd name="connsiteX0" fmla="*/ 10274 w 5558319"/>
              <a:gd name="connsiteY0" fmla="*/ 110576 h 5445115"/>
              <a:gd name="connsiteX1" fmla="*/ 3460974 w 5558319"/>
              <a:gd name="connsiteY1" fmla="*/ 0 h 5445115"/>
              <a:gd name="connsiteX2" fmla="*/ 5401009 w 5558319"/>
              <a:gd name="connsiteY2" fmla="*/ 2558265 h 5445115"/>
              <a:gd name="connsiteX3" fmla="*/ 5196154 w 5558319"/>
              <a:gd name="connsiteY3" fmla="*/ 3463019 h 5445115"/>
              <a:gd name="connsiteX4" fmla="*/ 3110501 w 5558319"/>
              <a:gd name="connsiteY4" fmla="*/ 5242865 h 5445115"/>
              <a:gd name="connsiteX5" fmla="*/ 2061908 w 5558319"/>
              <a:gd name="connsiteY5" fmla="*/ 5253768 h 5445115"/>
              <a:gd name="connsiteX6" fmla="*/ 360224 w 5558319"/>
              <a:gd name="connsiteY6" fmla="*/ 2921534 h 5445115"/>
              <a:gd name="connsiteX7" fmla="*/ 0 w 5558319"/>
              <a:gd name="connsiteY7" fmla="*/ 2109248 h 5445115"/>
              <a:gd name="connsiteX8" fmla="*/ 10274 w 5558319"/>
              <a:gd name="connsiteY8" fmla="*/ 110576 h 5445115"/>
              <a:gd name="connsiteX0" fmla="*/ 133564 w 5681609"/>
              <a:gd name="connsiteY0" fmla="*/ 110576 h 5445115"/>
              <a:gd name="connsiteX1" fmla="*/ 3584264 w 5681609"/>
              <a:gd name="connsiteY1" fmla="*/ 0 h 5445115"/>
              <a:gd name="connsiteX2" fmla="*/ 5524299 w 5681609"/>
              <a:gd name="connsiteY2" fmla="*/ 2558265 h 5445115"/>
              <a:gd name="connsiteX3" fmla="*/ 5319444 w 5681609"/>
              <a:gd name="connsiteY3" fmla="*/ 3463019 h 5445115"/>
              <a:gd name="connsiteX4" fmla="*/ 3233791 w 5681609"/>
              <a:gd name="connsiteY4" fmla="*/ 5242865 h 5445115"/>
              <a:gd name="connsiteX5" fmla="*/ 2185198 w 5681609"/>
              <a:gd name="connsiteY5" fmla="*/ 5253768 h 5445115"/>
              <a:gd name="connsiteX6" fmla="*/ 483514 w 5681609"/>
              <a:gd name="connsiteY6" fmla="*/ 2921534 h 5445115"/>
              <a:gd name="connsiteX7" fmla="*/ 0 w 5681609"/>
              <a:gd name="connsiteY7" fmla="*/ 1081832 h 5445115"/>
              <a:gd name="connsiteX8" fmla="*/ 133564 w 5681609"/>
              <a:gd name="connsiteY8" fmla="*/ 110576 h 5445115"/>
              <a:gd name="connsiteX0" fmla="*/ 133564 w 5681609"/>
              <a:gd name="connsiteY0" fmla="*/ 110576 h 5445115"/>
              <a:gd name="connsiteX1" fmla="*/ 3584264 w 5681609"/>
              <a:gd name="connsiteY1" fmla="*/ 0 h 5445115"/>
              <a:gd name="connsiteX2" fmla="*/ 5524299 w 5681609"/>
              <a:gd name="connsiteY2" fmla="*/ 2558265 h 5445115"/>
              <a:gd name="connsiteX3" fmla="*/ 5319444 w 5681609"/>
              <a:gd name="connsiteY3" fmla="*/ 3463019 h 5445115"/>
              <a:gd name="connsiteX4" fmla="*/ 3233791 w 5681609"/>
              <a:gd name="connsiteY4" fmla="*/ 5242865 h 5445115"/>
              <a:gd name="connsiteX5" fmla="*/ 2185198 w 5681609"/>
              <a:gd name="connsiteY5" fmla="*/ 5253768 h 5445115"/>
              <a:gd name="connsiteX6" fmla="*/ 206112 w 5681609"/>
              <a:gd name="connsiteY6" fmla="*/ 2448923 h 5445115"/>
              <a:gd name="connsiteX7" fmla="*/ 0 w 5681609"/>
              <a:gd name="connsiteY7" fmla="*/ 1081832 h 5445115"/>
              <a:gd name="connsiteX8" fmla="*/ 133564 w 5681609"/>
              <a:gd name="connsiteY8" fmla="*/ 110576 h 5445115"/>
              <a:gd name="connsiteX0" fmla="*/ 133564 w 5681609"/>
              <a:gd name="connsiteY0" fmla="*/ 0 h 5334539"/>
              <a:gd name="connsiteX1" fmla="*/ 3415388 w 5681609"/>
              <a:gd name="connsiteY1" fmla="*/ 4754 h 5334539"/>
              <a:gd name="connsiteX2" fmla="*/ 5524299 w 5681609"/>
              <a:gd name="connsiteY2" fmla="*/ 2447689 h 5334539"/>
              <a:gd name="connsiteX3" fmla="*/ 5319444 w 5681609"/>
              <a:gd name="connsiteY3" fmla="*/ 3352443 h 5334539"/>
              <a:gd name="connsiteX4" fmla="*/ 3233791 w 5681609"/>
              <a:gd name="connsiteY4" fmla="*/ 5132289 h 5334539"/>
              <a:gd name="connsiteX5" fmla="*/ 2185198 w 5681609"/>
              <a:gd name="connsiteY5" fmla="*/ 5143192 h 5334539"/>
              <a:gd name="connsiteX6" fmla="*/ 206112 w 5681609"/>
              <a:gd name="connsiteY6" fmla="*/ 2338347 h 5334539"/>
              <a:gd name="connsiteX7" fmla="*/ 0 w 5681609"/>
              <a:gd name="connsiteY7" fmla="*/ 971256 h 5334539"/>
              <a:gd name="connsiteX8" fmla="*/ 133564 w 5681609"/>
              <a:gd name="connsiteY8" fmla="*/ 0 h 5334539"/>
              <a:gd name="connsiteX0" fmla="*/ 133564 w 5681609"/>
              <a:gd name="connsiteY0" fmla="*/ 0 h 5334539"/>
              <a:gd name="connsiteX1" fmla="*/ 3415388 w 5681609"/>
              <a:gd name="connsiteY1" fmla="*/ 4754 h 5334539"/>
              <a:gd name="connsiteX2" fmla="*/ 5524299 w 5681609"/>
              <a:gd name="connsiteY2" fmla="*/ 2447689 h 5334539"/>
              <a:gd name="connsiteX3" fmla="*/ 5319444 w 5681609"/>
              <a:gd name="connsiteY3" fmla="*/ 3352443 h 5334539"/>
              <a:gd name="connsiteX4" fmla="*/ 3233791 w 5681609"/>
              <a:gd name="connsiteY4" fmla="*/ 5132289 h 5334539"/>
              <a:gd name="connsiteX5" fmla="*/ 2185198 w 5681609"/>
              <a:gd name="connsiteY5" fmla="*/ 5143192 h 5334539"/>
              <a:gd name="connsiteX6" fmla="*/ 206112 w 5681609"/>
              <a:gd name="connsiteY6" fmla="*/ 2338347 h 5334539"/>
              <a:gd name="connsiteX7" fmla="*/ 0 w 5681609"/>
              <a:gd name="connsiteY7" fmla="*/ 971256 h 5334539"/>
              <a:gd name="connsiteX8" fmla="*/ 133564 w 5681609"/>
              <a:gd name="connsiteY8" fmla="*/ 0 h 5334539"/>
              <a:gd name="connsiteX0" fmla="*/ 133564 w 5521073"/>
              <a:gd name="connsiteY0" fmla="*/ 0 h 5334539"/>
              <a:gd name="connsiteX1" fmla="*/ 3415388 w 5521073"/>
              <a:gd name="connsiteY1" fmla="*/ 4754 h 5334539"/>
              <a:gd name="connsiteX2" fmla="*/ 5322472 w 5521073"/>
              <a:gd name="connsiteY2" fmla="*/ 2184078 h 5334539"/>
              <a:gd name="connsiteX3" fmla="*/ 5319444 w 5521073"/>
              <a:gd name="connsiteY3" fmla="*/ 3352443 h 5334539"/>
              <a:gd name="connsiteX4" fmla="*/ 3233791 w 5521073"/>
              <a:gd name="connsiteY4" fmla="*/ 5132289 h 5334539"/>
              <a:gd name="connsiteX5" fmla="*/ 2185198 w 5521073"/>
              <a:gd name="connsiteY5" fmla="*/ 5143192 h 5334539"/>
              <a:gd name="connsiteX6" fmla="*/ 206112 w 5521073"/>
              <a:gd name="connsiteY6" fmla="*/ 2338347 h 5334539"/>
              <a:gd name="connsiteX7" fmla="*/ 0 w 5521073"/>
              <a:gd name="connsiteY7" fmla="*/ 971256 h 5334539"/>
              <a:gd name="connsiteX8" fmla="*/ 133564 w 5521073"/>
              <a:gd name="connsiteY8" fmla="*/ 0 h 5334539"/>
              <a:gd name="connsiteX0" fmla="*/ 133564 w 5521073"/>
              <a:gd name="connsiteY0" fmla="*/ 0 h 5334539"/>
              <a:gd name="connsiteX1" fmla="*/ 3415388 w 5521073"/>
              <a:gd name="connsiteY1" fmla="*/ 4754 h 5334539"/>
              <a:gd name="connsiteX2" fmla="*/ 5322472 w 5521073"/>
              <a:gd name="connsiteY2" fmla="*/ 2184078 h 5334539"/>
              <a:gd name="connsiteX3" fmla="*/ 5319444 w 5521073"/>
              <a:gd name="connsiteY3" fmla="*/ 3352443 h 5334539"/>
              <a:gd name="connsiteX4" fmla="*/ 3233791 w 5521073"/>
              <a:gd name="connsiteY4" fmla="*/ 5132289 h 5334539"/>
              <a:gd name="connsiteX5" fmla="*/ 2185198 w 5521073"/>
              <a:gd name="connsiteY5" fmla="*/ 5143192 h 5334539"/>
              <a:gd name="connsiteX6" fmla="*/ 206112 w 5521073"/>
              <a:gd name="connsiteY6" fmla="*/ 2338347 h 5334539"/>
              <a:gd name="connsiteX7" fmla="*/ 0 w 5521073"/>
              <a:gd name="connsiteY7" fmla="*/ 971256 h 5334539"/>
              <a:gd name="connsiteX8" fmla="*/ 133564 w 5521073"/>
              <a:gd name="connsiteY8" fmla="*/ 0 h 5334539"/>
              <a:gd name="connsiteX0" fmla="*/ 133564 w 5521073"/>
              <a:gd name="connsiteY0" fmla="*/ 0 h 5334539"/>
              <a:gd name="connsiteX1" fmla="*/ 3415388 w 5521073"/>
              <a:gd name="connsiteY1" fmla="*/ 4754 h 5334539"/>
              <a:gd name="connsiteX2" fmla="*/ 5322472 w 5521073"/>
              <a:gd name="connsiteY2" fmla="*/ 2184078 h 5334539"/>
              <a:gd name="connsiteX3" fmla="*/ 5319444 w 5521073"/>
              <a:gd name="connsiteY3" fmla="*/ 3352443 h 5334539"/>
              <a:gd name="connsiteX4" fmla="*/ 3233791 w 5521073"/>
              <a:gd name="connsiteY4" fmla="*/ 5132289 h 5334539"/>
              <a:gd name="connsiteX5" fmla="*/ 2185198 w 5521073"/>
              <a:gd name="connsiteY5" fmla="*/ 5143192 h 5334539"/>
              <a:gd name="connsiteX6" fmla="*/ 206112 w 5521073"/>
              <a:gd name="connsiteY6" fmla="*/ 2338347 h 5334539"/>
              <a:gd name="connsiteX7" fmla="*/ 0 w 5521073"/>
              <a:gd name="connsiteY7" fmla="*/ 971256 h 5334539"/>
              <a:gd name="connsiteX8" fmla="*/ 133564 w 5521073"/>
              <a:gd name="connsiteY8" fmla="*/ 0 h 5334539"/>
              <a:gd name="connsiteX0" fmla="*/ 133564 w 5521073"/>
              <a:gd name="connsiteY0" fmla="*/ 0 h 5334539"/>
              <a:gd name="connsiteX1" fmla="*/ 3415388 w 5521073"/>
              <a:gd name="connsiteY1" fmla="*/ 4754 h 5334539"/>
              <a:gd name="connsiteX2" fmla="*/ 5322472 w 5521073"/>
              <a:gd name="connsiteY2" fmla="*/ 2184078 h 5334539"/>
              <a:gd name="connsiteX3" fmla="*/ 5319444 w 5521073"/>
              <a:gd name="connsiteY3" fmla="*/ 3352443 h 5334539"/>
              <a:gd name="connsiteX4" fmla="*/ 3233791 w 5521073"/>
              <a:gd name="connsiteY4" fmla="*/ 5132289 h 5334539"/>
              <a:gd name="connsiteX5" fmla="*/ 2185198 w 5521073"/>
              <a:gd name="connsiteY5" fmla="*/ 5143192 h 5334539"/>
              <a:gd name="connsiteX6" fmla="*/ 206112 w 5521073"/>
              <a:gd name="connsiteY6" fmla="*/ 2338347 h 5334539"/>
              <a:gd name="connsiteX7" fmla="*/ 0 w 5521073"/>
              <a:gd name="connsiteY7" fmla="*/ 971256 h 5334539"/>
              <a:gd name="connsiteX8" fmla="*/ 133564 w 5521073"/>
              <a:gd name="connsiteY8" fmla="*/ 0 h 5334539"/>
              <a:gd name="connsiteX0" fmla="*/ 133564 w 5521073"/>
              <a:gd name="connsiteY0" fmla="*/ 0 h 5334539"/>
              <a:gd name="connsiteX1" fmla="*/ 3415388 w 5521073"/>
              <a:gd name="connsiteY1" fmla="*/ 4754 h 5334539"/>
              <a:gd name="connsiteX2" fmla="*/ 5322472 w 5521073"/>
              <a:gd name="connsiteY2" fmla="*/ 2184078 h 5334539"/>
              <a:gd name="connsiteX3" fmla="*/ 5319444 w 5521073"/>
              <a:gd name="connsiteY3" fmla="*/ 3352443 h 5334539"/>
              <a:gd name="connsiteX4" fmla="*/ 3233791 w 5521073"/>
              <a:gd name="connsiteY4" fmla="*/ 5132289 h 5334539"/>
              <a:gd name="connsiteX5" fmla="*/ 2185198 w 5521073"/>
              <a:gd name="connsiteY5" fmla="*/ 5143192 h 5334539"/>
              <a:gd name="connsiteX6" fmla="*/ 206112 w 5521073"/>
              <a:gd name="connsiteY6" fmla="*/ 2338347 h 5334539"/>
              <a:gd name="connsiteX7" fmla="*/ 0 w 5521073"/>
              <a:gd name="connsiteY7" fmla="*/ 971256 h 5334539"/>
              <a:gd name="connsiteX8" fmla="*/ 133564 w 5521073"/>
              <a:gd name="connsiteY8" fmla="*/ 0 h 5334539"/>
              <a:gd name="connsiteX0" fmla="*/ 133564 w 5521073"/>
              <a:gd name="connsiteY0" fmla="*/ 0 h 5334539"/>
              <a:gd name="connsiteX1" fmla="*/ 3415388 w 5521073"/>
              <a:gd name="connsiteY1" fmla="*/ 4754 h 5334539"/>
              <a:gd name="connsiteX2" fmla="*/ 5322472 w 5521073"/>
              <a:gd name="connsiteY2" fmla="*/ 2184078 h 5334539"/>
              <a:gd name="connsiteX3" fmla="*/ 5319444 w 5521073"/>
              <a:gd name="connsiteY3" fmla="*/ 3352443 h 5334539"/>
              <a:gd name="connsiteX4" fmla="*/ 3233791 w 5521073"/>
              <a:gd name="connsiteY4" fmla="*/ 5132289 h 5334539"/>
              <a:gd name="connsiteX5" fmla="*/ 2185198 w 5521073"/>
              <a:gd name="connsiteY5" fmla="*/ 5143192 h 5334539"/>
              <a:gd name="connsiteX6" fmla="*/ 206112 w 5521073"/>
              <a:gd name="connsiteY6" fmla="*/ 2338347 h 5334539"/>
              <a:gd name="connsiteX7" fmla="*/ 0 w 5521073"/>
              <a:gd name="connsiteY7" fmla="*/ 971256 h 5334539"/>
              <a:gd name="connsiteX8" fmla="*/ 133564 w 5521073"/>
              <a:gd name="connsiteY8" fmla="*/ 0 h 5334539"/>
              <a:gd name="connsiteX0" fmla="*/ 133564 w 5557685"/>
              <a:gd name="connsiteY0" fmla="*/ 0 h 5334539"/>
              <a:gd name="connsiteX1" fmla="*/ 3415388 w 5557685"/>
              <a:gd name="connsiteY1" fmla="*/ 4754 h 5334539"/>
              <a:gd name="connsiteX2" fmla="*/ 5322472 w 5557685"/>
              <a:gd name="connsiteY2" fmla="*/ 2184078 h 5334539"/>
              <a:gd name="connsiteX3" fmla="*/ 5319444 w 5557685"/>
              <a:gd name="connsiteY3" fmla="*/ 3352443 h 5334539"/>
              <a:gd name="connsiteX4" fmla="*/ 3233791 w 5557685"/>
              <a:gd name="connsiteY4" fmla="*/ 5132289 h 5334539"/>
              <a:gd name="connsiteX5" fmla="*/ 2185198 w 5557685"/>
              <a:gd name="connsiteY5" fmla="*/ 5143192 h 5334539"/>
              <a:gd name="connsiteX6" fmla="*/ 206112 w 5557685"/>
              <a:gd name="connsiteY6" fmla="*/ 2338347 h 5334539"/>
              <a:gd name="connsiteX7" fmla="*/ 0 w 5557685"/>
              <a:gd name="connsiteY7" fmla="*/ 971256 h 5334539"/>
              <a:gd name="connsiteX8" fmla="*/ 133564 w 5557685"/>
              <a:gd name="connsiteY8" fmla="*/ 0 h 5334539"/>
              <a:gd name="connsiteX0" fmla="*/ 133564 w 5623525"/>
              <a:gd name="connsiteY0" fmla="*/ 0 h 5334539"/>
              <a:gd name="connsiteX1" fmla="*/ 3415388 w 5623525"/>
              <a:gd name="connsiteY1" fmla="*/ 4754 h 5334539"/>
              <a:gd name="connsiteX2" fmla="*/ 5322472 w 5623525"/>
              <a:gd name="connsiteY2" fmla="*/ 2184078 h 5334539"/>
              <a:gd name="connsiteX3" fmla="*/ 5319444 w 5623525"/>
              <a:gd name="connsiteY3" fmla="*/ 3352443 h 5334539"/>
              <a:gd name="connsiteX4" fmla="*/ 3233791 w 5623525"/>
              <a:gd name="connsiteY4" fmla="*/ 5132289 h 5334539"/>
              <a:gd name="connsiteX5" fmla="*/ 2185198 w 5623525"/>
              <a:gd name="connsiteY5" fmla="*/ 5143192 h 5334539"/>
              <a:gd name="connsiteX6" fmla="*/ 206112 w 5623525"/>
              <a:gd name="connsiteY6" fmla="*/ 2338347 h 5334539"/>
              <a:gd name="connsiteX7" fmla="*/ 0 w 5623525"/>
              <a:gd name="connsiteY7" fmla="*/ 971256 h 5334539"/>
              <a:gd name="connsiteX8" fmla="*/ 133564 w 5623525"/>
              <a:gd name="connsiteY8" fmla="*/ 0 h 5334539"/>
              <a:gd name="connsiteX0" fmla="*/ 133564 w 5625277"/>
              <a:gd name="connsiteY0" fmla="*/ 0 h 5334539"/>
              <a:gd name="connsiteX1" fmla="*/ 3415388 w 5625277"/>
              <a:gd name="connsiteY1" fmla="*/ 4754 h 5334539"/>
              <a:gd name="connsiteX2" fmla="*/ 5322472 w 5625277"/>
              <a:gd name="connsiteY2" fmla="*/ 2184078 h 5334539"/>
              <a:gd name="connsiteX3" fmla="*/ 5319444 w 5625277"/>
              <a:gd name="connsiteY3" fmla="*/ 3352443 h 5334539"/>
              <a:gd name="connsiteX4" fmla="*/ 3233791 w 5625277"/>
              <a:gd name="connsiteY4" fmla="*/ 5132289 h 5334539"/>
              <a:gd name="connsiteX5" fmla="*/ 2185198 w 5625277"/>
              <a:gd name="connsiteY5" fmla="*/ 5143192 h 5334539"/>
              <a:gd name="connsiteX6" fmla="*/ 206112 w 5625277"/>
              <a:gd name="connsiteY6" fmla="*/ 2338347 h 5334539"/>
              <a:gd name="connsiteX7" fmla="*/ 0 w 5625277"/>
              <a:gd name="connsiteY7" fmla="*/ 971256 h 5334539"/>
              <a:gd name="connsiteX8" fmla="*/ 133564 w 5625277"/>
              <a:gd name="connsiteY8" fmla="*/ 0 h 5334539"/>
              <a:gd name="connsiteX0" fmla="*/ 133564 w 5623524"/>
              <a:gd name="connsiteY0" fmla="*/ 0 h 5334539"/>
              <a:gd name="connsiteX1" fmla="*/ 3415388 w 5623524"/>
              <a:gd name="connsiteY1" fmla="*/ 4754 h 5334539"/>
              <a:gd name="connsiteX2" fmla="*/ 5322472 w 5623524"/>
              <a:gd name="connsiteY2" fmla="*/ 2184078 h 5334539"/>
              <a:gd name="connsiteX3" fmla="*/ 5319444 w 5623524"/>
              <a:gd name="connsiteY3" fmla="*/ 3352443 h 5334539"/>
              <a:gd name="connsiteX4" fmla="*/ 3233791 w 5623524"/>
              <a:gd name="connsiteY4" fmla="*/ 5132289 h 5334539"/>
              <a:gd name="connsiteX5" fmla="*/ 2185198 w 5623524"/>
              <a:gd name="connsiteY5" fmla="*/ 5143192 h 5334539"/>
              <a:gd name="connsiteX6" fmla="*/ 206112 w 5623524"/>
              <a:gd name="connsiteY6" fmla="*/ 2338347 h 5334539"/>
              <a:gd name="connsiteX7" fmla="*/ 0 w 5623524"/>
              <a:gd name="connsiteY7" fmla="*/ 971256 h 5334539"/>
              <a:gd name="connsiteX8" fmla="*/ 133564 w 5623524"/>
              <a:gd name="connsiteY8" fmla="*/ 0 h 5334539"/>
              <a:gd name="connsiteX0" fmla="*/ 133564 w 5631119"/>
              <a:gd name="connsiteY0" fmla="*/ 0 h 5334539"/>
              <a:gd name="connsiteX1" fmla="*/ 3415388 w 5631119"/>
              <a:gd name="connsiteY1" fmla="*/ 4754 h 5334539"/>
              <a:gd name="connsiteX2" fmla="*/ 5322472 w 5631119"/>
              <a:gd name="connsiteY2" fmla="*/ 2184078 h 5334539"/>
              <a:gd name="connsiteX3" fmla="*/ 5319444 w 5631119"/>
              <a:gd name="connsiteY3" fmla="*/ 3352443 h 5334539"/>
              <a:gd name="connsiteX4" fmla="*/ 3233791 w 5631119"/>
              <a:gd name="connsiteY4" fmla="*/ 5132289 h 5334539"/>
              <a:gd name="connsiteX5" fmla="*/ 2185198 w 5631119"/>
              <a:gd name="connsiteY5" fmla="*/ 5143192 h 5334539"/>
              <a:gd name="connsiteX6" fmla="*/ 206112 w 5631119"/>
              <a:gd name="connsiteY6" fmla="*/ 2338347 h 5334539"/>
              <a:gd name="connsiteX7" fmla="*/ 0 w 5631119"/>
              <a:gd name="connsiteY7" fmla="*/ 971256 h 5334539"/>
              <a:gd name="connsiteX8" fmla="*/ 133564 w 5631119"/>
              <a:gd name="connsiteY8" fmla="*/ 0 h 5334539"/>
              <a:gd name="connsiteX0" fmla="*/ 133564 w 5624182"/>
              <a:gd name="connsiteY0" fmla="*/ 0 h 5334539"/>
              <a:gd name="connsiteX1" fmla="*/ 3415388 w 5624182"/>
              <a:gd name="connsiteY1" fmla="*/ 4754 h 5334539"/>
              <a:gd name="connsiteX2" fmla="*/ 5322472 w 5624182"/>
              <a:gd name="connsiteY2" fmla="*/ 2184078 h 5334539"/>
              <a:gd name="connsiteX3" fmla="*/ 5319444 w 5624182"/>
              <a:gd name="connsiteY3" fmla="*/ 3352443 h 5334539"/>
              <a:gd name="connsiteX4" fmla="*/ 3233791 w 5624182"/>
              <a:gd name="connsiteY4" fmla="*/ 5132289 h 5334539"/>
              <a:gd name="connsiteX5" fmla="*/ 2185198 w 5624182"/>
              <a:gd name="connsiteY5" fmla="*/ 5143192 h 5334539"/>
              <a:gd name="connsiteX6" fmla="*/ 206112 w 5624182"/>
              <a:gd name="connsiteY6" fmla="*/ 2338347 h 5334539"/>
              <a:gd name="connsiteX7" fmla="*/ 0 w 5624182"/>
              <a:gd name="connsiteY7" fmla="*/ 971256 h 5334539"/>
              <a:gd name="connsiteX8" fmla="*/ 133564 w 5624182"/>
              <a:gd name="connsiteY8" fmla="*/ 0 h 5334539"/>
              <a:gd name="connsiteX0" fmla="*/ 133564 w 5624182"/>
              <a:gd name="connsiteY0" fmla="*/ 0 h 5334539"/>
              <a:gd name="connsiteX1" fmla="*/ 3415388 w 5624182"/>
              <a:gd name="connsiteY1" fmla="*/ 4754 h 5334539"/>
              <a:gd name="connsiteX2" fmla="*/ 5322472 w 5624182"/>
              <a:gd name="connsiteY2" fmla="*/ 2184078 h 5334539"/>
              <a:gd name="connsiteX3" fmla="*/ 5319444 w 5624182"/>
              <a:gd name="connsiteY3" fmla="*/ 3352443 h 5334539"/>
              <a:gd name="connsiteX4" fmla="*/ 3233791 w 5624182"/>
              <a:gd name="connsiteY4" fmla="*/ 5132289 h 5334539"/>
              <a:gd name="connsiteX5" fmla="*/ 2185198 w 5624182"/>
              <a:gd name="connsiteY5" fmla="*/ 5143192 h 5334539"/>
              <a:gd name="connsiteX6" fmla="*/ 206112 w 5624182"/>
              <a:gd name="connsiteY6" fmla="*/ 2338347 h 5334539"/>
              <a:gd name="connsiteX7" fmla="*/ 0 w 5624182"/>
              <a:gd name="connsiteY7" fmla="*/ 971256 h 5334539"/>
              <a:gd name="connsiteX8" fmla="*/ 133564 w 5624182"/>
              <a:gd name="connsiteY8" fmla="*/ 0 h 5334539"/>
              <a:gd name="connsiteX0" fmla="*/ 133564 w 5624182"/>
              <a:gd name="connsiteY0" fmla="*/ 0 h 5334539"/>
              <a:gd name="connsiteX1" fmla="*/ 3415388 w 5624182"/>
              <a:gd name="connsiteY1" fmla="*/ 4754 h 5334539"/>
              <a:gd name="connsiteX2" fmla="*/ 5322472 w 5624182"/>
              <a:gd name="connsiteY2" fmla="*/ 2184078 h 5334539"/>
              <a:gd name="connsiteX3" fmla="*/ 5319444 w 5624182"/>
              <a:gd name="connsiteY3" fmla="*/ 3352443 h 5334539"/>
              <a:gd name="connsiteX4" fmla="*/ 3233791 w 5624182"/>
              <a:gd name="connsiteY4" fmla="*/ 5132289 h 5334539"/>
              <a:gd name="connsiteX5" fmla="*/ 2185198 w 5624182"/>
              <a:gd name="connsiteY5" fmla="*/ 5143192 h 5334539"/>
              <a:gd name="connsiteX6" fmla="*/ 206112 w 5624182"/>
              <a:gd name="connsiteY6" fmla="*/ 2338347 h 5334539"/>
              <a:gd name="connsiteX7" fmla="*/ 0 w 5624182"/>
              <a:gd name="connsiteY7" fmla="*/ 971256 h 5334539"/>
              <a:gd name="connsiteX8" fmla="*/ 133564 w 5624182"/>
              <a:gd name="connsiteY8" fmla="*/ 0 h 5334539"/>
              <a:gd name="connsiteX0" fmla="*/ 133564 w 5624182"/>
              <a:gd name="connsiteY0" fmla="*/ 0 h 5334539"/>
              <a:gd name="connsiteX1" fmla="*/ 3415388 w 5624182"/>
              <a:gd name="connsiteY1" fmla="*/ 4754 h 5334539"/>
              <a:gd name="connsiteX2" fmla="*/ 5322472 w 5624182"/>
              <a:gd name="connsiteY2" fmla="*/ 2184078 h 5334539"/>
              <a:gd name="connsiteX3" fmla="*/ 5319444 w 5624182"/>
              <a:gd name="connsiteY3" fmla="*/ 3352443 h 5334539"/>
              <a:gd name="connsiteX4" fmla="*/ 3233791 w 5624182"/>
              <a:gd name="connsiteY4" fmla="*/ 5132289 h 5334539"/>
              <a:gd name="connsiteX5" fmla="*/ 2185198 w 5624182"/>
              <a:gd name="connsiteY5" fmla="*/ 5143192 h 5334539"/>
              <a:gd name="connsiteX6" fmla="*/ 206112 w 5624182"/>
              <a:gd name="connsiteY6" fmla="*/ 2338347 h 5334539"/>
              <a:gd name="connsiteX7" fmla="*/ 0 w 5624182"/>
              <a:gd name="connsiteY7" fmla="*/ 971256 h 5334539"/>
              <a:gd name="connsiteX8" fmla="*/ 133564 w 5624182"/>
              <a:gd name="connsiteY8" fmla="*/ 0 h 5334539"/>
              <a:gd name="connsiteX0" fmla="*/ 133564 w 5624182"/>
              <a:gd name="connsiteY0" fmla="*/ 0 h 5334539"/>
              <a:gd name="connsiteX1" fmla="*/ 3415388 w 5624182"/>
              <a:gd name="connsiteY1" fmla="*/ 4754 h 5334539"/>
              <a:gd name="connsiteX2" fmla="*/ 5322472 w 5624182"/>
              <a:gd name="connsiteY2" fmla="*/ 2184078 h 5334539"/>
              <a:gd name="connsiteX3" fmla="*/ 5319444 w 5624182"/>
              <a:gd name="connsiteY3" fmla="*/ 3352443 h 5334539"/>
              <a:gd name="connsiteX4" fmla="*/ 3233791 w 5624182"/>
              <a:gd name="connsiteY4" fmla="*/ 5132289 h 5334539"/>
              <a:gd name="connsiteX5" fmla="*/ 2185198 w 5624182"/>
              <a:gd name="connsiteY5" fmla="*/ 5143192 h 5334539"/>
              <a:gd name="connsiteX6" fmla="*/ 206112 w 5624182"/>
              <a:gd name="connsiteY6" fmla="*/ 2338347 h 5334539"/>
              <a:gd name="connsiteX7" fmla="*/ 0 w 5624182"/>
              <a:gd name="connsiteY7" fmla="*/ 971256 h 5334539"/>
              <a:gd name="connsiteX8" fmla="*/ 133564 w 5624182"/>
              <a:gd name="connsiteY8" fmla="*/ 0 h 5334539"/>
              <a:gd name="connsiteX0" fmla="*/ 133564 w 5624182"/>
              <a:gd name="connsiteY0" fmla="*/ 0 h 5338200"/>
              <a:gd name="connsiteX1" fmla="*/ 3415388 w 5624182"/>
              <a:gd name="connsiteY1" fmla="*/ 4754 h 5338200"/>
              <a:gd name="connsiteX2" fmla="*/ 5322472 w 5624182"/>
              <a:gd name="connsiteY2" fmla="*/ 2184078 h 5338200"/>
              <a:gd name="connsiteX3" fmla="*/ 5319444 w 5624182"/>
              <a:gd name="connsiteY3" fmla="*/ 3352443 h 5338200"/>
              <a:gd name="connsiteX4" fmla="*/ 3233791 w 5624182"/>
              <a:gd name="connsiteY4" fmla="*/ 5132289 h 5338200"/>
              <a:gd name="connsiteX5" fmla="*/ 2185198 w 5624182"/>
              <a:gd name="connsiteY5" fmla="*/ 5143192 h 5338200"/>
              <a:gd name="connsiteX6" fmla="*/ 206112 w 5624182"/>
              <a:gd name="connsiteY6" fmla="*/ 2338347 h 5338200"/>
              <a:gd name="connsiteX7" fmla="*/ 0 w 5624182"/>
              <a:gd name="connsiteY7" fmla="*/ 971256 h 5338200"/>
              <a:gd name="connsiteX8" fmla="*/ 133564 w 5624182"/>
              <a:gd name="connsiteY8" fmla="*/ 0 h 5338200"/>
              <a:gd name="connsiteX0" fmla="*/ 133564 w 5624182"/>
              <a:gd name="connsiteY0" fmla="*/ 0 h 5369267"/>
              <a:gd name="connsiteX1" fmla="*/ 3415388 w 5624182"/>
              <a:gd name="connsiteY1" fmla="*/ 4754 h 5369267"/>
              <a:gd name="connsiteX2" fmla="*/ 5322472 w 5624182"/>
              <a:gd name="connsiteY2" fmla="*/ 2184078 h 5369267"/>
              <a:gd name="connsiteX3" fmla="*/ 5319444 w 5624182"/>
              <a:gd name="connsiteY3" fmla="*/ 3352443 h 5369267"/>
              <a:gd name="connsiteX4" fmla="*/ 3233791 w 5624182"/>
              <a:gd name="connsiteY4" fmla="*/ 5132289 h 5369267"/>
              <a:gd name="connsiteX5" fmla="*/ 2185198 w 5624182"/>
              <a:gd name="connsiteY5" fmla="*/ 5143192 h 5369267"/>
              <a:gd name="connsiteX6" fmla="*/ 206112 w 5624182"/>
              <a:gd name="connsiteY6" fmla="*/ 2338347 h 5369267"/>
              <a:gd name="connsiteX7" fmla="*/ 0 w 5624182"/>
              <a:gd name="connsiteY7" fmla="*/ 971256 h 5369267"/>
              <a:gd name="connsiteX8" fmla="*/ 133564 w 5624182"/>
              <a:gd name="connsiteY8" fmla="*/ 0 h 5369267"/>
              <a:gd name="connsiteX0" fmla="*/ 133564 w 5624182"/>
              <a:gd name="connsiteY0" fmla="*/ 0 h 5351335"/>
              <a:gd name="connsiteX1" fmla="*/ 3415388 w 5624182"/>
              <a:gd name="connsiteY1" fmla="*/ 4754 h 5351335"/>
              <a:gd name="connsiteX2" fmla="*/ 5322472 w 5624182"/>
              <a:gd name="connsiteY2" fmla="*/ 2184078 h 5351335"/>
              <a:gd name="connsiteX3" fmla="*/ 5319444 w 5624182"/>
              <a:gd name="connsiteY3" fmla="*/ 3352443 h 5351335"/>
              <a:gd name="connsiteX4" fmla="*/ 3233791 w 5624182"/>
              <a:gd name="connsiteY4" fmla="*/ 5132289 h 5351335"/>
              <a:gd name="connsiteX5" fmla="*/ 2185198 w 5624182"/>
              <a:gd name="connsiteY5" fmla="*/ 5143192 h 5351335"/>
              <a:gd name="connsiteX6" fmla="*/ 206112 w 5624182"/>
              <a:gd name="connsiteY6" fmla="*/ 2338347 h 5351335"/>
              <a:gd name="connsiteX7" fmla="*/ 0 w 5624182"/>
              <a:gd name="connsiteY7" fmla="*/ 971256 h 5351335"/>
              <a:gd name="connsiteX8" fmla="*/ 133564 w 5624182"/>
              <a:gd name="connsiteY8" fmla="*/ 0 h 5351335"/>
              <a:gd name="connsiteX0" fmla="*/ 133564 w 5624182"/>
              <a:gd name="connsiteY0" fmla="*/ 0 h 5351335"/>
              <a:gd name="connsiteX1" fmla="*/ 3415388 w 5624182"/>
              <a:gd name="connsiteY1" fmla="*/ 4754 h 5351335"/>
              <a:gd name="connsiteX2" fmla="*/ 5322472 w 5624182"/>
              <a:gd name="connsiteY2" fmla="*/ 2184078 h 5351335"/>
              <a:gd name="connsiteX3" fmla="*/ 5319444 w 5624182"/>
              <a:gd name="connsiteY3" fmla="*/ 3352443 h 5351335"/>
              <a:gd name="connsiteX4" fmla="*/ 3233791 w 5624182"/>
              <a:gd name="connsiteY4" fmla="*/ 5132289 h 5351335"/>
              <a:gd name="connsiteX5" fmla="*/ 2185198 w 5624182"/>
              <a:gd name="connsiteY5" fmla="*/ 5143192 h 5351335"/>
              <a:gd name="connsiteX6" fmla="*/ 131971 w 5624182"/>
              <a:gd name="connsiteY6" fmla="*/ 2453677 h 5351335"/>
              <a:gd name="connsiteX7" fmla="*/ 0 w 5624182"/>
              <a:gd name="connsiteY7" fmla="*/ 971256 h 5351335"/>
              <a:gd name="connsiteX8" fmla="*/ 133564 w 5624182"/>
              <a:gd name="connsiteY8" fmla="*/ 0 h 5351335"/>
              <a:gd name="connsiteX0" fmla="*/ 133564 w 5624182"/>
              <a:gd name="connsiteY0" fmla="*/ 0 h 5351335"/>
              <a:gd name="connsiteX1" fmla="*/ 3415388 w 5624182"/>
              <a:gd name="connsiteY1" fmla="*/ 4754 h 5351335"/>
              <a:gd name="connsiteX2" fmla="*/ 5322472 w 5624182"/>
              <a:gd name="connsiteY2" fmla="*/ 2184078 h 5351335"/>
              <a:gd name="connsiteX3" fmla="*/ 5319444 w 5624182"/>
              <a:gd name="connsiteY3" fmla="*/ 3352443 h 5351335"/>
              <a:gd name="connsiteX4" fmla="*/ 3233791 w 5624182"/>
              <a:gd name="connsiteY4" fmla="*/ 5132289 h 5351335"/>
              <a:gd name="connsiteX5" fmla="*/ 2185198 w 5624182"/>
              <a:gd name="connsiteY5" fmla="*/ 5143192 h 5351335"/>
              <a:gd name="connsiteX6" fmla="*/ 131971 w 5624182"/>
              <a:gd name="connsiteY6" fmla="*/ 2453677 h 5351335"/>
              <a:gd name="connsiteX7" fmla="*/ 0 w 5624182"/>
              <a:gd name="connsiteY7" fmla="*/ 971256 h 5351335"/>
              <a:gd name="connsiteX8" fmla="*/ 133564 w 5624182"/>
              <a:gd name="connsiteY8" fmla="*/ 0 h 5351335"/>
              <a:gd name="connsiteX0" fmla="*/ 133564 w 5624182"/>
              <a:gd name="connsiteY0" fmla="*/ 0 h 5351335"/>
              <a:gd name="connsiteX1" fmla="*/ 3415388 w 5624182"/>
              <a:gd name="connsiteY1" fmla="*/ 4754 h 5351335"/>
              <a:gd name="connsiteX2" fmla="*/ 5322472 w 5624182"/>
              <a:gd name="connsiteY2" fmla="*/ 2184078 h 5351335"/>
              <a:gd name="connsiteX3" fmla="*/ 5319444 w 5624182"/>
              <a:gd name="connsiteY3" fmla="*/ 3352443 h 5351335"/>
              <a:gd name="connsiteX4" fmla="*/ 3233791 w 5624182"/>
              <a:gd name="connsiteY4" fmla="*/ 5132289 h 5351335"/>
              <a:gd name="connsiteX5" fmla="*/ 2185198 w 5624182"/>
              <a:gd name="connsiteY5" fmla="*/ 5143192 h 5351335"/>
              <a:gd name="connsiteX6" fmla="*/ 131971 w 5624182"/>
              <a:gd name="connsiteY6" fmla="*/ 2453677 h 5351335"/>
              <a:gd name="connsiteX7" fmla="*/ 0 w 5624182"/>
              <a:gd name="connsiteY7" fmla="*/ 971256 h 5351335"/>
              <a:gd name="connsiteX8" fmla="*/ 133564 w 5624182"/>
              <a:gd name="connsiteY8" fmla="*/ 0 h 5351335"/>
              <a:gd name="connsiteX0" fmla="*/ 133564 w 5624182"/>
              <a:gd name="connsiteY0" fmla="*/ 0 h 5326109"/>
              <a:gd name="connsiteX1" fmla="*/ 3415388 w 5624182"/>
              <a:gd name="connsiteY1" fmla="*/ 4754 h 5326109"/>
              <a:gd name="connsiteX2" fmla="*/ 5322472 w 5624182"/>
              <a:gd name="connsiteY2" fmla="*/ 2184078 h 5326109"/>
              <a:gd name="connsiteX3" fmla="*/ 5319444 w 5624182"/>
              <a:gd name="connsiteY3" fmla="*/ 3352443 h 5326109"/>
              <a:gd name="connsiteX4" fmla="*/ 3233791 w 5624182"/>
              <a:gd name="connsiteY4" fmla="*/ 5132289 h 5326109"/>
              <a:gd name="connsiteX5" fmla="*/ 2115176 w 5624182"/>
              <a:gd name="connsiteY5" fmla="*/ 5060814 h 5326109"/>
              <a:gd name="connsiteX6" fmla="*/ 131971 w 5624182"/>
              <a:gd name="connsiteY6" fmla="*/ 2453677 h 5326109"/>
              <a:gd name="connsiteX7" fmla="*/ 0 w 5624182"/>
              <a:gd name="connsiteY7" fmla="*/ 971256 h 5326109"/>
              <a:gd name="connsiteX8" fmla="*/ 133564 w 5624182"/>
              <a:gd name="connsiteY8" fmla="*/ 0 h 5326109"/>
              <a:gd name="connsiteX0" fmla="*/ 133564 w 5624182"/>
              <a:gd name="connsiteY0" fmla="*/ 0 h 5326109"/>
              <a:gd name="connsiteX1" fmla="*/ 3415388 w 5624182"/>
              <a:gd name="connsiteY1" fmla="*/ 4754 h 5326109"/>
              <a:gd name="connsiteX2" fmla="*/ 5322472 w 5624182"/>
              <a:gd name="connsiteY2" fmla="*/ 2184078 h 5326109"/>
              <a:gd name="connsiteX3" fmla="*/ 5319444 w 5624182"/>
              <a:gd name="connsiteY3" fmla="*/ 3352443 h 5326109"/>
              <a:gd name="connsiteX4" fmla="*/ 3233791 w 5624182"/>
              <a:gd name="connsiteY4" fmla="*/ 5132289 h 5326109"/>
              <a:gd name="connsiteX5" fmla="*/ 2115176 w 5624182"/>
              <a:gd name="connsiteY5" fmla="*/ 5060814 h 5326109"/>
              <a:gd name="connsiteX6" fmla="*/ 131971 w 5624182"/>
              <a:gd name="connsiteY6" fmla="*/ 2453677 h 5326109"/>
              <a:gd name="connsiteX7" fmla="*/ 0 w 5624182"/>
              <a:gd name="connsiteY7" fmla="*/ 971256 h 5326109"/>
              <a:gd name="connsiteX8" fmla="*/ 133564 w 5624182"/>
              <a:gd name="connsiteY8" fmla="*/ 0 h 5326109"/>
              <a:gd name="connsiteX0" fmla="*/ 133564 w 5624182"/>
              <a:gd name="connsiteY0" fmla="*/ 0 h 5349957"/>
              <a:gd name="connsiteX1" fmla="*/ 3415388 w 5624182"/>
              <a:gd name="connsiteY1" fmla="*/ 4754 h 5349957"/>
              <a:gd name="connsiteX2" fmla="*/ 5322472 w 5624182"/>
              <a:gd name="connsiteY2" fmla="*/ 2184078 h 5349957"/>
              <a:gd name="connsiteX3" fmla="*/ 5319444 w 5624182"/>
              <a:gd name="connsiteY3" fmla="*/ 3352443 h 5349957"/>
              <a:gd name="connsiteX4" fmla="*/ 3233791 w 5624182"/>
              <a:gd name="connsiteY4" fmla="*/ 5132289 h 5349957"/>
              <a:gd name="connsiteX5" fmla="*/ 2115176 w 5624182"/>
              <a:gd name="connsiteY5" fmla="*/ 5060814 h 5349957"/>
              <a:gd name="connsiteX6" fmla="*/ 131971 w 5624182"/>
              <a:gd name="connsiteY6" fmla="*/ 2453677 h 5349957"/>
              <a:gd name="connsiteX7" fmla="*/ 0 w 5624182"/>
              <a:gd name="connsiteY7" fmla="*/ 971256 h 5349957"/>
              <a:gd name="connsiteX8" fmla="*/ 133564 w 5624182"/>
              <a:gd name="connsiteY8" fmla="*/ 0 h 5349957"/>
              <a:gd name="connsiteX0" fmla="*/ 133564 w 5624182"/>
              <a:gd name="connsiteY0" fmla="*/ 0 h 5348154"/>
              <a:gd name="connsiteX1" fmla="*/ 3415388 w 5624182"/>
              <a:gd name="connsiteY1" fmla="*/ 4754 h 5348154"/>
              <a:gd name="connsiteX2" fmla="*/ 5322472 w 5624182"/>
              <a:gd name="connsiteY2" fmla="*/ 2184078 h 5348154"/>
              <a:gd name="connsiteX3" fmla="*/ 5319444 w 5624182"/>
              <a:gd name="connsiteY3" fmla="*/ 3352443 h 5348154"/>
              <a:gd name="connsiteX4" fmla="*/ 3233791 w 5624182"/>
              <a:gd name="connsiteY4" fmla="*/ 5132289 h 5348154"/>
              <a:gd name="connsiteX5" fmla="*/ 2115176 w 5624182"/>
              <a:gd name="connsiteY5" fmla="*/ 5060814 h 5348154"/>
              <a:gd name="connsiteX6" fmla="*/ 131971 w 5624182"/>
              <a:gd name="connsiteY6" fmla="*/ 2453677 h 5348154"/>
              <a:gd name="connsiteX7" fmla="*/ 0 w 5624182"/>
              <a:gd name="connsiteY7" fmla="*/ 971256 h 5348154"/>
              <a:gd name="connsiteX8" fmla="*/ 133564 w 5624182"/>
              <a:gd name="connsiteY8" fmla="*/ 0 h 5348154"/>
              <a:gd name="connsiteX0" fmla="*/ 133564 w 5624182"/>
              <a:gd name="connsiteY0" fmla="*/ 0 h 5358471"/>
              <a:gd name="connsiteX1" fmla="*/ 3415388 w 5624182"/>
              <a:gd name="connsiteY1" fmla="*/ 4754 h 5358471"/>
              <a:gd name="connsiteX2" fmla="*/ 5322472 w 5624182"/>
              <a:gd name="connsiteY2" fmla="*/ 2184078 h 5358471"/>
              <a:gd name="connsiteX3" fmla="*/ 5319444 w 5624182"/>
              <a:gd name="connsiteY3" fmla="*/ 3352443 h 5358471"/>
              <a:gd name="connsiteX4" fmla="*/ 3233791 w 5624182"/>
              <a:gd name="connsiteY4" fmla="*/ 5132289 h 5358471"/>
              <a:gd name="connsiteX5" fmla="*/ 2115176 w 5624182"/>
              <a:gd name="connsiteY5" fmla="*/ 5060814 h 5358471"/>
              <a:gd name="connsiteX6" fmla="*/ 131971 w 5624182"/>
              <a:gd name="connsiteY6" fmla="*/ 2453677 h 5358471"/>
              <a:gd name="connsiteX7" fmla="*/ 0 w 5624182"/>
              <a:gd name="connsiteY7" fmla="*/ 971256 h 5358471"/>
              <a:gd name="connsiteX8" fmla="*/ 133564 w 5624182"/>
              <a:gd name="connsiteY8" fmla="*/ 0 h 5358471"/>
              <a:gd name="connsiteX0" fmla="*/ 133564 w 5624182"/>
              <a:gd name="connsiteY0" fmla="*/ 0 h 5354907"/>
              <a:gd name="connsiteX1" fmla="*/ 3415388 w 5624182"/>
              <a:gd name="connsiteY1" fmla="*/ 4754 h 5354907"/>
              <a:gd name="connsiteX2" fmla="*/ 5322472 w 5624182"/>
              <a:gd name="connsiteY2" fmla="*/ 2184078 h 5354907"/>
              <a:gd name="connsiteX3" fmla="*/ 5319444 w 5624182"/>
              <a:gd name="connsiteY3" fmla="*/ 3352443 h 5354907"/>
              <a:gd name="connsiteX4" fmla="*/ 3233791 w 5624182"/>
              <a:gd name="connsiteY4" fmla="*/ 5132289 h 5354907"/>
              <a:gd name="connsiteX5" fmla="*/ 2115176 w 5624182"/>
              <a:gd name="connsiteY5" fmla="*/ 5060814 h 5354907"/>
              <a:gd name="connsiteX6" fmla="*/ 131971 w 5624182"/>
              <a:gd name="connsiteY6" fmla="*/ 2453677 h 5354907"/>
              <a:gd name="connsiteX7" fmla="*/ 0 w 5624182"/>
              <a:gd name="connsiteY7" fmla="*/ 971256 h 5354907"/>
              <a:gd name="connsiteX8" fmla="*/ 133564 w 5624182"/>
              <a:gd name="connsiteY8" fmla="*/ 0 h 5354907"/>
              <a:gd name="connsiteX0" fmla="*/ 5878 w 5496496"/>
              <a:gd name="connsiteY0" fmla="*/ 0 h 5354907"/>
              <a:gd name="connsiteX1" fmla="*/ 3287702 w 5496496"/>
              <a:gd name="connsiteY1" fmla="*/ 4754 h 5354907"/>
              <a:gd name="connsiteX2" fmla="*/ 5194786 w 5496496"/>
              <a:gd name="connsiteY2" fmla="*/ 2184078 h 5354907"/>
              <a:gd name="connsiteX3" fmla="*/ 5191758 w 5496496"/>
              <a:gd name="connsiteY3" fmla="*/ 3352443 h 5354907"/>
              <a:gd name="connsiteX4" fmla="*/ 3106105 w 5496496"/>
              <a:gd name="connsiteY4" fmla="*/ 5132289 h 5354907"/>
              <a:gd name="connsiteX5" fmla="*/ 1987490 w 5496496"/>
              <a:gd name="connsiteY5" fmla="*/ 5060814 h 5354907"/>
              <a:gd name="connsiteX6" fmla="*/ 4285 w 5496496"/>
              <a:gd name="connsiteY6" fmla="*/ 2453677 h 5354907"/>
              <a:gd name="connsiteX7" fmla="*/ 0 w 5496496"/>
              <a:gd name="connsiteY7" fmla="*/ 991851 h 5354907"/>
              <a:gd name="connsiteX8" fmla="*/ 5878 w 5496496"/>
              <a:gd name="connsiteY8" fmla="*/ 0 h 5354907"/>
              <a:gd name="connsiteX0" fmla="*/ 5878 w 5217135"/>
              <a:gd name="connsiteY0" fmla="*/ 0 h 5354907"/>
              <a:gd name="connsiteX1" fmla="*/ 3287702 w 5217135"/>
              <a:gd name="connsiteY1" fmla="*/ 4754 h 5354907"/>
              <a:gd name="connsiteX2" fmla="*/ 1642311 w 5217135"/>
              <a:gd name="connsiteY2" fmla="*/ 1782256 h 5354907"/>
              <a:gd name="connsiteX3" fmla="*/ 5191758 w 5217135"/>
              <a:gd name="connsiteY3" fmla="*/ 3352443 h 5354907"/>
              <a:gd name="connsiteX4" fmla="*/ 3106105 w 5217135"/>
              <a:gd name="connsiteY4" fmla="*/ 5132289 h 5354907"/>
              <a:gd name="connsiteX5" fmla="*/ 1987490 w 5217135"/>
              <a:gd name="connsiteY5" fmla="*/ 5060814 h 5354907"/>
              <a:gd name="connsiteX6" fmla="*/ 4285 w 5217135"/>
              <a:gd name="connsiteY6" fmla="*/ 2453677 h 5354907"/>
              <a:gd name="connsiteX7" fmla="*/ 0 w 5217135"/>
              <a:gd name="connsiteY7" fmla="*/ 991851 h 5354907"/>
              <a:gd name="connsiteX8" fmla="*/ 5878 w 5217135"/>
              <a:gd name="connsiteY8" fmla="*/ 0 h 5354907"/>
              <a:gd name="connsiteX0" fmla="*/ 5878 w 3437423"/>
              <a:gd name="connsiteY0" fmla="*/ 0 h 5427925"/>
              <a:gd name="connsiteX1" fmla="*/ 3287702 w 3437423"/>
              <a:gd name="connsiteY1" fmla="*/ 4754 h 5427925"/>
              <a:gd name="connsiteX2" fmla="*/ 1642311 w 3437423"/>
              <a:gd name="connsiteY2" fmla="*/ 1782256 h 5427925"/>
              <a:gd name="connsiteX3" fmla="*/ 2899544 w 3437423"/>
              <a:gd name="connsiteY3" fmla="*/ 1635565 h 5427925"/>
              <a:gd name="connsiteX4" fmla="*/ 3106105 w 3437423"/>
              <a:gd name="connsiteY4" fmla="*/ 5132289 h 5427925"/>
              <a:gd name="connsiteX5" fmla="*/ 1987490 w 3437423"/>
              <a:gd name="connsiteY5" fmla="*/ 5060814 h 5427925"/>
              <a:gd name="connsiteX6" fmla="*/ 4285 w 3437423"/>
              <a:gd name="connsiteY6" fmla="*/ 2453677 h 5427925"/>
              <a:gd name="connsiteX7" fmla="*/ 0 w 3437423"/>
              <a:gd name="connsiteY7" fmla="*/ 991851 h 5427925"/>
              <a:gd name="connsiteX8" fmla="*/ 5878 w 3437423"/>
              <a:gd name="connsiteY8" fmla="*/ 0 h 5427925"/>
              <a:gd name="connsiteX0" fmla="*/ 5878 w 4878877"/>
              <a:gd name="connsiteY0" fmla="*/ 0 h 5089750"/>
              <a:gd name="connsiteX1" fmla="*/ 3287702 w 4878877"/>
              <a:gd name="connsiteY1" fmla="*/ 4754 h 5089750"/>
              <a:gd name="connsiteX2" fmla="*/ 1642311 w 4878877"/>
              <a:gd name="connsiteY2" fmla="*/ 1782256 h 5089750"/>
              <a:gd name="connsiteX3" fmla="*/ 2899544 w 4878877"/>
              <a:gd name="connsiteY3" fmla="*/ 1635565 h 5089750"/>
              <a:gd name="connsiteX4" fmla="*/ 4868644 w 4878877"/>
              <a:gd name="connsiteY4" fmla="*/ 3241897 h 5089750"/>
              <a:gd name="connsiteX5" fmla="*/ 1987490 w 4878877"/>
              <a:gd name="connsiteY5" fmla="*/ 5060814 h 5089750"/>
              <a:gd name="connsiteX6" fmla="*/ 4285 w 4878877"/>
              <a:gd name="connsiteY6" fmla="*/ 2453677 h 5089750"/>
              <a:gd name="connsiteX7" fmla="*/ 0 w 4878877"/>
              <a:gd name="connsiteY7" fmla="*/ 991851 h 5089750"/>
              <a:gd name="connsiteX8" fmla="*/ 5878 w 4878877"/>
              <a:gd name="connsiteY8" fmla="*/ 0 h 5089750"/>
              <a:gd name="connsiteX0" fmla="*/ 5878 w 5088153"/>
              <a:gd name="connsiteY0" fmla="*/ 0 h 4313604"/>
              <a:gd name="connsiteX1" fmla="*/ 3287702 w 5088153"/>
              <a:gd name="connsiteY1" fmla="*/ 4754 h 4313604"/>
              <a:gd name="connsiteX2" fmla="*/ 1642311 w 5088153"/>
              <a:gd name="connsiteY2" fmla="*/ 1782256 h 4313604"/>
              <a:gd name="connsiteX3" fmla="*/ 2899544 w 5088153"/>
              <a:gd name="connsiteY3" fmla="*/ 1635565 h 4313604"/>
              <a:gd name="connsiteX4" fmla="*/ 4868644 w 5088153"/>
              <a:gd name="connsiteY4" fmla="*/ 3241897 h 4313604"/>
              <a:gd name="connsiteX5" fmla="*/ 4882438 w 5088153"/>
              <a:gd name="connsiteY5" fmla="*/ 4266301 h 4313604"/>
              <a:gd name="connsiteX6" fmla="*/ 4285 w 5088153"/>
              <a:gd name="connsiteY6" fmla="*/ 2453677 h 4313604"/>
              <a:gd name="connsiteX7" fmla="*/ 0 w 5088153"/>
              <a:gd name="connsiteY7" fmla="*/ 991851 h 4313604"/>
              <a:gd name="connsiteX8" fmla="*/ 5878 w 5088153"/>
              <a:gd name="connsiteY8" fmla="*/ 0 h 4313604"/>
              <a:gd name="connsiteX0" fmla="*/ 5878 w 5088153"/>
              <a:gd name="connsiteY0" fmla="*/ 0 h 6301389"/>
              <a:gd name="connsiteX1" fmla="*/ 3287702 w 5088153"/>
              <a:gd name="connsiteY1" fmla="*/ 4754 h 6301389"/>
              <a:gd name="connsiteX2" fmla="*/ 1642311 w 5088153"/>
              <a:gd name="connsiteY2" fmla="*/ 1782256 h 6301389"/>
              <a:gd name="connsiteX3" fmla="*/ 2899544 w 5088153"/>
              <a:gd name="connsiteY3" fmla="*/ 1635565 h 6301389"/>
              <a:gd name="connsiteX4" fmla="*/ 4868644 w 5088153"/>
              <a:gd name="connsiteY4" fmla="*/ 3241897 h 6301389"/>
              <a:gd name="connsiteX5" fmla="*/ 4882438 w 5088153"/>
              <a:gd name="connsiteY5" fmla="*/ 4266301 h 6301389"/>
              <a:gd name="connsiteX6" fmla="*/ 3118408 w 5088153"/>
              <a:gd name="connsiteY6" fmla="*/ 6134005 h 6301389"/>
              <a:gd name="connsiteX7" fmla="*/ 0 w 5088153"/>
              <a:gd name="connsiteY7" fmla="*/ 991851 h 6301389"/>
              <a:gd name="connsiteX8" fmla="*/ 5878 w 5088153"/>
              <a:gd name="connsiteY8" fmla="*/ 0 h 6301389"/>
              <a:gd name="connsiteX0" fmla="*/ 46 w 5082321"/>
              <a:gd name="connsiteY0" fmla="*/ 0 h 6301389"/>
              <a:gd name="connsiteX1" fmla="*/ 3281870 w 5082321"/>
              <a:gd name="connsiteY1" fmla="*/ 4754 h 6301389"/>
              <a:gd name="connsiteX2" fmla="*/ 1636479 w 5082321"/>
              <a:gd name="connsiteY2" fmla="*/ 1782256 h 6301389"/>
              <a:gd name="connsiteX3" fmla="*/ 2893712 w 5082321"/>
              <a:gd name="connsiteY3" fmla="*/ 1635565 h 6301389"/>
              <a:gd name="connsiteX4" fmla="*/ 4862812 w 5082321"/>
              <a:gd name="connsiteY4" fmla="*/ 3241897 h 6301389"/>
              <a:gd name="connsiteX5" fmla="*/ 4876606 w 5082321"/>
              <a:gd name="connsiteY5" fmla="*/ 4266301 h 6301389"/>
              <a:gd name="connsiteX6" fmla="*/ 3112576 w 5082321"/>
              <a:gd name="connsiteY6" fmla="*/ 6134005 h 6301389"/>
              <a:gd name="connsiteX7" fmla="*/ 185947 w 5082321"/>
              <a:gd name="connsiteY7" fmla="*/ 4142503 h 6301389"/>
              <a:gd name="connsiteX8" fmla="*/ 46 w 5082321"/>
              <a:gd name="connsiteY8" fmla="*/ 0 h 6301389"/>
              <a:gd name="connsiteX0" fmla="*/ 234187 w 4896374"/>
              <a:gd name="connsiteY0" fmla="*/ 3365074 h 6296635"/>
              <a:gd name="connsiteX1" fmla="*/ 3095923 w 4896374"/>
              <a:gd name="connsiteY1" fmla="*/ 0 h 6296635"/>
              <a:gd name="connsiteX2" fmla="*/ 1450532 w 4896374"/>
              <a:gd name="connsiteY2" fmla="*/ 1777502 h 6296635"/>
              <a:gd name="connsiteX3" fmla="*/ 2707765 w 4896374"/>
              <a:gd name="connsiteY3" fmla="*/ 1630811 h 6296635"/>
              <a:gd name="connsiteX4" fmla="*/ 4676865 w 4896374"/>
              <a:gd name="connsiteY4" fmla="*/ 3237143 h 6296635"/>
              <a:gd name="connsiteX5" fmla="*/ 4690659 w 4896374"/>
              <a:gd name="connsiteY5" fmla="*/ 4261547 h 6296635"/>
              <a:gd name="connsiteX6" fmla="*/ 2926629 w 4896374"/>
              <a:gd name="connsiteY6" fmla="*/ 6129251 h 6296635"/>
              <a:gd name="connsiteX7" fmla="*/ 0 w 4896374"/>
              <a:gd name="connsiteY7" fmla="*/ 4137749 h 6296635"/>
              <a:gd name="connsiteX8" fmla="*/ 234187 w 4896374"/>
              <a:gd name="connsiteY8" fmla="*/ 3365074 h 6296635"/>
              <a:gd name="connsiteX0" fmla="*/ 234187 w 4896374"/>
              <a:gd name="connsiteY0" fmla="*/ 1841409 h 4772970"/>
              <a:gd name="connsiteX1" fmla="*/ 1150738 w 4896374"/>
              <a:gd name="connsiteY1" fmla="*/ 823343 h 4772970"/>
              <a:gd name="connsiteX2" fmla="*/ 1450532 w 4896374"/>
              <a:gd name="connsiteY2" fmla="*/ 253837 h 4772970"/>
              <a:gd name="connsiteX3" fmla="*/ 2707765 w 4896374"/>
              <a:gd name="connsiteY3" fmla="*/ 107146 h 4772970"/>
              <a:gd name="connsiteX4" fmla="*/ 4676865 w 4896374"/>
              <a:gd name="connsiteY4" fmla="*/ 1713478 h 4772970"/>
              <a:gd name="connsiteX5" fmla="*/ 4690659 w 4896374"/>
              <a:gd name="connsiteY5" fmla="*/ 2737882 h 4772970"/>
              <a:gd name="connsiteX6" fmla="*/ 2926629 w 4896374"/>
              <a:gd name="connsiteY6" fmla="*/ 4605586 h 4772970"/>
              <a:gd name="connsiteX7" fmla="*/ 0 w 4896374"/>
              <a:gd name="connsiteY7" fmla="*/ 2614084 h 4772970"/>
              <a:gd name="connsiteX8" fmla="*/ 234187 w 4896374"/>
              <a:gd name="connsiteY8" fmla="*/ 1841409 h 4772970"/>
              <a:gd name="connsiteX0" fmla="*/ 97203 w 4759390"/>
              <a:gd name="connsiteY0" fmla="*/ 1841409 h 4772970"/>
              <a:gd name="connsiteX1" fmla="*/ 1013754 w 4759390"/>
              <a:gd name="connsiteY1" fmla="*/ 823343 h 4772970"/>
              <a:gd name="connsiteX2" fmla="*/ 1313548 w 4759390"/>
              <a:gd name="connsiteY2" fmla="*/ 253837 h 4772970"/>
              <a:gd name="connsiteX3" fmla="*/ 2570781 w 4759390"/>
              <a:gd name="connsiteY3" fmla="*/ 107146 h 4772970"/>
              <a:gd name="connsiteX4" fmla="*/ 4539881 w 4759390"/>
              <a:gd name="connsiteY4" fmla="*/ 1713478 h 4772970"/>
              <a:gd name="connsiteX5" fmla="*/ 4553675 w 4759390"/>
              <a:gd name="connsiteY5" fmla="*/ 2737882 h 4772970"/>
              <a:gd name="connsiteX6" fmla="*/ 2789645 w 4759390"/>
              <a:gd name="connsiteY6" fmla="*/ 4605586 h 4772970"/>
              <a:gd name="connsiteX7" fmla="*/ 0 w 4759390"/>
              <a:gd name="connsiteY7" fmla="*/ 4358358 h 4772970"/>
              <a:gd name="connsiteX8" fmla="*/ 97203 w 4759390"/>
              <a:gd name="connsiteY8" fmla="*/ 1841409 h 4772970"/>
              <a:gd name="connsiteX0" fmla="*/ 67 w 4881430"/>
              <a:gd name="connsiteY0" fmla="*/ 2416746 h 4772970"/>
              <a:gd name="connsiteX1" fmla="*/ 1135794 w 4881430"/>
              <a:gd name="connsiteY1" fmla="*/ 823343 h 4772970"/>
              <a:gd name="connsiteX2" fmla="*/ 1435588 w 4881430"/>
              <a:gd name="connsiteY2" fmla="*/ 253837 h 4772970"/>
              <a:gd name="connsiteX3" fmla="*/ 2692821 w 4881430"/>
              <a:gd name="connsiteY3" fmla="*/ 107146 h 4772970"/>
              <a:gd name="connsiteX4" fmla="*/ 4661921 w 4881430"/>
              <a:gd name="connsiteY4" fmla="*/ 1713478 h 4772970"/>
              <a:gd name="connsiteX5" fmla="*/ 4675715 w 4881430"/>
              <a:gd name="connsiteY5" fmla="*/ 2737882 h 4772970"/>
              <a:gd name="connsiteX6" fmla="*/ 2911685 w 4881430"/>
              <a:gd name="connsiteY6" fmla="*/ 4605586 h 4772970"/>
              <a:gd name="connsiteX7" fmla="*/ 122040 w 4881430"/>
              <a:gd name="connsiteY7" fmla="*/ 4358358 h 4772970"/>
              <a:gd name="connsiteX8" fmla="*/ 67 w 4881430"/>
              <a:gd name="connsiteY8" fmla="*/ 2416746 h 4772970"/>
              <a:gd name="connsiteX0" fmla="*/ 197658 w 5079021"/>
              <a:gd name="connsiteY0" fmla="*/ 2416746 h 5000290"/>
              <a:gd name="connsiteX1" fmla="*/ 1333385 w 5079021"/>
              <a:gd name="connsiteY1" fmla="*/ 823343 h 5000290"/>
              <a:gd name="connsiteX2" fmla="*/ 1633179 w 5079021"/>
              <a:gd name="connsiteY2" fmla="*/ 253837 h 5000290"/>
              <a:gd name="connsiteX3" fmla="*/ 2890412 w 5079021"/>
              <a:gd name="connsiteY3" fmla="*/ 107146 h 5000290"/>
              <a:gd name="connsiteX4" fmla="*/ 4859512 w 5079021"/>
              <a:gd name="connsiteY4" fmla="*/ 1713478 h 5000290"/>
              <a:gd name="connsiteX5" fmla="*/ 4873306 w 5079021"/>
              <a:gd name="connsiteY5" fmla="*/ 2737882 h 5000290"/>
              <a:gd name="connsiteX6" fmla="*/ 3109276 w 5079021"/>
              <a:gd name="connsiteY6" fmla="*/ 4605586 h 5000290"/>
              <a:gd name="connsiteX7" fmla="*/ 0 w 5079021"/>
              <a:gd name="connsiteY7" fmla="*/ 4906298 h 5000290"/>
              <a:gd name="connsiteX8" fmla="*/ 197658 w 5079021"/>
              <a:gd name="connsiteY8" fmla="*/ 2416746 h 5000290"/>
              <a:gd name="connsiteX0" fmla="*/ 627 w 5084677"/>
              <a:gd name="connsiteY0" fmla="*/ 2563794 h 5000290"/>
              <a:gd name="connsiteX1" fmla="*/ 1339041 w 5084677"/>
              <a:gd name="connsiteY1" fmla="*/ 823343 h 5000290"/>
              <a:gd name="connsiteX2" fmla="*/ 1638835 w 5084677"/>
              <a:gd name="connsiteY2" fmla="*/ 253837 h 5000290"/>
              <a:gd name="connsiteX3" fmla="*/ 2896068 w 5084677"/>
              <a:gd name="connsiteY3" fmla="*/ 107146 h 5000290"/>
              <a:gd name="connsiteX4" fmla="*/ 4865168 w 5084677"/>
              <a:gd name="connsiteY4" fmla="*/ 1713478 h 5000290"/>
              <a:gd name="connsiteX5" fmla="*/ 4878962 w 5084677"/>
              <a:gd name="connsiteY5" fmla="*/ 2737882 h 5000290"/>
              <a:gd name="connsiteX6" fmla="*/ 3114932 w 5084677"/>
              <a:gd name="connsiteY6" fmla="*/ 4605586 h 5000290"/>
              <a:gd name="connsiteX7" fmla="*/ 5656 w 5084677"/>
              <a:gd name="connsiteY7" fmla="*/ 4906298 h 5000290"/>
              <a:gd name="connsiteX8" fmla="*/ 627 w 5084677"/>
              <a:gd name="connsiteY8" fmla="*/ 2563794 h 5000290"/>
              <a:gd name="connsiteX0" fmla="*/ 20 w 5084070"/>
              <a:gd name="connsiteY0" fmla="*/ 2563794 h 4772970"/>
              <a:gd name="connsiteX1" fmla="*/ 1338434 w 5084070"/>
              <a:gd name="connsiteY1" fmla="*/ 823343 h 4772970"/>
              <a:gd name="connsiteX2" fmla="*/ 1638228 w 5084070"/>
              <a:gd name="connsiteY2" fmla="*/ 253837 h 4772970"/>
              <a:gd name="connsiteX3" fmla="*/ 2895461 w 5084070"/>
              <a:gd name="connsiteY3" fmla="*/ 107146 h 4772970"/>
              <a:gd name="connsiteX4" fmla="*/ 4864561 w 5084070"/>
              <a:gd name="connsiteY4" fmla="*/ 1713478 h 4772970"/>
              <a:gd name="connsiteX5" fmla="*/ 4878355 w 5084070"/>
              <a:gd name="connsiteY5" fmla="*/ 2737882 h 4772970"/>
              <a:gd name="connsiteX6" fmla="*/ 3114325 w 5084070"/>
              <a:gd name="connsiteY6" fmla="*/ 4605586 h 4772970"/>
              <a:gd name="connsiteX7" fmla="*/ 438243 w 5084070"/>
              <a:gd name="connsiteY7" fmla="*/ 4465156 h 4772970"/>
              <a:gd name="connsiteX8" fmla="*/ 20 w 5084070"/>
              <a:gd name="connsiteY8" fmla="*/ 2563794 h 4772970"/>
              <a:gd name="connsiteX0" fmla="*/ 881 w 5084931"/>
              <a:gd name="connsiteY0" fmla="*/ 2563794 h 4985355"/>
              <a:gd name="connsiteX1" fmla="*/ 1339295 w 5084931"/>
              <a:gd name="connsiteY1" fmla="*/ 823343 h 4985355"/>
              <a:gd name="connsiteX2" fmla="*/ 1639089 w 5084931"/>
              <a:gd name="connsiteY2" fmla="*/ 253837 h 4985355"/>
              <a:gd name="connsiteX3" fmla="*/ 2896322 w 5084931"/>
              <a:gd name="connsiteY3" fmla="*/ 107146 h 4985355"/>
              <a:gd name="connsiteX4" fmla="*/ 4865422 w 5084931"/>
              <a:gd name="connsiteY4" fmla="*/ 1713478 h 4985355"/>
              <a:gd name="connsiteX5" fmla="*/ 4879216 w 5084931"/>
              <a:gd name="connsiteY5" fmla="*/ 2737882 h 4985355"/>
              <a:gd name="connsiteX6" fmla="*/ 3115186 w 5084931"/>
              <a:gd name="connsiteY6" fmla="*/ 4605586 h 4985355"/>
              <a:gd name="connsiteX7" fmla="*/ 1936 w 5084931"/>
              <a:gd name="connsiteY7" fmla="*/ 4890402 h 4985355"/>
              <a:gd name="connsiteX8" fmla="*/ 881 w 5084931"/>
              <a:gd name="connsiteY8" fmla="*/ 2563794 h 4985355"/>
              <a:gd name="connsiteX0" fmla="*/ 881 w 5084931"/>
              <a:gd name="connsiteY0" fmla="*/ 2563794 h 4890402"/>
              <a:gd name="connsiteX1" fmla="*/ 1339295 w 5084931"/>
              <a:gd name="connsiteY1" fmla="*/ 823343 h 4890402"/>
              <a:gd name="connsiteX2" fmla="*/ 1639089 w 5084931"/>
              <a:gd name="connsiteY2" fmla="*/ 253837 h 4890402"/>
              <a:gd name="connsiteX3" fmla="*/ 2896322 w 5084931"/>
              <a:gd name="connsiteY3" fmla="*/ 107146 h 4890402"/>
              <a:gd name="connsiteX4" fmla="*/ 4865422 w 5084931"/>
              <a:gd name="connsiteY4" fmla="*/ 1713478 h 4890402"/>
              <a:gd name="connsiteX5" fmla="*/ 4879216 w 5084931"/>
              <a:gd name="connsiteY5" fmla="*/ 2737882 h 4890402"/>
              <a:gd name="connsiteX6" fmla="*/ 3115186 w 5084931"/>
              <a:gd name="connsiteY6" fmla="*/ 4605586 h 4890402"/>
              <a:gd name="connsiteX7" fmla="*/ 1936 w 5084931"/>
              <a:gd name="connsiteY7" fmla="*/ 4890402 h 4890402"/>
              <a:gd name="connsiteX8" fmla="*/ 881 w 5084931"/>
              <a:gd name="connsiteY8" fmla="*/ 2563794 h 4890402"/>
              <a:gd name="connsiteX0" fmla="*/ 881 w 5084931"/>
              <a:gd name="connsiteY0" fmla="*/ 2563794 h 4918221"/>
              <a:gd name="connsiteX1" fmla="*/ 1339295 w 5084931"/>
              <a:gd name="connsiteY1" fmla="*/ 823343 h 4918221"/>
              <a:gd name="connsiteX2" fmla="*/ 1639089 w 5084931"/>
              <a:gd name="connsiteY2" fmla="*/ 253837 h 4918221"/>
              <a:gd name="connsiteX3" fmla="*/ 2896322 w 5084931"/>
              <a:gd name="connsiteY3" fmla="*/ 107146 h 4918221"/>
              <a:gd name="connsiteX4" fmla="*/ 4865422 w 5084931"/>
              <a:gd name="connsiteY4" fmla="*/ 1713478 h 4918221"/>
              <a:gd name="connsiteX5" fmla="*/ 4879216 w 5084931"/>
              <a:gd name="connsiteY5" fmla="*/ 2737882 h 4918221"/>
              <a:gd name="connsiteX6" fmla="*/ 3115186 w 5084931"/>
              <a:gd name="connsiteY6" fmla="*/ 4605586 h 4918221"/>
              <a:gd name="connsiteX7" fmla="*/ 1936 w 5084931"/>
              <a:gd name="connsiteY7" fmla="*/ 4918221 h 4918221"/>
              <a:gd name="connsiteX8" fmla="*/ 881 w 5084931"/>
              <a:gd name="connsiteY8" fmla="*/ 2563794 h 4918221"/>
              <a:gd name="connsiteX0" fmla="*/ 881 w 5084931"/>
              <a:gd name="connsiteY0" fmla="*/ 2563794 h 4918221"/>
              <a:gd name="connsiteX1" fmla="*/ 1339295 w 5084931"/>
              <a:gd name="connsiteY1" fmla="*/ 823343 h 4918221"/>
              <a:gd name="connsiteX2" fmla="*/ 1639089 w 5084931"/>
              <a:gd name="connsiteY2" fmla="*/ 253837 h 4918221"/>
              <a:gd name="connsiteX3" fmla="*/ 2896322 w 5084931"/>
              <a:gd name="connsiteY3" fmla="*/ 107146 h 4918221"/>
              <a:gd name="connsiteX4" fmla="*/ 4865422 w 5084931"/>
              <a:gd name="connsiteY4" fmla="*/ 1713478 h 4918221"/>
              <a:gd name="connsiteX5" fmla="*/ 4879216 w 5084931"/>
              <a:gd name="connsiteY5" fmla="*/ 2737882 h 4918221"/>
              <a:gd name="connsiteX6" fmla="*/ 3115186 w 5084931"/>
              <a:gd name="connsiteY6" fmla="*/ 4605586 h 4918221"/>
              <a:gd name="connsiteX7" fmla="*/ 1936 w 5084931"/>
              <a:gd name="connsiteY7" fmla="*/ 4918221 h 4918221"/>
              <a:gd name="connsiteX8" fmla="*/ 881 w 5084931"/>
              <a:gd name="connsiteY8" fmla="*/ 2563794 h 4918221"/>
              <a:gd name="connsiteX0" fmla="*/ 881 w 5084931"/>
              <a:gd name="connsiteY0" fmla="*/ 2563794 h 5048747"/>
              <a:gd name="connsiteX1" fmla="*/ 1339295 w 5084931"/>
              <a:gd name="connsiteY1" fmla="*/ 823343 h 5048747"/>
              <a:gd name="connsiteX2" fmla="*/ 1639089 w 5084931"/>
              <a:gd name="connsiteY2" fmla="*/ 253837 h 5048747"/>
              <a:gd name="connsiteX3" fmla="*/ 2896322 w 5084931"/>
              <a:gd name="connsiteY3" fmla="*/ 107146 h 5048747"/>
              <a:gd name="connsiteX4" fmla="*/ 4865422 w 5084931"/>
              <a:gd name="connsiteY4" fmla="*/ 1713478 h 5048747"/>
              <a:gd name="connsiteX5" fmla="*/ 4879216 w 5084931"/>
              <a:gd name="connsiteY5" fmla="*/ 2737882 h 5048747"/>
              <a:gd name="connsiteX6" fmla="*/ 3139032 w 5084931"/>
              <a:gd name="connsiteY6" fmla="*/ 4891733 h 5048747"/>
              <a:gd name="connsiteX7" fmla="*/ 1936 w 5084931"/>
              <a:gd name="connsiteY7" fmla="*/ 4918221 h 5048747"/>
              <a:gd name="connsiteX8" fmla="*/ 881 w 5084931"/>
              <a:gd name="connsiteY8" fmla="*/ 2563794 h 5048747"/>
              <a:gd name="connsiteX0" fmla="*/ 881 w 5084931"/>
              <a:gd name="connsiteY0" fmla="*/ 2563794 h 5048747"/>
              <a:gd name="connsiteX1" fmla="*/ 1339295 w 5084931"/>
              <a:gd name="connsiteY1" fmla="*/ 823343 h 5048747"/>
              <a:gd name="connsiteX2" fmla="*/ 1639089 w 5084931"/>
              <a:gd name="connsiteY2" fmla="*/ 253837 h 5048747"/>
              <a:gd name="connsiteX3" fmla="*/ 2896322 w 5084931"/>
              <a:gd name="connsiteY3" fmla="*/ 107146 h 5048747"/>
              <a:gd name="connsiteX4" fmla="*/ 4865422 w 5084931"/>
              <a:gd name="connsiteY4" fmla="*/ 1713478 h 5048747"/>
              <a:gd name="connsiteX5" fmla="*/ 4879216 w 5084931"/>
              <a:gd name="connsiteY5" fmla="*/ 2737882 h 5048747"/>
              <a:gd name="connsiteX6" fmla="*/ 3139032 w 5084931"/>
              <a:gd name="connsiteY6" fmla="*/ 4891733 h 5048747"/>
              <a:gd name="connsiteX7" fmla="*/ 1936 w 5084931"/>
              <a:gd name="connsiteY7" fmla="*/ 4918221 h 5048747"/>
              <a:gd name="connsiteX8" fmla="*/ 881 w 5084931"/>
              <a:gd name="connsiteY8" fmla="*/ 2563794 h 5048747"/>
              <a:gd name="connsiteX0" fmla="*/ 881 w 5084931"/>
              <a:gd name="connsiteY0" fmla="*/ 2563794 h 5090993"/>
              <a:gd name="connsiteX1" fmla="*/ 1339295 w 5084931"/>
              <a:gd name="connsiteY1" fmla="*/ 823343 h 5090993"/>
              <a:gd name="connsiteX2" fmla="*/ 1639089 w 5084931"/>
              <a:gd name="connsiteY2" fmla="*/ 253837 h 5090993"/>
              <a:gd name="connsiteX3" fmla="*/ 2896322 w 5084931"/>
              <a:gd name="connsiteY3" fmla="*/ 107146 h 5090993"/>
              <a:gd name="connsiteX4" fmla="*/ 4865422 w 5084931"/>
              <a:gd name="connsiteY4" fmla="*/ 1713478 h 5090993"/>
              <a:gd name="connsiteX5" fmla="*/ 4879216 w 5084931"/>
              <a:gd name="connsiteY5" fmla="*/ 2737882 h 5090993"/>
              <a:gd name="connsiteX6" fmla="*/ 3150955 w 5084931"/>
              <a:gd name="connsiteY6" fmla="*/ 4935450 h 5090993"/>
              <a:gd name="connsiteX7" fmla="*/ 1936 w 5084931"/>
              <a:gd name="connsiteY7" fmla="*/ 4918221 h 5090993"/>
              <a:gd name="connsiteX8" fmla="*/ 881 w 5084931"/>
              <a:gd name="connsiteY8" fmla="*/ 2563794 h 5090993"/>
              <a:gd name="connsiteX0" fmla="*/ 881 w 5084931"/>
              <a:gd name="connsiteY0" fmla="*/ 2563794 h 5067946"/>
              <a:gd name="connsiteX1" fmla="*/ 1339295 w 5084931"/>
              <a:gd name="connsiteY1" fmla="*/ 823343 h 5067946"/>
              <a:gd name="connsiteX2" fmla="*/ 1639089 w 5084931"/>
              <a:gd name="connsiteY2" fmla="*/ 253837 h 5067946"/>
              <a:gd name="connsiteX3" fmla="*/ 2896322 w 5084931"/>
              <a:gd name="connsiteY3" fmla="*/ 107146 h 5067946"/>
              <a:gd name="connsiteX4" fmla="*/ 4865422 w 5084931"/>
              <a:gd name="connsiteY4" fmla="*/ 1713478 h 5067946"/>
              <a:gd name="connsiteX5" fmla="*/ 4879216 w 5084931"/>
              <a:gd name="connsiteY5" fmla="*/ 2737882 h 5067946"/>
              <a:gd name="connsiteX6" fmla="*/ 3139032 w 5084931"/>
              <a:gd name="connsiteY6" fmla="*/ 4911604 h 5067946"/>
              <a:gd name="connsiteX7" fmla="*/ 1936 w 5084931"/>
              <a:gd name="connsiteY7" fmla="*/ 4918221 h 5067946"/>
              <a:gd name="connsiteX8" fmla="*/ 881 w 5084931"/>
              <a:gd name="connsiteY8" fmla="*/ 2563794 h 5067946"/>
              <a:gd name="connsiteX0" fmla="*/ 881 w 5084931"/>
              <a:gd name="connsiteY0" fmla="*/ 2563794 h 5067946"/>
              <a:gd name="connsiteX1" fmla="*/ 1339295 w 5084931"/>
              <a:gd name="connsiteY1" fmla="*/ 823343 h 5067946"/>
              <a:gd name="connsiteX2" fmla="*/ 1639089 w 5084931"/>
              <a:gd name="connsiteY2" fmla="*/ 253837 h 5067946"/>
              <a:gd name="connsiteX3" fmla="*/ 2896322 w 5084931"/>
              <a:gd name="connsiteY3" fmla="*/ 107146 h 5067946"/>
              <a:gd name="connsiteX4" fmla="*/ 4865422 w 5084931"/>
              <a:gd name="connsiteY4" fmla="*/ 1713478 h 5067946"/>
              <a:gd name="connsiteX5" fmla="*/ 4879216 w 5084931"/>
              <a:gd name="connsiteY5" fmla="*/ 2737882 h 5067946"/>
              <a:gd name="connsiteX6" fmla="*/ 3139032 w 5084931"/>
              <a:gd name="connsiteY6" fmla="*/ 4911604 h 5067946"/>
              <a:gd name="connsiteX7" fmla="*/ 1936 w 5084931"/>
              <a:gd name="connsiteY7" fmla="*/ 4918221 h 5067946"/>
              <a:gd name="connsiteX8" fmla="*/ 881 w 5084931"/>
              <a:gd name="connsiteY8" fmla="*/ 2563794 h 5067946"/>
              <a:gd name="connsiteX0" fmla="*/ 881 w 5084931"/>
              <a:gd name="connsiteY0" fmla="*/ 2563794 h 4918221"/>
              <a:gd name="connsiteX1" fmla="*/ 1339295 w 5084931"/>
              <a:gd name="connsiteY1" fmla="*/ 823343 h 4918221"/>
              <a:gd name="connsiteX2" fmla="*/ 1639089 w 5084931"/>
              <a:gd name="connsiteY2" fmla="*/ 253837 h 4918221"/>
              <a:gd name="connsiteX3" fmla="*/ 2896322 w 5084931"/>
              <a:gd name="connsiteY3" fmla="*/ 107146 h 4918221"/>
              <a:gd name="connsiteX4" fmla="*/ 4865422 w 5084931"/>
              <a:gd name="connsiteY4" fmla="*/ 1713478 h 4918221"/>
              <a:gd name="connsiteX5" fmla="*/ 4879216 w 5084931"/>
              <a:gd name="connsiteY5" fmla="*/ 2737882 h 4918221"/>
              <a:gd name="connsiteX6" fmla="*/ 3139032 w 5084931"/>
              <a:gd name="connsiteY6" fmla="*/ 4911604 h 4918221"/>
              <a:gd name="connsiteX7" fmla="*/ 1936 w 5084931"/>
              <a:gd name="connsiteY7" fmla="*/ 4918221 h 4918221"/>
              <a:gd name="connsiteX8" fmla="*/ 881 w 5084931"/>
              <a:gd name="connsiteY8" fmla="*/ 2563794 h 4918221"/>
              <a:gd name="connsiteX0" fmla="*/ 881 w 5111046"/>
              <a:gd name="connsiteY0" fmla="*/ 2563794 h 4918221"/>
              <a:gd name="connsiteX1" fmla="*/ 1339295 w 5111046"/>
              <a:gd name="connsiteY1" fmla="*/ 823343 h 4918221"/>
              <a:gd name="connsiteX2" fmla="*/ 1639089 w 5111046"/>
              <a:gd name="connsiteY2" fmla="*/ 253837 h 4918221"/>
              <a:gd name="connsiteX3" fmla="*/ 2896322 w 5111046"/>
              <a:gd name="connsiteY3" fmla="*/ 107146 h 4918221"/>
              <a:gd name="connsiteX4" fmla="*/ 4865422 w 5111046"/>
              <a:gd name="connsiteY4" fmla="*/ 1713478 h 4918221"/>
              <a:gd name="connsiteX5" fmla="*/ 4926908 w 5111046"/>
              <a:gd name="connsiteY5" fmla="*/ 2753779 h 4918221"/>
              <a:gd name="connsiteX6" fmla="*/ 3139032 w 5111046"/>
              <a:gd name="connsiteY6" fmla="*/ 4911604 h 4918221"/>
              <a:gd name="connsiteX7" fmla="*/ 1936 w 5111046"/>
              <a:gd name="connsiteY7" fmla="*/ 4918221 h 4918221"/>
              <a:gd name="connsiteX8" fmla="*/ 881 w 5111046"/>
              <a:gd name="connsiteY8" fmla="*/ 2563794 h 4918221"/>
              <a:gd name="connsiteX0" fmla="*/ 881 w 5111046"/>
              <a:gd name="connsiteY0" fmla="*/ 2563794 h 4918221"/>
              <a:gd name="connsiteX1" fmla="*/ 1339295 w 5111046"/>
              <a:gd name="connsiteY1" fmla="*/ 823343 h 4918221"/>
              <a:gd name="connsiteX2" fmla="*/ 1639089 w 5111046"/>
              <a:gd name="connsiteY2" fmla="*/ 253837 h 4918221"/>
              <a:gd name="connsiteX3" fmla="*/ 2896322 w 5111046"/>
              <a:gd name="connsiteY3" fmla="*/ 107146 h 4918221"/>
              <a:gd name="connsiteX4" fmla="*/ 4865422 w 5111046"/>
              <a:gd name="connsiteY4" fmla="*/ 1713478 h 4918221"/>
              <a:gd name="connsiteX5" fmla="*/ 4926908 w 5111046"/>
              <a:gd name="connsiteY5" fmla="*/ 2753779 h 4918221"/>
              <a:gd name="connsiteX6" fmla="*/ 3139032 w 5111046"/>
              <a:gd name="connsiteY6" fmla="*/ 4911604 h 4918221"/>
              <a:gd name="connsiteX7" fmla="*/ 1936 w 5111046"/>
              <a:gd name="connsiteY7" fmla="*/ 4918221 h 4918221"/>
              <a:gd name="connsiteX8" fmla="*/ 881 w 5111046"/>
              <a:gd name="connsiteY8" fmla="*/ 2563794 h 4918221"/>
              <a:gd name="connsiteX0" fmla="*/ 881 w 5145378"/>
              <a:gd name="connsiteY0" fmla="*/ 2563794 h 4918221"/>
              <a:gd name="connsiteX1" fmla="*/ 1339295 w 5145378"/>
              <a:gd name="connsiteY1" fmla="*/ 823343 h 4918221"/>
              <a:gd name="connsiteX2" fmla="*/ 1639089 w 5145378"/>
              <a:gd name="connsiteY2" fmla="*/ 253837 h 4918221"/>
              <a:gd name="connsiteX3" fmla="*/ 2896322 w 5145378"/>
              <a:gd name="connsiteY3" fmla="*/ 107146 h 4918221"/>
              <a:gd name="connsiteX4" fmla="*/ 4865422 w 5145378"/>
              <a:gd name="connsiteY4" fmla="*/ 1713478 h 4918221"/>
              <a:gd name="connsiteX5" fmla="*/ 4926908 w 5145378"/>
              <a:gd name="connsiteY5" fmla="*/ 2753779 h 4918221"/>
              <a:gd name="connsiteX6" fmla="*/ 3139032 w 5145378"/>
              <a:gd name="connsiteY6" fmla="*/ 4911604 h 4918221"/>
              <a:gd name="connsiteX7" fmla="*/ 1936 w 5145378"/>
              <a:gd name="connsiteY7" fmla="*/ 4918221 h 4918221"/>
              <a:gd name="connsiteX8" fmla="*/ 881 w 5145378"/>
              <a:gd name="connsiteY8" fmla="*/ 2563794 h 4918221"/>
              <a:gd name="connsiteX0" fmla="*/ 881 w 5052584"/>
              <a:gd name="connsiteY0" fmla="*/ 2563794 h 4918221"/>
              <a:gd name="connsiteX1" fmla="*/ 1339295 w 5052584"/>
              <a:gd name="connsiteY1" fmla="*/ 823343 h 4918221"/>
              <a:gd name="connsiteX2" fmla="*/ 1639089 w 5052584"/>
              <a:gd name="connsiteY2" fmla="*/ 253837 h 4918221"/>
              <a:gd name="connsiteX3" fmla="*/ 2896322 w 5052584"/>
              <a:gd name="connsiteY3" fmla="*/ 107146 h 4918221"/>
              <a:gd name="connsiteX4" fmla="*/ 4551456 w 5052584"/>
              <a:gd name="connsiteY4" fmla="*/ 1892319 h 4918221"/>
              <a:gd name="connsiteX5" fmla="*/ 4926908 w 5052584"/>
              <a:gd name="connsiteY5" fmla="*/ 2753779 h 4918221"/>
              <a:gd name="connsiteX6" fmla="*/ 3139032 w 5052584"/>
              <a:gd name="connsiteY6" fmla="*/ 4911604 h 4918221"/>
              <a:gd name="connsiteX7" fmla="*/ 1936 w 5052584"/>
              <a:gd name="connsiteY7" fmla="*/ 4918221 h 4918221"/>
              <a:gd name="connsiteX8" fmla="*/ 881 w 5052584"/>
              <a:gd name="connsiteY8" fmla="*/ 2563794 h 4918221"/>
              <a:gd name="connsiteX0" fmla="*/ 881 w 5105592"/>
              <a:gd name="connsiteY0" fmla="*/ 2563794 h 4918221"/>
              <a:gd name="connsiteX1" fmla="*/ 1339295 w 5105592"/>
              <a:gd name="connsiteY1" fmla="*/ 823343 h 4918221"/>
              <a:gd name="connsiteX2" fmla="*/ 1639089 w 5105592"/>
              <a:gd name="connsiteY2" fmla="*/ 253837 h 4918221"/>
              <a:gd name="connsiteX3" fmla="*/ 2896322 w 5105592"/>
              <a:gd name="connsiteY3" fmla="*/ 107146 h 4918221"/>
              <a:gd name="connsiteX4" fmla="*/ 4762091 w 5105592"/>
              <a:gd name="connsiteY4" fmla="*/ 1641941 h 4918221"/>
              <a:gd name="connsiteX5" fmla="*/ 4926908 w 5105592"/>
              <a:gd name="connsiteY5" fmla="*/ 2753779 h 4918221"/>
              <a:gd name="connsiteX6" fmla="*/ 3139032 w 5105592"/>
              <a:gd name="connsiteY6" fmla="*/ 4911604 h 4918221"/>
              <a:gd name="connsiteX7" fmla="*/ 1936 w 5105592"/>
              <a:gd name="connsiteY7" fmla="*/ 4918221 h 4918221"/>
              <a:gd name="connsiteX8" fmla="*/ 881 w 5105592"/>
              <a:gd name="connsiteY8" fmla="*/ 2563794 h 4918221"/>
              <a:gd name="connsiteX0" fmla="*/ 881 w 5133565"/>
              <a:gd name="connsiteY0" fmla="*/ 2563794 h 4918221"/>
              <a:gd name="connsiteX1" fmla="*/ 1339295 w 5133565"/>
              <a:gd name="connsiteY1" fmla="*/ 823343 h 4918221"/>
              <a:gd name="connsiteX2" fmla="*/ 1639089 w 5133565"/>
              <a:gd name="connsiteY2" fmla="*/ 253837 h 4918221"/>
              <a:gd name="connsiteX3" fmla="*/ 2896322 w 5133565"/>
              <a:gd name="connsiteY3" fmla="*/ 107146 h 4918221"/>
              <a:gd name="connsiteX4" fmla="*/ 4837602 w 5133565"/>
              <a:gd name="connsiteY4" fmla="*/ 1713478 h 4918221"/>
              <a:gd name="connsiteX5" fmla="*/ 4926908 w 5133565"/>
              <a:gd name="connsiteY5" fmla="*/ 2753779 h 4918221"/>
              <a:gd name="connsiteX6" fmla="*/ 3139032 w 5133565"/>
              <a:gd name="connsiteY6" fmla="*/ 4911604 h 4918221"/>
              <a:gd name="connsiteX7" fmla="*/ 1936 w 5133565"/>
              <a:gd name="connsiteY7" fmla="*/ 4918221 h 4918221"/>
              <a:gd name="connsiteX8" fmla="*/ 881 w 5133565"/>
              <a:gd name="connsiteY8" fmla="*/ 2563794 h 4918221"/>
              <a:gd name="connsiteX0" fmla="*/ 881 w 5124103"/>
              <a:gd name="connsiteY0" fmla="*/ 2563794 h 4918221"/>
              <a:gd name="connsiteX1" fmla="*/ 1339295 w 5124103"/>
              <a:gd name="connsiteY1" fmla="*/ 823343 h 4918221"/>
              <a:gd name="connsiteX2" fmla="*/ 1639089 w 5124103"/>
              <a:gd name="connsiteY2" fmla="*/ 253837 h 4918221"/>
              <a:gd name="connsiteX3" fmla="*/ 2896322 w 5124103"/>
              <a:gd name="connsiteY3" fmla="*/ 107146 h 4918221"/>
              <a:gd name="connsiteX4" fmla="*/ 4813756 w 5124103"/>
              <a:gd name="connsiteY4" fmla="*/ 1955907 h 4918221"/>
              <a:gd name="connsiteX5" fmla="*/ 4926908 w 5124103"/>
              <a:gd name="connsiteY5" fmla="*/ 2753779 h 4918221"/>
              <a:gd name="connsiteX6" fmla="*/ 3139032 w 5124103"/>
              <a:gd name="connsiteY6" fmla="*/ 4911604 h 4918221"/>
              <a:gd name="connsiteX7" fmla="*/ 1936 w 5124103"/>
              <a:gd name="connsiteY7" fmla="*/ 4918221 h 4918221"/>
              <a:gd name="connsiteX8" fmla="*/ 881 w 5124103"/>
              <a:gd name="connsiteY8" fmla="*/ 2563794 h 4918221"/>
              <a:gd name="connsiteX0" fmla="*/ 881 w 5122584"/>
              <a:gd name="connsiteY0" fmla="*/ 2563794 h 4918221"/>
              <a:gd name="connsiteX1" fmla="*/ 1339295 w 5122584"/>
              <a:gd name="connsiteY1" fmla="*/ 823343 h 4918221"/>
              <a:gd name="connsiteX2" fmla="*/ 1639089 w 5122584"/>
              <a:gd name="connsiteY2" fmla="*/ 253837 h 4918221"/>
              <a:gd name="connsiteX3" fmla="*/ 2896322 w 5122584"/>
              <a:gd name="connsiteY3" fmla="*/ 107146 h 4918221"/>
              <a:gd name="connsiteX4" fmla="*/ 4809782 w 5122584"/>
              <a:gd name="connsiteY4" fmla="*/ 1677710 h 4918221"/>
              <a:gd name="connsiteX5" fmla="*/ 4926908 w 5122584"/>
              <a:gd name="connsiteY5" fmla="*/ 2753779 h 4918221"/>
              <a:gd name="connsiteX6" fmla="*/ 3139032 w 5122584"/>
              <a:gd name="connsiteY6" fmla="*/ 4911604 h 4918221"/>
              <a:gd name="connsiteX7" fmla="*/ 1936 w 5122584"/>
              <a:gd name="connsiteY7" fmla="*/ 4918221 h 4918221"/>
              <a:gd name="connsiteX8" fmla="*/ 881 w 5122584"/>
              <a:gd name="connsiteY8" fmla="*/ 2563794 h 4918221"/>
              <a:gd name="connsiteX0" fmla="*/ 881 w 5154949"/>
              <a:gd name="connsiteY0" fmla="*/ 2563794 h 4918221"/>
              <a:gd name="connsiteX1" fmla="*/ 1339295 w 5154949"/>
              <a:gd name="connsiteY1" fmla="*/ 823343 h 4918221"/>
              <a:gd name="connsiteX2" fmla="*/ 1639089 w 5154949"/>
              <a:gd name="connsiteY2" fmla="*/ 253837 h 4918221"/>
              <a:gd name="connsiteX3" fmla="*/ 2896322 w 5154949"/>
              <a:gd name="connsiteY3" fmla="*/ 107146 h 4918221"/>
              <a:gd name="connsiteX4" fmla="*/ 4809782 w 5154949"/>
              <a:gd name="connsiteY4" fmla="*/ 1677710 h 4918221"/>
              <a:gd name="connsiteX5" fmla="*/ 4926908 w 5154949"/>
              <a:gd name="connsiteY5" fmla="*/ 2753779 h 4918221"/>
              <a:gd name="connsiteX6" fmla="*/ 3139032 w 5154949"/>
              <a:gd name="connsiteY6" fmla="*/ 4911604 h 4918221"/>
              <a:gd name="connsiteX7" fmla="*/ 1936 w 5154949"/>
              <a:gd name="connsiteY7" fmla="*/ 4918221 h 4918221"/>
              <a:gd name="connsiteX8" fmla="*/ 881 w 5154949"/>
              <a:gd name="connsiteY8" fmla="*/ 2563794 h 4918221"/>
              <a:gd name="connsiteX0" fmla="*/ 881 w 5153649"/>
              <a:gd name="connsiteY0" fmla="*/ 2563794 h 4918221"/>
              <a:gd name="connsiteX1" fmla="*/ 1339295 w 5153649"/>
              <a:gd name="connsiteY1" fmla="*/ 823343 h 4918221"/>
              <a:gd name="connsiteX2" fmla="*/ 1639089 w 5153649"/>
              <a:gd name="connsiteY2" fmla="*/ 253837 h 4918221"/>
              <a:gd name="connsiteX3" fmla="*/ 2896322 w 5153649"/>
              <a:gd name="connsiteY3" fmla="*/ 107146 h 4918221"/>
              <a:gd name="connsiteX4" fmla="*/ 4809782 w 5153649"/>
              <a:gd name="connsiteY4" fmla="*/ 1677710 h 4918221"/>
              <a:gd name="connsiteX5" fmla="*/ 4926908 w 5153649"/>
              <a:gd name="connsiteY5" fmla="*/ 2753779 h 4918221"/>
              <a:gd name="connsiteX6" fmla="*/ 3139032 w 5153649"/>
              <a:gd name="connsiteY6" fmla="*/ 4911604 h 4918221"/>
              <a:gd name="connsiteX7" fmla="*/ 1936 w 5153649"/>
              <a:gd name="connsiteY7" fmla="*/ 4918221 h 4918221"/>
              <a:gd name="connsiteX8" fmla="*/ 881 w 5153649"/>
              <a:gd name="connsiteY8" fmla="*/ 2563794 h 4918221"/>
              <a:gd name="connsiteX0" fmla="*/ 881 w 5153649"/>
              <a:gd name="connsiteY0" fmla="*/ 2563794 h 4918221"/>
              <a:gd name="connsiteX1" fmla="*/ 1339295 w 5153649"/>
              <a:gd name="connsiteY1" fmla="*/ 823343 h 4918221"/>
              <a:gd name="connsiteX2" fmla="*/ 1639089 w 5153649"/>
              <a:gd name="connsiteY2" fmla="*/ 253837 h 4918221"/>
              <a:gd name="connsiteX3" fmla="*/ 2896322 w 5153649"/>
              <a:gd name="connsiteY3" fmla="*/ 107146 h 4918221"/>
              <a:gd name="connsiteX4" fmla="*/ 4809782 w 5153649"/>
              <a:gd name="connsiteY4" fmla="*/ 1677710 h 4918221"/>
              <a:gd name="connsiteX5" fmla="*/ 4926908 w 5153649"/>
              <a:gd name="connsiteY5" fmla="*/ 2753779 h 4918221"/>
              <a:gd name="connsiteX6" fmla="*/ 3139032 w 5153649"/>
              <a:gd name="connsiteY6" fmla="*/ 4911604 h 4918221"/>
              <a:gd name="connsiteX7" fmla="*/ 1936 w 5153649"/>
              <a:gd name="connsiteY7" fmla="*/ 4918221 h 4918221"/>
              <a:gd name="connsiteX8" fmla="*/ 881 w 5153649"/>
              <a:gd name="connsiteY8" fmla="*/ 2563794 h 4918221"/>
              <a:gd name="connsiteX0" fmla="*/ 881 w 5119761"/>
              <a:gd name="connsiteY0" fmla="*/ 2563794 h 4918221"/>
              <a:gd name="connsiteX1" fmla="*/ 1339295 w 5119761"/>
              <a:gd name="connsiteY1" fmla="*/ 823343 h 4918221"/>
              <a:gd name="connsiteX2" fmla="*/ 1639089 w 5119761"/>
              <a:gd name="connsiteY2" fmla="*/ 253837 h 4918221"/>
              <a:gd name="connsiteX3" fmla="*/ 2951961 w 5119761"/>
              <a:gd name="connsiteY3" fmla="*/ 158811 h 4918221"/>
              <a:gd name="connsiteX4" fmla="*/ 4809782 w 5119761"/>
              <a:gd name="connsiteY4" fmla="*/ 1677710 h 4918221"/>
              <a:gd name="connsiteX5" fmla="*/ 4926908 w 5119761"/>
              <a:gd name="connsiteY5" fmla="*/ 2753779 h 4918221"/>
              <a:gd name="connsiteX6" fmla="*/ 3139032 w 5119761"/>
              <a:gd name="connsiteY6" fmla="*/ 4911604 h 4918221"/>
              <a:gd name="connsiteX7" fmla="*/ 1936 w 5119761"/>
              <a:gd name="connsiteY7" fmla="*/ 4918221 h 4918221"/>
              <a:gd name="connsiteX8" fmla="*/ 881 w 5119761"/>
              <a:gd name="connsiteY8" fmla="*/ 2563794 h 4918221"/>
              <a:gd name="connsiteX0" fmla="*/ 881 w 5119761"/>
              <a:gd name="connsiteY0" fmla="*/ 2563794 h 4918221"/>
              <a:gd name="connsiteX1" fmla="*/ 1339295 w 5119761"/>
              <a:gd name="connsiteY1" fmla="*/ 823343 h 4918221"/>
              <a:gd name="connsiteX2" fmla="*/ 1639089 w 5119761"/>
              <a:gd name="connsiteY2" fmla="*/ 253837 h 4918221"/>
              <a:gd name="connsiteX3" fmla="*/ 2951961 w 5119761"/>
              <a:gd name="connsiteY3" fmla="*/ 158811 h 4918221"/>
              <a:gd name="connsiteX4" fmla="*/ 4809782 w 5119761"/>
              <a:gd name="connsiteY4" fmla="*/ 1677710 h 4918221"/>
              <a:gd name="connsiteX5" fmla="*/ 4926908 w 5119761"/>
              <a:gd name="connsiteY5" fmla="*/ 2753779 h 4918221"/>
              <a:gd name="connsiteX6" fmla="*/ 3139032 w 5119761"/>
              <a:gd name="connsiteY6" fmla="*/ 4911604 h 4918221"/>
              <a:gd name="connsiteX7" fmla="*/ 1936 w 5119761"/>
              <a:gd name="connsiteY7" fmla="*/ 4918221 h 4918221"/>
              <a:gd name="connsiteX8" fmla="*/ 881 w 5119761"/>
              <a:gd name="connsiteY8" fmla="*/ 2563794 h 4918221"/>
              <a:gd name="connsiteX0" fmla="*/ 881 w 5152020"/>
              <a:gd name="connsiteY0" fmla="*/ 2563794 h 4918221"/>
              <a:gd name="connsiteX1" fmla="*/ 1339295 w 5152020"/>
              <a:gd name="connsiteY1" fmla="*/ 823343 h 4918221"/>
              <a:gd name="connsiteX2" fmla="*/ 1639089 w 5152020"/>
              <a:gd name="connsiteY2" fmla="*/ 253837 h 4918221"/>
              <a:gd name="connsiteX3" fmla="*/ 2951961 w 5152020"/>
              <a:gd name="connsiteY3" fmla="*/ 158811 h 4918221"/>
              <a:gd name="connsiteX4" fmla="*/ 4809782 w 5152020"/>
              <a:gd name="connsiteY4" fmla="*/ 1677710 h 4918221"/>
              <a:gd name="connsiteX5" fmla="*/ 4926908 w 5152020"/>
              <a:gd name="connsiteY5" fmla="*/ 2753779 h 4918221"/>
              <a:gd name="connsiteX6" fmla="*/ 3139032 w 5152020"/>
              <a:gd name="connsiteY6" fmla="*/ 4911604 h 4918221"/>
              <a:gd name="connsiteX7" fmla="*/ 1936 w 5152020"/>
              <a:gd name="connsiteY7" fmla="*/ 4918221 h 4918221"/>
              <a:gd name="connsiteX8" fmla="*/ 881 w 5152020"/>
              <a:gd name="connsiteY8" fmla="*/ 2563794 h 4918221"/>
              <a:gd name="connsiteX0" fmla="*/ 881 w 5148289"/>
              <a:gd name="connsiteY0" fmla="*/ 2563794 h 4918221"/>
              <a:gd name="connsiteX1" fmla="*/ 1339295 w 5148289"/>
              <a:gd name="connsiteY1" fmla="*/ 823343 h 4918221"/>
              <a:gd name="connsiteX2" fmla="*/ 1639089 w 5148289"/>
              <a:gd name="connsiteY2" fmla="*/ 253837 h 4918221"/>
              <a:gd name="connsiteX3" fmla="*/ 2951961 w 5148289"/>
              <a:gd name="connsiteY3" fmla="*/ 158811 h 4918221"/>
              <a:gd name="connsiteX4" fmla="*/ 4809782 w 5148289"/>
              <a:gd name="connsiteY4" fmla="*/ 1677710 h 4918221"/>
              <a:gd name="connsiteX5" fmla="*/ 4926908 w 5148289"/>
              <a:gd name="connsiteY5" fmla="*/ 2753779 h 4918221"/>
              <a:gd name="connsiteX6" fmla="*/ 3139032 w 5148289"/>
              <a:gd name="connsiteY6" fmla="*/ 4911604 h 4918221"/>
              <a:gd name="connsiteX7" fmla="*/ 1936 w 5148289"/>
              <a:gd name="connsiteY7" fmla="*/ 4918221 h 4918221"/>
              <a:gd name="connsiteX8" fmla="*/ 881 w 5148289"/>
              <a:gd name="connsiteY8" fmla="*/ 2563794 h 4918221"/>
              <a:gd name="connsiteX0" fmla="*/ 881 w 5150985"/>
              <a:gd name="connsiteY0" fmla="*/ 2563794 h 4918221"/>
              <a:gd name="connsiteX1" fmla="*/ 1339295 w 5150985"/>
              <a:gd name="connsiteY1" fmla="*/ 823343 h 4918221"/>
              <a:gd name="connsiteX2" fmla="*/ 1639089 w 5150985"/>
              <a:gd name="connsiteY2" fmla="*/ 253837 h 4918221"/>
              <a:gd name="connsiteX3" fmla="*/ 2951961 w 5150985"/>
              <a:gd name="connsiteY3" fmla="*/ 158811 h 4918221"/>
              <a:gd name="connsiteX4" fmla="*/ 4809782 w 5150985"/>
              <a:gd name="connsiteY4" fmla="*/ 1677710 h 4918221"/>
              <a:gd name="connsiteX5" fmla="*/ 4926908 w 5150985"/>
              <a:gd name="connsiteY5" fmla="*/ 2753779 h 4918221"/>
              <a:gd name="connsiteX6" fmla="*/ 3139032 w 5150985"/>
              <a:gd name="connsiteY6" fmla="*/ 4911604 h 4918221"/>
              <a:gd name="connsiteX7" fmla="*/ 1936 w 5150985"/>
              <a:gd name="connsiteY7" fmla="*/ 4918221 h 4918221"/>
              <a:gd name="connsiteX8" fmla="*/ 881 w 5150985"/>
              <a:gd name="connsiteY8" fmla="*/ 2563794 h 4918221"/>
              <a:gd name="connsiteX0" fmla="*/ 881 w 5150985"/>
              <a:gd name="connsiteY0" fmla="*/ 2563794 h 4918221"/>
              <a:gd name="connsiteX1" fmla="*/ 1339295 w 5150985"/>
              <a:gd name="connsiteY1" fmla="*/ 823343 h 4918221"/>
              <a:gd name="connsiteX2" fmla="*/ 1639089 w 5150985"/>
              <a:gd name="connsiteY2" fmla="*/ 253837 h 4918221"/>
              <a:gd name="connsiteX3" fmla="*/ 2951961 w 5150985"/>
              <a:gd name="connsiteY3" fmla="*/ 158811 h 4918221"/>
              <a:gd name="connsiteX4" fmla="*/ 4809782 w 5150985"/>
              <a:gd name="connsiteY4" fmla="*/ 1677710 h 4918221"/>
              <a:gd name="connsiteX5" fmla="*/ 4926908 w 5150985"/>
              <a:gd name="connsiteY5" fmla="*/ 2753779 h 4918221"/>
              <a:gd name="connsiteX6" fmla="*/ 3139032 w 5150985"/>
              <a:gd name="connsiteY6" fmla="*/ 4911604 h 4918221"/>
              <a:gd name="connsiteX7" fmla="*/ 1936 w 5150985"/>
              <a:gd name="connsiteY7" fmla="*/ 4918221 h 4918221"/>
              <a:gd name="connsiteX8" fmla="*/ 881 w 5150985"/>
              <a:gd name="connsiteY8" fmla="*/ 2563794 h 4918221"/>
              <a:gd name="connsiteX0" fmla="*/ 881 w 5150985"/>
              <a:gd name="connsiteY0" fmla="*/ 2534559 h 4888986"/>
              <a:gd name="connsiteX1" fmla="*/ 1339295 w 5150985"/>
              <a:gd name="connsiteY1" fmla="*/ 794108 h 4888986"/>
              <a:gd name="connsiteX2" fmla="*/ 1666909 w 5150985"/>
              <a:gd name="connsiteY2" fmla="*/ 256397 h 4888986"/>
              <a:gd name="connsiteX3" fmla="*/ 2951961 w 5150985"/>
              <a:gd name="connsiteY3" fmla="*/ 129576 h 4888986"/>
              <a:gd name="connsiteX4" fmla="*/ 4809782 w 5150985"/>
              <a:gd name="connsiteY4" fmla="*/ 1648475 h 4888986"/>
              <a:gd name="connsiteX5" fmla="*/ 4926908 w 5150985"/>
              <a:gd name="connsiteY5" fmla="*/ 2724544 h 4888986"/>
              <a:gd name="connsiteX6" fmla="*/ 3139032 w 5150985"/>
              <a:gd name="connsiteY6" fmla="*/ 4882369 h 4888986"/>
              <a:gd name="connsiteX7" fmla="*/ 1936 w 5150985"/>
              <a:gd name="connsiteY7" fmla="*/ 4888986 h 4888986"/>
              <a:gd name="connsiteX8" fmla="*/ 881 w 5150985"/>
              <a:gd name="connsiteY8" fmla="*/ 2534559 h 4888986"/>
              <a:gd name="connsiteX0" fmla="*/ 881 w 5150985"/>
              <a:gd name="connsiteY0" fmla="*/ 2653329 h 5007756"/>
              <a:gd name="connsiteX1" fmla="*/ 1339295 w 5150985"/>
              <a:gd name="connsiteY1" fmla="*/ 912878 h 5007756"/>
              <a:gd name="connsiteX2" fmla="*/ 1666909 w 5150985"/>
              <a:gd name="connsiteY2" fmla="*/ 375167 h 5007756"/>
              <a:gd name="connsiteX3" fmla="*/ 2951961 w 5150985"/>
              <a:gd name="connsiteY3" fmla="*/ 248346 h 5007756"/>
              <a:gd name="connsiteX4" fmla="*/ 4809782 w 5150985"/>
              <a:gd name="connsiteY4" fmla="*/ 1767245 h 5007756"/>
              <a:gd name="connsiteX5" fmla="*/ 4926908 w 5150985"/>
              <a:gd name="connsiteY5" fmla="*/ 2843314 h 5007756"/>
              <a:gd name="connsiteX6" fmla="*/ 3139032 w 5150985"/>
              <a:gd name="connsiteY6" fmla="*/ 5001139 h 5007756"/>
              <a:gd name="connsiteX7" fmla="*/ 1936 w 5150985"/>
              <a:gd name="connsiteY7" fmla="*/ 5007756 h 5007756"/>
              <a:gd name="connsiteX8" fmla="*/ 881 w 5150985"/>
              <a:gd name="connsiteY8" fmla="*/ 2653329 h 5007756"/>
              <a:gd name="connsiteX0" fmla="*/ 881 w 5150985"/>
              <a:gd name="connsiteY0" fmla="*/ 2578236 h 4932663"/>
              <a:gd name="connsiteX1" fmla="*/ 1339295 w 5150985"/>
              <a:gd name="connsiteY1" fmla="*/ 837785 h 4932663"/>
              <a:gd name="connsiteX2" fmla="*/ 1698703 w 5150985"/>
              <a:gd name="connsiteY2" fmla="*/ 435199 h 4932663"/>
              <a:gd name="connsiteX3" fmla="*/ 2951961 w 5150985"/>
              <a:gd name="connsiteY3" fmla="*/ 173253 h 4932663"/>
              <a:gd name="connsiteX4" fmla="*/ 4809782 w 5150985"/>
              <a:gd name="connsiteY4" fmla="*/ 1692152 h 4932663"/>
              <a:gd name="connsiteX5" fmla="*/ 4926908 w 5150985"/>
              <a:gd name="connsiteY5" fmla="*/ 2768221 h 4932663"/>
              <a:gd name="connsiteX6" fmla="*/ 3139032 w 5150985"/>
              <a:gd name="connsiteY6" fmla="*/ 4926046 h 4932663"/>
              <a:gd name="connsiteX7" fmla="*/ 1936 w 5150985"/>
              <a:gd name="connsiteY7" fmla="*/ 4932663 h 4932663"/>
              <a:gd name="connsiteX8" fmla="*/ 881 w 5150985"/>
              <a:gd name="connsiteY8" fmla="*/ 2578236 h 4932663"/>
              <a:gd name="connsiteX0" fmla="*/ 881 w 5150985"/>
              <a:gd name="connsiteY0" fmla="*/ 2667984 h 5022411"/>
              <a:gd name="connsiteX1" fmla="*/ 1339295 w 5150985"/>
              <a:gd name="connsiteY1" fmla="*/ 927533 h 5022411"/>
              <a:gd name="connsiteX2" fmla="*/ 1662935 w 5150985"/>
              <a:gd name="connsiteY2" fmla="*/ 365977 h 5022411"/>
              <a:gd name="connsiteX3" fmla="*/ 2951961 w 5150985"/>
              <a:gd name="connsiteY3" fmla="*/ 263001 h 5022411"/>
              <a:gd name="connsiteX4" fmla="*/ 4809782 w 5150985"/>
              <a:gd name="connsiteY4" fmla="*/ 1781900 h 5022411"/>
              <a:gd name="connsiteX5" fmla="*/ 4926908 w 5150985"/>
              <a:gd name="connsiteY5" fmla="*/ 2857969 h 5022411"/>
              <a:gd name="connsiteX6" fmla="*/ 3139032 w 5150985"/>
              <a:gd name="connsiteY6" fmla="*/ 5015794 h 5022411"/>
              <a:gd name="connsiteX7" fmla="*/ 1936 w 5150985"/>
              <a:gd name="connsiteY7" fmla="*/ 5022411 h 5022411"/>
              <a:gd name="connsiteX8" fmla="*/ 881 w 5150985"/>
              <a:gd name="connsiteY8" fmla="*/ 2667984 h 5022411"/>
              <a:gd name="connsiteX0" fmla="*/ 881 w 5150985"/>
              <a:gd name="connsiteY0" fmla="*/ 2658367 h 5012794"/>
              <a:gd name="connsiteX1" fmla="*/ 1339295 w 5150985"/>
              <a:gd name="connsiteY1" fmla="*/ 917916 h 5012794"/>
              <a:gd name="connsiteX2" fmla="*/ 1662935 w 5150985"/>
              <a:gd name="connsiteY2" fmla="*/ 356360 h 5012794"/>
              <a:gd name="connsiteX3" fmla="*/ 2951961 w 5150985"/>
              <a:gd name="connsiteY3" fmla="*/ 253384 h 5012794"/>
              <a:gd name="connsiteX4" fmla="*/ 4809782 w 5150985"/>
              <a:gd name="connsiteY4" fmla="*/ 1772283 h 5012794"/>
              <a:gd name="connsiteX5" fmla="*/ 4926908 w 5150985"/>
              <a:gd name="connsiteY5" fmla="*/ 2848352 h 5012794"/>
              <a:gd name="connsiteX6" fmla="*/ 3139032 w 5150985"/>
              <a:gd name="connsiteY6" fmla="*/ 5006177 h 5012794"/>
              <a:gd name="connsiteX7" fmla="*/ 1936 w 5150985"/>
              <a:gd name="connsiteY7" fmla="*/ 5012794 h 5012794"/>
              <a:gd name="connsiteX8" fmla="*/ 881 w 5150985"/>
              <a:gd name="connsiteY8" fmla="*/ 2658367 h 5012794"/>
              <a:gd name="connsiteX0" fmla="*/ 881 w 5150985"/>
              <a:gd name="connsiteY0" fmla="*/ 2680771 h 5035198"/>
              <a:gd name="connsiteX1" fmla="*/ 1339295 w 5150985"/>
              <a:gd name="connsiteY1" fmla="*/ 940320 h 5035198"/>
              <a:gd name="connsiteX2" fmla="*/ 1662935 w 5150985"/>
              <a:gd name="connsiteY2" fmla="*/ 378764 h 5035198"/>
              <a:gd name="connsiteX3" fmla="*/ 2951961 w 5150985"/>
              <a:gd name="connsiteY3" fmla="*/ 275788 h 5035198"/>
              <a:gd name="connsiteX4" fmla="*/ 4809782 w 5150985"/>
              <a:gd name="connsiteY4" fmla="*/ 1794687 h 5035198"/>
              <a:gd name="connsiteX5" fmla="*/ 4926908 w 5150985"/>
              <a:gd name="connsiteY5" fmla="*/ 2870756 h 5035198"/>
              <a:gd name="connsiteX6" fmla="*/ 3139032 w 5150985"/>
              <a:gd name="connsiteY6" fmla="*/ 5028581 h 5035198"/>
              <a:gd name="connsiteX7" fmla="*/ 1936 w 5150985"/>
              <a:gd name="connsiteY7" fmla="*/ 5035198 h 5035198"/>
              <a:gd name="connsiteX8" fmla="*/ 881 w 5150985"/>
              <a:gd name="connsiteY8" fmla="*/ 2680771 h 5035198"/>
              <a:gd name="connsiteX0" fmla="*/ 881 w 5122178"/>
              <a:gd name="connsiteY0" fmla="*/ 2702207 h 5056634"/>
              <a:gd name="connsiteX1" fmla="*/ 1339295 w 5122178"/>
              <a:gd name="connsiteY1" fmla="*/ 961756 h 5056634"/>
              <a:gd name="connsiteX2" fmla="*/ 1662935 w 5122178"/>
              <a:gd name="connsiteY2" fmla="*/ 400200 h 5056634"/>
              <a:gd name="connsiteX3" fmla="*/ 2904270 w 5122178"/>
              <a:gd name="connsiteY3" fmla="*/ 253507 h 5056634"/>
              <a:gd name="connsiteX4" fmla="*/ 4809782 w 5122178"/>
              <a:gd name="connsiteY4" fmla="*/ 1816123 h 5056634"/>
              <a:gd name="connsiteX5" fmla="*/ 4926908 w 5122178"/>
              <a:gd name="connsiteY5" fmla="*/ 2892192 h 5056634"/>
              <a:gd name="connsiteX6" fmla="*/ 3139032 w 5122178"/>
              <a:gd name="connsiteY6" fmla="*/ 5050017 h 5056634"/>
              <a:gd name="connsiteX7" fmla="*/ 1936 w 5122178"/>
              <a:gd name="connsiteY7" fmla="*/ 5056634 h 5056634"/>
              <a:gd name="connsiteX8" fmla="*/ 881 w 5122178"/>
              <a:gd name="connsiteY8" fmla="*/ 2702207 h 5056634"/>
              <a:gd name="connsiteX0" fmla="*/ 881 w 5122178"/>
              <a:gd name="connsiteY0" fmla="*/ 2706672 h 5061099"/>
              <a:gd name="connsiteX1" fmla="*/ 1339295 w 5122178"/>
              <a:gd name="connsiteY1" fmla="*/ 966221 h 5061099"/>
              <a:gd name="connsiteX2" fmla="*/ 1662935 w 5122178"/>
              <a:gd name="connsiteY2" fmla="*/ 404665 h 5061099"/>
              <a:gd name="connsiteX3" fmla="*/ 2904270 w 5122178"/>
              <a:gd name="connsiteY3" fmla="*/ 257972 h 5061099"/>
              <a:gd name="connsiteX4" fmla="*/ 4809782 w 5122178"/>
              <a:gd name="connsiteY4" fmla="*/ 1820588 h 5061099"/>
              <a:gd name="connsiteX5" fmla="*/ 4926908 w 5122178"/>
              <a:gd name="connsiteY5" fmla="*/ 2896657 h 5061099"/>
              <a:gd name="connsiteX6" fmla="*/ 3139032 w 5122178"/>
              <a:gd name="connsiteY6" fmla="*/ 5054482 h 5061099"/>
              <a:gd name="connsiteX7" fmla="*/ 1936 w 5122178"/>
              <a:gd name="connsiteY7" fmla="*/ 5061099 h 5061099"/>
              <a:gd name="connsiteX8" fmla="*/ 881 w 5122178"/>
              <a:gd name="connsiteY8" fmla="*/ 2706672 h 5061099"/>
              <a:gd name="connsiteX0" fmla="*/ 881 w 5150382"/>
              <a:gd name="connsiteY0" fmla="*/ 2706672 h 5061099"/>
              <a:gd name="connsiteX1" fmla="*/ 1339295 w 5150382"/>
              <a:gd name="connsiteY1" fmla="*/ 966221 h 5061099"/>
              <a:gd name="connsiteX2" fmla="*/ 1662935 w 5150382"/>
              <a:gd name="connsiteY2" fmla="*/ 404665 h 5061099"/>
              <a:gd name="connsiteX3" fmla="*/ 2904270 w 5150382"/>
              <a:gd name="connsiteY3" fmla="*/ 257972 h 5061099"/>
              <a:gd name="connsiteX4" fmla="*/ 4809782 w 5150382"/>
              <a:gd name="connsiteY4" fmla="*/ 1820588 h 5061099"/>
              <a:gd name="connsiteX5" fmla="*/ 4926908 w 5150382"/>
              <a:gd name="connsiteY5" fmla="*/ 2896657 h 5061099"/>
              <a:gd name="connsiteX6" fmla="*/ 3139032 w 5150382"/>
              <a:gd name="connsiteY6" fmla="*/ 5054482 h 5061099"/>
              <a:gd name="connsiteX7" fmla="*/ 1936 w 5150382"/>
              <a:gd name="connsiteY7" fmla="*/ 5061099 h 5061099"/>
              <a:gd name="connsiteX8" fmla="*/ 881 w 5150382"/>
              <a:gd name="connsiteY8" fmla="*/ 2706672 h 5061099"/>
              <a:gd name="connsiteX0" fmla="*/ 881 w 5150382"/>
              <a:gd name="connsiteY0" fmla="*/ 2706672 h 5061099"/>
              <a:gd name="connsiteX1" fmla="*/ 1263785 w 5150382"/>
              <a:gd name="connsiteY1" fmla="*/ 970195 h 5061099"/>
              <a:gd name="connsiteX2" fmla="*/ 1662935 w 5150382"/>
              <a:gd name="connsiteY2" fmla="*/ 404665 h 5061099"/>
              <a:gd name="connsiteX3" fmla="*/ 2904270 w 5150382"/>
              <a:gd name="connsiteY3" fmla="*/ 257972 h 5061099"/>
              <a:gd name="connsiteX4" fmla="*/ 4809782 w 5150382"/>
              <a:gd name="connsiteY4" fmla="*/ 1820588 h 5061099"/>
              <a:gd name="connsiteX5" fmla="*/ 4926908 w 5150382"/>
              <a:gd name="connsiteY5" fmla="*/ 2896657 h 5061099"/>
              <a:gd name="connsiteX6" fmla="*/ 3139032 w 5150382"/>
              <a:gd name="connsiteY6" fmla="*/ 5054482 h 5061099"/>
              <a:gd name="connsiteX7" fmla="*/ 1936 w 5150382"/>
              <a:gd name="connsiteY7" fmla="*/ 5061099 h 5061099"/>
              <a:gd name="connsiteX8" fmla="*/ 881 w 5150382"/>
              <a:gd name="connsiteY8" fmla="*/ 2706672 h 5061099"/>
              <a:gd name="connsiteX0" fmla="*/ 881 w 5150382"/>
              <a:gd name="connsiteY0" fmla="*/ 2706672 h 5061099"/>
              <a:gd name="connsiteX1" fmla="*/ 1263785 w 5150382"/>
              <a:gd name="connsiteY1" fmla="*/ 970195 h 5061099"/>
              <a:gd name="connsiteX2" fmla="*/ 1662935 w 5150382"/>
              <a:gd name="connsiteY2" fmla="*/ 404665 h 5061099"/>
              <a:gd name="connsiteX3" fmla="*/ 2904270 w 5150382"/>
              <a:gd name="connsiteY3" fmla="*/ 257972 h 5061099"/>
              <a:gd name="connsiteX4" fmla="*/ 4809782 w 5150382"/>
              <a:gd name="connsiteY4" fmla="*/ 1820588 h 5061099"/>
              <a:gd name="connsiteX5" fmla="*/ 4926908 w 5150382"/>
              <a:gd name="connsiteY5" fmla="*/ 2896657 h 5061099"/>
              <a:gd name="connsiteX6" fmla="*/ 3139032 w 5150382"/>
              <a:gd name="connsiteY6" fmla="*/ 5054482 h 5061099"/>
              <a:gd name="connsiteX7" fmla="*/ 1936 w 5150382"/>
              <a:gd name="connsiteY7" fmla="*/ 5061099 h 5061099"/>
              <a:gd name="connsiteX8" fmla="*/ 881 w 5150382"/>
              <a:gd name="connsiteY8" fmla="*/ 2706672 h 5061099"/>
              <a:gd name="connsiteX0" fmla="*/ 881 w 5150382"/>
              <a:gd name="connsiteY0" fmla="*/ 2706672 h 5061099"/>
              <a:gd name="connsiteX1" fmla="*/ 1263785 w 5150382"/>
              <a:gd name="connsiteY1" fmla="*/ 970195 h 5061099"/>
              <a:gd name="connsiteX2" fmla="*/ 1662935 w 5150382"/>
              <a:gd name="connsiteY2" fmla="*/ 404665 h 5061099"/>
              <a:gd name="connsiteX3" fmla="*/ 2904270 w 5150382"/>
              <a:gd name="connsiteY3" fmla="*/ 257972 h 5061099"/>
              <a:gd name="connsiteX4" fmla="*/ 4809782 w 5150382"/>
              <a:gd name="connsiteY4" fmla="*/ 1820588 h 5061099"/>
              <a:gd name="connsiteX5" fmla="*/ 4926908 w 5150382"/>
              <a:gd name="connsiteY5" fmla="*/ 2896657 h 5061099"/>
              <a:gd name="connsiteX6" fmla="*/ 3139032 w 5150382"/>
              <a:gd name="connsiteY6" fmla="*/ 5054482 h 5061099"/>
              <a:gd name="connsiteX7" fmla="*/ 1936 w 5150382"/>
              <a:gd name="connsiteY7" fmla="*/ 5061099 h 5061099"/>
              <a:gd name="connsiteX8" fmla="*/ 881 w 5150382"/>
              <a:gd name="connsiteY8" fmla="*/ 2706672 h 5061099"/>
              <a:gd name="connsiteX0" fmla="*/ 881 w 5150382"/>
              <a:gd name="connsiteY0" fmla="*/ 2706672 h 5061099"/>
              <a:gd name="connsiteX1" fmla="*/ 1263785 w 5150382"/>
              <a:gd name="connsiteY1" fmla="*/ 970195 h 5061099"/>
              <a:gd name="connsiteX2" fmla="*/ 1662935 w 5150382"/>
              <a:gd name="connsiteY2" fmla="*/ 404665 h 5061099"/>
              <a:gd name="connsiteX3" fmla="*/ 2904270 w 5150382"/>
              <a:gd name="connsiteY3" fmla="*/ 257972 h 5061099"/>
              <a:gd name="connsiteX4" fmla="*/ 4809782 w 5150382"/>
              <a:gd name="connsiteY4" fmla="*/ 1820588 h 5061099"/>
              <a:gd name="connsiteX5" fmla="*/ 4926908 w 5150382"/>
              <a:gd name="connsiteY5" fmla="*/ 2896657 h 5061099"/>
              <a:gd name="connsiteX6" fmla="*/ 3229924 w 5150382"/>
              <a:gd name="connsiteY6" fmla="*/ 4933291 h 5061099"/>
              <a:gd name="connsiteX7" fmla="*/ 1936 w 5150382"/>
              <a:gd name="connsiteY7" fmla="*/ 5061099 h 5061099"/>
              <a:gd name="connsiteX8" fmla="*/ 881 w 5150382"/>
              <a:gd name="connsiteY8" fmla="*/ 2706672 h 5061099"/>
              <a:gd name="connsiteX0" fmla="*/ 9045 w 5158546"/>
              <a:gd name="connsiteY0" fmla="*/ 2706672 h 4933291"/>
              <a:gd name="connsiteX1" fmla="*/ 1271949 w 5158546"/>
              <a:gd name="connsiteY1" fmla="*/ 970195 h 4933291"/>
              <a:gd name="connsiteX2" fmla="*/ 1671099 w 5158546"/>
              <a:gd name="connsiteY2" fmla="*/ 404665 h 4933291"/>
              <a:gd name="connsiteX3" fmla="*/ 2912434 w 5158546"/>
              <a:gd name="connsiteY3" fmla="*/ 257972 h 4933291"/>
              <a:gd name="connsiteX4" fmla="*/ 4817946 w 5158546"/>
              <a:gd name="connsiteY4" fmla="*/ 1820588 h 4933291"/>
              <a:gd name="connsiteX5" fmla="*/ 4935072 w 5158546"/>
              <a:gd name="connsiteY5" fmla="*/ 2896657 h 4933291"/>
              <a:gd name="connsiteX6" fmla="*/ 3238088 w 5158546"/>
              <a:gd name="connsiteY6" fmla="*/ 4933291 h 4933291"/>
              <a:gd name="connsiteX7" fmla="*/ 0 w 5158546"/>
              <a:gd name="connsiteY7" fmla="*/ 3828987 h 4933291"/>
              <a:gd name="connsiteX8" fmla="*/ 9045 w 5158546"/>
              <a:gd name="connsiteY8" fmla="*/ 2706672 h 4933291"/>
              <a:gd name="connsiteX0" fmla="*/ 9045 w 5158546"/>
              <a:gd name="connsiteY0" fmla="*/ 2706672 h 4933291"/>
              <a:gd name="connsiteX1" fmla="*/ 1271949 w 5158546"/>
              <a:gd name="connsiteY1" fmla="*/ 970195 h 4933291"/>
              <a:gd name="connsiteX2" fmla="*/ 1671099 w 5158546"/>
              <a:gd name="connsiteY2" fmla="*/ 404665 h 4933291"/>
              <a:gd name="connsiteX3" fmla="*/ 2912434 w 5158546"/>
              <a:gd name="connsiteY3" fmla="*/ 257972 h 4933291"/>
              <a:gd name="connsiteX4" fmla="*/ 4817946 w 5158546"/>
              <a:gd name="connsiteY4" fmla="*/ 1820588 h 4933291"/>
              <a:gd name="connsiteX5" fmla="*/ 4935072 w 5158546"/>
              <a:gd name="connsiteY5" fmla="*/ 2896657 h 4933291"/>
              <a:gd name="connsiteX6" fmla="*/ 3238088 w 5158546"/>
              <a:gd name="connsiteY6" fmla="*/ 4933291 h 4933291"/>
              <a:gd name="connsiteX7" fmla="*/ 0 w 5158546"/>
              <a:gd name="connsiteY7" fmla="*/ 3828987 h 4933291"/>
              <a:gd name="connsiteX8" fmla="*/ 9045 w 5158546"/>
              <a:gd name="connsiteY8" fmla="*/ 2706672 h 4933291"/>
              <a:gd name="connsiteX0" fmla="*/ 37 w 5149538"/>
              <a:gd name="connsiteY0" fmla="*/ 2706672 h 4933291"/>
              <a:gd name="connsiteX1" fmla="*/ 1262941 w 5149538"/>
              <a:gd name="connsiteY1" fmla="*/ 970195 h 4933291"/>
              <a:gd name="connsiteX2" fmla="*/ 1662091 w 5149538"/>
              <a:gd name="connsiteY2" fmla="*/ 404665 h 4933291"/>
              <a:gd name="connsiteX3" fmla="*/ 2903426 w 5149538"/>
              <a:gd name="connsiteY3" fmla="*/ 257972 h 4933291"/>
              <a:gd name="connsiteX4" fmla="*/ 4808938 w 5149538"/>
              <a:gd name="connsiteY4" fmla="*/ 1820588 h 4933291"/>
              <a:gd name="connsiteX5" fmla="*/ 4926064 w 5149538"/>
              <a:gd name="connsiteY5" fmla="*/ 2896657 h 4933291"/>
              <a:gd name="connsiteX6" fmla="*/ 3229080 w 5149538"/>
              <a:gd name="connsiteY6" fmla="*/ 4933291 h 4933291"/>
              <a:gd name="connsiteX7" fmla="*/ 233375 w 5149538"/>
              <a:gd name="connsiteY7" fmla="*/ 3404818 h 4933291"/>
              <a:gd name="connsiteX8" fmla="*/ 37 w 5149538"/>
              <a:gd name="connsiteY8" fmla="*/ 2706672 h 4933291"/>
              <a:gd name="connsiteX0" fmla="*/ 881 w 5150382"/>
              <a:gd name="connsiteY0" fmla="*/ 2706672 h 4933291"/>
              <a:gd name="connsiteX1" fmla="*/ 1263785 w 5150382"/>
              <a:gd name="connsiteY1" fmla="*/ 970195 h 4933291"/>
              <a:gd name="connsiteX2" fmla="*/ 1662935 w 5150382"/>
              <a:gd name="connsiteY2" fmla="*/ 404665 h 4933291"/>
              <a:gd name="connsiteX3" fmla="*/ 2904270 w 5150382"/>
              <a:gd name="connsiteY3" fmla="*/ 257972 h 4933291"/>
              <a:gd name="connsiteX4" fmla="*/ 4809782 w 5150382"/>
              <a:gd name="connsiteY4" fmla="*/ 1820588 h 4933291"/>
              <a:gd name="connsiteX5" fmla="*/ 4926908 w 5150382"/>
              <a:gd name="connsiteY5" fmla="*/ 2896657 h 4933291"/>
              <a:gd name="connsiteX6" fmla="*/ 3229924 w 5150382"/>
              <a:gd name="connsiteY6" fmla="*/ 4933291 h 4933291"/>
              <a:gd name="connsiteX7" fmla="*/ 1936 w 5150382"/>
              <a:gd name="connsiteY7" fmla="*/ 3606803 h 4933291"/>
              <a:gd name="connsiteX8" fmla="*/ 881 w 5150382"/>
              <a:gd name="connsiteY8" fmla="*/ 2706672 h 4933291"/>
              <a:gd name="connsiteX0" fmla="*/ 881 w 5150382"/>
              <a:gd name="connsiteY0" fmla="*/ 2706672 h 4044555"/>
              <a:gd name="connsiteX1" fmla="*/ 1263785 w 5150382"/>
              <a:gd name="connsiteY1" fmla="*/ 970195 h 4044555"/>
              <a:gd name="connsiteX2" fmla="*/ 1662935 w 5150382"/>
              <a:gd name="connsiteY2" fmla="*/ 404665 h 4044555"/>
              <a:gd name="connsiteX3" fmla="*/ 2904270 w 5150382"/>
              <a:gd name="connsiteY3" fmla="*/ 257972 h 4044555"/>
              <a:gd name="connsiteX4" fmla="*/ 4809782 w 5150382"/>
              <a:gd name="connsiteY4" fmla="*/ 1820588 h 4044555"/>
              <a:gd name="connsiteX5" fmla="*/ 4926908 w 5150382"/>
              <a:gd name="connsiteY5" fmla="*/ 2896657 h 4044555"/>
              <a:gd name="connsiteX6" fmla="*/ 3997470 w 5150382"/>
              <a:gd name="connsiteY6" fmla="*/ 4044555 h 4044555"/>
              <a:gd name="connsiteX7" fmla="*/ 1936 w 5150382"/>
              <a:gd name="connsiteY7" fmla="*/ 3606803 h 4044555"/>
              <a:gd name="connsiteX8" fmla="*/ 881 w 5150382"/>
              <a:gd name="connsiteY8" fmla="*/ 2706672 h 4044555"/>
              <a:gd name="connsiteX0" fmla="*/ 881 w 5150382"/>
              <a:gd name="connsiteY0" fmla="*/ 2706672 h 4044555"/>
              <a:gd name="connsiteX1" fmla="*/ 1263785 w 5150382"/>
              <a:gd name="connsiteY1" fmla="*/ 970195 h 4044555"/>
              <a:gd name="connsiteX2" fmla="*/ 1662935 w 5150382"/>
              <a:gd name="connsiteY2" fmla="*/ 404665 h 4044555"/>
              <a:gd name="connsiteX3" fmla="*/ 2904270 w 5150382"/>
              <a:gd name="connsiteY3" fmla="*/ 257972 h 4044555"/>
              <a:gd name="connsiteX4" fmla="*/ 4809782 w 5150382"/>
              <a:gd name="connsiteY4" fmla="*/ 1820588 h 4044555"/>
              <a:gd name="connsiteX5" fmla="*/ 4926908 w 5150382"/>
              <a:gd name="connsiteY5" fmla="*/ 2896657 h 4044555"/>
              <a:gd name="connsiteX6" fmla="*/ 3997470 w 5150382"/>
              <a:gd name="connsiteY6" fmla="*/ 4044555 h 4044555"/>
              <a:gd name="connsiteX7" fmla="*/ 1936 w 5150382"/>
              <a:gd name="connsiteY7" fmla="*/ 3606803 h 4044555"/>
              <a:gd name="connsiteX8" fmla="*/ 881 w 5150382"/>
              <a:gd name="connsiteY8" fmla="*/ 2706672 h 4044555"/>
              <a:gd name="connsiteX0" fmla="*/ 881 w 5150382"/>
              <a:gd name="connsiteY0" fmla="*/ 2706672 h 3882967"/>
              <a:gd name="connsiteX1" fmla="*/ 1263785 w 5150382"/>
              <a:gd name="connsiteY1" fmla="*/ 970195 h 3882967"/>
              <a:gd name="connsiteX2" fmla="*/ 1662935 w 5150382"/>
              <a:gd name="connsiteY2" fmla="*/ 404665 h 3882967"/>
              <a:gd name="connsiteX3" fmla="*/ 2904270 w 5150382"/>
              <a:gd name="connsiteY3" fmla="*/ 257972 h 3882967"/>
              <a:gd name="connsiteX4" fmla="*/ 4809782 w 5150382"/>
              <a:gd name="connsiteY4" fmla="*/ 1820588 h 3882967"/>
              <a:gd name="connsiteX5" fmla="*/ 4926908 w 5150382"/>
              <a:gd name="connsiteY5" fmla="*/ 2896657 h 3882967"/>
              <a:gd name="connsiteX6" fmla="*/ 4199456 w 5150382"/>
              <a:gd name="connsiteY6" fmla="*/ 3882967 h 3882967"/>
              <a:gd name="connsiteX7" fmla="*/ 1936 w 5150382"/>
              <a:gd name="connsiteY7" fmla="*/ 3606803 h 3882967"/>
              <a:gd name="connsiteX8" fmla="*/ 881 w 5150382"/>
              <a:gd name="connsiteY8" fmla="*/ 2706672 h 3882967"/>
              <a:gd name="connsiteX0" fmla="*/ 881 w 5150382"/>
              <a:gd name="connsiteY0" fmla="*/ 2706672 h 3882967"/>
              <a:gd name="connsiteX1" fmla="*/ 1263785 w 5150382"/>
              <a:gd name="connsiteY1" fmla="*/ 970195 h 3882967"/>
              <a:gd name="connsiteX2" fmla="*/ 1662935 w 5150382"/>
              <a:gd name="connsiteY2" fmla="*/ 404665 h 3882967"/>
              <a:gd name="connsiteX3" fmla="*/ 2904270 w 5150382"/>
              <a:gd name="connsiteY3" fmla="*/ 257972 h 3882967"/>
              <a:gd name="connsiteX4" fmla="*/ 4809782 w 5150382"/>
              <a:gd name="connsiteY4" fmla="*/ 1820588 h 3882967"/>
              <a:gd name="connsiteX5" fmla="*/ 4926908 w 5150382"/>
              <a:gd name="connsiteY5" fmla="*/ 2896657 h 3882967"/>
              <a:gd name="connsiteX6" fmla="*/ 4199456 w 5150382"/>
              <a:gd name="connsiteY6" fmla="*/ 3882967 h 3882967"/>
              <a:gd name="connsiteX7" fmla="*/ 1936 w 5150382"/>
              <a:gd name="connsiteY7" fmla="*/ 3606803 h 3882967"/>
              <a:gd name="connsiteX8" fmla="*/ 881 w 5150382"/>
              <a:gd name="connsiteY8" fmla="*/ 2706672 h 3882967"/>
              <a:gd name="connsiteX0" fmla="*/ 881 w 5150382"/>
              <a:gd name="connsiteY0" fmla="*/ 2706672 h 3610286"/>
              <a:gd name="connsiteX1" fmla="*/ 1263785 w 5150382"/>
              <a:gd name="connsiteY1" fmla="*/ 970195 h 3610286"/>
              <a:gd name="connsiteX2" fmla="*/ 1662935 w 5150382"/>
              <a:gd name="connsiteY2" fmla="*/ 404665 h 3610286"/>
              <a:gd name="connsiteX3" fmla="*/ 2904270 w 5150382"/>
              <a:gd name="connsiteY3" fmla="*/ 257972 h 3610286"/>
              <a:gd name="connsiteX4" fmla="*/ 4809782 w 5150382"/>
              <a:gd name="connsiteY4" fmla="*/ 1820588 h 3610286"/>
              <a:gd name="connsiteX5" fmla="*/ 4926908 w 5150382"/>
              <a:gd name="connsiteY5" fmla="*/ 2896657 h 3610286"/>
              <a:gd name="connsiteX6" fmla="*/ 4401441 w 5150382"/>
              <a:gd name="connsiteY6" fmla="*/ 3610286 h 3610286"/>
              <a:gd name="connsiteX7" fmla="*/ 1936 w 5150382"/>
              <a:gd name="connsiteY7" fmla="*/ 3606803 h 3610286"/>
              <a:gd name="connsiteX8" fmla="*/ 881 w 5150382"/>
              <a:gd name="connsiteY8" fmla="*/ 2706672 h 3610286"/>
              <a:gd name="connsiteX0" fmla="*/ 881 w 5150382"/>
              <a:gd name="connsiteY0" fmla="*/ 2706672 h 3610286"/>
              <a:gd name="connsiteX1" fmla="*/ 1263785 w 5150382"/>
              <a:gd name="connsiteY1" fmla="*/ 970195 h 3610286"/>
              <a:gd name="connsiteX2" fmla="*/ 1662935 w 5150382"/>
              <a:gd name="connsiteY2" fmla="*/ 404665 h 3610286"/>
              <a:gd name="connsiteX3" fmla="*/ 2904270 w 5150382"/>
              <a:gd name="connsiteY3" fmla="*/ 257972 h 3610286"/>
              <a:gd name="connsiteX4" fmla="*/ 4809782 w 5150382"/>
              <a:gd name="connsiteY4" fmla="*/ 1820588 h 3610286"/>
              <a:gd name="connsiteX5" fmla="*/ 4926908 w 5150382"/>
              <a:gd name="connsiteY5" fmla="*/ 2896657 h 3610286"/>
              <a:gd name="connsiteX6" fmla="*/ 4401441 w 5150382"/>
              <a:gd name="connsiteY6" fmla="*/ 3610286 h 3610286"/>
              <a:gd name="connsiteX7" fmla="*/ 1936 w 5150382"/>
              <a:gd name="connsiteY7" fmla="*/ 3606803 h 3610286"/>
              <a:gd name="connsiteX8" fmla="*/ 881 w 5150382"/>
              <a:gd name="connsiteY8" fmla="*/ 2706672 h 3610286"/>
              <a:gd name="connsiteX0" fmla="*/ 881 w 5150382"/>
              <a:gd name="connsiteY0" fmla="*/ 2706672 h 3610286"/>
              <a:gd name="connsiteX1" fmla="*/ 1263785 w 5150382"/>
              <a:gd name="connsiteY1" fmla="*/ 970195 h 3610286"/>
              <a:gd name="connsiteX2" fmla="*/ 1662935 w 5150382"/>
              <a:gd name="connsiteY2" fmla="*/ 404665 h 3610286"/>
              <a:gd name="connsiteX3" fmla="*/ 2904270 w 5150382"/>
              <a:gd name="connsiteY3" fmla="*/ 257972 h 3610286"/>
              <a:gd name="connsiteX4" fmla="*/ 4809782 w 5150382"/>
              <a:gd name="connsiteY4" fmla="*/ 1820588 h 3610286"/>
              <a:gd name="connsiteX5" fmla="*/ 4926908 w 5150382"/>
              <a:gd name="connsiteY5" fmla="*/ 2896657 h 3610286"/>
              <a:gd name="connsiteX6" fmla="*/ 4401441 w 5150382"/>
              <a:gd name="connsiteY6" fmla="*/ 3610286 h 3610286"/>
              <a:gd name="connsiteX7" fmla="*/ 1936 w 5150382"/>
              <a:gd name="connsiteY7" fmla="*/ 3606803 h 3610286"/>
              <a:gd name="connsiteX8" fmla="*/ 881 w 5150382"/>
              <a:gd name="connsiteY8" fmla="*/ 2706672 h 3610286"/>
              <a:gd name="connsiteX0" fmla="*/ 881 w 5150382"/>
              <a:gd name="connsiteY0" fmla="*/ 2706672 h 3610286"/>
              <a:gd name="connsiteX1" fmla="*/ 1263785 w 5150382"/>
              <a:gd name="connsiteY1" fmla="*/ 970195 h 3610286"/>
              <a:gd name="connsiteX2" fmla="*/ 1662935 w 5150382"/>
              <a:gd name="connsiteY2" fmla="*/ 404665 h 3610286"/>
              <a:gd name="connsiteX3" fmla="*/ 2904270 w 5150382"/>
              <a:gd name="connsiteY3" fmla="*/ 257972 h 3610286"/>
              <a:gd name="connsiteX4" fmla="*/ 4809782 w 5150382"/>
              <a:gd name="connsiteY4" fmla="*/ 1820588 h 3610286"/>
              <a:gd name="connsiteX5" fmla="*/ 4926908 w 5150382"/>
              <a:gd name="connsiteY5" fmla="*/ 2896657 h 3610286"/>
              <a:gd name="connsiteX6" fmla="*/ 4401441 w 5150382"/>
              <a:gd name="connsiteY6" fmla="*/ 3610286 h 3610286"/>
              <a:gd name="connsiteX7" fmla="*/ 1936 w 5150382"/>
              <a:gd name="connsiteY7" fmla="*/ 3606803 h 3610286"/>
              <a:gd name="connsiteX8" fmla="*/ 881 w 5150382"/>
              <a:gd name="connsiteY8" fmla="*/ 2706672 h 3610286"/>
              <a:gd name="connsiteX0" fmla="*/ 881 w 5154481"/>
              <a:gd name="connsiteY0" fmla="*/ 2706672 h 3610286"/>
              <a:gd name="connsiteX1" fmla="*/ 1263785 w 5154481"/>
              <a:gd name="connsiteY1" fmla="*/ 970195 h 3610286"/>
              <a:gd name="connsiteX2" fmla="*/ 1662935 w 5154481"/>
              <a:gd name="connsiteY2" fmla="*/ 404665 h 3610286"/>
              <a:gd name="connsiteX3" fmla="*/ 2904270 w 5154481"/>
              <a:gd name="connsiteY3" fmla="*/ 257972 h 3610286"/>
              <a:gd name="connsiteX4" fmla="*/ 4809782 w 5154481"/>
              <a:gd name="connsiteY4" fmla="*/ 1820588 h 3610286"/>
              <a:gd name="connsiteX5" fmla="*/ 4926908 w 5154481"/>
              <a:gd name="connsiteY5" fmla="*/ 2896657 h 3610286"/>
              <a:gd name="connsiteX6" fmla="*/ 4401441 w 5154481"/>
              <a:gd name="connsiteY6" fmla="*/ 3610286 h 3610286"/>
              <a:gd name="connsiteX7" fmla="*/ 1936 w 5154481"/>
              <a:gd name="connsiteY7" fmla="*/ 3606803 h 3610286"/>
              <a:gd name="connsiteX8" fmla="*/ 881 w 5154481"/>
              <a:gd name="connsiteY8" fmla="*/ 2706672 h 3610286"/>
              <a:gd name="connsiteX0" fmla="*/ 881 w 5142162"/>
              <a:gd name="connsiteY0" fmla="*/ 2857783 h 3761397"/>
              <a:gd name="connsiteX1" fmla="*/ 1263785 w 5142162"/>
              <a:gd name="connsiteY1" fmla="*/ 1121306 h 3761397"/>
              <a:gd name="connsiteX2" fmla="*/ 1662935 w 5142162"/>
              <a:gd name="connsiteY2" fmla="*/ 555776 h 3761397"/>
              <a:gd name="connsiteX3" fmla="*/ 2604278 w 5142162"/>
              <a:gd name="connsiteY3" fmla="*/ 164474 h 3761397"/>
              <a:gd name="connsiteX4" fmla="*/ 4809782 w 5142162"/>
              <a:gd name="connsiteY4" fmla="*/ 1971699 h 3761397"/>
              <a:gd name="connsiteX5" fmla="*/ 4926908 w 5142162"/>
              <a:gd name="connsiteY5" fmla="*/ 3047768 h 3761397"/>
              <a:gd name="connsiteX6" fmla="*/ 4401441 w 5142162"/>
              <a:gd name="connsiteY6" fmla="*/ 3761397 h 3761397"/>
              <a:gd name="connsiteX7" fmla="*/ 1936 w 5142162"/>
              <a:gd name="connsiteY7" fmla="*/ 3757914 h 3761397"/>
              <a:gd name="connsiteX8" fmla="*/ 881 w 5142162"/>
              <a:gd name="connsiteY8" fmla="*/ 2857783 h 3761397"/>
              <a:gd name="connsiteX0" fmla="*/ 881 w 5142162"/>
              <a:gd name="connsiteY0" fmla="*/ 2727331 h 3630945"/>
              <a:gd name="connsiteX1" fmla="*/ 1263785 w 5142162"/>
              <a:gd name="connsiteY1" fmla="*/ 990854 h 3630945"/>
              <a:gd name="connsiteX2" fmla="*/ 1662935 w 5142162"/>
              <a:gd name="connsiteY2" fmla="*/ 425324 h 3630945"/>
              <a:gd name="connsiteX3" fmla="*/ 2604278 w 5142162"/>
              <a:gd name="connsiteY3" fmla="*/ 34022 h 3630945"/>
              <a:gd name="connsiteX4" fmla="*/ 4809782 w 5142162"/>
              <a:gd name="connsiteY4" fmla="*/ 1841247 h 3630945"/>
              <a:gd name="connsiteX5" fmla="*/ 4926908 w 5142162"/>
              <a:gd name="connsiteY5" fmla="*/ 2917316 h 3630945"/>
              <a:gd name="connsiteX6" fmla="*/ 4401441 w 5142162"/>
              <a:gd name="connsiteY6" fmla="*/ 3630945 h 3630945"/>
              <a:gd name="connsiteX7" fmla="*/ 1936 w 5142162"/>
              <a:gd name="connsiteY7" fmla="*/ 3627462 h 3630945"/>
              <a:gd name="connsiteX8" fmla="*/ 881 w 5142162"/>
              <a:gd name="connsiteY8" fmla="*/ 2727331 h 3630945"/>
              <a:gd name="connsiteX0" fmla="*/ 881 w 5139684"/>
              <a:gd name="connsiteY0" fmla="*/ 2619396 h 3523010"/>
              <a:gd name="connsiteX1" fmla="*/ 1263785 w 5139684"/>
              <a:gd name="connsiteY1" fmla="*/ 882919 h 3523010"/>
              <a:gd name="connsiteX2" fmla="*/ 1662935 w 5139684"/>
              <a:gd name="connsiteY2" fmla="*/ 317389 h 3523010"/>
              <a:gd name="connsiteX3" fmla="*/ 2650431 w 5139684"/>
              <a:gd name="connsiteY3" fmla="*/ 133774 h 3523010"/>
              <a:gd name="connsiteX4" fmla="*/ 4809782 w 5139684"/>
              <a:gd name="connsiteY4" fmla="*/ 1733312 h 3523010"/>
              <a:gd name="connsiteX5" fmla="*/ 4926908 w 5139684"/>
              <a:gd name="connsiteY5" fmla="*/ 2809381 h 3523010"/>
              <a:gd name="connsiteX6" fmla="*/ 4401441 w 5139684"/>
              <a:gd name="connsiteY6" fmla="*/ 3523010 h 3523010"/>
              <a:gd name="connsiteX7" fmla="*/ 1936 w 5139684"/>
              <a:gd name="connsiteY7" fmla="*/ 3519527 h 3523010"/>
              <a:gd name="connsiteX8" fmla="*/ 881 w 5139684"/>
              <a:gd name="connsiteY8" fmla="*/ 2619396 h 3523010"/>
              <a:gd name="connsiteX0" fmla="*/ 881 w 5139684"/>
              <a:gd name="connsiteY0" fmla="*/ 2658592 h 3562206"/>
              <a:gd name="connsiteX1" fmla="*/ 1263785 w 5139684"/>
              <a:gd name="connsiteY1" fmla="*/ 922115 h 3562206"/>
              <a:gd name="connsiteX2" fmla="*/ 2004463 w 5139684"/>
              <a:gd name="connsiteY2" fmla="*/ 430429 h 3562206"/>
              <a:gd name="connsiteX3" fmla="*/ 2650431 w 5139684"/>
              <a:gd name="connsiteY3" fmla="*/ 172970 h 3562206"/>
              <a:gd name="connsiteX4" fmla="*/ 4809782 w 5139684"/>
              <a:gd name="connsiteY4" fmla="*/ 1772508 h 3562206"/>
              <a:gd name="connsiteX5" fmla="*/ 4926908 w 5139684"/>
              <a:gd name="connsiteY5" fmla="*/ 2848577 h 3562206"/>
              <a:gd name="connsiteX6" fmla="*/ 4401441 w 5139684"/>
              <a:gd name="connsiteY6" fmla="*/ 3562206 h 3562206"/>
              <a:gd name="connsiteX7" fmla="*/ 1936 w 5139684"/>
              <a:gd name="connsiteY7" fmla="*/ 3558723 h 3562206"/>
              <a:gd name="connsiteX8" fmla="*/ 881 w 5139684"/>
              <a:gd name="connsiteY8" fmla="*/ 2658592 h 3562206"/>
              <a:gd name="connsiteX0" fmla="*/ 881 w 5139684"/>
              <a:gd name="connsiteY0" fmla="*/ 2636644 h 3540258"/>
              <a:gd name="connsiteX1" fmla="*/ 1263785 w 5139684"/>
              <a:gd name="connsiteY1" fmla="*/ 900167 h 3540258"/>
              <a:gd name="connsiteX2" fmla="*/ 2004463 w 5139684"/>
              <a:gd name="connsiteY2" fmla="*/ 408481 h 3540258"/>
              <a:gd name="connsiteX3" fmla="*/ 2650431 w 5139684"/>
              <a:gd name="connsiteY3" fmla="*/ 151022 h 3540258"/>
              <a:gd name="connsiteX4" fmla="*/ 4809782 w 5139684"/>
              <a:gd name="connsiteY4" fmla="*/ 1750560 h 3540258"/>
              <a:gd name="connsiteX5" fmla="*/ 4926908 w 5139684"/>
              <a:gd name="connsiteY5" fmla="*/ 2826629 h 3540258"/>
              <a:gd name="connsiteX6" fmla="*/ 4401441 w 5139684"/>
              <a:gd name="connsiteY6" fmla="*/ 3540258 h 3540258"/>
              <a:gd name="connsiteX7" fmla="*/ 1936 w 5139684"/>
              <a:gd name="connsiteY7" fmla="*/ 3536775 h 3540258"/>
              <a:gd name="connsiteX8" fmla="*/ 881 w 5139684"/>
              <a:gd name="connsiteY8" fmla="*/ 2636644 h 3540258"/>
              <a:gd name="connsiteX0" fmla="*/ 881 w 5139684"/>
              <a:gd name="connsiteY0" fmla="*/ 2640797 h 3544411"/>
              <a:gd name="connsiteX1" fmla="*/ 1263785 w 5139684"/>
              <a:gd name="connsiteY1" fmla="*/ 904320 h 3544411"/>
              <a:gd name="connsiteX2" fmla="*/ 1902928 w 5139684"/>
              <a:gd name="connsiteY2" fmla="*/ 403404 h 3544411"/>
              <a:gd name="connsiteX3" fmla="*/ 2650431 w 5139684"/>
              <a:gd name="connsiteY3" fmla="*/ 155175 h 3544411"/>
              <a:gd name="connsiteX4" fmla="*/ 4809782 w 5139684"/>
              <a:gd name="connsiteY4" fmla="*/ 1754713 h 3544411"/>
              <a:gd name="connsiteX5" fmla="*/ 4926908 w 5139684"/>
              <a:gd name="connsiteY5" fmla="*/ 2830782 h 3544411"/>
              <a:gd name="connsiteX6" fmla="*/ 4401441 w 5139684"/>
              <a:gd name="connsiteY6" fmla="*/ 3544411 h 3544411"/>
              <a:gd name="connsiteX7" fmla="*/ 1936 w 5139684"/>
              <a:gd name="connsiteY7" fmla="*/ 3540928 h 3544411"/>
              <a:gd name="connsiteX8" fmla="*/ 881 w 5139684"/>
              <a:gd name="connsiteY8" fmla="*/ 2640797 h 3544411"/>
              <a:gd name="connsiteX0" fmla="*/ 881 w 5139684"/>
              <a:gd name="connsiteY0" fmla="*/ 2658517 h 3562131"/>
              <a:gd name="connsiteX1" fmla="*/ 1263785 w 5139684"/>
              <a:gd name="connsiteY1" fmla="*/ 922040 h 3562131"/>
              <a:gd name="connsiteX2" fmla="*/ 1902928 w 5139684"/>
              <a:gd name="connsiteY2" fmla="*/ 421124 h 3562131"/>
              <a:gd name="connsiteX3" fmla="*/ 2650431 w 5139684"/>
              <a:gd name="connsiteY3" fmla="*/ 172895 h 3562131"/>
              <a:gd name="connsiteX4" fmla="*/ 4809782 w 5139684"/>
              <a:gd name="connsiteY4" fmla="*/ 1772433 h 3562131"/>
              <a:gd name="connsiteX5" fmla="*/ 4926908 w 5139684"/>
              <a:gd name="connsiteY5" fmla="*/ 2848502 h 3562131"/>
              <a:gd name="connsiteX6" fmla="*/ 4401441 w 5139684"/>
              <a:gd name="connsiteY6" fmla="*/ 3562131 h 3562131"/>
              <a:gd name="connsiteX7" fmla="*/ 1936 w 5139684"/>
              <a:gd name="connsiteY7" fmla="*/ 3558648 h 3562131"/>
              <a:gd name="connsiteX8" fmla="*/ 881 w 5139684"/>
              <a:gd name="connsiteY8" fmla="*/ 2658517 h 3562131"/>
              <a:gd name="connsiteX0" fmla="*/ 881 w 5135281"/>
              <a:gd name="connsiteY0" fmla="*/ 2789183 h 3692797"/>
              <a:gd name="connsiteX1" fmla="*/ 1263785 w 5135281"/>
              <a:gd name="connsiteY1" fmla="*/ 1052706 h 3692797"/>
              <a:gd name="connsiteX2" fmla="*/ 1902928 w 5135281"/>
              <a:gd name="connsiteY2" fmla="*/ 551790 h 3692797"/>
              <a:gd name="connsiteX3" fmla="*/ 2733505 w 5135281"/>
              <a:gd name="connsiteY3" fmla="*/ 109720 h 3692797"/>
              <a:gd name="connsiteX4" fmla="*/ 4809782 w 5135281"/>
              <a:gd name="connsiteY4" fmla="*/ 1903099 h 3692797"/>
              <a:gd name="connsiteX5" fmla="*/ 4926908 w 5135281"/>
              <a:gd name="connsiteY5" fmla="*/ 2979168 h 3692797"/>
              <a:gd name="connsiteX6" fmla="*/ 4401441 w 5135281"/>
              <a:gd name="connsiteY6" fmla="*/ 3692797 h 3692797"/>
              <a:gd name="connsiteX7" fmla="*/ 1936 w 5135281"/>
              <a:gd name="connsiteY7" fmla="*/ 3689314 h 3692797"/>
              <a:gd name="connsiteX8" fmla="*/ 881 w 5135281"/>
              <a:gd name="connsiteY8" fmla="*/ 2789183 h 3692797"/>
              <a:gd name="connsiteX0" fmla="*/ 881 w 5135281"/>
              <a:gd name="connsiteY0" fmla="*/ 2714469 h 3618083"/>
              <a:gd name="connsiteX1" fmla="*/ 1263785 w 5135281"/>
              <a:gd name="connsiteY1" fmla="*/ 977992 h 3618083"/>
              <a:gd name="connsiteX2" fmla="*/ 1902928 w 5135281"/>
              <a:gd name="connsiteY2" fmla="*/ 477076 h 3618083"/>
              <a:gd name="connsiteX3" fmla="*/ 2733505 w 5135281"/>
              <a:gd name="connsiteY3" fmla="*/ 35006 h 3618083"/>
              <a:gd name="connsiteX4" fmla="*/ 4809782 w 5135281"/>
              <a:gd name="connsiteY4" fmla="*/ 1828385 h 3618083"/>
              <a:gd name="connsiteX5" fmla="*/ 4926908 w 5135281"/>
              <a:gd name="connsiteY5" fmla="*/ 2904454 h 3618083"/>
              <a:gd name="connsiteX6" fmla="*/ 4401441 w 5135281"/>
              <a:gd name="connsiteY6" fmla="*/ 3618083 h 3618083"/>
              <a:gd name="connsiteX7" fmla="*/ 1936 w 5135281"/>
              <a:gd name="connsiteY7" fmla="*/ 3614600 h 3618083"/>
              <a:gd name="connsiteX8" fmla="*/ 881 w 5135281"/>
              <a:gd name="connsiteY8" fmla="*/ 2714469 h 3618083"/>
              <a:gd name="connsiteX0" fmla="*/ 881 w 5135767"/>
              <a:gd name="connsiteY0" fmla="*/ 2640637 h 3544251"/>
              <a:gd name="connsiteX1" fmla="*/ 1263785 w 5135767"/>
              <a:gd name="connsiteY1" fmla="*/ 904160 h 3544251"/>
              <a:gd name="connsiteX2" fmla="*/ 1902928 w 5135767"/>
              <a:gd name="connsiteY2" fmla="*/ 403244 h 3544251"/>
              <a:gd name="connsiteX3" fmla="*/ 2724275 w 5135767"/>
              <a:gd name="connsiteY3" fmla="*/ 67325 h 3544251"/>
              <a:gd name="connsiteX4" fmla="*/ 4809782 w 5135767"/>
              <a:gd name="connsiteY4" fmla="*/ 1754553 h 3544251"/>
              <a:gd name="connsiteX5" fmla="*/ 4926908 w 5135767"/>
              <a:gd name="connsiteY5" fmla="*/ 2830622 h 3544251"/>
              <a:gd name="connsiteX6" fmla="*/ 4401441 w 5135767"/>
              <a:gd name="connsiteY6" fmla="*/ 3544251 h 3544251"/>
              <a:gd name="connsiteX7" fmla="*/ 1936 w 5135767"/>
              <a:gd name="connsiteY7" fmla="*/ 3540768 h 3544251"/>
              <a:gd name="connsiteX8" fmla="*/ 881 w 5135767"/>
              <a:gd name="connsiteY8" fmla="*/ 2640637 h 3544251"/>
              <a:gd name="connsiteX0" fmla="*/ 881 w 5134797"/>
              <a:gd name="connsiteY0" fmla="*/ 2703870 h 3607484"/>
              <a:gd name="connsiteX1" fmla="*/ 1263785 w 5134797"/>
              <a:gd name="connsiteY1" fmla="*/ 967393 h 3607484"/>
              <a:gd name="connsiteX2" fmla="*/ 1902928 w 5134797"/>
              <a:gd name="connsiteY2" fmla="*/ 466477 h 3607484"/>
              <a:gd name="connsiteX3" fmla="*/ 2742735 w 5134797"/>
              <a:gd name="connsiteY3" fmla="*/ 38252 h 3607484"/>
              <a:gd name="connsiteX4" fmla="*/ 4809782 w 5134797"/>
              <a:gd name="connsiteY4" fmla="*/ 1817786 h 3607484"/>
              <a:gd name="connsiteX5" fmla="*/ 4926908 w 5134797"/>
              <a:gd name="connsiteY5" fmla="*/ 2893855 h 3607484"/>
              <a:gd name="connsiteX6" fmla="*/ 4401441 w 5134797"/>
              <a:gd name="connsiteY6" fmla="*/ 3607484 h 3607484"/>
              <a:gd name="connsiteX7" fmla="*/ 1936 w 5134797"/>
              <a:gd name="connsiteY7" fmla="*/ 3604001 h 3607484"/>
              <a:gd name="connsiteX8" fmla="*/ 881 w 5134797"/>
              <a:gd name="connsiteY8" fmla="*/ 2703870 h 3607484"/>
              <a:gd name="connsiteX0" fmla="*/ 881 w 4996518"/>
              <a:gd name="connsiteY0" fmla="*/ 2801009 h 3704623"/>
              <a:gd name="connsiteX1" fmla="*/ 1263785 w 4996518"/>
              <a:gd name="connsiteY1" fmla="*/ 1064532 h 3704623"/>
              <a:gd name="connsiteX2" fmla="*/ 1902928 w 4996518"/>
              <a:gd name="connsiteY2" fmla="*/ 563616 h 3704623"/>
              <a:gd name="connsiteX3" fmla="*/ 2742735 w 4996518"/>
              <a:gd name="connsiteY3" fmla="*/ 135391 h 3704623"/>
              <a:gd name="connsiteX4" fmla="*/ 3951344 w 4996518"/>
              <a:gd name="connsiteY4" fmla="*/ 267277 h 3704623"/>
              <a:gd name="connsiteX5" fmla="*/ 4926908 w 4996518"/>
              <a:gd name="connsiteY5" fmla="*/ 2990994 h 3704623"/>
              <a:gd name="connsiteX6" fmla="*/ 4401441 w 4996518"/>
              <a:gd name="connsiteY6" fmla="*/ 3704623 h 3704623"/>
              <a:gd name="connsiteX7" fmla="*/ 1936 w 4996518"/>
              <a:gd name="connsiteY7" fmla="*/ 3701140 h 3704623"/>
              <a:gd name="connsiteX8" fmla="*/ 881 w 4996518"/>
              <a:gd name="connsiteY8" fmla="*/ 2801009 h 3704623"/>
              <a:gd name="connsiteX0" fmla="*/ 881 w 5011411"/>
              <a:gd name="connsiteY0" fmla="*/ 2680232 h 3583846"/>
              <a:gd name="connsiteX1" fmla="*/ 1263785 w 5011411"/>
              <a:gd name="connsiteY1" fmla="*/ 943755 h 3583846"/>
              <a:gd name="connsiteX2" fmla="*/ 1902928 w 5011411"/>
              <a:gd name="connsiteY2" fmla="*/ 442839 h 3583846"/>
              <a:gd name="connsiteX3" fmla="*/ 2742735 w 5011411"/>
              <a:gd name="connsiteY3" fmla="*/ 14614 h 3583846"/>
              <a:gd name="connsiteX4" fmla="*/ 3951344 w 5011411"/>
              <a:gd name="connsiteY4" fmla="*/ 146500 h 3583846"/>
              <a:gd name="connsiteX5" fmla="*/ 4926908 w 5011411"/>
              <a:gd name="connsiteY5" fmla="*/ 2870217 h 3583846"/>
              <a:gd name="connsiteX6" fmla="*/ 4401441 w 5011411"/>
              <a:gd name="connsiteY6" fmla="*/ 3583846 h 3583846"/>
              <a:gd name="connsiteX7" fmla="*/ 1936 w 5011411"/>
              <a:gd name="connsiteY7" fmla="*/ 3580363 h 3583846"/>
              <a:gd name="connsiteX8" fmla="*/ 881 w 5011411"/>
              <a:gd name="connsiteY8" fmla="*/ 2680232 h 3583846"/>
              <a:gd name="connsiteX0" fmla="*/ 881 w 5011411"/>
              <a:gd name="connsiteY0" fmla="*/ 2691968 h 3595582"/>
              <a:gd name="connsiteX1" fmla="*/ 1263785 w 5011411"/>
              <a:gd name="connsiteY1" fmla="*/ 955491 h 3595582"/>
              <a:gd name="connsiteX2" fmla="*/ 1902928 w 5011411"/>
              <a:gd name="connsiteY2" fmla="*/ 454575 h 3595582"/>
              <a:gd name="connsiteX3" fmla="*/ 2742735 w 5011411"/>
              <a:gd name="connsiteY3" fmla="*/ 26350 h 3595582"/>
              <a:gd name="connsiteX4" fmla="*/ 3951344 w 5011411"/>
              <a:gd name="connsiteY4" fmla="*/ 158236 h 3595582"/>
              <a:gd name="connsiteX5" fmla="*/ 4926908 w 5011411"/>
              <a:gd name="connsiteY5" fmla="*/ 2881953 h 3595582"/>
              <a:gd name="connsiteX6" fmla="*/ 4401441 w 5011411"/>
              <a:gd name="connsiteY6" fmla="*/ 3595582 h 3595582"/>
              <a:gd name="connsiteX7" fmla="*/ 1936 w 5011411"/>
              <a:gd name="connsiteY7" fmla="*/ 3592099 h 3595582"/>
              <a:gd name="connsiteX8" fmla="*/ 881 w 5011411"/>
              <a:gd name="connsiteY8" fmla="*/ 2691968 h 3595582"/>
              <a:gd name="connsiteX0" fmla="*/ 881 w 5011411"/>
              <a:gd name="connsiteY0" fmla="*/ 2708362 h 3611976"/>
              <a:gd name="connsiteX1" fmla="*/ 1263785 w 5011411"/>
              <a:gd name="connsiteY1" fmla="*/ 971885 h 3611976"/>
              <a:gd name="connsiteX2" fmla="*/ 1902928 w 5011411"/>
              <a:gd name="connsiteY2" fmla="*/ 470969 h 3611976"/>
              <a:gd name="connsiteX3" fmla="*/ 2742735 w 5011411"/>
              <a:gd name="connsiteY3" fmla="*/ 42744 h 3611976"/>
              <a:gd name="connsiteX4" fmla="*/ 3951344 w 5011411"/>
              <a:gd name="connsiteY4" fmla="*/ 174630 h 3611976"/>
              <a:gd name="connsiteX5" fmla="*/ 4926908 w 5011411"/>
              <a:gd name="connsiteY5" fmla="*/ 2898347 h 3611976"/>
              <a:gd name="connsiteX6" fmla="*/ 4401441 w 5011411"/>
              <a:gd name="connsiteY6" fmla="*/ 3611976 h 3611976"/>
              <a:gd name="connsiteX7" fmla="*/ 1936 w 5011411"/>
              <a:gd name="connsiteY7" fmla="*/ 3608493 h 3611976"/>
              <a:gd name="connsiteX8" fmla="*/ 881 w 5011411"/>
              <a:gd name="connsiteY8" fmla="*/ 2708362 h 3611976"/>
              <a:gd name="connsiteX0" fmla="*/ 881 w 5008661"/>
              <a:gd name="connsiteY0" fmla="*/ 2708362 h 3611976"/>
              <a:gd name="connsiteX1" fmla="*/ 1263785 w 5008661"/>
              <a:gd name="connsiteY1" fmla="*/ 971885 h 3611976"/>
              <a:gd name="connsiteX2" fmla="*/ 1902928 w 5008661"/>
              <a:gd name="connsiteY2" fmla="*/ 470969 h 3611976"/>
              <a:gd name="connsiteX3" fmla="*/ 2742735 w 5008661"/>
              <a:gd name="connsiteY3" fmla="*/ 42744 h 3611976"/>
              <a:gd name="connsiteX4" fmla="*/ 3951344 w 5008661"/>
              <a:gd name="connsiteY4" fmla="*/ 174630 h 3611976"/>
              <a:gd name="connsiteX5" fmla="*/ 4926908 w 5008661"/>
              <a:gd name="connsiteY5" fmla="*/ 2898347 h 3611976"/>
              <a:gd name="connsiteX6" fmla="*/ 4401441 w 5008661"/>
              <a:gd name="connsiteY6" fmla="*/ 3611976 h 3611976"/>
              <a:gd name="connsiteX7" fmla="*/ 1936 w 5008661"/>
              <a:gd name="connsiteY7" fmla="*/ 3608493 h 3611976"/>
              <a:gd name="connsiteX8" fmla="*/ 881 w 5008661"/>
              <a:gd name="connsiteY8" fmla="*/ 2708362 h 3611976"/>
              <a:gd name="connsiteX0" fmla="*/ 881 w 4523972"/>
              <a:gd name="connsiteY0" fmla="*/ 2708362 h 3611976"/>
              <a:gd name="connsiteX1" fmla="*/ 1263785 w 4523972"/>
              <a:gd name="connsiteY1" fmla="*/ 971885 h 3611976"/>
              <a:gd name="connsiteX2" fmla="*/ 1902928 w 4523972"/>
              <a:gd name="connsiteY2" fmla="*/ 470969 h 3611976"/>
              <a:gd name="connsiteX3" fmla="*/ 2742735 w 4523972"/>
              <a:gd name="connsiteY3" fmla="*/ 42744 h 3611976"/>
              <a:gd name="connsiteX4" fmla="*/ 3951344 w 4523972"/>
              <a:gd name="connsiteY4" fmla="*/ 174630 h 3611976"/>
              <a:gd name="connsiteX5" fmla="*/ 4133083 w 4523972"/>
              <a:gd name="connsiteY5" fmla="*/ 706099 h 3611976"/>
              <a:gd name="connsiteX6" fmla="*/ 4401441 w 4523972"/>
              <a:gd name="connsiteY6" fmla="*/ 3611976 h 3611976"/>
              <a:gd name="connsiteX7" fmla="*/ 1936 w 4523972"/>
              <a:gd name="connsiteY7" fmla="*/ 3608493 h 3611976"/>
              <a:gd name="connsiteX8" fmla="*/ 881 w 4523972"/>
              <a:gd name="connsiteY8" fmla="*/ 2708362 h 3611976"/>
              <a:gd name="connsiteX0" fmla="*/ 881 w 4533029"/>
              <a:gd name="connsiteY0" fmla="*/ 2708362 h 3611976"/>
              <a:gd name="connsiteX1" fmla="*/ 1263785 w 4533029"/>
              <a:gd name="connsiteY1" fmla="*/ 971885 h 3611976"/>
              <a:gd name="connsiteX2" fmla="*/ 1902928 w 4533029"/>
              <a:gd name="connsiteY2" fmla="*/ 470969 h 3611976"/>
              <a:gd name="connsiteX3" fmla="*/ 2742735 w 4533029"/>
              <a:gd name="connsiteY3" fmla="*/ 42744 h 3611976"/>
              <a:gd name="connsiteX4" fmla="*/ 3951344 w 4533029"/>
              <a:gd name="connsiteY4" fmla="*/ 174630 h 3611976"/>
              <a:gd name="connsiteX5" fmla="*/ 4243849 w 4533029"/>
              <a:gd name="connsiteY5" fmla="*/ 909170 h 3611976"/>
              <a:gd name="connsiteX6" fmla="*/ 4401441 w 4533029"/>
              <a:gd name="connsiteY6" fmla="*/ 3611976 h 3611976"/>
              <a:gd name="connsiteX7" fmla="*/ 1936 w 4533029"/>
              <a:gd name="connsiteY7" fmla="*/ 3608493 h 3611976"/>
              <a:gd name="connsiteX8" fmla="*/ 881 w 4533029"/>
              <a:gd name="connsiteY8" fmla="*/ 2708362 h 3611976"/>
              <a:gd name="connsiteX0" fmla="*/ 881 w 4522245"/>
              <a:gd name="connsiteY0" fmla="*/ 2708362 h 3611976"/>
              <a:gd name="connsiteX1" fmla="*/ 1263785 w 4522245"/>
              <a:gd name="connsiteY1" fmla="*/ 971885 h 3611976"/>
              <a:gd name="connsiteX2" fmla="*/ 1902928 w 4522245"/>
              <a:gd name="connsiteY2" fmla="*/ 470969 h 3611976"/>
              <a:gd name="connsiteX3" fmla="*/ 2742735 w 4522245"/>
              <a:gd name="connsiteY3" fmla="*/ 42744 h 3611976"/>
              <a:gd name="connsiteX4" fmla="*/ 3951344 w 4522245"/>
              <a:gd name="connsiteY4" fmla="*/ 174630 h 3611976"/>
              <a:gd name="connsiteX5" fmla="*/ 4110007 w 4522245"/>
              <a:gd name="connsiteY5" fmla="*/ 886094 h 3611976"/>
              <a:gd name="connsiteX6" fmla="*/ 4401441 w 4522245"/>
              <a:gd name="connsiteY6" fmla="*/ 3611976 h 3611976"/>
              <a:gd name="connsiteX7" fmla="*/ 1936 w 4522245"/>
              <a:gd name="connsiteY7" fmla="*/ 3608493 h 3611976"/>
              <a:gd name="connsiteX8" fmla="*/ 881 w 4522245"/>
              <a:gd name="connsiteY8" fmla="*/ 2708362 h 3611976"/>
              <a:gd name="connsiteX0" fmla="*/ 881 w 4532624"/>
              <a:gd name="connsiteY0" fmla="*/ 2708362 h 3611976"/>
              <a:gd name="connsiteX1" fmla="*/ 1263785 w 4532624"/>
              <a:gd name="connsiteY1" fmla="*/ 971885 h 3611976"/>
              <a:gd name="connsiteX2" fmla="*/ 1902928 w 4532624"/>
              <a:gd name="connsiteY2" fmla="*/ 470969 h 3611976"/>
              <a:gd name="connsiteX3" fmla="*/ 2742735 w 4532624"/>
              <a:gd name="connsiteY3" fmla="*/ 42744 h 3611976"/>
              <a:gd name="connsiteX4" fmla="*/ 3951344 w 4532624"/>
              <a:gd name="connsiteY4" fmla="*/ 174630 h 3611976"/>
              <a:gd name="connsiteX5" fmla="*/ 4239234 w 4532624"/>
              <a:gd name="connsiteY5" fmla="*/ 904555 h 3611976"/>
              <a:gd name="connsiteX6" fmla="*/ 4401441 w 4532624"/>
              <a:gd name="connsiteY6" fmla="*/ 3611976 h 3611976"/>
              <a:gd name="connsiteX7" fmla="*/ 1936 w 4532624"/>
              <a:gd name="connsiteY7" fmla="*/ 3608493 h 3611976"/>
              <a:gd name="connsiteX8" fmla="*/ 881 w 4532624"/>
              <a:gd name="connsiteY8" fmla="*/ 2708362 h 3611976"/>
              <a:gd name="connsiteX0" fmla="*/ 881 w 4532624"/>
              <a:gd name="connsiteY0" fmla="*/ 2708362 h 3611976"/>
              <a:gd name="connsiteX1" fmla="*/ 1263785 w 4532624"/>
              <a:gd name="connsiteY1" fmla="*/ 971885 h 3611976"/>
              <a:gd name="connsiteX2" fmla="*/ 1902928 w 4532624"/>
              <a:gd name="connsiteY2" fmla="*/ 470969 h 3611976"/>
              <a:gd name="connsiteX3" fmla="*/ 2742735 w 4532624"/>
              <a:gd name="connsiteY3" fmla="*/ 42744 h 3611976"/>
              <a:gd name="connsiteX4" fmla="*/ 3951344 w 4532624"/>
              <a:gd name="connsiteY4" fmla="*/ 174630 h 3611976"/>
              <a:gd name="connsiteX5" fmla="*/ 4239234 w 4532624"/>
              <a:gd name="connsiteY5" fmla="*/ 904555 h 3611976"/>
              <a:gd name="connsiteX6" fmla="*/ 4401441 w 4532624"/>
              <a:gd name="connsiteY6" fmla="*/ 3611976 h 3611976"/>
              <a:gd name="connsiteX7" fmla="*/ 1936 w 4532624"/>
              <a:gd name="connsiteY7" fmla="*/ 3608493 h 3611976"/>
              <a:gd name="connsiteX8" fmla="*/ 881 w 4532624"/>
              <a:gd name="connsiteY8" fmla="*/ 2708362 h 3611976"/>
              <a:gd name="connsiteX0" fmla="*/ 881 w 4532624"/>
              <a:gd name="connsiteY0" fmla="*/ 2708362 h 3611976"/>
              <a:gd name="connsiteX1" fmla="*/ 1263785 w 4532624"/>
              <a:gd name="connsiteY1" fmla="*/ 971885 h 3611976"/>
              <a:gd name="connsiteX2" fmla="*/ 1902928 w 4532624"/>
              <a:gd name="connsiteY2" fmla="*/ 470969 h 3611976"/>
              <a:gd name="connsiteX3" fmla="*/ 2742735 w 4532624"/>
              <a:gd name="connsiteY3" fmla="*/ 42744 h 3611976"/>
              <a:gd name="connsiteX4" fmla="*/ 3951344 w 4532624"/>
              <a:gd name="connsiteY4" fmla="*/ 174630 h 3611976"/>
              <a:gd name="connsiteX5" fmla="*/ 4239234 w 4532624"/>
              <a:gd name="connsiteY5" fmla="*/ 904555 h 3611976"/>
              <a:gd name="connsiteX6" fmla="*/ 4401441 w 4532624"/>
              <a:gd name="connsiteY6" fmla="*/ 3611976 h 3611976"/>
              <a:gd name="connsiteX7" fmla="*/ 1936 w 4532624"/>
              <a:gd name="connsiteY7" fmla="*/ 3608493 h 3611976"/>
              <a:gd name="connsiteX8" fmla="*/ 881 w 4532624"/>
              <a:gd name="connsiteY8" fmla="*/ 2708362 h 3611976"/>
              <a:gd name="connsiteX0" fmla="*/ 881 w 4532222"/>
              <a:gd name="connsiteY0" fmla="*/ 2708362 h 3611976"/>
              <a:gd name="connsiteX1" fmla="*/ 1263785 w 4532222"/>
              <a:gd name="connsiteY1" fmla="*/ 971885 h 3611976"/>
              <a:gd name="connsiteX2" fmla="*/ 1902928 w 4532222"/>
              <a:gd name="connsiteY2" fmla="*/ 470969 h 3611976"/>
              <a:gd name="connsiteX3" fmla="*/ 2742735 w 4532222"/>
              <a:gd name="connsiteY3" fmla="*/ 42744 h 3611976"/>
              <a:gd name="connsiteX4" fmla="*/ 3951344 w 4532222"/>
              <a:gd name="connsiteY4" fmla="*/ 174630 h 3611976"/>
              <a:gd name="connsiteX5" fmla="*/ 4234619 w 4532222"/>
              <a:gd name="connsiteY5" fmla="*/ 918401 h 3611976"/>
              <a:gd name="connsiteX6" fmla="*/ 4401441 w 4532222"/>
              <a:gd name="connsiteY6" fmla="*/ 3611976 h 3611976"/>
              <a:gd name="connsiteX7" fmla="*/ 1936 w 4532222"/>
              <a:gd name="connsiteY7" fmla="*/ 3608493 h 3611976"/>
              <a:gd name="connsiteX8" fmla="*/ 881 w 4532222"/>
              <a:gd name="connsiteY8" fmla="*/ 2708362 h 3611976"/>
              <a:gd name="connsiteX0" fmla="*/ 881 w 4532222"/>
              <a:gd name="connsiteY0" fmla="*/ 2708362 h 3611976"/>
              <a:gd name="connsiteX1" fmla="*/ 1263785 w 4532222"/>
              <a:gd name="connsiteY1" fmla="*/ 971885 h 3611976"/>
              <a:gd name="connsiteX2" fmla="*/ 1902928 w 4532222"/>
              <a:gd name="connsiteY2" fmla="*/ 470969 h 3611976"/>
              <a:gd name="connsiteX3" fmla="*/ 2742735 w 4532222"/>
              <a:gd name="connsiteY3" fmla="*/ 42744 h 3611976"/>
              <a:gd name="connsiteX4" fmla="*/ 3951344 w 4532222"/>
              <a:gd name="connsiteY4" fmla="*/ 174630 h 3611976"/>
              <a:gd name="connsiteX5" fmla="*/ 4234619 w 4532222"/>
              <a:gd name="connsiteY5" fmla="*/ 918401 h 3611976"/>
              <a:gd name="connsiteX6" fmla="*/ 4401441 w 4532222"/>
              <a:gd name="connsiteY6" fmla="*/ 3611976 h 3611976"/>
              <a:gd name="connsiteX7" fmla="*/ 1936 w 4532222"/>
              <a:gd name="connsiteY7" fmla="*/ 3608493 h 3611976"/>
              <a:gd name="connsiteX8" fmla="*/ 881 w 4532222"/>
              <a:gd name="connsiteY8" fmla="*/ 2708362 h 3611976"/>
              <a:gd name="connsiteX0" fmla="*/ 881 w 4532222"/>
              <a:gd name="connsiteY0" fmla="*/ 2708362 h 3611976"/>
              <a:gd name="connsiteX1" fmla="*/ 1263785 w 4532222"/>
              <a:gd name="connsiteY1" fmla="*/ 971885 h 3611976"/>
              <a:gd name="connsiteX2" fmla="*/ 1902928 w 4532222"/>
              <a:gd name="connsiteY2" fmla="*/ 470969 h 3611976"/>
              <a:gd name="connsiteX3" fmla="*/ 2742735 w 4532222"/>
              <a:gd name="connsiteY3" fmla="*/ 42744 h 3611976"/>
              <a:gd name="connsiteX4" fmla="*/ 3951344 w 4532222"/>
              <a:gd name="connsiteY4" fmla="*/ 174630 h 3611976"/>
              <a:gd name="connsiteX5" fmla="*/ 4234619 w 4532222"/>
              <a:gd name="connsiteY5" fmla="*/ 918401 h 3611976"/>
              <a:gd name="connsiteX6" fmla="*/ 4401441 w 4532222"/>
              <a:gd name="connsiteY6" fmla="*/ 3611976 h 3611976"/>
              <a:gd name="connsiteX7" fmla="*/ 1936 w 4532222"/>
              <a:gd name="connsiteY7" fmla="*/ 3608493 h 3611976"/>
              <a:gd name="connsiteX8" fmla="*/ 881 w 4532222"/>
              <a:gd name="connsiteY8" fmla="*/ 2708362 h 3611976"/>
              <a:gd name="connsiteX0" fmla="*/ 881 w 4359065"/>
              <a:gd name="connsiteY0" fmla="*/ 2708362 h 5435004"/>
              <a:gd name="connsiteX1" fmla="*/ 1263785 w 4359065"/>
              <a:gd name="connsiteY1" fmla="*/ 971885 h 5435004"/>
              <a:gd name="connsiteX2" fmla="*/ 1902928 w 4359065"/>
              <a:gd name="connsiteY2" fmla="*/ 470969 h 5435004"/>
              <a:gd name="connsiteX3" fmla="*/ 2742735 w 4359065"/>
              <a:gd name="connsiteY3" fmla="*/ 42744 h 5435004"/>
              <a:gd name="connsiteX4" fmla="*/ 3951344 w 4359065"/>
              <a:gd name="connsiteY4" fmla="*/ 174630 h 5435004"/>
              <a:gd name="connsiteX5" fmla="*/ 4234619 w 4359065"/>
              <a:gd name="connsiteY5" fmla="*/ 918401 h 5435004"/>
              <a:gd name="connsiteX6" fmla="*/ 3164552 w 4359065"/>
              <a:gd name="connsiteY6" fmla="*/ 5435004 h 5435004"/>
              <a:gd name="connsiteX7" fmla="*/ 1936 w 4359065"/>
              <a:gd name="connsiteY7" fmla="*/ 3608493 h 5435004"/>
              <a:gd name="connsiteX8" fmla="*/ 881 w 4359065"/>
              <a:gd name="connsiteY8" fmla="*/ 2708362 h 5435004"/>
              <a:gd name="connsiteX0" fmla="*/ 881 w 4359065"/>
              <a:gd name="connsiteY0" fmla="*/ 2708362 h 5882684"/>
              <a:gd name="connsiteX1" fmla="*/ 1263785 w 4359065"/>
              <a:gd name="connsiteY1" fmla="*/ 971885 h 5882684"/>
              <a:gd name="connsiteX2" fmla="*/ 1902928 w 4359065"/>
              <a:gd name="connsiteY2" fmla="*/ 470969 h 5882684"/>
              <a:gd name="connsiteX3" fmla="*/ 2742735 w 4359065"/>
              <a:gd name="connsiteY3" fmla="*/ 42744 h 5882684"/>
              <a:gd name="connsiteX4" fmla="*/ 3951344 w 4359065"/>
              <a:gd name="connsiteY4" fmla="*/ 174630 h 5882684"/>
              <a:gd name="connsiteX5" fmla="*/ 4234619 w 4359065"/>
              <a:gd name="connsiteY5" fmla="*/ 918401 h 5882684"/>
              <a:gd name="connsiteX6" fmla="*/ 3127630 w 4359065"/>
              <a:gd name="connsiteY6" fmla="*/ 5882684 h 5882684"/>
              <a:gd name="connsiteX7" fmla="*/ 1936 w 4359065"/>
              <a:gd name="connsiteY7" fmla="*/ 3608493 h 5882684"/>
              <a:gd name="connsiteX8" fmla="*/ 881 w 4359065"/>
              <a:gd name="connsiteY8" fmla="*/ 2708362 h 5882684"/>
              <a:gd name="connsiteX0" fmla="*/ 881 w 4359065"/>
              <a:gd name="connsiteY0" fmla="*/ 2708362 h 5882684"/>
              <a:gd name="connsiteX1" fmla="*/ 1263785 w 4359065"/>
              <a:gd name="connsiteY1" fmla="*/ 971885 h 5882684"/>
              <a:gd name="connsiteX2" fmla="*/ 1902928 w 4359065"/>
              <a:gd name="connsiteY2" fmla="*/ 470969 h 5882684"/>
              <a:gd name="connsiteX3" fmla="*/ 2742735 w 4359065"/>
              <a:gd name="connsiteY3" fmla="*/ 42744 h 5882684"/>
              <a:gd name="connsiteX4" fmla="*/ 3951344 w 4359065"/>
              <a:gd name="connsiteY4" fmla="*/ 174630 h 5882684"/>
              <a:gd name="connsiteX5" fmla="*/ 4234619 w 4359065"/>
              <a:gd name="connsiteY5" fmla="*/ 918401 h 5882684"/>
              <a:gd name="connsiteX6" fmla="*/ 3127630 w 4359065"/>
              <a:gd name="connsiteY6" fmla="*/ 5882684 h 5882684"/>
              <a:gd name="connsiteX7" fmla="*/ 1936 w 4359065"/>
              <a:gd name="connsiteY7" fmla="*/ 3608493 h 5882684"/>
              <a:gd name="connsiteX8" fmla="*/ 881 w 4359065"/>
              <a:gd name="connsiteY8" fmla="*/ 2708362 h 5882684"/>
              <a:gd name="connsiteX0" fmla="*/ 881 w 4359065"/>
              <a:gd name="connsiteY0" fmla="*/ 2708362 h 5882684"/>
              <a:gd name="connsiteX1" fmla="*/ 1263785 w 4359065"/>
              <a:gd name="connsiteY1" fmla="*/ 971885 h 5882684"/>
              <a:gd name="connsiteX2" fmla="*/ 1902928 w 4359065"/>
              <a:gd name="connsiteY2" fmla="*/ 470969 h 5882684"/>
              <a:gd name="connsiteX3" fmla="*/ 2742735 w 4359065"/>
              <a:gd name="connsiteY3" fmla="*/ 42744 h 5882684"/>
              <a:gd name="connsiteX4" fmla="*/ 3951344 w 4359065"/>
              <a:gd name="connsiteY4" fmla="*/ 174630 h 5882684"/>
              <a:gd name="connsiteX5" fmla="*/ 4234619 w 4359065"/>
              <a:gd name="connsiteY5" fmla="*/ 918401 h 5882684"/>
              <a:gd name="connsiteX6" fmla="*/ 3127630 w 4359065"/>
              <a:gd name="connsiteY6" fmla="*/ 5882684 h 5882684"/>
              <a:gd name="connsiteX7" fmla="*/ 1936 w 4359065"/>
              <a:gd name="connsiteY7" fmla="*/ 3608493 h 5882684"/>
              <a:gd name="connsiteX8" fmla="*/ 881 w 4359065"/>
              <a:gd name="connsiteY8" fmla="*/ 2708362 h 5882684"/>
              <a:gd name="connsiteX0" fmla="*/ 881 w 4359065"/>
              <a:gd name="connsiteY0" fmla="*/ 2708362 h 5882684"/>
              <a:gd name="connsiteX1" fmla="*/ 1319168 w 4359065"/>
              <a:gd name="connsiteY1" fmla="*/ 2476460 h 5882684"/>
              <a:gd name="connsiteX2" fmla="*/ 1902928 w 4359065"/>
              <a:gd name="connsiteY2" fmla="*/ 470969 h 5882684"/>
              <a:gd name="connsiteX3" fmla="*/ 2742735 w 4359065"/>
              <a:gd name="connsiteY3" fmla="*/ 42744 h 5882684"/>
              <a:gd name="connsiteX4" fmla="*/ 3951344 w 4359065"/>
              <a:gd name="connsiteY4" fmla="*/ 174630 h 5882684"/>
              <a:gd name="connsiteX5" fmla="*/ 4234619 w 4359065"/>
              <a:gd name="connsiteY5" fmla="*/ 918401 h 5882684"/>
              <a:gd name="connsiteX6" fmla="*/ 3127630 w 4359065"/>
              <a:gd name="connsiteY6" fmla="*/ 5882684 h 5882684"/>
              <a:gd name="connsiteX7" fmla="*/ 1936 w 4359065"/>
              <a:gd name="connsiteY7" fmla="*/ 3608493 h 5882684"/>
              <a:gd name="connsiteX8" fmla="*/ 881 w 4359065"/>
              <a:gd name="connsiteY8" fmla="*/ 2708362 h 5882684"/>
              <a:gd name="connsiteX0" fmla="*/ 881 w 4359065"/>
              <a:gd name="connsiteY0" fmla="*/ 2708362 h 5882684"/>
              <a:gd name="connsiteX1" fmla="*/ 1319168 w 4359065"/>
              <a:gd name="connsiteY1" fmla="*/ 2476460 h 5882684"/>
              <a:gd name="connsiteX2" fmla="*/ 1902928 w 4359065"/>
              <a:gd name="connsiteY2" fmla="*/ 470969 h 5882684"/>
              <a:gd name="connsiteX3" fmla="*/ 2742735 w 4359065"/>
              <a:gd name="connsiteY3" fmla="*/ 42744 h 5882684"/>
              <a:gd name="connsiteX4" fmla="*/ 3951344 w 4359065"/>
              <a:gd name="connsiteY4" fmla="*/ 174630 h 5882684"/>
              <a:gd name="connsiteX5" fmla="*/ 4234619 w 4359065"/>
              <a:gd name="connsiteY5" fmla="*/ 918401 h 5882684"/>
              <a:gd name="connsiteX6" fmla="*/ 3127630 w 4359065"/>
              <a:gd name="connsiteY6" fmla="*/ 5882684 h 5882684"/>
              <a:gd name="connsiteX7" fmla="*/ 1936 w 4359065"/>
              <a:gd name="connsiteY7" fmla="*/ 3608493 h 5882684"/>
              <a:gd name="connsiteX8" fmla="*/ 881 w 4359065"/>
              <a:gd name="connsiteY8" fmla="*/ 2708362 h 5882684"/>
              <a:gd name="connsiteX0" fmla="*/ 881 w 4359065"/>
              <a:gd name="connsiteY0" fmla="*/ 2708362 h 5882684"/>
              <a:gd name="connsiteX1" fmla="*/ 1319168 w 4359065"/>
              <a:gd name="connsiteY1" fmla="*/ 2476460 h 5882684"/>
              <a:gd name="connsiteX2" fmla="*/ 1902928 w 4359065"/>
              <a:gd name="connsiteY2" fmla="*/ 470969 h 5882684"/>
              <a:gd name="connsiteX3" fmla="*/ 2742735 w 4359065"/>
              <a:gd name="connsiteY3" fmla="*/ 42744 h 5882684"/>
              <a:gd name="connsiteX4" fmla="*/ 3951344 w 4359065"/>
              <a:gd name="connsiteY4" fmla="*/ 174630 h 5882684"/>
              <a:gd name="connsiteX5" fmla="*/ 4234619 w 4359065"/>
              <a:gd name="connsiteY5" fmla="*/ 918401 h 5882684"/>
              <a:gd name="connsiteX6" fmla="*/ 3127630 w 4359065"/>
              <a:gd name="connsiteY6" fmla="*/ 5882684 h 5882684"/>
              <a:gd name="connsiteX7" fmla="*/ 1936 w 4359065"/>
              <a:gd name="connsiteY7" fmla="*/ 3608493 h 5882684"/>
              <a:gd name="connsiteX8" fmla="*/ 881 w 4359065"/>
              <a:gd name="connsiteY8" fmla="*/ 2708362 h 5882684"/>
              <a:gd name="connsiteX0" fmla="*/ 881 w 4359065"/>
              <a:gd name="connsiteY0" fmla="*/ 2703697 h 5878019"/>
              <a:gd name="connsiteX1" fmla="*/ 1319168 w 4359065"/>
              <a:gd name="connsiteY1" fmla="*/ 2471795 h 5878019"/>
              <a:gd name="connsiteX2" fmla="*/ 1902928 w 4359065"/>
              <a:gd name="connsiteY2" fmla="*/ 466304 h 5878019"/>
              <a:gd name="connsiteX3" fmla="*/ 2742735 w 4359065"/>
              <a:gd name="connsiteY3" fmla="*/ 38079 h 5878019"/>
              <a:gd name="connsiteX4" fmla="*/ 3951344 w 4359065"/>
              <a:gd name="connsiteY4" fmla="*/ 169965 h 5878019"/>
              <a:gd name="connsiteX5" fmla="*/ 4234619 w 4359065"/>
              <a:gd name="connsiteY5" fmla="*/ 913736 h 5878019"/>
              <a:gd name="connsiteX6" fmla="*/ 3127630 w 4359065"/>
              <a:gd name="connsiteY6" fmla="*/ 5878019 h 5878019"/>
              <a:gd name="connsiteX7" fmla="*/ 1936 w 4359065"/>
              <a:gd name="connsiteY7" fmla="*/ 3603828 h 5878019"/>
              <a:gd name="connsiteX8" fmla="*/ 881 w 4359065"/>
              <a:gd name="connsiteY8" fmla="*/ 2703697 h 5878019"/>
              <a:gd name="connsiteX0" fmla="*/ 881 w 4359065"/>
              <a:gd name="connsiteY0" fmla="*/ 2709349 h 5883671"/>
              <a:gd name="connsiteX1" fmla="*/ 1319168 w 4359065"/>
              <a:gd name="connsiteY1" fmla="*/ 2477447 h 5883671"/>
              <a:gd name="connsiteX2" fmla="*/ 1902928 w 4359065"/>
              <a:gd name="connsiteY2" fmla="*/ 471956 h 5883671"/>
              <a:gd name="connsiteX3" fmla="*/ 2742735 w 4359065"/>
              <a:gd name="connsiteY3" fmla="*/ 43731 h 5883671"/>
              <a:gd name="connsiteX4" fmla="*/ 3951344 w 4359065"/>
              <a:gd name="connsiteY4" fmla="*/ 175617 h 5883671"/>
              <a:gd name="connsiteX5" fmla="*/ 4234619 w 4359065"/>
              <a:gd name="connsiteY5" fmla="*/ 919388 h 5883671"/>
              <a:gd name="connsiteX6" fmla="*/ 3127630 w 4359065"/>
              <a:gd name="connsiteY6" fmla="*/ 5883671 h 5883671"/>
              <a:gd name="connsiteX7" fmla="*/ 1936 w 4359065"/>
              <a:gd name="connsiteY7" fmla="*/ 3609480 h 5883671"/>
              <a:gd name="connsiteX8" fmla="*/ 881 w 4359065"/>
              <a:gd name="connsiteY8" fmla="*/ 2709349 h 5883671"/>
              <a:gd name="connsiteX0" fmla="*/ 881 w 4359065"/>
              <a:gd name="connsiteY0" fmla="*/ 2708364 h 5882686"/>
              <a:gd name="connsiteX1" fmla="*/ 1319168 w 4359065"/>
              <a:gd name="connsiteY1" fmla="*/ 2476462 h 5882686"/>
              <a:gd name="connsiteX2" fmla="*/ 1902928 w 4359065"/>
              <a:gd name="connsiteY2" fmla="*/ 470971 h 5882686"/>
              <a:gd name="connsiteX3" fmla="*/ 2742735 w 4359065"/>
              <a:gd name="connsiteY3" fmla="*/ 42746 h 5882686"/>
              <a:gd name="connsiteX4" fmla="*/ 3951344 w 4359065"/>
              <a:gd name="connsiteY4" fmla="*/ 174632 h 5882686"/>
              <a:gd name="connsiteX5" fmla="*/ 4234619 w 4359065"/>
              <a:gd name="connsiteY5" fmla="*/ 918403 h 5882686"/>
              <a:gd name="connsiteX6" fmla="*/ 3127630 w 4359065"/>
              <a:gd name="connsiteY6" fmla="*/ 5882686 h 5882686"/>
              <a:gd name="connsiteX7" fmla="*/ 1936 w 4359065"/>
              <a:gd name="connsiteY7" fmla="*/ 3608495 h 5882686"/>
              <a:gd name="connsiteX8" fmla="*/ 881 w 4359065"/>
              <a:gd name="connsiteY8" fmla="*/ 2708364 h 5882686"/>
              <a:gd name="connsiteX0" fmla="*/ 4 w 4358188"/>
              <a:gd name="connsiteY0" fmla="*/ 2708364 h 5897665"/>
              <a:gd name="connsiteX1" fmla="*/ 1318291 w 4358188"/>
              <a:gd name="connsiteY1" fmla="*/ 2476462 h 5897665"/>
              <a:gd name="connsiteX2" fmla="*/ 1902051 w 4358188"/>
              <a:gd name="connsiteY2" fmla="*/ 470971 h 5897665"/>
              <a:gd name="connsiteX3" fmla="*/ 2741858 w 4358188"/>
              <a:gd name="connsiteY3" fmla="*/ 42746 h 5897665"/>
              <a:gd name="connsiteX4" fmla="*/ 3950467 w 4358188"/>
              <a:gd name="connsiteY4" fmla="*/ 174632 h 5897665"/>
              <a:gd name="connsiteX5" fmla="*/ 4233742 w 4358188"/>
              <a:gd name="connsiteY5" fmla="*/ 918403 h 5897665"/>
              <a:gd name="connsiteX6" fmla="*/ 3126753 w 4358188"/>
              <a:gd name="connsiteY6" fmla="*/ 5882686 h 5897665"/>
              <a:gd name="connsiteX7" fmla="*/ 2765599 w 4358188"/>
              <a:gd name="connsiteY7" fmla="*/ 5897665 h 5897665"/>
              <a:gd name="connsiteX8" fmla="*/ 4 w 4358188"/>
              <a:gd name="connsiteY8" fmla="*/ 2708364 h 5897665"/>
              <a:gd name="connsiteX0" fmla="*/ 417050 w 3039897"/>
              <a:gd name="connsiteY0" fmla="*/ 4356013 h 5897665"/>
              <a:gd name="connsiteX1" fmla="*/ 0 w 3039897"/>
              <a:gd name="connsiteY1" fmla="*/ 2476462 h 5897665"/>
              <a:gd name="connsiteX2" fmla="*/ 583760 w 3039897"/>
              <a:gd name="connsiteY2" fmla="*/ 470971 h 5897665"/>
              <a:gd name="connsiteX3" fmla="*/ 1423567 w 3039897"/>
              <a:gd name="connsiteY3" fmla="*/ 42746 h 5897665"/>
              <a:gd name="connsiteX4" fmla="*/ 2632176 w 3039897"/>
              <a:gd name="connsiteY4" fmla="*/ 174632 h 5897665"/>
              <a:gd name="connsiteX5" fmla="*/ 2915451 w 3039897"/>
              <a:gd name="connsiteY5" fmla="*/ 918403 h 5897665"/>
              <a:gd name="connsiteX6" fmla="*/ 1808462 w 3039897"/>
              <a:gd name="connsiteY6" fmla="*/ 5882686 h 5897665"/>
              <a:gd name="connsiteX7" fmla="*/ 1447308 w 3039897"/>
              <a:gd name="connsiteY7" fmla="*/ 5897665 h 5897665"/>
              <a:gd name="connsiteX8" fmla="*/ 417050 w 3039897"/>
              <a:gd name="connsiteY8" fmla="*/ 4356013 h 5897665"/>
              <a:gd name="connsiteX0" fmla="*/ 52445 w 2675292"/>
              <a:gd name="connsiteY0" fmla="*/ 4356013 h 5897665"/>
              <a:gd name="connsiteX1" fmla="*/ 0 w 2675292"/>
              <a:gd name="connsiteY1" fmla="*/ 3676431 h 5897665"/>
              <a:gd name="connsiteX2" fmla="*/ 219155 w 2675292"/>
              <a:gd name="connsiteY2" fmla="*/ 470971 h 5897665"/>
              <a:gd name="connsiteX3" fmla="*/ 1058962 w 2675292"/>
              <a:gd name="connsiteY3" fmla="*/ 42746 h 5897665"/>
              <a:gd name="connsiteX4" fmla="*/ 2267571 w 2675292"/>
              <a:gd name="connsiteY4" fmla="*/ 174632 h 5897665"/>
              <a:gd name="connsiteX5" fmla="*/ 2550846 w 2675292"/>
              <a:gd name="connsiteY5" fmla="*/ 918403 h 5897665"/>
              <a:gd name="connsiteX6" fmla="*/ 1443857 w 2675292"/>
              <a:gd name="connsiteY6" fmla="*/ 5882686 h 5897665"/>
              <a:gd name="connsiteX7" fmla="*/ 1082703 w 2675292"/>
              <a:gd name="connsiteY7" fmla="*/ 5897665 h 5897665"/>
              <a:gd name="connsiteX8" fmla="*/ 52445 w 2675292"/>
              <a:gd name="connsiteY8" fmla="*/ 4356013 h 5897665"/>
              <a:gd name="connsiteX0" fmla="*/ 52445 w 2675292"/>
              <a:gd name="connsiteY0" fmla="*/ 4356013 h 5897665"/>
              <a:gd name="connsiteX1" fmla="*/ 0 w 2675292"/>
              <a:gd name="connsiteY1" fmla="*/ 3676431 h 5897665"/>
              <a:gd name="connsiteX2" fmla="*/ 219155 w 2675292"/>
              <a:gd name="connsiteY2" fmla="*/ 470971 h 5897665"/>
              <a:gd name="connsiteX3" fmla="*/ 1058962 w 2675292"/>
              <a:gd name="connsiteY3" fmla="*/ 42746 h 5897665"/>
              <a:gd name="connsiteX4" fmla="*/ 2267571 w 2675292"/>
              <a:gd name="connsiteY4" fmla="*/ 174632 h 5897665"/>
              <a:gd name="connsiteX5" fmla="*/ 2550846 w 2675292"/>
              <a:gd name="connsiteY5" fmla="*/ 918403 h 5897665"/>
              <a:gd name="connsiteX6" fmla="*/ 1443857 w 2675292"/>
              <a:gd name="connsiteY6" fmla="*/ 5882686 h 5897665"/>
              <a:gd name="connsiteX7" fmla="*/ 1082703 w 2675292"/>
              <a:gd name="connsiteY7" fmla="*/ 5897665 h 5897665"/>
              <a:gd name="connsiteX8" fmla="*/ 52445 w 2675292"/>
              <a:gd name="connsiteY8" fmla="*/ 4356013 h 5897665"/>
              <a:gd name="connsiteX0" fmla="*/ 9 w 2622856"/>
              <a:gd name="connsiteY0" fmla="*/ 4356013 h 5897665"/>
              <a:gd name="connsiteX1" fmla="*/ 302939 w 2622856"/>
              <a:gd name="connsiteY1" fmla="*/ 3431823 h 5897665"/>
              <a:gd name="connsiteX2" fmla="*/ 166719 w 2622856"/>
              <a:gd name="connsiteY2" fmla="*/ 470971 h 5897665"/>
              <a:gd name="connsiteX3" fmla="*/ 1006526 w 2622856"/>
              <a:gd name="connsiteY3" fmla="*/ 42746 h 5897665"/>
              <a:gd name="connsiteX4" fmla="*/ 2215135 w 2622856"/>
              <a:gd name="connsiteY4" fmla="*/ 174632 h 5897665"/>
              <a:gd name="connsiteX5" fmla="*/ 2498410 w 2622856"/>
              <a:gd name="connsiteY5" fmla="*/ 918403 h 5897665"/>
              <a:gd name="connsiteX6" fmla="*/ 1391421 w 2622856"/>
              <a:gd name="connsiteY6" fmla="*/ 5882686 h 5897665"/>
              <a:gd name="connsiteX7" fmla="*/ 1030267 w 2622856"/>
              <a:gd name="connsiteY7" fmla="*/ 5897665 h 5897665"/>
              <a:gd name="connsiteX8" fmla="*/ 9 w 2622856"/>
              <a:gd name="connsiteY8" fmla="*/ 4356013 h 5897665"/>
              <a:gd name="connsiteX0" fmla="*/ 6292 w 2629139"/>
              <a:gd name="connsiteY0" fmla="*/ 4356013 h 5897665"/>
              <a:gd name="connsiteX1" fmla="*/ 0 w 2629139"/>
              <a:gd name="connsiteY1" fmla="*/ 3376440 h 5897665"/>
              <a:gd name="connsiteX2" fmla="*/ 173002 w 2629139"/>
              <a:gd name="connsiteY2" fmla="*/ 470971 h 5897665"/>
              <a:gd name="connsiteX3" fmla="*/ 1012809 w 2629139"/>
              <a:gd name="connsiteY3" fmla="*/ 42746 h 5897665"/>
              <a:gd name="connsiteX4" fmla="*/ 2221418 w 2629139"/>
              <a:gd name="connsiteY4" fmla="*/ 174632 h 5897665"/>
              <a:gd name="connsiteX5" fmla="*/ 2504693 w 2629139"/>
              <a:gd name="connsiteY5" fmla="*/ 918403 h 5897665"/>
              <a:gd name="connsiteX6" fmla="*/ 1397704 w 2629139"/>
              <a:gd name="connsiteY6" fmla="*/ 5882686 h 5897665"/>
              <a:gd name="connsiteX7" fmla="*/ 1036550 w 2629139"/>
              <a:gd name="connsiteY7" fmla="*/ 5897665 h 5897665"/>
              <a:gd name="connsiteX8" fmla="*/ 6292 w 2629139"/>
              <a:gd name="connsiteY8" fmla="*/ 4356013 h 5897665"/>
              <a:gd name="connsiteX0" fmla="*/ 11276 w 2634123"/>
              <a:gd name="connsiteY0" fmla="*/ 4356013 h 5897665"/>
              <a:gd name="connsiteX1" fmla="*/ 4984 w 2634123"/>
              <a:gd name="connsiteY1" fmla="*/ 3376440 h 5897665"/>
              <a:gd name="connsiteX2" fmla="*/ 177986 w 2634123"/>
              <a:gd name="connsiteY2" fmla="*/ 470971 h 5897665"/>
              <a:gd name="connsiteX3" fmla="*/ 1017793 w 2634123"/>
              <a:gd name="connsiteY3" fmla="*/ 42746 h 5897665"/>
              <a:gd name="connsiteX4" fmla="*/ 2226402 w 2634123"/>
              <a:gd name="connsiteY4" fmla="*/ 174632 h 5897665"/>
              <a:gd name="connsiteX5" fmla="*/ 2509677 w 2634123"/>
              <a:gd name="connsiteY5" fmla="*/ 918403 h 5897665"/>
              <a:gd name="connsiteX6" fmla="*/ 1402688 w 2634123"/>
              <a:gd name="connsiteY6" fmla="*/ 5882686 h 5897665"/>
              <a:gd name="connsiteX7" fmla="*/ 1041534 w 2634123"/>
              <a:gd name="connsiteY7" fmla="*/ 5897665 h 5897665"/>
              <a:gd name="connsiteX8" fmla="*/ 11276 w 2634123"/>
              <a:gd name="connsiteY8" fmla="*/ 4356013 h 5897665"/>
              <a:gd name="connsiteX0" fmla="*/ 11276 w 2634123"/>
              <a:gd name="connsiteY0" fmla="*/ 4356013 h 5897665"/>
              <a:gd name="connsiteX1" fmla="*/ 4984 w 2634123"/>
              <a:gd name="connsiteY1" fmla="*/ 3376440 h 5897665"/>
              <a:gd name="connsiteX2" fmla="*/ 177986 w 2634123"/>
              <a:gd name="connsiteY2" fmla="*/ 470971 h 5897665"/>
              <a:gd name="connsiteX3" fmla="*/ 1017793 w 2634123"/>
              <a:gd name="connsiteY3" fmla="*/ 42746 h 5897665"/>
              <a:gd name="connsiteX4" fmla="*/ 2226402 w 2634123"/>
              <a:gd name="connsiteY4" fmla="*/ 174632 h 5897665"/>
              <a:gd name="connsiteX5" fmla="*/ 2509677 w 2634123"/>
              <a:gd name="connsiteY5" fmla="*/ 918403 h 5897665"/>
              <a:gd name="connsiteX6" fmla="*/ 1402688 w 2634123"/>
              <a:gd name="connsiteY6" fmla="*/ 5882686 h 5897665"/>
              <a:gd name="connsiteX7" fmla="*/ 1041534 w 2634123"/>
              <a:gd name="connsiteY7" fmla="*/ 5897665 h 5897665"/>
              <a:gd name="connsiteX8" fmla="*/ 11276 w 2634123"/>
              <a:gd name="connsiteY8" fmla="*/ 4356013 h 5897665"/>
              <a:gd name="connsiteX0" fmla="*/ 11276 w 2634123"/>
              <a:gd name="connsiteY0" fmla="*/ 4356013 h 5897665"/>
              <a:gd name="connsiteX1" fmla="*/ 4984 w 2634123"/>
              <a:gd name="connsiteY1" fmla="*/ 3376440 h 5897665"/>
              <a:gd name="connsiteX2" fmla="*/ 177986 w 2634123"/>
              <a:gd name="connsiteY2" fmla="*/ 470971 h 5897665"/>
              <a:gd name="connsiteX3" fmla="*/ 1017793 w 2634123"/>
              <a:gd name="connsiteY3" fmla="*/ 42746 h 5897665"/>
              <a:gd name="connsiteX4" fmla="*/ 2226402 w 2634123"/>
              <a:gd name="connsiteY4" fmla="*/ 174632 h 5897665"/>
              <a:gd name="connsiteX5" fmla="*/ 2509677 w 2634123"/>
              <a:gd name="connsiteY5" fmla="*/ 918403 h 5897665"/>
              <a:gd name="connsiteX6" fmla="*/ 1402688 w 2634123"/>
              <a:gd name="connsiteY6" fmla="*/ 5882686 h 5897665"/>
              <a:gd name="connsiteX7" fmla="*/ 1041534 w 2634123"/>
              <a:gd name="connsiteY7" fmla="*/ 5897665 h 5897665"/>
              <a:gd name="connsiteX8" fmla="*/ 11276 w 2634123"/>
              <a:gd name="connsiteY8" fmla="*/ 4356013 h 5897665"/>
              <a:gd name="connsiteX0" fmla="*/ 11276 w 2634123"/>
              <a:gd name="connsiteY0" fmla="*/ 4356013 h 5897665"/>
              <a:gd name="connsiteX1" fmla="*/ 4984 w 2634123"/>
              <a:gd name="connsiteY1" fmla="*/ 3376440 h 5897665"/>
              <a:gd name="connsiteX2" fmla="*/ 177986 w 2634123"/>
              <a:gd name="connsiteY2" fmla="*/ 470971 h 5897665"/>
              <a:gd name="connsiteX3" fmla="*/ 1017793 w 2634123"/>
              <a:gd name="connsiteY3" fmla="*/ 42746 h 5897665"/>
              <a:gd name="connsiteX4" fmla="*/ 2226402 w 2634123"/>
              <a:gd name="connsiteY4" fmla="*/ 174632 h 5897665"/>
              <a:gd name="connsiteX5" fmla="*/ 2509677 w 2634123"/>
              <a:gd name="connsiteY5" fmla="*/ 918403 h 5897665"/>
              <a:gd name="connsiteX6" fmla="*/ 1402688 w 2634123"/>
              <a:gd name="connsiteY6" fmla="*/ 5882686 h 5897665"/>
              <a:gd name="connsiteX7" fmla="*/ 1041534 w 2634123"/>
              <a:gd name="connsiteY7" fmla="*/ 5897665 h 5897665"/>
              <a:gd name="connsiteX8" fmla="*/ 11276 w 2634123"/>
              <a:gd name="connsiteY8" fmla="*/ 4356013 h 5897665"/>
              <a:gd name="connsiteX0" fmla="*/ 292807 w 2634123"/>
              <a:gd name="connsiteY0" fmla="*/ 4416011 h 5897665"/>
              <a:gd name="connsiteX1" fmla="*/ 4984 w 2634123"/>
              <a:gd name="connsiteY1" fmla="*/ 3376440 h 5897665"/>
              <a:gd name="connsiteX2" fmla="*/ 177986 w 2634123"/>
              <a:gd name="connsiteY2" fmla="*/ 470971 h 5897665"/>
              <a:gd name="connsiteX3" fmla="*/ 1017793 w 2634123"/>
              <a:gd name="connsiteY3" fmla="*/ 42746 h 5897665"/>
              <a:gd name="connsiteX4" fmla="*/ 2226402 w 2634123"/>
              <a:gd name="connsiteY4" fmla="*/ 174632 h 5897665"/>
              <a:gd name="connsiteX5" fmla="*/ 2509677 w 2634123"/>
              <a:gd name="connsiteY5" fmla="*/ 918403 h 5897665"/>
              <a:gd name="connsiteX6" fmla="*/ 1402688 w 2634123"/>
              <a:gd name="connsiteY6" fmla="*/ 5882686 h 5897665"/>
              <a:gd name="connsiteX7" fmla="*/ 1041534 w 2634123"/>
              <a:gd name="connsiteY7" fmla="*/ 5897665 h 5897665"/>
              <a:gd name="connsiteX8" fmla="*/ 292807 w 2634123"/>
              <a:gd name="connsiteY8" fmla="*/ 4416011 h 5897665"/>
              <a:gd name="connsiteX0" fmla="*/ 131272 w 2634123"/>
              <a:gd name="connsiteY0" fmla="*/ 5232913 h 5897665"/>
              <a:gd name="connsiteX1" fmla="*/ 4984 w 2634123"/>
              <a:gd name="connsiteY1" fmla="*/ 3376440 h 5897665"/>
              <a:gd name="connsiteX2" fmla="*/ 177986 w 2634123"/>
              <a:gd name="connsiteY2" fmla="*/ 470971 h 5897665"/>
              <a:gd name="connsiteX3" fmla="*/ 1017793 w 2634123"/>
              <a:gd name="connsiteY3" fmla="*/ 42746 h 5897665"/>
              <a:gd name="connsiteX4" fmla="*/ 2226402 w 2634123"/>
              <a:gd name="connsiteY4" fmla="*/ 174632 h 5897665"/>
              <a:gd name="connsiteX5" fmla="*/ 2509677 w 2634123"/>
              <a:gd name="connsiteY5" fmla="*/ 918403 h 5897665"/>
              <a:gd name="connsiteX6" fmla="*/ 1402688 w 2634123"/>
              <a:gd name="connsiteY6" fmla="*/ 5882686 h 5897665"/>
              <a:gd name="connsiteX7" fmla="*/ 1041534 w 2634123"/>
              <a:gd name="connsiteY7" fmla="*/ 5897665 h 5897665"/>
              <a:gd name="connsiteX8" fmla="*/ 131272 w 2634123"/>
              <a:gd name="connsiteY8" fmla="*/ 5232913 h 5897665"/>
              <a:gd name="connsiteX0" fmla="*/ 131272 w 2634123"/>
              <a:gd name="connsiteY0" fmla="*/ 5232913 h 5897665"/>
              <a:gd name="connsiteX1" fmla="*/ 4984 w 2634123"/>
              <a:gd name="connsiteY1" fmla="*/ 3376440 h 5897665"/>
              <a:gd name="connsiteX2" fmla="*/ 177986 w 2634123"/>
              <a:gd name="connsiteY2" fmla="*/ 470971 h 5897665"/>
              <a:gd name="connsiteX3" fmla="*/ 1017793 w 2634123"/>
              <a:gd name="connsiteY3" fmla="*/ 42746 h 5897665"/>
              <a:gd name="connsiteX4" fmla="*/ 2226402 w 2634123"/>
              <a:gd name="connsiteY4" fmla="*/ 174632 h 5897665"/>
              <a:gd name="connsiteX5" fmla="*/ 2509677 w 2634123"/>
              <a:gd name="connsiteY5" fmla="*/ 918403 h 5897665"/>
              <a:gd name="connsiteX6" fmla="*/ 1402688 w 2634123"/>
              <a:gd name="connsiteY6" fmla="*/ 5882686 h 5897665"/>
              <a:gd name="connsiteX7" fmla="*/ 1041534 w 2634123"/>
              <a:gd name="connsiteY7" fmla="*/ 5897665 h 5897665"/>
              <a:gd name="connsiteX8" fmla="*/ 131272 w 2634123"/>
              <a:gd name="connsiteY8" fmla="*/ 5232913 h 5897665"/>
              <a:gd name="connsiteX0" fmla="*/ 223577 w 2634123"/>
              <a:gd name="connsiteY0" fmla="*/ 5888280 h 5897665"/>
              <a:gd name="connsiteX1" fmla="*/ 4984 w 2634123"/>
              <a:gd name="connsiteY1" fmla="*/ 3376440 h 5897665"/>
              <a:gd name="connsiteX2" fmla="*/ 177986 w 2634123"/>
              <a:gd name="connsiteY2" fmla="*/ 470971 h 5897665"/>
              <a:gd name="connsiteX3" fmla="*/ 1017793 w 2634123"/>
              <a:gd name="connsiteY3" fmla="*/ 42746 h 5897665"/>
              <a:gd name="connsiteX4" fmla="*/ 2226402 w 2634123"/>
              <a:gd name="connsiteY4" fmla="*/ 174632 h 5897665"/>
              <a:gd name="connsiteX5" fmla="*/ 2509677 w 2634123"/>
              <a:gd name="connsiteY5" fmla="*/ 918403 h 5897665"/>
              <a:gd name="connsiteX6" fmla="*/ 1402688 w 2634123"/>
              <a:gd name="connsiteY6" fmla="*/ 5882686 h 5897665"/>
              <a:gd name="connsiteX7" fmla="*/ 1041534 w 2634123"/>
              <a:gd name="connsiteY7" fmla="*/ 5897665 h 5897665"/>
              <a:gd name="connsiteX8" fmla="*/ 223577 w 2634123"/>
              <a:gd name="connsiteY8" fmla="*/ 5888280 h 5897665"/>
              <a:gd name="connsiteX0" fmla="*/ 223577 w 2634123"/>
              <a:gd name="connsiteY0" fmla="*/ 5888280 h 5897665"/>
              <a:gd name="connsiteX1" fmla="*/ 4984 w 2634123"/>
              <a:gd name="connsiteY1" fmla="*/ 3376440 h 5897665"/>
              <a:gd name="connsiteX2" fmla="*/ 177986 w 2634123"/>
              <a:gd name="connsiteY2" fmla="*/ 470971 h 5897665"/>
              <a:gd name="connsiteX3" fmla="*/ 1017793 w 2634123"/>
              <a:gd name="connsiteY3" fmla="*/ 42746 h 5897665"/>
              <a:gd name="connsiteX4" fmla="*/ 2226402 w 2634123"/>
              <a:gd name="connsiteY4" fmla="*/ 174632 h 5897665"/>
              <a:gd name="connsiteX5" fmla="*/ 2509677 w 2634123"/>
              <a:gd name="connsiteY5" fmla="*/ 918403 h 5897665"/>
              <a:gd name="connsiteX6" fmla="*/ 1402688 w 2634123"/>
              <a:gd name="connsiteY6" fmla="*/ 5882686 h 5897665"/>
              <a:gd name="connsiteX7" fmla="*/ 1041534 w 2634123"/>
              <a:gd name="connsiteY7" fmla="*/ 5897665 h 5897665"/>
              <a:gd name="connsiteX8" fmla="*/ 223577 w 2634123"/>
              <a:gd name="connsiteY8" fmla="*/ 5888280 h 5897665"/>
              <a:gd name="connsiteX0" fmla="*/ 223577 w 2634123"/>
              <a:gd name="connsiteY0" fmla="*/ 5888280 h 5898523"/>
              <a:gd name="connsiteX1" fmla="*/ 4984 w 2634123"/>
              <a:gd name="connsiteY1" fmla="*/ 3376440 h 5898523"/>
              <a:gd name="connsiteX2" fmla="*/ 177986 w 2634123"/>
              <a:gd name="connsiteY2" fmla="*/ 470971 h 5898523"/>
              <a:gd name="connsiteX3" fmla="*/ 1017793 w 2634123"/>
              <a:gd name="connsiteY3" fmla="*/ 42746 h 5898523"/>
              <a:gd name="connsiteX4" fmla="*/ 2226402 w 2634123"/>
              <a:gd name="connsiteY4" fmla="*/ 174632 h 5898523"/>
              <a:gd name="connsiteX5" fmla="*/ 2509677 w 2634123"/>
              <a:gd name="connsiteY5" fmla="*/ 918403 h 5898523"/>
              <a:gd name="connsiteX6" fmla="*/ 1402688 w 2634123"/>
              <a:gd name="connsiteY6" fmla="*/ 5882686 h 5898523"/>
              <a:gd name="connsiteX7" fmla="*/ 1041534 w 2634123"/>
              <a:gd name="connsiteY7" fmla="*/ 5897665 h 5898523"/>
              <a:gd name="connsiteX8" fmla="*/ 223577 w 2634123"/>
              <a:gd name="connsiteY8" fmla="*/ 5888280 h 5898523"/>
              <a:gd name="connsiteX0" fmla="*/ 223577 w 2634123"/>
              <a:gd name="connsiteY0" fmla="*/ 5888280 h 5910378"/>
              <a:gd name="connsiteX1" fmla="*/ 4984 w 2634123"/>
              <a:gd name="connsiteY1" fmla="*/ 3376440 h 5910378"/>
              <a:gd name="connsiteX2" fmla="*/ 177986 w 2634123"/>
              <a:gd name="connsiteY2" fmla="*/ 470971 h 5910378"/>
              <a:gd name="connsiteX3" fmla="*/ 1017793 w 2634123"/>
              <a:gd name="connsiteY3" fmla="*/ 42746 h 5910378"/>
              <a:gd name="connsiteX4" fmla="*/ 2226402 w 2634123"/>
              <a:gd name="connsiteY4" fmla="*/ 174632 h 5910378"/>
              <a:gd name="connsiteX5" fmla="*/ 2509677 w 2634123"/>
              <a:gd name="connsiteY5" fmla="*/ 918403 h 5910378"/>
              <a:gd name="connsiteX6" fmla="*/ 1402688 w 2634123"/>
              <a:gd name="connsiteY6" fmla="*/ 5910378 h 5910378"/>
              <a:gd name="connsiteX7" fmla="*/ 1041534 w 2634123"/>
              <a:gd name="connsiteY7" fmla="*/ 5897665 h 5910378"/>
              <a:gd name="connsiteX8" fmla="*/ 223577 w 2634123"/>
              <a:gd name="connsiteY8" fmla="*/ 5888280 h 5910378"/>
              <a:gd name="connsiteX0" fmla="*/ 223577 w 2634123"/>
              <a:gd name="connsiteY0" fmla="*/ 5888280 h 5898523"/>
              <a:gd name="connsiteX1" fmla="*/ 4984 w 2634123"/>
              <a:gd name="connsiteY1" fmla="*/ 3376440 h 5898523"/>
              <a:gd name="connsiteX2" fmla="*/ 177986 w 2634123"/>
              <a:gd name="connsiteY2" fmla="*/ 470971 h 5898523"/>
              <a:gd name="connsiteX3" fmla="*/ 1017793 w 2634123"/>
              <a:gd name="connsiteY3" fmla="*/ 42746 h 5898523"/>
              <a:gd name="connsiteX4" fmla="*/ 2226402 w 2634123"/>
              <a:gd name="connsiteY4" fmla="*/ 174632 h 5898523"/>
              <a:gd name="connsiteX5" fmla="*/ 2509677 w 2634123"/>
              <a:gd name="connsiteY5" fmla="*/ 918403 h 5898523"/>
              <a:gd name="connsiteX6" fmla="*/ 1393458 w 2634123"/>
              <a:gd name="connsiteY6" fmla="*/ 5707306 h 5898523"/>
              <a:gd name="connsiteX7" fmla="*/ 1041534 w 2634123"/>
              <a:gd name="connsiteY7" fmla="*/ 5897665 h 5898523"/>
              <a:gd name="connsiteX8" fmla="*/ 223577 w 2634123"/>
              <a:gd name="connsiteY8" fmla="*/ 5888280 h 5898523"/>
              <a:gd name="connsiteX0" fmla="*/ 223577 w 2634123"/>
              <a:gd name="connsiteY0" fmla="*/ 5888280 h 5898523"/>
              <a:gd name="connsiteX1" fmla="*/ 4984 w 2634123"/>
              <a:gd name="connsiteY1" fmla="*/ 3376440 h 5898523"/>
              <a:gd name="connsiteX2" fmla="*/ 177986 w 2634123"/>
              <a:gd name="connsiteY2" fmla="*/ 470971 h 5898523"/>
              <a:gd name="connsiteX3" fmla="*/ 1017793 w 2634123"/>
              <a:gd name="connsiteY3" fmla="*/ 42746 h 5898523"/>
              <a:gd name="connsiteX4" fmla="*/ 2226402 w 2634123"/>
              <a:gd name="connsiteY4" fmla="*/ 174632 h 5898523"/>
              <a:gd name="connsiteX5" fmla="*/ 2509677 w 2634123"/>
              <a:gd name="connsiteY5" fmla="*/ 918403 h 5898523"/>
              <a:gd name="connsiteX6" fmla="*/ 1388843 w 2634123"/>
              <a:gd name="connsiteY6" fmla="*/ 5891917 h 5898523"/>
              <a:gd name="connsiteX7" fmla="*/ 1041534 w 2634123"/>
              <a:gd name="connsiteY7" fmla="*/ 5897665 h 5898523"/>
              <a:gd name="connsiteX8" fmla="*/ 223577 w 2634123"/>
              <a:gd name="connsiteY8" fmla="*/ 5888280 h 5898523"/>
              <a:gd name="connsiteX0" fmla="*/ 223577 w 2634123"/>
              <a:gd name="connsiteY0" fmla="*/ 5888280 h 5891917"/>
              <a:gd name="connsiteX1" fmla="*/ 4984 w 2634123"/>
              <a:gd name="connsiteY1" fmla="*/ 3376440 h 5891917"/>
              <a:gd name="connsiteX2" fmla="*/ 177986 w 2634123"/>
              <a:gd name="connsiteY2" fmla="*/ 470971 h 5891917"/>
              <a:gd name="connsiteX3" fmla="*/ 1017793 w 2634123"/>
              <a:gd name="connsiteY3" fmla="*/ 42746 h 5891917"/>
              <a:gd name="connsiteX4" fmla="*/ 2226402 w 2634123"/>
              <a:gd name="connsiteY4" fmla="*/ 174632 h 5891917"/>
              <a:gd name="connsiteX5" fmla="*/ 2509677 w 2634123"/>
              <a:gd name="connsiteY5" fmla="*/ 918403 h 5891917"/>
              <a:gd name="connsiteX6" fmla="*/ 1388843 w 2634123"/>
              <a:gd name="connsiteY6" fmla="*/ 5891917 h 5891917"/>
              <a:gd name="connsiteX7" fmla="*/ 1032304 w 2634123"/>
              <a:gd name="connsiteY7" fmla="*/ 5809974 h 5891917"/>
              <a:gd name="connsiteX8" fmla="*/ 223577 w 2634123"/>
              <a:gd name="connsiteY8" fmla="*/ 5888280 h 5891917"/>
              <a:gd name="connsiteX0" fmla="*/ 223577 w 2634123"/>
              <a:gd name="connsiteY0" fmla="*/ 5888280 h 5898522"/>
              <a:gd name="connsiteX1" fmla="*/ 4984 w 2634123"/>
              <a:gd name="connsiteY1" fmla="*/ 3376440 h 5898522"/>
              <a:gd name="connsiteX2" fmla="*/ 177986 w 2634123"/>
              <a:gd name="connsiteY2" fmla="*/ 470971 h 5898522"/>
              <a:gd name="connsiteX3" fmla="*/ 1017793 w 2634123"/>
              <a:gd name="connsiteY3" fmla="*/ 42746 h 5898522"/>
              <a:gd name="connsiteX4" fmla="*/ 2226402 w 2634123"/>
              <a:gd name="connsiteY4" fmla="*/ 174632 h 5898522"/>
              <a:gd name="connsiteX5" fmla="*/ 2509677 w 2634123"/>
              <a:gd name="connsiteY5" fmla="*/ 918403 h 5898522"/>
              <a:gd name="connsiteX6" fmla="*/ 1388843 w 2634123"/>
              <a:gd name="connsiteY6" fmla="*/ 5891917 h 5898522"/>
              <a:gd name="connsiteX7" fmla="*/ 880001 w 2634123"/>
              <a:gd name="connsiteY7" fmla="*/ 5897664 h 5898522"/>
              <a:gd name="connsiteX8" fmla="*/ 223577 w 2634123"/>
              <a:gd name="connsiteY8" fmla="*/ 5888280 h 5898522"/>
              <a:gd name="connsiteX0" fmla="*/ 223577 w 2634123"/>
              <a:gd name="connsiteY0" fmla="*/ 5902126 h 5902126"/>
              <a:gd name="connsiteX1" fmla="*/ 4984 w 2634123"/>
              <a:gd name="connsiteY1" fmla="*/ 3376440 h 5902126"/>
              <a:gd name="connsiteX2" fmla="*/ 177986 w 2634123"/>
              <a:gd name="connsiteY2" fmla="*/ 470971 h 5902126"/>
              <a:gd name="connsiteX3" fmla="*/ 1017793 w 2634123"/>
              <a:gd name="connsiteY3" fmla="*/ 42746 h 5902126"/>
              <a:gd name="connsiteX4" fmla="*/ 2226402 w 2634123"/>
              <a:gd name="connsiteY4" fmla="*/ 174632 h 5902126"/>
              <a:gd name="connsiteX5" fmla="*/ 2509677 w 2634123"/>
              <a:gd name="connsiteY5" fmla="*/ 918403 h 5902126"/>
              <a:gd name="connsiteX6" fmla="*/ 1388843 w 2634123"/>
              <a:gd name="connsiteY6" fmla="*/ 5891917 h 5902126"/>
              <a:gd name="connsiteX7" fmla="*/ 880001 w 2634123"/>
              <a:gd name="connsiteY7" fmla="*/ 5897664 h 5902126"/>
              <a:gd name="connsiteX8" fmla="*/ 223577 w 2634123"/>
              <a:gd name="connsiteY8" fmla="*/ 5902126 h 5902126"/>
              <a:gd name="connsiteX0" fmla="*/ 223577 w 2634123"/>
              <a:gd name="connsiteY0" fmla="*/ 5902126 h 5902279"/>
              <a:gd name="connsiteX1" fmla="*/ 4984 w 2634123"/>
              <a:gd name="connsiteY1" fmla="*/ 3376440 h 5902279"/>
              <a:gd name="connsiteX2" fmla="*/ 177986 w 2634123"/>
              <a:gd name="connsiteY2" fmla="*/ 470971 h 5902279"/>
              <a:gd name="connsiteX3" fmla="*/ 1017793 w 2634123"/>
              <a:gd name="connsiteY3" fmla="*/ 42746 h 5902279"/>
              <a:gd name="connsiteX4" fmla="*/ 2226402 w 2634123"/>
              <a:gd name="connsiteY4" fmla="*/ 174632 h 5902279"/>
              <a:gd name="connsiteX5" fmla="*/ 2509677 w 2634123"/>
              <a:gd name="connsiteY5" fmla="*/ 918403 h 5902279"/>
              <a:gd name="connsiteX6" fmla="*/ 1388843 w 2634123"/>
              <a:gd name="connsiteY6" fmla="*/ 5891917 h 5902279"/>
              <a:gd name="connsiteX7" fmla="*/ 796925 w 2634123"/>
              <a:gd name="connsiteY7" fmla="*/ 5902279 h 5902279"/>
              <a:gd name="connsiteX8" fmla="*/ 223577 w 2634123"/>
              <a:gd name="connsiteY8" fmla="*/ 5902126 h 5902279"/>
              <a:gd name="connsiteX0" fmla="*/ 223577 w 2634123"/>
              <a:gd name="connsiteY0" fmla="*/ 5902126 h 5902279"/>
              <a:gd name="connsiteX1" fmla="*/ 4984 w 2634123"/>
              <a:gd name="connsiteY1" fmla="*/ 3376440 h 5902279"/>
              <a:gd name="connsiteX2" fmla="*/ 177986 w 2634123"/>
              <a:gd name="connsiteY2" fmla="*/ 470971 h 5902279"/>
              <a:gd name="connsiteX3" fmla="*/ 1017793 w 2634123"/>
              <a:gd name="connsiteY3" fmla="*/ 42746 h 5902279"/>
              <a:gd name="connsiteX4" fmla="*/ 2226402 w 2634123"/>
              <a:gd name="connsiteY4" fmla="*/ 174632 h 5902279"/>
              <a:gd name="connsiteX5" fmla="*/ 2509677 w 2634123"/>
              <a:gd name="connsiteY5" fmla="*/ 918403 h 5902279"/>
              <a:gd name="connsiteX6" fmla="*/ 1273462 w 2634123"/>
              <a:gd name="connsiteY6" fmla="*/ 5758075 h 5902279"/>
              <a:gd name="connsiteX7" fmla="*/ 796925 w 2634123"/>
              <a:gd name="connsiteY7" fmla="*/ 5902279 h 5902279"/>
              <a:gd name="connsiteX8" fmla="*/ 223577 w 2634123"/>
              <a:gd name="connsiteY8" fmla="*/ 5902126 h 5902279"/>
              <a:gd name="connsiteX0" fmla="*/ 223577 w 2634123"/>
              <a:gd name="connsiteY0" fmla="*/ 5902126 h 5902279"/>
              <a:gd name="connsiteX1" fmla="*/ 4984 w 2634123"/>
              <a:gd name="connsiteY1" fmla="*/ 3376440 h 5902279"/>
              <a:gd name="connsiteX2" fmla="*/ 177986 w 2634123"/>
              <a:gd name="connsiteY2" fmla="*/ 470971 h 5902279"/>
              <a:gd name="connsiteX3" fmla="*/ 1017793 w 2634123"/>
              <a:gd name="connsiteY3" fmla="*/ 42746 h 5902279"/>
              <a:gd name="connsiteX4" fmla="*/ 2226402 w 2634123"/>
              <a:gd name="connsiteY4" fmla="*/ 174632 h 5902279"/>
              <a:gd name="connsiteX5" fmla="*/ 2509677 w 2634123"/>
              <a:gd name="connsiteY5" fmla="*/ 918403 h 5902279"/>
              <a:gd name="connsiteX6" fmla="*/ 1398073 w 2634123"/>
              <a:gd name="connsiteY6" fmla="*/ 5887302 h 5902279"/>
              <a:gd name="connsiteX7" fmla="*/ 796925 w 2634123"/>
              <a:gd name="connsiteY7" fmla="*/ 5902279 h 5902279"/>
              <a:gd name="connsiteX8" fmla="*/ 223577 w 2634123"/>
              <a:gd name="connsiteY8" fmla="*/ 5902126 h 5902279"/>
              <a:gd name="connsiteX0" fmla="*/ 325113 w 2634123"/>
              <a:gd name="connsiteY0" fmla="*/ 5745207 h 5902279"/>
              <a:gd name="connsiteX1" fmla="*/ 4984 w 2634123"/>
              <a:gd name="connsiteY1" fmla="*/ 3376440 h 5902279"/>
              <a:gd name="connsiteX2" fmla="*/ 177986 w 2634123"/>
              <a:gd name="connsiteY2" fmla="*/ 470971 h 5902279"/>
              <a:gd name="connsiteX3" fmla="*/ 1017793 w 2634123"/>
              <a:gd name="connsiteY3" fmla="*/ 42746 h 5902279"/>
              <a:gd name="connsiteX4" fmla="*/ 2226402 w 2634123"/>
              <a:gd name="connsiteY4" fmla="*/ 174632 h 5902279"/>
              <a:gd name="connsiteX5" fmla="*/ 2509677 w 2634123"/>
              <a:gd name="connsiteY5" fmla="*/ 918403 h 5902279"/>
              <a:gd name="connsiteX6" fmla="*/ 1398073 w 2634123"/>
              <a:gd name="connsiteY6" fmla="*/ 5887302 h 5902279"/>
              <a:gd name="connsiteX7" fmla="*/ 796925 w 2634123"/>
              <a:gd name="connsiteY7" fmla="*/ 5902279 h 5902279"/>
              <a:gd name="connsiteX8" fmla="*/ 325113 w 2634123"/>
              <a:gd name="connsiteY8" fmla="*/ 5745207 h 5902279"/>
              <a:gd name="connsiteX0" fmla="*/ 214347 w 2634123"/>
              <a:gd name="connsiteY0" fmla="*/ 5879049 h 5902279"/>
              <a:gd name="connsiteX1" fmla="*/ 4984 w 2634123"/>
              <a:gd name="connsiteY1" fmla="*/ 3376440 h 5902279"/>
              <a:gd name="connsiteX2" fmla="*/ 177986 w 2634123"/>
              <a:gd name="connsiteY2" fmla="*/ 470971 h 5902279"/>
              <a:gd name="connsiteX3" fmla="*/ 1017793 w 2634123"/>
              <a:gd name="connsiteY3" fmla="*/ 42746 h 5902279"/>
              <a:gd name="connsiteX4" fmla="*/ 2226402 w 2634123"/>
              <a:gd name="connsiteY4" fmla="*/ 174632 h 5902279"/>
              <a:gd name="connsiteX5" fmla="*/ 2509677 w 2634123"/>
              <a:gd name="connsiteY5" fmla="*/ 918403 h 5902279"/>
              <a:gd name="connsiteX6" fmla="*/ 1398073 w 2634123"/>
              <a:gd name="connsiteY6" fmla="*/ 5887302 h 5902279"/>
              <a:gd name="connsiteX7" fmla="*/ 796925 w 2634123"/>
              <a:gd name="connsiteY7" fmla="*/ 5902279 h 5902279"/>
              <a:gd name="connsiteX8" fmla="*/ 214347 w 2634123"/>
              <a:gd name="connsiteY8" fmla="*/ 5879049 h 5902279"/>
              <a:gd name="connsiteX0" fmla="*/ 214347 w 2634123"/>
              <a:gd name="connsiteY0" fmla="*/ 5879049 h 5887302"/>
              <a:gd name="connsiteX1" fmla="*/ 4984 w 2634123"/>
              <a:gd name="connsiteY1" fmla="*/ 3376440 h 5887302"/>
              <a:gd name="connsiteX2" fmla="*/ 177986 w 2634123"/>
              <a:gd name="connsiteY2" fmla="*/ 470971 h 5887302"/>
              <a:gd name="connsiteX3" fmla="*/ 1017793 w 2634123"/>
              <a:gd name="connsiteY3" fmla="*/ 42746 h 5887302"/>
              <a:gd name="connsiteX4" fmla="*/ 2226402 w 2634123"/>
              <a:gd name="connsiteY4" fmla="*/ 174632 h 5887302"/>
              <a:gd name="connsiteX5" fmla="*/ 2509677 w 2634123"/>
              <a:gd name="connsiteY5" fmla="*/ 918403 h 5887302"/>
              <a:gd name="connsiteX6" fmla="*/ 1398073 w 2634123"/>
              <a:gd name="connsiteY6" fmla="*/ 5887302 h 5887302"/>
              <a:gd name="connsiteX7" fmla="*/ 796925 w 2634123"/>
              <a:gd name="connsiteY7" fmla="*/ 5814589 h 5887302"/>
              <a:gd name="connsiteX8" fmla="*/ 214347 w 2634123"/>
              <a:gd name="connsiteY8" fmla="*/ 5879049 h 5887302"/>
              <a:gd name="connsiteX0" fmla="*/ 214347 w 2634123"/>
              <a:gd name="connsiteY0" fmla="*/ 5879049 h 5902280"/>
              <a:gd name="connsiteX1" fmla="*/ 4984 w 2634123"/>
              <a:gd name="connsiteY1" fmla="*/ 3376440 h 5902280"/>
              <a:gd name="connsiteX2" fmla="*/ 177986 w 2634123"/>
              <a:gd name="connsiteY2" fmla="*/ 470971 h 5902280"/>
              <a:gd name="connsiteX3" fmla="*/ 1017793 w 2634123"/>
              <a:gd name="connsiteY3" fmla="*/ 42746 h 5902280"/>
              <a:gd name="connsiteX4" fmla="*/ 2226402 w 2634123"/>
              <a:gd name="connsiteY4" fmla="*/ 174632 h 5902280"/>
              <a:gd name="connsiteX5" fmla="*/ 2509677 w 2634123"/>
              <a:gd name="connsiteY5" fmla="*/ 918403 h 5902280"/>
              <a:gd name="connsiteX6" fmla="*/ 1398073 w 2634123"/>
              <a:gd name="connsiteY6" fmla="*/ 5887302 h 5902280"/>
              <a:gd name="connsiteX7" fmla="*/ 792310 w 2634123"/>
              <a:gd name="connsiteY7" fmla="*/ 5902280 h 5902280"/>
              <a:gd name="connsiteX8" fmla="*/ 214347 w 2634123"/>
              <a:gd name="connsiteY8" fmla="*/ 5879049 h 5902280"/>
              <a:gd name="connsiteX0" fmla="*/ 218962 w 2634123"/>
              <a:gd name="connsiteY0" fmla="*/ 5906741 h 5906741"/>
              <a:gd name="connsiteX1" fmla="*/ 4984 w 2634123"/>
              <a:gd name="connsiteY1" fmla="*/ 3376440 h 5906741"/>
              <a:gd name="connsiteX2" fmla="*/ 177986 w 2634123"/>
              <a:gd name="connsiteY2" fmla="*/ 470971 h 5906741"/>
              <a:gd name="connsiteX3" fmla="*/ 1017793 w 2634123"/>
              <a:gd name="connsiteY3" fmla="*/ 42746 h 5906741"/>
              <a:gd name="connsiteX4" fmla="*/ 2226402 w 2634123"/>
              <a:gd name="connsiteY4" fmla="*/ 174632 h 5906741"/>
              <a:gd name="connsiteX5" fmla="*/ 2509677 w 2634123"/>
              <a:gd name="connsiteY5" fmla="*/ 918403 h 5906741"/>
              <a:gd name="connsiteX6" fmla="*/ 1398073 w 2634123"/>
              <a:gd name="connsiteY6" fmla="*/ 5887302 h 5906741"/>
              <a:gd name="connsiteX7" fmla="*/ 792310 w 2634123"/>
              <a:gd name="connsiteY7" fmla="*/ 5902280 h 5906741"/>
              <a:gd name="connsiteX8" fmla="*/ 218962 w 2634123"/>
              <a:gd name="connsiteY8" fmla="*/ 5906741 h 5906741"/>
              <a:gd name="connsiteX0" fmla="*/ 218962 w 2634123"/>
              <a:gd name="connsiteY0" fmla="*/ 5906741 h 5906741"/>
              <a:gd name="connsiteX1" fmla="*/ 4984 w 2634123"/>
              <a:gd name="connsiteY1" fmla="*/ 3376440 h 5906741"/>
              <a:gd name="connsiteX2" fmla="*/ 177986 w 2634123"/>
              <a:gd name="connsiteY2" fmla="*/ 470971 h 5906741"/>
              <a:gd name="connsiteX3" fmla="*/ 1017793 w 2634123"/>
              <a:gd name="connsiteY3" fmla="*/ 42746 h 5906741"/>
              <a:gd name="connsiteX4" fmla="*/ 2226402 w 2634123"/>
              <a:gd name="connsiteY4" fmla="*/ 174632 h 5906741"/>
              <a:gd name="connsiteX5" fmla="*/ 2509677 w 2634123"/>
              <a:gd name="connsiteY5" fmla="*/ 918403 h 5906741"/>
              <a:gd name="connsiteX6" fmla="*/ 1398073 w 2634123"/>
              <a:gd name="connsiteY6" fmla="*/ 5905763 h 5906741"/>
              <a:gd name="connsiteX7" fmla="*/ 792310 w 2634123"/>
              <a:gd name="connsiteY7" fmla="*/ 5902280 h 5906741"/>
              <a:gd name="connsiteX8" fmla="*/ 218962 w 2634123"/>
              <a:gd name="connsiteY8" fmla="*/ 5906741 h 5906741"/>
              <a:gd name="connsiteX0" fmla="*/ 218962 w 3659608"/>
              <a:gd name="connsiteY0" fmla="*/ 5919875 h 5919875"/>
              <a:gd name="connsiteX1" fmla="*/ 4984 w 3659608"/>
              <a:gd name="connsiteY1" fmla="*/ 3389574 h 5919875"/>
              <a:gd name="connsiteX2" fmla="*/ 177986 w 3659608"/>
              <a:gd name="connsiteY2" fmla="*/ 484105 h 5919875"/>
              <a:gd name="connsiteX3" fmla="*/ 1017793 w 3659608"/>
              <a:gd name="connsiteY3" fmla="*/ 55880 h 5919875"/>
              <a:gd name="connsiteX4" fmla="*/ 2226402 w 3659608"/>
              <a:gd name="connsiteY4" fmla="*/ 187766 h 5919875"/>
              <a:gd name="connsiteX5" fmla="*/ 3610239 w 3659608"/>
              <a:gd name="connsiteY5" fmla="*/ 2208189 h 5919875"/>
              <a:gd name="connsiteX6" fmla="*/ 1398073 w 3659608"/>
              <a:gd name="connsiteY6" fmla="*/ 5918897 h 5919875"/>
              <a:gd name="connsiteX7" fmla="*/ 792310 w 3659608"/>
              <a:gd name="connsiteY7" fmla="*/ 5915414 h 5919875"/>
              <a:gd name="connsiteX8" fmla="*/ 218962 w 3659608"/>
              <a:gd name="connsiteY8" fmla="*/ 5919875 h 5919875"/>
              <a:gd name="connsiteX0" fmla="*/ 218962 w 3939148"/>
              <a:gd name="connsiteY0" fmla="*/ 5946390 h 5946390"/>
              <a:gd name="connsiteX1" fmla="*/ 4984 w 3939148"/>
              <a:gd name="connsiteY1" fmla="*/ 3416089 h 5946390"/>
              <a:gd name="connsiteX2" fmla="*/ 177986 w 3939148"/>
              <a:gd name="connsiteY2" fmla="*/ 510620 h 5946390"/>
              <a:gd name="connsiteX3" fmla="*/ 1017793 w 3939148"/>
              <a:gd name="connsiteY3" fmla="*/ 82395 h 5946390"/>
              <a:gd name="connsiteX4" fmla="*/ 3690150 w 3939148"/>
              <a:gd name="connsiteY4" fmla="*/ 1446911 h 5946390"/>
              <a:gd name="connsiteX5" fmla="*/ 3610239 w 3939148"/>
              <a:gd name="connsiteY5" fmla="*/ 2234704 h 5946390"/>
              <a:gd name="connsiteX6" fmla="*/ 1398073 w 3939148"/>
              <a:gd name="connsiteY6" fmla="*/ 5945412 h 5946390"/>
              <a:gd name="connsiteX7" fmla="*/ 792310 w 3939148"/>
              <a:gd name="connsiteY7" fmla="*/ 5941929 h 5946390"/>
              <a:gd name="connsiteX8" fmla="*/ 218962 w 3939148"/>
              <a:gd name="connsiteY8" fmla="*/ 5946390 h 5946390"/>
              <a:gd name="connsiteX0" fmla="*/ 218962 w 3830078"/>
              <a:gd name="connsiteY0" fmla="*/ 5786310 h 5786310"/>
              <a:gd name="connsiteX1" fmla="*/ 4984 w 3830078"/>
              <a:gd name="connsiteY1" fmla="*/ 3256009 h 5786310"/>
              <a:gd name="connsiteX2" fmla="*/ 177986 w 3830078"/>
              <a:gd name="connsiteY2" fmla="*/ 350540 h 5786310"/>
              <a:gd name="connsiteX3" fmla="*/ 2613607 w 3830078"/>
              <a:gd name="connsiteY3" fmla="*/ 186450 h 5786310"/>
              <a:gd name="connsiteX4" fmla="*/ 3690150 w 3830078"/>
              <a:gd name="connsiteY4" fmla="*/ 1286831 h 5786310"/>
              <a:gd name="connsiteX5" fmla="*/ 3610239 w 3830078"/>
              <a:gd name="connsiteY5" fmla="*/ 2074624 h 5786310"/>
              <a:gd name="connsiteX6" fmla="*/ 1398073 w 3830078"/>
              <a:gd name="connsiteY6" fmla="*/ 5785332 h 5786310"/>
              <a:gd name="connsiteX7" fmla="*/ 792310 w 3830078"/>
              <a:gd name="connsiteY7" fmla="*/ 5781849 h 5786310"/>
              <a:gd name="connsiteX8" fmla="*/ 218962 w 3830078"/>
              <a:gd name="connsiteY8" fmla="*/ 5786310 h 5786310"/>
              <a:gd name="connsiteX0" fmla="*/ 214265 w 3825381"/>
              <a:gd name="connsiteY0" fmla="*/ 5834556 h 5834556"/>
              <a:gd name="connsiteX1" fmla="*/ 287 w 3825381"/>
              <a:gd name="connsiteY1" fmla="*/ 3304255 h 5834556"/>
              <a:gd name="connsiteX2" fmla="*/ 1703069 w 3825381"/>
              <a:gd name="connsiteY2" fmla="*/ 321748 h 5834556"/>
              <a:gd name="connsiteX3" fmla="*/ 2608910 w 3825381"/>
              <a:gd name="connsiteY3" fmla="*/ 234696 h 5834556"/>
              <a:gd name="connsiteX4" fmla="*/ 3685453 w 3825381"/>
              <a:gd name="connsiteY4" fmla="*/ 1335077 h 5834556"/>
              <a:gd name="connsiteX5" fmla="*/ 3605542 w 3825381"/>
              <a:gd name="connsiteY5" fmla="*/ 2122870 h 5834556"/>
              <a:gd name="connsiteX6" fmla="*/ 1393376 w 3825381"/>
              <a:gd name="connsiteY6" fmla="*/ 5833578 h 5834556"/>
              <a:gd name="connsiteX7" fmla="*/ 787613 w 3825381"/>
              <a:gd name="connsiteY7" fmla="*/ 5830095 h 5834556"/>
              <a:gd name="connsiteX8" fmla="*/ 214265 w 3825381"/>
              <a:gd name="connsiteY8" fmla="*/ 5834556 h 5834556"/>
              <a:gd name="connsiteX0" fmla="*/ 665431 w 4276547"/>
              <a:gd name="connsiteY0" fmla="*/ 5834556 h 5834556"/>
              <a:gd name="connsiteX1" fmla="*/ 223 w 4276547"/>
              <a:gd name="connsiteY1" fmla="*/ 2676935 h 5834556"/>
              <a:gd name="connsiteX2" fmla="*/ 2154235 w 4276547"/>
              <a:gd name="connsiteY2" fmla="*/ 321748 h 5834556"/>
              <a:gd name="connsiteX3" fmla="*/ 3060076 w 4276547"/>
              <a:gd name="connsiteY3" fmla="*/ 234696 h 5834556"/>
              <a:gd name="connsiteX4" fmla="*/ 4136619 w 4276547"/>
              <a:gd name="connsiteY4" fmla="*/ 1335077 h 5834556"/>
              <a:gd name="connsiteX5" fmla="*/ 4056708 w 4276547"/>
              <a:gd name="connsiteY5" fmla="*/ 2122870 h 5834556"/>
              <a:gd name="connsiteX6" fmla="*/ 1844542 w 4276547"/>
              <a:gd name="connsiteY6" fmla="*/ 5833578 h 5834556"/>
              <a:gd name="connsiteX7" fmla="*/ 1238779 w 4276547"/>
              <a:gd name="connsiteY7" fmla="*/ 5830095 h 5834556"/>
              <a:gd name="connsiteX8" fmla="*/ 665431 w 4276547"/>
              <a:gd name="connsiteY8" fmla="*/ 5834556 h 5834556"/>
              <a:gd name="connsiteX0" fmla="*/ 128113 w 4300515"/>
              <a:gd name="connsiteY0" fmla="*/ 3677454 h 5833578"/>
              <a:gd name="connsiteX1" fmla="*/ 24191 w 4300515"/>
              <a:gd name="connsiteY1" fmla="*/ 2676935 h 5833578"/>
              <a:gd name="connsiteX2" fmla="*/ 2178203 w 4300515"/>
              <a:gd name="connsiteY2" fmla="*/ 321748 h 5833578"/>
              <a:gd name="connsiteX3" fmla="*/ 3084044 w 4300515"/>
              <a:gd name="connsiteY3" fmla="*/ 234696 h 5833578"/>
              <a:gd name="connsiteX4" fmla="*/ 4160587 w 4300515"/>
              <a:gd name="connsiteY4" fmla="*/ 1335077 h 5833578"/>
              <a:gd name="connsiteX5" fmla="*/ 4080676 w 4300515"/>
              <a:gd name="connsiteY5" fmla="*/ 2122870 h 5833578"/>
              <a:gd name="connsiteX6" fmla="*/ 1868510 w 4300515"/>
              <a:gd name="connsiteY6" fmla="*/ 5833578 h 5833578"/>
              <a:gd name="connsiteX7" fmla="*/ 1262747 w 4300515"/>
              <a:gd name="connsiteY7" fmla="*/ 5830095 h 5833578"/>
              <a:gd name="connsiteX8" fmla="*/ 128113 w 4300515"/>
              <a:gd name="connsiteY8" fmla="*/ 3677454 h 5833578"/>
              <a:gd name="connsiteX0" fmla="*/ 128113 w 4300515"/>
              <a:gd name="connsiteY0" fmla="*/ 3677454 h 5833578"/>
              <a:gd name="connsiteX1" fmla="*/ 24191 w 4300515"/>
              <a:gd name="connsiteY1" fmla="*/ 2676935 h 5833578"/>
              <a:gd name="connsiteX2" fmla="*/ 2178203 w 4300515"/>
              <a:gd name="connsiteY2" fmla="*/ 321748 h 5833578"/>
              <a:gd name="connsiteX3" fmla="*/ 3084044 w 4300515"/>
              <a:gd name="connsiteY3" fmla="*/ 234696 h 5833578"/>
              <a:gd name="connsiteX4" fmla="*/ 4160587 w 4300515"/>
              <a:gd name="connsiteY4" fmla="*/ 1335077 h 5833578"/>
              <a:gd name="connsiteX5" fmla="*/ 4080676 w 4300515"/>
              <a:gd name="connsiteY5" fmla="*/ 2122870 h 5833578"/>
              <a:gd name="connsiteX6" fmla="*/ 1868510 w 4300515"/>
              <a:gd name="connsiteY6" fmla="*/ 5833578 h 5833578"/>
              <a:gd name="connsiteX7" fmla="*/ 128113 w 4300515"/>
              <a:gd name="connsiteY7" fmla="*/ 3677454 h 5833578"/>
              <a:gd name="connsiteX0" fmla="*/ 1844543 w 4276548"/>
              <a:gd name="connsiteY0" fmla="*/ 5833578 h 5833578"/>
              <a:gd name="connsiteX1" fmla="*/ 224 w 4276548"/>
              <a:gd name="connsiteY1" fmla="*/ 2676935 h 5833578"/>
              <a:gd name="connsiteX2" fmla="*/ 2154236 w 4276548"/>
              <a:gd name="connsiteY2" fmla="*/ 321748 h 5833578"/>
              <a:gd name="connsiteX3" fmla="*/ 3060077 w 4276548"/>
              <a:gd name="connsiteY3" fmla="*/ 234696 h 5833578"/>
              <a:gd name="connsiteX4" fmla="*/ 4136620 w 4276548"/>
              <a:gd name="connsiteY4" fmla="*/ 1335077 h 5833578"/>
              <a:gd name="connsiteX5" fmla="*/ 4056709 w 4276548"/>
              <a:gd name="connsiteY5" fmla="*/ 2122870 h 5833578"/>
              <a:gd name="connsiteX6" fmla="*/ 1844543 w 4276548"/>
              <a:gd name="connsiteY6" fmla="*/ 5833578 h 5833578"/>
              <a:gd name="connsiteX0" fmla="*/ 0 w 4357988"/>
              <a:gd name="connsiteY0" fmla="*/ 5173240 h 5173240"/>
              <a:gd name="connsiteX1" fmla="*/ 81664 w 4357988"/>
              <a:gd name="connsiteY1" fmla="*/ 2676935 h 5173240"/>
              <a:gd name="connsiteX2" fmla="*/ 2235676 w 4357988"/>
              <a:gd name="connsiteY2" fmla="*/ 321748 h 5173240"/>
              <a:gd name="connsiteX3" fmla="*/ 3141517 w 4357988"/>
              <a:gd name="connsiteY3" fmla="*/ 234696 h 5173240"/>
              <a:gd name="connsiteX4" fmla="*/ 4218060 w 4357988"/>
              <a:gd name="connsiteY4" fmla="*/ 1335077 h 5173240"/>
              <a:gd name="connsiteX5" fmla="*/ 4138149 w 4357988"/>
              <a:gd name="connsiteY5" fmla="*/ 2122870 h 5173240"/>
              <a:gd name="connsiteX6" fmla="*/ 0 w 4357988"/>
              <a:gd name="connsiteY6" fmla="*/ 5173240 h 5173240"/>
              <a:gd name="connsiteX0" fmla="*/ 546 w 4358534"/>
              <a:gd name="connsiteY0" fmla="*/ 5173240 h 5173240"/>
              <a:gd name="connsiteX1" fmla="*/ 82210 w 4358534"/>
              <a:gd name="connsiteY1" fmla="*/ 2676935 h 5173240"/>
              <a:gd name="connsiteX2" fmla="*/ 2236222 w 4358534"/>
              <a:gd name="connsiteY2" fmla="*/ 321748 h 5173240"/>
              <a:gd name="connsiteX3" fmla="*/ 3142063 w 4358534"/>
              <a:gd name="connsiteY3" fmla="*/ 234696 h 5173240"/>
              <a:gd name="connsiteX4" fmla="*/ 4218606 w 4358534"/>
              <a:gd name="connsiteY4" fmla="*/ 1335077 h 5173240"/>
              <a:gd name="connsiteX5" fmla="*/ 4138695 w 4358534"/>
              <a:gd name="connsiteY5" fmla="*/ 2122870 h 5173240"/>
              <a:gd name="connsiteX6" fmla="*/ 546 w 4358534"/>
              <a:gd name="connsiteY6" fmla="*/ 5173240 h 5173240"/>
              <a:gd name="connsiteX0" fmla="*/ 546 w 4358534"/>
              <a:gd name="connsiteY0" fmla="*/ 5173240 h 5173240"/>
              <a:gd name="connsiteX1" fmla="*/ 82210 w 4358534"/>
              <a:gd name="connsiteY1" fmla="*/ 2676935 h 5173240"/>
              <a:gd name="connsiteX2" fmla="*/ 2236222 w 4358534"/>
              <a:gd name="connsiteY2" fmla="*/ 321748 h 5173240"/>
              <a:gd name="connsiteX3" fmla="*/ 3142063 w 4358534"/>
              <a:gd name="connsiteY3" fmla="*/ 234696 h 5173240"/>
              <a:gd name="connsiteX4" fmla="*/ 4218606 w 4358534"/>
              <a:gd name="connsiteY4" fmla="*/ 1335077 h 5173240"/>
              <a:gd name="connsiteX5" fmla="*/ 4138695 w 4358534"/>
              <a:gd name="connsiteY5" fmla="*/ 2122870 h 5173240"/>
              <a:gd name="connsiteX6" fmla="*/ 546 w 4358534"/>
              <a:gd name="connsiteY6" fmla="*/ 5173240 h 5173240"/>
              <a:gd name="connsiteX0" fmla="*/ 23786 w 4286814"/>
              <a:gd name="connsiteY0" fmla="*/ 4789601 h 4789601"/>
              <a:gd name="connsiteX1" fmla="*/ 10490 w 4286814"/>
              <a:gd name="connsiteY1" fmla="*/ 2676935 h 4789601"/>
              <a:gd name="connsiteX2" fmla="*/ 2164502 w 4286814"/>
              <a:gd name="connsiteY2" fmla="*/ 321748 h 4789601"/>
              <a:gd name="connsiteX3" fmla="*/ 3070343 w 4286814"/>
              <a:gd name="connsiteY3" fmla="*/ 234696 h 4789601"/>
              <a:gd name="connsiteX4" fmla="*/ 4146886 w 4286814"/>
              <a:gd name="connsiteY4" fmla="*/ 1335077 h 4789601"/>
              <a:gd name="connsiteX5" fmla="*/ 4066975 w 4286814"/>
              <a:gd name="connsiteY5" fmla="*/ 2122870 h 4789601"/>
              <a:gd name="connsiteX6" fmla="*/ 23786 w 4286814"/>
              <a:gd name="connsiteY6" fmla="*/ 4789601 h 4789601"/>
              <a:gd name="connsiteX0" fmla="*/ 490 w 4366074"/>
              <a:gd name="connsiteY0" fmla="*/ 5123861 h 5123861"/>
              <a:gd name="connsiteX1" fmla="*/ 89750 w 4366074"/>
              <a:gd name="connsiteY1" fmla="*/ 2676935 h 5123861"/>
              <a:gd name="connsiteX2" fmla="*/ 2243762 w 4366074"/>
              <a:gd name="connsiteY2" fmla="*/ 321748 h 5123861"/>
              <a:gd name="connsiteX3" fmla="*/ 3149603 w 4366074"/>
              <a:gd name="connsiteY3" fmla="*/ 234696 h 5123861"/>
              <a:gd name="connsiteX4" fmla="*/ 4226146 w 4366074"/>
              <a:gd name="connsiteY4" fmla="*/ 1335077 h 5123861"/>
              <a:gd name="connsiteX5" fmla="*/ 4146235 w 4366074"/>
              <a:gd name="connsiteY5" fmla="*/ 2122870 h 5123861"/>
              <a:gd name="connsiteX6" fmla="*/ 490 w 4366074"/>
              <a:gd name="connsiteY6" fmla="*/ 5123861 h 5123861"/>
              <a:gd name="connsiteX0" fmla="*/ 490 w 4366074"/>
              <a:gd name="connsiteY0" fmla="*/ 5123861 h 5123861"/>
              <a:gd name="connsiteX1" fmla="*/ 89750 w 4366074"/>
              <a:gd name="connsiteY1" fmla="*/ 2676935 h 5123861"/>
              <a:gd name="connsiteX2" fmla="*/ 2243762 w 4366074"/>
              <a:gd name="connsiteY2" fmla="*/ 321748 h 5123861"/>
              <a:gd name="connsiteX3" fmla="*/ 3149603 w 4366074"/>
              <a:gd name="connsiteY3" fmla="*/ 234696 h 5123861"/>
              <a:gd name="connsiteX4" fmla="*/ 4226146 w 4366074"/>
              <a:gd name="connsiteY4" fmla="*/ 1335077 h 5123861"/>
              <a:gd name="connsiteX5" fmla="*/ 4146235 w 4366074"/>
              <a:gd name="connsiteY5" fmla="*/ 2122870 h 5123861"/>
              <a:gd name="connsiteX6" fmla="*/ 490 w 4366074"/>
              <a:gd name="connsiteY6" fmla="*/ 5123861 h 5123861"/>
              <a:gd name="connsiteX0" fmla="*/ 490 w 4347945"/>
              <a:gd name="connsiteY0" fmla="*/ 5123861 h 5123861"/>
              <a:gd name="connsiteX1" fmla="*/ 89750 w 4347945"/>
              <a:gd name="connsiteY1" fmla="*/ 2676935 h 5123861"/>
              <a:gd name="connsiteX2" fmla="*/ 2243762 w 4347945"/>
              <a:gd name="connsiteY2" fmla="*/ 321748 h 5123861"/>
              <a:gd name="connsiteX3" fmla="*/ 3149603 w 4347945"/>
              <a:gd name="connsiteY3" fmla="*/ 234696 h 5123861"/>
              <a:gd name="connsiteX4" fmla="*/ 4226146 w 4347945"/>
              <a:gd name="connsiteY4" fmla="*/ 1335077 h 5123861"/>
              <a:gd name="connsiteX5" fmla="*/ 4112050 w 4347945"/>
              <a:gd name="connsiteY5" fmla="*/ 2084886 h 5123861"/>
              <a:gd name="connsiteX6" fmla="*/ 490 w 4347945"/>
              <a:gd name="connsiteY6" fmla="*/ 5123861 h 5123861"/>
              <a:gd name="connsiteX0" fmla="*/ 490 w 4355804"/>
              <a:gd name="connsiteY0" fmla="*/ 5123861 h 5123861"/>
              <a:gd name="connsiteX1" fmla="*/ 89750 w 4355804"/>
              <a:gd name="connsiteY1" fmla="*/ 2676935 h 5123861"/>
              <a:gd name="connsiteX2" fmla="*/ 2243762 w 4355804"/>
              <a:gd name="connsiteY2" fmla="*/ 321748 h 5123861"/>
              <a:gd name="connsiteX3" fmla="*/ 3149603 w 4355804"/>
              <a:gd name="connsiteY3" fmla="*/ 234696 h 5123861"/>
              <a:gd name="connsiteX4" fmla="*/ 4226146 w 4355804"/>
              <a:gd name="connsiteY4" fmla="*/ 1335077 h 5123861"/>
              <a:gd name="connsiteX5" fmla="*/ 4127244 w 4355804"/>
              <a:gd name="connsiteY5" fmla="*/ 2153257 h 5123861"/>
              <a:gd name="connsiteX6" fmla="*/ 490 w 4355804"/>
              <a:gd name="connsiteY6" fmla="*/ 5123861 h 5123861"/>
              <a:gd name="connsiteX0" fmla="*/ 490 w 4355804"/>
              <a:gd name="connsiteY0" fmla="*/ 5123861 h 5123861"/>
              <a:gd name="connsiteX1" fmla="*/ 89750 w 4355804"/>
              <a:gd name="connsiteY1" fmla="*/ 2676935 h 5123861"/>
              <a:gd name="connsiteX2" fmla="*/ 2243762 w 4355804"/>
              <a:gd name="connsiteY2" fmla="*/ 321748 h 5123861"/>
              <a:gd name="connsiteX3" fmla="*/ 3149603 w 4355804"/>
              <a:gd name="connsiteY3" fmla="*/ 234696 h 5123861"/>
              <a:gd name="connsiteX4" fmla="*/ 4226146 w 4355804"/>
              <a:gd name="connsiteY4" fmla="*/ 1335077 h 5123861"/>
              <a:gd name="connsiteX5" fmla="*/ 4127244 w 4355804"/>
              <a:gd name="connsiteY5" fmla="*/ 2153257 h 5123861"/>
              <a:gd name="connsiteX6" fmla="*/ 490 w 4355804"/>
              <a:gd name="connsiteY6" fmla="*/ 5123861 h 5123861"/>
              <a:gd name="connsiteX0" fmla="*/ 490 w 4419765"/>
              <a:gd name="connsiteY0" fmla="*/ 5123861 h 5123861"/>
              <a:gd name="connsiteX1" fmla="*/ 89750 w 4419765"/>
              <a:gd name="connsiteY1" fmla="*/ 2676935 h 5123861"/>
              <a:gd name="connsiteX2" fmla="*/ 2243762 w 4419765"/>
              <a:gd name="connsiteY2" fmla="*/ 321748 h 5123861"/>
              <a:gd name="connsiteX3" fmla="*/ 3149603 w 4419765"/>
              <a:gd name="connsiteY3" fmla="*/ 234696 h 5123861"/>
              <a:gd name="connsiteX4" fmla="*/ 4226146 w 4419765"/>
              <a:gd name="connsiteY4" fmla="*/ 1335077 h 5123861"/>
              <a:gd name="connsiteX5" fmla="*/ 4127244 w 4419765"/>
              <a:gd name="connsiteY5" fmla="*/ 2153257 h 5123861"/>
              <a:gd name="connsiteX6" fmla="*/ 490 w 4419765"/>
              <a:gd name="connsiteY6" fmla="*/ 5123861 h 5123861"/>
              <a:gd name="connsiteX0" fmla="*/ 490 w 4513880"/>
              <a:gd name="connsiteY0" fmla="*/ 5123861 h 5123861"/>
              <a:gd name="connsiteX1" fmla="*/ 89750 w 4513880"/>
              <a:gd name="connsiteY1" fmla="*/ 2676935 h 5123861"/>
              <a:gd name="connsiteX2" fmla="*/ 2243762 w 4513880"/>
              <a:gd name="connsiteY2" fmla="*/ 321748 h 5123861"/>
              <a:gd name="connsiteX3" fmla="*/ 3149603 w 4513880"/>
              <a:gd name="connsiteY3" fmla="*/ 234696 h 5123861"/>
              <a:gd name="connsiteX4" fmla="*/ 4226146 w 4513880"/>
              <a:gd name="connsiteY4" fmla="*/ 1335077 h 5123861"/>
              <a:gd name="connsiteX5" fmla="*/ 4127244 w 4513880"/>
              <a:gd name="connsiteY5" fmla="*/ 2153257 h 5123861"/>
              <a:gd name="connsiteX6" fmla="*/ 490 w 4513880"/>
              <a:gd name="connsiteY6" fmla="*/ 5123861 h 5123861"/>
              <a:gd name="connsiteX0" fmla="*/ 490 w 4441585"/>
              <a:gd name="connsiteY0" fmla="*/ 5151463 h 5151463"/>
              <a:gd name="connsiteX1" fmla="*/ 89750 w 4441585"/>
              <a:gd name="connsiteY1" fmla="*/ 2704537 h 5151463"/>
              <a:gd name="connsiteX2" fmla="*/ 2243762 w 4441585"/>
              <a:gd name="connsiteY2" fmla="*/ 349350 h 5151463"/>
              <a:gd name="connsiteX3" fmla="*/ 3521845 w 4441585"/>
              <a:gd name="connsiteY3" fmla="*/ 197726 h 5151463"/>
              <a:gd name="connsiteX4" fmla="*/ 4226146 w 4441585"/>
              <a:gd name="connsiteY4" fmla="*/ 1362679 h 5151463"/>
              <a:gd name="connsiteX5" fmla="*/ 4127244 w 4441585"/>
              <a:gd name="connsiteY5" fmla="*/ 2180859 h 5151463"/>
              <a:gd name="connsiteX6" fmla="*/ 490 w 4441585"/>
              <a:gd name="connsiteY6" fmla="*/ 5151463 h 5151463"/>
              <a:gd name="connsiteX0" fmla="*/ 490 w 4462360"/>
              <a:gd name="connsiteY0" fmla="*/ 5033322 h 5033322"/>
              <a:gd name="connsiteX1" fmla="*/ 89750 w 4462360"/>
              <a:gd name="connsiteY1" fmla="*/ 2586396 h 5033322"/>
              <a:gd name="connsiteX2" fmla="*/ 2243762 w 4462360"/>
              <a:gd name="connsiteY2" fmla="*/ 231209 h 5033322"/>
              <a:gd name="connsiteX3" fmla="*/ 3119215 w 4462360"/>
              <a:gd name="connsiteY3" fmla="*/ 448030 h 5033322"/>
              <a:gd name="connsiteX4" fmla="*/ 4226146 w 4462360"/>
              <a:gd name="connsiteY4" fmla="*/ 1244538 h 5033322"/>
              <a:gd name="connsiteX5" fmla="*/ 4127244 w 4462360"/>
              <a:gd name="connsiteY5" fmla="*/ 2062718 h 5033322"/>
              <a:gd name="connsiteX6" fmla="*/ 490 w 4462360"/>
              <a:gd name="connsiteY6" fmla="*/ 5033322 h 5033322"/>
              <a:gd name="connsiteX0" fmla="*/ 490 w 4452969"/>
              <a:gd name="connsiteY0" fmla="*/ 5094539 h 5094539"/>
              <a:gd name="connsiteX1" fmla="*/ 89750 w 4452969"/>
              <a:gd name="connsiteY1" fmla="*/ 2647613 h 5094539"/>
              <a:gd name="connsiteX2" fmla="*/ 2243762 w 4452969"/>
              <a:gd name="connsiteY2" fmla="*/ 292426 h 5094539"/>
              <a:gd name="connsiteX3" fmla="*/ 3297740 w 4452969"/>
              <a:gd name="connsiteY3" fmla="*/ 285141 h 5094539"/>
              <a:gd name="connsiteX4" fmla="*/ 4226146 w 4452969"/>
              <a:gd name="connsiteY4" fmla="*/ 1305755 h 5094539"/>
              <a:gd name="connsiteX5" fmla="*/ 4127244 w 4452969"/>
              <a:gd name="connsiteY5" fmla="*/ 2123935 h 5094539"/>
              <a:gd name="connsiteX6" fmla="*/ 490 w 4452969"/>
              <a:gd name="connsiteY6" fmla="*/ 5094539 h 5094539"/>
              <a:gd name="connsiteX0" fmla="*/ 490 w 4452969"/>
              <a:gd name="connsiteY0" fmla="*/ 5123793 h 5123793"/>
              <a:gd name="connsiteX1" fmla="*/ 89750 w 4452969"/>
              <a:gd name="connsiteY1" fmla="*/ 2676867 h 5123793"/>
              <a:gd name="connsiteX2" fmla="*/ 2243762 w 4452969"/>
              <a:gd name="connsiteY2" fmla="*/ 321680 h 5123793"/>
              <a:gd name="connsiteX3" fmla="*/ 3297740 w 4452969"/>
              <a:gd name="connsiteY3" fmla="*/ 314395 h 5123793"/>
              <a:gd name="connsiteX4" fmla="*/ 4226146 w 4452969"/>
              <a:gd name="connsiteY4" fmla="*/ 1335009 h 5123793"/>
              <a:gd name="connsiteX5" fmla="*/ 4127244 w 4452969"/>
              <a:gd name="connsiteY5" fmla="*/ 2153189 h 5123793"/>
              <a:gd name="connsiteX6" fmla="*/ 490 w 4452969"/>
              <a:gd name="connsiteY6" fmla="*/ 5123793 h 5123793"/>
              <a:gd name="connsiteX0" fmla="*/ 490 w 4483510"/>
              <a:gd name="connsiteY0" fmla="*/ 5123793 h 5123793"/>
              <a:gd name="connsiteX1" fmla="*/ 89750 w 4483510"/>
              <a:gd name="connsiteY1" fmla="*/ 2676867 h 5123793"/>
              <a:gd name="connsiteX2" fmla="*/ 2243762 w 4483510"/>
              <a:gd name="connsiteY2" fmla="*/ 321680 h 5123793"/>
              <a:gd name="connsiteX3" fmla="*/ 3297740 w 4483510"/>
              <a:gd name="connsiteY3" fmla="*/ 314395 h 5123793"/>
              <a:gd name="connsiteX4" fmla="*/ 4226146 w 4483510"/>
              <a:gd name="connsiteY4" fmla="*/ 1335009 h 5123793"/>
              <a:gd name="connsiteX5" fmla="*/ 4127244 w 4483510"/>
              <a:gd name="connsiteY5" fmla="*/ 2153189 h 5123793"/>
              <a:gd name="connsiteX6" fmla="*/ 490 w 4483510"/>
              <a:gd name="connsiteY6" fmla="*/ 5123793 h 5123793"/>
              <a:gd name="connsiteX0" fmla="*/ 490 w 4500598"/>
              <a:gd name="connsiteY0" fmla="*/ 5123793 h 5123793"/>
              <a:gd name="connsiteX1" fmla="*/ 89750 w 4500598"/>
              <a:gd name="connsiteY1" fmla="*/ 2676867 h 5123793"/>
              <a:gd name="connsiteX2" fmla="*/ 2243762 w 4500598"/>
              <a:gd name="connsiteY2" fmla="*/ 321680 h 5123793"/>
              <a:gd name="connsiteX3" fmla="*/ 3297740 w 4500598"/>
              <a:gd name="connsiteY3" fmla="*/ 314395 h 5123793"/>
              <a:gd name="connsiteX4" fmla="*/ 4226146 w 4500598"/>
              <a:gd name="connsiteY4" fmla="*/ 1335009 h 5123793"/>
              <a:gd name="connsiteX5" fmla="*/ 4127244 w 4500598"/>
              <a:gd name="connsiteY5" fmla="*/ 2153189 h 5123793"/>
              <a:gd name="connsiteX6" fmla="*/ 490 w 4500598"/>
              <a:gd name="connsiteY6" fmla="*/ 5123793 h 5123793"/>
              <a:gd name="connsiteX0" fmla="*/ 490 w 4494615"/>
              <a:gd name="connsiteY0" fmla="*/ 5123793 h 5123793"/>
              <a:gd name="connsiteX1" fmla="*/ 89750 w 4494615"/>
              <a:gd name="connsiteY1" fmla="*/ 2676867 h 5123793"/>
              <a:gd name="connsiteX2" fmla="*/ 2243762 w 4494615"/>
              <a:gd name="connsiteY2" fmla="*/ 321680 h 5123793"/>
              <a:gd name="connsiteX3" fmla="*/ 3297740 w 4494615"/>
              <a:gd name="connsiteY3" fmla="*/ 314395 h 5123793"/>
              <a:gd name="connsiteX4" fmla="*/ 4226146 w 4494615"/>
              <a:gd name="connsiteY4" fmla="*/ 1335009 h 5123793"/>
              <a:gd name="connsiteX5" fmla="*/ 4127244 w 4494615"/>
              <a:gd name="connsiteY5" fmla="*/ 2153189 h 5123793"/>
              <a:gd name="connsiteX6" fmla="*/ 490 w 4494615"/>
              <a:gd name="connsiteY6" fmla="*/ 5123793 h 5123793"/>
              <a:gd name="connsiteX0" fmla="*/ 490 w 4505110"/>
              <a:gd name="connsiteY0" fmla="*/ 5123793 h 5123793"/>
              <a:gd name="connsiteX1" fmla="*/ 89750 w 4505110"/>
              <a:gd name="connsiteY1" fmla="*/ 2676867 h 5123793"/>
              <a:gd name="connsiteX2" fmla="*/ 2243762 w 4505110"/>
              <a:gd name="connsiteY2" fmla="*/ 321680 h 5123793"/>
              <a:gd name="connsiteX3" fmla="*/ 3297740 w 4505110"/>
              <a:gd name="connsiteY3" fmla="*/ 314395 h 5123793"/>
              <a:gd name="connsiteX4" fmla="*/ 4226146 w 4505110"/>
              <a:gd name="connsiteY4" fmla="*/ 1335009 h 5123793"/>
              <a:gd name="connsiteX5" fmla="*/ 4127244 w 4505110"/>
              <a:gd name="connsiteY5" fmla="*/ 2153189 h 5123793"/>
              <a:gd name="connsiteX6" fmla="*/ 490 w 4505110"/>
              <a:gd name="connsiteY6" fmla="*/ 5123793 h 5123793"/>
              <a:gd name="connsiteX0" fmla="*/ 490 w 4505110"/>
              <a:gd name="connsiteY0" fmla="*/ 5078540 h 5078540"/>
              <a:gd name="connsiteX1" fmla="*/ 89750 w 4505110"/>
              <a:gd name="connsiteY1" fmla="*/ 2631614 h 5078540"/>
              <a:gd name="connsiteX2" fmla="*/ 2281747 w 4505110"/>
              <a:gd name="connsiteY2" fmla="*/ 299217 h 5078540"/>
              <a:gd name="connsiteX3" fmla="*/ 3297740 w 4505110"/>
              <a:gd name="connsiteY3" fmla="*/ 269142 h 5078540"/>
              <a:gd name="connsiteX4" fmla="*/ 4226146 w 4505110"/>
              <a:gd name="connsiteY4" fmla="*/ 1289756 h 5078540"/>
              <a:gd name="connsiteX5" fmla="*/ 4127244 w 4505110"/>
              <a:gd name="connsiteY5" fmla="*/ 2107936 h 5078540"/>
              <a:gd name="connsiteX6" fmla="*/ 490 w 4505110"/>
              <a:gd name="connsiteY6" fmla="*/ 5078540 h 5078540"/>
              <a:gd name="connsiteX0" fmla="*/ 490 w 4505110"/>
              <a:gd name="connsiteY0" fmla="*/ 5119729 h 5119729"/>
              <a:gd name="connsiteX1" fmla="*/ 89750 w 4505110"/>
              <a:gd name="connsiteY1" fmla="*/ 2672803 h 5119729"/>
              <a:gd name="connsiteX2" fmla="*/ 2281747 w 4505110"/>
              <a:gd name="connsiteY2" fmla="*/ 340406 h 5119729"/>
              <a:gd name="connsiteX3" fmla="*/ 3297740 w 4505110"/>
              <a:gd name="connsiteY3" fmla="*/ 310331 h 5119729"/>
              <a:gd name="connsiteX4" fmla="*/ 4226146 w 4505110"/>
              <a:gd name="connsiteY4" fmla="*/ 1330945 h 5119729"/>
              <a:gd name="connsiteX5" fmla="*/ 4127244 w 4505110"/>
              <a:gd name="connsiteY5" fmla="*/ 2149125 h 5119729"/>
              <a:gd name="connsiteX6" fmla="*/ 490 w 4505110"/>
              <a:gd name="connsiteY6" fmla="*/ 5119729 h 5119729"/>
              <a:gd name="connsiteX0" fmla="*/ 490 w 4505110"/>
              <a:gd name="connsiteY0" fmla="*/ 5134925 h 5134925"/>
              <a:gd name="connsiteX1" fmla="*/ 89750 w 4505110"/>
              <a:gd name="connsiteY1" fmla="*/ 2687999 h 5134925"/>
              <a:gd name="connsiteX2" fmla="*/ 2281747 w 4505110"/>
              <a:gd name="connsiteY2" fmla="*/ 355602 h 5134925"/>
              <a:gd name="connsiteX3" fmla="*/ 3297740 w 4505110"/>
              <a:gd name="connsiteY3" fmla="*/ 325527 h 5134925"/>
              <a:gd name="connsiteX4" fmla="*/ 4226146 w 4505110"/>
              <a:gd name="connsiteY4" fmla="*/ 1346141 h 5134925"/>
              <a:gd name="connsiteX5" fmla="*/ 4127244 w 4505110"/>
              <a:gd name="connsiteY5" fmla="*/ 2164321 h 5134925"/>
              <a:gd name="connsiteX6" fmla="*/ 490 w 4505110"/>
              <a:gd name="connsiteY6" fmla="*/ 5134925 h 5134925"/>
              <a:gd name="connsiteX0" fmla="*/ 490 w 4505110"/>
              <a:gd name="connsiteY0" fmla="*/ 5057235 h 5057235"/>
              <a:gd name="connsiteX1" fmla="*/ 89750 w 4505110"/>
              <a:gd name="connsiteY1" fmla="*/ 2610309 h 5057235"/>
              <a:gd name="connsiteX2" fmla="*/ 2312134 w 4505110"/>
              <a:gd name="connsiteY2" fmla="*/ 369075 h 5057235"/>
              <a:gd name="connsiteX3" fmla="*/ 3297740 w 4505110"/>
              <a:gd name="connsiteY3" fmla="*/ 247837 h 5057235"/>
              <a:gd name="connsiteX4" fmla="*/ 4226146 w 4505110"/>
              <a:gd name="connsiteY4" fmla="*/ 1268451 h 5057235"/>
              <a:gd name="connsiteX5" fmla="*/ 4127244 w 4505110"/>
              <a:gd name="connsiteY5" fmla="*/ 2086631 h 5057235"/>
              <a:gd name="connsiteX6" fmla="*/ 490 w 4505110"/>
              <a:gd name="connsiteY6" fmla="*/ 5057235 h 5057235"/>
              <a:gd name="connsiteX0" fmla="*/ 490 w 4505110"/>
              <a:gd name="connsiteY0" fmla="*/ 5114358 h 5114358"/>
              <a:gd name="connsiteX1" fmla="*/ 89750 w 4505110"/>
              <a:gd name="connsiteY1" fmla="*/ 2667432 h 5114358"/>
              <a:gd name="connsiteX2" fmla="*/ 2270352 w 4505110"/>
              <a:gd name="connsiteY2" fmla="*/ 342633 h 5114358"/>
              <a:gd name="connsiteX3" fmla="*/ 3297740 w 4505110"/>
              <a:gd name="connsiteY3" fmla="*/ 304960 h 5114358"/>
              <a:gd name="connsiteX4" fmla="*/ 4226146 w 4505110"/>
              <a:gd name="connsiteY4" fmla="*/ 1325574 h 5114358"/>
              <a:gd name="connsiteX5" fmla="*/ 4127244 w 4505110"/>
              <a:gd name="connsiteY5" fmla="*/ 2143754 h 5114358"/>
              <a:gd name="connsiteX6" fmla="*/ 490 w 4505110"/>
              <a:gd name="connsiteY6" fmla="*/ 5114358 h 5114358"/>
              <a:gd name="connsiteX0" fmla="*/ 490 w 4505110"/>
              <a:gd name="connsiteY0" fmla="*/ 5114358 h 5114358"/>
              <a:gd name="connsiteX1" fmla="*/ 89750 w 4505110"/>
              <a:gd name="connsiteY1" fmla="*/ 2667432 h 5114358"/>
              <a:gd name="connsiteX2" fmla="*/ 2270352 w 4505110"/>
              <a:gd name="connsiteY2" fmla="*/ 342633 h 5114358"/>
              <a:gd name="connsiteX3" fmla="*/ 3297740 w 4505110"/>
              <a:gd name="connsiteY3" fmla="*/ 304960 h 5114358"/>
              <a:gd name="connsiteX4" fmla="*/ 4226146 w 4505110"/>
              <a:gd name="connsiteY4" fmla="*/ 1325574 h 5114358"/>
              <a:gd name="connsiteX5" fmla="*/ 4127244 w 4505110"/>
              <a:gd name="connsiteY5" fmla="*/ 2143754 h 5114358"/>
              <a:gd name="connsiteX6" fmla="*/ 490 w 4505110"/>
              <a:gd name="connsiteY6" fmla="*/ 5114358 h 5114358"/>
              <a:gd name="connsiteX0" fmla="*/ 490 w 4505110"/>
              <a:gd name="connsiteY0" fmla="*/ 5124132 h 5124132"/>
              <a:gd name="connsiteX1" fmla="*/ 89750 w 4505110"/>
              <a:gd name="connsiteY1" fmla="*/ 2677206 h 5124132"/>
              <a:gd name="connsiteX2" fmla="*/ 2270352 w 4505110"/>
              <a:gd name="connsiteY2" fmla="*/ 352407 h 5124132"/>
              <a:gd name="connsiteX3" fmla="*/ 3297740 w 4505110"/>
              <a:gd name="connsiteY3" fmla="*/ 314734 h 5124132"/>
              <a:gd name="connsiteX4" fmla="*/ 4226146 w 4505110"/>
              <a:gd name="connsiteY4" fmla="*/ 1335348 h 5124132"/>
              <a:gd name="connsiteX5" fmla="*/ 4127244 w 4505110"/>
              <a:gd name="connsiteY5" fmla="*/ 2153528 h 5124132"/>
              <a:gd name="connsiteX6" fmla="*/ 490 w 4505110"/>
              <a:gd name="connsiteY6" fmla="*/ 5124132 h 5124132"/>
              <a:gd name="connsiteX0" fmla="*/ 10175 w 4514795"/>
              <a:gd name="connsiteY0" fmla="*/ 5124132 h 5124132"/>
              <a:gd name="connsiteX1" fmla="*/ 15871 w 4514795"/>
              <a:gd name="connsiteY1" fmla="*/ 2768368 h 5124132"/>
              <a:gd name="connsiteX2" fmla="*/ 2280037 w 4514795"/>
              <a:gd name="connsiteY2" fmla="*/ 352407 h 5124132"/>
              <a:gd name="connsiteX3" fmla="*/ 3307425 w 4514795"/>
              <a:gd name="connsiteY3" fmla="*/ 314734 h 5124132"/>
              <a:gd name="connsiteX4" fmla="*/ 4235831 w 4514795"/>
              <a:gd name="connsiteY4" fmla="*/ 1335348 h 5124132"/>
              <a:gd name="connsiteX5" fmla="*/ 4136929 w 4514795"/>
              <a:gd name="connsiteY5" fmla="*/ 2153528 h 5124132"/>
              <a:gd name="connsiteX6" fmla="*/ 10175 w 4514795"/>
              <a:gd name="connsiteY6" fmla="*/ 5124132 h 5124132"/>
              <a:gd name="connsiteX0" fmla="*/ 10175 w 4514795"/>
              <a:gd name="connsiteY0" fmla="*/ 5124132 h 5124132"/>
              <a:gd name="connsiteX1" fmla="*/ 15871 w 4514795"/>
              <a:gd name="connsiteY1" fmla="*/ 2768368 h 5124132"/>
              <a:gd name="connsiteX2" fmla="*/ 2280037 w 4514795"/>
              <a:gd name="connsiteY2" fmla="*/ 352407 h 5124132"/>
              <a:gd name="connsiteX3" fmla="*/ 3307425 w 4514795"/>
              <a:gd name="connsiteY3" fmla="*/ 314734 h 5124132"/>
              <a:gd name="connsiteX4" fmla="*/ 4235831 w 4514795"/>
              <a:gd name="connsiteY4" fmla="*/ 1335348 h 5124132"/>
              <a:gd name="connsiteX5" fmla="*/ 4136929 w 4514795"/>
              <a:gd name="connsiteY5" fmla="*/ 2153528 h 5124132"/>
              <a:gd name="connsiteX6" fmla="*/ 10175 w 4514795"/>
              <a:gd name="connsiteY6" fmla="*/ 5124132 h 5124132"/>
              <a:gd name="connsiteX0" fmla="*/ 3451 w 4508071"/>
              <a:gd name="connsiteY0" fmla="*/ 5124132 h 5124132"/>
              <a:gd name="connsiteX1" fmla="*/ 9147 w 4508071"/>
              <a:gd name="connsiteY1" fmla="*/ 2768368 h 5124132"/>
              <a:gd name="connsiteX2" fmla="*/ 2273313 w 4508071"/>
              <a:gd name="connsiteY2" fmla="*/ 352407 h 5124132"/>
              <a:gd name="connsiteX3" fmla="*/ 3300701 w 4508071"/>
              <a:gd name="connsiteY3" fmla="*/ 314734 h 5124132"/>
              <a:gd name="connsiteX4" fmla="*/ 4229107 w 4508071"/>
              <a:gd name="connsiteY4" fmla="*/ 1335348 h 5124132"/>
              <a:gd name="connsiteX5" fmla="*/ 4130205 w 4508071"/>
              <a:gd name="connsiteY5" fmla="*/ 2153528 h 5124132"/>
              <a:gd name="connsiteX6" fmla="*/ 3451 w 4508071"/>
              <a:gd name="connsiteY6" fmla="*/ 5124132 h 5124132"/>
              <a:gd name="connsiteX0" fmla="*/ 0 w 4504620"/>
              <a:gd name="connsiteY0" fmla="*/ 5124132 h 5124132"/>
              <a:gd name="connsiteX1" fmla="*/ 5696 w 4504620"/>
              <a:gd name="connsiteY1" fmla="*/ 2768368 h 5124132"/>
              <a:gd name="connsiteX2" fmla="*/ 2269862 w 4504620"/>
              <a:gd name="connsiteY2" fmla="*/ 352407 h 5124132"/>
              <a:gd name="connsiteX3" fmla="*/ 3297250 w 4504620"/>
              <a:gd name="connsiteY3" fmla="*/ 314734 h 5124132"/>
              <a:gd name="connsiteX4" fmla="*/ 4225656 w 4504620"/>
              <a:gd name="connsiteY4" fmla="*/ 1335348 h 5124132"/>
              <a:gd name="connsiteX5" fmla="*/ 4126754 w 4504620"/>
              <a:gd name="connsiteY5" fmla="*/ 2153528 h 5124132"/>
              <a:gd name="connsiteX6" fmla="*/ 0 w 4504620"/>
              <a:gd name="connsiteY6" fmla="*/ 5124132 h 5124132"/>
              <a:gd name="connsiteX0" fmla="*/ 1765 w 4506385"/>
              <a:gd name="connsiteY0" fmla="*/ 5124132 h 5124132"/>
              <a:gd name="connsiteX1" fmla="*/ 7461 w 4506385"/>
              <a:gd name="connsiteY1" fmla="*/ 2768368 h 5124132"/>
              <a:gd name="connsiteX2" fmla="*/ 2271627 w 4506385"/>
              <a:gd name="connsiteY2" fmla="*/ 352407 h 5124132"/>
              <a:gd name="connsiteX3" fmla="*/ 3299015 w 4506385"/>
              <a:gd name="connsiteY3" fmla="*/ 314734 h 5124132"/>
              <a:gd name="connsiteX4" fmla="*/ 4227421 w 4506385"/>
              <a:gd name="connsiteY4" fmla="*/ 1335348 h 5124132"/>
              <a:gd name="connsiteX5" fmla="*/ 4128519 w 4506385"/>
              <a:gd name="connsiteY5" fmla="*/ 2153528 h 5124132"/>
              <a:gd name="connsiteX6" fmla="*/ 1765 w 4506385"/>
              <a:gd name="connsiteY6" fmla="*/ 5124132 h 5124132"/>
              <a:gd name="connsiteX0" fmla="*/ 1765 w 4506385"/>
              <a:gd name="connsiteY0" fmla="*/ 5124132 h 5124132"/>
              <a:gd name="connsiteX1" fmla="*/ 7461 w 4506385"/>
              <a:gd name="connsiteY1" fmla="*/ 2768368 h 5124132"/>
              <a:gd name="connsiteX2" fmla="*/ 2271627 w 4506385"/>
              <a:gd name="connsiteY2" fmla="*/ 352407 h 5124132"/>
              <a:gd name="connsiteX3" fmla="*/ 3299015 w 4506385"/>
              <a:gd name="connsiteY3" fmla="*/ 314734 h 5124132"/>
              <a:gd name="connsiteX4" fmla="*/ 4227421 w 4506385"/>
              <a:gd name="connsiteY4" fmla="*/ 1335348 h 5124132"/>
              <a:gd name="connsiteX5" fmla="*/ 4128519 w 4506385"/>
              <a:gd name="connsiteY5" fmla="*/ 2153528 h 5124132"/>
              <a:gd name="connsiteX6" fmla="*/ 1765 w 4506385"/>
              <a:gd name="connsiteY6" fmla="*/ 5124132 h 5124132"/>
              <a:gd name="connsiteX0" fmla="*/ 1765 w 4506385"/>
              <a:gd name="connsiteY0" fmla="*/ 5124132 h 5124132"/>
              <a:gd name="connsiteX1" fmla="*/ 7461 w 4506385"/>
              <a:gd name="connsiteY1" fmla="*/ 2768368 h 5124132"/>
              <a:gd name="connsiteX2" fmla="*/ 2271627 w 4506385"/>
              <a:gd name="connsiteY2" fmla="*/ 352407 h 5124132"/>
              <a:gd name="connsiteX3" fmla="*/ 3299015 w 4506385"/>
              <a:gd name="connsiteY3" fmla="*/ 314734 h 5124132"/>
              <a:gd name="connsiteX4" fmla="*/ 4227421 w 4506385"/>
              <a:gd name="connsiteY4" fmla="*/ 1335348 h 5124132"/>
              <a:gd name="connsiteX5" fmla="*/ 4128519 w 4506385"/>
              <a:gd name="connsiteY5" fmla="*/ 2153528 h 5124132"/>
              <a:gd name="connsiteX6" fmla="*/ 1765 w 4506385"/>
              <a:gd name="connsiteY6" fmla="*/ 5124132 h 5124132"/>
              <a:gd name="connsiteX0" fmla="*/ 1765 w 4506385"/>
              <a:gd name="connsiteY0" fmla="*/ 5124132 h 5124132"/>
              <a:gd name="connsiteX1" fmla="*/ 7461 w 4506385"/>
              <a:gd name="connsiteY1" fmla="*/ 2768368 h 5124132"/>
              <a:gd name="connsiteX2" fmla="*/ 2271627 w 4506385"/>
              <a:gd name="connsiteY2" fmla="*/ 352407 h 5124132"/>
              <a:gd name="connsiteX3" fmla="*/ 3299015 w 4506385"/>
              <a:gd name="connsiteY3" fmla="*/ 314734 h 5124132"/>
              <a:gd name="connsiteX4" fmla="*/ 4227421 w 4506385"/>
              <a:gd name="connsiteY4" fmla="*/ 1335348 h 5124132"/>
              <a:gd name="connsiteX5" fmla="*/ 4128519 w 4506385"/>
              <a:gd name="connsiteY5" fmla="*/ 2153528 h 5124132"/>
              <a:gd name="connsiteX6" fmla="*/ 1765 w 4506385"/>
              <a:gd name="connsiteY6" fmla="*/ 5124132 h 5124132"/>
              <a:gd name="connsiteX0" fmla="*/ 1765 w 4506385"/>
              <a:gd name="connsiteY0" fmla="*/ 5124132 h 5124132"/>
              <a:gd name="connsiteX1" fmla="*/ 7461 w 4506385"/>
              <a:gd name="connsiteY1" fmla="*/ 2768368 h 5124132"/>
              <a:gd name="connsiteX2" fmla="*/ 2271627 w 4506385"/>
              <a:gd name="connsiteY2" fmla="*/ 352407 h 5124132"/>
              <a:gd name="connsiteX3" fmla="*/ 3299015 w 4506385"/>
              <a:gd name="connsiteY3" fmla="*/ 314734 h 5124132"/>
              <a:gd name="connsiteX4" fmla="*/ 4227421 w 4506385"/>
              <a:gd name="connsiteY4" fmla="*/ 1335348 h 5124132"/>
              <a:gd name="connsiteX5" fmla="*/ 4128519 w 4506385"/>
              <a:gd name="connsiteY5" fmla="*/ 2153528 h 5124132"/>
              <a:gd name="connsiteX6" fmla="*/ 1765 w 4506385"/>
              <a:gd name="connsiteY6" fmla="*/ 5124132 h 512413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4506385" h="5124132">
                <a:moveTo>
                  <a:pt x="1765" y="5124132"/>
                </a:moveTo>
                <a:cubicBezTo>
                  <a:pt x="-1401" y="4197072"/>
                  <a:pt x="-768" y="3604268"/>
                  <a:pt x="7461" y="2768368"/>
                </a:cubicBezTo>
                <a:cubicBezTo>
                  <a:pt x="822064" y="1828410"/>
                  <a:pt x="1357146" y="1179572"/>
                  <a:pt x="2271627" y="352407"/>
                </a:cubicBezTo>
                <a:cubicBezTo>
                  <a:pt x="2961288" y="-300619"/>
                  <a:pt x="3109791" y="116725"/>
                  <a:pt x="3299015" y="314734"/>
                </a:cubicBezTo>
                <a:cubicBezTo>
                  <a:pt x="3551063" y="578484"/>
                  <a:pt x="3886425" y="980872"/>
                  <a:pt x="4227421" y="1335348"/>
                </a:cubicBezTo>
                <a:cubicBezTo>
                  <a:pt x="4508906" y="1627960"/>
                  <a:pt x="4719307" y="1882900"/>
                  <a:pt x="4128519" y="2153528"/>
                </a:cubicBezTo>
                <a:cubicBezTo>
                  <a:pt x="2688423" y="2980038"/>
                  <a:pt x="1035438" y="4259599"/>
                  <a:pt x="1765" y="5124132"/>
                </a:cubicBezTo>
                <a:close/>
              </a:path>
            </a:pathLst>
          </a:custGeom>
          <a:solidFill>
            <a:srgbClr val="9DC4E7"/>
          </a:solidFill>
        </p:spPr>
        <p:txBody>
          <a:bodyPr>
            <a:normAutofit/>
          </a:bodyPr>
          <a:lstStyle>
            <a:lvl1pPr marL="0" indent="0">
              <a:buNone/>
              <a:defRPr lang="es-CO" sz="2000" kern="1200" dirty="0">
                <a:solidFill>
                  <a:schemeClr val="bg1"/>
                </a:solidFill>
                <a:latin typeface="Helvetica" pitchFamily="2" charset="0"/>
                <a:ea typeface="+mn-ea"/>
                <a:cs typeface="+mn-cs"/>
              </a:defRPr>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s-CO"/>
              <a:t>Clic en el icono para agregar imagen</a:t>
            </a:r>
          </a:p>
        </p:txBody>
      </p:sp>
      <p:sp>
        <p:nvSpPr>
          <p:cNvPr id="9" name="Título 1">
            <a:extLst>
              <a:ext uri="{FF2B5EF4-FFF2-40B4-BE49-F238E27FC236}">
                <a16:creationId xmlns:a16="http://schemas.microsoft.com/office/drawing/2014/main" id="{9B84E7B9-4E4B-F949-AC30-CABB0DA3627A}"/>
              </a:ext>
            </a:extLst>
          </p:cNvPr>
          <p:cNvSpPr>
            <a:spLocks noGrp="1"/>
          </p:cNvSpPr>
          <p:nvPr>
            <p:ph type="ctrTitle" hasCustomPrompt="1"/>
          </p:nvPr>
        </p:nvSpPr>
        <p:spPr>
          <a:xfrm>
            <a:off x="5345722" y="1718550"/>
            <a:ext cx="5322277" cy="948715"/>
          </a:xfrm>
        </p:spPr>
        <p:txBody>
          <a:bodyPr anchor="t">
            <a:normAutofit/>
          </a:bodyPr>
          <a:lstStyle>
            <a:lvl1pPr algn="l">
              <a:defRPr sz="2800" b="1">
                <a:solidFill>
                  <a:schemeClr val="bg1"/>
                </a:solidFill>
              </a:defRPr>
            </a:lvl1pPr>
          </a:lstStyle>
          <a:p>
            <a:r>
              <a:rPr lang="es-ES"/>
              <a:t>Título de la diapositiva (Helvética 28 puntos)</a:t>
            </a:r>
            <a:endParaRPr lang="es-CO"/>
          </a:p>
        </p:txBody>
      </p:sp>
      <p:sp>
        <p:nvSpPr>
          <p:cNvPr id="11" name="Subtítulo 2">
            <a:extLst>
              <a:ext uri="{FF2B5EF4-FFF2-40B4-BE49-F238E27FC236}">
                <a16:creationId xmlns:a16="http://schemas.microsoft.com/office/drawing/2014/main" id="{D63D1C91-5901-F04C-8706-0880CAE149B8}"/>
              </a:ext>
            </a:extLst>
          </p:cNvPr>
          <p:cNvSpPr>
            <a:spLocks noGrp="1"/>
          </p:cNvSpPr>
          <p:nvPr>
            <p:ph type="subTitle" idx="13" hasCustomPrompt="1"/>
          </p:nvPr>
        </p:nvSpPr>
        <p:spPr>
          <a:xfrm>
            <a:off x="5345722" y="2817100"/>
            <a:ext cx="6008077" cy="3190711"/>
          </a:xfrm>
        </p:spPr>
        <p:txBody>
          <a:bodyPr>
            <a:normAutofit/>
          </a:bodyPr>
          <a:lstStyle>
            <a:lvl1pPr marL="0" indent="0" algn="l">
              <a:buNone/>
              <a:defRPr lang="es-CO" sz="2000" kern="1200" dirty="0">
                <a:solidFill>
                  <a:schemeClr val="bg1"/>
                </a:solidFill>
                <a:latin typeface="Helvetica" panose="020B0604020202020204" pitchFamily="34" charset="0"/>
                <a:ea typeface="+mn-ea"/>
                <a:cs typeface="Helvetica" panose="020B0604020202020204" pitchFamily="34" charset="0"/>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s-ES"/>
              <a:t>Haga clic para insertar texto de párrafo (Helvética 20 puntos) </a:t>
            </a:r>
            <a:endParaRPr lang="es-CO"/>
          </a:p>
        </p:txBody>
      </p:sp>
      <p:sp>
        <p:nvSpPr>
          <p:cNvPr id="12" name="Marcador de pie de página 1">
            <a:extLst>
              <a:ext uri="{FF2B5EF4-FFF2-40B4-BE49-F238E27FC236}">
                <a16:creationId xmlns:a16="http://schemas.microsoft.com/office/drawing/2014/main" id="{48106026-7FB1-4498-9407-5912A9B4BCBD}"/>
              </a:ext>
            </a:extLst>
          </p:cNvPr>
          <p:cNvSpPr txBox="1">
            <a:spLocks/>
          </p:cNvSpPr>
          <p:nvPr userDrawn="1"/>
        </p:nvSpPr>
        <p:spPr>
          <a:xfrm rot="16200000">
            <a:off x="-1874837" y="1189037"/>
            <a:ext cx="4114800" cy="365125"/>
          </a:xfrm>
          <a:prstGeom prst="rect">
            <a:avLst/>
          </a:prstGeom>
        </p:spPr>
        <p:txBody>
          <a:bodyPr vert="horz" lIns="91440" tIns="45720" rIns="91440" bIns="45720" rtlCol="0" anchor="ctr"/>
          <a:lstStyle>
            <a:defPPr>
              <a:defRPr lang="en-US"/>
            </a:defPPr>
            <a:lvl1pPr marL="0" algn="ctr" defTabSz="457200" rtl="0" eaLnBrk="1" latinLnBrk="0" hangingPunct="1">
              <a:defRPr lang="es-CO" sz="1000" kern="1200">
                <a:solidFill>
                  <a:schemeClr val="tx1">
                    <a:tint val="75000"/>
                  </a:schemeClr>
                </a:solidFill>
                <a:latin typeface="Helvetica" pitchFamily="2" charset="0"/>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r>
              <a:rPr lang="es-CO"/>
              <a:t>CCOM-FO-001 V14 / 2-Sep-2022 / Clasificada</a:t>
            </a:r>
          </a:p>
        </p:txBody>
      </p:sp>
    </p:spTree>
    <p:extLst>
      <p:ext uri="{BB962C8B-B14F-4D97-AF65-F5344CB8AC3E}">
        <p14:creationId xmlns:p14="http://schemas.microsoft.com/office/powerpoint/2010/main" val="1972149386"/>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preserve="1" userDrawn="1">
  <p:cSld name="Diapositiva en blanco -  Fondo claro">
    <p:spTree>
      <p:nvGrpSpPr>
        <p:cNvPr id="1" name=""/>
        <p:cNvGrpSpPr/>
        <p:nvPr/>
      </p:nvGrpSpPr>
      <p:grpSpPr>
        <a:xfrm>
          <a:off x="0" y="0"/>
          <a:ext cx="0" cy="0"/>
          <a:chOff x="0" y="0"/>
          <a:chExt cx="0" cy="0"/>
        </a:xfrm>
      </p:grpSpPr>
      <p:pic>
        <p:nvPicPr>
          <p:cNvPr id="10" name="Imagen 9">
            <a:extLst>
              <a:ext uri="{FF2B5EF4-FFF2-40B4-BE49-F238E27FC236}">
                <a16:creationId xmlns:a16="http://schemas.microsoft.com/office/drawing/2014/main" id="{A690424E-CF17-D24E-B18F-341A2B291E7C}"/>
              </a:ext>
            </a:extLst>
          </p:cNvPr>
          <p:cNvPicPr>
            <a:picLocks noChangeAspect="1"/>
          </p:cNvPicPr>
          <p:nvPr userDrawn="1"/>
        </p:nvPicPr>
        <p:blipFill>
          <a:blip r:embed="rId2" cstate="screen">
            <a:extLst>
              <a:ext uri="{28A0092B-C50C-407E-A947-70E740481C1C}">
                <a14:useLocalDpi xmlns:a14="http://schemas.microsoft.com/office/drawing/2010/main"/>
              </a:ext>
            </a:extLst>
          </a:blip>
          <a:stretch>
            <a:fillRect/>
          </a:stretch>
        </p:blipFill>
        <p:spPr>
          <a:xfrm>
            <a:off x="8706704" y="4723"/>
            <a:ext cx="3485296" cy="1812354"/>
          </a:xfrm>
          <a:prstGeom prst="rect">
            <a:avLst/>
          </a:prstGeom>
        </p:spPr>
      </p:pic>
      <p:pic>
        <p:nvPicPr>
          <p:cNvPr id="11" name="Imagen 10">
            <a:extLst>
              <a:ext uri="{FF2B5EF4-FFF2-40B4-BE49-F238E27FC236}">
                <a16:creationId xmlns:a16="http://schemas.microsoft.com/office/drawing/2014/main" id="{890C941E-3A0B-4D49-A978-6952E5A8B8A8}"/>
              </a:ext>
            </a:extLst>
          </p:cNvPr>
          <p:cNvPicPr>
            <a:picLocks noChangeAspect="1"/>
          </p:cNvPicPr>
          <p:nvPr userDrawn="1"/>
        </p:nvPicPr>
        <p:blipFill rotWithShape="1">
          <a:blip r:embed="rId3" cstate="email">
            <a:alphaModFix amt="35000"/>
            <a:extLst>
              <a:ext uri="{28A0092B-C50C-407E-A947-70E740481C1C}">
                <a14:useLocalDpi xmlns:a14="http://schemas.microsoft.com/office/drawing/2010/main"/>
              </a:ext>
            </a:extLst>
          </a:blip>
          <a:srcRect/>
          <a:stretch/>
        </p:blipFill>
        <p:spPr>
          <a:xfrm>
            <a:off x="-1" y="1"/>
            <a:ext cx="4607491" cy="6849776"/>
          </a:xfrm>
          <a:prstGeom prst="rect">
            <a:avLst/>
          </a:prstGeom>
        </p:spPr>
      </p:pic>
      <p:sp>
        <p:nvSpPr>
          <p:cNvPr id="3" name="Date Placeholder 2"/>
          <p:cNvSpPr>
            <a:spLocks noGrp="1"/>
          </p:cNvSpPr>
          <p:nvPr>
            <p:ph type="dt" sz="half" idx="10"/>
          </p:nvPr>
        </p:nvSpPr>
        <p:spPr/>
        <p:txBody>
          <a:bodyPr/>
          <a:lstStyle/>
          <a:p>
            <a:endParaRPr lang="es-CO"/>
          </a:p>
        </p:txBody>
      </p:sp>
      <p:sp>
        <p:nvSpPr>
          <p:cNvPr id="4" name="Footer Placeholder 3"/>
          <p:cNvSpPr>
            <a:spLocks noGrp="1"/>
          </p:cNvSpPr>
          <p:nvPr>
            <p:ph type="ftr" sz="quarter" idx="11"/>
          </p:nvPr>
        </p:nvSpPr>
        <p:spPr/>
        <p:txBody>
          <a:bodyPr/>
          <a:lstStyle/>
          <a:p>
            <a:r>
              <a:rPr lang="es-CO"/>
              <a:t>CCOM-FO-001 V2 / 19-Jul-2022 / Clasificada</a:t>
            </a:r>
          </a:p>
        </p:txBody>
      </p:sp>
      <p:sp>
        <p:nvSpPr>
          <p:cNvPr id="5" name="Slide Number Placeholder 4"/>
          <p:cNvSpPr>
            <a:spLocks noGrp="1"/>
          </p:cNvSpPr>
          <p:nvPr>
            <p:ph type="sldNum" sz="quarter" idx="12"/>
          </p:nvPr>
        </p:nvSpPr>
        <p:spPr/>
        <p:txBody>
          <a:bodyPr/>
          <a:lstStyle/>
          <a:p>
            <a:fld id="{80A1B78A-D2AA-4EB1-9E00-A5BD42699FC9}" type="slidenum">
              <a:rPr lang="es-CO" smtClean="0"/>
              <a:t>‹Nº›</a:t>
            </a:fld>
            <a:endParaRPr lang="es-CO"/>
          </a:p>
        </p:txBody>
      </p:sp>
      <p:sp>
        <p:nvSpPr>
          <p:cNvPr id="7" name="Marcador de pie de página 1">
            <a:extLst>
              <a:ext uri="{FF2B5EF4-FFF2-40B4-BE49-F238E27FC236}">
                <a16:creationId xmlns:a16="http://schemas.microsoft.com/office/drawing/2014/main" id="{0CBCD94E-AB18-40B5-A936-F9EE59E4DC99}"/>
              </a:ext>
            </a:extLst>
          </p:cNvPr>
          <p:cNvSpPr txBox="1">
            <a:spLocks/>
          </p:cNvSpPr>
          <p:nvPr userDrawn="1"/>
        </p:nvSpPr>
        <p:spPr>
          <a:xfrm rot="16200000">
            <a:off x="-1874837" y="1189037"/>
            <a:ext cx="4114800" cy="365125"/>
          </a:xfrm>
          <a:prstGeom prst="rect">
            <a:avLst/>
          </a:prstGeom>
        </p:spPr>
        <p:txBody>
          <a:bodyPr vert="horz" lIns="91440" tIns="45720" rIns="91440" bIns="45720" rtlCol="0" anchor="ctr"/>
          <a:lstStyle>
            <a:defPPr>
              <a:defRPr lang="en-US"/>
            </a:defPPr>
            <a:lvl1pPr marL="0" algn="ctr" defTabSz="457200" rtl="0" eaLnBrk="1" latinLnBrk="0" hangingPunct="1">
              <a:defRPr lang="es-CO" sz="1000" kern="1200">
                <a:solidFill>
                  <a:schemeClr val="tx1">
                    <a:tint val="75000"/>
                  </a:schemeClr>
                </a:solidFill>
                <a:latin typeface="Helvetica" pitchFamily="2" charset="0"/>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r>
              <a:rPr lang="es-CO"/>
              <a:t>CCOM-FO-001 V14 / 2-Sep-2022 / Clasificada</a:t>
            </a:r>
          </a:p>
        </p:txBody>
      </p:sp>
    </p:spTree>
    <p:extLst>
      <p:ext uri="{BB962C8B-B14F-4D97-AF65-F5344CB8AC3E}">
        <p14:creationId xmlns:p14="http://schemas.microsoft.com/office/powerpoint/2010/main" val="1584015121"/>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preserve="1" userDrawn="1">
  <p:cSld name="Diapositiva en blanco -  Fondo oscuro">
    <p:spTree>
      <p:nvGrpSpPr>
        <p:cNvPr id="1" name=""/>
        <p:cNvGrpSpPr/>
        <p:nvPr/>
      </p:nvGrpSpPr>
      <p:grpSpPr>
        <a:xfrm>
          <a:off x="0" y="0"/>
          <a:ext cx="0" cy="0"/>
          <a:chOff x="0" y="0"/>
          <a:chExt cx="0" cy="0"/>
        </a:xfrm>
      </p:grpSpPr>
      <p:pic>
        <p:nvPicPr>
          <p:cNvPr id="8" name="Imagen 7">
            <a:extLst>
              <a:ext uri="{FF2B5EF4-FFF2-40B4-BE49-F238E27FC236}">
                <a16:creationId xmlns:a16="http://schemas.microsoft.com/office/drawing/2014/main" id="{3A4650D9-90EB-C14E-B4DD-09CD781ADB53}"/>
              </a:ext>
            </a:extLst>
          </p:cNvPr>
          <p:cNvPicPr>
            <a:picLocks noChangeAspect="1"/>
          </p:cNvPicPr>
          <p:nvPr userDrawn="1"/>
        </p:nvPicPr>
        <p:blipFill>
          <a:blip r:embed="rId2">
            <a:extLst>
              <a:ext uri="{28A0092B-C50C-407E-A947-70E740481C1C}">
                <a14:useLocalDpi xmlns:a14="http://schemas.microsoft.com/office/drawing/2010/main"/>
              </a:ext>
            </a:extLst>
          </a:blip>
          <a:stretch>
            <a:fillRect/>
          </a:stretch>
        </p:blipFill>
        <p:spPr>
          <a:xfrm>
            <a:off x="0" y="0"/>
            <a:ext cx="12192000" cy="6858000"/>
          </a:xfrm>
          <a:prstGeom prst="rect">
            <a:avLst/>
          </a:prstGeom>
        </p:spPr>
      </p:pic>
      <p:pic>
        <p:nvPicPr>
          <p:cNvPr id="10" name="Imagen 9">
            <a:extLst>
              <a:ext uri="{FF2B5EF4-FFF2-40B4-BE49-F238E27FC236}">
                <a16:creationId xmlns:a16="http://schemas.microsoft.com/office/drawing/2014/main" id="{C63E4F37-DFB9-AC4C-AB73-7E30D88A4E36}"/>
              </a:ext>
            </a:extLst>
          </p:cNvPr>
          <p:cNvPicPr>
            <a:picLocks noChangeAspect="1"/>
          </p:cNvPicPr>
          <p:nvPr userDrawn="1"/>
        </p:nvPicPr>
        <p:blipFill>
          <a:blip r:embed="rId3" cstate="screen">
            <a:extLst>
              <a:ext uri="{28A0092B-C50C-407E-A947-70E740481C1C}">
                <a14:useLocalDpi xmlns:a14="http://schemas.microsoft.com/office/drawing/2010/main"/>
              </a:ext>
            </a:extLst>
          </a:blip>
          <a:stretch>
            <a:fillRect/>
          </a:stretch>
        </p:blipFill>
        <p:spPr>
          <a:xfrm>
            <a:off x="8706704" y="4723"/>
            <a:ext cx="3485296" cy="1812354"/>
          </a:xfrm>
          <a:prstGeom prst="rect">
            <a:avLst/>
          </a:prstGeom>
        </p:spPr>
      </p:pic>
      <p:sp>
        <p:nvSpPr>
          <p:cNvPr id="5" name="Marcador de fecha 4">
            <a:extLst>
              <a:ext uri="{FF2B5EF4-FFF2-40B4-BE49-F238E27FC236}">
                <a16:creationId xmlns:a16="http://schemas.microsoft.com/office/drawing/2014/main" id="{6E15F918-95DA-4F1A-B745-A01634D75EE0}"/>
              </a:ext>
            </a:extLst>
          </p:cNvPr>
          <p:cNvSpPr>
            <a:spLocks noGrp="1"/>
          </p:cNvSpPr>
          <p:nvPr>
            <p:ph type="dt" sz="half" idx="10"/>
          </p:nvPr>
        </p:nvSpPr>
        <p:spPr/>
        <p:txBody>
          <a:bodyPr/>
          <a:lstStyle/>
          <a:p>
            <a:endParaRPr lang="es-CO"/>
          </a:p>
        </p:txBody>
      </p:sp>
      <p:sp>
        <p:nvSpPr>
          <p:cNvPr id="6" name="Marcador de pie de página 5">
            <a:extLst>
              <a:ext uri="{FF2B5EF4-FFF2-40B4-BE49-F238E27FC236}">
                <a16:creationId xmlns:a16="http://schemas.microsoft.com/office/drawing/2014/main" id="{4659B2E9-00E9-4887-92EF-D64FD1F46610}"/>
              </a:ext>
            </a:extLst>
          </p:cNvPr>
          <p:cNvSpPr>
            <a:spLocks noGrp="1"/>
          </p:cNvSpPr>
          <p:nvPr>
            <p:ph type="ftr" sz="quarter" idx="11"/>
          </p:nvPr>
        </p:nvSpPr>
        <p:spPr/>
        <p:txBody>
          <a:bodyPr/>
          <a:lstStyle/>
          <a:p>
            <a:r>
              <a:rPr lang="es-CO"/>
              <a:t>CCOM-FO-001 V2 / 19-Jul-2022 / Clasificada</a:t>
            </a:r>
          </a:p>
        </p:txBody>
      </p:sp>
      <p:sp>
        <p:nvSpPr>
          <p:cNvPr id="7" name="Marcador de número de diapositiva 6">
            <a:extLst>
              <a:ext uri="{FF2B5EF4-FFF2-40B4-BE49-F238E27FC236}">
                <a16:creationId xmlns:a16="http://schemas.microsoft.com/office/drawing/2014/main" id="{3E9E1F9D-4641-4E48-9874-1BE6BDA17D2D}"/>
              </a:ext>
            </a:extLst>
          </p:cNvPr>
          <p:cNvSpPr>
            <a:spLocks noGrp="1"/>
          </p:cNvSpPr>
          <p:nvPr>
            <p:ph type="sldNum" sz="quarter" idx="12"/>
          </p:nvPr>
        </p:nvSpPr>
        <p:spPr/>
        <p:txBody>
          <a:bodyPr/>
          <a:lstStyle/>
          <a:p>
            <a:fld id="{80A1B78A-D2AA-4EB1-9E00-A5BD42699FC9}" type="slidenum">
              <a:rPr lang="es-CO" smtClean="0"/>
              <a:t>‹Nº›</a:t>
            </a:fld>
            <a:endParaRPr lang="es-CO"/>
          </a:p>
        </p:txBody>
      </p:sp>
      <p:sp>
        <p:nvSpPr>
          <p:cNvPr id="9" name="Marcador de pie de página 1">
            <a:extLst>
              <a:ext uri="{FF2B5EF4-FFF2-40B4-BE49-F238E27FC236}">
                <a16:creationId xmlns:a16="http://schemas.microsoft.com/office/drawing/2014/main" id="{D76047C2-5A0E-4DD5-B660-12F368EF653C}"/>
              </a:ext>
            </a:extLst>
          </p:cNvPr>
          <p:cNvSpPr txBox="1">
            <a:spLocks/>
          </p:cNvSpPr>
          <p:nvPr userDrawn="1"/>
        </p:nvSpPr>
        <p:spPr>
          <a:xfrm rot="16200000">
            <a:off x="-1874837" y="1189037"/>
            <a:ext cx="4114800" cy="365125"/>
          </a:xfrm>
          <a:prstGeom prst="rect">
            <a:avLst/>
          </a:prstGeom>
        </p:spPr>
        <p:txBody>
          <a:bodyPr vert="horz" lIns="91440" tIns="45720" rIns="91440" bIns="45720" rtlCol="0" anchor="ctr"/>
          <a:lstStyle>
            <a:defPPr>
              <a:defRPr lang="en-US"/>
            </a:defPPr>
            <a:lvl1pPr marL="0" algn="ctr" defTabSz="457200" rtl="0" eaLnBrk="1" latinLnBrk="0" hangingPunct="1">
              <a:defRPr lang="es-CO" sz="1000" kern="1200">
                <a:solidFill>
                  <a:schemeClr val="tx1">
                    <a:tint val="75000"/>
                  </a:schemeClr>
                </a:solidFill>
                <a:latin typeface="Helvetica" pitchFamily="2" charset="0"/>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r>
              <a:rPr lang="es-CO"/>
              <a:t>CCOM-FO-001 V14 / 2-Sep-2022 / Clasificada</a:t>
            </a:r>
          </a:p>
        </p:txBody>
      </p:sp>
    </p:spTree>
    <p:extLst>
      <p:ext uri="{BB962C8B-B14F-4D97-AF65-F5344CB8AC3E}">
        <p14:creationId xmlns:p14="http://schemas.microsoft.com/office/powerpoint/2010/main" val="2290264583"/>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userDrawn="1">
  <p:cSld name="Fondo claro sin logo">
    <p:spTree>
      <p:nvGrpSpPr>
        <p:cNvPr id="1" name=""/>
        <p:cNvGrpSpPr/>
        <p:nvPr/>
      </p:nvGrpSpPr>
      <p:grpSpPr>
        <a:xfrm>
          <a:off x="0" y="0"/>
          <a:ext cx="0" cy="0"/>
          <a:chOff x="0" y="0"/>
          <a:chExt cx="0" cy="0"/>
        </a:xfrm>
      </p:grpSpPr>
      <p:pic>
        <p:nvPicPr>
          <p:cNvPr id="11" name="Imagen 10">
            <a:extLst>
              <a:ext uri="{FF2B5EF4-FFF2-40B4-BE49-F238E27FC236}">
                <a16:creationId xmlns:a16="http://schemas.microsoft.com/office/drawing/2014/main" id="{890C941E-3A0B-4D49-A978-6952E5A8B8A8}"/>
              </a:ext>
            </a:extLst>
          </p:cNvPr>
          <p:cNvPicPr>
            <a:picLocks noChangeAspect="1"/>
          </p:cNvPicPr>
          <p:nvPr userDrawn="1"/>
        </p:nvPicPr>
        <p:blipFill rotWithShape="1">
          <a:blip r:embed="rId2" cstate="email">
            <a:alphaModFix amt="35000"/>
            <a:extLst>
              <a:ext uri="{28A0092B-C50C-407E-A947-70E740481C1C}">
                <a14:useLocalDpi xmlns:a14="http://schemas.microsoft.com/office/drawing/2010/main"/>
              </a:ext>
            </a:extLst>
          </a:blip>
          <a:srcRect/>
          <a:stretch/>
        </p:blipFill>
        <p:spPr>
          <a:xfrm>
            <a:off x="-1" y="1"/>
            <a:ext cx="4607491" cy="6849776"/>
          </a:xfrm>
          <a:prstGeom prst="rect">
            <a:avLst/>
          </a:prstGeom>
        </p:spPr>
      </p:pic>
      <p:sp>
        <p:nvSpPr>
          <p:cNvPr id="3" name="Date Placeholder 2"/>
          <p:cNvSpPr>
            <a:spLocks noGrp="1"/>
          </p:cNvSpPr>
          <p:nvPr>
            <p:ph type="dt" sz="half" idx="10"/>
          </p:nvPr>
        </p:nvSpPr>
        <p:spPr/>
        <p:txBody>
          <a:bodyPr/>
          <a:lstStyle/>
          <a:p>
            <a:endParaRPr lang="es-CO"/>
          </a:p>
        </p:txBody>
      </p:sp>
      <p:sp>
        <p:nvSpPr>
          <p:cNvPr id="4" name="Footer Placeholder 3"/>
          <p:cNvSpPr>
            <a:spLocks noGrp="1"/>
          </p:cNvSpPr>
          <p:nvPr>
            <p:ph type="ftr" sz="quarter" idx="11"/>
          </p:nvPr>
        </p:nvSpPr>
        <p:spPr/>
        <p:txBody>
          <a:bodyPr/>
          <a:lstStyle/>
          <a:p>
            <a:r>
              <a:rPr lang="es-CO"/>
              <a:t>CCOM-FO-001 V2 / 19-Jul-2022 / Clasificada</a:t>
            </a:r>
          </a:p>
        </p:txBody>
      </p:sp>
      <p:sp>
        <p:nvSpPr>
          <p:cNvPr id="5" name="Slide Number Placeholder 4"/>
          <p:cNvSpPr>
            <a:spLocks noGrp="1"/>
          </p:cNvSpPr>
          <p:nvPr>
            <p:ph type="sldNum" sz="quarter" idx="12"/>
          </p:nvPr>
        </p:nvSpPr>
        <p:spPr/>
        <p:txBody>
          <a:bodyPr/>
          <a:lstStyle/>
          <a:p>
            <a:fld id="{80A1B78A-D2AA-4EB1-9E00-A5BD42699FC9}" type="slidenum">
              <a:rPr lang="es-CO" smtClean="0"/>
              <a:t>‹Nº›</a:t>
            </a:fld>
            <a:endParaRPr lang="es-CO"/>
          </a:p>
        </p:txBody>
      </p:sp>
    </p:spTree>
    <p:extLst>
      <p:ext uri="{BB962C8B-B14F-4D97-AF65-F5344CB8AC3E}">
        <p14:creationId xmlns:p14="http://schemas.microsoft.com/office/powerpoint/2010/main" val="3165052983"/>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userDrawn="1">
  <p:cSld name="Fondo oscuro sin logo">
    <p:spTree>
      <p:nvGrpSpPr>
        <p:cNvPr id="1" name=""/>
        <p:cNvGrpSpPr/>
        <p:nvPr/>
      </p:nvGrpSpPr>
      <p:grpSpPr>
        <a:xfrm>
          <a:off x="0" y="0"/>
          <a:ext cx="0" cy="0"/>
          <a:chOff x="0" y="0"/>
          <a:chExt cx="0" cy="0"/>
        </a:xfrm>
      </p:grpSpPr>
      <p:pic>
        <p:nvPicPr>
          <p:cNvPr id="8" name="Imagen 7">
            <a:extLst>
              <a:ext uri="{FF2B5EF4-FFF2-40B4-BE49-F238E27FC236}">
                <a16:creationId xmlns:a16="http://schemas.microsoft.com/office/drawing/2014/main" id="{3A4650D9-90EB-C14E-B4DD-09CD781ADB53}"/>
              </a:ext>
            </a:extLst>
          </p:cNvPr>
          <p:cNvPicPr>
            <a:picLocks noChangeAspect="1"/>
          </p:cNvPicPr>
          <p:nvPr userDrawn="1"/>
        </p:nvPicPr>
        <p:blipFill>
          <a:blip r:embed="rId2">
            <a:extLst>
              <a:ext uri="{28A0092B-C50C-407E-A947-70E740481C1C}">
                <a14:useLocalDpi xmlns:a14="http://schemas.microsoft.com/office/drawing/2010/main"/>
              </a:ext>
            </a:extLst>
          </a:blip>
          <a:stretch>
            <a:fillRect/>
          </a:stretch>
        </p:blipFill>
        <p:spPr>
          <a:xfrm>
            <a:off x="0" y="0"/>
            <a:ext cx="12192000" cy="6858000"/>
          </a:xfrm>
          <a:prstGeom prst="rect">
            <a:avLst/>
          </a:prstGeom>
        </p:spPr>
      </p:pic>
      <p:sp>
        <p:nvSpPr>
          <p:cNvPr id="5" name="Marcador de fecha 4">
            <a:extLst>
              <a:ext uri="{FF2B5EF4-FFF2-40B4-BE49-F238E27FC236}">
                <a16:creationId xmlns:a16="http://schemas.microsoft.com/office/drawing/2014/main" id="{6E15F918-95DA-4F1A-B745-A01634D75EE0}"/>
              </a:ext>
            </a:extLst>
          </p:cNvPr>
          <p:cNvSpPr>
            <a:spLocks noGrp="1"/>
          </p:cNvSpPr>
          <p:nvPr>
            <p:ph type="dt" sz="half" idx="10"/>
          </p:nvPr>
        </p:nvSpPr>
        <p:spPr/>
        <p:txBody>
          <a:bodyPr/>
          <a:lstStyle/>
          <a:p>
            <a:endParaRPr lang="es-CO"/>
          </a:p>
        </p:txBody>
      </p:sp>
      <p:sp>
        <p:nvSpPr>
          <p:cNvPr id="6" name="Marcador de pie de página 5">
            <a:extLst>
              <a:ext uri="{FF2B5EF4-FFF2-40B4-BE49-F238E27FC236}">
                <a16:creationId xmlns:a16="http://schemas.microsoft.com/office/drawing/2014/main" id="{4659B2E9-00E9-4887-92EF-D64FD1F46610}"/>
              </a:ext>
            </a:extLst>
          </p:cNvPr>
          <p:cNvSpPr>
            <a:spLocks noGrp="1"/>
          </p:cNvSpPr>
          <p:nvPr>
            <p:ph type="ftr" sz="quarter" idx="11"/>
          </p:nvPr>
        </p:nvSpPr>
        <p:spPr/>
        <p:txBody>
          <a:bodyPr/>
          <a:lstStyle/>
          <a:p>
            <a:r>
              <a:rPr lang="es-CO"/>
              <a:t>CCOM-FO-001 V2 / 19-Jul-2022 / Clasificada</a:t>
            </a:r>
          </a:p>
        </p:txBody>
      </p:sp>
      <p:sp>
        <p:nvSpPr>
          <p:cNvPr id="7" name="Marcador de número de diapositiva 6">
            <a:extLst>
              <a:ext uri="{FF2B5EF4-FFF2-40B4-BE49-F238E27FC236}">
                <a16:creationId xmlns:a16="http://schemas.microsoft.com/office/drawing/2014/main" id="{3E9E1F9D-4641-4E48-9874-1BE6BDA17D2D}"/>
              </a:ext>
            </a:extLst>
          </p:cNvPr>
          <p:cNvSpPr>
            <a:spLocks noGrp="1"/>
          </p:cNvSpPr>
          <p:nvPr>
            <p:ph type="sldNum" sz="quarter" idx="12"/>
          </p:nvPr>
        </p:nvSpPr>
        <p:spPr/>
        <p:txBody>
          <a:bodyPr/>
          <a:lstStyle/>
          <a:p>
            <a:fld id="{80A1B78A-D2AA-4EB1-9E00-A5BD42699FC9}" type="slidenum">
              <a:rPr lang="es-CO" smtClean="0"/>
              <a:t>‹Nº›</a:t>
            </a:fld>
            <a:endParaRPr lang="es-CO"/>
          </a:p>
        </p:txBody>
      </p:sp>
    </p:spTree>
    <p:extLst>
      <p:ext uri="{BB962C8B-B14F-4D97-AF65-F5344CB8AC3E}">
        <p14:creationId xmlns:p14="http://schemas.microsoft.com/office/powerpoint/2010/main" val="1486536969"/>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userDrawn="1">
  <p:cSld name="Cierre">
    <p:spTree>
      <p:nvGrpSpPr>
        <p:cNvPr id="1" name=""/>
        <p:cNvGrpSpPr/>
        <p:nvPr/>
      </p:nvGrpSpPr>
      <p:grpSpPr>
        <a:xfrm>
          <a:off x="0" y="0"/>
          <a:ext cx="0" cy="0"/>
          <a:chOff x="0" y="0"/>
          <a:chExt cx="0" cy="0"/>
        </a:xfrm>
      </p:grpSpPr>
      <p:pic>
        <p:nvPicPr>
          <p:cNvPr id="14" name="Imagen 13">
            <a:extLst>
              <a:ext uri="{FF2B5EF4-FFF2-40B4-BE49-F238E27FC236}">
                <a16:creationId xmlns:a16="http://schemas.microsoft.com/office/drawing/2014/main" id="{DE302BBE-091A-F242-84AE-897C638D9BBC}"/>
              </a:ext>
            </a:extLst>
          </p:cNvPr>
          <p:cNvPicPr>
            <a:picLocks noChangeAspect="1"/>
          </p:cNvPicPr>
          <p:nvPr userDrawn="1"/>
        </p:nvPicPr>
        <p:blipFill>
          <a:blip r:embed="rId2">
            <a:extLst>
              <a:ext uri="{28A0092B-C50C-407E-A947-70E740481C1C}">
                <a14:useLocalDpi xmlns:a14="http://schemas.microsoft.com/office/drawing/2010/main"/>
              </a:ext>
            </a:extLst>
          </a:blip>
          <a:stretch>
            <a:fillRect/>
          </a:stretch>
        </p:blipFill>
        <p:spPr>
          <a:xfrm>
            <a:off x="0" y="0"/>
            <a:ext cx="12192000" cy="6858000"/>
          </a:xfrm>
          <a:prstGeom prst="rect">
            <a:avLst/>
          </a:prstGeom>
        </p:spPr>
      </p:pic>
      <p:sp>
        <p:nvSpPr>
          <p:cNvPr id="2" name="Title 1"/>
          <p:cNvSpPr>
            <a:spLocks noGrp="1"/>
          </p:cNvSpPr>
          <p:nvPr>
            <p:ph type="title"/>
          </p:nvPr>
        </p:nvSpPr>
        <p:spPr>
          <a:xfrm>
            <a:off x="5173455" y="2436606"/>
            <a:ext cx="3932237" cy="952493"/>
          </a:xfrm>
        </p:spPr>
        <p:txBody>
          <a:bodyPr anchor="b">
            <a:normAutofit/>
          </a:bodyPr>
          <a:lstStyle>
            <a:lvl1pPr>
              <a:defRPr lang="es-ES" sz="3200" b="1" kern="1200" dirty="0">
                <a:solidFill>
                  <a:schemeClr val="bg1"/>
                </a:solidFill>
                <a:latin typeface="Helvetica" pitchFamily="2" charset="0"/>
                <a:ea typeface="+mj-ea"/>
                <a:cs typeface="+mj-cs"/>
              </a:defRPr>
            </a:lvl1pPr>
          </a:lstStyle>
          <a:p>
            <a:r>
              <a:rPr lang="es-ES"/>
              <a:t>Haga clic para modificar el estilo de título del patrón</a:t>
            </a:r>
            <a:endParaRPr lang="en-US"/>
          </a:p>
        </p:txBody>
      </p:sp>
      <p:sp>
        <p:nvSpPr>
          <p:cNvPr id="4" name="Text Placeholder 3"/>
          <p:cNvSpPr>
            <a:spLocks noGrp="1"/>
          </p:cNvSpPr>
          <p:nvPr>
            <p:ph type="body" sz="half" idx="2"/>
          </p:nvPr>
        </p:nvSpPr>
        <p:spPr>
          <a:xfrm>
            <a:off x="5173455" y="3520875"/>
            <a:ext cx="3932237" cy="1017862"/>
          </a:xfrm>
        </p:spPr>
        <p:txBody>
          <a:bodyPr>
            <a:normAutofit/>
          </a:bodyPr>
          <a:lstStyle>
            <a:lvl1pPr marL="0" indent="0">
              <a:buNone/>
              <a:defRPr lang="es-ES" sz="2000" kern="1200" dirty="0">
                <a:solidFill>
                  <a:schemeClr val="bg1"/>
                </a:solidFill>
                <a:latin typeface="Helvetica" pitchFamily="2" charset="0"/>
                <a:ea typeface="+mn-ea"/>
                <a:cs typeface="+mn-cs"/>
              </a:defRPr>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s-ES"/>
              <a:t>Haga clic para modificar los estilos de texto del patrón</a:t>
            </a:r>
          </a:p>
        </p:txBody>
      </p:sp>
      <p:sp>
        <p:nvSpPr>
          <p:cNvPr id="5" name="Date Placeholder 4"/>
          <p:cNvSpPr>
            <a:spLocks noGrp="1"/>
          </p:cNvSpPr>
          <p:nvPr>
            <p:ph type="dt" sz="half" idx="10"/>
          </p:nvPr>
        </p:nvSpPr>
        <p:spPr/>
        <p:txBody>
          <a:bodyPr/>
          <a:lstStyle/>
          <a:p>
            <a:endParaRPr lang="es-CO"/>
          </a:p>
        </p:txBody>
      </p:sp>
      <p:sp>
        <p:nvSpPr>
          <p:cNvPr id="6" name="Footer Placeholder 5"/>
          <p:cNvSpPr>
            <a:spLocks noGrp="1"/>
          </p:cNvSpPr>
          <p:nvPr>
            <p:ph type="ftr" sz="quarter" idx="11"/>
          </p:nvPr>
        </p:nvSpPr>
        <p:spPr/>
        <p:txBody>
          <a:bodyPr/>
          <a:lstStyle/>
          <a:p>
            <a:r>
              <a:rPr lang="es-CO"/>
              <a:t>CCOM-FO-001 V2 / 19-Jul-2022 / Clasificada</a:t>
            </a:r>
          </a:p>
        </p:txBody>
      </p:sp>
      <p:sp>
        <p:nvSpPr>
          <p:cNvPr id="7" name="Slide Number Placeholder 6"/>
          <p:cNvSpPr>
            <a:spLocks noGrp="1"/>
          </p:cNvSpPr>
          <p:nvPr>
            <p:ph type="sldNum" sz="quarter" idx="12"/>
          </p:nvPr>
        </p:nvSpPr>
        <p:spPr/>
        <p:txBody>
          <a:bodyPr/>
          <a:lstStyle/>
          <a:p>
            <a:fld id="{80A1B78A-D2AA-4EB1-9E00-A5BD42699FC9}" type="slidenum">
              <a:rPr lang="es-CO" smtClean="0"/>
              <a:t>‹Nº›</a:t>
            </a:fld>
            <a:endParaRPr lang="es-CO"/>
          </a:p>
        </p:txBody>
      </p:sp>
      <p:pic>
        <p:nvPicPr>
          <p:cNvPr id="18" name="Imagen 17">
            <a:extLst>
              <a:ext uri="{FF2B5EF4-FFF2-40B4-BE49-F238E27FC236}">
                <a16:creationId xmlns:a16="http://schemas.microsoft.com/office/drawing/2014/main" id="{0256FF1A-6738-8541-9A4B-F6F47722E392}"/>
              </a:ext>
            </a:extLst>
          </p:cNvPr>
          <p:cNvPicPr>
            <a:picLocks noChangeAspect="1"/>
          </p:cNvPicPr>
          <p:nvPr userDrawn="1"/>
        </p:nvPicPr>
        <p:blipFill>
          <a:blip r:embed="rId3" cstate="email">
            <a:extLst>
              <a:ext uri="{28A0092B-C50C-407E-A947-70E740481C1C}">
                <a14:useLocalDpi xmlns:a14="http://schemas.microsoft.com/office/drawing/2010/main"/>
              </a:ext>
            </a:extLst>
          </a:blip>
          <a:stretch>
            <a:fillRect/>
          </a:stretch>
        </p:blipFill>
        <p:spPr>
          <a:xfrm>
            <a:off x="11664282" y="4467895"/>
            <a:ext cx="152125" cy="1929584"/>
          </a:xfrm>
          <a:prstGeom prst="rect">
            <a:avLst/>
          </a:prstGeom>
        </p:spPr>
      </p:pic>
      <p:pic>
        <p:nvPicPr>
          <p:cNvPr id="19" name="Imagen 18">
            <a:extLst>
              <a:ext uri="{FF2B5EF4-FFF2-40B4-BE49-F238E27FC236}">
                <a16:creationId xmlns:a16="http://schemas.microsoft.com/office/drawing/2014/main" id="{59E9D5BD-91F2-1747-87E2-C80E49B2DD2D}"/>
              </a:ext>
            </a:extLst>
          </p:cNvPr>
          <p:cNvPicPr>
            <a:picLocks noChangeAspect="1"/>
          </p:cNvPicPr>
          <p:nvPr userDrawn="1"/>
        </p:nvPicPr>
        <p:blipFill>
          <a:blip r:embed="rId4" cstate="email">
            <a:extLst>
              <a:ext uri="{28A0092B-C50C-407E-A947-70E740481C1C}">
                <a14:useLocalDpi xmlns:a14="http://schemas.microsoft.com/office/drawing/2010/main"/>
              </a:ext>
            </a:extLst>
          </a:blip>
          <a:stretch>
            <a:fillRect/>
          </a:stretch>
        </p:blipFill>
        <p:spPr>
          <a:xfrm>
            <a:off x="5107957" y="4538736"/>
            <a:ext cx="3387225" cy="1003622"/>
          </a:xfrm>
          <a:prstGeom prst="rect">
            <a:avLst/>
          </a:prstGeom>
        </p:spPr>
      </p:pic>
      <p:sp>
        <p:nvSpPr>
          <p:cNvPr id="13" name="Marcador de posición de imagen 2">
            <a:extLst>
              <a:ext uri="{FF2B5EF4-FFF2-40B4-BE49-F238E27FC236}">
                <a16:creationId xmlns:a16="http://schemas.microsoft.com/office/drawing/2014/main" id="{7D64A3A1-D8C4-DF4B-9B25-9EA1DB47FBE7}"/>
              </a:ext>
            </a:extLst>
          </p:cNvPr>
          <p:cNvSpPr>
            <a:spLocks noGrp="1"/>
          </p:cNvSpPr>
          <p:nvPr>
            <p:ph type="pic" idx="1" hasCustomPrompt="1"/>
          </p:nvPr>
        </p:nvSpPr>
        <p:spPr>
          <a:xfrm>
            <a:off x="-2683" y="648166"/>
            <a:ext cx="4800158" cy="5458172"/>
          </a:xfrm>
          <a:custGeom>
            <a:avLst/>
            <a:gdLst>
              <a:gd name="connsiteX0" fmla="*/ 0 w 6172200"/>
              <a:gd name="connsiteY0" fmla="*/ 812287 h 4873625"/>
              <a:gd name="connsiteX1" fmla="*/ 812287 w 6172200"/>
              <a:gd name="connsiteY1" fmla="*/ 0 h 4873625"/>
              <a:gd name="connsiteX2" fmla="*/ 5359913 w 6172200"/>
              <a:gd name="connsiteY2" fmla="*/ 0 h 4873625"/>
              <a:gd name="connsiteX3" fmla="*/ 6172200 w 6172200"/>
              <a:gd name="connsiteY3" fmla="*/ 812287 h 4873625"/>
              <a:gd name="connsiteX4" fmla="*/ 6172200 w 6172200"/>
              <a:gd name="connsiteY4" fmla="*/ 4061338 h 4873625"/>
              <a:gd name="connsiteX5" fmla="*/ 5359913 w 6172200"/>
              <a:gd name="connsiteY5" fmla="*/ 4873625 h 4873625"/>
              <a:gd name="connsiteX6" fmla="*/ 812287 w 6172200"/>
              <a:gd name="connsiteY6" fmla="*/ 4873625 h 4873625"/>
              <a:gd name="connsiteX7" fmla="*/ 0 w 6172200"/>
              <a:gd name="connsiteY7" fmla="*/ 4061338 h 4873625"/>
              <a:gd name="connsiteX8" fmla="*/ 0 w 6172200"/>
              <a:gd name="connsiteY8" fmla="*/ 812287 h 4873625"/>
              <a:gd name="connsiteX0" fmla="*/ 0 w 6172200"/>
              <a:gd name="connsiteY0" fmla="*/ 812287 h 4873625"/>
              <a:gd name="connsiteX1" fmla="*/ 812287 w 6172200"/>
              <a:gd name="connsiteY1" fmla="*/ 0 h 4873625"/>
              <a:gd name="connsiteX2" fmla="*/ 5359913 w 6172200"/>
              <a:gd name="connsiteY2" fmla="*/ 0 h 4873625"/>
              <a:gd name="connsiteX3" fmla="*/ 6172200 w 6172200"/>
              <a:gd name="connsiteY3" fmla="*/ 812287 h 4873625"/>
              <a:gd name="connsiteX4" fmla="*/ 6172200 w 6172200"/>
              <a:gd name="connsiteY4" fmla="*/ 4061338 h 4873625"/>
              <a:gd name="connsiteX5" fmla="*/ 5359913 w 6172200"/>
              <a:gd name="connsiteY5" fmla="*/ 4873625 h 4873625"/>
              <a:gd name="connsiteX6" fmla="*/ 812287 w 6172200"/>
              <a:gd name="connsiteY6" fmla="*/ 4873625 h 4873625"/>
              <a:gd name="connsiteX7" fmla="*/ 0 w 6172200"/>
              <a:gd name="connsiteY7" fmla="*/ 4061338 h 4873625"/>
              <a:gd name="connsiteX8" fmla="*/ 0 w 6172200"/>
              <a:gd name="connsiteY8" fmla="*/ 812287 h 4873625"/>
              <a:gd name="connsiteX0" fmla="*/ 0 w 6172200"/>
              <a:gd name="connsiteY0" fmla="*/ 812287 h 4873625"/>
              <a:gd name="connsiteX1" fmla="*/ 1488336 w 6172200"/>
              <a:gd name="connsiteY1" fmla="*/ 0 h 4873625"/>
              <a:gd name="connsiteX2" fmla="*/ 5359913 w 6172200"/>
              <a:gd name="connsiteY2" fmla="*/ 0 h 4873625"/>
              <a:gd name="connsiteX3" fmla="*/ 6172200 w 6172200"/>
              <a:gd name="connsiteY3" fmla="*/ 812287 h 4873625"/>
              <a:gd name="connsiteX4" fmla="*/ 6172200 w 6172200"/>
              <a:gd name="connsiteY4" fmla="*/ 4061338 h 4873625"/>
              <a:gd name="connsiteX5" fmla="*/ 5359913 w 6172200"/>
              <a:gd name="connsiteY5" fmla="*/ 4873625 h 4873625"/>
              <a:gd name="connsiteX6" fmla="*/ 812287 w 6172200"/>
              <a:gd name="connsiteY6" fmla="*/ 4873625 h 4873625"/>
              <a:gd name="connsiteX7" fmla="*/ 0 w 6172200"/>
              <a:gd name="connsiteY7" fmla="*/ 4061338 h 4873625"/>
              <a:gd name="connsiteX8" fmla="*/ 0 w 6172200"/>
              <a:gd name="connsiteY8" fmla="*/ 812287 h 4873625"/>
              <a:gd name="connsiteX0" fmla="*/ 0 w 6172200"/>
              <a:gd name="connsiteY0" fmla="*/ 0 h 4876064"/>
              <a:gd name="connsiteX1" fmla="*/ 1488336 w 6172200"/>
              <a:gd name="connsiteY1" fmla="*/ 2439 h 4876064"/>
              <a:gd name="connsiteX2" fmla="*/ 5359913 w 6172200"/>
              <a:gd name="connsiteY2" fmla="*/ 2439 h 4876064"/>
              <a:gd name="connsiteX3" fmla="*/ 6172200 w 6172200"/>
              <a:gd name="connsiteY3" fmla="*/ 814726 h 4876064"/>
              <a:gd name="connsiteX4" fmla="*/ 6172200 w 6172200"/>
              <a:gd name="connsiteY4" fmla="*/ 4063777 h 4876064"/>
              <a:gd name="connsiteX5" fmla="*/ 5359913 w 6172200"/>
              <a:gd name="connsiteY5" fmla="*/ 4876064 h 4876064"/>
              <a:gd name="connsiteX6" fmla="*/ 812287 w 6172200"/>
              <a:gd name="connsiteY6" fmla="*/ 4876064 h 4876064"/>
              <a:gd name="connsiteX7" fmla="*/ 0 w 6172200"/>
              <a:gd name="connsiteY7" fmla="*/ 4063777 h 4876064"/>
              <a:gd name="connsiteX8" fmla="*/ 0 w 6172200"/>
              <a:gd name="connsiteY8" fmla="*/ 0 h 4876064"/>
              <a:gd name="connsiteX0" fmla="*/ 10274 w 6182474"/>
              <a:gd name="connsiteY0" fmla="*/ 0 h 4876064"/>
              <a:gd name="connsiteX1" fmla="*/ 1498610 w 6182474"/>
              <a:gd name="connsiteY1" fmla="*/ 2439 h 4876064"/>
              <a:gd name="connsiteX2" fmla="*/ 5370187 w 6182474"/>
              <a:gd name="connsiteY2" fmla="*/ 2439 h 4876064"/>
              <a:gd name="connsiteX3" fmla="*/ 6182474 w 6182474"/>
              <a:gd name="connsiteY3" fmla="*/ 814726 h 4876064"/>
              <a:gd name="connsiteX4" fmla="*/ 6182474 w 6182474"/>
              <a:gd name="connsiteY4" fmla="*/ 4063777 h 4876064"/>
              <a:gd name="connsiteX5" fmla="*/ 5370187 w 6182474"/>
              <a:gd name="connsiteY5" fmla="*/ 4876064 h 4876064"/>
              <a:gd name="connsiteX6" fmla="*/ 822561 w 6182474"/>
              <a:gd name="connsiteY6" fmla="*/ 4876064 h 4876064"/>
              <a:gd name="connsiteX7" fmla="*/ 0 w 6182474"/>
              <a:gd name="connsiteY7" fmla="*/ 1998672 h 4876064"/>
              <a:gd name="connsiteX8" fmla="*/ 10274 w 6182474"/>
              <a:gd name="connsiteY8" fmla="*/ 0 h 4876064"/>
              <a:gd name="connsiteX0" fmla="*/ 17336 w 6189536"/>
              <a:gd name="connsiteY0" fmla="*/ 0 h 4876064"/>
              <a:gd name="connsiteX1" fmla="*/ 1505672 w 6189536"/>
              <a:gd name="connsiteY1" fmla="*/ 2439 h 4876064"/>
              <a:gd name="connsiteX2" fmla="*/ 5377249 w 6189536"/>
              <a:gd name="connsiteY2" fmla="*/ 2439 h 4876064"/>
              <a:gd name="connsiteX3" fmla="*/ 6189536 w 6189536"/>
              <a:gd name="connsiteY3" fmla="*/ 814726 h 4876064"/>
              <a:gd name="connsiteX4" fmla="*/ 6189536 w 6189536"/>
              <a:gd name="connsiteY4" fmla="*/ 4063777 h 4876064"/>
              <a:gd name="connsiteX5" fmla="*/ 5377249 w 6189536"/>
              <a:gd name="connsiteY5" fmla="*/ 4876064 h 4876064"/>
              <a:gd name="connsiteX6" fmla="*/ 367286 w 6189536"/>
              <a:gd name="connsiteY6" fmla="*/ 2810958 h 4876064"/>
              <a:gd name="connsiteX7" fmla="*/ 7062 w 6189536"/>
              <a:gd name="connsiteY7" fmla="*/ 1998672 h 4876064"/>
              <a:gd name="connsiteX8" fmla="*/ 17336 w 6189536"/>
              <a:gd name="connsiteY8" fmla="*/ 0 h 4876064"/>
              <a:gd name="connsiteX0" fmla="*/ 10274 w 6182474"/>
              <a:gd name="connsiteY0" fmla="*/ 0 h 4876064"/>
              <a:gd name="connsiteX1" fmla="*/ 1498610 w 6182474"/>
              <a:gd name="connsiteY1" fmla="*/ 2439 h 4876064"/>
              <a:gd name="connsiteX2" fmla="*/ 5370187 w 6182474"/>
              <a:gd name="connsiteY2" fmla="*/ 2439 h 4876064"/>
              <a:gd name="connsiteX3" fmla="*/ 6182474 w 6182474"/>
              <a:gd name="connsiteY3" fmla="*/ 814726 h 4876064"/>
              <a:gd name="connsiteX4" fmla="*/ 6182474 w 6182474"/>
              <a:gd name="connsiteY4" fmla="*/ 4063777 h 4876064"/>
              <a:gd name="connsiteX5" fmla="*/ 5370187 w 6182474"/>
              <a:gd name="connsiteY5" fmla="*/ 4876064 h 4876064"/>
              <a:gd name="connsiteX6" fmla="*/ 360224 w 6182474"/>
              <a:gd name="connsiteY6" fmla="*/ 2810958 h 4876064"/>
              <a:gd name="connsiteX7" fmla="*/ 0 w 6182474"/>
              <a:gd name="connsiteY7" fmla="*/ 1998672 h 4876064"/>
              <a:gd name="connsiteX8" fmla="*/ 10274 w 6182474"/>
              <a:gd name="connsiteY8" fmla="*/ 0 h 4876064"/>
              <a:gd name="connsiteX0" fmla="*/ 10274 w 6182474"/>
              <a:gd name="connsiteY0" fmla="*/ 0 h 5143192"/>
              <a:gd name="connsiteX1" fmla="*/ 1498610 w 6182474"/>
              <a:gd name="connsiteY1" fmla="*/ 2439 h 5143192"/>
              <a:gd name="connsiteX2" fmla="*/ 5370187 w 6182474"/>
              <a:gd name="connsiteY2" fmla="*/ 2439 h 5143192"/>
              <a:gd name="connsiteX3" fmla="*/ 6182474 w 6182474"/>
              <a:gd name="connsiteY3" fmla="*/ 814726 h 5143192"/>
              <a:gd name="connsiteX4" fmla="*/ 6182474 w 6182474"/>
              <a:gd name="connsiteY4" fmla="*/ 4063777 h 5143192"/>
              <a:gd name="connsiteX5" fmla="*/ 2061908 w 6182474"/>
              <a:gd name="connsiteY5" fmla="*/ 5143192 h 5143192"/>
              <a:gd name="connsiteX6" fmla="*/ 360224 w 6182474"/>
              <a:gd name="connsiteY6" fmla="*/ 2810958 h 5143192"/>
              <a:gd name="connsiteX7" fmla="*/ 0 w 6182474"/>
              <a:gd name="connsiteY7" fmla="*/ 1998672 h 5143192"/>
              <a:gd name="connsiteX8" fmla="*/ 10274 w 6182474"/>
              <a:gd name="connsiteY8" fmla="*/ 0 h 5143192"/>
              <a:gd name="connsiteX0" fmla="*/ 10274 w 6182474"/>
              <a:gd name="connsiteY0" fmla="*/ 0 h 5334539"/>
              <a:gd name="connsiteX1" fmla="*/ 1498610 w 6182474"/>
              <a:gd name="connsiteY1" fmla="*/ 2439 h 5334539"/>
              <a:gd name="connsiteX2" fmla="*/ 5370187 w 6182474"/>
              <a:gd name="connsiteY2" fmla="*/ 2439 h 5334539"/>
              <a:gd name="connsiteX3" fmla="*/ 6182474 w 6182474"/>
              <a:gd name="connsiteY3" fmla="*/ 814726 h 5334539"/>
              <a:gd name="connsiteX4" fmla="*/ 3110501 w 6182474"/>
              <a:gd name="connsiteY4" fmla="*/ 5132289 h 5334539"/>
              <a:gd name="connsiteX5" fmla="*/ 2061908 w 6182474"/>
              <a:gd name="connsiteY5" fmla="*/ 5143192 h 5334539"/>
              <a:gd name="connsiteX6" fmla="*/ 360224 w 6182474"/>
              <a:gd name="connsiteY6" fmla="*/ 2810958 h 5334539"/>
              <a:gd name="connsiteX7" fmla="*/ 0 w 6182474"/>
              <a:gd name="connsiteY7" fmla="*/ 1998672 h 5334539"/>
              <a:gd name="connsiteX8" fmla="*/ 10274 w 6182474"/>
              <a:gd name="connsiteY8" fmla="*/ 0 h 5334539"/>
              <a:gd name="connsiteX0" fmla="*/ 10274 w 5532670"/>
              <a:gd name="connsiteY0" fmla="*/ 0 h 5334539"/>
              <a:gd name="connsiteX1" fmla="*/ 1498610 w 5532670"/>
              <a:gd name="connsiteY1" fmla="*/ 2439 h 5334539"/>
              <a:gd name="connsiteX2" fmla="*/ 5370187 w 5532670"/>
              <a:gd name="connsiteY2" fmla="*/ 2439 h 5334539"/>
              <a:gd name="connsiteX3" fmla="*/ 5196154 w 5532670"/>
              <a:gd name="connsiteY3" fmla="*/ 3352443 h 5334539"/>
              <a:gd name="connsiteX4" fmla="*/ 3110501 w 5532670"/>
              <a:gd name="connsiteY4" fmla="*/ 5132289 h 5334539"/>
              <a:gd name="connsiteX5" fmla="*/ 2061908 w 5532670"/>
              <a:gd name="connsiteY5" fmla="*/ 5143192 h 5334539"/>
              <a:gd name="connsiteX6" fmla="*/ 360224 w 5532670"/>
              <a:gd name="connsiteY6" fmla="*/ 2810958 h 5334539"/>
              <a:gd name="connsiteX7" fmla="*/ 0 w 5532670"/>
              <a:gd name="connsiteY7" fmla="*/ 1998672 h 5334539"/>
              <a:gd name="connsiteX8" fmla="*/ 10274 w 5532670"/>
              <a:gd name="connsiteY8" fmla="*/ 0 h 5334539"/>
              <a:gd name="connsiteX0" fmla="*/ 10274 w 5558319"/>
              <a:gd name="connsiteY0" fmla="*/ 0 h 5334539"/>
              <a:gd name="connsiteX1" fmla="*/ 1498610 w 5558319"/>
              <a:gd name="connsiteY1" fmla="*/ 2439 h 5334539"/>
              <a:gd name="connsiteX2" fmla="*/ 5401009 w 5558319"/>
              <a:gd name="connsiteY2" fmla="*/ 2447689 h 5334539"/>
              <a:gd name="connsiteX3" fmla="*/ 5196154 w 5558319"/>
              <a:gd name="connsiteY3" fmla="*/ 3352443 h 5334539"/>
              <a:gd name="connsiteX4" fmla="*/ 3110501 w 5558319"/>
              <a:gd name="connsiteY4" fmla="*/ 5132289 h 5334539"/>
              <a:gd name="connsiteX5" fmla="*/ 2061908 w 5558319"/>
              <a:gd name="connsiteY5" fmla="*/ 5143192 h 5334539"/>
              <a:gd name="connsiteX6" fmla="*/ 360224 w 5558319"/>
              <a:gd name="connsiteY6" fmla="*/ 2810958 h 5334539"/>
              <a:gd name="connsiteX7" fmla="*/ 0 w 5558319"/>
              <a:gd name="connsiteY7" fmla="*/ 1998672 h 5334539"/>
              <a:gd name="connsiteX8" fmla="*/ 10274 w 5558319"/>
              <a:gd name="connsiteY8" fmla="*/ 0 h 5334539"/>
              <a:gd name="connsiteX0" fmla="*/ 10274 w 5558319"/>
              <a:gd name="connsiteY0" fmla="*/ 110576 h 5445115"/>
              <a:gd name="connsiteX1" fmla="*/ 3460974 w 5558319"/>
              <a:gd name="connsiteY1" fmla="*/ 0 h 5445115"/>
              <a:gd name="connsiteX2" fmla="*/ 5401009 w 5558319"/>
              <a:gd name="connsiteY2" fmla="*/ 2558265 h 5445115"/>
              <a:gd name="connsiteX3" fmla="*/ 5196154 w 5558319"/>
              <a:gd name="connsiteY3" fmla="*/ 3463019 h 5445115"/>
              <a:gd name="connsiteX4" fmla="*/ 3110501 w 5558319"/>
              <a:gd name="connsiteY4" fmla="*/ 5242865 h 5445115"/>
              <a:gd name="connsiteX5" fmla="*/ 2061908 w 5558319"/>
              <a:gd name="connsiteY5" fmla="*/ 5253768 h 5445115"/>
              <a:gd name="connsiteX6" fmla="*/ 360224 w 5558319"/>
              <a:gd name="connsiteY6" fmla="*/ 2921534 h 5445115"/>
              <a:gd name="connsiteX7" fmla="*/ 0 w 5558319"/>
              <a:gd name="connsiteY7" fmla="*/ 2109248 h 5445115"/>
              <a:gd name="connsiteX8" fmla="*/ 10274 w 5558319"/>
              <a:gd name="connsiteY8" fmla="*/ 110576 h 5445115"/>
              <a:gd name="connsiteX0" fmla="*/ 133564 w 5681609"/>
              <a:gd name="connsiteY0" fmla="*/ 110576 h 5445115"/>
              <a:gd name="connsiteX1" fmla="*/ 3584264 w 5681609"/>
              <a:gd name="connsiteY1" fmla="*/ 0 h 5445115"/>
              <a:gd name="connsiteX2" fmla="*/ 5524299 w 5681609"/>
              <a:gd name="connsiteY2" fmla="*/ 2558265 h 5445115"/>
              <a:gd name="connsiteX3" fmla="*/ 5319444 w 5681609"/>
              <a:gd name="connsiteY3" fmla="*/ 3463019 h 5445115"/>
              <a:gd name="connsiteX4" fmla="*/ 3233791 w 5681609"/>
              <a:gd name="connsiteY4" fmla="*/ 5242865 h 5445115"/>
              <a:gd name="connsiteX5" fmla="*/ 2185198 w 5681609"/>
              <a:gd name="connsiteY5" fmla="*/ 5253768 h 5445115"/>
              <a:gd name="connsiteX6" fmla="*/ 483514 w 5681609"/>
              <a:gd name="connsiteY6" fmla="*/ 2921534 h 5445115"/>
              <a:gd name="connsiteX7" fmla="*/ 0 w 5681609"/>
              <a:gd name="connsiteY7" fmla="*/ 1081832 h 5445115"/>
              <a:gd name="connsiteX8" fmla="*/ 133564 w 5681609"/>
              <a:gd name="connsiteY8" fmla="*/ 110576 h 5445115"/>
              <a:gd name="connsiteX0" fmla="*/ 133564 w 5681609"/>
              <a:gd name="connsiteY0" fmla="*/ 110576 h 5445115"/>
              <a:gd name="connsiteX1" fmla="*/ 3584264 w 5681609"/>
              <a:gd name="connsiteY1" fmla="*/ 0 h 5445115"/>
              <a:gd name="connsiteX2" fmla="*/ 5524299 w 5681609"/>
              <a:gd name="connsiteY2" fmla="*/ 2558265 h 5445115"/>
              <a:gd name="connsiteX3" fmla="*/ 5319444 w 5681609"/>
              <a:gd name="connsiteY3" fmla="*/ 3463019 h 5445115"/>
              <a:gd name="connsiteX4" fmla="*/ 3233791 w 5681609"/>
              <a:gd name="connsiteY4" fmla="*/ 5242865 h 5445115"/>
              <a:gd name="connsiteX5" fmla="*/ 2185198 w 5681609"/>
              <a:gd name="connsiteY5" fmla="*/ 5253768 h 5445115"/>
              <a:gd name="connsiteX6" fmla="*/ 206112 w 5681609"/>
              <a:gd name="connsiteY6" fmla="*/ 2448923 h 5445115"/>
              <a:gd name="connsiteX7" fmla="*/ 0 w 5681609"/>
              <a:gd name="connsiteY7" fmla="*/ 1081832 h 5445115"/>
              <a:gd name="connsiteX8" fmla="*/ 133564 w 5681609"/>
              <a:gd name="connsiteY8" fmla="*/ 110576 h 5445115"/>
              <a:gd name="connsiteX0" fmla="*/ 133564 w 5681609"/>
              <a:gd name="connsiteY0" fmla="*/ 0 h 5334539"/>
              <a:gd name="connsiteX1" fmla="*/ 3415388 w 5681609"/>
              <a:gd name="connsiteY1" fmla="*/ 4754 h 5334539"/>
              <a:gd name="connsiteX2" fmla="*/ 5524299 w 5681609"/>
              <a:gd name="connsiteY2" fmla="*/ 2447689 h 5334539"/>
              <a:gd name="connsiteX3" fmla="*/ 5319444 w 5681609"/>
              <a:gd name="connsiteY3" fmla="*/ 3352443 h 5334539"/>
              <a:gd name="connsiteX4" fmla="*/ 3233791 w 5681609"/>
              <a:gd name="connsiteY4" fmla="*/ 5132289 h 5334539"/>
              <a:gd name="connsiteX5" fmla="*/ 2185198 w 5681609"/>
              <a:gd name="connsiteY5" fmla="*/ 5143192 h 5334539"/>
              <a:gd name="connsiteX6" fmla="*/ 206112 w 5681609"/>
              <a:gd name="connsiteY6" fmla="*/ 2338347 h 5334539"/>
              <a:gd name="connsiteX7" fmla="*/ 0 w 5681609"/>
              <a:gd name="connsiteY7" fmla="*/ 971256 h 5334539"/>
              <a:gd name="connsiteX8" fmla="*/ 133564 w 5681609"/>
              <a:gd name="connsiteY8" fmla="*/ 0 h 5334539"/>
              <a:gd name="connsiteX0" fmla="*/ 133564 w 5681609"/>
              <a:gd name="connsiteY0" fmla="*/ 0 h 5334539"/>
              <a:gd name="connsiteX1" fmla="*/ 3415388 w 5681609"/>
              <a:gd name="connsiteY1" fmla="*/ 4754 h 5334539"/>
              <a:gd name="connsiteX2" fmla="*/ 5524299 w 5681609"/>
              <a:gd name="connsiteY2" fmla="*/ 2447689 h 5334539"/>
              <a:gd name="connsiteX3" fmla="*/ 5319444 w 5681609"/>
              <a:gd name="connsiteY3" fmla="*/ 3352443 h 5334539"/>
              <a:gd name="connsiteX4" fmla="*/ 3233791 w 5681609"/>
              <a:gd name="connsiteY4" fmla="*/ 5132289 h 5334539"/>
              <a:gd name="connsiteX5" fmla="*/ 2185198 w 5681609"/>
              <a:gd name="connsiteY5" fmla="*/ 5143192 h 5334539"/>
              <a:gd name="connsiteX6" fmla="*/ 206112 w 5681609"/>
              <a:gd name="connsiteY6" fmla="*/ 2338347 h 5334539"/>
              <a:gd name="connsiteX7" fmla="*/ 0 w 5681609"/>
              <a:gd name="connsiteY7" fmla="*/ 971256 h 5334539"/>
              <a:gd name="connsiteX8" fmla="*/ 133564 w 5681609"/>
              <a:gd name="connsiteY8" fmla="*/ 0 h 5334539"/>
              <a:gd name="connsiteX0" fmla="*/ 133564 w 5521073"/>
              <a:gd name="connsiteY0" fmla="*/ 0 h 5334539"/>
              <a:gd name="connsiteX1" fmla="*/ 3415388 w 5521073"/>
              <a:gd name="connsiteY1" fmla="*/ 4754 h 5334539"/>
              <a:gd name="connsiteX2" fmla="*/ 5322472 w 5521073"/>
              <a:gd name="connsiteY2" fmla="*/ 2184078 h 5334539"/>
              <a:gd name="connsiteX3" fmla="*/ 5319444 w 5521073"/>
              <a:gd name="connsiteY3" fmla="*/ 3352443 h 5334539"/>
              <a:gd name="connsiteX4" fmla="*/ 3233791 w 5521073"/>
              <a:gd name="connsiteY4" fmla="*/ 5132289 h 5334539"/>
              <a:gd name="connsiteX5" fmla="*/ 2185198 w 5521073"/>
              <a:gd name="connsiteY5" fmla="*/ 5143192 h 5334539"/>
              <a:gd name="connsiteX6" fmla="*/ 206112 w 5521073"/>
              <a:gd name="connsiteY6" fmla="*/ 2338347 h 5334539"/>
              <a:gd name="connsiteX7" fmla="*/ 0 w 5521073"/>
              <a:gd name="connsiteY7" fmla="*/ 971256 h 5334539"/>
              <a:gd name="connsiteX8" fmla="*/ 133564 w 5521073"/>
              <a:gd name="connsiteY8" fmla="*/ 0 h 5334539"/>
              <a:gd name="connsiteX0" fmla="*/ 133564 w 5521073"/>
              <a:gd name="connsiteY0" fmla="*/ 0 h 5334539"/>
              <a:gd name="connsiteX1" fmla="*/ 3415388 w 5521073"/>
              <a:gd name="connsiteY1" fmla="*/ 4754 h 5334539"/>
              <a:gd name="connsiteX2" fmla="*/ 5322472 w 5521073"/>
              <a:gd name="connsiteY2" fmla="*/ 2184078 h 5334539"/>
              <a:gd name="connsiteX3" fmla="*/ 5319444 w 5521073"/>
              <a:gd name="connsiteY3" fmla="*/ 3352443 h 5334539"/>
              <a:gd name="connsiteX4" fmla="*/ 3233791 w 5521073"/>
              <a:gd name="connsiteY4" fmla="*/ 5132289 h 5334539"/>
              <a:gd name="connsiteX5" fmla="*/ 2185198 w 5521073"/>
              <a:gd name="connsiteY5" fmla="*/ 5143192 h 5334539"/>
              <a:gd name="connsiteX6" fmla="*/ 206112 w 5521073"/>
              <a:gd name="connsiteY6" fmla="*/ 2338347 h 5334539"/>
              <a:gd name="connsiteX7" fmla="*/ 0 w 5521073"/>
              <a:gd name="connsiteY7" fmla="*/ 971256 h 5334539"/>
              <a:gd name="connsiteX8" fmla="*/ 133564 w 5521073"/>
              <a:gd name="connsiteY8" fmla="*/ 0 h 5334539"/>
              <a:gd name="connsiteX0" fmla="*/ 133564 w 5521073"/>
              <a:gd name="connsiteY0" fmla="*/ 0 h 5334539"/>
              <a:gd name="connsiteX1" fmla="*/ 3415388 w 5521073"/>
              <a:gd name="connsiteY1" fmla="*/ 4754 h 5334539"/>
              <a:gd name="connsiteX2" fmla="*/ 5322472 w 5521073"/>
              <a:gd name="connsiteY2" fmla="*/ 2184078 h 5334539"/>
              <a:gd name="connsiteX3" fmla="*/ 5319444 w 5521073"/>
              <a:gd name="connsiteY3" fmla="*/ 3352443 h 5334539"/>
              <a:gd name="connsiteX4" fmla="*/ 3233791 w 5521073"/>
              <a:gd name="connsiteY4" fmla="*/ 5132289 h 5334539"/>
              <a:gd name="connsiteX5" fmla="*/ 2185198 w 5521073"/>
              <a:gd name="connsiteY5" fmla="*/ 5143192 h 5334539"/>
              <a:gd name="connsiteX6" fmla="*/ 206112 w 5521073"/>
              <a:gd name="connsiteY6" fmla="*/ 2338347 h 5334539"/>
              <a:gd name="connsiteX7" fmla="*/ 0 w 5521073"/>
              <a:gd name="connsiteY7" fmla="*/ 971256 h 5334539"/>
              <a:gd name="connsiteX8" fmla="*/ 133564 w 5521073"/>
              <a:gd name="connsiteY8" fmla="*/ 0 h 5334539"/>
              <a:gd name="connsiteX0" fmla="*/ 133564 w 5521073"/>
              <a:gd name="connsiteY0" fmla="*/ 0 h 5334539"/>
              <a:gd name="connsiteX1" fmla="*/ 3415388 w 5521073"/>
              <a:gd name="connsiteY1" fmla="*/ 4754 h 5334539"/>
              <a:gd name="connsiteX2" fmla="*/ 5322472 w 5521073"/>
              <a:gd name="connsiteY2" fmla="*/ 2184078 h 5334539"/>
              <a:gd name="connsiteX3" fmla="*/ 5319444 w 5521073"/>
              <a:gd name="connsiteY3" fmla="*/ 3352443 h 5334539"/>
              <a:gd name="connsiteX4" fmla="*/ 3233791 w 5521073"/>
              <a:gd name="connsiteY4" fmla="*/ 5132289 h 5334539"/>
              <a:gd name="connsiteX5" fmla="*/ 2185198 w 5521073"/>
              <a:gd name="connsiteY5" fmla="*/ 5143192 h 5334539"/>
              <a:gd name="connsiteX6" fmla="*/ 206112 w 5521073"/>
              <a:gd name="connsiteY6" fmla="*/ 2338347 h 5334539"/>
              <a:gd name="connsiteX7" fmla="*/ 0 w 5521073"/>
              <a:gd name="connsiteY7" fmla="*/ 971256 h 5334539"/>
              <a:gd name="connsiteX8" fmla="*/ 133564 w 5521073"/>
              <a:gd name="connsiteY8" fmla="*/ 0 h 5334539"/>
              <a:gd name="connsiteX0" fmla="*/ 133564 w 5521073"/>
              <a:gd name="connsiteY0" fmla="*/ 0 h 5334539"/>
              <a:gd name="connsiteX1" fmla="*/ 3415388 w 5521073"/>
              <a:gd name="connsiteY1" fmla="*/ 4754 h 5334539"/>
              <a:gd name="connsiteX2" fmla="*/ 5322472 w 5521073"/>
              <a:gd name="connsiteY2" fmla="*/ 2184078 h 5334539"/>
              <a:gd name="connsiteX3" fmla="*/ 5319444 w 5521073"/>
              <a:gd name="connsiteY3" fmla="*/ 3352443 h 5334539"/>
              <a:gd name="connsiteX4" fmla="*/ 3233791 w 5521073"/>
              <a:gd name="connsiteY4" fmla="*/ 5132289 h 5334539"/>
              <a:gd name="connsiteX5" fmla="*/ 2185198 w 5521073"/>
              <a:gd name="connsiteY5" fmla="*/ 5143192 h 5334539"/>
              <a:gd name="connsiteX6" fmla="*/ 206112 w 5521073"/>
              <a:gd name="connsiteY6" fmla="*/ 2338347 h 5334539"/>
              <a:gd name="connsiteX7" fmla="*/ 0 w 5521073"/>
              <a:gd name="connsiteY7" fmla="*/ 971256 h 5334539"/>
              <a:gd name="connsiteX8" fmla="*/ 133564 w 5521073"/>
              <a:gd name="connsiteY8" fmla="*/ 0 h 5334539"/>
              <a:gd name="connsiteX0" fmla="*/ 133564 w 5521073"/>
              <a:gd name="connsiteY0" fmla="*/ 0 h 5334539"/>
              <a:gd name="connsiteX1" fmla="*/ 3415388 w 5521073"/>
              <a:gd name="connsiteY1" fmla="*/ 4754 h 5334539"/>
              <a:gd name="connsiteX2" fmla="*/ 5322472 w 5521073"/>
              <a:gd name="connsiteY2" fmla="*/ 2184078 h 5334539"/>
              <a:gd name="connsiteX3" fmla="*/ 5319444 w 5521073"/>
              <a:gd name="connsiteY3" fmla="*/ 3352443 h 5334539"/>
              <a:gd name="connsiteX4" fmla="*/ 3233791 w 5521073"/>
              <a:gd name="connsiteY4" fmla="*/ 5132289 h 5334539"/>
              <a:gd name="connsiteX5" fmla="*/ 2185198 w 5521073"/>
              <a:gd name="connsiteY5" fmla="*/ 5143192 h 5334539"/>
              <a:gd name="connsiteX6" fmla="*/ 206112 w 5521073"/>
              <a:gd name="connsiteY6" fmla="*/ 2338347 h 5334539"/>
              <a:gd name="connsiteX7" fmla="*/ 0 w 5521073"/>
              <a:gd name="connsiteY7" fmla="*/ 971256 h 5334539"/>
              <a:gd name="connsiteX8" fmla="*/ 133564 w 5521073"/>
              <a:gd name="connsiteY8" fmla="*/ 0 h 5334539"/>
              <a:gd name="connsiteX0" fmla="*/ 133564 w 5557685"/>
              <a:gd name="connsiteY0" fmla="*/ 0 h 5334539"/>
              <a:gd name="connsiteX1" fmla="*/ 3415388 w 5557685"/>
              <a:gd name="connsiteY1" fmla="*/ 4754 h 5334539"/>
              <a:gd name="connsiteX2" fmla="*/ 5322472 w 5557685"/>
              <a:gd name="connsiteY2" fmla="*/ 2184078 h 5334539"/>
              <a:gd name="connsiteX3" fmla="*/ 5319444 w 5557685"/>
              <a:gd name="connsiteY3" fmla="*/ 3352443 h 5334539"/>
              <a:gd name="connsiteX4" fmla="*/ 3233791 w 5557685"/>
              <a:gd name="connsiteY4" fmla="*/ 5132289 h 5334539"/>
              <a:gd name="connsiteX5" fmla="*/ 2185198 w 5557685"/>
              <a:gd name="connsiteY5" fmla="*/ 5143192 h 5334539"/>
              <a:gd name="connsiteX6" fmla="*/ 206112 w 5557685"/>
              <a:gd name="connsiteY6" fmla="*/ 2338347 h 5334539"/>
              <a:gd name="connsiteX7" fmla="*/ 0 w 5557685"/>
              <a:gd name="connsiteY7" fmla="*/ 971256 h 5334539"/>
              <a:gd name="connsiteX8" fmla="*/ 133564 w 5557685"/>
              <a:gd name="connsiteY8" fmla="*/ 0 h 5334539"/>
              <a:gd name="connsiteX0" fmla="*/ 133564 w 5623525"/>
              <a:gd name="connsiteY0" fmla="*/ 0 h 5334539"/>
              <a:gd name="connsiteX1" fmla="*/ 3415388 w 5623525"/>
              <a:gd name="connsiteY1" fmla="*/ 4754 h 5334539"/>
              <a:gd name="connsiteX2" fmla="*/ 5322472 w 5623525"/>
              <a:gd name="connsiteY2" fmla="*/ 2184078 h 5334539"/>
              <a:gd name="connsiteX3" fmla="*/ 5319444 w 5623525"/>
              <a:gd name="connsiteY3" fmla="*/ 3352443 h 5334539"/>
              <a:gd name="connsiteX4" fmla="*/ 3233791 w 5623525"/>
              <a:gd name="connsiteY4" fmla="*/ 5132289 h 5334539"/>
              <a:gd name="connsiteX5" fmla="*/ 2185198 w 5623525"/>
              <a:gd name="connsiteY5" fmla="*/ 5143192 h 5334539"/>
              <a:gd name="connsiteX6" fmla="*/ 206112 w 5623525"/>
              <a:gd name="connsiteY6" fmla="*/ 2338347 h 5334539"/>
              <a:gd name="connsiteX7" fmla="*/ 0 w 5623525"/>
              <a:gd name="connsiteY7" fmla="*/ 971256 h 5334539"/>
              <a:gd name="connsiteX8" fmla="*/ 133564 w 5623525"/>
              <a:gd name="connsiteY8" fmla="*/ 0 h 5334539"/>
              <a:gd name="connsiteX0" fmla="*/ 133564 w 5625277"/>
              <a:gd name="connsiteY0" fmla="*/ 0 h 5334539"/>
              <a:gd name="connsiteX1" fmla="*/ 3415388 w 5625277"/>
              <a:gd name="connsiteY1" fmla="*/ 4754 h 5334539"/>
              <a:gd name="connsiteX2" fmla="*/ 5322472 w 5625277"/>
              <a:gd name="connsiteY2" fmla="*/ 2184078 h 5334539"/>
              <a:gd name="connsiteX3" fmla="*/ 5319444 w 5625277"/>
              <a:gd name="connsiteY3" fmla="*/ 3352443 h 5334539"/>
              <a:gd name="connsiteX4" fmla="*/ 3233791 w 5625277"/>
              <a:gd name="connsiteY4" fmla="*/ 5132289 h 5334539"/>
              <a:gd name="connsiteX5" fmla="*/ 2185198 w 5625277"/>
              <a:gd name="connsiteY5" fmla="*/ 5143192 h 5334539"/>
              <a:gd name="connsiteX6" fmla="*/ 206112 w 5625277"/>
              <a:gd name="connsiteY6" fmla="*/ 2338347 h 5334539"/>
              <a:gd name="connsiteX7" fmla="*/ 0 w 5625277"/>
              <a:gd name="connsiteY7" fmla="*/ 971256 h 5334539"/>
              <a:gd name="connsiteX8" fmla="*/ 133564 w 5625277"/>
              <a:gd name="connsiteY8" fmla="*/ 0 h 5334539"/>
              <a:gd name="connsiteX0" fmla="*/ 133564 w 5623524"/>
              <a:gd name="connsiteY0" fmla="*/ 0 h 5334539"/>
              <a:gd name="connsiteX1" fmla="*/ 3415388 w 5623524"/>
              <a:gd name="connsiteY1" fmla="*/ 4754 h 5334539"/>
              <a:gd name="connsiteX2" fmla="*/ 5322472 w 5623524"/>
              <a:gd name="connsiteY2" fmla="*/ 2184078 h 5334539"/>
              <a:gd name="connsiteX3" fmla="*/ 5319444 w 5623524"/>
              <a:gd name="connsiteY3" fmla="*/ 3352443 h 5334539"/>
              <a:gd name="connsiteX4" fmla="*/ 3233791 w 5623524"/>
              <a:gd name="connsiteY4" fmla="*/ 5132289 h 5334539"/>
              <a:gd name="connsiteX5" fmla="*/ 2185198 w 5623524"/>
              <a:gd name="connsiteY5" fmla="*/ 5143192 h 5334539"/>
              <a:gd name="connsiteX6" fmla="*/ 206112 w 5623524"/>
              <a:gd name="connsiteY6" fmla="*/ 2338347 h 5334539"/>
              <a:gd name="connsiteX7" fmla="*/ 0 w 5623524"/>
              <a:gd name="connsiteY7" fmla="*/ 971256 h 5334539"/>
              <a:gd name="connsiteX8" fmla="*/ 133564 w 5623524"/>
              <a:gd name="connsiteY8" fmla="*/ 0 h 5334539"/>
              <a:gd name="connsiteX0" fmla="*/ 133564 w 5631119"/>
              <a:gd name="connsiteY0" fmla="*/ 0 h 5334539"/>
              <a:gd name="connsiteX1" fmla="*/ 3415388 w 5631119"/>
              <a:gd name="connsiteY1" fmla="*/ 4754 h 5334539"/>
              <a:gd name="connsiteX2" fmla="*/ 5322472 w 5631119"/>
              <a:gd name="connsiteY2" fmla="*/ 2184078 h 5334539"/>
              <a:gd name="connsiteX3" fmla="*/ 5319444 w 5631119"/>
              <a:gd name="connsiteY3" fmla="*/ 3352443 h 5334539"/>
              <a:gd name="connsiteX4" fmla="*/ 3233791 w 5631119"/>
              <a:gd name="connsiteY4" fmla="*/ 5132289 h 5334539"/>
              <a:gd name="connsiteX5" fmla="*/ 2185198 w 5631119"/>
              <a:gd name="connsiteY5" fmla="*/ 5143192 h 5334539"/>
              <a:gd name="connsiteX6" fmla="*/ 206112 w 5631119"/>
              <a:gd name="connsiteY6" fmla="*/ 2338347 h 5334539"/>
              <a:gd name="connsiteX7" fmla="*/ 0 w 5631119"/>
              <a:gd name="connsiteY7" fmla="*/ 971256 h 5334539"/>
              <a:gd name="connsiteX8" fmla="*/ 133564 w 5631119"/>
              <a:gd name="connsiteY8" fmla="*/ 0 h 5334539"/>
              <a:gd name="connsiteX0" fmla="*/ 133564 w 5624182"/>
              <a:gd name="connsiteY0" fmla="*/ 0 h 5334539"/>
              <a:gd name="connsiteX1" fmla="*/ 3415388 w 5624182"/>
              <a:gd name="connsiteY1" fmla="*/ 4754 h 5334539"/>
              <a:gd name="connsiteX2" fmla="*/ 5322472 w 5624182"/>
              <a:gd name="connsiteY2" fmla="*/ 2184078 h 5334539"/>
              <a:gd name="connsiteX3" fmla="*/ 5319444 w 5624182"/>
              <a:gd name="connsiteY3" fmla="*/ 3352443 h 5334539"/>
              <a:gd name="connsiteX4" fmla="*/ 3233791 w 5624182"/>
              <a:gd name="connsiteY4" fmla="*/ 5132289 h 5334539"/>
              <a:gd name="connsiteX5" fmla="*/ 2185198 w 5624182"/>
              <a:gd name="connsiteY5" fmla="*/ 5143192 h 5334539"/>
              <a:gd name="connsiteX6" fmla="*/ 206112 w 5624182"/>
              <a:gd name="connsiteY6" fmla="*/ 2338347 h 5334539"/>
              <a:gd name="connsiteX7" fmla="*/ 0 w 5624182"/>
              <a:gd name="connsiteY7" fmla="*/ 971256 h 5334539"/>
              <a:gd name="connsiteX8" fmla="*/ 133564 w 5624182"/>
              <a:gd name="connsiteY8" fmla="*/ 0 h 5334539"/>
              <a:gd name="connsiteX0" fmla="*/ 133564 w 5624182"/>
              <a:gd name="connsiteY0" fmla="*/ 0 h 5334539"/>
              <a:gd name="connsiteX1" fmla="*/ 3415388 w 5624182"/>
              <a:gd name="connsiteY1" fmla="*/ 4754 h 5334539"/>
              <a:gd name="connsiteX2" fmla="*/ 5322472 w 5624182"/>
              <a:gd name="connsiteY2" fmla="*/ 2184078 h 5334539"/>
              <a:gd name="connsiteX3" fmla="*/ 5319444 w 5624182"/>
              <a:gd name="connsiteY3" fmla="*/ 3352443 h 5334539"/>
              <a:gd name="connsiteX4" fmla="*/ 3233791 w 5624182"/>
              <a:gd name="connsiteY4" fmla="*/ 5132289 h 5334539"/>
              <a:gd name="connsiteX5" fmla="*/ 2185198 w 5624182"/>
              <a:gd name="connsiteY5" fmla="*/ 5143192 h 5334539"/>
              <a:gd name="connsiteX6" fmla="*/ 206112 w 5624182"/>
              <a:gd name="connsiteY6" fmla="*/ 2338347 h 5334539"/>
              <a:gd name="connsiteX7" fmla="*/ 0 w 5624182"/>
              <a:gd name="connsiteY7" fmla="*/ 971256 h 5334539"/>
              <a:gd name="connsiteX8" fmla="*/ 133564 w 5624182"/>
              <a:gd name="connsiteY8" fmla="*/ 0 h 5334539"/>
              <a:gd name="connsiteX0" fmla="*/ 133564 w 5624182"/>
              <a:gd name="connsiteY0" fmla="*/ 0 h 5334539"/>
              <a:gd name="connsiteX1" fmla="*/ 3415388 w 5624182"/>
              <a:gd name="connsiteY1" fmla="*/ 4754 h 5334539"/>
              <a:gd name="connsiteX2" fmla="*/ 5322472 w 5624182"/>
              <a:gd name="connsiteY2" fmla="*/ 2184078 h 5334539"/>
              <a:gd name="connsiteX3" fmla="*/ 5319444 w 5624182"/>
              <a:gd name="connsiteY3" fmla="*/ 3352443 h 5334539"/>
              <a:gd name="connsiteX4" fmla="*/ 3233791 w 5624182"/>
              <a:gd name="connsiteY4" fmla="*/ 5132289 h 5334539"/>
              <a:gd name="connsiteX5" fmla="*/ 2185198 w 5624182"/>
              <a:gd name="connsiteY5" fmla="*/ 5143192 h 5334539"/>
              <a:gd name="connsiteX6" fmla="*/ 206112 w 5624182"/>
              <a:gd name="connsiteY6" fmla="*/ 2338347 h 5334539"/>
              <a:gd name="connsiteX7" fmla="*/ 0 w 5624182"/>
              <a:gd name="connsiteY7" fmla="*/ 971256 h 5334539"/>
              <a:gd name="connsiteX8" fmla="*/ 133564 w 5624182"/>
              <a:gd name="connsiteY8" fmla="*/ 0 h 5334539"/>
              <a:gd name="connsiteX0" fmla="*/ 133564 w 5624182"/>
              <a:gd name="connsiteY0" fmla="*/ 0 h 5334539"/>
              <a:gd name="connsiteX1" fmla="*/ 3415388 w 5624182"/>
              <a:gd name="connsiteY1" fmla="*/ 4754 h 5334539"/>
              <a:gd name="connsiteX2" fmla="*/ 5322472 w 5624182"/>
              <a:gd name="connsiteY2" fmla="*/ 2184078 h 5334539"/>
              <a:gd name="connsiteX3" fmla="*/ 5319444 w 5624182"/>
              <a:gd name="connsiteY3" fmla="*/ 3352443 h 5334539"/>
              <a:gd name="connsiteX4" fmla="*/ 3233791 w 5624182"/>
              <a:gd name="connsiteY4" fmla="*/ 5132289 h 5334539"/>
              <a:gd name="connsiteX5" fmla="*/ 2185198 w 5624182"/>
              <a:gd name="connsiteY5" fmla="*/ 5143192 h 5334539"/>
              <a:gd name="connsiteX6" fmla="*/ 206112 w 5624182"/>
              <a:gd name="connsiteY6" fmla="*/ 2338347 h 5334539"/>
              <a:gd name="connsiteX7" fmla="*/ 0 w 5624182"/>
              <a:gd name="connsiteY7" fmla="*/ 971256 h 5334539"/>
              <a:gd name="connsiteX8" fmla="*/ 133564 w 5624182"/>
              <a:gd name="connsiteY8" fmla="*/ 0 h 5334539"/>
              <a:gd name="connsiteX0" fmla="*/ 133564 w 5624182"/>
              <a:gd name="connsiteY0" fmla="*/ 0 h 5334539"/>
              <a:gd name="connsiteX1" fmla="*/ 3415388 w 5624182"/>
              <a:gd name="connsiteY1" fmla="*/ 4754 h 5334539"/>
              <a:gd name="connsiteX2" fmla="*/ 5322472 w 5624182"/>
              <a:gd name="connsiteY2" fmla="*/ 2184078 h 5334539"/>
              <a:gd name="connsiteX3" fmla="*/ 5319444 w 5624182"/>
              <a:gd name="connsiteY3" fmla="*/ 3352443 h 5334539"/>
              <a:gd name="connsiteX4" fmla="*/ 3233791 w 5624182"/>
              <a:gd name="connsiteY4" fmla="*/ 5132289 h 5334539"/>
              <a:gd name="connsiteX5" fmla="*/ 2185198 w 5624182"/>
              <a:gd name="connsiteY5" fmla="*/ 5143192 h 5334539"/>
              <a:gd name="connsiteX6" fmla="*/ 206112 w 5624182"/>
              <a:gd name="connsiteY6" fmla="*/ 2338347 h 5334539"/>
              <a:gd name="connsiteX7" fmla="*/ 0 w 5624182"/>
              <a:gd name="connsiteY7" fmla="*/ 971256 h 5334539"/>
              <a:gd name="connsiteX8" fmla="*/ 133564 w 5624182"/>
              <a:gd name="connsiteY8" fmla="*/ 0 h 5334539"/>
              <a:gd name="connsiteX0" fmla="*/ 133564 w 5624182"/>
              <a:gd name="connsiteY0" fmla="*/ 0 h 5338200"/>
              <a:gd name="connsiteX1" fmla="*/ 3415388 w 5624182"/>
              <a:gd name="connsiteY1" fmla="*/ 4754 h 5338200"/>
              <a:gd name="connsiteX2" fmla="*/ 5322472 w 5624182"/>
              <a:gd name="connsiteY2" fmla="*/ 2184078 h 5338200"/>
              <a:gd name="connsiteX3" fmla="*/ 5319444 w 5624182"/>
              <a:gd name="connsiteY3" fmla="*/ 3352443 h 5338200"/>
              <a:gd name="connsiteX4" fmla="*/ 3233791 w 5624182"/>
              <a:gd name="connsiteY4" fmla="*/ 5132289 h 5338200"/>
              <a:gd name="connsiteX5" fmla="*/ 2185198 w 5624182"/>
              <a:gd name="connsiteY5" fmla="*/ 5143192 h 5338200"/>
              <a:gd name="connsiteX6" fmla="*/ 206112 w 5624182"/>
              <a:gd name="connsiteY6" fmla="*/ 2338347 h 5338200"/>
              <a:gd name="connsiteX7" fmla="*/ 0 w 5624182"/>
              <a:gd name="connsiteY7" fmla="*/ 971256 h 5338200"/>
              <a:gd name="connsiteX8" fmla="*/ 133564 w 5624182"/>
              <a:gd name="connsiteY8" fmla="*/ 0 h 5338200"/>
              <a:gd name="connsiteX0" fmla="*/ 133564 w 5624182"/>
              <a:gd name="connsiteY0" fmla="*/ 0 h 5369267"/>
              <a:gd name="connsiteX1" fmla="*/ 3415388 w 5624182"/>
              <a:gd name="connsiteY1" fmla="*/ 4754 h 5369267"/>
              <a:gd name="connsiteX2" fmla="*/ 5322472 w 5624182"/>
              <a:gd name="connsiteY2" fmla="*/ 2184078 h 5369267"/>
              <a:gd name="connsiteX3" fmla="*/ 5319444 w 5624182"/>
              <a:gd name="connsiteY3" fmla="*/ 3352443 h 5369267"/>
              <a:gd name="connsiteX4" fmla="*/ 3233791 w 5624182"/>
              <a:gd name="connsiteY4" fmla="*/ 5132289 h 5369267"/>
              <a:gd name="connsiteX5" fmla="*/ 2185198 w 5624182"/>
              <a:gd name="connsiteY5" fmla="*/ 5143192 h 5369267"/>
              <a:gd name="connsiteX6" fmla="*/ 206112 w 5624182"/>
              <a:gd name="connsiteY6" fmla="*/ 2338347 h 5369267"/>
              <a:gd name="connsiteX7" fmla="*/ 0 w 5624182"/>
              <a:gd name="connsiteY7" fmla="*/ 971256 h 5369267"/>
              <a:gd name="connsiteX8" fmla="*/ 133564 w 5624182"/>
              <a:gd name="connsiteY8" fmla="*/ 0 h 5369267"/>
              <a:gd name="connsiteX0" fmla="*/ 133564 w 5624182"/>
              <a:gd name="connsiteY0" fmla="*/ 0 h 5351335"/>
              <a:gd name="connsiteX1" fmla="*/ 3415388 w 5624182"/>
              <a:gd name="connsiteY1" fmla="*/ 4754 h 5351335"/>
              <a:gd name="connsiteX2" fmla="*/ 5322472 w 5624182"/>
              <a:gd name="connsiteY2" fmla="*/ 2184078 h 5351335"/>
              <a:gd name="connsiteX3" fmla="*/ 5319444 w 5624182"/>
              <a:gd name="connsiteY3" fmla="*/ 3352443 h 5351335"/>
              <a:gd name="connsiteX4" fmla="*/ 3233791 w 5624182"/>
              <a:gd name="connsiteY4" fmla="*/ 5132289 h 5351335"/>
              <a:gd name="connsiteX5" fmla="*/ 2185198 w 5624182"/>
              <a:gd name="connsiteY5" fmla="*/ 5143192 h 5351335"/>
              <a:gd name="connsiteX6" fmla="*/ 206112 w 5624182"/>
              <a:gd name="connsiteY6" fmla="*/ 2338347 h 5351335"/>
              <a:gd name="connsiteX7" fmla="*/ 0 w 5624182"/>
              <a:gd name="connsiteY7" fmla="*/ 971256 h 5351335"/>
              <a:gd name="connsiteX8" fmla="*/ 133564 w 5624182"/>
              <a:gd name="connsiteY8" fmla="*/ 0 h 5351335"/>
              <a:gd name="connsiteX0" fmla="*/ 133564 w 5624182"/>
              <a:gd name="connsiteY0" fmla="*/ 0 h 5351335"/>
              <a:gd name="connsiteX1" fmla="*/ 3415388 w 5624182"/>
              <a:gd name="connsiteY1" fmla="*/ 4754 h 5351335"/>
              <a:gd name="connsiteX2" fmla="*/ 5322472 w 5624182"/>
              <a:gd name="connsiteY2" fmla="*/ 2184078 h 5351335"/>
              <a:gd name="connsiteX3" fmla="*/ 5319444 w 5624182"/>
              <a:gd name="connsiteY3" fmla="*/ 3352443 h 5351335"/>
              <a:gd name="connsiteX4" fmla="*/ 3233791 w 5624182"/>
              <a:gd name="connsiteY4" fmla="*/ 5132289 h 5351335"/>
              <a:gd name="connsiteX5" fmla="*/ 2185198 w 5624182"/>
              <a:gd name="connsiteY5" fmla="*/ 5143192 h 5351335"/>
              <a:gd name="connsiteX6" fmla="*/ 131971 w 5624182"/>
              <a:gd name="connsiteY6" fmla="*/ 2453677 h 5351335"/>
              <a:gd name="connsiteX7" fmla="*/ 0 w 5624182"/>
              <a:gd name="connsiteY7" fmla="*/ 971256 h 5351335"/>
              <a:gd name="connsiteX8" fmla="*/ 133564 w 5624182"/>
              <a:gd name="connsiteY8" fmla="*/ 0 h 5351335"/>
              <a:gd name="connsiteX0" fmla="*/ 133564 w 5624182"/>
              <a:gd name="connsiteY0" fmla="*/ 0 h 5351335"/>
              <a:gd name="connsiteX1" fmla="*/ 3415388 w 5624182"/>
              <a:gd name="connsiteY1" fmla="*/ 4754 h 5351335"/>
              <a:gd name="connsiteX2" fmla="*/ 5322472 w 5624182"/>
              <a:gd name="connsiteY2" fmla="*/ 2184078 h 5351335"/>
              <a:gd name="connsiteX3" fmla="*/ 5319444 w 5624182"/>
              <a:gd name="connsiteY3" fmla="*/ 3352443 h 5351335"/>
              <a:gd name="connsiteX4" fmla="*/ 3233791 w 5624182"/>
              <a:gd name="connsiteY4" fmla="*/ 5132289 h 5351335"/>
              <a:gd name="connsiteX5" fmla="*/ 2185198 w 5624182"/>
              <a:gd name="connsiteY5" fmla="*/ 5143192 h 5351335"/>
              <a:gd name="connsiteX6" fmla="*/ 131971 w 5624182"/>
              <a:gd name="connsiteY6" fmla="*/ 2453677 h 5351335"/>
              <a:gd name="connsiteX7" fmla="*/ 0 w 5624182"/>
              <a:gd name="connsiteY7" fmla="*/ 971256 h 5351335"/>
              <a:gd name="connsiteX8" fmla="*/ 133564 w 5624182"/>
              <a:gd name="connsiteY8" fmla="*/ 0 h 5351335"/>
              <a:gd name="connsiteX0" fmla="*/ 133564 w 5624182"/>
              <a:gd name="connsiteY0" fmla="*/ 0 h 5351335"/>
              <a:gd name="connsiteX1" fmla="*/ 3415388 w 5624182"/>
              <a:gd name="connsiteY1" fmla="*/ 4754 h 5351335"/>
              <a:gd name="connsiteX2" fmla="*/ 5322472 w 5624182"/>
              <a:gd name="connsiteY2" fmla="*/ 2184078 h 5351335"/>
              <a:gd name="connsiteX3" fmla="*/ 5319444 w 5624182"/>
              <a:gd name="connsiteY3" fmla="*/ 3352443 h 5351335"/>
              <a:gd name="connsiteX4" fmla="*/ 3233791 w 5624182"/>
              <a:gd name="connsiteY4" fmla="*/ 5132289 h 5351335"/>
              <a:gd name="connsiteX5" fmla="*/ 2185198 w 5624182"/>
              <a:gd name="connsiteY5" fmla="*/ 5143192 h 5351335"/>
              <a:gd name="connsiteX6" fmla="*/ 131971 w 5624182"/>
              <a:gd name="connsiteY6" fmla="*/ 2453677 h 5351335"/>
              <a:gd name="connsiteX7" fmla="*/ 0 w 5624182"/>
              <a:gd name="connsiteY7" fmla="*/ 971256 h 5351335"/>
              <a:gd name="connsiteX8" fmla="*/ 133564 w 5624182"/>
              <a:gd name="connsiteY8" fmla="*/ 0 h 5351335"/>
              <a:gd name="connsiteX0" fmla="*/ 133564 w 5624182"/>
              <a:gd name="connsiteY0" fmla="*/ 0 h 5326109"/>
              <a:gd name="connsiteX1" fmla="*/ 3415388 w 5624182"/>
              <a:gd name="connsiteY1" fmla="*/ 4754 h 5326109"/>
              <a:gd name="connsiteX2" fmla="*/ 5322472 w 5624182"/>
              <a:gd name="connsiteY2" fmla="*/ 2184078 h 5326109"/>
              <a:gd name="connsiteX3" fmla="*/ 5319444 w 5624182"/>
              <a:gd name="connsiteY3" fmla="*/ 3352443 h 5326109"/>
              <a:gd name="connsiteX4" fmla="*/ 3233791 w 5624182"/>
              <a:gd name="connsiteY4" fmla="*/ 5132289 h 5326109"/>
              <a:gd name="connsiteX5" fmla="*/ 2115176 w 5624182"/>
              <a:gd name="connsiteY5" fmla="*/ 5060814 h 5326109"/>
              <a:gd name="connsiteX6" fmla="*/ 131971 w 5624182"/>
              <a:gd name="connsiteY6" fmla="*/ 2453677 h 5326109"/>
              <a:gd name="connsiteX7" fmla="*/ 0 w 5624182"/>
              <a:gd name="connsiteY7" fmla="*/ 971256 h 5326109"/>
              <a:gd name="connsiteX8" fmla="*/ 133564 w 5624182"/>
              <a:gd name="connsiteY8" fmla="*/ 0 h 5326109"/>
              <a:gd name="connsiteX0" fmla="*/ 133564 w 5624182"/>
              <a:gd name="connsiteY0" fmla="*/ 0 h 5326109"/>
              <a:gd name="connsiteX1" fmla="*/ 3415388 w 5624182"/>
              <a:gd name="connsiteY1" fmla="*/ 4754 h 5326109"/>
              <a:gd name="connsiteX2" fmla="*/ 5322472 w 5624182"/>
              <a:gd name="connsiteY2" fmla="*/ 2184078 h 5326109"/>
              <a:gd name="connsiteX3" fmla="*/ 5319444 w 5624182"/>
              <a:gd name="connsiteY3" fmla="*/ 3352443 h 5326109"/>
              <a:gd name="connsiteX4" fmla="*/ 3233791 w 5624182"/>
              <a:gd name="connsiteY4" fmla="*/ 5132289 h 5326109"/>
              <a:gd name="connsiteX5" fmla="*/ 2115176 w 5624182"/>
              <a:gd name="connsiteY5" fmla="*/ 5060814 h 5326109"/>
              <a:gd name="connsiteX6" fmla="*/ 131971 w 5624182"/>
              <a:gd name="connsiteY6" fmla="*/ 2453677 h 5326109"/>
              <a:gd name="connsiteX7" fmla="*/ 0 w 5624182"/>
              <a:gd name="connsiteY7" fmla="*/ 971256 h 5326109"/>
              <a:gd name="connsiteX8" fmla="*/ 133564 w 5624182"/>
              <a:gd name="connsiteY8" fmla="*/ 0 h 5326109"/>
              <a:gd name="connsiteX0" fmla="*/ 133564 w 5624182"/>
              <a:gd name="connsiteY0" fmla="*/ 0 h 5349957"/>
              <a:gd name="connsiteX1" fmla="*/ 3415388 w 5624182"/>
              <a:gd name="connsiteY1" fmla="*/ 4754 h 5349957"/>
              <a:gd name="connsiteX2" fmla="*/ 5322472 w 5624182"/>
              <a:gd name="connsiteY2" fmla="*/ 2184078 h 5349957"/>
              <a:gd name="connsiteX3" fmla="*/ 5319444 w 5624182"/>
              <a:gd name="connsiteY3" fmla="*/ 3352443 h 5349957"/>
              <a:gd name="connsiteX4" fmla="*/ 3233791 w 5624182"/>
              <a:gd name="connsiteY4" fmla="*/ 5132289 h 5349957"/>
              <a:gd name="connsiteX5" fmla="*/ 2115176 w 5624182"/>
              <a:gd name="connsiteY5" fmla="*/ 5060814 h 5349957"/>
              <a:gd name="connsiteX6" fmla="*/ 131971 w 5624182"/>
              <a:gd name="connsiteY6" fmla="*/ 2453677 h 5349957"/>
              <a:gd name="connsiteX7" fmla="*/ 0 w 5624182"/>
              <a:gd name="connsiteY7" fmla="*/ 971256 h 5349957"/>
              <a:gd name="connsiteX8" fmla="*/ 133564 w 5624182"/>
              <a:gd name="connsiteY8" fmla="*/ 0 h 5349957"/>
              <a:gd name="connsiteX0" fmla="*/ 133564 w 5624182"/>
              <a:gd name="connsiteY0" fmla="*/ 0 h 5348154"/>
              <a:gd name="connsiteX1" fmla="*/ 3415388 w 5624182"/>
              <a:gd name="connsiteY1" fmla="*/ 4754 h 5348154"/>
              <a:gd name="connsiteX2" fmla="*/ 5322472 w 5624182"/>
              <a:gd name="connsiteY2" fmla="*/ 2184078 h 5348154"/>
              <a:gd name="connsiteX3" fmla="*/ 5319444 w 5624182"/>
              <a:gd name="connsiteY3" fmla="*/ 3352443 h 5348154"/>
              <a:gd name="connsiteX4" fmla="*/ 3233791 w 5624182"/>
              <a:gd name="connsiteY4" fmla="*/ 5132289 h 5348154"/>
              <a:gd name="connsiteX5" fmla="*/ 2115176 w 5624182"/>
              <a:gd name="connsiteY5" fmla="*/ 5060814 h 5348154"/>
              <a:gd name="connsiteX6" fmla="*/ 131971 w 5624182"/>
              <a:gd name="connsiteY6" fmla="*/ 2453677 h 5348154"/>
              <a:gd name="connsiteX7" fmla="*/ 0 w 5624182"/>
              <a:gd name="connsiteY7" fmla="*/ 971256 h 5348154"/>
              <a:gd name="connsiteX8" fmla="*/ 133564 w 5624182"/>
              <a:gd name="connsiteY8" fmla="*/ 0 h 5348154"/>
              <a:gd name="connsiteX0" fmla="*/ 133564 w 5624182"/>
              <a:gd name="connsiteY0" fmla="*/ 0 h 5358471"/>
              <a:gd name="connsiteX1" fmla="*/ 3415388 w 5624182"/>
              <a:gd name="connsiteY1" fmla="*/ 4754 h 5358471"/>
              <a:gd name="connsiteX2" fmla="*/ 5322472 w 5624182"/>
              <a:gd name="connsiteY2" fmla="*/ 2184078 h 5358471"/>
              <a:gd name="connsiteX3" fmla="*/ 5319444 w 5624182"/>
              <a:gd name="connsiteY3" fmla="*/ 3352443 h 5358471"/>
              <a:gd name="connsiteX4" fmla="*/ 3233791 w 5624182"/>
              <a:gd name="connsiteY4" fmla="*/ 5132289 h 5358471"/>
              <a:gd name="connsiteX5" fmla="*/ 2115176 w 5624182"/>
              <a:gd name="connsiteY5" fmla="*/ 5060814 h 5358471"/>
              <a:gd name="connsiteX6" fmla="*/ 131971 w 5624182"/>
              <a:gd name="connsiteY6" fmla="*/ 2453677 h 5358471"/>
              <a:gd name="connsiteX7" fmla="*/ 0 w 5624182"/>
              <a:gd name="connsiteY7" fmla="*/ 971256 h 5358471"/>
              <a:gd name="connsiteX8" fmla="*/ 133564 w 5624182"/>
              <a:gd name="connsiteY8" fmla="*/ 0 h 5358471"/>
              <a:gd name="connsiteX0" fmla="*/ 133564 w 5624182"/>
              <a:gd name="connsiteY0" fmla="*/ 0 h 5354907"/>
              <a:gd name="connsiteX1" fmla="*/ 3415388 w 5624182"/>
              <a:gd name="connsiteY1" fmla="*/ 4754 h 5354907"/>
              <a:gd name="connsiteX2" fmla="*/ 5322472 w 5624182"/>
              <a:gd name="connsiteY2" fmla="*/ 2184078 h 5354907"/>
              <a:gd name="connsiteX3" fmla="*/ 5319444 w 5624182"/>
              <a:gd name="connsiteY3" fmla="*/ 3352443 h 5354907"/>
              <a:gd name="connsiteX4" fmla="*/ 3233791 w 5624182"/>
              <a:gd name="connsiteY4" fmla="*/ 5132289 h 5354907"/>
              <a:gd name="connsiteX5" fmla="*/ 2115176 w 5624182"/>
              <a:gd name="connsiteY5" fmla="*/ 5060814 h 5354907"/>
              <a:gd name="connsiteX6" fmla="*/ 131971 w 5624182"/>
              <a:gd name="connsiteY6" fmla="*/ 2453677 h 5354907"/>
              <a:gd name="connsiteX7" fmla="*/ 0 w 5624182"/>
              <a:gd name="connsiteY7" fmla="*/ 971256 h 5354907"/>
              <a:gd name="connsiteX8" fmla="*/ 133564 w 5624182"/>
              <a:gd name="connsiteY8" fmla="*/ 0 h 5354907"/>
              <a:gd name="connsiteX0" fmla="*/ 5878 w 5496496"/>
              <a:gd name="connsiteY0" fmla="*/ 0 h 5354907"/>
              <a:gd name="connsiteX1" fmla="*/ 3287702 w 5496496"/>
              <a:gd name="connsiteY1" fmla="*/ 4754 h 5354907"/>
              <a:gd name="connsiteX2" fmla="*/ 5194786 w 5496496"/>
              <a:gd name="connsiteY2" fmla="*/ 2184078 h 5354907"/>
              <a:gd name="connsiteX3" fmla="*/ 5191758 w 5496496"/>
              <a:gd name="connsiteY3" fmla="*/ 3352443 h 5354907"/>
              <a:gd name="connsiteX4" fmla="*/ 3106105 w 5496496"/>
              <a:gd name="connsiteY4" fmla="*/ 5132289 h 5354907"/>
              <a:gd name="connsiteX5" fmla="*/ 1987490 w 5496496"/>
              <a:gd name="connsiteY5" fmla="*/ 5060814 h 5354907"/>
              <a:gd name="connsiteX6" fmla="*/ 4285 w 5496496"/>
              <a:gd name="connsiteY6" fmla="*/ 2453677 h 5354907"/>
              <a:gd name="connsiteX7" fmla="*/ 0 w 5496496"/>
              <a:gd name="connsiteY7" fmla="*/ 991851 h 5354907"/>
              <a:gd name="connsiteX8" fmla="*/ 5878 w 5496496"/>
              <a:gd name="connsiteY8" fmla="*/ 0 h 5354907"/>
              <a:gd name="connsiteX0" fmla="*/ 5878 w 5217135"/>
              <a:gd name="connsiteY0" fmla="*/ 0 h 5354907"/>
              <a:gd name="connsiteX1" fmla="*/ 3287702 w 5217135"/>
              <a:gd name="connsiteY1" fmla="*/ 4754 h 5354907"/>
              <a:gd name="connsiteX2" fmla="*/ 1642311 w 5217135"/>
              <a:gd name="connsiteY2" fmla="*/ 1782256 h 5354907"/>
              <a:gd name="connsiteX3" fmla="*/ 5191758 w 5217135"/>
              <a:gd name="connsiteY3" fmla="*/ 3352443 h 5354907"/>
              <a:gd name="connsiteX4" fmla="*/ 3106105 w 5217135"/>
              <a:gd name="connsiteY4" fmla="*/ 5132289 h 5354907"/>
              <a:gd name="connsiteX5" fmla="*/ 1987490 w 5217135"/>
              <a:gd name="connsiteY5" fmla="*/ 5060814 h 5354907"/>
              <a:gd name="connsiteX6" fmla="*/ 4285 w 5217135"/>
              <a:gd name="connsiteY6" fmla="*/ 2453677 h 5354907"/>
              <a:gd name="connsiteX7" fmla="*/ 0 w 5217135"/>
              <a:gd name="connsiteY7" fmla="*/ 991851 h 5354907"/>
              <a:gd name="connsiteX8" fmla="*/ 5878 w 5217135"/>
              <a:gd name="connsiteY8" fmla="*/ 0 h 5354907"/>
              <a:gd name="connsiteX0" fmla="*/ 5878 w 3437423"/>
              <a:gd name="connsiteY0" fmla="*/ 0 h 5427925"/>
              <a:gd name="connsiteX1" fmla="*/ 3287702 w 3437423"/>
              <a:gd name="connsiteY1" fmla="*/ 4754 h 5427925"/>
              <a:gd name="connsiteX2" fmla="*/ 1642311 w 3437423"/>
              <a:gd name="connsiteY2" fmla="*/ 1782256 h 5427925"/>
              <a:gd name="connsiteX3" fmla="*/ 2899544 w 3437423"/>
              <a:gd name="connsiteY3" fmla="*/ 1635565 h 5427925"/>
              <a:gd name="connsiteX4" fmla="*/ 3106105 w 3437423"/>
              <a:gd name="connsiteY4" fmla="*/ 5132289 h 5427925"/>
              <a:gd name="connsiteX5" fmla="*/ 1987490 w 3437423"/>
              <a:gd name="connsiteY5" fmla="*/ 5060814 h 5427925"/>
              <a:gd name="connsiteX6" fmla="*/ 4285 w 3437423"/>
              <a:gd name="connsiteY6" fmla="*/ 2453677 h 5427925"/>
              <a:gd name="connsiteX7" fmla="*/ 0 w 3437423"/>
              <a:gd name="connsiteY7" fmla="*/ 991851 h 5427925"/>
              <a:gd name="connsiteX8" fmla="*/ 5878 w 3437423"/>
              <a:gd name="connsiteY8" fmla="*/ 0 h 5427925"/>
              <a:gd name="connsiteX0" fmla="*/ 5878 w 4878877"/>
              <a:gd name="connsiteY0" fmla="*/ 0 h 5089750"/>
              <a:gd name="connsiteX1" fmla="*/ 3287702 w 4878877"/>
              <a:gd name="connsiteY1" fmla="*/ 4754 h 5089750"/>
              <a:gd name="connsiteX2" fmla="*/ 1642311 w 4878877"/>
              <a:gd name="connsiteY2" fmla="*/ 1782256 h 5089750"/>
              <a:gd name="connsiteX3" fmla="*/ 2899544 w 4878877"/>
              <a:gd name="connsiteY3" fmla="*/ 1635565 h 5089750"/>
              <a:gd name="connsiteX4" fmla="*/ 4868644 w 4878877"/>
              <a:gd name="connsiteY4" fmla="*/ 3241897 h 5089750"/>
              <a:gd name="connsiteX5" fmla="*/ 1987490 w 4878877"/>
              <a:gd name="connsiteY5" fmla="*/ 5060814 h 5089750"/>
              <a:gd name="connsiteX6" fmla="*/ 4285 w 4878877"/>
              <a:gd name="connsiteY6" fmla="*/ 2453677 h 5089750"/>
              <a:gd name="connsiteX7" fmla="*/ 0 w 4878877"/>
              <a:gd name="connsiteY7" fmla="*/ 991851 h 5089750"/>
              <a:gd name="connsiteX8" fmla="*/ 5878 w 4878877"/>
              <a:gd name="connsiteY8" fmla="*/ 0 h 5089750"/>
              <a:gd name="connsiteX0" fmla="*/ 5878 w 5088153"/>
              <a:gd name="connsiteY0" fmla="*/ 0 h 4313604"/>
              <a:gd name="connsiteX1" fmla="*/ 3287702 w 5088153"/>
              <a:gd name="connsiteY1" fmla="*/ 4754 h 4313604"/>
              <a:gd name="connsiteX2" fmla="*/ 1642311 w 5088153"/>
              <a:gd name="connsiteY2" fmla="*/ 1782256 h 4313604"/>
              <a:gd name="connsiteX3" fmla="*/ 2899544 w 5088153"/>
              <a:gd name="connsiteY3" fmla="*/ 1635565 h 4313604"/>
              <a:gd name="connsiteX4" fmla="*/ 4868644 w 5088153"/>
              <a:gd name="connsiteY4" fmla="*/ 3241897 h 4313604"/>
              <a:gd name="connsiteX5" fmla="*/ 4882438 w 5088153"/>
              <a:gd name="connsiteY5" fmla="*/ 4266301 h 4313604"/>
              <a:gd name="connsiteX6" fmla="*/ 4285 w 5088153"/>
              <a:gd name="connsiteY6" fmla="*/ 2453677 h 4313604"/>
              <a:gd name="connsiteX7" fmla="*/ 0 w 5088153"/>
              <a:gd name="connsiteY7" fmla="*/ 991851 h 4313604"/>
              <a:gd name="connsiteX8" fmla="*/ 5878 w 5088153"/>
              <a:gd name="connsiteY8" fmla="*/ 0 h 4313604"/>
              <a:gd name="connsiteX0" fmla="*/ 5878 w 5088153"/>
              <a:gd name="connsiteY0" fmla="*/ 0 h 6301389"/>
              <a:gd name="connsiteX1" fmla="*/ 3287702 w 5088153"/>
              <a:gd name="connsiteY1" fmla="*/ 4754 h 6301389"/>
              <a:gd name="connsiteX2" fmla="*/ 1642311 w 5088153"/>
              <a:gd name="connsiteY2" fmla="*/ 1782256 h 6301389"/>
              <a:gd name="connsiteX3" fmla="*/ 2899544 w 5088153"/>
              <a:gd name="connsiteY3" fmla="*/ 1635565 h 6301389"/>
              <a:gd name="connsiteX4" fmla="*/ 4868644 w 5088153"/>
              <a:gd name="connsiteY4" fmla="*/ 3241897 h 6301389"/>
              <a:gd name="connsiteX5" fmla="*/ 4882438 w 5088153"/>
              <a:gd name="connsiteY5" fmla="*/ 4266301 h 6301389"/>
              <a:gd name="connsiteX6" fmla="*/ 3118408 w 5088153"/>
              <a:gd name="connsiteY6" fmla="*/ 6134005 h 6301389"/>
              <a:gd name="connsiteX7" fmla="*/ 0 w 5088153"/>
              <a:gd name="connsiteY7" fmla="*/ 991851 h 6301389"/>
              <a:gd name="connsiteX8" fmla="*/ 5878 w 5088153"/>
              <a:gd name="connsiteY8" fmla="*/ 0 h 6301389"/>
              <a:gd name="connsiteX0" fmla="*/ 46 w 5082321"/>
              <a:gd name="connsiteY0" fmla="*/ 0 h 6301389"/>
              <a:gd name="connsiteX1" fmla="*/ 3281870 w 5082321"/>
              <a:gd name="connsiteY1" fmla="*/ 4754 h 6301389"/>
              <a:gd name="connsiteX2" fmla="*/ 1636479 w 5082321"/>
              <a:gd name="connsiteY2" fmla="*/ 1782256 h 6301389"/>
              <a:gd name="connsiteX3" fmla="*/ 2893712 w 5082321"/>
              <a:gd name="connsiteY3" fmla="*/ 1635565 h 6301389"/>
              <a:gd name="connsiteX4" fmla="*/ 4862812 w 5082321"/>
              <a:gd name="connsiteY4" fmla="*/ 3241897 h 6301389"/>
              <a:gd name="connsiteX5" fmla="*/ 4876606 w 5082321"/>
              <a:gd name="connsiteY5" fmla="*/ 4266301 h 6301389"/>
              <a:gd name="connsiteX6" fmla="*/ 3112576 w 5082321"/>
              <a:gd name="connsiteY6" fmla="*/ 6134005 h 6301389"/>
              <a:gd name="connsiteX7" fmla="*/ 185947 w 5082321"/>
              <a:gd name="connsiteY7" fmla="*/ 4142503 h 6301389"/>
              <a:gd name="connsiteX8" fmla="*/ 46 w 5082321"/>
              <a:gd name="connsiteY8" fmla="*/ 0 h 6301389"/>
              <a:gd name="connsiteX0" fmla="*/ 234187 w 4896374"/>
              <a:gd name="connsiteY0" fmla="*/ 3365074 h 6296635"/>
              <a:gd name="connsiteX1" fmla="*/ 3095923 w 4896374"/>
              <a:gd name="connsiteY1" fmla="*/ 0 h 6296635"/>
              <a:gd name="connsiteX2" fmla="*/ 1450532 w 4896374"/>
              <a:gd name="connsiteY2" fmla="*/ 1777502 h 6296635"/>
              <a:gd name="connsiteX3" fmla="*/ 2707765 w 4896374"/>
              <a:gd name="connsiteY3" fmla="*/ 1630811 h 6296635"/>
              <a:gd name="connsiteX4" fmla="*/ 4676865 w 4896374"/>
              <a:gd name="connsiteY4" fmla="*/ 3237143 h 6296635"/>
              <a:gd name="connsiteX5" fmla="*/ 4690659 w 4896374"/>
              <a:gd name="connsiteY5" fmla="*/ 4261547 h 6296635"/>
              <a:gd name="connsiteX6" fmla="*/ 2926629 w 4896374"/>
              <a:gd name="connsiteY6" fmla="*/ 6129251 h 6296635"/>
              <a:gd name="connsiteX7" fmla="*/ 0 w 4896374"/>
              <a:gd name="connsiteY7" fmla="*/ 4137749 h 6296635"/>
              <a:gd name="connsiteX8" fmla="*/ 234187 w 4896374"/>
              <a:gd name="connsiteY8" fmla="*/ 3365074 h 6296635"/>
              <a:gd name="connsiteX0" fmla="*/ 234187 w 4896374"/>
              <a:gd name="connsiteY0" fmla="*/ 1841409 h 4772970"/>
              <a:gd name="connsiteX1" fmla="*/ 1150738 w 4896374"/>
              <a:gd name="connsiteY1" fmla="*/ 823343 h 4772970"/>
              <a:gd name="connsiteX2" fmla="*/ 1450532 w 4896374"/>
              <a:gd name="connsiteY2" fmla="*/ 253837 h 4772970"/>
              <a:gd name="connsiteX3" fmla="*/ 2707765 w 4896374"/>
              <a:gd name="connsiteY3" fmla="*/ 107146 h 4772970"/>
              <a:gd name="connsiteX4" fmla="*/ 4676865 w 4896374"/>
              <a:gd name="connsiteY4" fmla="*/ 1713478 h 4772970"/>
              <a:gd name="connsiteX5" fmla="*/ 4690659 w 4896374"/>
              <a:gd name="connsiteY5" fmla="*/ 2737882 h 4772970"/>
              <a:gd name="connsiteX6" fmla="*/ 2926629 w 4896374"/>
              <a:gd name="connsiteY6" fmla="*/ 4605586 h 4772970"/>
              <a:gd name="connsiteX7" fmla="*/ 0 w 4896374"/>
              <a:gd name="connsiteY7" fmla="*/ 2614084 h 4772970"/>
              <a:gd name="connsiteX8" fmla="*/ 234187 w 4896374"/>
              <a:gd name="connsiteY8" fmla="*/ 1841409 h 4772970"/>
              <a:gd name="connsiteX0" fmla="*/ 97203 w 4759390"/>
              <a:gd name="connsiteY0" fmla="*/ 1841409 h 4772970"/>
              <a:gd name="connsiteX1" fmla="*/ 1013754 w 4759390"/>
              <a:gd name="connsiteY1" fmla="*/ 823343 h 4772970"/>
              <a:gd name="connsiteX2" fmla="*/ 1313548 w 4759390"/>
              <a:gd name="connsiteY2" fmla="*/ 253837 h 4772970"/>
              <a:gd name="connsiteX3" fmla="*/ 2570781 w 4759390"/>
              <a:gd name="connsiteY3" fmla="*/ 107146 h 4772970"/>
              <a:gd name="connsiteX4" fmla="*/ 4539881 w 4759390"/>
              <a:gd name="connsiteY4" fmla="*/ 1713478 h 4772970"/>
              <a:gd name="connsiteX5" fmla="*/ 4553675 w 4759390"/>
              <a:gd name="connsiteY5" fmla="*/ 2737882 h 4772970"/>
              <a:gd name="connsiteX6" fmla="*/ 2789645 w 4759390"/>
              <a:gd name="connsiteY6" fmla="*/ 4605586 h 4772970"/>
              <a:gd name="connsiteX7" fmla="*/ 0 w 4759390"/>
              <a:gd name="connsiteY7" fmla="*/ 4358358 h 4772970"/>
              <a:gd name="connsiteX8" fmla="*/ 97203 w 4759390"/>
              <a:gd name="connsiteY8" fmla="*/ 1841409 h 4772970"/>
              <a:gd name="connsiteX0" fmla="*/ 67 w 4881430"/>
              <a:gd name="connsiteY0" fmla="*/ 2416746 h 4772970"/>
              <a:gd name="connsiteX1" fmla="*/ 1135794 w 4881430"/>
              <a:gd name="connsiteY1" fmla="*/ 823343 h 4772970"/>
              <a:gd name="connsiteX2" fmla="*/ 1435588 w 4881430"/>
              <a:gd name="connsiteY2" fmla="*/ 253837 h 4772970"/>
              <a:gd name="connsiteX3" fmla="*/ 2692821 w 4881430"/>
              <a:gd name="connsiteY3" fmla="*/ 107146 h 4772970"/>
              <a:gd name="connsiteX4" fmla="*/ 4661921 w 4881430"/>
              <a:gd name="connsiteY4" fmla="*/ 1713478 h 4772970"/>
              <a:gd name="connsiteX5" fmla="*/ 4675715 w 4881430"/>
              <a:gd name="connsiteY5" fmla="*/ 2737882 h 4772970"/>
              <a:gd name="connsiteX6" fmla="*/ 2911685 w 4881430"/>
              <a:gd name="connsiteY6" fmla="*/ 4605586 h 4772970"/>
              <a:gd name="connsiteX7" fmla="*/ 122040 w 4881430"/>
              <a:gd name="connsiteY7" fmla="*/ 4358358 h 4772970"/>
              <a:gd name="connsiteX8" fmla="*/ 67 w 4881430"/>
              <a:gd name="connsiteY8" fmla="*/ 2416746 h 4772970"/>
              <a:gd name="connsiteX0" fmla="*/ 197658 w 5079021"/>
              <a:gd name="connsiteY0" fmla="*/ 2416746 h 5000290"/>
              <a:gd name="connsiteX1" fmla="*/ 1333385 w 5079021"/>
              <a:gd name="connsiteY1" fmla="*/ 823343 h 5000290"/>
              <a:gd name="connsiteX2" fmla="*/ 1633179 w 5079021"/>
              <a:gd name="connsiteY2" fmla="*/ 253837 h 5000290"/>
              <a:gd name="connsiteX3" fmla="*/ 2890412 w 5079021"/>
              <a:gd name="connsiteY3" fmla="*/ 107146 h 5000290"/>
              <a:gd name="connsiteX4" fmla="*/ 4859512 w 5079021"/>
              <a:gd name="connsiteY4" fmla="*/ 1713478 h 5000290"/>
              <a:gd name="connsiteX5" fmla="*/ 4873306 w 5079021"/>
              <a:gd name="connsiteY5" fmla="*/ 2737882 h 5000290"/>
              <a:gd name="connsiteX6" fmla="*/ 3109276 w 5079021"/>
              <a:gd name="connsiteY6" fmla="*/ 4605586 h 5000290"/>
              <a:gd name="connsiteX7" fmla="*/ 0 w 5079021"/>
              <a:gd name="connsiteY7" fmla="*/ 4906298 h 5000290"/>
              <a:gd name="connsiteX8" fmla="*/ 197658 w 5079021"/>
              <a:gd name="connsiteY8" fmla="*/ 2416746 h 5000290"/>
              <a:gd name="connsiteX0" fmla="*/ 627 w 5084677"/>
              <a:gd name="connsiteY0" fmla="*/ 2563794 h 5000290"/>
              <a:gd name="connsiteX1" fmla="*/ 1339041 w 5084677"/>
              <a:gd name="connsiteY1" fmla="*/ 823343 h 5000290"/>
              <a:gd name="connsiteX2" fmla="*/ 1638835 w 5084677"/>
              <a:gd name="connsiteY2" fmla="*/ 253837 h 5000290"/>
              <a:gd name="connsiteX3" fmla="*/ 2896068 w 5084677"/>
              <a:gd name="connsiteY3" fmla="*/ 107146 h 5000290"/>
              <a:gd name="connsiteX4" fmla="*/ 4865168 w 5084677"/>
              <a:gd name="connsiteY4" fmla="*/ 1713478 h 5000290"/>
              <a:gd name="connsiteX5" fmla="*/ 4878962 w 5084677"/>
              <a:gd name="connsiteY5" fmla="*/ 2737882 h 5000290"/>
              <a:gd name="connsiteX6" fmla="*/ 3114932 w 5084677"/>
              <a:gd name="connsiteY6" fmla="*/ 4605586 h 5000290"/>
              <a:gd name="connsiteX7" fmla="*/ 5656 w 5084677"/>
              <a:gd name="connsiteY7" fmla="*/ 4906298 h 5000290"/>
              <a:gd name="connsiteX8" fmla="*/ 627 w 5084677"/>
              <a:gd name="connsiteY8" fmla="*/ 2563794 h 5000290"/>
              <a:gd name="connsiteX0" fmla="*/ 20 w 5084070"/>
              <a:gd name="connsiteY0" fmla="*/ 2563794 h 4772970"/>
              <a:gd name="connsiteX1" fmla="*/ 1338434 w 5084070"/>
              <a:gd name="connsiteY1" fmla="*/ 823343 h 4772970"/>
              <a:gd name="connsiteX2" fmla="*/ 1638228 w 5084070"/>
              <a:gd name="connsiteY2" fmla="*/ 253837 h 4772970"/>
              <a:gd name="connsiteX3" fmla="*/ 2895461 w 5084070"/>
              <a:gd name="connsiteY3" fmla="*/ 107146 h 4772970"/>
              <a:gd name="connsiteX4" fmla="*/ 4864561 w 5084070"/>
              <a:gd name="connsiteY4" fmla="*/ 1713478 h 4772970"/>
              <a:gd name="connsiteX5" fmla="*/ 4878355 w 5084070"/>
              <a:gd name="connsiteY5" fmla="*/ 2737882 h 4772970"/>
              <a:gd name="connsiteX6" fmla="*/ 3114325 w 5084070"/>
              <a:gd name="connsiteY6" fmla="*/ 4605586 h 4772970"/>
              <a:gd name="connsiteX7" fmla="*/ 438243 w 5084070"/>
              <a:gd name="connsiteY7" fmla="*/ 4465156 h 4772970"/>
              <a:gd name="connsiteX8" fmla="*/ 20 w 5084070"/>
              <a:gd name="connsiteY8" fmla="*/ 2563794 h 4772970"/>
              <a:gd name="connsiteX0" fmla="*/ 881 w 5084931"/>
              <a:gd name="connsiteY0" fmla="*/ 2563794 h 4985355"/>
              <a:gd name="connsiteX1" fmla="*/ 1339295 w 5084931"/>
              <a:gd name="connsiteY1" fmla="*/ 823343 h 4985355"/>
              <a:gd name="connsiteX2" fmla="*/ 1639089 w 5084931"/>
              <a:gd name="connsiteY2" fmla="*/ 253837 h 4985355"/>
              <a:gd name="connsiteX3" fmla="*/ 2896322 w 5084931"/>
              <a:gd name="connsiteY3" fmla="*/ 107146 h 4985355"/>
              <a:gd name="connsiteX4" fmla="*/ 4865422 w 5084931"/>
              <a:gd name="connsiteY4" fmla="*/ 1713478 h 4985355"/>
              <a:gd name="connsiteX5" fmla="*/ 4879216 w 5084931"/>
              <a:gd name="connsiteY5" fmla="*/ 2737882 h 4985355"/>
              <a:gd name="connsiteX6" fmla="*/ 3115186 w 5084931"/>
              <a:gd name="connsiteY6" fmla="*/ 4605586 h 4985355"/>
              <a:gd name="connsiteX7" fmla="*/ 1936 w 5084931"/>
              <a:gd name="connsiteY7" fmla="*/ 4890402 h 4985355"/>
              <a:gd name="connsiteX8" fmla="*/ 881 w 5084931"/>
              <a:gd name="connsiteY8" fmla="*/ 2563794 h 4985355"/>
              <a:gd name="connsiteX0" fmla="*/ 881 w 5084931"/>
              <a:gd name="connsiteY0" fmla="*/ 2563794 h 4890402"/>
              <a:gd name="connsiteX1" fmla="*/ 1339295 w 5084931"/>
              <a:gd name="connsiteY1" fmla="*/ 823343 h 4890402"/>
              <a:gd name="connsiteX2" fmla="*/ 1639089 w 5084931"/>
              <a:gd name="connsiteY2" fmla="*/ 253837 h 4890402"/>
              <a:gd name="connsiteX3" fmla="*/ 2896322 w 5084931"/>
              <a:gd name="connsiteY3" fmla="*/ 107146 h 4890402"/>
              <a:gd name="connsiteX4" fmla="*/ 4865422 w 5084931"/>
              <a:gd name="connsiteY4" fmla="*/ 1713478 h 4890402"/>
              <a:gd name="connsiteX5" fmla="*/ 4879216 w 5084931"/>
              <a:gd name="connsiteY5" fmla="*/ 2737882 h 4890402"/>
              <a:gd name="connsiteX6" fmla="*/ 3115186 w 5084931"/>
              <a:gd name="connsiteY6" fmla="*/ 4605586 h 4890402"/>
              <a:gd name="connsiteX7" fmla="*/ 1936 w 5084931"/>
              <a:gd name="connsiteY7" fmla="*/ 4890402 h 4890402"/>
              <a:gd name="connsiteX8" fmla="*/ 881 w 5084931"/>
              <a:gd name="connsiteY8" fmla="*/ 2563794 h 4890402"/>
              <a:gd name="connsiteX0" fmla="*/ 881 w 5084931"/>
              <a:gd name="connsiteY0" fmla="*/ 2563794 h 4918221"/>
              <a:gd name="connsiteX1" fmla="*/ 1339295 w 5084931"/>
              <a:gd name="connsiteY1" fmla="*/ 823343 h 4918221"/>
              <a:gd name="connsiteX2" fmla="*/ 1639089 w 5084931"/>
              <a:gd name="connsiteY2" fmla="*/ 253837 h 4918221"/>
              <a:gd name="connsiteX3" fmla="*/ 2896322 w 5084931"/>
              <a:gd name="connsiteY3" fmla="*/ 107146 h 4918221"/>
              <a:gd name="connsiteX4" fmla="*/ 4865422 w 5084931"/>
              <a:gd name="connsiteY4" fmla="*/ 1713478 h 4918221"/>
              <a:gd name="connsiteX5" fmla="*/ 4879216 w 5084931"/>
              <a:gd name="connsiteY5" fmla="*/ 2737882 h 4918221"/>
              <a:gd name="connsiteX6" fmla="*/ 3115186 w 5084931"/>
              <a:gd name="connsiteY6" fmla="*/ 4605586 h 4918221"/>
              <a:gd name="connsiteX7" fmla="*/ 1936 w 5084931"/>
              <a:gd name="connsiteY7" fmla="*/ 4918221 h 4918221"/>
              <a:gd name="connsiteX8" fmla="*/ 881 w 5084931"/>
              <a:gd name="connsiteY8" fmla="*/ 2563794 h 4918221"/>
              <a:gd name="connsiteX0" fmla="*/ 881 w 5084931"/>
              <a:gd name="connsiteY0" fmla="*/ 2563794 h 4918221"/>
              <a:gd name="connsiteX1" fmla="*/ 1339295 w 5084931"/>
              <a:gd name="connsiteY1" fmla="*/ 823343 h 4918221"/>
              <a:gd name="connsiteX2" fmla="*/ 1639089 w 5084931"/>
              <a:gd name="connsiteY2" fmla="*/ 253837 h 4918221"/>
              <a:gd name="connsiteX3" fmla="*/ 2896322 w 5084931"/>
              <a:gd name="connsiteY3" fmla="*/ 107146 h 4918221"/>
              <a:gd name="connsiteX4" fmla="*/ 4865422 w 5084931"/>
              <a:gd name="connsiteY4" fmla="*/ 1713478 h 4918221"/>
              <a:gd name="connsiteX5" fmla="*/ 4879216 w 5084931"/>
              <a:gd name="connsiteY5" fmla="*/ 2737882 h 4918221"/>
              <a:gd name="connsiteX6" fmla="*/ 3115186 w 5084931"/>
              <a:gd name="connsiteY6" fmla="*/ 4605586 h 4918221"/>
              <a:gd name="connsiteX7" fmla="*/ 1936 w 5084931"/>
              <a:gd name="connsiteY7" fmla="*/ 4918221 h 4918221"/>
              <a:gd name="connsiteX8" fmla="*/ 881 w 5084931"/>
              <a:gd name="connsiteY8" fmla="*/ 2563794 h 4918221"/>
              <a:gd name="connsiteX0" fmla="*/ 881 w 5084931"/>
              <a:gd name="connsiteY0" fmla="*/ 2563794 h 5048747"/>
              <a:gd name="connsiteX1" fmla="*/ 1339295 w 5084931"/>
              <a:gd name="connsiteY1" fmla="*/ 823343 h 5048747"/>
              <a:gd name="connsiteX2" fmla="*/ 1639089 w 5084931"/>
              <a:gd name="connsiteY2" fmla="*/ 253837 h 5048747"/>
              <a:gd name="connsiteX3" fmla="*/ 2896322 w 5084931"/>
              <a:gd name="connsiteY3" fmla="*/ 107146 h 5048747"/>
              <a:gd name="connsiteX4" fmla="*/ 4865422 w 5084931"/>
              <a:gd name="connsiteY4" fmla="*/ 1713478 h 5048747"/>
              <a:gd name="connsiteX5" fmla="*/ 4879216 w 5084931"/>
              <a:gd name="connsiteY5" fmla="*/ 2737882 h 5048747"/>
              <a:gd name="connsiteX6" fmla="*/ 3139032 w 5084931"/>
              <a:gd name="connsiteY6" fmla="*/ 4891733 h 5048747"/>
              <a:gd name="connsiteX7" fmla="*/ 1936 w 5084931"/>
              <a:gd name="connsiteY7" fmla="*/ 4918221 h 5048747"/>
              <a:gd name="connsiteX8" fmla="*/ 881 w 5084931"/>
              <a:gd name="connsiteY8" fmla="*/ 2563794 h 5048747"/>
              <a:gd name="connsiteX0" fmla="*/ 881 w 5084931"/>
              <a:gd name="connsiteY0" fmla="*/ 2563794 h 5048747"/>
              <a:gd name="connsiteX1" fmla="*/ 1339295 w 5084931"/>
              <a:gd name="connsiteY1" fmla="*/ 823343 h 5048747"/>
              <a:gd name="connsiteX2" fmla="*/ 1639089 w 5084931"/>
              <a:gd name="connsiteY2" fmla="*/ 253837 h 5048747"/>
              <a:gd name="connsiteX3" fmla="*/ 2896322 w 5084931"/>
              <a:gd name="connsiteY3" fmla="*/ 107146 h 5048747"/>
              <a:gd name="connsiteX4" fmla="*/ 4865422 w 5084931"/>
              <a:gd name="connsiteY4" fmla="*/ 1713478 h 5048747"/>
              <a:gd name="connsiteX5" fmla="*/ 4879216 w 5084931"/>
              <a:gd name="connsiteY5" fmla="*/ 2737882 h 5048747"/>
              <a:gd name="connsiteX6" fmla="*/ 3139032 w 5084931"/>
              <a:gd name="connsiteY6" fmla="*/ 4891733 h 5048747"/>
              <a:gd name="connsiteX7" fmla="*/ 1936 w 5084931"/>
              <a:gd name="connsiteY7" fmla="*/ 4918221 h 5048747"/>
              <a:gd name="connsiteX8" fmla="*/ 881 w 5084931"/>
              <a:gd name="connsiteY8" fmla="*/ 2563794 h 5048747"/>
              <a:gd name="connsiteX0" fmla="*/ 881 w 5084931"/>
              <a:gd name="connsiteY0" fmla="*/ 2563794 h 5090993"/>
              <a:gd name="connsiteX1" fmla="*/ 1339295 w 5084931"/>
              <a:gd name="connsiteY1" fmla="*/ 823343 h 5090993"/>
              <a:gd name="connsiteX2" fmla="*/ 1639089 w 5084931"/>
              <a:gd name="connsiteY2" fmla="*/ 253837 h 5090993"/>
              <a:gd name="connsiteX3" fmla="*/ 2896322 w 5084931"/>
              <a:gd name="connsiteY3" fmla="*/ 107146 h 5090993"/>
              <a:gd name="connsiteX4" fmla="*/ 4865422 w 5084931"/>
              <a:gd name="connsiteY4" fmla="*/ 1713478 h 5090993"/>
              <a:gd name="connsiteX5" fmla="*/ 4879216 w 5084931"/>
              <a:gd name="connsiteY5" fmla="*/ 2737882 h 5090993"/>
              <a:gd name="connsiteX6" fmla="*/ 3150955 w 5084931"/>
              <a:gd name="connsiteY6" fmla="*/ 4935450 h 5090993"/>
              <a:gd name="connsiteX7" fmla="*/ 1936 w 5084931"/>
              <a:gd name="connsiteY7" fmla="*/ 4918221 h 5090993"/>
              <a:gd name="connsiteX8" fmla="*/ 881 w 5084931"/>
              <a:gd name="connsiteY8" fmla="*/ 2563794 h 5090993"/>
              <a:gd name="connsiteX0" fmla="*/ 881 w 5084931"/>
              <a:gd name="connsiteY0" fmla="*/ 2563794 h 5067946"/>
              <a:gd name="connsiteX1" fmla="*/ 1339295 w 5084931"/>
              <a:gd name="connsiteY1" fmla="*/ 823343 h 5067946"/>
              <a:gd name="connsiteX2" fmla="*/ 1639089 w 5084931"/>
              <a:gd name="connsiteY2" fmla="*/ 253837 h 5067946"/>
              <a:gd name="connsiteX3" fmla="*/ 2896322 w 5084931"/>
              <a:gd name="connsiteY3" fmla="*/ 107146 h 5067946"/>
              <a:gd name="connsiteX4" fmla="*/ 4865422 w 5084931"/>
              <a:gd name="connsiteY4" fmla="*/ 1713478 h 5067946"/>
              <a:gd name="connsiteX5" fmla="*/ 4879216 w 5084931"/>
              <a:gd name="connsiteY5" fmla="*/ 2737882 h 5067946"/>
              <a:gd name="connsiteX6" fmla="*/ 3139032 w 5084931"/>
              <a:gd name="connsiteY6" fmla="*/ 4911604 h 5067946"/>
              <a:gd name="connsiteX7" fmla="*/ 1936 w 5084931"/>
              <a:gd name="connsiteY7" fmla="*/ 4918221 h 5067946"/>
              <a:gd name="connsiteX8" fmla="*/ 881 w 5084931"/>
              <a:gd name="connsiteY8" fmla="*/ 2563794 h 5067946"/>
              <a:gd name="connsiteX0" fmla="*/ 881 w 5084931"/>
              <a:gd name="connsiteY0" fmla="*/ 2563794 h 5067946"/>
              <a:gd name="connsiteX1" fmla="*/ 1339295 w 5084931"/>
              <a:gd name="connsiteY1" fmla="*/ 823343 h 5067946"/>
              <a:gd name="connsiteX2" fmla="*/ 1639089 w 5084931"/>
              <a:gd name="connsiteY2" fmla="*/ 253837 h 5067946"/>
              <a:gd name="connsiteX3" fmla="*/ 2896322 w 5084931"/>
              <a:gd name="connsiteY3" fmla="*/ 107146 h 5067946"/>
              <a:gd name="connsiteX4" fmla="*/ 4865422 w 5084931"/>
              <a:gd name="connsiteY4" fmla="*/ 1713478 h 5067946"/>
              <a:gd name="connsiteX5" fmla="*/ 4879216 w 5084931"/>
              <a:gd name="connsiteY5" fmla="*/ 2737882 h 5067946"/>
              <a:gd name="connsiteX6" fmla="*/ 3139032 w 5084931"/>
              <a:gd name="connsiteY6" fmla="*/ 4911604 h 5067946"/>
              <a:gd name="connsiteX7" fmla="*/ 1936 w 5084931"/>
              <a:gd name="connsiteY7" fmla="*/ 4918221 h 5067946"/>
              <a:gd name="connsiteX8" fmla="*/ 881 w 5084931"/>
              <a:gd name="connsiteY8" fmla="*/ 2563794 h 5067946"/>
              <a:gd name="connsiteX0" fmla="*/ 881 w 5084931"/>
              <a:gd name="connsiteY0" fmla="*/ 2563794 h 4918221"/>
              <a:gd name="connsiteX1" fmla="*/ 1339295 w 5084931"/>
              <a:gd name="connsiteY1" fmla="*/ 823343 h 4918221"/>
              <a:gd name="connsiteX2" fmla="*/ 1639089 w 5084931"/>
              <a:gd name="connsiteY2" fmla="*/ 253837 h 4918221"/>
              <a:gd name="connsiteX3" fmla="*/ 2896322 w 5084931"/>
              <a:gd name="connsiteY3" fmla="*/ 107146 h 4918221"/>
              <a:gd name="connsiteX4" fmla="*/ 4865422 w 5084931"/>
              <a:gd name="connsiteY4" fmla="*/ 1713478 h 4918221"/>
              <a:gd name="connsiteX5" fmla="*/ 4879216 w 5084931"/>
              <a:gd name="connsiteY5" fmla="*/ 2737882 h 4918221"/>
              <a:gd name="connsiteX6" fmla="*/ 3139032 w 5084931"/>
              <a:gd name="connsiteY6" fmla="*/ 4911604 h 4918221"/>
              <a:gd name="connsiteX7" fmla="*/ 1936 w 5084931"/>
              <a:gd name="connsiteY7" fmla="*/ 4918221 h 4918221"/>
              <a:gd name="connsiteX8" fmla="*/ 881 w 5084931"/>
              <a:gd name="connsiteY8" fmla="*/ 2563794 h 4918221"/>
              <a:gd name="connsiteX0" fmla="*/ 881 w 5111046"/>
              <a:gd name="connsiteY0" fmla="*/ 2563794 h 4918221"/>
              <a:gd name="connsiteX1" fmla="*/ 1339295 w 5111046"/>
              <a:gd name="connsiteY1" fmla="*/ 823343 h 4918221"/>
              <a:gd name="connsiteX2" fmla="*/ 1639089 w 5111046"/>
              <a:gd name="connsiteY2" fmla="*/ 253837 h 4918221"/>
              <a:gd name="connsiteX3" fmla="*/ 2896322 w 5111046"/>
              <a:gd name="connsiteY3" fmla="*/ 107146 h 4918221"/>
              <a:gd name="connsiteX4" fmla="*/ 4865422 w 5111046"/>
              <a:gd name="connsiteY4" fmla="*/ 1713478 h 4918221"/>
              <a:gd name="connsiteX5" fmla="*/ 4926908 w 5111046"/>
              <a:gd name="connsiteY5" fmla="*/ 2753779 h 4918221"/>
              <a:gd name="connsiteX6" fmla="*/ 3139032 w 5111046"/>
              <a:gd name="connsiteY6" fmla="*/ 4911604 h 4918221"/>
              <a:gd name="connsiteX7" fmla="*/ 1936 w 5111046"/>
              <a:gd name="connsiteY7" fmla="*/ 4918221 h 4918221"/>
              <a:gd name="connsiteX8" fmla="*/ 881 w 5111046"/>
              <a:gd name="connsiteY8" fmla="*/ 2563794 h 4918221"/>
              <a:gd name="connsiteX0" fmla="*/ 881 w 5111046"/>
              <a:gd name="connsiteY0" fmla="*/ 2563794 h 4918221"/>
              <a:gd name="connsiteX1" fmla="*/ 1339295 w 5111046"/>
              <a:gd name="connsiteY1" fmla="*/ 823343 h 4918221"/>
              <a:gd name="connsiteX2" fmla="*/ 1639089 w 5111046"/>
              <a:gd name="connsiteY2" fmla="*/ 253837 h 4918221"/>
              <a:gd name="connsiteX3" fmla="*/ 2896322 w 5111046"/>
              <a:gd name="connsiteY3" fmla="*/ 107146 h 4918221"/>
              <a:gd name="connsiteX4" fmla="*/ 4865422 w 5111046"/>
              <a:gd name="connsiteY4" fmla="*/ 1713478 h 4918221"/>
              <a:gd name="connsiteX5" fmla="*/ 4926908 w 5111046"/>
              <a:gd name="connsiteY5" fmla="*/ 2753779 h 4918221"/>
              <a:gd name="connsiteX6" fmla="*/ 3139032 w 5111046"/>
              <a:gd name="connsiteY6" fmla="*/ 4911604 h 4918221"/>
              <a:gd name="connsiteX7" fmla="*/ 1936 w 5111046"/>
              <a:gd name="connsiteY7" fmla="*/ 4918221 h 4918221"/>
              <a:gd name="connsiteX8" fmla="*/ 881 w 5111046"/>
              <a:gd name="connsiteY8" fmla="*/ 2563794 h 4918221"/>
              <a:gd name="connsiteX0" fmla="*/ 881 w 5145378"/>
              <a:gd name="connsiteY0" fmla="*/ 2563794 h 4918221"/>
              <a:gd name="connsiteX1" fmla="*/ 1339295 w 5145378"/>
              <a:gd name="connsiteY1" fmla="*/ 823343 h 4918221"/>
              <a:gd name="connsiteX2" fmla="*/ 1639089 w 5145378"/>
              <a:gd name="connsiteY2" fmla="*/ 253837 h 4918221"/>
              <a:gd name="connsiteX3" fmla="*/ 2896322 w 5145378"/>
              <a:gd name="connsiteY3" fmla="*/ 107146 h 4918221"/>
              <a:gd name="connsiteX4" fmla="*/ 4865422 w 5145378"/>
              <a:gd name="connsiteY4" fmla="*/ 1713478 h 4918221"/>
              <a:gd name="connsiteX5" fmla="*/ 4926908 w 5145378"/>
              <a:gd name="connsiteY5" fmla="*/ 2753779 h 4918221"/>
              <a:gd name="connsiteX6" fmla="*/ 3139032 w 5145378"/>
              <a:gd name="connsiteY6" fmla="*/ 4911604 h 4918221"/>
              <a:gd name="connsiteX7" fmla="*/ 1936 w 5145378"/>
              <a:gd name="connsiteY7" fmla="*/ 4918221 h 4918221"/>
              <a:gd name="connsiteX8" fmla="*/ 881 w 5145378"/>
              <a:gd name="connsiteY8" fmla="*/ 2563794 h 4918221"/>
              <a:gd name="connsiteX0" fmla="*/ 881 w 5052584"/>
              <a:gd name="connsiteY0" fmla="*/ 2563794 h 4918221"/>
              <a:gd name="connsiteX1" fmla="*/ 1339295 w 5052584"/>
              <a:gd name="connsiteY1" fmla="*/ 823343 h 4918221"/>
              <a:gd name="connsiteX2" fmla="*/ 1639089 w 5052584"/>
              <a:gd name="connsiteY2" fmla="*/ 253837 h 4918221"/>
              <a:gd name="connsiteX3" fmla="*/ 2896322 w 5052584"/>
              <a:gd name="connsiteY3" fmla="*/ 107146 h 4918221"/>
              <a:gd name="connsiteX4" fmla="*/ 4551456 w 5052584"/>
              <a:gd name="connsiteY4" fmla="*/ 1892319 h 4918221"/>
              <a:gd name="connsiteX5" fmla="*/ 4926908 w 5052584"/>
              <a:gd name="connsiteY5" fmla="*/ 2753779 h 4918221"/>
              <a:gd name="connsiteX6" fmla="*/ 3139032 w 5052584"/>
              <a:gd name="connsiteY6" fmla="*/ 4911604 h 4918221"/>
              <a:gd name="connsiteX7" fmla="*/ 1936 w 5052584"/>
              <a:gd name="connsiteY7" fmla="*/ 4918221 h 4918221"/>
              <a:gd name="connsiteX8" fmla="*/ 881 w 5052584"/>
              <a:gd name="connsiteY8" fmla="*/ 2563794 h 4918221"/>
              <a:gd name="connsiteX0" fmla="*/ 881 w 5105592"/>
              <a:gd name="connsiteY0" fmla="*/ 2563794 h 4918221"/>
              <a:gd name="connsiteX1" fmla="*/ 1339295 w 5105592"/>
              <a:gd name="connsiteY1" fmla="*/ 823343 h 4918221"/>
              <a:gd name="connsiteX2" fmla="*/ 1639089 w 5105592"/>
              <a:gd name="connsiteY2" fmla="*/ 253837 h 4918221"/>
              <a:gd name="connsiteX3" fmla="*/ 2896322 w 5105592"/>
              <a:gd name="connsiteY3" fmla="*/ 107146 h 4918221"/>
              <a:gd name="connsiteX4" fmla="*/ 4762091 w 5105592"/>
              <a:gd name="connsiteY4" fmla="*/ 1641941 h 4918221"/>
              <a:gd name="connsiteX5" fmla="*/ 4926908 w 5105592"/>
              <a:gd name="connsiteY5" fmla="*/ 2753779 h 4918221"/>
              <a:gd name="connsiteX6" fmla="*/ 3139032 w 5105592"/>
              <a:gd name="connsiteY6" fmla="*/ 4911604 h 4918221"/>
              <a:gd name="connsiteX7" fmla="*/ 1936 w 5105592"/>
              <a:gd name="connsiteY7" fmla="*/ 4918221 h 4918221"/>
              <a:gd name="connsiteX8" fmla="*/ 881 w 5105592"/>
              <a:gd name="connsiteY8" fmla="*/ 2563794 h 4918221"/>
              <a:gd name="connsiteX0" fmla="*/ 881 w 5133565"/>
              <a:gd name="connsiteY0" fmla="*/ 2563794 h 4918221"/>
              <a:gd name="connsiteX1" fmla="*/ 1339295 w 5133565"/>
              <a:gd name="connsiteY1" fmla="*/ 823343 h 4918221"/>
              <a:gd name="connsiteX2" fmla="*/ 1639089 w 5133565"/>
              <a:gd name="connsiteY2" fmla="*/ 253837 h 4918221"/>
              <a:gd name="connsiteX3" fmla="*/ 2896322 w 5133565"/>
              <a:gd name="connsiteY3" fmla="*/ 107146 h 4918221"/>
              <a:gd name="connsiteX4" fmla="*/ 4837602 w 5133565"/>
              <a:gd name="connsiteY4" fmla="*/ 1713478 h 4918221"/>
              <a:gd name="connsiteX5" fmla="*/ 4926908 w 5133565"/>
              <a:gd name="connsiteY5" fmla="*/ 2753779 h 4918221"/>
              <a:gd name="connsiteX6" fmla="*/ 3139032 w 5133565"/>
              <a:gd name="connsiteY6" fmla="*/ 4911604 h 4918221"/>
              <a:gd name="connsiteX7" fmla="*/ 1936 w 5133565"/>
              <a:gd name="connsiteY7" fmla="*/ 4918221 h 4918221"/>
              <a:gd name="connsiteX8" fmla="*/ 881 w 5133565"/>
              <a:gd name="connsiteY8" fmla="*/ 2563794 h 4918221"/>
              <a:gd name="connsiteX0" fmla="*/ 881 w 5124103"/>
              <a:gd name="connsiteY0" fmla="*/ 2563794 h 4918221"/>
              <a:gd name="connsiteX1" fmla="*/ 1339295 w 5124103"/>
              <a:gd name="connsiteY1" fmla="*/ 823343 h 4918221"/>
              <a:gd name="connsiteX2" fmla="*/ 1639089 w 5124103"/>
              <a:gd name="connsiteY2" fmla="*/ 253837 h 4918221"/>
              <a:gd name="connsiteX3" fmla="*/ 2896322 w 5124103"/>
              <a:gd name="connsiteY3" fmla="*/ 107146 h 4918221"/>
              <a:gd name="connsiteX4" fmla="*/ 4813756 w 5124103"/>
              <a:gd name="connsiteY4" fmla="*/ 1955907 h 4918221"/>
              <a:gd name="connsiteX5" fmla="*/ 4926908 w 5124103"/>
              <a:gd name="connsiteY5" fmla="*/ 2753779 h 4918221"/>
              <a:gd name="connsiteX6" fmla="*/ 3139032 w 5124103"/>
              <a:gd name="connsiteY6" fmla="*/ 4911604 h 4918221"/>
              <a:gd name="connsiteX7" fmla="*/ 1936 w 5124103"/>
              <a:gd name="connsiteY7" fmla="*/ 4918221 h 4918221"/>
              <a:gd name="connsiteX8" fmla="*/ 881 w 5124103"/>
              <a:gd name="connsiteY8" fmla="*/ 2563794 h 4918221"/>
              <a:gd name="connsiteX0" fmla="*/ 881 w 5122584"/>
              <a:gd name="connsiteY0" fmla="*/ 2563794 h 4918221"/>
              <a:gd name="connsiteX1" fmla="*/ 1339295 w 5122584"/>
              <a:gd name="connsiteY1" fmla="*/ 823343 h 4918221"/>
              <a:gd name="connsiteX2" fmla="*/ 1639089 w 5122584"/>
              <a:gd name="connsiteY2" fmla="*/ 253837 h 4918221"/>
              <a:gd name="connsiteX3" fmla="*/ 2896322 w 5122584"/>
              <a:gd name="connsiteY3" fmla="*/ 107146 h 4918221"/>
              <a:gd name="connsiteX4" fmla="*/ 4809782 w 5122584"/>
              <a:gd name="connsiteY4" fmla="*/ 1677710 h 4918221"/>
              <a:gd name="connsiteX5" fmla="*/ 4926908 w 5122584"/>
              <a:gd name="connsiteY5" fmla="*/ 2753779 h 4918221"/>
              <a:gd name="connsiteX6" fmla="*/ 3139032 w 5122584"/>
              <a:gd name="connsiteY6" fmla="*/ 4911604 h 4918221"/>
              <a:gd name="connsiteX7" fmla="*/ 1936 w 5122584"/>
              <a:gd name="connsiteY7" fmla="*/ 4918221 h 4918221"/>
              <a:gd name="connsiteX8" fmla="*/ 881 w 5122584"/>
              <a:gd name="connsiteY8" fmla="*/ 2563794 h 4918221"/>
              <a:gd name="connsiteX0" fmla="*/ 881 w 5154949"/>
              <a:gd name="connsiteY0" fmla="*/ 2563794 h 4918221"/>
              <a:gd name="connsiteX1" fmla="*/ 1339295 w 5154949"/>
              <a:gd name="connsiteY1" fmla="*/ 823343 h 4918221"/>
              <a:gd name="connsiteX2" fmla="*/ 1639089 w 5154949"/>
              <a:gd name="connsiteY2" fmla="*/ 253837 h 4918221"/>
              <a:gd name="connsiteX3" fmla="*/ 2896322 w 5154949"/>
              <a:gd name="connsiteY3" fmla="*/ 107146 h 4918221"/>
              <a:gd name="connsiteX4" fmla="*/ 4809782 w 5154949"/>
              <a:gd name="connsiteY4" fmla="*/ 1677710 h 4918221"/>
              <a:gd name="connsiteX5" fmla="*/ 4926908 w 5154949"/>
              <a:gd name="connsiteY5" fmla="*/ 2753779 h 4918221"/>
              <a:gd name="connsiteX6" fmla="*/ 3139032 w 5154949"/>
              <a:gd name="connsiteY6" fmla="*/ 4911604 h 4918221"/>
              <a:gd name="connsiteX7" fmla="*/ 1936 w 5154949"/>
              <a:gd name="connsiteY7" fmla="*/ 4918221 h 4918221"/>
              <a:gd name="connsiteX8" fmla="*/ 881 w 5154949"/>
              <a:gd name="connsiteY8" fmla="*/ 2563794 h 4918221"/>
              <a:gd name="connsiteX0" fmla="*/ 881 w 5153649"/>
              <a:gd name="connsiteY0" fmla="*/ 2563794 h 4918221"/>
              <a:gd name="connsiteX1" fmla="*/ 1339295 w 5153649"/>
              <a:gd name="connsiteY1" fmla="*/ 823343 h 4918221"/>
              <a:gd name="connsiteX2" fmla="*/ 1639089 w 5153649"/>
              <a:gd name="connsiteY2" fmla="*/ 253837 h 4918221"/>
              <a:gd name="connsiteX3" fmla="*/ 2896322 w 5153649"/>
              <a:gd name="connsiteY3" fmla="*/ 107146 h 4918221"/>
              <a:gd name="connsiteX4" fmla="*/ 4809782 w 5153649"/>
              <a:gd name="connsiteY4" fmla="*/ 1677710 h 4918221"/>
              <a:gd name="connsiteX5" fmla="*/ 4926908 w 5153649"/>
              <a:gd name="connsiteY5" fmla="*/ 2753779 h 4918221"/>
              <a:gd name="connsiteX6" fmla="*/ 3139032 w 5153649"/>
              <a:gd name="connsiteY6" fmla="*/ 4911604 h 4918221"/>
              <a:gd name="connsiteX7" fmla="*/ 1936 w 5153649"/>
              <a:gd name="connsiteY7" fmla="*/ 4918221 h 4918221"/>
              <a:gd name="connsiteX8" fmla="*/ 881 w 5153649"/>
              <a:gd name="connsiteY8" fmla="*/ 2563794 h 4918221"/>
              <a:gd name="connsiteX0" fmla="*/ 881 w 5153649"/>
              <a:gd name="connsiteY0" fmla="*/ 2563794 h 4918221"/>
              <a:gd name="connsiteX1" fmla="*/ 1339295 w 5153649"/>
              <a:gd name="connsiteY1" fmla="*/ 823343 h 4918221"/>
              <a:gd name="connsiteX2" fmla="*/ 1639089 w 5153649"/>
              <a:gd name="connsiteY2" fmla="*/ 253837 h 4918221"/>
              <a:gd name="connsiteX3" fmla="*/ 2896322 w 5153649"/>
              <a:gd name="connsiteY3" fmla="*/ 107146 h 4918221"/>
              <a:gd name="connsiteX4" fmla="*/ 4809782 w 5153649"/>
              <a:gd name="connsiteY4" fmla="*/ 1677710 h 4918221"/>
              <a:gd name="connsiteX5" fmla="*/ 4926908 w 5153649"/>
              <a:gd name="connsiteY5" fmla="*/ 2753779 h 4918221"/>
              <a:gd name="connsiteX6" fmla="*/ 3139032 w 5153649"/>
              <a:gd name="connsiteY6" fmla="*/ 4911604 h 4918221"/>
              <a:gd name="connsiteX7" fmla="*/ 1936 w 5153649"/>
              <a:gd name="connsiteY7" fmla="*/ 4918221 h 4918221"/>
              <a:gd name="connsiteX8" fmla="*/ 881 w 5153649"/>
              <a:gd name="connsiteY8" fmla="*/ 2563794 h 4918221"/>
              <a:gd name="connsiteX0" fmla="*/ 881 w 5119761"/>
              <a:gd name="connsiteY0" fmla="*/ 2563794 h 4918221"/>
              <a:gd name="connsiteX1" fmla="*/ 1339295 w 5119761"/>
              <a:gd name="connsiteY1" fmla="*/ 823343 h 4918221"/>
              <a:gd name="connsiteX2" fmla="*/ 1639089 w 5119761"/>
              <a:gd name="connsiteY2" fmla="*/ 253837 h 4918221"/>
              <a:gd name="connsiteX3" fmla="*/ 2951961 w 5119761"/>
              <a:gd name="connsiteY3" fmla="*/ 158811 h 4918221"/>
              <a:gd name="connsiteX4" fmla="*/ 4809782 w 5119761"/>
              <a:gd name="connsiteY4" fmla="*/ 1677710 h 4918221"/>
              <a:gd name="connsiteX5" fmla="*/ 4926908 w 5119761"/>
              <a:gd name="connsiteY5" fmla="*/ 2753779 h 4918221"/>
              <a:gd name="connsiteX6" fmla="*/ 3139032 w 5119761"/>
              <a:gd name="connsiteY6" fmla="*/ 4911604 h 4918221"/>
              <a:gd name="connsiteX7" fmla="*/ 1936 w 5119761"/>
              <a:gd name="connsiteY7" fmla="*/ 4918221 h 4918221"/>
              <a:gd name="connsiteX8" fmla="*/ 881 w 5119761"/>
              <a:gd name="connsiteY8" fmla="*/ 2563794 h 4918221"/>
              <a:gd name="connsiteX0" fmla="*/ 881 w 5119761"/>
              <a:gd name="connsiteY0" fmla="*/ 2563794 h 4918221"/>
              <a:gd name="connsiteX1" fmla="*/ 1339295 w 5119761"/>
              <a:gd name="connsiteY1" fmla="*/ 823343 h 4918221"/>
              <a:gd name="connsiteX2" fmla="*/ 1639089 w 5119761"/>
              <a:gd name="connsiteY2" fmla="*/ 253837 h 4918221"/>
              <a:gd name="connsiteX3" fmla="*/ 2951961 w 5119761"/>
              <a:gd name="connsiteY3" fmla="*/ 158811 h 4918221"/>
              <a:gd name="connsiteX4" fmla="*/ 4809782 w 5119761"/>
              <a:gd name="connsiteY4" fmla="*/ 1677710 h 4918221"/>
              <a:gd name="connsiteX5" fmla="*/ 4926908 w 5119761"/>
              <a:gd name="connsiteY5" fmla="*/ 2753779 h 4918221"/>
              <a:gd name="connsiteX6" fmla="*/ 3139032 w 5119761"/>
              <a:gd name="connsiteY6" fmla="*/ 4911604 h 4918221"/>
              <a:gd name="connsiteX7" fmla="*/ 1936 w 5119761"/>
              <a:gd name="connsiteY7" fmla="*/ 4918221 h 4918221"/>
              <a:gd name="connsiteX8" fmla="*/ 881 w 5119761"/>
              <a:gd name="connsiteY8" fmla="*/ 2563794 h 4918221"/>
              <a:gd name="connsiteX0" fmla="*/ 881 w 5152020"/>
              <a:gd name="connsiteY0" fmla="*/ 2563794 h 4918221"/>
              <a:gd name="connsiteX1" fmla="*/ 1339295 w 5152020"/>
              <a:gd name="connsiteY1" fmla="*/ 823343 h 4918221"/>
              <a:gd name="connsiteX2" fmla="*/ 1639089 w 5152020"/>
              <a:gd name="connsiteY2" fmla="*/ 253837 h 4918221"/>
              <a:gd name="connsiteX3" fmla="*/ 2951961 w 5152020"/>
              <a:gd name="connsiteY3" fmla="*/ 158811 h 4918221"/>
              <a:gd name="connsiteX4" fmla="*/ 4809782 w 5152020"/>
              <a:gd name="connsiteY4" fmla="*/ 1677710 h 4918221"/>
              <a:gd name="connsiteX5" fmla="*/ 4926908 w 5152020"/>
              <a:gd name="connsiteY5" fmla="*/ 2753779 h 4918221"/>
              <a:gd name="connsiteX6" fmla="*/ 3139032 w 5152020"/>
              <a:gd name="connsiteY6" fmla="*/ 4911604 h 4918221"/>
              <a:gd name="connsiteX7" fmla="*/ 1936 w 5152020"/>
              <a:gd name="connsiteY7" fmla="*/ 4918221 h 4918221"/>
              <a:gd name="connsiteX8" fmla="*/ 881 w 5152020"/>
              <a:gd name="connsiteY8" fmla="*/ 2563794 h 4918221"/>
              <a:gd name="connsiteX0" fmla="*/ 881 w 5148289"/>
              <a:gd name="connsiteY0" fmla="*/ 2563794 h 4918221"/>
              <a:gd name="connsiteX1" fmla="*/ 1339295 w 5148289"/>
              <a:gd name="connsiteY1" fmla="*/ 823343 h 4918221"/>
              <a:gd name="connsiteX2" fmla="*/ 1639089 w 5148289"/>
              <a:gd name="connsiteY2" fmla="*/ 253837 h 4918221"/>
              <a:gd name="connsiteX3" fmla="*/ 2951961 w 5148289"/>
              <a:gd name="connsiteY3" fmla="*/ 158811 h 4918221"/>
              <a:gd name="connsiteX4" fmla="*/ 4809782 w 5148289"/>
              <a:gd name="connsiteY4" fmla="*/ 1677710 h 4918221"/>
              <a:gd name="connsiteX5" fmla="*/ 4926908 w 5148289"/>
              <a:gd name="connsiteY5" fmla="*/ 2753779 h 4918221"/>
              <a:gd name="connsiteX6" fmla="*/ 3139032 w 5148289"/>
              <a:gd name="connsiteY6" fmla="*/ 4911604 h 4918221"/>
              <a:gd name="connsiteX7" fmla="*/ 1936 w 5148289"/>
              <a:gd name="connsiteY7" fmla="*/ 4918221 h 4918221"/>
              <a:gd name="connsiteX8" fmla="*/ 881 w 5148289"/>
              <a:gd name="connsiteY8" fmla="*/ 2563794 h 4918221"/>
              <a:gd name="connsiteX0" fmla="*/ 881 w 5150985"/>
              <a:gd name="connsiteY0" fmla="*/ 2563794 h 4918221"/>
              <a:gd name="connsiteX1" fmla="*/ 1339295 w 5150985"/>
              <a:gd name="connsiteY1" fmla="*/ 823343 h 4918221"/>
              <a:gd name="connsiteX2" fmla="*/ 1639089 w 5150985"/>
              <a:gd name="connsiteY2" fmla="*/ 253837 h 4918221"/>
              <a:gd name="connsiteX3" fmla="*/ 2951961 w 5150985"/>
              <a:gd name="connsiteY3" fmla="*/ 158811 h 4918221"/>
              <a:gd name="connsiteX4" fmla="*/ 4809782 w 5150985"/>
              <a:gd name="connsiteY4" fmla="*/ 1677710 h 4918221"/>
              <a:gd name="connsiteX5" fmla="*/ 4926908 w 5150985"/>
              <a:gd name="connsiteY5" fmla="*/ 2753779 h 4918221"/>
              <a:gd name="connsiteX6" fmla="*/ 3139032 w 5150985"/>
              <a:gd name="connsiteY6" fmla="*/ 4911604 h 4918221"/>
              <a:gd name="connsiteX7" fmla="*/ 1936 w 5150985"/>
              <a:gd name="connsiteY7" fmla="*/ 4918221 h 4918221"/>
              <a:gd name="connsiteX8" fmla="*/ 881 w 5150985"/>
              <a:gd name="connsiteY8" fmla="*/ 2563794 h 4918221"/>
              <a:gd name="connsiteX0" fmla="*/ 881 w 5150985"/>
              <a:gd name="connsiteY0" fmla="*/ 2563794 h 4918221"/>
              <a:gd name="connsiteX1" fmla="*/ 1339295 w 5150985"/>
              <a:gd name="connsiteY1" fmla="*/ 823343 h 4918221"/>
              <a:gd name="connsiteX2" fmla="*/ 1639089 w 5150985"/>
              <a:gd name="connsiteY2" fmla="*/ 253837 h 4918221"/>
              <a:gd name="connsiteX3" fmla="*/ 2951961 w 5150985"/>
              <a:gd name="connsiteY3" fmla="*/ 158811 h 4918221"/>
              <a:gd name="connsiteX4" fmla="*/ 4809782 w 5150985"/>
              <a:gd name="connsiteY4" fmla="*/ 1677710 h 4918221"/>
              <a:gd name="connsiteX5" fmla="*/ 4926908 w 5150985"/>
              <a:gd name="connsiteY5" fmla="*/ 2753779 h 4918221"/>
              <a:gd name="connsiteX6" fmla="*/ 3139032 w 5150985"/>
              <a:gd name="connsiteY6" fmla="*/ 4911604 h 4918221"/>
              <a:gd name="connsiteX7" fmla="*/ 1936 w 5150985"/>
              <a:gd name="connsiteY7" fmla="*/ 4918221 h 4918221"/>
              <a:gd name="connsiteX8" fmla="*/ 881 w 5150985"/>
              <a:gd name="connsiteY8" fmla="*/ 2563794 h 4918221"/>
              <a:gd name="connsiteX0" fmla="*/ 881 w 5150985"/>
              <a:gd name="connsiteY0" fmla="*/ 2534559 h 4888986"/>
              <a:gd name="connsiteX1" fmla="*/ 1339295 w 5150985"/>
              <a:gd name="connsiteY1" fmla="*/ 794108 h 4888986"/>
              <a:gd name="connsiteX2" fmla="*/ 1666909 w 5150985"/>
              <a:gd name="connsiteY2" fmla="*/ 256397 h 4888986"/>
              <a:gd name="connsiteX3" fmla="*/ 2951961 w 5150985"/>
              <a:gd name="connsiteY3" fmla="*/ 129576 h 4888986"/>
              <a:gd name="connsiteX4" fmla="*/ 4809782 w 5150985"/>
              <a:gd name="connsiteY4" fmla="*/ 1648475 h 4888986"/>
              <a:gd name="connsiteX5" fmla="*/ 4926908 w 5150985"/>
              <a:gd name="connsiteY5" fmla="*/ 2724544 h 4888986"/>
              <a:gd name="connsiteX6" fmla="*/ 3139032 w 5150985"/>
              <a:gd name="connsiteY6" fmla="*/ 4882369 h 4888986"/>
              <a:gd name="connsiteX7" fmla="*/ 1936 w 5150985"/>
              <a:gd name="connsiteY7" fmla="*/ 4888986 h 4888986"/>
              <a:gd name="connsiteX8" fmla="*/ 881 w 5150985"/>
              <a:gd name="connsiteY8" fmla="*/ 2534559 h 4888986"/>
              <a:gd name="connsiteX0" fmla="*/ 881 w 5150985"/>
              <a:gd name="connsiteY0" fmla="*/ 2653329 h 5007756"/>
              <a:gd name="connsiteX1" fmla="*/ 1339295 w 5150985"/>
              <a:gd name="connsiteY1" fmla="*/ 912878 h 5007756"/>
              <a:gd name="connsiteX2" fmla="*/ 1666909 w 5150985"/>
              <a:gd name="connsiteY2" fmla="*/ 375167 h 5007756"/>
              <a:gd name="connsiteX3" fmla="*/ 2951961 w 5150985"/>
              <a:gd name="connsiteY3" fmla="*/ 248346 h 5007756"/>
              <a:gd name="connsiteX4" fmla="*/ 4809782 w 5150985"/>
              <a:gd name="connsiteY4" fmla="*/ 1767245 h 5007756"/>
              <a:gd name="connsiteX5" fmla="*/ 4926908 w 5150985"/>
              <a:gd name="connsiteY5" fmla="*/ 2843314 h 5007756"/>
              <a:gd name="connsiteX6" fmla="*/ 3139032 w 5150985"/>
              <a:gd name="connsiteY6" fmla="*/ 5001139 h 5007756"/>
              <a:gd name="connsiteX7" fmla="*/ 1936 w 5150985"/>
              <a:gd name="connsiteY7" fmla="*/ 5007756 h 5007756"/>
              <a:gd name="connsiteX8" fmla="*/ 881 w 5150985"/>
              <a:gd name="connsiteY8" fmla="*/ 2653329 h 5007756"/>
              <a:gd name="connsiteX0" fmla="*/ 881 w 5150985"/>
              <a:gd name="connsiteY0" fmla="*/ 2578236 h 4932663"/>
              <a:gd name="connsiteX1" fmla="*/ 1339295 w 5150985"/>
              <a:gd name="connsiteY1" fmla="*/ 837785 h 4932663"/>
              <a:gd name="connsiteX2" fmla="*/ 1698703 w 5150985"/>
              <a:gd name="connsiteY2" fmla="*/ 435199 h 4932663"/>
              <a:gd name="connsiteX3" fmla="*/ 2951961 w 5150985"/>
              <a:gd name="connsiteY3" fmla="*/ 173253 h 4932663"/>
              <a:gd name="connsiteX4" fmla="*/ 4809782 w 5150985"/>
              <a:gd name="connsiteY4" fmla="*/ 1692152 h 4932663"/>
              <a:gd name="connsiteX5" fmla="*/ 4926908 w 5150985"/>
              <a:gd name="connsiteY5" fmla="*/ 2768221 h 4932663"/>
              <a:gd name="connsiteX6" fmla="*/ 3139032 w 5150985"/>
              <a:gd name="connsiteY6" fmla="*/ 4926046 h 4932663"/>
              <a:gd name="connsiteX7" fmla="*/ 1936 w 5150985"/>
              <a:gd name="connsiteY7" fmla="*/ 4932663 h 4932663"/>
              <a:gd name="connsiteX8" fmla="*/ 881 w 5150985"/>
              <a:gd name="connsiteY8" fmla="*/ 2578236 h 4932663"/>
              <a:gd name="connsiteX0" fmla="*/ 881 w 5150985"/>
              <a:gd name="connsiteY0" fmla="*/ 2667984 h 5022411"/>
              <a:gd name="connsiteX1" fmla="*/ 1339295 w 5150985"/>
              <a:gd name="connsiteY1" fmla="*/ 927533 h 5022411"/>
              <a:gd name="connsiteX2" fmla="*/ 1662935 w 5150985"/>
              <a:gd name="connsiteY2" fmla="*/ 365977 h 5022411"/>
              <a:gd name="connsiteX3" fmla="*/ 2951961 w 5150985"/>
              <a:gd name="connsiteY3" fmla="*/ 263001 h 5022411"/>
              <a:gd name="connsiteX4" fmla="*/ 4809782 w 5150985"/>
              <a:gd name="connsiteY4" fmla="*/ 1781900 h 5022411"/>
              <a:gd name="connsiteX5" fmla="*/ 4926908 w 5150985"/>
              <a:gd name="connsiteY5" fmla="*/ 2857969 h 5022411"/>
              <a:gd name="connsiteX6" fmla="*/ 3139032 w 5150985"/>
              <a:gd name="connsiteY6" fmla="*/ 5015794 h 5022411"/>
              <a:gd name="connsiteX7" fmla="*/ 1936 w 5150985"/>
              <a:gd name="connsiteY7" fmla="*/ 5022411 h 5022411"/>
              <a:gd name="connsiteX8" fmla="*/ 881 w 5150985"/>
              <a:gd name="connsiteY8" fmla="*/ 2667984 h 5022411"/>
              <a:gd name="connsiteX0" fmla="*/ 881 w 5150985"/>
              <a:gd name="connsiteY0" fmla="*/ 2658367 h 5012794"/>
              <a:gd name="connsiteX1" fmla="*/ 1339295 w 5150985"/>
              <a:gd name="connsiteY1" fmla="*/ 917916 h 5012794"/>
              <a:gd name="connsiteX2" fmla="*/ 1662935 w 5150985"/>
              <a:gd name="connsiteY2" fmla="*/ 356360 h 5012794"/>
              <a:gd name="connsiteX3" fmla="*/ 2951961 w 5150985"/>
              <a:gd name="connsiteY3" fmla="*/ 253384 h 5012794"/>
              <a:gd name="connsiteX4" fmla="*/ 4809782 w 5150985"/>
              <a:gd name="connsiteY4" fmla="*/ 1772283 h 5012794"/>
              <a:gd name="connsiteX5" fmla="*/ 4926908 w 5150985"/>
              <a:gd name="connsiteY5" fmla="*/ 2848352 h 5012794"/>
              <a:gd name="connsiteX6" fmla="*/ 3139032 w 5150985"/>
              <a:gd name="connsiteY6" fmla="*/ 5006177 h 5012794"/>
              <a:gd name="connsiteX7" fmla="*/ 1936 w 5150985"/>
              <a:gd name="connsiteY7" fmla="*/ 5012794 h 5012794"/>
              <a:gd name="connsiteX8" fmla="*/ 881 w 5150985"/>
              <a:gd name="connsiteY8" fmla="*/ 2658367 h 5012794"/>
              <a:gd name="connsiteX0" fmla="*/ 881 w 5150985"/>
              <a:gd name="connsiteY0" fmla="*/ 2680771 h 5035198"/>
              <a:gd name="connsiteX1" fmla="*/ 1339295 w 5150985"/>
              <a:gd name="connsiteY1" fmla="*/ 940320 h 5035198"/>
              <a:gd name="connsiteX2" fmla="*/ 1662935 w 5150985"/>
              <a:gd name="connsiteY2" fmla="*/ 378764 h 5035198"/>
              <a:gd name="connsiteX3" fmla="*/ 2951961 w 5150985"/>
              <a:gd name="connsiteY3" fmla="*/ 275788 h 5035198"/>
              <a:gd name="connsiteX4" fmla="*/ 4809782 w 5150985"/>
              <a:gd name="connsiteY4" fmla="*/ 1794687 h 5035198"/>
              <a:gd name="connsiteX5" fmla="*/ 4926908 w 5150985"/>
              <a:gd name="connsiteY5" fmla="*/ 2870756 h 5035198"/>
              <a:gd name="connsiteX6" fmla="*/ 3139032 w 5150985"/>
              <a:gd name="connsiteY6" fmla="*/ 5028581 h 5035198"/>
              <a:gd name="connsiteX7" fmla="*/ 1936 w 5150985"/>
              <a:gd name="connsiteY7" fmla="*/ 5035198 h 5035198"/>
              <a:gd name="connsiteX8" fmla="*/ 881 w 5150985"/>
              <a:gd name="connsiteY8" fmla="*/ 2680771 h 5035198"/>
              <a:gd name="connsiteX0" fmla="*/ 881 w 5122178"/>
              <a:gd name="connsiteY0" fmla="*/ 2702207 h 5056634"/>
              <a:gd name="connsiteX1" fmla="*/ 1339295 w 5122178"/>
              <a:gd name="connsiteY1" fmla="*/ 961756 h 5056634"/>
              <a:gd name="connsiteX2" fmla="*/ 1662935 w 5122178"/>
              <a:gd name="connsiteY2" fmla="*/ 400200 h 5056634"/>
              <a:gd name="connsiteX3" fmla="*/ 2904270 w 5122178"/>
              <a:gd name="connsiteY3" fmla="*/ 253507 h 5056634"/>
              <a:gd name="connsiteX4" fmla="*/ 4809782 w 5122178"/>
              <a:gd name="connsiteY4" fmla="*/ 1816123 h 5056634"/>
              <a:gd name="connsiteX5" fmla="*/ 4926908 w 5122178"/>
              <a:gd name="connsiteY5" fmla="*/ 2892192 h 5056634"/>
              <a:gd name="connsiteX6" fmla="*/ 3139032 w 5122178"/>
              <a:gd name="connsiteY6" fmla="*/ 5050017 h 5056634"/>
              <a:gd name="connsiteX7" fmla="*/ 1936 w 5122178"/>
              <a:gd name="connsiteY7" fmla="*/ 5056634 h 5056634"/>
              <a:gd name="connsiteX8" fmla="*/ 881 w 5122178"/>
              <a:gd name="connsiteY8" fmla="*/ 2702207 h 5056634"/>
              <a:gd name="connsiteX0" fmla="*/ 881 w 5122178"/>
              <a:gd name="connsiteY0" fmla="*/ 2706672 h 5061099"/>
              <a:gd name="connsiteX1" fmla="*/ 1339295 w 5122178"/>
              <a:gd name="connsiteY1" fmla="*/ 966221 h 5061099"/>
              <a:gd name="connsiteX2" fmla="*/ 1662935 w 5122178"/>
              <a:gd name="connsiteY2" fmla="*/ 404665 h 5061099"/>
              <a:gd name="connsiteX3" fmla="*/ 2904270 w 5122178"/>
              <a:gd name="connsiteY3" fmla="*/ 257972 h 5061099"/>
              <a:gd name="connsiteX4" fmla="*/ 4809782 w 5122178"/>
              <a:gd name="connsiteY4" fmla="*/ 1820588 h 5061099"/>
              <a:gd name="connsiteX5" fmla="*/ 4926908 w 5122178"/>
              <a:gd name="connsiteY5" fmla="*/ 2896657 h 5061099"/>
              <a:gd name="connsiteX6" fmla="*/ 3139032 w 5122178"/>
              <a:gd name="connsiteY6" fmla="*/ 5054482 h 5061099"/>
              <a:gd name="connsiteX7" fmla="*/ 1936 w 5122178"/>
              <a:gd name="connsiteY7" fmla="*/ 5061099 h 5061099"/>
              <a:gd name="connsiteX8" fmla="*/ 881 w 5122178"/>
              <a:gd name="connsiteY8" fmla="*/ 2706672 h 5061099"/>
              <a:gd name="connsiteX0" fmla="*/ 881 w 5150382"/>
              <a:gd name="connsiteY0" fmla="*/ 2706672 h 5061099"/>
              <a:gd name="connsiteX1" fmla="*/ 1339295 w 5150382"/>
              <a:gd name="connsiteY1" fmla="*/ 966221 h 5061099"/>
              <a:gd name="connsiteX2" fmla="*/ 1662935 w 5150382"/>
              <a:gd name="connsiteY2" fmla="*/ 404665 h 5061099"/>
              <a:gd name="connsiteX3" fmla="*/ 2904270 w 5150382"/>
              <a:gd name="connsiteY3" fmla="*/ 257972 h 5061099"/>
              <a:gd name="connsiteX4" fmla="*/ 4809782 w 5150382"/>
              <a:gd name="connsiteY4" fmla="*/ 1820588 h 5061099"/>
              <a:gd name="connsiteX5" fmla="*/ 4926908 w 5150382"/>
              <a:gd name="connsiteY5" fmla="*/ 2896657 h 5061099"/>
              <a:gd name="connsiteX6" fmla="*/ 3139032 w 5150382"/>
              <a:gd name="connsiteY6" fmla="*/ 5054482 h 5061099"/>
              <a:gd name="connsiteX7" fmla="*/ 1936 w 5150382"/>
              <a:gd name="connsiteY7" fmla="*/ 5061099 h 5061099"/>
              <a:gd name="connsiteX8" fmla="*/ 881 w 5150382"/>
              <a:gd name="connsiteY8" fmla="*/ 2706672 h 5061099"/>
              <a:gd name="connsiteX0" fmla="*/ 881 w 5150382"/>
              <a:gd name="connsiteY0" fmla="*/ 2706672 h 5061099"/>
              <a:gd name="connsiteX1" fmla="*/ 1263785 w 5150382"/>
              <a:gd name="connsiteY1" fmla="*/ 970195 h 5061099"/>
              <a:gd name="connsiteX2" fmla="*/ 1662935 w 5150382"/>
              <a:gd name="connsiteY2" fmla="*/ 404665 h 5061099"/>
              <a:gd name="connsiteX3" fmla="*/ 2904270 w 5150382"/>
              <a:gd name="connsiteY3" fmla="*/ 257972 h 5061099"/>
              <a:gd name="connsiteX4" fmla="*/ 4809782 w 5150382"/>
              <a:gd name="connsiteY4" fmla="*/ 1820588 h 5061099"/>
              <a:gd name="connsiteX5" fmla="*/ 4926908 w 5150382"/>
              <a:gd name="connsiteY5" fmla="*/ 2896657 h 5061099"/>
              <a:gd name="connsiteX6" fmla="*/ 3139032 w 5150382"/>
              <a:gd name="connsiteY6" fmla="*/ 5054482 h 5061099"/>
              <a:gd name="connsiteX7" fmla="*/ 1936 w 5150382"/>
              <a:gd name="connsiteY7" fmla="*/ 5061099 h 5061099"/>
              <a:gd name="connsiteX8" fmla="*/ 881 w 5150382"/>
              <a:gd name="connsiteY8" fmla="*/ 2706672 h 5061099"/>
              <a:gd name="connsiteX0" fmla="*/ 881 w 5150382"/>
              <a:gd name="connsiteY0" fmla="*/ 2706672 h 5061099"/>
              <a:gd name="connsiteX1" fmla="*/ 1263785 w 5150382"/>
              <a:gd name="connsiteY1" fmla="*/ 970195 h 5061099"/>
              <a:gd name="connsiteX2" fmla="*/ 1662935 w 5150382"/>
              <a:gd name="connsiteY2" fmla="*/ 404665 h 5061099"/>
              <a:gd name="connsiteX3" fmla="*/ 2904270 w 5150382"/>
              <a:gd name="connsiteY3" fmla="*/ 257972 h 5061099"/>
              <a:gd name="connsiteX4" fmla="*/ 4809782 w 5150382"/>
              <a:gd name="connsiteY4" fmla="*/ 1820588 h 5061099"/>
              <a:gd name="connsiteX5" fmla="*/ 4926908 w 5150382"/>
              <a:gd name="connsiteY5" fmla="*/ 2896657 h 5061099"/>
              <a:gd name="connsiteX6" fmla="*/ 3139032 w 5150382"/>
              <a:gd name="connsiteY6" fmla="*/ 5054482 h 5061099"/>
              <a:gd name="connsiteX7" fmla="*/ 1936 w 5150382"/>
              <a:gd name="connsiteY7" fmla="*/ 5061099 h 5061099"/>
              <a:gd name="connsiteX8" fmla="*/ 881 w 5150382"/>
              <a:gd name="connsiteY8" fmla="*/ 2706672 h 5061099"/>
              <a:gd name="connsiteX0" fmla="*/ 881 w 5150382"/>
              <a:gd name="connsiteY0" fmla="*/ 2706672 h 5061099"/>
              <a:gd name="connsiteX1" fmla="*/ 1263785 w 5150382"/>
              <a:gd name="connsiteY1" fmla="*/ 970195 h 5061099"/>
              <a:gd name="connsiteX2" fmla="*/ 1662935 w 5150382"/>
              <a:gd name="connsiteY2" fmla="*/ 404665 h 5061099"/>
              <a:gd name="connsiteX3" fmla="*/ 2904270 w 5150382"/>
              <a:gd name="connsiteY3" fmla="*/ 257972 h 5061099"/>
              <a:gd name="connsiteX4" fmla="*/ 4809782 w 5150382"/>
              <a:gd name="connsiteY4" fmla="*/ 1820588 h 5061099"/>
              <a:gd name="connsiteX5" fmla="*/ 4926908 w 5150382"/>
              <a:gd name="connsiteY5" fmla="*/ 2896657 h 5061099"/>
              <a:gd name="connsiteX6" fmla="*/ 3139032 w 5150382"/>
              <a:gd name="connsiteY6" fmla="*/ 5054482 h 5061099"/>
              <a:gd name="connsiteX7" fmla="*/ 1936 w 5150382"/>
              <a:gd name="connsiteY7" fmla="*/ 5061099 h 5061099"/>
              <a:gd name="connsiteX8" fmla="*/ 881 w 5150382"/>
              <a:gd name="connsiteY8" fmla="*/ 2706672 h 5061099"/>
              <a:gd name="connsiteX0" fmla="*/ 881 w 5150382"/>
              <a:gd name="connsiteY0" fmla="*/ 2706672 h 5061099"/>
              <a:gd name="connsiteX1" fmla="*/ 1263785 w 5150382"/>
              <a:gd name="connsiteY1" fmla="*/ 970195 h 5061099"/>
              <a:gd name="connsiteX2" fmla="*/ 1662935 w 5150382"/>
              <a:gd name="connsiteY2" fmla="*/ 404665 h 5061099"/>
              <a:gd name="connsiteX3" fmla="*/ 2904270 w 5150382"/>
              <a:gd name="connsiteY3" fmla="*/ 257972 h 5061099"/>
              <a:gd name="connsiteX4" fmla="*/ 4809782 w 5150382"/>
              <a:gd name="connsiteY4" fmla="*/ 1820588 h 5061099"/>
              <a:gd name="connsiteX5" fmla="*/ 4926908 w 5150382"/>
              <a:gd name="connsiteY5" fmla="*/ 2896657 h 5061099"/>
              <a:gd name="connsiteX6" fmla="*/ 3229924 w 5150382"/>
              <a:gd name="connsiteY6" fmla="*/ 4933291 h 5061099"/>
              <a:gd name="connsiteX7" fmla="*/ 1936 w 5150382"/>
              <a:gd name="connsiteY7" fmla="*/ 5061099 h 5061099"/>
              <a:gd name="connsiteX8" fmla="*/ 881 w 5150382"/>
              <a:gd name="connsiteY8" fmla="*/ 2706672 h 5061099"/>
              <a:gd name="connsiteX0" fmla="*/ 9045 w 5158546"/>
              <a:gd name="connsiteY0" fmla="*/ 2706672 h 4933291"/>
              <a:gd name="connsiteX1" fmla="*/ 1271949 w 5158546"/>
              <a:gd name="connsiteY1" fmla="*/ 970195 h 4933291"/>
              <a:gd name="connsiteX2" fmla="*/ 1671099 w 5158546"/>
              <a:gd name="connsiteY2" fmla="*/ 404665 h 4933291"/>
              <a:gd name="connsiteX3" fmla="*/ 2912434 w 5158546"/>
              <a:gd name="connsiteY3" fmla="*/ 257972 h 4933291"/>
              <a:gd name="connsiteX4" fmla="*/ 4817946 w 5158546"/>
              <a:gd name="connsiteY4" fmla="*/ 1820588 h 4933291"/>
              <a:gd name="connsiteX5" fmla="*/ 4935072 w 5158546"/>
              <a:gd name="connsiteY5" fmla="*/ 2896657 h 4933291"/>
              <a:gd name="connsiteX6" fmla="*/ 3238088 w 5158546"/>
              <a:gd name="connsiteY6" fmla="*/ 4933291 h 4933291"/>
              <a:gd name="connsiteX7" fmla="*/ 0 w 5158546"/>
              <a:gd name="connsiteY7" fmla="*/ 3828987 h 4933291"/>
              <a:gd name="connsiteX8" fmla="*/ 9045 w 5158546"/>
              <a:gd name="connsiteY8" fmla="*/ 2706672 h 4933291"/>
              <a:gd name="connsiteX0" fmla="*/ 9045 w 5158546"/>
              <a:gd name="connsiteY0" fmla="*/ 2706672 h 4933291"/>
              <a:gd name="connsiteX1" fmla="*/ 1271949 w 5158546"/>
              <a:gd name="connsiteY1" fmla="*/ 970195 h 4933291"/>
              <a:gd name="connsiteX2" fmla="*/ 1671099 w 5158546"/>
              <a:gd name="connsiteY2" fmla="*/ 404665 h 4933291"/>
              <a:gd name="connsiteX3" fmla="*/ 2912434 w 5158546"/>
              <a:gd name="connsiteY3" fmla="*/ 257972 h 4933291"/>
              <a:gd name="connsiteX4" fmla="*/ 4817946 w 5158546"/>
              <a:gd name="connsiteY4" fmla="*/ 1820588 h 4933291"/>
              <a:gd name="connsiteX5" fmla="*/ 4935072 w 5158546"/>
              <a:gd name="connsiteY5" fmla="*/ 2896657 h 4933291"/>
              <a:gd name="connsiteX6" fmla="*/ 3238088 w 5158546"/>
              <a:gd name="connsiteY6" fmla="*/ 4933291 h 4933291"/>
              <a:gd name="connsiteX7" fmla="*/ 0 w 5158546"/>
              <a:gd name="connsiteY7" fmla="*/ 3828987 h 4933291"/>
              <a:gd name="connsiteX8" fmla="*/ 9045 w 5158546"/>
              <a:gd name="connsiteY8" fmla="*/ 2706672 h 4933291"/>
              <a:gd name="connsiteX0" fmla="*/ 37 w 5149538"/>
              <a:gd name="connsiteY0" fmla="*/ 2706672 h 4933291"/>
              <a:gd name="connsiteX1" fmla="*/ 1262941 w 5149538"/>
              <a:gd name="connsiteY1" fmla="*/ 970195 h 4933291"/>
              <a:gd name="connsiteX2" fmla="*/ 1662091 w 5149538"/>
              <a:gd name="connsiteY2" fmla="*/ 404665 h 4933291"/>
              <a:gd name="connsiteX3" fmla="*/ 2903426 w 5149538"/>
              <a:gd name="connsiteY3" fmla="*/ 257972 h 4933291"/>
              <a:gd name="connsiteX4" fmla="*/ 4808938 w 5149538"/>
              <a:gd name="connsiteY4" fmla="*/ 1820588 h 4933291"/>
              <a:gd name="connsiteX5" fmla="*/ 4926064 w 5149538"/>
              <a:gd name="connsiteY5" fmla="*/ 2896657 h 4933291"/>
              <a:gd name="connsiteX6" fmla="*/ 3229080 w 5149538"/>
              <a:gd name="connsiteY6" fmla="*/ 4933291 h 4933291"/>
              <a:gd name="connsiteX7" fmla="*/ 233375 w 5149538"/>
              <a:gd name="connsiteY7" fmla="*/ 3404818 h 4933291"/>
              <a:gd name="connsiteX8" fmla="*/ 37 w 5149538"/>
              <a:gd name="connsiteY8" fmla="*/ 2706672 h 4933291"/>
              <a:gd name="connsiteX0" fmla="*/ 881 w 5150382"/>
              <a:gd name="connsiteY0" fmla="*/ 2706672 h 4933291"/>
              <a:gd name="connsiteX1" fmla="*/ 1263785 w 5150382"/>
              <a:gd name="connsiteY1" fmla="*/ 970195 h 4933291"/>
              <a:gd name="connsiteX2" fmla="*/ 1662935 w 5150382"/>
              <a:gd name="connsiteY2" fmla="*/ 404665 h 4933291"/>
              <a:gd name="connsiteX3" fmla="*/ 2904270 w 5150382"/>
              <a:gd name="connsiteY3" fmla="*/ 257972 h 4933291"/>
              <a:gd name="connsiteX4" fmla="*/ 4809782 w 5150382"/>
              <a:gd name="connsiteY4" fmla="*/ 1820588 h 4933291"/>
              <a:gd name="connsiteX5" fmla="*/ 4926908 w 5150382"/>
              <a:gd name="connsiteY5" fmla="*/ 2896657 h 4933291"/>
              <a:gd name="connsiteX6" fmla="*/ 3229924 w 5150382"/>
              <a:gd name="connsiteY6" fmla="*/ 4933291 h 4933291"/>
              <a:gd name="connsiteX7" fmla="*/ 1936 w 5150382"/>
              <a:gd name="connsiteY7" fmla="*/ 3606803 h 4933291"/>
              <a:gd name="connsiteX8" fmla="*/ 881 w 5150382"/>
              <a:gd name="connsiteY8" fmla="*/ 2706672 h 4933291"/>
              <a:gd name="connsiteX0" fmla="*/ 881 w 5150382"/>
              <a:gd name="connsiteY0" fmla="*/ 2706672 h 4044555"/>
              <a:gd name="connsiteX1" fmla="*/ 1263785 w 5150382"/>
              <a:gd name="connsiteY1" fmla="*/ 970195 h 4044555"/>
              <a:gd name="connsiteX2" fmla="*/ 1662935 w 5150382"/>
              <a:gd name="connsiteY2" fmla="*/ 404665 h 4044555"/>
              <a:gd name="connsiteX3" fmla="*/ 2904270 w 5150382"/>
              <a:gd name="connsiteY3" fmla="*/ 257972 h 4044555"/>
              <a:gd name="connsiteX4" fmla="*/ 4809782 w 5150382"/>
              <a:gd name="connsiteY4" fmla="*/ 1820588 h 4044555"/>
              <a:gd name="connsiteX5" fmla="*/ 4926908 w 5150382"/>
              <a:gd name="connsiteY5" fmla="*/ 2896657 h 4044555"/>
              <a:gd name="connsiteX6" fmla="*/ 3997470 w 5150382"/>
              <a:gd name="connsiteY6" fmla="*/ 4044555 h 4044555"/>
              <a:gd name="connsiteX7" fmla="*/ 1936 w 5150382"/>
              <a:gd name="connsiteY7" fmla="*/ 3606803 h 4044555"/>
              <a:gd name="connsiteX8" fmla="*/ 881 w 5150382"/>
              <a:gd name="connsiteY8" fmla="*/ 2706672 h 4044555"/>
              <a:gd name="connsiteX0" fmla="*/ 881 w 5150382"/>
              <a:gd name="connsiteY0" fmla="*/ 2706672 h 4044555"/>
              <a:gd name="connsiteX1" fmla="*/ 1263785 w 5150382"/>
              <a:gd name="connsiteY1" fmla="*/ 970195 h 4044555"/>
              <a:gd name="connsiteX2" fmla="*/ 1662935 w 5150382"/>
              <a:gd name="connsiteY2" fmla="*/ 404665 h 4044555"/>
              <a:gd name="connsiteX3" fmla="*/ 2904270 w 5150382"/>
              <a:gd name="connsiteY3" fmla="*/ 257972 h 4044555"/>
              <a:gd name="connsiteX4" fmla="*/ 4809782 w 5150382"/>
              <a:gd name="connsiteY4" fmla="*/ 1820588 h 4044555"/>
              <a:gd name="connsiteX5" fmla="*/ 4926908 w 5150382"/>
              <a:gd name="connsiteY5" fmla="*/ 2896657 h 4044555"/>
              <a:gd name="connsiteX6" fmla="*/ 3997470 w 5150382"/>
              <a:gd name="connsiteY6" fmla="*/ 4044555 h 4044555"/>
              <a:gd name="connsiteX7" fmla="*/ 1936 w 5150382"/>
              <a:gd name="connsiteY7" fmla="*/ 3606803 h 4044555"/>
              <a:gd name="connsiteX8" fmla="*/ 881 w 5150382"/>
              <a:gd name="connsiteY8" fmla="*/ 2706672 h 4044555"/>
              <a:gd name="connsiteX0" fmla="*/ 881 w 5150382"/>
              <a:gd name="connsiteY0" fmla="*/ 2706672 h 3882967"/>
              <a:gd name="connsiteX1" fmla="*/ 1263785 w 5150382"/>
              <a:gd name="connsiteY1" fmla="*/ 970195 h 3882967"/>
              <a:gd name="connsiteX2" fmla="*/ 1662935 w 5150382"/>
              <a:gd name="connsiteY2" fmla="*/ 404665 h 3882967"/>
              <a:gd name="connsiteX3" fmla="*/ 2904270 w 5150382"/>
              <a:gd name="connsiteY3" fmla="*/ 257972 h 3882967"/>
              <a:gd name="connsiteX4" fmla="*/ 4809782 w 5150382"/>
              <a:gd name="connsiteY4" fmla="*/ 1820588 h 3882967"/>
              <a:gd name="connsiteX5" fmla="*/ 4926908 w 5150382"/>
              <a:gd name="connsiteY5" fmla="*/ 2896657 h 3882967"/>
              <a:gd name="connsiteX6" fmla="*/ 4199456 w 5150382"/>
              <a:gd name="connsiteY6" fmla="*/ 3882967 h 3882967"/>
              <a:gd name="connsiteX7" fmla="*/ 1936 w 5150382"/>
              <a:gd name="connsiteY7" fmla="*/ 3606803 h 3882967"/>
              <a:gd name="connsiteX8" fmla="*/ 881 w 5150382"/>
              <a:gd name="connsiteY8" fmla="*/ 2706672 h 3882967"/>
              <a:gd name="connsiteX0" fmla="*/ 881 w 5150382"/>
              <a:gd name="connsiteY0" fmla="*/ 2706672 h 3882967"/>
              <a:gd name="connsiteX1" fmla="*/ 1263785 w 5150382"/>
              <a:gd name="connsiteY1" fmla="*/ 970195 h 3882967"/>
              <a:gd name="connsiteX2" fmla="*/ 1662935 w 5150382"/>
              <a:gd name="connsiteY2" fmla="*/ 404665 h 3882967"/>
              <a:gd name="connsiteX3" fmla="*/ 2904270 w 5150382"/>
              <a:gd name="connsiteY3" fmla="*/ 257972 h 3882967"/>
              <a:gd name="connsiteX4" fmla="*/ 4809782 w 5150382"/>
              <a:gd name="connsiteY4" fmla="*/ 1820588 h 3882967"/>
              <a:gd name="connsiteX5" fmla="*/ 4926908 w 5150382"/>
              <a:gd name="connsiteY5" fmla="*/ 2896657 h 3882967"/>
              <a:gd name="connsiteX6" fmla="*/ 4199456 w 5150382"/>
              <a:gd name="connsiteY6" fmla="*/ 3882967 h 3882967"/>
              <a:gd name="connsiteX7" fmla="*/ 1936 w 5150382"/>
              <a:gd name="connsiteY7" fmla="*/ 3606803 h 3882967"/>
              <a:gd name="connsiteX8" fmla="*/ 881 w 5150382"/>
              <a:gd name="connsiteY8" fmla="*/ 2706672 h 3882967"/>
              <a:gd name="connsiteX0" fmla="*/ 881 w 5150382"/>
              <a:gd name="connsiteY0" fmla="*/ 2706672 h 3610286"/>
              <a:gd name="connsiteX1" fmla="*/ 1263785 w 5150382"/>
              <a:gd name="connsiteY1" fmla="*/ 970195 h 3610286"/>
              <a:gd name="connsiteX2" fmla="*/ 1662935 w 5150382"/>
              <a:gd name="connsiteY2" fmla="*/ 404665 h 3610286"/>
              <a:gd name="connsiteX3" fmla="*/ 2904270 w 5150382"/>
              <a:gd name="connsiteY3" fmla="*/ 257972 h 3610286"/>
              <a:gd name="connsiteX4" fmla="*/ 4809782 w 5150382"/>
              <a:gd name="connsiteY4" fmla="*/ 1820588 h 3610286"/>
              <a:gd name="connsiteX5" fmla="*/ 4926908 w 5150382"/>
              <a:gd name="connsiteY5" fmla="*/ 2896657 h 3610286"/>
              <a:gd name="connsiteX6" fmla="*/ 4401441 w 5150382"/>
              <a:gd name="connsiteY6" fmla="*/ 3610286 h 3610286"/>
              <a:gd name="connsiteX7" fmla="*/ 1936 w 5150382"/>
              <a:gd name="connsiteY7" fmla="*/ 3606803 h 3610286"/>
              <a:gd name="connsiteX8" fmla="*/ 881 w 5150382"/>
              <a:gd name="connsiteY8" fmla="*/ 2706672 h 3610286"/>
              <a:gd name="connsiteX0" fmla="*/ 881 w 5150382"/>
              <a:gd name="connsiteY0" fmla="*/ 2706672 h 3610286"/>
              <a:gd name="connsiteX1" fmla="*/ 1263785 w 5150382"/>
              <a:gd name="connsiteY1" fmla="*/ 970195 h 3610286"/>
              <a:gd name="connsiteX2" fmla="*/ 1662935 w 5150382"/>
              <a:gd name="connsiteY2" fmla="*/ 404665 h 3610286"/>
              <a:gd name="connsiteX3" fmla="*/ 2904270 w 5150382"/>
              <a:gd name="connsiteY3" fmla="*/ 257972 h 3610286"/>
              <a:gd name="connsiteX4" fmla="*/ 4809782 w 5150382"/>
              <a:gd name="connsiteY4" fmla="*/ 1820588 h 3610286"/>
              <a:gd name="connsiteX5" fmla="*/ 4926908 w 5150382"/>
              <a:gd name="connsiteY5" fmla="*/ 2896657 h 3610286"/>
              <a:gd name="connsiteX6" fmla="*/ 4401441 w 5150382"/>
              <a:gd name="connsiteY6" fmla="*/ 3610286 h 3610286"/>
              <a:gd name="connsiteX7" fmla="*/ 1936 w 5150382"/>
              <a:gd name="connsiteY7" fmla="*/ 3606803 h 3610286"/>
              <a:gd name="connsiteX8" fmla="*/ 881 w 5150382"/>
              <a:gd name="connsiteY8" fmla="*/ 2706672 h 3610286"/>
              <a:gd name="connsiteX0" fmla="*/ 881 w 5150382"/>
              <a:gd name="connsiteY0" fmla="*/ 2706672 h 3610286"/>
              <a:gd name="connsiteX1" fmla="*/ 1263785 w 5150382"/>
              <a:gd name="connsiteY1" fmla="*/ 970195 h 3610286"/>
              <a:gd name="connsiteX2" fmla="*/ 1662935 w 5150382"/>
              <a:gd name="connsiteY2" fmla="*/ 404665 h 3610286"/>
              <a:gd name="connsiteX3" fmla="*/ 2904270 w 5150382"/>
              <a:gd name="connsiteY3" fmla="*/ 257972 h 3610286"/>
              <a:gd name="connsiteX4" fmla="*/ 4809782 w 5150382"/>
              <a:gd name="connsiteY4" fmla="*/ 1820588 h 3610286"/>
              <a:gd name="connsiteX5" fmla="*/ 4926908 w 5150382"/>
              <a:gd name="connsiteY5" fmla="*/ 2896657 h 3610286"/>
              <a:gd name="connsiteX6" fmla="*/ 4401441 w 5150382"/>
              <a:gd name="connsiteY6" fmla="*/ 3610286 h 3610286"/>
              <a:gd name="connsiteX7" fmla="*/ 1936 w 5150382"/>
              <a:gd name="connsiteY7" fmla="*/ 3606803 h 3610286"/>
              <a:gd name="connsiteX8" fmla="*/ 881 w 5150382"/>
              <a:gd name="connsiteY8" fmla="*/ 2706672 h 3610286"/>
              <a:gd name="connsiteX0" fmla="*/ 881 w 5150382"/>
              <a:gd name="connsiteY0" fmla="*/ 2706672 h 3610286"/>
              <a:gd name="connsiteX1" fmla="*/ 1263785 w 5150382"/>
              <a:gd name="connsiteY1" fmla="*/ 970195 h 3610286"/>
              <a:gd name="connsiteX2" fmla="*/ 1662935 w 5150382"/>
              <a:gd name="connsiteY2" fmla="*/ 404665 h 3610286"/>
              <a:gd name="connsiteX3" fmla="*/ 2904270 w 5150382"/>
              <a:gd name="connsiteY3" fmla="*/ 257972 h 3610286"/>
              <a:gd name="connsiteX4" fmla="*/ 4809782 w 5150382"/>
              <a:gd name="connsiteY4" fmla="*/ 1820588 h 3610286"/>
              <a:gd name="connsiteX5" fmla="*/ 4926908 w 5150382"/>
              <a:gd name="connsiteY5" fmla="*/ 2896657 h 3610286"/>
              <a:gd name="connsiteX6" fmla="*/ 4401441 w 5150382"/>
              <a:gd name="connsiteY6" fmla="*/ 3610286 h 3610286"/>
              <a:gd name="connsiteX7" fmla="*/ 1936 w 5150382"/>
              <a:gd name="connsiteY7" fmla="*/ 3606803 h 3610286"/>
              <a:gd name="connsiteX8" fmla="*/ 881 w 5150382"/>
              <a:gd name="connsiteY8" fmla="*/ 2706672 h 3610286"/>
              <a:gd name="connsiteX0" fmla="*/ 881 w 5154481"/>
              <a:gd name="connsiteY0" fmla="*/ 2706672 h 3610286"/>
              <a:gd name="connsiteX1" fmla="*/ 1263785 w 5154481"/>
              <a:gd name="connsiteY1" fmla="*/ 970195 h 3610286"/>
              <a:gd name="connsiteX2" fmla="*/ 1662935 w 5154481"/>
              <a:gd name="connsiteY2" fmla="*/ 404665 h 3610286"/>
              <a:gd name="connsiteX3" fmla="*/ 2904270 w 5154481"/>
              <a:gd name="connsiteY3" fmla="*/ 257972 h 3610286"/>
              <a:gd name="connsiteX4" fmla="*/ 4809782 w 5154481"/>
              <a:gd name="connsiteY4" fmla="*/ 1820588 h 3610286"/>
              <a:gd name="connsiteX5" fmla="*/ 4926908 w 5154481"/>
              <a:gd name="connsiteY5" fmla="*/ 2896657 h 3610286"/>
              <a:gd name="connsiteX6" fmla="*/ 4401441 w 5154481"/>
              <a:gd name="connsiteY6" fmla="*/ 3610286 h 3610286"/>
              <a:gd name="connsiteX7" fmla="*/ 1936 w 5154481"/>
              <a:gd name="connsiteY7" fmla="*/ 3606803 h 3610286"/>
              <a:gd name="connsiteX8" fmla="*/ 881 w 5154481"/>
              <a:gd name="connsiteY8" fmla="*/ 2706672 h 3610286"/>
              <a:gd name="connsiteX0" fmla="*/ 881 w 5142162"/>
              <a:gd name="connsiteY0" fmla="*/ 2857783 h 3761397"/>
              <a:gd name="connsiteX1" fmla="*/ 1263785 w 5142162"/>
              <a:gd name="connsiteY1" fmla="*/ 1121306 h 3761397"/>
              <a:gd name="connsiteX2" fmla="*/ 1662935 w 5142162"/>
              <a:gd name="connsiteY2" fmla="*/ 555776 h 3761397"/>
              <a:gd name="connsiteX3" fmla="*/ 2604278 w 5142162"/>
              <a:gd name="connsiteY3" fmla="*/ 164474 h 3761397"/>
              <a:gd name="connsiteX4" fmla="*/ 4809782 w 5142162"/>
              <a:gd name="connsiteY4" fmla="*/ 1971699 h 3761397"/>
              <a:gd name="connsiteX5" fmla="*/ 4926908 w 5142162"/>
              <a:gd name="connsiteY5" fmla="*/ 3047768 h 3761397"/>
              <a:gd name="connsiteX6" fmla="*/ 4401441 w 5142162"/>
              <a:gd name="connsiteY6" fmla="*/ 3761397 h 3761397"/>
              <a:gd name="connsiteX7" fmla="*/ 1936 w 5142162"/>
              <a:gd name="connsiteY7" fmla="*/ 3757914 h 3761397"/>
              <a:gd name="connsiteX8" fmla="*/ 881 w 5142162"/>
              <a:gd name="connsiteY8" fmla="*/ 2857783 h 3761397"/>
              <a:gd name="connsiteX0" fmla="*/ 881 w 5142162"/>
              <a:gd name="connsiteY0" fmla="*/ 2727331 h 3630945"/>
              <a:gd name="connsiteX1" fmla="*/ 1263785 w 5142162"/>
              <a:gd name="connsiteY1" fmla="*/ 990854 h 3630945"/>
              <a:gd name="connsiteX2" fmla="*/ 1662935 w 5142162"/>
              <a:gd name="connsiteY2" fmla="*/ 425324 h 3630945"/>
              <a:gd name="connsiteX3" fmla="*/ 2604278 w 5142162"/>
              <a:gd name="connsiteY3" fmla="*/ 34022 h 3630945"/>
              <a:gd name="connsiteX4" fmla="*/ 4809782 w 5142162"/>
              <a:gd name="connsiteY4" fmla="*/ 1841247 h 3630945"/>
              <a:gd name="connsiteX5" fmla="*/ 4926908 w 5142162"/>
              <a:gd name="connsiteY5" fmla="*/ 2917316 h 3630945"/>
              <a:gd name="connsiteX6" fmla="*/ 4401441 w 5142162"/>
              <a:gd name="connsiteY6" fmla="*/ 3630945 h 3630945"/>
              <a:gd name="connsiteX7" fmla="*/ 1936 w 5142162"/>
              <a:gd name="connsiteY7" fmla="*/ 3627462 h 3630945"/>
              <a:gd name="connsiteX8" fmla="*/ 881 w 5142162"/>
              <a:gd name="connsiteY8" fmla="*/ 2727331 h 3630945"/>
              <a:gd name="connsiteX0" fmla="*/ 881 w 5139684"/>
              <a:gd name="connsiteY0" fmla="*/ 2619396 h 3523010"/>
              <a:gd name="connsiteX1" fmla="*/ 1263785 w 5139684"/>
              <a:gd name="connsiteY1" fmla="*/ 882919 h 3523010"/>
              <a:gd name="connsiteX2" fmla="*/ 1662935 w 5139684"/>
              <a:gd name="connsiteY2" fmla="*/ 317389 h 3523010"/>
              <a:gd name="connsiteX3" fmla="*/ 2650431 w 5139684"/>
              <a:gd name="connsiteY3" fmla="*/ 133774 h 3523010"/>
              <a:gd name="connsiteX4" fmla="*/ 4809782 w 5139684"/>
              <a:gd name="connsiteY4" fmla="*/ 1733312 h 3523010"/>
              <a:gd name="connsiteX5" fmla="*/ 4926908 w 5139684"/>
              <a:gd name="connsiteY5" fmla="*/ 2809381 h 3523010"/>
              <a:gd name="connsiteX6" fmla="*/ 4401441 w 5139684"/>
              <a:gd name="connsiteY6" fmla="*/ 3523010 h 3523010"/>
              <a:gd name="connsiteX7" fmla="*/ 1936 w 5139684"/>
              <a:gd name="connsiteY7" fmla="*/ 3519527 h 3523010"/>
              <a:gd name="connsiteX8" fmla="*/ 881 w 5139684"/>
              <a:gd name="connsiteY8" fmla="*/ 2619396 h 3523010"/>
              <a:gd name="connsiteX0" fmla="*/ 881 w 5139684"/>
              <a:gd name="connsiteY0" fmla="*/ 2658592 h 3562206"/>
              <a:gd name="connsiteX1" fmla="*/ 1263785 w 5139684"/>
              <a:gd name="connsiteY1" fmla="*/ 922115 h 3562206"/>
              <a:gd name="connsiteX2" fmla="*/ 2004463 w 5139684"/>
              <a:gd name="connsiteY2" fmla="*/ 430429 h 3562206"/>
              <a:gd name="connsiteX3" fmla="*/ 2650431 w 5139684"/>
              <a:gd name="connsiteY3" fmla="*/ 172970 h 3562206"/>
              <a:gd name="connsiteX4" fmla="*/ 4809782 w 5139684"/>
              <a:gd name="connsiteY4" fmla="*/ 1772508 h 3562206"/>
              <a:gd name="connsiteX5" fmla="*/ 4926908 w 5139684"/>
              <a:gd name="connsiteY5" fmla="*/ 2848577 h 3562206"/>
              <a:gd name="connsiteX6" fmla="*/ 4401441 w 5139684"/>
              <a:gd name="connsiteY6" fmla="*/ 3562206 h 3562206"/>
              <a:gd name="connsiteX7" fmla="*/ 1936 w 5139684"/>
              <a:gd name="connsiteY7" fmla="*/ 3558723 h 3562206"/>
              <a:gd name="connsiteX8" fmla="*/ 881 w 5139684"/>
              <a:gd name="connsiteY8" fmla="*/ 2658592 h 3562206"/>
              <a:gd name="connsiteX0" fmla="*/ 881 w 5139684"/>
              <a:gd name="connsiteY0" fmla="*/ 2636644 h 3540258"/>
              <a:gd name="connsiteX1" fmla="*/ 1263785 w 5139684"/>
              <a:gd name="connsiteY1" fmla="*/ 900167 h 3540258"/>
              <a:gd name="connsiteX2" fmla="*/ 2004463 w 5139684"/>
              <a:gd name="connsiteY2" fmla="*/ 408481 h 3540258"/>
              <a:gd name="connsiteX3" fmla="*/ 2650431 w 5139684"/>
              <a:gd name="connsiteY3" fmla="*/ 151022 h 3540258"/>
              <a:gd name="connsiteX4" fmla="*/ 4809782 w 5139684"/>
              <a:gd name="connsiteY4" fmla="*/ 1750560 h 3540258"/>
              <a:gd name="connsiteX5" fmla="*/ 4926908 w 5139684"/>
              <a:gd name="connsiteY5" fmla="*/ 2826629 h 3540258"/>
              <a:gd name="connsiteX6" fmla="*/ 4401441 w 5139684"/>
              <a:gd name="connsiteY6" fmla="*/ 3540258 h 3540258"/>
              <a:gd name="connsiteX7" fmla="*/ 1936 w 5139684"/>
              <a:gd name="connsiteY7" fmla="*/ 3536775 h 3540258"/>
              <a:gd name="connsiteX8" fmla="*/ 881 w 5139684"/>
              <a:gd name="connsiteY8" fmla="*/ 2636644 h 3540258"/>
              <a:gd name="connsiteX0" fmla="*/ 881 w 5139684"/>
              <a:gd name="connsiteY0" fmla="*/ 2640797 h 3544411"/>
              <a:gd name="connsiteX1" fmla="*/ 1263785 w 5139684"/>
              <a:gd name="connsiteY1" fmla="*/ 904320 h 3544411"/>
              <a:gd name="connsiteX2" fmla="*/ 1902928 w 5139684"/>
              <a:gd name="connsiteY2" fmla="*/ 403404 h 3544411"/>
              <a:gd name="connsiteX3" fmla="*/ 2650431 w 5139684"/>
              <a:gd name="connsiteY3" fmla="*/ 155175 h 3544411"/>
              <a:gd name="connsiteX4" fmla="*/ 4809782 w 5139684"/>
              <a:gd name="connsiteY4" fmla="*/ 1754713 h 3544411"/>
              <a:gd name="connsiteX5" fmla="*/ 4926908 w 5139684"/>
              <a:gd name="connsiteY5" fmla="*/ 2830782 h 3544411"/>
              <a:gd name="connsiteX6" fmla="*/ 4401441 w 5139684"/>
              <a:gd name="connsiteY6" fmla="*/ 3544411 h 3544411"/>
              <a:gd name="connsiteX7" fmla="*/ 1936 w 5139684"/>
              <a:gd name="connsiteY7" fmla="*/ 3540928 h 3544411"/>
              <a:gd name="connsiteX8" fmla="*/ 881 w 5139684"/>
              <a:gd name="connsiteY8" fmla="*/ 2640797 h 3544411"/>
              <a:gd name="connsiteX0" fmla="*/ 881 w 5139684"/>
              <a:gd name="connsiteY0" fmla="*/ 2658517 h 3562131"/>
              <a:gd name="connsiteX1" fmla="*/ 1263785 w 5139684"/>
              <a:gd name="connsiteY1" fmla="*/ 922040 h 3562131"/>
              <a:gd name="connsiteX2" fmla="*/ 1902928 w 5139684"/>
              <a:gd name="connsiteY2" fmla="*/ 421124 h 3562131"/>
              <a:gd name="connsiteX3" fmla="*/ 2650431 w 5139684"/>
              <a:gd name="connsiteY3" fmla="*/ 172895 h 3562131"/>
              <a:gd name="connsiteX4" fmla="*/ 4809782 w 5139684"/>
              <a:gd name="connsiteY4" fmla="*/ 1772433 h 3562131"/>
              <a:gd name="connsiteX5" fmla="*/ 4926908 w 5139684"/>
              <a:gd name="connsiteY5" fmla="*/ 2848502 h 3562131"/>
              <a:gd name="connsiteX6" fmla="*/ 4401441 w 5139684"/>
              <a:gd name="connsiteY6" fmla="*/ 3562131 h 3562131"/>
              <a:gd name="connsiteX7" fmla="*/ 1936 w 5139684"/>
              <a:gd name="connsiteY7" fmla="*/ 3558648 h 3562131"/>
              <a:gd name="connsiteX8" fmla="*/ 881 w 5139684"/>
              <a:gd name="connsiteY8" fmla="*/ 2658517 h 3562131"/>
              <a:gd name="connsiteX0" fmla="*/ 881 w 5135281"/>
              <a:gd name="connsiteY0" fmla="*/ 2789183 h 3692797"/>
              <a:gd name="connsiteX1" fmla="*/ 1263785 w 5135281"/>
              <a:gd name="connsiteY1" fmla="*/ 1052706 h 3692797"/>
              <a:gd name="connsiteX2" fmla="*/ 1902928 w 5135281"/>
              <a:gd name="connsiteY2" fmla="*/ 551790 h 3692797"/>
              <a:gd name="connsiteX3" fmla="*/ 2733505 w 5135281"/>
              <a:gd name="connsiteY3" fmla="*/ 109720 h 3692797"/>
              <a:gd name="connsiteX4" fmla="*/ 4809782 w 5135281"/>
              <a:gd name="connsiteY4" fmla="*/ 1903099 h 3692797"/>
              <a:gd name="connsiteX5" fmla="*/ 4926908 w 5135281"/>
              <a:gd name="connsiteY5" fmla="*/ 2979168 h 3692797"/>
              <a:gd name="connsiteX6" fmla="*/ 4401441 w 5135281"/>
              <a:gd name="connsiteY6" fmla="*/ 3692797 h 3692797"/>
              <a:gd name="connsiteX7" fmla="*/ 1936 w 5135281"/>
              <a:gd name="connsiteY7" fmla="*/ 3689314 h 3692797"/>
              <a:gd name="connsiteX8" fmla="*/ 881 w 5135281"/>
              <a:gd name="connsiteY8" fmla="*/ 2789183 h 3692797"/>
              <a:gd name="connsiteX0" fmla="*/ 881 w 5135281"/>
              <a:gd name="connsiteY0" fmla="*/ 2714469 h 3618083"/>
              <a:gd name="connsiteX1" fmla="*/ 1263785 w 5135281"/>
              <a:gd name="connsiteY1" fmla="*/ 977992 h 3618083"/>
              <a:gd name="connsiteX2" fmla="*/ 1902928 w 5135281"/>
              <a:gd name="connsiteY2" fmla="*/ 477076 h 3618083"/>
              <a:gd name="connsiteX3" fmla="*/ 2733505 w 5135281"/>
              <a:gd name="connsiteY3" fmla="*/ 35006 h 3618083"/>
              <a:gd name="connsiteX4" fmla="*/ 4809782 w 5135281"/>
              <a:gd name="connsiteY4" fmla="*/ 1828385 h 3618083"/>
              <a:gd name="connsiteX5" fmla="*/ 4926908 w 5135281"/>
              <a:gd name="connsiteY5" fmla="*/ 2904454 h 3618083"/>
              <a:gd name="connsiteX6" fmla="*/ 4401441 w 5135281"/>
              <a:gd name="connsiteY6" fmla="*/ 3618083 h 3618083"/>
              <a:gd name="connsiteX7" fmla="*/ 1936 w 5135281"/>
              <a:gd name="connsiteY7" fmla="*/ 3614600 h 3618083"/>
              <a:gd name="connsiteX8" fmla="*/ 881 w 5135281"/>
              <a:gd name="connsiteY8" fmla="*/ 2714469 h 3618083"/>
              <a:gd name="connsiteX0" fmla="*/ 881 w 5135767"/>
              <a:gd name="connsiteY0" fmla="*/ 2640637 h 3544251"/>
              <a:gd name="connsiteX1" fmla="*/ 1263785 w 5135767"/>
              <a:gd name="connsiteY1" fmla="*/ 904160 h 3544251"/>
              <a:gd name="connsiteX2" fmla="*/ 1902928 w 5135767"/>
              <a:gd name="connsiteY2" fmla="*/ 403244 h 3544251"/>
              <a:gd name="connsiteX3" fmla="*/ 2724275 w 5135767"/>
              <a:gd name="connsiteY3" fmla="*/ 67325 h 3544251"/>
              <a:gd name="connsiteX4" fmla="*/ 4809782 w 5135767"/>
              <a:gd name="connsiteY4" fmla="*/ 1754553 h 3544251"/>
              <a:gd name="connsiteX5" fmla="*/ 4926908 w 5135767"/>
              <a:gd name="connsiteY5" fmla="*/ 2830622 h 3544251"/>
              <a:gd name="connsiteX6" fmla="*/ 4401441 w 5135767"/>
              <a:gd name="connsiteY6" fmla="*/ 3544251 h 3544251"/>
              <a:gd name="connsiteX7" fmla="*/ 1936 w 5135767"/>
              <a:gd name="connsiteY7" fmla="*/ 3540768 h 3544251"/>
              <a:gd name="connsiteX8" fmla="*/ 881 w 5135767"/>
              <a:gd name="connsiteY8" fmla="*/ 2640637 h 3544251"/>
              <a:gd name="connsiteX0" fmla="*/ 881 w 5134797"/>
              <a:gd name="connsiteY0" fmla="*/ 2703870 h 3607484"/>
              <a:gd name="connsiteX1" fmla="*/ 1263785 w 5134797"/>
              <a:gd name="connsiteY1" fmla="*/ 967393 h 3607484"/>
              <a:gd name="connsiteX2" fmla="*/ 1902928 w 5134797"/>
              <a:gd name="connsiteY2" fmla="*/ 466477 h 3607484"/>
              <a:gd name="connsiteX3" fmla="*/ 2742735 w 5134797"/>
              <a:gd name="connsiteY3" fmla="*/ 38252 h 3607484"/>
              <a:gd name="connsiteX4" fmla="*/ 4809782 w 5134797"/>
              <a:gd name="connsiteY4" fmla="*/ 1817786 h 3607484"/>
              <a:gd name="connsiteX5" fmla="*/ 4926908 w 5134797"/>
              <a:gd name="connsiteY5" fmla="*/ 2893855 h 3607484"/>
              <a:gd name="connsiteX6" fmla="*/ 4401441 w 5134797"/>
              <a:gd name="connsiteY6" fmla="*/ 3607484 h 3607484"/>
              <a:gd name="connsiteX7" fmla="*/ 1936 w 5134797"/>
              <a:gd name="connsiteY7" fmla="*/ 3604001 h 3607484"/>
              <a:gd name="connsiteX8" fmla="*/ 881 w 5134797"/>
              <a:gd name="connsiteY8" fmla="*/ 2703870 h 3607484"/>
              <a:gd name="connsiteX0" fmla="*/ 881 w 4996518"/>
              <a:gd name="connsiteY0" fmla="*/ 2801009 h 3704623"/>
              <a:gd name="connsiteX1" fmla="*/ 1263785 w 4996518"/>
              <a:gd name="connsiteY1" fmla="*/ 1064532 h 3704623"/>
              <a:gd name="connsiteX2" fmla="*/ 1902928 w 4996518"/>
              <a:gd name="connsiteY2" fmla="*/ 563616 h 3704623"/>
              <a:gd name="connsiteX3" fmla="*/ 2742735 w 4996518"/>
              <a:gd name="connsiteY3" fmla="*/ 135391 h 3704623"/>
              <a:gd name="connsiteX4" fmla="*/ 3951344 w 4996518"/>
              <a:gd name="connsiteY4" fmla="*/ 267277 h 3704623"/>
              <a:gd name="connsiteX5" fmla="*/ 4926908 w 4996518"/>
              <a:gd name="connsiteY5" fmla="*/ 2990994 h 3704623"/>
              <a:gd name="connsiteX6" fmla="*/ 4401441 w 4996518"/>
              <a:gd name="connsiteY6" fmla="*/ 3704623 h 3704623"/>
              <a:gd name="connsiteX7" fmla="*/ 1936 w 4996518"/>
              <a:gd name="connsiteY7" fmla="*/ 3701140 h 3704623"/>
              <a:gd name="connsiteX8" fmla="*/ 881 w 4996518"/>
              <a:gd name="connsiteY8" fmla="*/ 2801009 h 3704623"/>
              <a:gd name="connsiteX0" fmla="*/ 881 w 5011411"/>
              <a:gd name="connsiteY0" fmla="*/ 2680232 h 3583846"/>
              <a:gd name="connsiteX1" fmla="*/ 1263785 w 5011411"/>
              <a:gd name="connsiteY1" fmla="*/ 943755 h 3583846"/>
              <a:gd name="connsiteX2" fmla="*/ 1902928 w 5011411"/>
              <a:gd name="connsiteY2" fmla="*/ 442839 h 3583846"/>
              <a:gd name="connsiteX3" fmla="*/ 2742735 w 5011411"/>
              <a:gd name="connsiteY3" fmla="*/ 14614 h 3583846"/>
              <a:gd name="connsiteX4" fmla="*/ 3951344 w 5011411"/>
              <a:gd name="connsiteY4" fmla="*/ 146500 h 3583846"/>
              <a:gd name="connsiteX5" fmla="*/ 4926908 w 5011411"/>
              <a:gd name="connsiteY5" fmla="*/ 2870217 h 3583846"/>
              <a:gd name="connsiteX6" fmla="*/ 4401441 w 5011411"/>
              <a:gd name="connsiteY6" fmla="*/ 3583846 h 3583846"/>
              <a:gd name="connsiteX7" fmla="*/ 1936 w 5011411"/>
              <a:gd name="connsiteY7" fmla="*/ 3580363 h 3583846"/>
              <a:gd name="connsiteX8" fmla="*/ 881 w 5011411"/>
              <a:gd name="connsiteY8" fmla="*/ 2680232 h 3583846"/>
              <a:gd name="connsiteX0" fmla="*/ 881 w 5011411"/>
              <a:gd name="connsiteY0" fmla="*/ 2691968 h 3595582"/>
              <a:gd name="connsiteX1" fmla="*/ 1263785 w 5011411"/>
              <a:gd name="connsiteY1" fmla="*/ 955491 h 3595582"/>
              <a:gd name="connsiteX2" fmla="*/ 1902928 w 5011411"/>
              <a:gd name="connsiteY2" fmla="*/ 454575 h 3595582"/>
              <a:gd name="connsiteX3" fmla="*/ 2742735 w 5011411"/>
              <a:gd name="connsiteY3" fmla="*/ 26350 h 3595582"/>
              <a:gd name="connsiteX4" fmla="*/ 3951344 w 5011411"/>
              <a:gd name="connsiteY4" fmla="*/ 158236 h 3595582"/>
              <a:gd name="connsiteX5" fmla="*/ 4926908 w 5011411"/>
              <a:gd name="connsiteY5" fmla="*/ 2881953 h 3595582"/>
              <a:gd name="connsiteX6" fmla="*/ 4401441 w 5011411"/>
              <a:gd name="connsiteY6" fmla="*/ 3595582 h 3595582"/>
              <a:gd name="connsiteX7" fmla="*/ 1936 w 5011411"/>
              <a:gd name="connsiteY7" fmla="*/ 3592099 h 3595582"/>
              <a:gd name="connsiteX8" fmla="*/ 881 w 5011411"/>
              <a:gd name="connsiteY8" fmla="*/ 2691968 h 3595582"/>
              <a:gd name="connsiteX0" fmla="*/ 881 w 5011411"/>
              <a:gd name="connsiteY0" fmla="*/ 2708362 h 3611976"/>
              <a:gd name="connsiteX1" fmla="*/ 1263785 w 5011411"/>
              <a:gd name="connsiteY1" fmla="*/ 971885 h 3611976"/>
              <a:gd name="connsiteX2" fmla="*/ 1902928 w 5011411"/>
              <a:gd name="connsiteY2" fmla="*/ 470969 h 3611976"/>
              <a:gd name="connsiteX3" fmla="*/ 2742735 w 5011411"/>
              <a:gd name="connsiteY3" fmla="*/ 42744 h 3611976"/>
              <a:gd name="connsiteX4" fmla="*/ 3951344 w 5011411"/>
              <a:gd name="connsiteY4" fmla="*/ 174630 h 3611976"/>
              <a:gd name="connsiteX5" fmla="*/ 4926908 w 5011411"/>
              <a:gd name="connsiteY5" fmla="*/ 2898347 h 3611976"/>
              <a:gd name="connsiteX6" fmla="*/ 4401441 w 5011411"/>
              <a:gd name="connsiteY6" fmla="*/ 3611976 h 3611976"/>
              <a:gd name="connsiteX7" fmla="*/ 1936 w 5011411"/>
              <a:gd name="connsiteY7" fmla="*/ 3608493 h 3611976"/>
              <a:gd name="connsiteX8" fmla="*/ 881 w 5011411"/>
              <a:gd name="connsiteY8" fmla="*/ 2708362 h 3611976"/>
              <a:gd name="connsiteX0" fmla="*/ 881 w 5008661"/>
              <a:gd name="connsiteY0" fmla="*/ 2708362 h 3611976"/>
              <a:gd name="connsiteX1" fmla="*/ 1263785 w 5008661"/>
              <a:gd name="connsiteY1" fmla="*/ 971885 h 3611976"/>
              <a:gd name="connsiteX2" fmla="*/ 1902928 w 5008661"/>
              <a:gd name="connsiteY2" fmla="*/ 470969 h 3611976"/>
              <a:gd name="connsiteX3" fmla="*/ 2742735 w 5008661"/>
              <a:gd name="connsiteY3" fmla="*/ 42744 h 3611976"/>
              <a:gd name="connsiteX4" fmla="*/ 3951344 w 5008661"/>
              <a:gd name="connsiteY4" fmla="*/ 174630 h 3611976"/>
              <a:gd name="connsiteX5" fmla="*/ 4926908 w 5008661"/>
              <a:gd name="connsiteY5" fmla="*/ 2898347 h 3611976"/>
              <a:gd name="connsiteX6" fmla="*/ 4401441 w 5008661"/>
              <a:gd name="connsiteY6" fmla="*/ 3611976 h 3611976"/>
              <a:gd name="connsiteX7" fmla="*/ 1936 w 5008661"/>
              <a:gd name="connsiteY7" fmla="*/ 3608493 h 3611976"/>
              <a:gd name="connsiteX8" fmla="*/ 881 w 5008661"/>
              <a:gd name="connsiteY8" fmla="*/ 2708362 h 3611976"/>
              <a:gd name="connsiteX0" fmla="*/ 881 w 4523972"/>
              <a:gd name="connsiteY0" fmla="*/ 2708362 h 3611976"/>
              <a:gd name="connsiteX1" fmla="*/ 1263785 w 4523972"/>
              <a:gd name="connsiteY1" fmla="*/ 971885 h 3611976"/>
              <a:gd name="connsiteX2" fmla="*/ 1902928 w 4523972"/>
              <a:gd name="connsiteY2" fmla="*/ 470969 h 3611976"/>
              <a:gd name="connsiteX3" fmla="*/ 2742735 w 4523972"/>
              <a:gd name="connsiteY3" fmla="*/ 42744 h 3611976"/>
              <a:gd name="connsiteX4" fmla="*/ 3951344 w 4523972"/>
              <a:gd name="connsiteY4" fmla="*/ 174630 h 3611976"/>
              <a:gd name="connsiteX5" fmla="*/ 4133083 w 4523972"/>
              <a:gd name="connsiteY5" fmla="*/ 706099 h 3611976"/>
              <a:gd name="connsiteX6" fmla="*/ 4401441 w 4523972"/>
              <a:gd name="connsiteY6" fmla="*/ 3611976 h 3611976"/>
              <a:gd name="connsiteX7" fmla="*/ 1936 w 4523972"/>
              <a:gd name="connsiteY7" fmla="*/ 3608493 h 3611976"/>
              <a:gd name="connsiteX8" fmla="*/ 881 w 4523972"/>
              <a:gd name="connsiteY8" fmla="*/ 2708362 h 3611976"/>
              <a:gd name="connsiteX0" fmla="*/ 881 w 4533029"/>
              <a:gd name="connsiteY0" fmla="*/ 2708362 h 3611976"/>
              <a:gd name="connsiteX1" fmla="*/ 1263785 w 4533029"/>
              <a:gd name="connsiteY1" fmla="*/ 971885 h 3611976"/>
              <a:gd name="connsiteX2" fmla="*/ 1902928 w 4533029"/>
              <a:gd name="connsiteY2" fmla="*/ 470969 h 3611976"/>
              <a:gd name="connsiteX3" fmla="*/ 2742735 w 4533029"/>
              <a:gd name="connsiteY3" fmla="*/ 42744 h 3611976"/>
              <a:gd name="connsiteX4" fmla="*/ 3951344 w 4533029"/>
              <a:gd name="connsiteY4" fmla="*/ 174630 h 3611976"/>
              <a:gd name="connsiteX5" fmla="*/ 4243849 w 4533029"/>
              <a:gd name="connsiteY5" fmla="*/ 909170 h 3611976"/>
              <a:gd name="connsiteX6" fmla="*/ 4401441 w 4533029"/>
              <a:gd name="connsiteY6" fmla="*/ 3611976 h 3611976"/>
              <a:gd name="connsiteX7" fmla="*/ 1936 w 4533029"/>
              <a:gd name="connsiteY7" fmla="*/ 3608493 h 3611976"/>
              <a:gd name="connsiteX8" fmla="*/ 881 w 4533029"/>
              <a:gd name="connsiteY8" fmla="*/ 2708362 h 3611976"/>
              <a:gd name="connsiteX0" fmla="*/ 881 w 4522245"/>
              <a:gd name="connsiteY0" fmla="*/ 2708362 h 3611976"/>
              <a:gd name="connsiteX1" fmla="*/ 1263785 w 4522245"/>
              <a:gd name="connsiteY1" fmla="*/ 971885 h 3611976"/>
              <a:gd name="connsiteX2" fmla="*/ 1902928 w 4522245"/>
              <a:gd name="connsiteY2" fmla="*/ 470969 h 3611976"/>
              <a:gd name="connsiteX3" fmla="*/ 2742735 w 4522245"/>
              <a:gd name="connsiteY3" fmla="*/ 42744 h 3611976"/>
              <a:gd name="connsiteX4" fmla="*/ 3951344 w 4522245"/>
              <a:gd name="connsiteY4" fmla="*/ 174630 h 3611976"/>
              <a:gd name="connsiteX5" fmla="*/ 4110007 w 4522245"/>
              <a:gd name="connsiteY5" fmla="*/ 886094 h 3611976"/>
              <a:gd name="connsiteX6" fmla="*/ 4401441 w 4522245"/>
              <a:gd name="connsiteY6" fmla="*/ 3611976 h 3611976"/>
              <a:gd name="connsiteX7" fmla="*/ 1936 w 4522245"/>
              <a:gd name="connsiteY7" fmla="*/ 3608493 h 3611976"/>
              <a:gd name="connsiteX8" fmla="*/ 881 w 4522245"/>
              <a:gd name="connsiteY8" fmla="*/ 2708362 h 3611976"/>
              <a:gd name="connsiteX0" fmla="*/ 881 w 4532624"/>
              <a:gd name="connsiteY0" fmla="*/ 2708362 h 3611976"/>
              <a:gd name="connsiteX1" fmla="*/ 1263785 w 4532624"/>
              <a:gd name="connsiteY1" fmla="*/ 971885 h 3611976"/>
              <a:gd name="connsiteX2" fmla="*/ 1902928 w 4532624"/>
              <a:gd name="connsiteY2" fmla="*/ 470969 h 3611976"/>
              <a:gd name="connsiteX3" fmla="*/ 2742735 w 4532624"/>
              <a:gd name="connsiteY3" fmla="*/ 42744 h 3611976"/>
              <a:gd name="connsiteX4" fmla="*/ 3951344 w 4532624"/>
              <a:gd name="connsiteY4" fmla="*/ 174630 h 3611976"/>
              <a:gd name="connsiteX5" fmla="*/ 4239234 w 4532624"/>
              <a:gd name="connsiteY5" fmla="*/ 904555 h 3611976"/>
              <a:gd name="connsiteX6" fmla="*/ 4401441 w 4532624"/>
              <a:gd name="connsiteY6" fmla="*/ 3611976 h 3611976"/>
              <a:gd name="connsiteX7" fmla="*/ 1936 w 4532624"/>
              <a:gd name="connsiteY7" fmla="*/ 3608493 h 3611976"/>
              <a:gd name="connsiteX8" fmla="*/ 881 w 4532624"/>
              <a:gd name="connsiteY8" fmla="*/ 2708362 h 3611976"/>
              <a:gd name="connsiteX0" fmla="*/ 881 w 4532624"/>
              <a:gd name="connsiteY0" fmla="*/ 2708362 h 3611976"/>
              <a:gd name="connsiteX1" fmla="*/ 1263785 w 4532624"/>
              <a:gd name="connsiteY1" fmla="*/ 971885 h 3611976"/>
              <a:gd name="connsiteX2" fmla="*/ 1902928 w 4532624"/>
              <a:gd name="connsiteY2" fmla="*/ 470969 h 3611976"/>
              <a:gd name="connsiteX3" fmla="*/ 2742735 w 4532624"/>
              <a:gd name="connsiteY3" fmla="*/ 42744 h 3611976"/>
              <a:gd name="connsiteX4" fmla="*/ 3951344 w 4532624"/>
              <a:gd name="connsiteY4" fmla="*/ 174630 h 3611976"/>
              <a:gd name="connsiteX5" fmla="*/ 4239234 w 4532624"/>
              <a:gd name="connsiteY5" fmla="*/ 904555 h 3611976"/>
              <a:gd name="connsiteX6" fmla="*/ 4401441 w 4532624"/>
              <a:gd name="connsiteY6" fmla="*/ 3611976 h 3611976"/>
              <a:gd name="connsiteX7" fmla="*/ 1936 w 4532624"/>
              <a:gd name="connsiteY7" fmla="*/ 3608493 h 3611976"/>
              <a:gd name="connsiteX8" fmla="*/ 881 w 4532624"/>
              <a:gd name="connsiteY8" fmla="*/ 2708362 h 3611976"/>
              <a:gd name="connsiteX0" fmla="*/ 881 w 4532624"/>
              <a:gd name="connsiteY0" fmla="*/ 2708362 h 3611976"/>
              <a:gd name="connsiteX1" fmla="*/ 1263785 w 4532624"/>
              <a:gd name="connsiteY1" fmla="*/ 971885 h 3611976"/>
              <a:gd name="connsiteX2" fmla="*/ 1902928 w 4532624"/>
              <a:gd name="connsiteY2" fmla="*/ 470969 h 3611976"/>
              <a:gd name="connsiteX3" fmla="*/ 2742735 w 4532624"/>
              <a:gd name="connsiteY3" fmla="*/ 42744 h 3611976"/>
              <a:gd name="connsiteX4" fmla="*/ 3951344 w 4532624"/>
              <a:gd name="connsiteY4" fmla="*/ 174630 h 3611976"/>
              <a:gd name="connsiteX5" fmla="*/ 4239234 w 4532624"/>
              <a:gd name="connsiteY5" fmla="*/ 904555 h 3611976"/>
              <a:gd name="connsiteX6" fmla="*/ 4401441 w 4532624"/>
              <a:gd name="connsiteY6" fmla="*/ 3611976 h 3611976"/>
              <a:gd name="connsiteX7" fmla="*/ 1936 w 4532624"/>
              <a:gd name="connsiteY7" fmla="*/ 3608493 h 3611976"/>
              <a:gd name="connsiteX8" fmla="*/ 881 w 4532624"/>
              <a:gd name="connsiteY8" fmla="*/ 2708362 h 3611976"/>
              <a:gd name="connsiteX0" fmla="*/ 881 w 4532222"/>
              <a:gd name="connsiteY0" fmla="*/ 2708362 h 3611976"/>
              <a:gd name="connsiteX1" fmla="*/ 1263785 w 4532222"/>
              <a:gd name="connsiteY1" fmla="*/ 971885 h 3611976"/>
              <a:gd name="connsiteX2" fmla="*/ 1902928 w 4532222"/>
              <a:gd name="connsiteY2" fmla="*/ 470969 h 3611976"/>
              <a:gd name="connsiteX3" fmla="*/ 2742735 w 4532222"/>
              <a:gd name="connsiteY3" fmla="*/ 42744 h 3611976"/>
              <a:gd name="connsiteX4" fmla="*/ 3951344 w 4532222"/>
              <a:gd name="connsiteY4" fmla="*/ 174630 h 3611976"/>
              <a:gd name="connsiteX5" fmla="*/ 4234619 w 4532222"/>
              <a:gd name="connsiteY5" fmla="*/ 918401 h 3611976"/>
              <a:gd name="connsiteX6" fmla="*/ 4401441 w 4532222"/>
              <a:gd name="connsiteY6" fmla="*/ 3611976 h 3611976"/>
              <a:gd name="connsiteX7" fmla="*/ 1936 w 4532222"/>
              <a:gd name="connsiteY7" fmla="*/ 3608493 h 3611976"/>
              <a:gd name="connsiteX8" fmla="*/ 881 w 4532222"/>
              <a:gd name="connsiteY8" fmla="*/ 2708362 h 3611976"/>
              <a:gd name="connsiteX0" fmla="*/ 881 w 4532222"/>
              <a:gd name="connsiteY0" fmla="*/ 2708362 h 3611976"/>
              <a:gd name="connsiteX1" fmla="*/ 1263785 w 4532222"/>
              <a:gd name="connsiteY1" fmla="*/ 971885 h 3611976"/>
              <a:gd name="connsiteX2" fmla="*/ 1902928 w 4532222"/>
              <a:gd name="connsiteY2" fmla="*/ 470969 h 3611976"/>
              <a:gd name="connsiteX3" fmla="*/ 2742735 w 4532222"/>
              <a:gd name="connsiteY3" fmla="*/ 42744 h 3611976"/>
              <a:gd name="connsiteX4" fmla="*/ 3951344 w 4532222"/>
              <a:gd name="connsiteY4" fmla="*/ 174630 h 3611976"/>
              <a:gd name="connsiteX5" fmla="*/ 4234619 w 4532222"/>
              <a:gd name="connsiteY5" fmla="*/ 918401 h 3611976"/>
              <a:gd name="connsiteX6" fmla="*/ 4401441 w 4532222"/>
              <a:gd name="connsiteY6" fmla="*/ 3611976 h 3611976"/>
              <a:gd name="connsiteX7" fmla="*/ 1936 w 4532222"/>
              <a:gd name="connsiteY7" fmla="*/ 3608493 h 3611976"/>
              <a:gd name="connsiteX8" fmla="*/ 881 w 4532222"/>
              <a:gd name="connsiteY8" fmla="*/ 2708362 h 3611976"/>
              <a:gd name="connsiteX0" fmla="*/ 881 w 4532222"/>
              <a:gd name="connsiteY0" fmla="*/ 2708362 h 3611976"/>
              <a:gd name="connsiteX1" fmla="*/ 1263785 w 4532222"/>
              <a:gd name="connsiteY1" fmla="*/ 971885 h 3611976"/>
              <a:gd name="connsiteX2" fmla="*/ 1902928 w 4532222"/>
              <a:gd name="connsiteY2" fmla="*/ 470969 h 3611976"/>
              <a:gd name="connsiteX3" fmla="*/ 2742735 w 4532222"/>
              <a:gd name="connsiteY3" fmla="*/ 42744 h 3611976"/>
              <a:gd name="connsiteX4" fmla="*/ 3951344 w 4532222"/>
              <a:gd name="connsiteY4" fmla="*/ 174630 h 3611976"/>
              <a:gd name="connsiteX5" fmla="*/ 4234619 w 4532222"/>
              <a:gd name="connsiteY5" fmla="*/ 918401 h 3611976"/>
              <a:gd name="connsiteX6" fmla="*/ 4401441 w 4532222"/>
              <a:gd name="connsiteY6" fmla="*/ 3611976 h 3611976"/>
              <a:gd name="connsiteX7" fmla="*/ 1936 w 4532222"/>
              <a:gd name="connsiteY7" fmla="*/ 3608493 h 3611976"/>
              <a:gd name="connsiteX8" fmla="*/ 881 w 4532222"/>
              <a:gd name="connsiteY8" fmla="*/ 2708362 h 3611976"/>
              <a:gd name="connsiteX0" fmla="*/ 881 w 4359065"/>
              <a:gd name="connsiteY0" fmla="*/ 2708362 h 5435004"/>
              <a:gd name="connsiteX1" fmla="*/ 1263785 w 4359065"/>
              <a:gd name="connsiteY1" fmla="*/ 971885 h 5435004"/>
              <a:gd name="connsiteX2" fmla="*/ 1902928 w 4359065"/>
              <a:gd name="connsiteY2" fmla="*/ 470969 h 5435004"/>
              <a:gd name="connsiteX3" fmla="*/ 2742735 w 4359065"/>
              <a:gd name="connsiteY3" fmla="*/ 42744 h 5435004"/>
              <a:gd name="connsiteX4" fmla="*/ 3951344 w 4359065"/>
              <a:gd name="connsiteY4" fmla="*/ 174630 h 5435004"/>
              <a:gd name="connsiteX5" fmla="*/ 4234619 w 4359065"/>
              <a:gd name="connsiteY5" fmla="*/ 918401 h 5435004"/>
              <a:gd name="connsiteX6" fmla="*/ 3164552 w 4359065"/>
              <a:gd name="connsiteY6" fmla="*/ 5435004 h 5435004"/>
              <a:gd name="connsiteX7" fmla="*/ 1936 w 4359065"/>
              <a:gd name="connsiteY7" fmla="*/ 3608493 h 5435004"/>
              <a:gd name="connsiteX8" fmla="*/ 881 w 4359065"/>
              <a:gd name="connsiteY8" fmla="*/ 2708362 h 5435004"/>
              <a:gd name="connsiteX0" fmla="*/ 881 w 4359065"/>
              <a:gd name="connsiteY0" fmla="*/ 2708362 h 5882684"/>
              <a:gd name="connsiteX1" fmla="*/ 1263785 w 4359065"/>
              <a:gd name="connsiteY1" fmla="*/ 971885 h 5882684"/>
              <a:gd name="connsiteX2" fmla="*/ 1902928 w 4359065"/>
              <a:gd name="connsiteY2" fmla="*/ 470969 h 5882684"/>
              <a:gd name="connsiteX3" fmla="*/ 2742735 w 4359065"/>
              <a:gd name="connsiteY3" fmla="*/ 42744 h 5882684"/>
              <a:gd name="connsiteX4" fmla="*/ 3951344 w 4359065"/>
              <a:gd name="connsiteY4" fmla="*/ 174630 h 5882684"/>
              <a:gd name="connsiteX5" fmla="*/ 4234619 w 4359065"/>
              <a:gd name="connsiteY5" fmla="*/ 918401 h 5882684"/>
              <a:gd name="connsiteX6" fmla="*/ 3127630 w 4359065"/>
              <a:gd name="connsiteY6" fmla="*/ 5882684 h 5882684"/>
              <a:gd name="connsiteX7" fmla="*/ 1936 w 4359065"/>
              <a:gd name="connsiteY7" fmla="*/ 3608493 h 5882684"/>
              <a:gd name="connsiteX8" fmla="*/ 881 w 4359065"/>
              <a:gd name="connsiteY8" fmla="*/ 2708362 h 5882684"/>
              <a:gd name="connsiteX0" fmla="*/ 881 w 4359065"/>
              <a:gd name="connsiteY0" fmla="*/ 2708362 h 5882684"/>
              <a:gd name="connsiteX1" fmla="*/ 1263785 w 4359065"/>
              <a:gd name="connsiteY1" fmla="*/ 971885 h 5882684"/>
              <a:gd name="connsiteX2" fmla="*/ 1902928 w 4359065"/>
              <a:gd name="connsiteY2" fmla="*/ 470969 h 5882684"/>
              <a:gd name="connsiteX3" fmla="*/ 2742735 w 4359065"/>
              <a:gd name="connsiteY3" fmla="*/ 42744 h 5882684"/>
              <a:gd name="connsiteX4" fmla="*/ 3951344 w 4359065"/>
              <a:gd name="connsiteY4" fmla="*/ 174630 h 5882684"/>
              <a:gd name="connsiteX5" fmla="*/ 4234619 w 4359065"/>
              <a:gd name="connsiteY5" fmla="*/ 918401 h 5882684"/>
              <a:gd name="connsiteX6" fmla="*/ 3127630 w 4359065"/>
              <a:gd name="connsiteY6" fmla="*/ 5882684 h 5882684"/>
              <a:gd name="connsiteX7" fmla="*/ 1936 w 4359065"/>
              <a:gd name="connsiteY7" fmla="*/ 3608493 h 5882684"/>
              <a:gd name="connsiteX8" fmla="*/ 881 w 4359065"/>
              <a:gd name="connsiteY8" fmla="*/ 2708362 h 5882684"/>
              <a:gd name="connsiteX0" fmla="*/ 881 w 4359065"/>
              <a:gd name="connsiteY0" fmla="*/ 2708362 h 5882684"/>
              <a:gd name="connsiteX1" fmla="*/ 1263785 w 4359065"/>
              <a:gd name="connsiteY1" fmla="*/ 971885 h 5882684"/>
              <a:gd name="connsiteX2" fmla="*/ 1902928 w 4359065"/>
              <a:gd name="connsiteY2" fmla="*/ 470969 h 5882684"/>
              <a:gd name="connsiteX3" fmla="*/ 2742735 w 4359065"/>
              <a:gd name="connsiteY3" fmla="*/ 42744 h 5882684"/>
              <a:gd name="connsiteX4" fmla="*/ 3951344 w 4359065"/>
              <a:gd name="connsiteY4" fmla="*/ 174630 h 5882684"/>
              <a:gd name="connsiteX5" fmla="*/ 4234619 w 4359065"/>
              <a:gd name="connsiteY5" fmla="*/ 918401 h 5882684"/>
              <a:gd name="connsiteX6" fmla="*/ 3127630 w 4359065"/>
              <a:gd name="connsiteY6" fmla="*/ 5882684 h 5882684"/>
              <a:gd name="connsiteX7" fmla="*/ 1936 w 4359065"/>
              <a:gd name="connsiteY7" fmla="*/ 3608493 h 5882684"/>
              <a:gd name="connsiteX8" fmla="*/ 881 w 4359065"/>
              <a:gd name="connsiteY8" fmla="*/ 2708362 h 5882684"/>
              <a:gd name="connsiteX0" fmla="*/ 881 w 4359065"/>
              <a:gd name="connsiteY0" fmla="*/ 2708362 h 5882684"/>
              <a:gd name="connsiteX1" fmla="*/ 1319168 w 4359065"/>
              <a:gd name="connsiteY1" fmla="*/ 2476460 h 5882684"/>
              <a:gd name="connsiteX2" fmla="*/ 1902928 w 4359065"/>
              <a:gd name="connsiteY2" fmla="*/ 470969 h 5882684"/>
              <a:gd name="connsiteX3" fmla="*/ 2742735 w 4359065"/>
              <a:gd name="connsiteY3" fmla="*/ 42744 h 5882684"/>
              <a:gd name="connsiteX4" fmla="*/ 3951344 w 4359065"/>
              <a:gd name="connsiteY4" fmla="*/ 174630 h 5882684"/>
              <a:gd name="connsiteX5" fmla="*/ 4234619 w 4359065"/>
              <a:gd name="connsiteY5" fmla="*/ 918401 h 5882684"/>
              <a:gd name="connsiteX6" fmla="*/ 3127630 w 4359065"/>
              <a:gd name="connsiteY6" fmla="*/ 5882684 h 5882684"/>
              <a:gd name="connsiteX7" fmla="*/ 1936 w 4359065"/>
              <a:gd name="connsiteY7" fmla="*/ 3608493 h 5882684"/>
              <a:gd name="connsiteX8" fmla="*/ 881 w 4359065"/>
              <a:gd name="connsiteY8" fmla="*/ 2708362 h 5882684"/>
              <a:gd name="connsiteX0" fmla="*/ 881 w 4359065"/>
              <a:gd name="connsiteY0" fmla="*/ 2708362 h 5882684"/>
              <a:gd name="connsiteX1" fmla="*/ 1319168 w 4359065"/>
              <a:gd name="connsiteY1" fmla="*/ 2476460 h 5882684"/>
              <a:gd name="connsiteX2" fmla="*/ 1902928 w 4359065"/>
              <a:gd name="connsiteY2" fmla="*/ 470969 h 5882684"/>
              <a:gd name="connsiteX3" fmla="*/ 2742735 w 4359065"/>
              <a:gd name="connsiteY3" fmla="*/ 42744 h 5882684"/>
              <a:gd name="connsiteX4" fmla="*/ 3951344 w 4359065"/>
              <a:gd name="connsiteY4" fmla="*/ 174630 h 5882684"/>
              <a:gd name="connsiteX5" fmla="*/ 4234619 w 4359065"/>
              <a:gd name="connsiteY5" fmla="*/ 918401 h 5882684"/>
              <a:gd name="connsiteX6" fmla="*/ 3127630 w 4359065"/>
              <a:gd name="connsiteY6" fmla="*/ 5882684 h 5882684"/>
              <a:gd name="connsiteX7" fmla="*/ 1936 w 4359065"/>
              <a:gd name="connsiteY7" fmla="*/ 3608493 h 5882684"/>
              <a:gd name="connsiteX8" fmla="*/ 881 w 4359065"/>
              <a:gd name="connsiteY8" fmla="*/ 2708362 h 5882684"/>
              <a:gd name="connsiteX0" fmla="*/ 881 w 4359065"/>
              <a:gd name="connsiteY0" fmla="*/ 2708362 h 5882684"/>
              <a:gd name="connsiteX1" fmla="*/ 1319168 w 4359065"/>
              <a:gd name="connsiteY1" fmla="*/ 2476460 h 5882684"/>
              <a:gd name="connsiteX2" fmla="*/ 1902928 w 4359065"/>
              <a:gd name="connsiteY2" fmla="*/ 470969 h 5882684"/>
              <a:gd name="connsiteX3" fmla="*/ 2742735 w 4359065"/>
              <a:gd name="connsiteY3" fmla="*/ 42744 h 5882684"/>
              <a:gd name="connsiteX4" fmla="*/ 3951344 w 4359065"/>
              <a:gd name="connsiteY4" fmla="*/ 174630 h 5882684"/>
              <a:gd name="connsiteX5" fmla="*/ 4234619 w 4359065"/>
              <a:gd name="connsiteY5" fmla="*/ 918401 h 5882684"/>
              <a:gd name="connsiteX6" fmla="*/ 3127630 w 4359065"/>
              <a:gd name="connsiteY6" fmla="*/ 5882684 h 5882684"/>
              <a:gd name="connsiteX7" fmla="*/ 1936 w 4359065"/>
              <a:gd name="connsiteY7" fmla="*/ 3608493 h 5882684"/>
              <a:gd name="connsiteX8" fmla="*/ 881 w 4359065"/>
              <a:gd name="connsiteY8" fmla="*/ 2708362 h 5882684"/>
              <a:gd name="connsiteX0" fmla="*/ 881 w 4359065"/>
              <a:gd name="connsiteY0" fmla="*/ 2703697 h 5878019"/>
              <a:gd name="connsiteX1" fmla="*/ 1319168 w 4359065"/>
              <a:gd name="connsiteY1" fmla="*/ 2471795 h 5878019"/>
              <a:gd name="connsiteX2" fmla="*/ 1902928 w 4359065"/>
              <a:gd name="connsiteY2" fmla="*/ 466304 h 5878019"/>
              <a:gd name="connsiteX3" fmla="*/ 2742735 w 4359065"/>
              <a:gd name="connsiteY3" fmla="*/ 38079 h 5878019"/>
              <a:gd name="connsiteX4" fmla="*/ 3951344 w 4359065"/>
              <a:gd name="connsiteY4" fmla="*/ 169965 h 5878019"/>
              <a:gd name="connsiteX5" fmla="*/ 4234619 w 4359065"/>
              <a:gd name="connsiteY5" fmla="*/ 913736 h 5878019"/>
              <a:gd name="connsiteX6" fmla="*/ 3127630 w 4359065"/>
              <a:gd name="connsiteY6" fmla="*/ 5878019 h 5878019"/>
              <a:gd name="connsiteX7" fmla="*/ 1936 w 4359065"/>
              <a:gd name="connsiteY7" fmla="*/ 3603828 h 5878019"/>
              <a:gd name="connsiteX8" fmla="*/ 881 w 4359065"/>
              <a:gd name="connsiteY8" fmla="*/ 2703697 h 5878019"/>
              <a:gd name="connsiteX0" fmla="*/ 881 w 4359065"/>
              <a:gd name="connsiteY0" fmla="*/ 2709349 h 5883671"/>
              <a:gd name="connsiteX1" fmla="*/ 1319168 w 4359065"/>
              <a:gd name="connsiteY1" fmla="*/ 2477447 h 5883671"/>
              <a:gd name="connsiteX2" fmla="*/ 1902928 w 4359065"/>
              <a:gd name="connsiteY2" fmla="*/ 471956 h 5883671"/>
              <a:gd name="connsiteX3" fmla="*/ 2742735 w 4359065"/>
              <a:gd name="connsiteY3" fmla="*/ 43731 h 5883671"/>
              <a:gd name="connsiteX4" fmla="*/ 3951344 w 4359065"/>
              <a:gd name="connsiteY4" fmla="*/ 175617 h 5883671"/>
              <a:gd name="connsiteX5" fmla="*/ 4234619 w 4359065"/>
              <a:gd name="connsiteY5" fmla="*/ 919388 h 5883671"/>
              <a:gd name="connsiteX6" fmla="*/ 3127630 w 4359065"/>
              <a:gd name="connsiteY6" fmla="*/ 5883671 h 5883671"/>
              <a:gd name="connsiteX7" fmla="*/ 1936 w 4359065"/>
              <a:gd name="connsiteY7" fmla="*/ 3609480 h 5883671"/>
              <a:gd name="connsiteX8" fmla="*/ 881 w 4359065"/>
              <a:gd name="connsiteY8" fmla="*/ 2709349 h 5883671"/>
              <a:gd name="connsiteX0" fmla="*/ 881 w 4359065"/>
              <a:gd name="connsiteY0" fmla="*/ 2708364 h 5882686"/>
              <a:gd name="connsiteX1" fmla="*/ 1319168 w 4359065"/>
              <a:gd name="connsiteY1" fmla="*/ 2476462 h 5882686"/>
              <a:gd name="connsiteX2" fmla="*/ 1902928 w 4359065"/>
              <a:gd name="connsiteY2" fmla="*/ 470971 h 5882686"/>
              <a:gd name="connsiteX3" fmla="*/ 2742735 w 4359065"/>
              <a:gd name="connsiteY3" fmla="*/ 42746 h 5882686"/>
              <a:gd name="connsiteX4" fmla="*/ 3951344 w 4359065"/>
              <a:gd name="connsiteY4" fmla="*/ 174632 h 5882686"/>
              <a:gd name="connsiteX5" fmla="*/ 4234619 w 4359065"/>
              <a:gd name="connsiteY5" fmla="*/ 918403 h 5882686"/>
              <a:gd name="connsiteX6" fmla="*/ 3127630 w 4359065"/>
              <a:gd name="connsiteY6" fmla="*/ 5882686 h 5882686"/>
              <a:gd name="connsiteX7" fmla="*/ 1936 w 4359065"/>
              <a:gd name="connsiteY7" fmla="*/ 3608495 h 5882686"/>
              <a:gd name="connsiteX8" fmla="*/ 881 w 4359065"/>
              <a:gd name="connsiteY8" fmla="*/ 2708364 h 5882686"/>
              <a:gd name="connsiteX0" fmla="*/ 4 w 4358188"/>
              <a:gd name="connsiteY0" fmla="*/ 2708364 h 5897665"/>
              <a:gd name="connsiteX1" fmla="*/ 1318291 w 4358188"/>
              <a:gd name="connsiteY1" fmla="*/ 2476462 h 5897665"/>
              <a:gd name="connsiteX2" fmla="*/ 1902051 w 4358188"/>
              <a:gd name="connsiteY2" fmla="*/ 470971 h 5897665"/>
              <a:gd name="connsiteX3" fmla="*/ 2741858 w 4358188"/>
              <a:gd name="connsiteY3" fmla="*/ 42746 h 5897665"/>
              <a:gd name="connsiteX4" fmla="*/ 3950467 w 4358188"/>
              <a:gd name="connsiteY4" fmla="*/ 174632 h 5897665"/>
              <a:gd name="connsiteX5" fmla="*/ 4233742 w 4358188"/>
              <a:gd name="connsiteY5" fmla="*/ 918403 h 5897665"/>
              <a:gd name="connsiteX6" fmla="*/ 3126753 w 4358188"/>
              <a:gd name="connsiteY6" fmla="*/ 5882686 h 5897665"/>
              <a:gd name="connsiteX7" fmla="*/ 2765599 w 4358188"/>
              <a:gd name="connsiteY7" fmla="*/ 5897665 h 5897665"/>
              <a:gd name="connsiteX8" fmla="*/ 4 w 4358188"/>
              <a:gd name="connsiteY8" fmla="*/ 2708364 h 5897665"/>
              <a:gd name="connsiteX0" fmla="*/ 417050 w 3039897"/>
              <a:gd name="connsiteY0" fmla="*/ 4356013 h 5897665"/>
              <a:gd name="connsiteX1" fmla="*/ 0 w 3039897"/>
              <a:gd name="connsiteY1" fmla="*/ 2476462 h 5897665"/>
              <a:gd name="connsiteX2" fmla="*/ 583760 w 3039897"/>
              <a:gd name="connsiteY2" fmla="*/ 470971 h 5897665"/>
              <a:gd name="connsiteX3" fmla="*/ 1423567 w 3039897"/>
              <a:gd name="connsiteY3" fmla="*/ 42746 h 5897665"/>
              <a:gd name="connsiteX4" fmla="*/ 2632176 w 3039897"/>
              <a:gd name="connsiteY4" fmla="*/ 174632 h 5897665"/>
              <a:gd name="connsiteX5" fmla="*/ 2915451 w 3039897"/>
              <a:gd name="connsiteY5" fmla="*/ 918403 h 5897665"/>
              <a:gd name="connsiteX6" fmla="*/ 1808462 w 3039897"/>
              <a:gd name="connsiteY6" fmla="*/ 5882686 h 5897665"/>
              <a:gd name="connsiteX7" fmla="*/ 1447308 w 3039897"/>
              <a:gd name="connsiteY7" fmla="*/ 5897665 h 5897665"/>
              <a:gd name="connsiteX8" fmla="*/ 417050 w 3039897"/>
              <a:gd name="connsiteY8" fmla="*/ 4356013 h 5897665"/>
              <a:gd name="connsiteX0" fmla="*/ 52445 w 2675292"/>
              <a:gd name="connsiteY0" fmla="*/ 4356013 h 5897665"/>
              <a:gd name="connsiteX1" fmla="*/ 0 w 2675292"/>
              <a:gd name="connsiteY1" fmla="*/ 3676431 h 5897665"/>
              <a:gd name="connsiteX2" fmla="*/ 219155 w 2675292"/>
              <a:gd name="connsiteY2" fmla="*/ 470971 h 5897665"/>
              <a:gd name="connsiteX3" fmla="*/ 1058962 w 2675292"/>
              <a:gd name="connsiteY3" fmla="*/ 42746 h 5897665"/>
              <a:gd name="connsiteX4" fmla="*/ 2267571 w 2675292"/>
              <a:gd name="connsiteY4" fmla="*/ 174632 h 5897665"/>
              <a:gd name="connsiteX5" fmla="*/ 2550846 w 2675292"/>
              <a:gd name="connsiteY5" fmla="*/ 918403 h 5897665"/>
              <a:gd name="connsiteX6" fmla="*/ 1443857 w 2675292"/>
              <a:gd name="connsiteY6" fmla="*/ 5882686 h 5897665"/>
              <a:gd name="connsiteX7" fmla="*/ 1082703 w 2675292"/>
              <a:gd name="connsiteY7" fmla="*/ 5897665 h 5897665"/>
              <a:gd name="connsiteX8" fmla="*/ 52445 w 2675292"/>
              <a:gd name="connsiteY8" fmla="*/ 4356013 h 5897665"/>
              <a:gd name="connsiteX0" fmla="*/ 52445 w 2675292"/>
              <a:gd name="connsiteY0" fmla="*/ 4356013 h 5897665"/>
              <a:gd name="connsiteX1" fmla="*/ 0 w 2675292"/>
              <a:gd name="connsiteY1" fmla="*/ 3676431 h 5897665"/>
              <a:gd name="connsiteX2" fmla="*/ 219155 w 2675292"/>
              <a:gd name="connsiteY2" fmla="*/ 470971 h 5897665"/>
              <a:gd name="connsiteX3" fmla="*/ 1058962 w 2675292"/>
              <a:gd name="connsiteY3" fmla="*/ 42746 h 5897665"/>
              <a:gd name="connsiteX4" fmla="*/ 2267571 w 2675292"/>
              <a:gd name="connsiteY4" fmla="*/ 174632 h 5897665"/>
              <a:gd name="connsiteX5" fmla="*/ 2550846 w 2675292"/>
              <a:gd name="connsiteY5" fmla="*/ 918403 h 5897665"/>
              <a:gd name="connsiteX6" fmla="*/ 1443857 w 2675292"/>
              <a:gd name="connsiteY6" fmla="*/ 5882686 h 5897665"/>
              <a:gd name="connsiteX7" fmla="*/ 1082703 w 2675292"/>
              <a:gd name="connsiteY7" fmla="*/ 5897665 h 5897665"/>
              <a:gd name="connsiteX8" fmla="*/ 52445 w 2675292"/>
              <a:gd name="connsiteY8" fmla="*/ 4356013 h 5897665"/>
              <a:gd name="connsiteX0" fmla="*/ 9 w 2622856"/>
              <a:gd name="connsiteY0" fmla="*/ 4356013 h 5897665"/>
              <a:gd name="connsiteX1" fmla="*/ 302939 w 2622856"/>
              <a:gd name="connsiteY1" fmla="*/ 3431823 h 5897665"/>
              <a:gd name="connsiteX2" fmla="*/ 166719 w 2622856"/>
              <a:gd name="connsiteY2" fmla="*/ 470971 h 5897665"/>
              <a:gd name="connsiteX3" fmla="*/ 1006526 w 2622856"/>
              <a:gd name="connsiteY3" fmla="*/ 42746 h 5897665"/>
              <a:gd name="connsiteX4" fmla="*/ 2215135 w 2622856"/>
              <a:gd name="connsiteY4" fmla="*/ 174632 h 5897665"/>
              <a:gd name="connsiteX5" fmla="*/ 2498410 w 2622856"/>
              <a:gd name="connsiteY5" fmla="*/ 918403 h 5897665"/>
              <a:gd name="connsiteX6" fmla="*/ 1391421 w 2622856"/>
              <a:gd name="connsiteY6" fmla="*/ 5882686 h 5897665"/>
              <a:gd name="connsiteX7" fmla="*/ 1030267 w 2622856"/>
              <a:gd name="connsiteY7" fmla="*/ 5897665 h 5897665"/>
              <a:gd name="connsiteX8" fmla="*/ 9 w 2622856"/>
              <a:gd name="connsiteY8" fmla="*/ 4356013 h 5897665"/>
              <a:gd name="connsiteX0" fmla="*/ 6292 w 2629139"/>
              <a:gd name="connsiteY0" fmla="*/ 4356013 h 5897665"/>
              <a:gd name="connsiteX1" fmla="*/ 0 w 2629139"/>
              <a:gd name="connsiteY1" fmla="*/ 3376440 h 5897665"/>
              <a:gd name="connsiteX2" fmla="*/ 173002 w 2629139"/>
              <a:gd name="connsiteY2" fmla="*/ 470971 h 5897665"/>
              <a:gd name="connsiteX3" fmla="*/ 1012809 w 2629139"/>
              <a:gd name="connsiteY3" fmla="*/ 42746 h 5897665"/>
              <a:gd name="connsiteX4" fmla="*/ 2221418 w 2629139"/>
              <a:gd name="connsiteY4" fmla="*/ 174632 h 5897665"/>
              <a:gd name="connsiteX5" fmla="*/ 2504693 w 2629139"/>
              <a:gd name="connsiteY5" fmla="*/ 918403 h 5897665"/>
              <a:gd name="connsiteX6" fmla="*/ 1397704 w 2629139"/>
              <a:gd name="connsiteY6" fmla="*/ 5882686 h 5897665"/>
              <a:gd name="connsiteX7" fmla="*/ 1036550 w 2629139"/>
              <a:gd name="connsiteY7" fmla="*/ 5897665 h 5897665"/>
              <a:gd name="connsiteX8" fmla="*/ 6292 w 2629139"/>
              <a:gd name="connsiteY8" fmla="*/ 4356013 h 5897665"/>
              <a:gd name="connsiteX0" fmla="*/ 11276 w 2634123"/>
              <a:gd name="connsiteY0" fmla="*/ 4356013 h 5897665"/>
              <a:gd name="connsiteX1" fmla="*/ 4984 w 2634123"/>
              <a:gd name="connsiteY1" fmla="*/ 3376440 h 5897665"/>
              <a:gd name="connsiteX2" fmla="*/ 177986 w 2634123"/>
              <a:gd name="connsiteY2" fmla="*/ 470971 h 5897665"/>
              <a:gd name="connsiteX3" fmla="*/ 1017793 w 2634123"/>
              <a:gd name="connsiteY3" fmla="*/ 42746 h 5897665"/>
              <a:gd name="connsiteX4" fmla="*/ 2226402 w 2634123"/>
              <a:gd name="connsiteY4" fmla="*/ 174632 h 5897665"/>
              <a:gd name="connsiteX5" fmla="*/ 2509677 w 2634123"/>
              <a:gd name="connsiteY5" fmla="*/ 918403 h 5897665"/>
              <a:gd name="connsiteX6" fmla="*/ 1402688 w 2634123"/>
              <a:gd name="connsiteY6" fmla="*/ 5882686 h 5897665"/>
              <a:gd name="connsiteX7" fmla="*/ 1041534 w 2634123"/>
              <a:gd name="connsiteY7" fmla="*/ 5897665 h 5897665"/>
              <a:gd name="connsiteX8" fmla="*/ 11276 w 2634123"/>
              <a:gd name="connsiteY8" fmla="*/ 4356013 h 5897665"/>
              <a:gd name="connsiteX0" fmla="*/ 11276 w 2634123"/>
              <a:gd name="connsiteY0" fmla="*/ 4356013 h 5897665"/>
              <a:gd name="connsiteX1" fmla="*/ 4984 w 2634123"/>
              <a:gd name="connsiteY1" fmla="*/ 3376440 h 5897665"/>
              <a:gd name="connsiteX2" fmla="*/ 177986 w 2634123"/>
              <a:gd name="connsiteY2" fmla="*/ 470971 h 5897665"/>
              <a:gd name="connsiteX3" fmla="*/ 1017793 w 2634123"/>
              <a:gd name="connsiteY3" fmla="*/ 42746 h 5897665"/>
              <a:gd name="connsiteX4" fmla="*/ 2226402 w 2634123"/>
              <a:gd name="connsiteY4" fmla="*/ 174632 h 5897665"/>
              <a:gd name="connsiteX5" fmla="*/ 2509677 w 2634123"/>
              <a:gd name="connsiteY5" fmla="*/ 918403 h 5897665"/>
              <a:gd name="connsiteX6" fmla="*/ 1402688 w 2634123"/>
              <a:gd name="connsiteY6" fmla="*/ 5882686 h 5897665"/>
              <a:gd name="connsiteX7" fmla="*/ 1041534 w 2634123"/>
              <a:gd name="connsiteY7" fmla="*/ 5897665 h 5897665"/>
              <a:gd name="connsiteX8" fmla="*/ 11276 w 2634123"/>
              <a:gd name="connsiteY8" fmla="*/ 4356013 h 5897665"/>
              <a:gd name="connsiteX0" fmla="*/ 11276 w 2634123"/>
              <a:gd name="connsiteY0" fmla="*/ 4356013 h 5897665"/>
              <a:gd name="connsiteX1" fmla="*/ 4984 w 2634123"/>
              <a:gd name="connsiteY1" fmla="*/ 3376440 h 5897665"/>
              <a:gd name="connsiteX2" fmla="*/ 177986 w 2634123"/>
              <a:gd name="connsiteY2" fmla="*/ 470971 h 5897665"/>
              <a:gd name="connsiteX3" fmla="*/ 1017793 w 2634123"/>
              <a:gd name="connsiteY3" fmla="*/ 42746 h 5897665"/>
              <a:gd name="connsiteX4" fmla="*/ 2226402 w 2634123"/>
              <a:gd name="connsiteY4" fmla="*/ 174632 h 5897665"/>
              <a:gd name="connsiteX5" fmla="*/ 2509677 w 2634123"/>
              <a:gd name="connsiteY5" fmla="*/ 918403 h 5897665"/>
              <a:gd name="connsiteX6" fmla="*/ 1402688 w 2634123"/>
              <a:gd name="connsiteY6" fmla="*/ 5882686 h 5897665"/>
              <a:gd name="connsiteX7" fmla="*/ 1041534 w 2634123"/>
              <a:gd name="connsiteY7" fmla="*/ 5897665 h 5897665"/>
              <a:gd name="connsiteX8" fmla="*/ 11276 w 2634123"/>
              <a:gd name="connsiteY8" fmla="*/ 4356013 h 5897665"/>
              <a:gd name="connsiteX0" fmla="*/ 11276 w 2634123"/>
              <a:gd name="connsiteY0" fmla="*/ 4356013 h 5897665"/>
              <a:gd name="connsiteX1" fmla="*/ 4984 w 2634123"/>
              <a:gd name="connsiteY1" fmla="*/ 3376440 h 5897665"/>
              <a:gd name="connsiteX2" fmla="*/ 177986 w 2634123"/>
              <a:gd name="connsiteY2" fmla="*/ 470971 h 5897665"/>
              <a:gd name="connsiteX3" fmla="*/ 1017793 w 2634123"/>
              <a:gd name="connsiteY3" fmla="*/ 42746 h 5897665"/>
              <a:gd name="connsiteX4" fmla="*/ 2226402 w 2634123"/>
              <a:gd name="connsiteY4" fmla="*/ 174632 h 5897665"/>
              <a:gd name="connsiteX5" fmla="*/ 2509677 w 2634123"/>
              <a:gd name="connsiteY5" fmla="*/ 918403 h 5897665"/>
              <a:gd name="connsiteX6" fmla="*/ 1402688 w 2634123"/>
              <a:gd name="connsiteY6" fmla="*/ 5882686 h 5897665"/>
              <a:gd name="connsiteX7" fmla="*/ 1041534 w 2634123"/>
              <a:gd name="connsiteY7" fmla="*/ 5897665 h 5897665"/>
              <a:gd name="connsiteX8" fmla="*/ 11276 w 2634123"/>
              <a:gd name="connsiteY8" fmla="*/ 4356013 h 5897665"/>
              <a:gd name="connsiteX0" fmla="*/ 292807 w 2634123"/>
              <a:gd name="connsiteY0" fmla="*/ 4416011 h 5897665"/>
              <a:gd name="connsiteX1" fmla="*/ 4984 w 2634123"/>
              <a:gd name="connsiteY1" fmla="*/ 3376440 h 5897665"/>
              <a:gd name="connsiteX2" fmla="*/ 177986 w 2634123"/>
              <a:gd name="connsiteY2" fmla="*/ 470971 h 5897665"/>
              <a:gd name="connsiteX3" fmla="*/ 1017793 w 2634123"/>
              <a:gd name="connsiteY3" fmla="*/ 42746 h 5897665"/>
              <a:gd name="connsiteX4" fmla="*/ 2226402 w 2634123"/>
              <a:gd name="connsiteY4" fmla="*/ 174632 h 5897665"/>
              <a:gd name="connsiteX5" fmla="*/ 2509677 w 2634123"/>
              <a:gd name="connsiteY5" fmla="*/ 918403 h 5897665"/>
              <a:gd name="connsiteX6" fmla="*/ 1402688 w 2634123"/>
              <a:gd name="connsiteY6" fmla="*/ 5882686 h 5897665"/>
              <a:gd name="connsiteX7" fmla="*/ 1041534 w 2634123"/>
              <a:gd name="connsiteY7" fmla="*/ 5897665 h 5897665"/>
              <a:gd name="connsiteX8" fmla="*/ 292807 w 2634123"/>
              <a:gd name="connsiteY8" fmla="*/ 4416011 h 5897665"/>
              <a:gd name="connsiteX0" fmla="*/ 131272 w 2634123"/>
              <a:gd name="connsiteY0" fmla="*/ 5232913 h 5897665"/>
              <a:gd name="connsiteX1" fmla="*/ 4984 w 2634123"/>
              <a:gd name="connsiteY1" fmla="*/ 3376440 h 5897665"/>
              <a:gd name="connsiteX2" fmla="*/ 177986 w 2634123"/>
              <a:gd name="connsiteY2" fmla="*/ 470971 h 5897665"/>
              <a:gd name="connsiteX3" fmla="*/ 1017793 w 2634123"/>
              <a:gd name="connsiteY3" fmla="*/ 42746 h 5897665"/>
              <a:gd name="connsiteX4" fmla="*/ 2226402 w 2634123"/>
              <a:gd name="connsiteY4" fmla="*/ 174632 h 5897665"/>
              <a:gd name="connsiteX5" fmla="*/ 2509677 w 2634123"/>
              <a:gd name="connsiteY5" fmla="*/ 918403 h 5897665"/>
              <a:gd name="connsiteX6" fmla="*/ 1402688 w 2634123"/>
              <a:gd name="connsiteY6" fmla="*/ 5882686 h 5897665"/>
              <a:gd name="connsiteX7" fmla="*/ 1041534 w 2634123"/>
              <a:gd name="connsiteY7" fmla="*/ 5897665 h 5897665"/>
              <a:gd name="connsiteX8" fmla="*/ 131272 w 2634123"/>
              <a:gd name="connsiteY8" fmla="*/ 5232913 h 5897665"/>
              <a:gd name="connsiteX0" fmla="*/ 131272 w 2634123"/>
              <a:gd name="connsiteY0" fmla="*/ 5232913 h 5897665"/>
              <a:gd name="connsiteX1" fmla="*/ 4984 w 2634123"/>
              <a:gd name="connsiteY1" fmla="*/ 3376440 h 5897665"/>
              <a:gd name="connsiteX2" fmla="*/ 177986 w 2634123"/>
              <a:gd name="connsiteY2" fmla="*/ 470971 h 5897665"/>
              <a:gd name="connsiteX3" fmla="*/ 1017793 w 2634123"/>
              <a:gd name="connsiteY3" fmla="*/ 42746 h 5897665"/>
              <a:gd name="connsiteX4" fmla="*/ 2226402 w 2634123"/>
              <a:gd name="connsiteY4" fmla="*/ 174632 h 5897665"/>
              <a:gd name="connsiteX5" fmla="*/ 2509677 w 2634123"/>
              <a:gd name="connsiteY5" fmla="*/ 918403 h 5897665"/>
              <a:gd name="connsiteX6" fmla="*/ 1402688 w 2634123"/>
              <a:gd name="connsiteY6" fmla="*/ 5882686 h 5897665"/>
              <a:gd name="connsiteX7" fmla="*/ 1041534 w 2634123"/>
              <a:gd name="connsiteY7" fmla="*/ 5897665 h 5897665"/>
              <a:gd name="connsiteX8" fmla="*/ 131272 w 2634123"/>
              <a:gd name="connsiteY8" fmla="*/ 5232913 h 5897665"/>
              <a:gd name="connsiteX0" fmla="*/ 223577 w 2634123"/>
              <a:gd name="connsiteY0" fmla="*/ 5888280 h 5897665"/>
              <a:gd name="connsiteX1" fmla="*/ 4984 w 2634123"/>
              <a:gd name="connsiteY1" fmla="*/ 3376440 h 5897665"/>
              <a:gd name="connsiteX2" fmla="*/ 177986 w 2634123"/>
              <a:gd name="connsiteY2" fmla="*/ 470971 h 5897665"/>
              <a:gd name="connsiteX3" fmla="*/ 1017793 w 2634123"/>
              <a:gd name="connsiteY3" fmla="*/ 42746 h 5897665"/>
              <a:gd name="connsiteX4" fmla="*/ 2226402 w 2634123"/>
              <a:gd name="connsiteY4" fmla="*/ 174632 h 5897665"/>
              <a:gd name="connsiteX5" fmla="*/ 2509677 w 2634123"/>
              <a:gd name="connsiteY5" fmla="*/ 918403 h 5897665"/>
              <a:gd name="connsiteX6" fmla="*/ 1402688 w 2634123"/>
              <a:gd name="connsiteY6" fmla="*/ 5882686 h 5897665"/>
              <a:gd name="connsiteX7" fmla="*/ 1041534 w 2634123"/>
              <a:gd name="connsiteY7" fmla="*/ 5897665 h 5897665"/>
              <a:gd name="connsiteX8" fmla="*/ 223577 w 2634123"/>
              <a:gd name="connsiteY8" fmla="*/ 5888280 h 5897665"/>
              <a:gd name="connsiteX0" fmla="*/ 223577 w 2634123"/>
              <a:gd name="connsiteY0" fmla="*/ 5888280 h 5897665"/>
              <a:gd name="connsiteX1" fmla="*/ 4984 w 2634123"/>
              <a:gd name="connsiteY1" fmla="*/ 3376440 h 5897665"/>
              <a:gd name="connsiteX2" fmla="*/ 177986 w 2634123"/>
              <a:gd name="connsiteY2" fmla="*/ 470971 h 5897665"/>
              <a:gd name="connsiteX3" fmla="*/ 1017793 w 2634123"/>
              <a:gd name="connsiteY3" fmla="*/ 42746 h 5897665"/>
              <a:gd name="connsiteX4" fmla="*/ 2226402 w 2634123"/>
              <a:gd name="connsiteY4" fmla="*/ 174632 h 5897665"/>
              <a:gd name="connsiteX5" fmla="*/ 2509677 w 2634123"/>
              <a:gd name="connsiteY5" fmla="*/ 918403 h 5897665"/>
              <a:gd name="connsiteX6" fmla="*/ 1402688 w 2634123"/>
              <a:gd name="connsiteY6" fmla="*/ 5882686 h 5897665"/>
              <a:gd name="connsiteX7" fmla="*/ 1041534 w 2634123"/>
              <a:gd name="connsiteY7" fmla="*/ 5897665 h 5897665"/>
              <a:gd name="connsiteX8" fmla="*/ 223577 w 2634123"/>
              <a:gd name="connsiteY8" fmla="*/ 5888280 h 5897665"/>
              <a:gd name="connsiteX0" fmla="*/ 223577 w 2634123"/>
              <a:gd name="connsiteY0" fmla="*/ 5888280 h 5898523"/>
              <a:gd name="connsiteX1" fmla="*/ 4984 w 2634123"/>
              <a:gd name="connsiteY1" fmla="*/ 3376440 h 5898523"/>
              <a:gd name="connsiteX2" fmla="*/ 177986 w 2634123"/>
              <a:gd name="connsiteY2" fmla="*/ 470971 h 5898523"/>
              <a:gd name="connsiteX3" fmla="*/ 1017793 w 2634123"/>
              <a:gd name="connsiteY3" fmla="*/ 42746 h 5898523"/>
              <a:gd name="connsiteX4" fmla="*/ 2226402 w 2634123"/>
              <a:gd name="connsiteY4" fmla="*/ 174632 h 5898523"/>
              <a:gd name="connsiteX5" fmla="*/ 2509677 w 2634123"/>
              <a:gd name="connsiteY5" fmla="*/ 918403 h 5898523"/>
              <a:gd name="connsiteX6" fmla="*/ 1402688 w 2634123"/>
              <a:gd name="connsiteY6" fmla="*/ 5882686 h 5898523"/>
              <a:gd name="connsiteX7" fmla="*/ 1041534 w 2634123"/>
              <a:gd name="connsiteY7" fmla="*/ 5897665 h 5898523"/>
              <a:gd name="connsiteX8" fmla="*/ 223577 w 2634123"/>
              <a:gd name="connsiteY8" fmla="*/ 5888280 h 5898523"/>
              <a:gd name="connsiteX0" fmla="*/ 223577 w 2634123"/>
              <a:gd name="connsiteY0" fmla="*/ 5888280 h 5910378"/>
              <a:gd name="connsiteX1" fmla="*/ 4984 w 2634123"/>
              <a:gd name="connsiteY1" fmla="*/ 3376440 h 5910378"/>
              <a:gd name="connsiteX2" fmla="*/ 177986 w 2634123"/>
              <a:gd name="connsiteY2" fmla="*/ 470971 h 5910378"/>
              <a:gd name="connsiteX3" fmla="*/ 1017793 w 2634123"/>
              <a:gd name="connsiteY3" fmla="*/ 42746 h 5910378"/>
              <a:gd name="connsiteX4" fmla="*/ 2226402 w 2634123"/>
              <a:gd name="connsiteY4" fmla="*/ 174632 h 5910378"/>
              <a:gd name="connsiteX5" fmla="*/ 2509677 w 2634123"/>
              <a:gd name="connsiteY5" fmla="*/ 918403 h 5910378"/>
              <a:gd name="connsiteX6" fmla="*/ 1402688 w 2634123"/>
              <a:gd name="connsiteY6" fmla="*/ 5910378 h 5910378"/>
              <a:gd name="connsiteX7" fmla="*/ 1041534 w 2634123"/>
              <a:gd name="connsiteY7" fmla="*/ 5897665 h 5910378"/>
              <a:gd name="connsiteX8" fmla="*/ 223577 w 2634123"/>
              <a:gd name="connsiteY8" fmla="*/ 5888280 h 5910378"/>
              <a:gd name="connsiteX0" fmla="*/ 223577 w 2634123"/>
              <a:gd name="connsiteY0" fmla="*/ 5888280 h 5898523"/>
              <a:gd name="connsiteX1" fmla="*/ 4984 w 2634123"/>
              <a:gd name="connsiteY1" fmla="*/ 3376440 h 5898523"/>
              <a:gd name="connsiteX2" fmla="*/ 177986 w 2634123"/>
              <a:gd name="connsiteY2" fmla="*/ 470971 h 5898523"/>
              <a:gd name="connsiteX3" fmla="*/ 1017793 w 2634123"/>
              <a:gd name="connsiteY3" fmla="*/ 42746 h 5898523"/>
              <a:gd name="connsiteX4" fmla="*/ 2226402 w 2634123"/>
              <a:gd name="connsiteY4" fmla="*/ 174632 h 5898523"/>
              <a:gd name="connsiteX5" fmla="*/ 2509677 w 2634123"/>
              <a:gd name="connsiteY5" fmla="*/ 918403 h 5898523"/>
              <a:gd name="connsiteX6" fmla="*/ 1393458 w 2634123"/>
              <a:gd name="connsiteY6" fmla="*/ 5707306 h 5898523"/>
              <a:gd name="connsiteX7" fmla="*/ 1041534 w 2634123"/>
              <a:gd name="connsiteY7" fmla="*/ 5897665 h 5898523"/>
              <a:gd name="connsiteX8" fmla="*/ 223577 w 2634123"/>
              <a:gd name="connsiteY8" fmla="*/ 5888280 h 5898523"/>
              <a:gd name="connsiteX0" fmla="*/ 223577 w 2634123"/>
              <a:gd name="connsiteY0" fmla="*/ 5888280 h 5898523"/>
              <a:gd name="connsiteX1" fmla="*/ 4984 w 2634123"/>
              <a:gd name="connsiteY1" fmla="*/ 3376440 h 5898523"/>
              <a:gd name="connsiteX2" fmla="*/ 177986 w 2634123"/>
              <a:gd name="connsiteY2" fmla="*/ 470971 h 5898523"/>
              <a:gd name="connsiteX3" fmla="*/ 1017793 w 2634123"/>
              <a:gd name="connsiteY3" fmla="*/ 42746 h 5898523"/>
              <a:gd name="connsiteX4" fmla="*/ 2226402 w 2634123"/>
              <a:gd name="connsiteY4" fmla="*/ 174632 h 5898523"/>
              <a:gd name="connsiteX5" fmla="*/ 2509677 w 2634123"/>
              <a:gd name="connsiteY5" fmla="*/ 918403 h 5898523"/>
              <a:gd name="connsiteX6" fmla="*/ 1388843 w 2634123"/>
              <a:gd name="connsiteY6" fmla="*/ 5891917 h 5898523"/>
              <a:gd name="connsiteX7" fmla="*/ 1041534 w 2634123"/>
              <a:gd name="connsiteY7" fmla="*/ 5897665 h 5898523"/>
              <a:gd name="connsiteX8" fmla="*/ 223577 w 2634123"/>
              <a:gd name="connsiteY8" fmla="*/ 5888280 h 5898523"/>
              <a:gd name="connsiteX0" fmla="*/ 223577 w 2634123"/>
              <a:gd name="connsiteY0" fmla="*/ 5888280 h 5891917"/>
              <a:gd name="connsiteX1" fmla="*/ 4984 w 2634123"/>
              <a:gd name="connsiteY1" fmla="*/ 3376440 h 5891917"/>
              <a:gd name="connsiteX2" fmla="*/ 177986 w 2634123"/>
              <a:gd name="connsiteY2" fmla="*/ 470971 h 5891917"/>
              <a:gd name="connsiteX3" fmla="*/ 1017793 w 2634123"/>
              <a:gd name="connsiteY3" fmla="*/ 42746 h 5891917"/>
              <a:gd name="connsiteX4" fmla="*/ 2226402 w 2634123"/>
              <a:gd name="connsiteY4" fmla="*/ 174632 h 5891917"/>
              <a:gd name="connsiteX5" fmla="*/ 2509677 w 2634123"/>
              <a:gd name="connsiteY5" fmla="*/ 918403 h 5891917"/>
              <a:gd name="connsiteX6" fmla="*/ 1388843 w 2634123"/>
              <a:gd name="connsiteY6" fmla="*/ 5891917 h 5891917"/>
              <a:gd name="connsiteX7" fmla="*/ 1032304 w 2634123"/>
              <a:gd name="connsiteY7" fmla="*/ 5809974 h 5891917"/>
              <a:gd name="connsiteX8" fmla="*/ 223577 w 2634123"/>
              <a:gd name="connsiteY8" fmla="*/ 5888280 h 5891917"/>
              <a:gd name="connsiteX0" fmla="*/ 223577 w 2634123"/>
              <a:gd name="connsiteY0" fmla="*/ 5888280 h 5898522"/>
              <a:gd name="connsiteX1" fmla="*/ 4984 w 2634123"/>
              <a:gd name="connsiteY1" fmla="*/ 3376440 h 5898522"/>
              <a:gd name="connsiteX2" fmla="*/ 177986 w 2634123"/>
              <a:gd name="connsiteY2" fmla="*/ 470971 h 5898522"/>
              <a:gd name="connsiteX3" fmla="*/ 1017793 w 2634123"/>
              <a:gd name="connsiteY3" fmla="*/ 42746 h 5898522"/>
              <a:gd name="connsiteX4" fmla="*/ 2226402 w 2634123"/>
              <a:gd name="connsiteY4" fmla="*/ 174632 h 5898522"/>
              <a:gd name="connsiteX5" fmla="*/ 2509677 w 2634123"/>
              <a:gd name="connsiteY5" fmla="*/ 918403 h 5898522"/>
              <a:gd name="connsiteX6" fmla="*/ 1388843 w 2634123"/>
              <a:gd name="connsiteY6" fmla="*/ 5891917 h 5898522"/>
              <a:gd name="connsiteX7" fmla="*/ 880001 w 2634123"/>
              <a:gd name="connsiteY7" fmla="*/ 5897664 h 5898522"/>
              <a:gd name="connsiteX8" fmla="*/ 223577 w 2634123"/>
              <a:gd name="connsiteY8" fmla="*/ 5888280 h 5898522"/>
              <a:gd name="connsiteX0" fmla="*/ 223577 w 2634123"/>
              <a:gd name="connsiteY0" fmla="*/ 5902126 h 5902126"/>
              <a:gd name="connsiteX1" fmla="*/ 4984 w 2634123"/>
              <a:gd name="connsiteY1" fmla="*/ 3376440 h 5902126"/>
              <a:gd name="connsiteX2" fmla="*/ 177986 w 2634123"/>
              <a:gd name="connsiteY2" fmla="*/ 470971 h 5902126"/>
              <a:gd name="connsiteX3" fmla="*/ 1017793 w 2634123"/>
              <a:gd name="connsiteY3" fmla="*/ 42746 h 5902126"/>
              <a:gd name="connsiteX4" fmla="*/ 2226402 w 2634123"/>
              <a:gd name="connsiteY4" fmla="*/ 174632 h 5902126"/>
              <a:gd name="connsiteX5" fmla="*/ 2509677 w 2634123"/>
              <a:gd name="connsiteY5" fmla="*/ 918403 h 5902126"/>
              <a:gd name="connsiteX6" fmla="*/ 1388843 w 2634123"/>
              <a:gd name="connsiteY6" fmla="*/ 5891917 h 5902126"/>
              <a:gd name="connsiteX7" fmla="*/ 880001 w 2634123"/>
              <a:gd name="connsiteY7" fmla="*/ 5897664 h 5902126"/>
              <a:gd name="connsiteX8" fmla="*/ 223577 w 2634123"/>
              <a:gd name="connsiteY8" fmla="*/ 5902126 h 5902126"/>
              <a:gd name="connsiteX0" fmla="*/ 223577 w 2634123"/>
              <a:gd name="connsiteY0" fmla="*/ 5902126 h 5902279"/>
              <a:gd name="connsiteX1" fmla="*/ 4984 w 2634123"/>
              <a:gd name="connsiteY1" fmla="*/ 3376440 h 5902279"/>
              <a:gd name="connsiteX2" fmla="*/ 177986 w 2634123"/>
              <a:gd name="connsiteY2" fmla="*/ 470971 h 5902279"/>
              <a:gd name="connsiteX3" fmla="*/ 1017793 w 2634123"/>
              <a:gd name="connsiteY3" fmla="*/ 42746 h 5902279"/>
              <a:gd name="connsiteX4" fmla="*/ 2226402 w 2634123"/>
              <a:gd name="connsiteY4" fmla="*/ 174632 h 5902279"/>
              <a:gd name="connsiteX5" fmla="*/ 2509677 w 2634123"/>
              <a:gd name="connsiteY5" fmla="*/ 918403 h 5902279"/>
              <a:gd name="connsiteX6" fmla="*/ 1388843 w 2634123"/>
              <a:gd name="connsiteY6" fmla="*/ 5891917 h 5902279"/>
              <a:gd name="connsiteX7" fmla="*/ 796925 w 2634123"/>
              <a:gd name="connsiteY7" fmla="*/ 5902279 h 5902279"/>
              <a:gd name="connsiteX8" fmla="*/ 223577 w 2634123"/>
              <a:gd name="connsiteY8" fmla="*/ 5902126 h 5902279"/>
              <a:gd name="connsiteX0" fmla="*/ 223577 w 2634123"/>
              <a:gd name="connsiteY0" fmla="*/ 5902126 h 5902279"/>
              <a:gd name="connsiteX1" fmla="*/ 4984 w 2634123"/>
              <a:gd name="connsiteY1" fmla="*/ 3376440 h 5902279"/>
              <a:gd name="connsiteX2" fmla="*/ 177986 w 2634123"/>
              <a:gd name="connsiteY2" fmla="*/ 470971 h 5902279"/>
              <a:gd name="connsiteX3" fmla="*/ 1017793 w 2634123"/>
              <a:gd name="connsiteY3" fmla="*/ 42746 h 5902279"/>
              <a:gd name="connsiteX4" fmla="*/ 2226402 w 2634123"/>
              <a:gd name="connsiteY4" fmla="*/ 174632 h 5902279"/>
              <a:gd name="connsiteX5" fmla="*/ 2509677 w 2634123"/>
              <a:gd name="connsiteY5" fmla="*/ 918403 h 5902279"/>
              <a:gd name="connsiteX6" fmla="*/ 1273462 w 2634123"/>
              <a:gd name="connsiteY6" fmla="*/ 5758075 h 5902279"/>
              <a:gd name="connsiteX7" fmla="*/ 796925 w 2634123"/>
              <a:gd name="connsiteY7" fmla="*/ 5902279 h 5902279"/>
              <a:gd name="connsiteX8" fmla="*/ 223577 w 2634123"/>
              <a:gd name="connsiteY8" fmla="*/ 5902126 h 5902279"/>
              <a:gd name="connsiteX0" fmla="*/ 223577 w 2634123"/>
              <a:gd name="connsiteY0" fmla="*/ 5902126 h 5902279"/>
              <a:gd name="connsiteX1" fmla="*/ 4984 w 2634123"/>
              <a:gd name="connsiteY1" fmla="*/ 3376440 h 5902279"/>
              <a:gd name="connsiteX2" fmla="*/ 177986 w 2634123"/>
              <a:gd name="connsiteY2" fmla="*/ 470971 h 5902279"/>
              <a:gd name="connsiteX3" fmla="*/ 1017793 w 2634123"/>
              <a:gd name="connsiteY3" fmla="*/ 42746 h 5902279"/>
              <a:gd name="connsiteX4" fmla="*/ 2226402 w 2634123"/>
              <a:gd name="connsiteY4" fmla="*/ 174632 h 5902279"/>
              <a:gd name="connsiteX5" fmla="*/ 2509677 w 2634123"/>
              <a:gd name="connsiteY5" fmla="*/ 918403 h 5902279"/>
              <a:gd name="connsiteX6" fmla="*/ 1398073 w 2634123"/>
              <a:gd name="connsiteY6" fmla="*/ 5887302 h 5902279"/>
              <a:gd name="connsiteX7" fmla="*/ 796925 w 2634123"/>
              <a:gd name="connsiteY7" fmla="*/ 5902279 h 5902279"/>
              <a:gd name="connsiteX8" fmla="*/ 223577 w 2634123"/>
              <a:gd name="connsiteY8" fmla="*/ 5902126 h 5902279"/>
              <a:gd name="connsiteX0" fmla="*/ 325113 w 2634123"/>
              <a:gd name="connsiteY0" fmla="*/ 5745207 h 5902279"/>
              <a:gd name="connsiteX1" fmla="*/ 4984 w 2634123"/>
              <a:gd name="connsiteY1" fmla="*/ 3376440 h 5902279"/>
              <a:gd name="connsiteX2" fmla="*/ 177986 w 2634123"/>
              <a:gd name="connsiteY2" fmla="*/ 470971 h 5902279"/>
              <a:gd name="connsiteX3" fmla="*/ 1017793 w 2634123"/>
              <a:gd name="connsiteY3" fmla="*/ 42746 h 5902279"/>
              <a:gd name="connsiteX4" fmla="*/ 2226402 w 2634123"/>
              <a:gd name="connsiteY4" fmla="*/ 174632 h 5902279"/>
              <a:gd name="connsiteX5" fmla="*/ 2509677 w 2634123"/>
              <a:gd name="connsiteY5" fmla="*/ 918403 h 5902279"/>
              <a:gd name="connsiteX6" fmla="*/ 1398073 w 2634123"/>
              <a:gd name="connsiteY6" fmla="*/ 5887302 h 5902279"/>
              <a:gd name="connsiteX7" fmla="*/ 796925 w 2634123"/>
              <a:gd name="connsiteY7" fmla="*/ 5902279 h 5902279"/>
              <a:gd name="connsiteX8" fmla="*/ 325113 w 2634123"/>
              <a:gd name="connsiteY8" fmla="*/ 5745207 h 5902279"/>
              <a:gd name="connsiteX0" fmla="*/ 214347 w 2634123"/>
              <a:gd name="connsiteY0" fmla="*/ 5879049 h 5902279"/>
              <a:gd name="connsiteX1" fmla="*/ 4984 w 2634123"/>
              <a:gd name="connsiteY1" fmla="*/ 3376440 h 5902279"/>
              <a:gd name="connsiteX2" fmla="*/ 177986 w 2634123"/>
              <a:gd name="connsiteY2" fmla="*/ 470971 h 5902279"/>
              <a:gd name="connsiteX3" fmla="*/ 1017793 w 2634123"/>
              <a:gd name="connsiteY3" fmla="*/ 42746 h 5902279"/>
              <a:gd name="connsiteX4" fmla="*/ 2226402 w 2634123"/>
              <a:gd name="connsiteY4" fmla="*/ 174632 h 5902279"/>
              <a:gd name="connsiteX5" fmla="*/ 2509677 w 2634123"/>
              <a:gd name="connsiteY5" fmla="*/ 918403 h 5902279"/>
              <a:gd name="connsiteX6" fmla="*/ 1398073 w 2634123"/>
              <a:gd name="connsiteY6" fmla="*/ 5887302 h 5902279"/>
              <a:gd name="connsiteX7" fmla="*/ 796925 w 2634123"/>
              <a:gd name="connsiteY7" fmla="*/ 5902279 h 5902279"/>
              <a:gd name="connsiteX8" fmla="*/ 214347 w 2634123"/>
              <a:gd name="connsiteY8" fmla="*/ 5879049 h 5902279"/>
              <a:gd name="connsiteX0" fmla="*/ 214347 w 2634123"/>
              <a:gd name="connsiteY0" fmla="*/ 5879049 h 5887302"/>
              <a:gd name="connsiteX1" fmla="*/ 4984 w 2634123"/>
              <a:gd name="connsiteY1" fmla="*/ 3376440 h 5887302"/>
              <a:gd name="connsiteX2" fmla="*/ 177986 w 2634123"/>
              <a:gd name="connsiteY2" fmla="*/ 470971 h 5887302"/>
              <a:gd name="connsiteX3" fmla="*/ 1017793 w 2634123"/>
              <a:gd name="connsiteY3" fmla="*/ 42746 h 5887302"/>
              <a:gd name="connsiteX4" fmla="*/ 2226402 w 2634123"/>
              <a:gd name="connsiteY4" fmla="*/ 174632 h 5887302"/>
              <a:gd name="connsiteX5" fmla="*/ 2509677 w 2634123"/>
              <a:gd name="connsiteY5" fmla="*/ 918403 h 5887302"/>
              <a:gd name="connsiteX6" fmla="*/ 1398073 w 2634123"/>
              <a:gd name="connsiteY6" fmla="*/ 5887302 h 5887302"/>
              <a:gd name="connsiteX7" fmla="*/ 796925 w 2634123"/>
              <a:gd name="connsiteY7" fmla="*/ 5814589 h 5887302"/>
              <a:gd name="connsiteX8" fmla="*/ 214347 w 2634123"/>
              <a:gd name="connsiteY8" fmla="*/ 5879049 h 5887302"/>
              <a:gd name="connsiteX0" fmla="*/ 214347 w 2634123"/>
              <a:gd name="connsiteY0" fmla="*/ 5879049 h 5902280"/>
              <a:gd name="connsiteX1" fmla="*/ 4984 w 2634123"/>
              <a:gd name="connsiteY1" fmla="*/ 3376440 h 5902280"/>
              <a:gd name="connsiteX2" fmla="*/ 177986 w 2634123"/>
              <a:gd name="connsiteY2" fmla="*/ 470971 h 5902280"/>
              <a:gd name="connsiteX3" fmla="*/ 1017793 w 2634123"/>
              <a:gd name="connsiteY3" fmla="*/ 42746 h 5902280"/>
              <a:gd name="connsiteX4" fmla="*/ 2226402 w 2634123"/>
              <a:gd name="connsiteY4" fmla="*/ 174632 h 5902280"/>
              <a:gd name="connsiteX5" fmla="*/ 2509677 w 2634123"/>
              <a:gd name="connsiteY5" fmla="*/ 918403 h 5902280"/>
              <a:gd name="connsiteX6" fmla="*/ 1398073 w 2634123"/>
              <a:gd name="connsiteY6" fmla="*/ 5887302 h 5902280"/>
              <a:gd name="connsiteX7" fmla="*/ 792310 w 2634123"/>
              <a:gd name="connsiteY7" fmla="*/ 5902280 h 5902280"/>
              <a:gd name="connsiteX8" fmla="*/ 214347 w 2634123"/>
              <a:gd name="connsiteY8" fmla="*/ 5879049 h 5902280"/>
              <a:gd name="connsiteX0" fmla="*/ 218962 w 2634123"/>
              <a:gd name="connsiteY0" fmla="*/ 5906741 h 5906741"/>
              <a:gd name="connsiteX1" fmla="*/ 4984 w 2634123"/>
              <a:gd name="connsiteY1" fmla="*/ 3376440 h 5906741"/>
              <a:gd name="connsiteX2" fmla="*/ 177986 w 2634123"/>
              <a:gd name="connsiteY2" fmla="*/ 470971 h 5906741"/>
              <a:gd name="connsiteX3" fmla="*/ 1017793 w 2634123"/>
              <a:gd name="connsiteY3" fmla="*/ 42746 h 5906741"/>
              <a:gd name="connsiteX4" fmla="*/ 2226402 w 2634123"/>
              <a:gd name="connsiteY4" fmla="*/ 174632 h 5906741"/>
              <a:gd name="connsiteX5" fmla="*/ 2509677 w 2634123"/>
              <a:gd name="connsiteY5" fmla="*/ 918403 h 5906741"/>
              <a:gd name="connsiteX6" fmla="*/ 1398073 w 2634123"/>
              <a:gd name="connsiteY6" fmla="*/ 5887302 h 5906741"/>
              <a:gd name="connsiteX7" fmla="*/ 792310 w 2634123"/>
              <a:gd name="connsiteY7" fmla="*/ 5902280 h 5906741"/>
              <a:gd name="connsiteX8" fmla="*/ 218962 w 2634123"/>
              <a:gd name="connsiteY8" fmla="*/ 5906741 h 5906741"/>
              <a:gd name="connsiteX0" fmla="*/ 218962 w 2634123"/>
              <a:gd name="connsiteY0" fmla="*/ 5906741 h 5906741"/>
              <a:gd name="connsiteX1" fmla="*/ 4984 w 2634123"/>
              <a:gd name="connsiteY1" fmla="*/ 3376440 h 5906741"/>
              <a:gd name="connsiteX2" fmla="*/ 177986 w 2634123"/>
              <a:gd name="connsiteY2" fmla="*/ 470971 h 5906741"/>
              <a:gd name="connsiteX3" fmla="*/ 1017793 w 2634123"/>
              <a:gd name="connsiteY3" fmla="*/ 42746 h 5906741"/>
              <a:gd name="connsiteX4" fmla="*/ 2226402 w 2634123"/>
              <a:gd name="connsiteY4" fmla="*/ 174632 h 5906741"/>
              <a:gd name="connsiteX5" fmla="*/ 2509677 w 2634123"/>
              <a:gd name="connsiteY5" fmla="*/ 918403 h 5906741"/>
              <a:gd name="connsiteX6" fmla="*/ 1398073 w 2634123"/>
              <a:gd name="connsiteY6" fmla="*/ 5905763 h 5906741"/>
              <a:gd name="connsiteX7" fmla="*/ 792310 w 2634123"/>
              <a:gd name="connsiteY7" fmla="*/ 5902280 h 5906741"/>
              <a:gd name="connsiteX8" fmla="*/ 218962 w 2634123"/>
              <a:gd name="connsiteY8" fmla="*/ 5906741 h 5906741"/>
              <a:gd name="connsiteX0" fmla="*/ 218962 w 3659608"/>
              <a:gd name="connsiteY0" fmla="*/ 5919875 h 5919875"/>
              <a:gd name="connsiteX1" fmla="*/ 4984 w 3659608"/>
              <a:gd name="connsiteY1" fmla="*/ 3389574 h 5919875"/>
              <a:gd name="connsiteX2" fmla="*/ 177986 w 3659608"/>
              <a:gd name="connsiteY2" fmla="*/ 484105 h 5919875"/>
              <a:gd name="connsiteX3" fmla="*/ 1017793 w 3659608"/>
              <a:gd name="connsiteY3" fmla="*/ 55880 h 5919875"/>
              <a:gd name="connsiteX4" fmla="*/ 2226402 w 3659608"/>
              <a:gd name="connsiteY4" fmla="*/ 187766 h 5919875"/>
              <a:gd name="connsiteX5" fmla="*/ 3610239 w 3659608"/>
              <a:gd name="connsiteY5" fmla="*/ 2208189 h 5919875"/>
              <a:gd name="connsiteX6" fmla="*/ 1398073 w 3659608"/>
              <a:gd name="connsiteY6" fmla="*/ 5918897 h 5919875"/>
              <a:gd name="connsiteX7" fmla="*/ 792310 w 3659608"/>
              <a:gd name="connsiteY7" fmla="*/ 5915414 h 5919875"/>
              <a:gd name="connsiteX8" fmla="*/ 218962 w 3659608"/>
              <a:gd name="connsiteY8" fmla="*/ 5919875 h 5919875"/>
              <a:gd name="connsiteX0" fmla="*/ 218962 w 3939148"/>
              <a:gd name="connsiteY0" fmla="*/ 5946390 h 5946390"/>
              <a:gd name="connsiteX1" fmla="*/ 4984 w 3939148"/>
              <a:gd name="connsiteY1" fmla="*/ 3416089 h 5946390"/>
              <a:gd name="connsiteX2" fmla="*/ 177986 w 3939148"/>
              <a:gd name="connsiteY2" fmla="*/ 510620 h 5946390"/>
              <a:gd name="connsiteX3" fmla="*/ 1017793 w 3939148"/>
              <a:gd name="connsiteY3" fmla="*/ 82395 h 5946390"/>
              <a:gd name="connsiteX4" fmla="*/ 3690150 w 3939148"/>
              <a:gd name="connsiteY4" fmla="*/ 1446911 h 5946390"/>
              <a:gd name="connsiteX5" fmla="*/ 3610239 w 3939148"/>
              <a:gd name="connsiteY5" fmla="*/ 2234704 h 5946390"/>
              <a:gd name="connsiteX6" fmla="*/ 1398073 w 3939148"/>
              <a:gd name="connsiteY6" fmla="*/ 5945412 h 5946390"/>
              <a:gd name="connsiteX7" fmla="*/ 792310 w 3939148"/>
              <a:gd name="connsiteY7" fmla="*/ 5941929 h 5946390"/>
              <a:gd name="connsiteX8" fmla="*/ 218962 w 3939148"/>
              <a:gd name="connsiteY8" fmla="*/ 5946390 h 5946390"/>
              <a:gd name="connsiteX0" fmla="*/ 218962 w 3830078"/>
              <a:gd name="connsiteY0" fmla="*/ 5786310 h 5786310"/>
              <a:gd name="connsiteX1" fmla="*/ 4984 w 3830078"/>
              <a:gd name="connsiteY1" fmla="*/ 3256009 h 5786310"/>
              <a:gd name="connsiteX2" fmla="*/ 177986 w 3830078"/>
              <a:gd name="connsiteY2" fmla="*/ 350540 h 5786310"/>
              <a:gd name="connsiteX3" fmla="*/ 2613607 w 3830078"/>
              <a:gd name="connsiteY3" fmla="*/ 186450 h 5786310"/>
              <a:gd name="connsiteX4" fmla="*/ 3690150 w 3830078"/>
              <a:gd name="connsiteY4" fmla="*/ 1286831 h 5786310"/>
              <a:gd name="connsiteX5" fmla="*/ 3610239 w 3830078"/>
              <a:gd name="connsiteY5" fmla="*/ 2074624 h 5786310"/>
              <a:gd name="connsiteX6" fmla="*/ 1398073 w 3830078"/>
              <a:gd name="connsiteY6" fmla="*/ 5785332 h 5786310"/>
              <a:gd name="connsiteX7" fmla="*/ 792310 w 3830078"/>
              <a:gd name="connsiteY7" fmla="*/ 5781849 h 5786310"/>
              <a:gd name="connsiteX8" fmla="*/ 218962 w 3830078"/>
              <a:gd name="connsiteY8" fmla="*/ 5786310 h 5786310"/>
              <a:gd name="connsiteX0" fmla="*/ 214265 w 3825381"/>
              <a:gd name="connsiteY0" fmla="*/ 5834556 h 5834556"/>
              <a:gd name="connsiteX1" fmla="*/ 287 w 3825381"/>
              <a:gd name="connsiteY1" fmla="*/ 3304255 h 5834556"/>
              <a:gd name="connsiteX2" fmla="*/ 1703069 w 3825381"/>
              <a:gd name="connsiteY2" fmla="*/ 321748 h 5834556"/>
              <a:gd name="connsiteX3" fmla="*/ 2608910 w 3825381"/>
              <a:gd name="connsiteY3" fmla="*/ 234696 h 5834556"/>
              <a:gd name="connsiteX4" fmla="*/ 3685453 w 3825381"/>
              <a:gd name="connsiteY4" fmla="*/ 1335077 h 5834556"/>
              <a:gd name="connsiteX5" fmla="*/ 3605542 w 3825381"/>
              <a:gd name="connsiteY5" fmla="*/ 2122870 h 5834556"/>
              <a:gd name="connsiteX6" fmla="*/ 1393376 w 3825381"/>
              <a:gd name="connsiteY6" fmla="*/ 5833578 h 5834556"/>
              <a:gd name="connsiteX7" fmla="*/ 787613 w 3825381"/>
              <a:gd name="connsiteY7" fmla="*/ 5830095 h 5834556"/>
              <a:gd name="connsiteX8" fmla="*/ 214265 w 3825381"/>
              <a:gd name="connsiteY8" fmla="*/ 5834556 h 5834556"/>
              <a:gd name="connsiteX0" fmla="*/ 665431 w 4276547"/>
              <a:gd name="connsiteY0" fmla="*/ 5834556 h 5834556"/>
              <a:gd name="connsiteX1" fmla="*/ 223 w 4276547"/>
              <a:gd name="connsiteY1" fmla="*/ 2676935 h 5834556"/>
              <a:gd name="connsiteX2" fmla="*/ 2154235 w 4276547"/>
              <a:gd name="connsiteY2" fmla="*/ 321748 h 5834556"/>
              <a:gd name="connsiteX3" fmla="*/ 3060076 w 4276547"/>
              <a:gd name="connsiteY3" fmla="*/ 234696 h 5834556"/>
              <a:gd name="connsiteX4" fmla="*/ 4136619 w 4276547"/>
              <a:gd name="connsiteY4" fmla="*/ 1335077 h 5834556"/>
              <a:gd name="connsiteX5" fmla="*/ 4056708 w 4276547"/>
              <a:gd name="connsiteY5" fmla="*/ 2122870 h 5834556"/>
              <a:gd name="connsiteX6" fmla="*/ 1844542 w 4276547"/>
              <a:gd name="connsiteY6" fmla="*/ 5833578 h 5834556"/>
              <a:gd name="connsiteX7" fmla="*/ 1238779 w 4276547"/>
              <a:gd name="connsiteY7" fmla="*/ 5830095 h 5834556"/>
              <a:gd name="connsiteX8" fmla="*/ 665431 w 4276547"/>
              <a:gd name="connsiteY8" fmla="*/ 5834556 h 5834556"/>
              <a:gd name="connsiteX0" fmla="*/ 128113 w 4300515"/>
              <a:gd name="connsiteY0" fmla="*/ 3677454 h 5833578"/>
              <a:gd name="connsiteX1" fmla="*/ 24191 w 4300515"/>
              <a:gd name="connsiteY1" fmla="*/ 2676935 h 5833578"/>
              <a:gd name="connsiteX2" fmla="*/ 2178203 w 4300515"/>
              <a:gd name="connsiteY2" fmla="*/ 321748 h 5833578"/>
              <a:gd name="connsiteX3" fmla="*/ 3084044 w 4300515"/>
              <a:gd name="connsiteY3" fmla="*/ 234696 h 5833578"/>
              <a:gd name="connsiteX4" fmla="*/ 4160587 w 4300515"/>
              <a:gd name="connsiteY4" fmla="*/ 1335077 h 5833578"/>
              <a:gd name="connsiteX5" fmla="*/ 4080676 w 4300515"/>
              <a:gd name="connsiteY5" fmla="*/ 2122870 h 5833578"/>
              <a:gd name="connsiteX6" fmla="*/ 1868510 w 4300515"/>
              <a:gd name="connsiteY6" fmla="*/ 5833578 h 5833578"/>
              <a:gd name="connsiteX7" fmla="*/ 1262747 w 4300515"/>
              <a:gd name="connsiteY7" fmla="*/ 5830095 h 5833578"/>
              <a:gd name="connsiteX8" fmla="*/ 128113 w 4300515"/>
              <a:gd name="connsiteY8" fmla="*/ 3677454 h 5833578"/>
              <a:gd name="connsiteX0" fmla="*/ 128113 w 4300515"/>
              <a:gd name="connsiteY0" fmla="*/ 3677454 h 5833578"/>
              <a:gd name="connsiteX1" fmla="*/ 24191 w 4300515"/>
              <a:gd name="connsiteY1" fmla="*/ 2676935 h 5833578"/>
              <a:gd name="connsiteX2" fmla="*/ 2178203 w 4300515"/>
              <a:gd name="connsiteY2" fmla="*/ 321748 h 5833578"/>
              <a:gd name="connsiteX3" fmla="*/ 3084044 w 4300515"/>
              <a:gd name="connsiteY3" fmla="*/ 234696 h 5833578"/>
              <a:gd name="connsiteX4" fmla="*/ 4160587 w 4300515"/>
              <a:gd name="connsiteY4" fmla="*/ 1335077 h 5833578"/>
              <a:gd name="connsiteX5" fmla="*/ 4080676 w 4300515"/>
              <a:gd name="connsiteY5" fmla="*/ 2122870 h 5833578"/>
              <a:gd name="connsiteX6" fmla="*/ 1868510 w 4300515"/>
              <a:gd name="connsiteY6" fmla="*/ 5833578 h 5833578"/>
              <a:gd name="connsiteX7" fmla="*/ 128113 w 4300515"/>
              <a:gd name="connsiteY7" fmla="*/ 3677454 h 5833578"/>
              <a:gd name="connsiteX0" fmla="*/ 1844543 w 4276548"/>
              <a:gd name="connsiteY0" fmla="*/ 5833578 h 5833578"/>
              <a:gd name="connsiteX1" fmla="*/ 224 w 4276548"/>
              <a:gd name="connsiteY1" fmla="*/ 2676935 h 5833578"/>
              <a:gd name="connsiteX2" fmla="*/ 2154236 w 4276548"/>
              <a:gd name="connsiteY2" fmla="*/ 321748 h 5833578"/>
              <a:gd name="connsiteX3" fmla="*/ 3060077 w 4276548"/>
              <a:gd name="connsiteY3" fmla="*/ 234696 h 5833578"/>
              <a:gd name="connsiteX4" fmla="*/ 4136620 w 4276548"/>
              <a:gd name="connsiteY4" fmla="*/ 1335077 h 5833578"/>
              <a:gd name="connsiteX5" fmla="*/ 4056709 w 4276548"/>
              <a:gd name="connsiteY5" fmla="*/ 2122870 h 5833578"/>
              <a:gd name="connsiteX6" fmla="*/ 1844543 w 4276548"/>
              <a:gd name="connsiteY6" fmla="*/ 5833578 h 5833578"/>
              <a:gd name="connsiteX0" fmla="*/ 0 w 4357988"/>
              <a:gd name="connsiteY0" fmla="*/ 5173240 h 5173240"/>
              <a:gd name="connsiteX1" fmla="*/ 81664 w 4357988"/>
              <a:gd name="connsiteY1" fmla="*/ 2676935 h 5173240"/>
              <a:gd name="connsiteX2" fmla="*/ 2235676 w 4357988"/>
              <a:gd name="connsiteY2" fmla="*/ 321748 h 5173240"/>
              <a:gd name="connsiteX3" fmla="*/ 3141517 w 4357988"/>
              <a:gd name="connsiteY3" fmla="*/ 234696 h 5173240"/>
              <a:gd name="connsiteX4" fmla="*/ 4218060 w 4357988"/>
              <a:gd name="connsiteY4" fmla="*/ 1335077 h 5173240"/>
              <a:gd name="connsiteX5" fmla="*/ 4138149 w 4357988"/>
              <a:gd name="connsiteY5" fmla="*/ 2122870 h 5173240"/>
              <a:gd name="connsiteX6" fmla="*/ 0 w 4357988"/>
              <a:gd name="connsiteY6" fmla="*/ 5173240 h 5173240"/>
              <a:gd name="connsiteX0" fmla="*/ 546 w 4358534"/>
              <a:gd name="connsiteY0" fmla="*/ 5173240 h 5173240"/>
              <a:gd name="connsiteX1" fmla="*/ 82210 w 4358534"/>
              <a:gd name="connsiteY1" fmla="*/ 2676935 h 5173240"/>
              <a:gd name="connsiteX2" fmla="*/ 2236222 w 4358534"/>
              <a:gd name="connsiteY2" fmla="*/ 321748 h 5173240"/>
              <a:gd name="connsiteX3" fmla="*/ 3142063 w 4358534"/>
              <a:gd name="connsiteY3" fmla="*/ 234696 h 5173240"/>
              <a:gd name="connsiteX4" fmla="*/ 4218606 w 4358534"/>
              <a:gd name="connsiteY4" fmla="*/ 1335077 h 5173240"/>
              <a:gd name="connsiteX5" fmla="*/ 4138695 w 4358534"/>
              <a:gd name="connsiteY5" fmla="*/ 2122870 h 5173240"/>
              <a:gd name="connsiteX6" fmla="*/ 546 w 4358534"/>
              <a:gd name="connsiteY6" fmla="*/ 5173240 h 5173240"/>
              <a:gd name="connsiteX0" fmla="*/ 546 w 4358534"/>
              <a:gd name="connsiteY0" fmla="*/ 5173240 h 5173240"/>
              <a:gd name="connsiteX1" fmla="*/ 82210 w 4358534"/>
              <a:gd name="connsiteY1" fmla="*/ 2676935 h 5173240"/>
              <a:gd name="connsiteX2" fmla="*/ 2236222 w 4358534"/>
              <a:gd name="connsiteY2" fmla="*/ 321748 h 5173240"/>
              <a:gd name="connsiteX3" fmla="*/ 3142063 w 4358534"/>
              <a:gd name="connsiteY3" fmla="*/ 234696 h 5173240"/>
              <a:gd name="connsiteX4" fmla="*/ 4218606 w 4358534"/>
              <a:gd name="connsiteY4" fmla="*/ 1335077 h 5173240"/>
              <a:gd name="connsiteX5" fmla="*/ 4138695 w 4358534"/>
              <a:gd name="connsiteY5" fmla="*/ 2122870 h 5173240"/>
              <a:gd name="connsiteX6" fmla="*/ 546 w 4358534"/>
              <a:gd name="connsiteY6" fmla="*/ 5173240 h 5173240"/>
              <a:gd name="connsiteX0" fmla="*/ 23786 w 4286814"/>
              <a:gd name="connsiteY0" fmla="*/ 4789601 h 4789601"/>
              <a:gd name="connsiteX1" fmla="*/ 10490 w 4286814"/>
              <a:gd name="connsiteY1" fmla="*/ 2676935 h 4789601"/>
              <a:gd name="connsiteX2" fmla="*/ 2164502 w 4286814"/>
              <a:gd name="connsiteY2" fmla="*/ 321748 h 4789601"/>
              <a:gd name="connsiteX3" fmla="*/ 3070343 w 4286814"/>
              <a:gd name="connsiteY3" fmla="*/ 234696 h 4789601"/>
              <a:gd name="connsiteX4" fmla="*/ 4146886 w 4286814"/>
              <a:gd name="connsiteY4" fmla="*/ 1335077 h 4789601"/>
              <a:gd name="connsiteX5" fmla="*/ 4066975 w 4286814"/>
              <a:gd name="connsiteY5" fmla="*/ 2122870 h 4789601"/>
              <a:gd name="connsiteX6" fmla="*/ 23786 w 4286814"/>
              <a:gd name="connsiteY6" fmla="*/ 4789601 h 4789601"/>
              <a:gd name="connsiteX0" fmla="*/ 490 w 4366074"/>
              <a:gd name="connsiteY0" fmla="*/ 5123861 h 5123861"/>
              <a:gd name="connsiteX1" fmla="*/ 89750 w 4366074"/>
              <a:gd name="connsiteY1" fmla="*/ 2676935 h 5123861"/>
              <a:gd name="connsiteX2" fmla="*/ 2243762 w 4366074"/>
              <a:gd name="connsiteY2" fmla="*/ 321748 h 5123861"/>
              <a:gd name="connsiteX3" fmla="*/ 3149603 w 4366074"/>
              <a:gd name="connsiteY3" fmla="*/ 234696 h 5123861"/>
              <a:gd name="connsiteX4" fmla="*/ 4226146 w 4366074"/>
              <a:gd name="connsiteY4" fmla="*/ 1335077 h 5123861"/>
              <a:gd name="connsiteX5" fmla="*/ 4146235 w 4366074"/>
              <a:gd name="connsiteY5" fmla="*/ 2122870 h 5123861"/>
              <a:gd name="connsiteX6" fmla="*/ 490 w 4366074"/>
              <a:gd name="connsiteY6" fmla="*/ 5123861 h 5123861"/>
              <a:gd name="connsiteX0" fmla="*/ 490 w 4366074"/>
              <a:gd name="connsiteY0" fmla="*/ 5123861 h 5123861"/>
              <a:gd name="connsiteX1" fmla="*/ 89750 w 4366074"/>
              <a:gd name="connsiteY1" fmla="*/ 2676935 h 5123861"/>
              <a:gd name="connsiteX2" fmla="*/ 2243762 w 4366074"/>
              <a:gd name="connsiteY2" fmla="*/ 321748 h 5123861"/>
              <a:gd name="connsiteX3" fmla="*/ 3149603 w 4366074"/>
              <a:gd name="connsiteY3" fmla="*/ 234696 h 5123861"/>
              <a:gd name="connsiteX4" fmla="*/ 4226146 w 4366074"/>
              <a:gd name="connsiteY4" fmla="*/ 1335077 h 5123861"/>
              <a:gd name="connsiteX5" fmla="*/ 4146235 w 4366074"/>
              <a:gd name="connsiteY5" fmla="*/ 2122870 h 5123861"/>
              <a:gd name="connsiteX6" fmla="*/ 490 w 4366074"/>
              <a:gd name="connsiteY6" fmla="*/ 5123861 h 5123861"/>
              <a:gd name="connsiteX0" fmla="*/ 490 w 4347945"/>
              <a:gd name="connsiteY0" fmla="*/ 5123861 h 5123861"/>
              <a:gd name="connsiteX1" fmla="*/ 89750 w 4347945"/>
              <a:gd name="connsiteY1" fmla="*/ 2676935 h 5123861"/>
              <a:gd name="connsiteX2" fmla="*/ 2243762 w 4347945"/>
              <a:gd name="connsiteY2" fmla="*/ 321748 h 5123861"/>
              <a:gd name="connsiteX3" fmla="*/ 3149603 w 4347945"/>
              <a:gd name="connsiteY3" fmla="*/ 234696 h 5123861"/>
              <a:gd name="connsiteX4" fmla="*/ 4226146 w 4347945"/>
              <a:gd name="connsiteY4" fmla="*/ 1335077 h 5123861"/>
              <a:gd name="connsiteX5" fmla="*/ 4112050 w 4347945"/>
              <a:gd name="connsiteY5" fmla="*/ 2084886 h 5123861"/>
              <a:gd name="connsiteX6" fmla="*/ 490 w 4347945"/>
              <a:gd name="connsiteY6" fmla="*/ 5123861 h 5123861"/>
              <a:gd name="connsiteX0" fmla="*/ 490 w 4355804"/>
              <a:gd name="connsiteY0" fmla="*/ 5123861 h 5123861"/>
              <a:gd name="connsiteX1" fmla="*/ 89750 w 4355804"/>
              <a:gd name="connsiteY1" fmla="*/ 2676935 h 5123861"/>
              <a:gd name="connsiteX2" fmla="*/ 2243762 w 4355804"/>
              <a:gd name="connsiteY2" fmla="*/ 321748 h 5123861"/>
              <a:gd name="connsiteX3" fmla="*/ 3149603 w 4355804"/>
              <a:gd name="connsiteY3" fmla="*/ 234696 h 5123861"/>
              <a:gd name="connsiteX4" fmla="*/ 4226146 w 4355804"/>
              <a:gd name="connsiteY4" fmla="*/ 1335077 h 5123861"/>
              <a:gd name="connsiteX5" fmla="*/ 4127244 w 4355804"/>
              <a:gd name="connsiteY5" fmla="*/ 2153257 h 5123861"/>
              <a:gd name="connsiteX6" fmla="*/ 490 w 4355804"/>
              <a:gd name="connsiteY6" fmla="*/ 5123861 h 5123861"/>
              <a:gd name="connsiteX0" fmla="*/ 490 w 4355804"/>
              <a:gd name="connsiteY0" fmla="*/ 5123861 h 5123861"/>
              <a:gd name="connsiteX1" fmla="*/ 89750 w 4355804"/>
              <a:gd name="connsiteY1" fmla="*/ 2676935 h 5123861"/>
              <a:gd name="connsiteX2" fmla="*/ 2243762 w 4355804"/>
              <a:gd name="connsiteY2" fmla="*/ 321748 h 5123861"/>
              <a:gd name="connsiteX3" fmla="*/ 3149603 w 4355804"/>
              <a:gd name="connsiteY3" fmla="*/ 234696 h 5123861"/>
              <a:gd name="connsiteX4" fmla="*/ 4226146 w 4355804"/>
              <a:gd name="connsiteY4" fmla="*/ 1335077 h 5123861"/>
              <a:gd name="connsiteX5" fmla="*/ 4127244 w 4355804"/>
              <a:gd name="connsiteY5" fmla="*/ 2153257 h 5123861"/>
              <a:gd name="connsiteX6" fmla="*/ 490 w 4355804"/>
              <a:gd name="connsiteY6" fmla="*/ 5123861 h 5123861"/>
              <a:gd name="connsiteX0" fmla="*/ 490 w 4419765"/>
              <a:gd name="connsiteY0" fmla="*/ 5123861 h 5123861"/>
              <a:gd name="connsiteX1" fmla="*/ 89750 w 4419765"/>
              <a:gd name="connsiteY1" fmla="*/ 2676935 h 5123861"/>
              <a:gd name="connsiteX2" fmla="*/ 2243762 w 4419765"/>
              <a:gd name="connsiteY2" fmla="*/ 321748 h 5123861"/>
              <a:gd name="connsiteX3" fmla="*/ 3149603 w 4419765"/>
              <a:gd name="connsiteY3" fmla="*/ 234696 h 5123861"/>
              <a:gd name="connsiteX4" fmla="*/ 4226146 w 4419765"/>
              <a:gd name="connsiteY4" fmla="*/ 1335077 h 5123861"/>
              <a:gd name="connsiteX5" fmla="*/ 4127244 w 4419765"/>
              <a:gd name="connsiteY5" fmla="*/ 2153257 h 5123861"/>
              <a:gd name="connsiteX6" fmla="*/ 490 w 4419765"/>
              <a:gd name="connsiteY6" fmla="*/ 5123861 h 5123861"/>
              <a:gd name="connsiteX0" fmla="*/ 490 w 4513880"/>
              <a:gd name="connsiteY0" fmla="*/ 5123861 h 5123861"/>
              <a:gd name="connsiteX1" fmla="*/ 89750 w 4513880"/>
              <a:gd name="connsiteY1" fmla="*/ 2676935 h 5123861"/>
              <a:gd name="connsiteX2" fmla="*/ 2243762 w 4513880"/>
              <a:gd name="connsiteY2" fmla="*/ 321748 h 5123861"/>
              <a:gd name="connsiteX3" fmla="*/ 3149603 w 4513880"/>
              <a:gd name="connsiteY3" fmla="*/ 234696 h 5123861"/>
              <a:gd name="connsiteX4" fmla="*/ 4226146 w 4513880"/>
              <a:gd name="connsiteY4" fmla="*/ 1335077 h 5123861"/>
              <a:gd name="connsiteX5" fmla="*/ 4127244 w 4513880"/>
              <a:gd name="connsiteY5" fmla="*/ 2153257 h 5123861"/>
              <a:gd name="connsiteX6" fmla="*/ 490 w 4513880"/>
              <a:gd name="connsiteY6" fmla="*/ 5123861 h 5123861"/>
              <a:gd name="connsiteX0" fmla="*/ 490 w 4441585"/>
              <a:gd name="connsiteY0" fmla="*/ 5151463 h 5151463"/>
              <a:gd name="connsiteX1" fmla="*/ 89750 w 4441585"/>
              <a:gd name="connsiteY1" fmla="*/ 2704537 h 5151463"/>
              <a:gd name="connsiteX2" fmla="*/ 2243762 w 4441585"/>
              <a:gd name="connsiteY2" fmla="*/ 349350 h 5151463"/>
              <a:gd name="connsiteX3" fmla="*/ 3521845 w 4441585"/>
              <a:gd name="connsiteY3" fmla="*/ 197726 h 5151463"/>
              <a:gd name="connsiteX4" fmla="*/ 4226146 w 4441585"/>
              <a:gd name="connsiteY4" fmla="*/ 1362679 h 5151463"/>
              <a:gd name="connsiteX5" fmla="*/ 4127244 w 4441585"/>
              <a:gd name="connsiteY5" fmla="*/ 2180859 h 5151463"/>
              <a:gd name="connsiteX6" fmla="*/ 490 w 4441585"/>
              <a:gd name="connsiteY6" fmla="*/ 5151463 h 5151463"/>
              <a:gd name="connsiteX0" fmla="*/ 490 w 4462360"/>
              <a:gd name="connsiteY0" fmla="*/ 5033322 h 5033322"/>
              <a:gd name="connsiteX1" fmla="*/ 89750 w 4462360"/>
              <a:gd name="connsiteY1" fmla="*/ 2586396 h 5033322"/>
              <a:gd name="connsiteX2" fmla="*/ 2243762 w 4462360"/>
              <a:gd name="connsiteY2" fmla="*/ 231209 h 5033322"/>
              <a:gd name="connsiteX3" fmla="*/ 3119215 w 4462360"/>
              <a:gd name="connsiteY3" fmla="*/ 448030 h 5033322"/>
              <a:gd name="connsiteX4" fmla="*/ 4226146 w 4462360"/>
              <a:gd name="connsiteY4" fmla="*/ 1244538 h 5033322"/>
              <a:gd name="connsiteX5" fmla="*/ 4127244 w 4462360"/>
              <a:gd name="connsiteY5" fmla="*/ 2062718 h 5033322"/>
              <a:gd name="connsiteX6" fmla="*/ 490 w 4462360"/>
              <a:gd name="connsiteY6" fmla="*/ 5033322 h 5033322"/>
              <a:gd name="connsiteX0" fmla="*/ 490 w 4452969"/>
              <a:gd name="connsiteY0" fmla="*/ 5094539 h 5094539"/>
              <a:gd name="connsiteX1" fmla="*/ 89750 w 4452969"/>
              <a:gd name="connsiteY1" fmla="*/ 2647613 h 5094539"/>
              <a:gd name="connsiteX2" fmla="*/ 2243762 w 4452969"/>
              <a:gd name="connsiteY2" fmla="*/ 292426 h 5094539"/>
              <a:gd name="connsiteX3" fmla="*/ 3297740 w 4452969"/>
              <a:gd name="connsiteY3" fmla="*/ 285141 h 5094539"/>
              <a:gd name="connsiteX4" fmla="*/ 4226146 w 4452969"/>
              <a:gd name="connsiteY4" fmla="*/ 1305755 h 5094539"/>
              <a:gd name="connsiteX5" fmla="*/ 4127244 w 4452969"/>
              <a:gd name="connsiteY5" fmla="*/ 2123935 h 5094539"/>
              <a:gd name="connsiteX6" fmla="*/ 490 w 4452969"/>
              <a:gd name="connsiteY6" fmla="*/ 5094539 h 5094539"/>
              <a:gd name="connsiteX0" fmla="*/ 490 w 4452969"/>
              <a:gd name="connsiteY0" fmla="*/ 5123793 h 5123793"/>
              <a:gd name="connsiteX1" fmla="*/ 89750 w 4452969"/>
              <a:gd name="connsiteY1" fmla="*/ 2676867 h 5123793"/>
              <a:gd name="connsiteX2" fmla="*/ 2243762 w 4452969"/>
              <a:gd name="connsiteY2" fmla="*/ 321680 h 5123793"/>
              <a:gd name="connsiteX3" fmla="*/ 3297740 w 4452969"/>
              <a:gd name="connsiteY3" fmla="*/ 314395 h 5123793"/>
              <a:gd name="connsiteX4" fmla="*/ 4226146 w 4452969"/>
              <a:gd name="connsiteY4" fmla="*/ 1335009 h 5123793"/>
              <a:gd name="connsiteX5" fmla="*/ 4127244 w 4452969"/>
              <a:gd name="connsiteY5" fmla="*/ 2153189 h 5123793"/>
              <a:gd name="connsiteX6" fmla="*/ 490 w 4452969"/>
              <a:gd name="connsiteY6" fmla="*/ 5123793 h 5123793"/>
              <a:gd name="connsiteX0" fmla="*/ 490 w 4483510"/>
              <a:gd name="connsiteY0" fmla="*/ 5123793 h 5123793"/>
              <a:gd name="connsiteX1" fmla="*/ 89750 w 4483510"/>
              <a:gd name="connsiteY1" fmla="*/ 2676867 h 5123793"/>
              <a:gd name="connsiteX2" fmla="*/ 2243762 w 4483510"/>
              <a:gd name="connsiteY2" fmla="*/ 321680 h 5123793"/>
              <a:gd name="connsiteX3" fmla="*/ 3297740 w 4483510"/>
              <a:gd name="connsiteY3" fmla="*/ 314395 h 5123793"/>
              <a:gd name="connsiteX4" fmla="*/ 4226146 w 4483510"/>
              <a:gd name="connsiteY4" fmla="*/ 1335009 h 5123793"/>
              <a:gd name="connsiteX5" fmla="*/ 4127244 w 4483510"/>
              <a:gd name="connsiteY5" fmla="*/ 2153189 h 5123793"/>
              <a:gd name="connsiteX6" fmla="*/ 490 w 4483510"/>
              <a:gd name="connsiteY6" fmla="*/ 5123793 h 5123793"/>
              <a:gd name="connsiteX0" fmla="*/ 490 w 4500598"/>
              <a:gd name="connsiteY0" fmla="*/ 5123793 h 5123793"/>
              <a:gd name="connsiteX1" fmla="*/ 89750 w 4500598"/>
              <a:gd name="connsiteY1" fmla="*/ 2676867 h 5123793"/>
              <a:gd name="connsiteX2" fmla="*/ 2243762 w 4500598"/>
              <a:gd name="connsiteY2" fmla="*/ 321680 h 5123793"/>
              <a:gd name="connsiteX3" fmla="*/ 3297740 w 4500598"/>
              <a:gd name="connsiteY3" fmla="*/ 314395 h 5123793"/>
              <a:gd name="connsiteX4" fmla="*/ 4226146 w 4500598"/>
              <a:gd name="connsiteY4" fmla="*/ 1335009 h 5123793"/>
              <a:gd name="connsiteX5" fmla="*/ 4127244 w 4500598"/>
              <a:gd name="connsiteY5" fmla="*/ 2153189 h 5123793"/>
              <a:gd name="connsiteX6" fmla="*/ 490 w 4500598"/>
              <a:gd name="connsiteY6" fmla="*/ 5123793 h 5123793"/>
              <a:gd name="connsiteX0" fmla="*/ 490 w 4494615"/>
              <a:gd name="connsiteY0" fmla="*/ 5123793 h 5123793"/>
              <a:gd name="connsiteX1" fmla="*/ 89750 w 4494615"/>
              <a:gd name="connsiteY1" fmla="*/ 2676867 h 5123793"/>
              <a:gd name="connsiteX2" fmla="*/ 2243762 w 4494615"/>
              <a:gd name="connsiteY2" fmla="*/ 321680 h 5123793"/>
              <a:gd name="connsiteX3" fmla="*/ 3297740 w 4494615"/>
              <a:gd name="connsiteY3" fmla="*/ 314395 h 5123793"/>
              <a:gd name="connsiteX4" fmla="*/ 4226146 w 4494615"/>
              <a:gd name="connsiteY4" fmla="*/ 1335009 h 5123793"/>
              <a:gd name="connsiteX5" fmla="*/ 4127244 w 4494615"/>
              <a:gd name="connsiteY5" fmla="*/ 2153189 h 5123793"/>
              <a:gd name="connsiteX6" fmla="*/ 490 w 4494615"/>
              <a:gd name="connsiteY6" fmla="*/ 5123793 h 5123793"/>
              <a:gd name="connsiteX0" fmla="*/ 490 w 4505110"/>
              <a:gd name="connsiteY0" fmla="*/ 5123793 h 5123793"/>
              <a:gd name="connsiteX1" fmla="*/ 89750 w 4505110"/>
              <a:gd name="connsiteY1" fmla="*/ 2676867 h 5123793"/>
              <a:gd name="connsiteX2" fmla="*/ 2243762 w 4505110"/>
              <a:gd name="connsiteY2" fmla="*/ 321680 h 5123793"/>
              <a:gd name="connsiteX3" fmla="*/ 3297740 w 4505110"/>
              <a:gd name="connsiteY3" fmla="*/ 314395 h 5123793"/>
              <a:gd name="connsiteX4" fmla="*/ 4226146 w 4505110"/>
              <a:gd name="connsiteY4" fmla="*/ 1335009 h 5123793"/>
              <a:gd name="connsiteX5" fmla="*/ 4127244 w 4505110"/>
              <a:gd name="connsiteY5" fmla="*/ 2153189 h 5123793"/>
              <a:gd name="connsiteX6" fmla="*/ 490 w 4505110"/>
              <a:gd name="connsiteY6" fmla="*/ 5123793 h 5123793"/>
              <a:gd name="connsiteX0" fmla="*/ 490 w 4505110"/>
              <a:gd name="connsiteY0" fmla="*/ 5078540 h 5078540"/>
              <a:gd name="connsiteX1" fmla="*/ 89750 w 4505110"/>
              <a:gd name="connsiteY1" fmla="*/ 2631614 h 5078540"/>
              <a:gd name="connsiteX2" fmla="*/ 2281747 w 4505110"/>
              <a:gd name="connsiteY2" fmla="*/ 299217 h 5078540"/>
              <a:gd name="connsiteX3" fmla="*/ 3297740 w 4505110"/>
              <a:gd name="connsiteY3" fmla="*/ 269142 h 5078540"/>
              <a:gd name="connsiteX4" fmla="*/ 4226146 w 4505110"/>
              <a:gd name="connsiteY4" fmla="*/ 1289756 h 5078540"/>
              <a:gd name="connsiteX5" fmla="*/ 4127244 w 4505110"/>
              <a:gd name="connsiteY5" fmla="*/ 2107936 h 5078540"/>
              <a:gd name="connsiteX6" fmla="*/ 490 w 4505110"/>
              <a:gd name="connsiteY6" fmla="*/ 5078540 h 5078540"/>
              <a:gd name="connsiteX0" fmla="*/ 490 w 4505110"/>
              <a:gd name="connsiteY0" fmla="*/ 5119729 h 5119729"/>
              <a:gd name="connsiteX1" fmla="*/ 89750 w 4505110"/>
              <a:gd name="connsiteY1" fmla="*/ 2672803 h 5119729"/>
              <a:gd name="connsiteX2" fmla="*/ 2281747 w 4505110"/>
              <a:gd name="connsiteY2" fmla="*/ 340406 h 5119729"/>
              <a:gd name="connsiteX3" fmla="*/ 3297740 w 4505110"/>
              <a:gd name="connsiteY3" fmla="*/ 310331 h 5119729"/>
              <a:gd name="connsiteX4" fmla="*/ 4226146 w 4505110"/>
              <a:gd name="connsiteY4" fmla="*/ 1330945 h 5119729"/>
              <a:gd name="connsiteX5" fmla="*/ 4127244 w 4505110"/>
              <a:gd name="connsiteY5" fmla="*/ 2149125 h 5119729"/>
              <a:gd name="connsiteX6" fmla="*/ 490 w 4505110"/>
              <a:gd name="connsiteY6" fmla="*/ 5119729 h 5119729"/>
              <a:gd name="connsiteX0" fmla="*/ 490 w 4505110"/>
              <a:gd name="connsiteY0" fmla="*/ 5134925 h 5134925"/>
              <a:gd name="connsiteX1" fmla="*/ 89750 w 4505110"/>
              <a:gd name="connsiteY1" fmla="*/ 2687999 h 5134925"/>
              <a:gd name="connsiteX2" fmla="*/ 2281747 w 4505110"/>
              <a:gd name="connsiteY2" fmla="*/ 355602 h 5134925"/>
              <a:gd name="connsiteX3" fmla="*/ 3297740 w 4505110"/>
              <a:gd name="connsiteY3" fmla="*/ 325527 h 5134925"/>
              <a:gd name="connsiteX4" fmla="*/ 4226146 w 4505110"/>
              <a:gd name="connsiteY4" fmla="*/ 1346141 h 5134925"/>
              <a:gd name="connsiteX5" fmla="*/ 4127244 w 4505110"/>
              <a:gd name="connsiteY5" fmla="*/ 2164321 h 5134925"/>
              <a:gd name="connsiteX6" fmla="*/ 490 w 4505110"/>
              <a:gd name="connsiteY6" fmla="*/ 5134925 h 5134925"/>
              <a:gd name="connsiteX0" fmla="*/ 490 w 4505110"/>
              <a:gd name="connsiteY0" fmla="*/ 5057235 h 5057235"/>
              <a:gd name="connsiteX1" fmla="*/ 89750 w 4505110"/>
              <a:gd name="connsiteY1" fmla="*/ 2610309 h 5057235"/>
              <a:gd name="connsiteX2" fmla="*/ 2312134 w 4505110"/>
              <a:gd name="connsiteY2" fmla="*/ 369075 h 5057235"/>
              <a:gd name="connsiteX3" fmla="*/ 3297740 w 4505110"/>
              <a:gd name="connsiteY3" fmla="*/ 247837 h 5057235"/>
              <a:gd name="connsiteX4" fmla="*/ 4226146 w 4505110"/>
              <a:gd name="connsiteY4" fmla="*/ 1268451 h 5057235"/>
              <a:gd name="connsiteX5" fmla="*/ 4127244 w 4505110"/>
              <a:gd name="connsiteY5" fmla="*/ 2086631 h 5057235"/>
              <a:gd name="connsiteX6" fmla="*/ 490 w 4505110"/>
              <a:gd name="connsiteY6" fmla="*/ 5057235 h 5057235"/>
              <a:gd name="connsiteX0" fmla="*/ 490 w 4505110"/>
              <a:gd name="connsiteY0" fmla="*/ 5114358 h 5114358"/>
              <a:gd name="connsiteX1" fmla="*/ 89750 w 4505110"/>
              <a:gd name="connsiteY1" fmla="*/ 2667432 h 5114358"/>
              <a:gd name="connsiteX2" fmla="*/ 2270352 w 4505110"/>
              <a:gd name="connsiteY2" fmla="*/ 342633 h 5114358"/>
              <a:gd name="connsiteX3" fmla="*/ 3297740 w 4505110"/>
              <a:gd name="connsiteY3" fmla="*/ 304960 h 5114358"/>
              <a:gd name="connsiteX4" fmla="*/ 4226146 w 4505110"/>
              <a:gd name="connsiteY4" fmla="*/ 1325574 h 5114358"/>
              <a:gd name="connsiteX5" fmla="*/ 4127244 w 4505110"/>
              <a:gd name="connsiteY5" fmla="*/ 2143754 h 5114358"/>
              <a:gd name="connsiteX6" fmla="*/ 490 w 4505110"/>
              <a:gd name="connsiteY6" fmla="*/ 5114358 h 5114358"/>
              <a:gd name="connsiteX0" fmla="*/ 490 w 4505110"/>
              <a:gd name="connsiteY0" fmla="*/ 5114358 h 5114358"/>
              <a:gd name="connsiteX1" fmla="*/ 89750 w 4505110"/>
              <a:gd name="connsiteY1" fmla="*/ 2667432 h 5114358"/>
              <a:gd name="connsiteX2" fmla="*/ 2270352 w 4505110"/>
              <a:gd name="connsiteY2" fmla="*/ 342633 h 5114358"/>
              <a:gd name="connsiteX3" fmla="*/ 3297740 w 4505110"/>
              <a:gd name="connsiteY3" fmla="*/ 304960 h 5114358"/>
              <a:gd name="connsiteX4" fmla="*/ 4226146 w 4505110"/>
              <a:gd name="connsiteY4" fmla="*/ 1325574 h 5114358"/>
              <a:gd name="connsiteX5" fmla="*/ 4127244 w 4505110"/>
              <a:gd name="connsiteY5" fmla="*/ 2143754 h 5114358"/>
              <a:gd name="connsiteX6" fmla="*/ 490 w 4505110"/>
              <a:gd name="connsiteY6" fmla="*/ 5114358 h 5114358"/>
              <a:gd name="connsiteX0" fmla="*/ 490 w 4505110"/>
              <a:gd name="connsiteY0" fmla="*/ 5124132 h 5124132"/>
              <a:gd name="connsiteX1" fmla="*/ 89750 w 4505110"/>
              <a:gd name="connsiteY1" fmla="*/ 2677206 h 5124132"/>
              <a:gd name="connsiteX2" fmla="*/ 2270352 w 4505110"/>
              <a:gd name="connsiteY2" fmla="*/ 352407 h 5124132"/>
              <a:gd name="connsiteX3" fmla="*/ 3297740 w 4505110"/>
              <a:gd name="connsiteY3" fmla="*/ 314734 h 5124132"/>
              <a:gd name="connsiteX4" fmla="*/ 4226146 w 4505110"/>
              <a:gd name="connsiteY4" fmla="*/ 1335348 h 5124132"/>
              <a:gd name="connsiteX5" fmla="*/ 4127244 w 4505110"/>
              <a:gd name="connsiteY5" fmla="*/ 2153528 h 5124132"/>
              <a:gd name="connsiteX6" fmla="*/ 490 w 4505110"/>
              <a:gd name="connsiteY6" fmla="*/ 5124132 h 5124132"/>
              <a:gd name="connsiteX0" fmla="*/ 10175 w 4514795"/>
              <a:gd name="connsiteY0" fmla="*/ 5124132 h 5124132"/>
              <a:gd name="connsiteX1" fmla="*/ 15871 w 4514795"/>
              <a:gd name="connsiteY1" fmla="*/ 2768368 h 5124132"/>
              <a:gd name="connsiteX2" fmla="*/ 2280037 w 4514795"/>
              <a:gd name="connsiteY2" fmla="*/ 352407 h 5124132"/>
              <a:gd name="connsiteX3" fmla="*/ 3307425 w 4514795"/>
              <a:gd name="connsiteY3" fmla="*/ 314734 h 5124132"/>
              <a:gd name="connsiteX4" fmla="*/ 4235831 w 4514795"/>
              <a:gd name="connsiteY4" fmla="*/ 1335348 h 5124132"/>
              <a:gd name="connsiteX5" fmla="*/ 4136929 w 4514795"/>
              <a:gd name="connsiteY5" fmla="*/ 2153528 h 5124132"/>
              <a:gd name="connsiteX6" fmla="*/ 10175 w 4514795"/>
              <a:gd name="connsiteY6" fmla="*/ 5124132 h 5124132"/>
              <a:gd name="connsiteX0" fmla="*/ 10175 w 4514795"/>
              <a:gd name="connsiteY0" fmla="*/ 5124132 h 5124132"/>
              <a:gd name="connsiteX1" fmla="*/ 15871 w 4514795"/>
              <a:gd name="connsiteY1" fmla="*/ 2768368 h 5124132"/>
              <a:gd name="connsiteX2" fmla="*/ 2280037 w 4514795"/>
              <a:gd name="connsiteY2" fmla="*/ 352407 h 5124132"/>
              <a:gd name="connsiteX3" fmla="*/ 3307425 w 4514795"/>
              <a:gd name="connsiteY3" fmla="*/ 314734 h 5124132"/>
              <a:gd name="connsiteX4" fmla="*/ 4235831 w 4514795"/>
              <a:gd name="connsiteY4" fmla="*/ 1335348 h 5124132"/>
              <a:gd name="connsiteX5" fmla="*/ 4136929 w 4514795"/>
              <a:gd name="connsiteY5" fmla="*/ 2153528 h 5124132"/>
              <a:gd name="connsiteX6" fmla="*/ 10175 w 4514795"/>
              <a:gd name="connsiteY6" fmla="*/ 5124132 h 5124132"/>
              <a:gd name="connsiteX0" fmla="*/ 3451 w 4508071"/>
              <a:gd name="connsiteY0" fmla="*/ 5124132 h 5124132"/>
              <a:gd name="connsiteX1" fmla="*/ 9147 w 4508071"/>
              <a:gd name="connsiteY1" fmla="*/ 2768368 h 5124132"/>
              <a:gd name="connsiteX2" fmla="*/ 2273313 w 4508071"/>
              <a:gd name="connsiteY2" fmla="*/ 352407 h 5124132"/>
              <a:gd name="connsiteX3" fmla="*/ 3300701 w 4508071"/>
              <a:gd name="connsiteY3" fmla="*/ 314734 h 5124132"/>
              <a:gd name="connsiteX4" fmla="*/ 4229107 w 4508071"/>
              <a:gd name="connsiteY4" fmla="*/ 1335348 h 5124132"/>
              <a:gd name="connsiteX5" fmla="*/ 4130205 w 4508071"/>
              <a:gd name="connsiteY5" fmla="*/ 2153528 h 5124132"/>
              <a:gd name="connsiteX6" fmla="*/ 3451 w 4508071"/>
              <a:gd name="connsiteY6" fmla="*/ 5124132 h 5124132"/>
              <a:gd name="connsiteX0" fmla="*/ 0 w 4504620"/>
              <a:gd name="connsiteY0" fmla="*/ 5124132 h 5124132"/>
              <a:gd name="connsiteX1" fmla="*/ 5696 w 4504620"/>
              <a:gd name="connsiteY1" fmla="*/ 2768368 h 5124132"/>
              <a:gd name="connsiteX2" fmla="*/ 2269862 w 4504620"/>
              <a:gd name="connsiteY2" fmla="*/ 352407 h 5124132"/>
              <a:gd name="connsiteX3" fmla="*/ 3297250 w 4504620"/>
              <a:gd name="connsiteY3" fmla="*/ 314734 h 5124132"/>
              <a:gd name="connsiteX4" fmla="*/ 4225656 w 4504620"/>
              <a:gd name="connsiteY4" fmla="*/ 1335348 h 5124132"/>
              <a:gd name="connsiteX5" fmla="*/ 4126754 w 4504620"/>
              <a:gd name="connsiteY5" fmla="*/ 2153528 h 5124132"/>
              <a:gd name="connsiteX6" fmla="*/ 0 w 4504620"/>
              <a:gd name="connsiteY6" fmla="*/ 5124132 h 5124132"/>
              <a:gd name="connsiteX0" fmla="*/ 1765 w 4506385"/>
              <a:gd name="connsiteY0" fmla="*/ 5124132 h 5124132"/>
              <a:gd name="connsiteX1" fmla="*/ 7461 w 4506385"/>
              <a:gd name="connsiteY1" fmla="*/ 2768368 h 5124132"/>
              <a:gd name="connsiteX2" fmla="*/ 2271627 w 4506385"/>
              <a:gd name="connsiteY2" fmla="*/ 352407 h 5124132"/>
              <a:gd name="connsiteX3" fmla="*/ 3299015 w 4506385"/>
              <a:gd name="connsiteY3" fmla="*/ 314734 h 5124132"/>
              <a:gd name="connsiteX4" fmla="*/ 4227421 w 4506385"/>
              <a:gd name="connsiteY4" fmla="*/ 1335348 h 5124132"/>
              <a:gd name="connsiteX5" fmla="*/ 4128519 w 4506385"/>
              <a:gd name="connsiteY5" fmla="*/ 2153528 h 5124132"/>
              <a:gd name="connsiteX6" fmla="*/ 1765 w 4506385"/>
              <a:gd name="connsiteY6" fmla="*/ 5124132 h 5124132"/>
              <a:gd name="connsiteX0" fmla="*/ 1765 w 4506385"/>
              <a:gd name="connsiteY0" fmla="*/ 5124132 h 5124132"/>
              <a:gd name="connsiteX1" fmla="*/ 7461 w 4506385"/>
              <a:gd name="connsiteY1" fmla="*/ 2768368 h 5124132"/>
              <a:gd name="connsiteX2" fmla="*/ 2271627 w 4506385"/>
              <a:gd name="connsiteY2" fmla="*/ 352407 h 5124132"/>
              <a:gd name="connsiteX3" fmla="*/ 3299015 w 4506385"/>
              <a:gd name="connsiteY3" fmla="*/ 314734 h 5124132"/>
              <a:gd name="connsiteX4" fmla="*/ 4227421 w 4506385"/>
              <a:gd name="connsiteY4" fmla="*/ 1335348 h 5124132"/>
              <a:gd name="connsiteX5" fmla="*/ 4128519 w 4506385"/>
              <a:gd name="connsiteY5" fmla="*/ 2153528 h 5124132"/>
              <a:gd name="connsiteX6" fmla="*/ 1765 w 4506385"/>
              <a:gd name="connsiteY6" fmla="*/ 5124132 h 5124132"/>
              <a:gd name="connsiteX0" fmla="*/ 1765 w 4506385"/>
              <a:gd name="connsiteY0" fmla="*/ 5124132 h 5124132"/>
              <a:gd name="connsiteX1" fmla="*/ 7461 w 4506385"/>
              <a:gd name="connsiteY1" fmla="*/ 2768368 h 5124132"/>
              <a:gd name="connsiteX2" fmla="*/ 2271627 w 4506385"/>
              <a:gd name="connsiteY2" fmla="*/ 352407 h 5124132"/>
              <a:gd name="connsiteX3" fmla="*/ 3299015 w 4506385"/>
              <a:gd name="connsiteY3" fmla="*/ 314734 h 5124132"/>
              <a:gd name="connsiteX4" fmla="*/ 4227421 w 4506385"/>
              <a:gd name="connsiteY4" fmla="*/ 1335348 h 5124132"/>
              <a:gd name="connsiteX5" fmla="*/ 4128519 w 4506385"/>
              <a:gd name="connsiteY5" fmla="*/ 2153528 h 5124132"/>
              <a:gd name="connsiteX6" fmla="*/ 1765 w 4506385"/>
              <a:gd name="connsiteY6" fmla="*/ 5124132 h 5124132"/>
              <a:gd name="connsiteX0" fmla="*/ 1765 w 4506385"/>
              <a:gd name="connsiteY0" fmla="*/ 5124132 h 5124132"/>
              <a:gd name="connsiteX1" fmla="*/ 7461 w 4506385"/>
              <a:gd name="connsiteY1" fmla="*/ 2768368 h 5124132"/>
              <a:gd name="connsiteX2" fmla="*/ 2271627 w 4506385"/>
              <a:gd name="connsiteY2" fmla="*/ 352407 h 5124132"/>
              <a:gd name="connsiteX3" fmla="*/ 3299015 w 4506385"/>
              <a:gd name="connsiteY3" fmla="*/ 314734 h 5124132"/>
              <a:gd name="connsiteX4" fmla="*/ 4227421 w 4506385"/>
              <a:gd name="connsiteY4" fmla="*/ 1335348 h 5124132"/>
              <a:gd name="connsiteX5" fmla="*/ 4128519 w 4506385"/>
              <a:gd name="connsiteY5" fmla="*/ 2153528 h 5124132"/>
              <a:gd name="connsiteX6" fmla="*/ 1765 w 4506385"/>
              <a:gd name="connsiteY6" fmla="*/ 5124132 h 5124132"/>
              <a:gd name="connsiteX0" fmla="*/ 1765 w 4506385"/>
              <a:gd name="connsiteY0" fmla="*/ 5124132 h 5124132"/>
              <a:gd name="connsiteX1" fmla="*/ 7461 w 4506385"/>
              <a:gd name="connsiteY1" fmla="*/ 2768368 h 5124132"/>
              <a:gd name="connsiteX2" fmla="*/ 2271627 w 4506385"/>
              <a:gd name="connsiteY2" fmla="*/ 352407 h 5124132"/>
              <a:gd name="connsiteX3" fmla="*/ 3299015 w 4506385"/>
              <a:gd name="connsiteY3" fmla="*/ 314734 h 5124132"/>
              <a:gd name="connsiteX4" fmla="*/ 4227421 w 4506385"/>
              <a:gd name="connsiteY4" fmla="*/ 1335348 h 5124132"/>
              <a:gd name="connsiteX5" fmla="*/ 4128519 w 4506385"/>
              <a:gd name="connsiteY5" fmla="*/ 2153528 h 5124132"/>
              <a:gd name="connsiteX6" fmla="*/ 1765 w 4506385"/>
              <a:gd name="connsiteY6" fmla="*/ 5124132 h 512413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4506385" h="5124132">
                <a:moveTo>
                  <a:pt x="1765" y="5124132"/>
                </a:moveTo>
                <a:cubicBezTo>
                  <a:pt x="-1401" y="4197072"/>
                  <a:pt x="-768" y="3604268"/>
                  <a:pt x="7461" y="2768368"/>
                </a:cubicBezTo>
                <a:cubicBezTo>
                  <a:pt x="822064" y="1828410"/>
                  <a:pt x="1357146" y="1179572"/>
                  <a:pt x="2271627" y="352407"/>
                </a:cubicBezTo>
                <a:cubicBezTo>
                  <a:pt x="2961288" y="-300619"/>
                  <a:pt x="3109791" y="116725"/>
                  <a:pt x="3299015" y="314734"/>
                </a:cubicBezTo>
                <a:cubicBezTo>
                  <a:pt x="3551063" y="578484"/>
                  <a:pt x="3886425" y="980872"/>
                  <a:pt x="4227421" y="1335348"/>
                </a:cubicBezTo>
                <a:cubicBezTo>
                  <a:pt x="4508906" y="1627960"/>
                  <a:pt x="4719307" y="1882900"/>
                  <a:pt x="4128519" y="2153528"/>
                </a:cubicBezTo>
                <a:cubicBezTo>
                  <a:pt x="2688423" y="2980038"/>
                  <a:pt x="1035438" y="4259599"/>
                  <a:pt x="1765" y="5124132"/>
                </a:cubicBezTo>
                <a:close/>
              </a:path>
            </a:pathLst>
          </a:custGeom>
          <a:solidFill>
            <a:srgbClr val="9DC4E7"/>
          </a:solidFill>
        </p:spPr>
        <p:txBody>
          <a:bodyPr>
            <a:normAutofit/>
          </a:bodyPr>
          <a:lstStyle>
            <a:lvl1pPr marL="0" indent="0">
              <a:buNone/>
              <a:defRPr lang="es-CO" sz="2000" kern="1200" dirty="0">
                <a:solidFill>
                  <a:schemeClr val="bg1"/>
                </a:solidFill>
                <a:latin typeface="Helvetica" pitchFamily="2" charset="0"/>
                <a:ea typeface="+mn-ea"/>
                <a:cs typeface="+mn-cs"/>
              </a:defRPr>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s-CO"/>
              <a:t>Clic en el icono para agregar imagen</a:t>
            </a:r>
          </a:p>
        </p:txBody>
      </p:sp>
      <p:pic>
        <p:nvPicPr>
          <p:cNvPr id="15" name="Imagen 14" descr="Imagen que contiene Logotipo&#10;&#10;Descripción generada automáticamente">
            <a:extLst>
              <a:ext uri="{FF2B5EF4-FFF2-40B4-BE49-F238E27FC236}">
                <a16:creationId xmlns:a16="http://schemas.microsoft.com/office/drawing/2014/main" id="{79D894C8-60FD-2672-AC45-CF1704B8B8E8}"/>
              </a:ext>
            </a:extLst>
          </p:cNvPr>
          <p:cNvPicPr>
            <a:picLocks noChangeAspect="1"/>
          </p:cNvPicPr>
          <p:nvPr userDrawn="1"/>
        </p:nvPicPr>
        <p:blipFill>
          <a:blip r:embed="rId5" cstate="screen">
            <a:extLst>
              <a:ext uri="{28A0092B-C50C-407E-A947-70E740481C1C}">
                <a14:useLocalDpi xmlns:a14="http://schemas.microsoft.com/office/drawing/2010/main"/>
              </a:ext>
            </a:extLst>
          </a:blip>
          <a:stretch>
            <a:fillRect/>
          </a:stretch>
        </p:blipFill>
        <p:spPr>
          <a:xfrm>
            <a:off x="5310861" y="5923213"/>
            <a:ext cx="2743200" cy="433136"/>
          </a:xfrm>
          <a:prstGeom prst="rect">
            <a:avLst/>
          </a:prstGeom>
        </p:spPr>
      </p:pic>
      <p:sp>
        <p:nvSpPr>
          <p:cNvPr id="12" name="Marcador de pie de página 1">
            <a:extLst>
              <a:ext uri="{FF2B5EF4-FFF2-40B4-BE49-F238E27FC236}">
                <a16:creationId xmlns:a16="http://schemas.microsoft.com/office/drawing/2014/main" id="{4E38B3CD-7153-4BF6-8059-1EBF0F93CF4A}"/>
              </a:ext>
            </a:extLst>
          </p:cNvPr>
          <p:cNvSpPr txBox="1">
            <a:spLocks/>
          </p:cNvSpPr>
          <p:nvPr userDrawn="1"/>
        </p:nvSpPr>
        <p:spPr>
          <a:xfrm rot="16200000">
            <a:off x="-1874837" y="1189037"/>
            <a:ext cx="4114800" cy="365125"/>
          </a:xfrm>
          <a:prstGeom prst="rect">
            <a:avLst/>
          </a:prstGeom>
        </p:spPr>
        <p:txBody>
          <a:bodyPr vert="horz" lIns="91440" tIns="45720" rIns="91440" bIns="45720" rtlCol="0" anchor="ctr"/>
          <a:lstStyle>
            <a:defPPr>
              <a:defRPr lang="en-US"/>
            </a:defPPr>
            <a:lvl1pPr marL="0" algn="ctr" defTabSz="457200" rtl="0" eaLnBrk="1" latinLnBrk="0" hangingPunct="1">
              <a:defRPr lang="es-CO" sz="1000" kern="1200">
                <a:solidFill>
                  <a:schemeClr val="tx1">
                    <a:tint val="75000"/>
                  </a:schemeClr>
                </a:solidFill>
                <a:latin typeface="Helvetica" pitchFamily="2" charset="0"/>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r>
              <a:rPr lang="es-CO"/>
              <a:t>CCOM-FO-001 V14 / 2-Sep-2022 / Clasificada</a:t>
            </a:r>
          </a:p>
        </p:txBody>
      </p:sp>
    </p:spTree>
    <p:extLst>
      <p:ext uri="{BB962C8B-B14F-4D97-AF65-F5344CB8AC3E}">
        <p14:creationId xmlns:p14="http://schemas.microsoft.com/office/powerpoint/2010/main" val="1088909018"/>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type="obj" preserve="1">
  <p:cSld name="Title Slide">
    <p:spTree>
      <p:nvGrpSpPr>
        <p:cNvPr id="1" name=""/>
        <p:cNvGrpSpPr/>
        <p:nvPr/>
      </p:nvGrpSpPr>
      <p:grpSpPr>
        <a:xfrm>
          <a:off x="0" y="0"/>
          <a:ext cx="0" cy="0"/>
          <a:chOff x="0" y="0"/>
          <a:chExt cx="0" cy="0"/>
        </a:xfrm>
      </p:grpSpPr>
      <p:sp>
        <p:nvSpPr>
          <p:cNvPr id="2" name="Holder 2"/>
          <p:cNvSpPr>
            <a:spLocks noGrp="1"/>
          </p:cNvSpPr>
          <p:nvPr>
            <p:ph type="ctrTitle"/>
          </p:nvPr>
        </p:nvSpPr>
        <p:spPr>
          <a:xfrm>
            <a:off x="914400" y="2125980"/>
            <a:ext cx="10363200" cy="1440180"/>
          </a:xfrm>
          <a:prstGeom prst="rect">
            <a:avLst/>
          </a:prstGeom>
        </p:spPr>
        <p:txBody>
          <a:bodyPr wrap="square" lIns="0" tIns="0" rIns="0" bIns="0">
            <a:spAutoFit/>
          </a:bodyPr>
          <a:lstStyle>
            <a:lvl1pPr>
              <a:defRPr/>
            </a:lvl1pPr>
          </a:lstStyle>
          <a:p>
            <a:endParaRPr/>
          </a:p>
        </p:txBody>
      </p:sp>
      <p:sp>
        <p:nvSpPr>
          <p:cNvPr id="3" name="Holder 3"/>
          <p:cNvSpPr>
            <a:spLocks noGrp="1"/>
          </p:cNvSpPr>
          <p:nvPr>
            <p:ph type="subTitle" idx="4"/>
          </p:nvPr>
        </p:nvSpPr>
        <p:spPr>
          <a:xfrm>
            <a:off x="1828800" y="3840480"/>
            <a:ext cx="8534400" cy="1714500"/>
          </a:xfrm>
          <a:prstGeom prst="rect">
            <a:avLst/>
          </a:prstGeom>
        </p:spPr>
        <p:txBody>
          <a:bodyPr wrap="square" lIns="0" tIns="0" rIns="0" bIns="0">
            <a:spAutoFit/>
          </a:bodyPr>
          <a:lstStyle>
            <a:lvl1pPr>
              <a:defRPr/>
            </a:lvl1pPr>
          </a:lstStyle>
          <a:p>
            <a:endParaRPr/>
          </a:p>
        </p:txBody>
      </p:sp>
      <p:sp>
        <p:nvSpPr>
          <p:cNvPr id="4" name="Holder 4"/>
          <p:cNvSpPr>
            <a:spLocks noGrp="1"/>
          </p:cNvSpPr>
          <p:nvPr>
            <p:ph type="ftr" sz="quarter" idx="5"/>
          </p:nvPr>
        </p:nvSpPr>
        <p:spPr/>
        <p:txBody>
          <a:bodyPr lIns="0" tIns="0" rIns="0" bIns="0"/>
          <a:lstStyle>
            <a:lvl1pPr algn="ctr">
              <a:defRPr>
                <a:solidFill>
                  <a:schemeClr val="tx1">
                    <a:tint val="75000"/>
                  </a:schemeClr>
                </a:solidFill>
              </a:defRPr>
            </a:lvl1pPr>
          </a:lstStyle>
          <a:p>
            <a:endParaRPr/>
          </a:p>
        </p:txBody>
      </p:sp>
      <p:sp>
        <p:nvSpPr>
          <p:cNvPr id="5" name="Holder 5"/>
          <p:cNvSpPr>
            <a:spLocks noGrp="1"/>
          </p:cNvSpPr>
          <p:nvPr>
            <p:ph type="dt" sz="half" idx="6"/>
          </p:nvPr>
        </p:nvSpPr>
        <p:spPr/>
        <p:txBody>
          <a:bodyPr lIns="0" tIns="0" rIns="0" bIns="0"/>
          <a:lstStyle>
            <a:lvl1pPr algn="l">
              <a:defRPr>
                <a:solidFill>
                  <a:schemeClr val="tx1">
                    <a:tint val="75000"/>
                  </a:schemeClr>
                </a:solidFill>
              </a:defRPr>
            </a:lvl1pPr>
          </a:lstStyle>
          <a:p>
            <a:fld id="{1D8BD707-D9CF-40AE-B4C6-C98DA3205C09}" type="datetimeFigureOut">
              <a:rPr lang="en-US"/>
              <a:t>3/29/2023</a:t>
            </a:fld>
            <a:endParaRPr lang="en-US"/>
          </a:p>
        </p:txBody>
      </p:sp>
      <p:sp>
        <p:nvSpPr>
          <p:cNvPr id="6" name="Holder 6"/>
          <p:cNvSpPr>
            <a:spLocks noGrp="1"/>
          </p:cNvSpPr>
          <p:nvPr>
            <p:ph type="sldNum" sz="quarter" idx="7"/>
          </p:nvPr>
        </p:nvSpPr>
        <p:spPr/>
        <p:txBody>
          <a:bodyPr lIns="0" tIns="0" rIns="0" bIns="0"/>
          <a:lstStyle>
            <a:lvl1pPr algn="r">
              <a:defRPr>
                <a:solidFill>
                  <a:schemeClr val="tx1">
                    <a:tint val="75000"/>
                  </a:schemeClr>
                </a:solidFill>
              </a:defRPr>
            </a:lvl1pPr>
          </a:lstStyle>
          <a:p>
            <a:fld id="{B6F15528-21DE-4FAA-801E-634DDDAF4B2B}" type="slidenum">
              <a:t>‹Nº›</a:t>
            </a:fld>
            <a:endParaRPr/>
          </a:p>
        </p:txBody>
      </p:sp>
    </p:spTree>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Holder 2"/>
          <p:cNvSpPr>
            <a:spLocks noGrp="1"/>
          </p:cNvSpPr>
          <p:nvPr>
            <p:ph type="title"/>
          </p:nvPr>
        </p:nvSpPr>
        <p:spPr/>
        <p:txBody>
          <a:bodyPr lIns="0" tIns="0" rIns="0" bIns="0"/>
          <a:lstStyle>
            <a:lvl1pPr>
              <a:defRPr sz="2400" b="0" i="0">
                <a:solidFill>
                  <a:srgbClr val="4471C4"/>
                </a:solidFill>
                <a:latin typeface="Arial"/>
                <a:cs typeface="Arial"/>
              </a:defRPr>
            </a:lvl1pPr>
          </a:lstStyle>
          <a:p>
            <a:endParaRPr/>
          </a:p>
        </p:txBody>
      </p:sp>
      <p:sp>
        <p:nvSpPr>
          <p:cNvPr id="3" name="Holder 3"/>
          <p:cNvSpPr>
            <a:spLocks noGrp="1"/>
          </p:cNvSpPr>
          <p:nvPr>
            <p:ph type="body" idx="1"/>
          </p:nvPr>
        </p:nvSpPr>
        <p:spPr/>
        <p:txBody>
          <a:bodyPr lIns="0" tIns="0" rIns="0" bIns="0"/>
          <a:lstStyle>
            <a:lvl1pPr>
              <a:defRPr b="0" i="0">
                <a:solidFill>
                  <a:schemeClr val="tx1"/>
                </a:solidFill>
              </a:defRPr>
            </a:lvl1pPr>
          </a:lstStyle>
          <a:p>
            <a:endParaRPr/>
          </a:p>
        </p:txBody>
      </p:sp>
      <p:sp>
        <p:nvSpPr>
          <p:cNvPr id="4" name="Holder 4"/>
          <p:cNvSpPr>
            <a:spLocks noGrp="1"/>
          </p:cNvSpPr>
          <p:nvPr>
            <p:ph type="ftr" sz="quarter" idx="5"/>
          </p:nvPr>
        </p:nvSpPr>
        <p:spPr/>
        <p:txBody>
          <a:bodyPr lIns="0" tIns="0" rIns="0" bIns="0"/>
          <a:lstStyle>
            <a:lvl1pPr algn="ctr">
              <a:defRPr>
                <a:solidFill>
                  <a:schemeClr val="tx1">
                    <a:tint val="75000"/>
                  </a:schemeClr>
                </a:solidFill>
              </a:defRPr>
            </a:lvl1pPr>
          </a:lstStyle>
          <a:p>
            <a:endParaRPr/>
          </a:p>
        </p:txBody>
      </p:sp>
      <p:sp>
        <p:nvSpPr>
          <p:cNvPr id="5" name="Holder 5"/>
          <p:cNvSpPr>
            <a:spLocks noGrp="1"/>
          </p:cNvSpPr>
          <p:nvPr>
            <p:ph type="dt" sz="half" idx="6"/>
          </p:nvPr>
        </p:nvSpPr>
        <p:spPr/>
        <p:txBody>
          <a:bodyPr lIns="0" tIns="0" rIns="0" bIns="0"/>
          <a:lstStyle>
            <a:lvl1pPr algn="l">
              <a:defRPr>
                <a:solidFill>
                  <a:schemeClr val="tx1">
                    <a:tint val="75000"/>
                  </a:schemeClr>
                </a:solidFill>
              </a:defRPr>
            </a:lvl1pPr>
          </a:lstStyle>
          <a:p>
            <a:fld id="{1D8BD707-D9CF-40AE-B4C6-C98DA3205C09}" type="datetimeFigureOut">
              <a:rPr lang="en-US"/>
              <a:t>3/29/2023</a:t>
            </a:fld>
            <a:endParaRPr lang="en-US"/>
          </a:p>
        </p:txBody>
      </p:sp>
      <p:sp>
        <p:nvSpPr>
          <p:cNvPr id="6" name="Holder 6"/>
          <p:cNvSpPr>
            <a:spLocks noGrp="1"/>
          </p:cNvSpPr>
          <p:nvPr>
            <p:ph type="sldNum" sz="quarter" idx="7"/>
          </p:nvPr>
        </p:nvSpPr>
        <p:spPr/>
        <p:txBody>
          <a:bodyPr lIns="0" tIns="0" rIns="0" bIns="0"/>
          <a:lstStyle>
            <a:lvl1pPr algn="r">
              <a:defRPr>
                <a:solidFill>
                  <a:schemeClr val="tx1">
                    <a:tint val="75000"/>
                  </a:schemeClr>
                </a:solidFill>
              </a:defRPr>
            </a:lvl1pPr>
          </a:lstStyle>
          <a:p>
            <a:fld id="{B6F15528-21DE-4FAA-801E-634DDDAF4B2B}" type="slidenum">
              <a:t>‹Nº›</a:t>
            </a:fld>
            <a:endParaRPr/>
          </a:p>
        </p:txBody>
      </p:sp>
    </p:spTree>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obj" preserve="1">
  <p:cSld name="Two Content">
    <p:spTree>
      <p:nvGrpSpPr>
        <p:cNvPr id="1" name=""/>
        <p:cNvGrpSpPr/>
        <p:nvPr/>
      </p:nvGrpSpPr>
      <p:grpSpPr>
        <a:xfrm>
          <a:off x="0" y="0"/>
          <a:ext cx="0" cy="0"/>
          <a:chOff x="0" y="0"/>
          <a:chExt cx="0" cy="0"/>
        </a:xfrm>
      </p:grpSpPr>
      <p:sp>
        <p:nvSpPr>
          <p:cNvPr id="2" name="Holder 2"/>
          <p:cNvSpPr>
            <a:spLocks noGrp="1"/>
          </p:cNvSpPr>
          <p:nvPr>
            <p:ph type="title"/>
          </p:nvPr>
        </p:nvSpPr>
        <p:spPr/>
        <p:txBody>
          <a:bodyPr lIns="0" tIns="0" rIns="0" bIns="0"/>
          <a:lstStyle>
            <a:lvl1pPr>
              <a:defRPr sz="2400" b="0" i="0">
                <a:solidFill>
                  <a:srgbClr val="4471C4"/>
                </a:solidFill>
                <a:latin typeface="Arial"/>
                <a:cs typeface="Arial"/>
              </a:defRPr>
            </a:lvl1pPr>
          </a:lstStyle>
          <a:p>
            <a:endParaRPr/>
          </a:p>
        </p:txBody>
      </p:sp>
      <p:sp>
        <p:nvSpPr>
          <p:cNvPr id="3" name="Holder 3"/>
          <p:cNvSpPr>
            <a:spLocks noGrp="1"/>
          </p:cNvSpPr>
          <p:nvPr>
            <p:ph sz="half" idx="2"/>
          </p:nvPr>
        </p:nvSpPr>
        <p:spPr>
          <a:xfrm>
            <a:off x="609600" y="1577340"/>
            <a:ext cx="5303520" cy="4526280"/>
          </a:xfrm>
          <a:prstGeom prst="rect">
            <a:avLst/>
          </a:prstGeom>
        </p:spPr>
        <p:txBody>
          <a:bodyPr wrap="square" lIns="0" tIns="0" rIns="0" bIns="0">
            <a:spAutoFit/>
          </a:bodyPr>
          <a:lstStyle>
            <a:lvl1pPr>
              <a:defRPr/>
            </a:lvl1pPr>
          </a:lstStyle>
          <a:p>
            <a:endParaRPr/>
          </a:p>
        </p:txBody>
      </p:sp>
      <p:sp>
        <p:nvSpPr>
          <p:cNvPr id="4" name="Holder 4"/>
          <p:cNvSpPr>
            <a:spLocks noGrp="1"/>
          </p:cNvSpPr>
          <p:nvPr>
            <p:ph sz="half" idx="3"/>
          </p:nvPr>
        </p:nvSpPr>
        <p:spPr>
          <a:xfrm>
            <a:off x="6278880" y="1577340"/>
            <a:ext cx="5303520" cy="4526280"/>
          </a:xfrm>
          <a:prstGeom prst="rect">
            <a:avLst/>
          </a:prstGeom>
        </p:spPr>
        <p:txBody>
          <a:bodyPr wrap="square" lIns="0" tIns="0" rIns="0" bIns="0">
            <a:spAutoFit/>
          </a:bodyPr>
          <a:lstStyle>
            <a:lvl1pPr>
              <a:defRPr/>
            </a:lvl1pPr>
          </a:lstStyle>
          <a:p>
            <a:endParaRPr/>
          </a:p>
        </p:txBody>
      </p:sp>
      <p:sp>
        <p:nvSpPr>
          <p:cNvPr id="5" name="Holder 5"/>
          <p:cNvSpPr>
            <a:spLocks noGrp="1"/>
          </p:cNvSpPr>
          <p:nvPr>
            <p:ph type="ftr" sz="quarter" idx="5"/>
          </p:nvPr>
        </p:nvSpPr>
        <p:spPr/>
        <p:txBody>
          <a:bodyPr lIns="0" tIns="0" rIns="0" bIns="0"/>
          <a:lstStyle>
            <a:lvl1pPr algn="ctr">
              <a:defRPr>
                <a:solidFill>
                  <a:schemeClr val="tx1">
                    <a:tint val="75000"/>
                  </a:schemeClr>
                </a:solidFill>
              </a:defRPr>
            </a:lvl1pPr>
          </a:lstStyle>
          <a:p>
            <a:endParaRPr/>
          </a:p>
        </p:txBody>
      </p:sp>
      <p:sp>
        <p:nvSpPr>
          <p:cNvPr id="6" name="Holder 6"/>
          <p:cNvSpPr>
            <a:spLocks noGrp="1"/>
          </p:cNvSpPr>
          <p:nvPr>
            <p:ph type="dt" sz="half" idx="6"/>
          </p:nvPr>
        </p:nvSpPr>
        <p:spPr/>
        <p:txBody>
          <a:bodyPr lIns="0" tIns="0" rIns="0" bIns="0"/>
          <a:lstStyle>
            <a:lvl1pPr algn="l">
              <a:defRPr>
                <a:solidFill>
                  <a:schemeClr val="tx1">
                    <a:tint val="75000"/>
                  </a:schemeClr>
                </a:solidFill>
              </a:defRPr>
            </a:lvl1pPr>
          </a:lstStyle>
          <a:p>
            <a:fld id="{1D8BD707-D9CF-40AE-B4C6-C98DA3205C09}" type="datetimeFigureOut">
              <a:rPr lang="en-US"/>
              <a:t>3/29/2023</a:t>
            </a:fld>
            <a:endParaRPr lang="en-US"/>
          </a:p>
        </p:txBody>
      </p:sp>
      <p:sp>
        <p:nvSpPr>
          <p:cNvPr id="7" name="Holder 7"/>
          <p:cNvSpPr>
            <a:spLocks noGrp="1"/>
          </p:cNvSpPr>
          <p:nvPr>
            <p:ph type="sldNum" sz="quarter" idx="7"/>
          </p:nvPr>
        </p:nvSpPr>
        <p:spPr/>
        <p:txBody>
          <a:bodyPr lIns="0" tIns="0" rIns="0" bIns="0"/>
          <a:lstStyle>
            <a:lvl1pPr algn="r">
              <a:defRPr>
                <a:solidFill>
                  <a:schemeClr val="tx1">
                    <a:tint val="75000"/>
                  </a:schemeClr>
                </a:solidFill>
              </a:defRPr>
            </a:lvl1pPr>
          </a:lstStyle>
          <a:p>
            <a:fld id="{B6F15528-21DE-4FAA-801E-634DDDAF4B2B}" type="slidenum">
              <a:t>‹Nº›</a:t>
            </a:fld>
            <a:endParaRPr/>
          </a:p>
        </p:txBody>
      </p:sp>
    </p:spTree>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obj" preserve="1">
  <p:cSld name="Title Only">
    <p:spTree>
      <p:nvGrpSpPr>
        <p:cNvPr id="1" name=""/>
        <p:cNvGrpSpPr/>
        <p:nvPr/>
      </p:nvGrpSpPr>
      <p:grpSpPr>
        <a:xfrm>
          <a:off x="0" y="0"/>
          <a:ext cx="0" cy="0"/>
          <a:chOff x="0" y="0"/>
          <a:chExt cx="0" cy="0"/>
        </a:xfrm>
      </p:grpSpPr>
      <p:sp>
        <p:nvSpPr>
          <p:cNvPr id="2" name="Holder 2"/>
          <p:cNvSpPr>
            <a:spLocks noGrp="1"/>
          </p:cNvSpPr>
          <p:nvPr>
            <p:ph type="title"/>
          </p:nvPr>
        </p:nvSpPr>
        <p:spPr/>
        <p:txBody>
          <a:bodyPr lIns="0" tIns="0" rIns="0" bIns="0"/>
          <a:lstStyle>
            <a:lvl1pPr>
              <a:defRPr sz="2400" b="0" i="0">
                <a:solidFill>
                  <a:srgbClr val="4471C4"/>
                </a:solidFill>
                <a:latin typeface="Arial"/>
                <a:cs typeface="Arial"/>
              </a:defRPr>
            </a:lvl1pPr>
          </a:lstStyle>
          <a:p>
            <a:endParaRPr/>
          </a:p>
        </p:txBody>
      </p:sp>
      <p:sp>
        <p:nvSpPr>
          <p:cNvPr id="3" name="Holder 3"/>
          <p:cNvSpPr>
            <a:spLocks noGrp="1"/>
          </p:cNvSpPr>
          <p:nvPr>
            <p:ph type="ftr" sz="quarter" idx="5"/>
          </p:nvPr>
        </p:nvSpPr>
        <p:spPr/>
        <p:txBody>
          <a:bodyPr lIns="0" tIns="0" rIns="0" bIns="0"/>
          <a:lstStyle>
            <a:lvl1pPr algn="ctr">
              <a:defRPr>
                <a:solidFill>
                  <a:schemeClr val="tx1">
                    <a:tint val="75000"/>
                  </a:schemeClr>
                </a:solidFill>
              </a:defRPr>
            </a:lvl1pPr>
          </a:lstStyle>
          <a:p>
            <a:endParaRPr/>
          </a:p>
        </p:txBody>
      </p:sp>
      <p:sp>
        <p:nvSpPr>
          <p:cNvPr id="4" name="Holder 4"/>
          <p:cNvSpPr>
            <a:spLocks noGrp="1"/>
          </p:cNvSpPr>
          <p:nvPr>
            <p:ph type="dt" sz="half" idx="6"/>
          </p:nvPr>
        </p:nvSpPr>
        <p:spPr/>
        <p:txBody>
          <a:bodyPr lIns="0" tIns="0" rIns="0" bIns="0"/>
          <a:lstStyle>
            <a:lvl1pPr algn="l">
              <a:defRPr>
                <a:solidFill>
                  <a:schemeClr val="tx1">
                    <a:tint val="75000"/>
                  </a:schemeClr>
                </a:solidFill>
              </a:defRPr>
            </a:lvl1pPr>
          </a:lstStyle>
          <a:p>
            <a:fld id="{1D8BD707-D9CF-40AE-B4C6-C98DA3205C09}" type="datetimeFigureOut">
              <a:rPr lang="en-US"/>
              <a:t>3/29/2023</a:t>
            </a:fld>
            <a:endParaRPr lang="en-US"/>
          </a:p>
        </p:txBody>
      </p:sp>
      <p:sp>
        <p:nvSpPr>
          <p:cNvPr id="5" name="Holder 5"/>
          <p:cNvSpPr>
            <a:spLocks noGrp="1"/>
          </p:cNvSpPr>
          <p:nvPr>
            <p:ph type="sldNum" sz="quarter" idx="7"/>
          </p:nvPr>
        </p:nvSpPr>
        <p:spPr/>
        <p:txBody>
          <a:bodyPr lIns="0" tIns="0" rIns="0" bIns="0"/>
          <a:lstStyle>
            <a:lvl1pPr algn="r">
              <a:defRPr>
                <a:solidFill>
                  <a:schemeClr val="tx1">
                    <a:tint val="75000"/>
                  </a:schemeClr>
                </a:solidFill>
              </a:defRPr>
            </a:lvl1pPr>
          </a:lstStyle>
          <a:p>
            <a:fld id="{B6F15528-21DE-4FAA-801E-634DDDAF4B2B}" type="slidenum">
              <a:t>‹Nº›</a:t>
            </a:fld>
            <a:endParaRPr/>
          </a:p>
        </p:txBody>
      </p:sp>
    </p:spTree>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showMasterSp="0" type="obj" preserve="1">
  <p:cSld name="Blank">
    <p:bg>
      <p:bgPr>
        <a:solidFill>
          <a:schemeClr val="bg1"/>
        </a:solidFill>
        <a:effectLst/>
      </p:bgPr>
    </p:bg>
    <p:spTree>
      <p:nvGrpSpPr>
        <p:cNvPr id="1" name=""/>
        <p:cNvGrpSpPr/>
        <p:nvPr/>
      </p:nvGrpSpPr>
      <p:grpSpPr>
        <a:xfrm>
          <a:off x="0" y="0"/>
          <a:ext cx="0" cy="0"/>
          <a:chOff x="0" y="0"/>
          <a:chExt cx="0" cy="0"/>
        </a:xfrm>
      </p:grpSpPr>
      <p:sp>
        <p:nvSpPr>
          <p:cNvPr id="16" name="bk object 16"/>
          <p:cNvSpPr/>
          <p:nvPr/>
        </p:nvSpPr>
        <p:spPr>
          <a:xfrm>
            <a:off x="0" y="0"/>
            <a:ext cx="12192000" cy="6857998"/>
          </a:xfrm>
          <a:prstGeom prst="rect">
            <a:avLst/>
          </a:prstGeom>
          <a:blipFill>
            <a:blip r:embed="rId2" cstate="print"/>
            <a:stretch>
              <a:fillRect/>
            </a:stretch>
          </a:blipFill>
        </p:spPr>
        <p:txBody>
          <a:bodyPr wrap="square" lIns="0" tIns="0" rIns="0" bIns="0" rtlCol="0"/>
          <a:lstStyle/>
          <a:p>
            <a:endParaRPr/>
          </a:p>
        </p:txBody>
      </p:sp>
      <p:sp>
        <p:nvSpPr>
          <p:cNvPr id="17" name="bk object 17"/>
          <p:cNvSpPr/>
          <p:nvPr/>
        </p:nvSpPr>
        <p:spPr>
          <a:xfrm>
            <a:off x="3552444" y="0"/>
            <a:ext cx="8639555" cy="6857997"/>
          </a:xfrm>
          <a:prstGeom prst="rect">
            <a:avLst/>
          </a:prstGeom>
          <a:blipFill>
            <a:blip r:embed="rId3" cstate="print"/>
            <a:stretch>
              <a:fillRect/>
            </a:stretch>
          </a:blipFill>
        </p:spPr>
        <p:txBody>
          <a:bodyPr wrap="square" lIns="0" tIns="0" rIns="0" bIns="0" rtlCol="0"/>
          <a:lstStyle/>
          <a:p>
            <a:endParaRPr/>
          </a:p>
        </p:txBody>
      </p:sp>
      <p:sp>
        <p:nvSpPr>
          <p:cNvPr id="18" name="bk object 18"/>
          <p:cNvSpPr/>
          <p:nvPr/>
        </p:nvSpPr>
        <p:spPr>
          <a:xfrm>
            <a:off x="8415528" y="396240"/>
            <a:ext cx="3346704" cy="1161288"/>
          </a:xfrm>
          <a:prstGeom prst="rect">
            <a:avLst/>
          </a:prstGeom>
          <a:blipFill>
            <a:blip r:embed="rId4" cstate="print"/>
            <a:stretch>
              <a:fillRect/>
            </a:stretch>
          </a:blipFill>
        </p:spPr>
        <p:txBody>
          <a:bodyPr wrap="square" lIns="0" tIns="0" rIns="0" bIns="0" rtlCol="0"/>
          <a:lstStyle/>
          <a:p>
            <a:endParaRPr/>
          </a:p>
        </p:txBody>
      </p:sp>
      <p:sp>
        <p:nvSpPr>
          <p:cNvPr id="19" name="bk object 19"/>
          <p:cNvSpPr/>
          <p:nvPr/>
        </p:nvSpPr>
        <p:spPr>
          <a:xfrm>
            <a:off x="9204959" y="4082796"/>
            <a:ext cx="2987039" cy="2775201"/>
          </a:xfrm>
          <a:prstGeom prst="rect">
            <a:avLst/>
          </a:prstGeom>
          <a:blipFill>
            <a:blip r:embed="rId5" cstate="print"/>
            <a:stretch>
              <a:fillRect/>
            </a:stretch>
          </a:blipFill>
        </p:spPr>
        <p:txBody>
          <a:bodyPr wrap="square" lIns="0" tIns="0" rIns="0" bIns="0" rtlCol="0"/>
          <a:lstStyle/>
          <a:p>
            <a:endParaRPr/>
          </a:p>
        </p:txBody>
      </p:sp>
      <p:sp>
        <p:nvSpPr>
          <p:cNvPr id="20" name="bk object 20"/>
          <p:cNvSpPr/>
          <p:nvPr/>
        </p:nvSpPr>
        <p:spPr>
          <a:xfrm>
            <a:off x="6405371" y="6312408"/>
            <a:ext cx="2353055" cy="399288"/>
          </a:xfrm>
          <a:prstGeom prst="rect">
            <a:avLst/>
          </a:prstGeom>
          <a:blipFill>
            <a:blip r:embed="rId6" cstate="print"/>
            <a:stretch>
              <a:fillRect/>
            </a:stretch>
          </a:blipFill>
        </p:spPr>
        <p:txBody>
          <a:bodyPr wrap="square" lIns="0" tIns="0" rIns="0" bIns="0" rtlCol="0"/>
          <a:lstStyle/>
          <a:p>
            <a:endParaRPr/>
          </a:p>
        </p:txBody>
      </p:sp>
      <p:sp>
        <p:nvSpPr>
          <p:cNvPr id="21" name="bk object 21"/>
          <p:cNvSpPr/>
          <p:nvPr/>
        </p:nvSpPr>
        <p:spPr>
          <a:xfrm>
            <a:off x="6030467" y="4824984"/>
            <a:ext cx="3691128" cy="1336547"/>
          </a:xfrm>
          <a:prstGeom prst="rect">
            <a:avLst/>
          </a:prstGeom>
          <a:blipFill>
            <a:blip r:embed="rId7" cstate="print"/>
            <a:stretch>
              <a:fillRect/>
            </a:stretch>
          </a:blipFill>
        </p:spPr>
        <p:txBody>
          <a:bodyPr wrap="square" lIns="0" tIns="0" rIns="0" bIns="0" rtlCol="0"/>
          <a:lstStyle/>
          <a:p>
            <a:endParaRPr/>
          </a:p>
        </p:txBody>
      </p:sp>
      <p:sp>
        <p:nvSpPr>
          <p:cNvPr id="2" name="Holder 2"/>
          <p:cNvSpPr>
            <a:spLocks noGrp="1"/>
          </p:cNvSpPr>
          <p:nvPr>
            <p:ph type="ftr" sz="quarter" idx="5"/>
          </p:nvPr>
        </p:nvSpPr>
        <p:spPr/>
        <p:txBody>
          <a:bodyPr lIns="0" tIns="0" rIns="0" bIns="0"/>
          <a:lstStyle>
            <a:lvl1pPr algn="ctr">
              <a:defRPr>
                <a:solidFill>
                  <a:schemeClr val="tx1">
                    <a:tint val="75000"/>
                  </a:schemeClr>
                </a:solidFill>
              </a:defRPr>
            </a:lvl1pPr>
          </a:lstStyle>
          <a:p>
            <a:endParaRPr/>
          </a:p>
        </p:txBody>
      </p:sp>
      <p:sp>
        <p:nvSpPr>
          <p:cNvPr id="3" name="Holder 3"/>
          <p:cNvSpPr>
            <a:spLocks noGrp="1"/>
          </p:cNvSpPr>
          <p:nvPr>
            <p:ph type="dt" sz="half" idx="6"/>
          </p:nvPr>
        </p:nvSpPr>
        <p:spPr/>
        <p:txBody>
          <a:bodyPr lIns="0" tIns="0" rIns="0" bIns="0"/>
          <a:lstStyle>
            <a:lvl1pPr algn="l">
              <a:defRPr>
                <a:solidFill>
                  <a:schemeClr val="tx1">
                    <a:tint val="75000"/>
                  </a:schemeClr>
                </a:solidFill>
              </a:defRPr>
            </a:lvl1pPr>
          </a:lstStyle>
          <a:p>
            <a:fld id="{1D8BD707-D9CF-40AE-B4C6-C98DA3205C09}" type="datetimeFigureOut">
              <a:rPr lang="en-US"/>
              <a:t>3/29/2023</a:t>
            </a:fld>
            <a:endParaRPr lang="en-US"/>
          </a:p>
        </p:txBody>
      </p:sp>
      <p:sp>
        <p:nvSpPr>
          <p:cNvPr id="4" name="Holder 4"/>
          <p:cNvSpPr>
            <a:spLocks noGrp="1"/>
          </p:cNvSpPr>
          <p:nvPr>
            <p:ph type="sldNum" sz="quarter" idx="7"/>
          </p:nvPr>
        </p:nvSpPr>
        <p:spPr/>
        <p:txBody>
          <a:bodyPr lIns="0" tIns="0" rIns="0" bIns="0"/>
          <a:lstStyle>
            <a:lvl1pPr algn="r">
              <a:defRPr>
                <a:solidFill>
                  <a:schemeClr val="tx1">
                    <a:tint val="75000"/>
                  </a:schemeClr>
                </a:solidFill>
              </a:defRPr>
            </a:lvl1pPr>
          </a:lstStyle>
          <a:p>
            <a:fld id="{B6F15528-21DE-4FAA-801E-634DDDAF4B2B}" type="slidenum">
              <a:t>‹Nº›</a:t>
            </a:fld>
            <a:endParaRPr/>
          </a:p>
        </p:txBody>
      </p:sp>
    </p:spTree>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userDrawn="1">
  <p:cSld name="Diapositiva en blanco -  Fondo claro">
    <p:spTree>
      <p:nvGrpSpPr>
        <p:cNvPr id="1" name=""/>
        <p:cNvGrpSpPr/>
        <p:nvPr/>
      </p:nvGrpSpPr>
      <p:grpSpPr>
        <a:xfrm>
          <a:off x="0" y="0"/>
          <a:ext cx="0" cy="0"/>
          <a:chOff x="0" y="0"/>
          <a:chExt cx="0" cy="0"/>
        </a:xfrm>
      </p:grpSpPr>
      <p:pic>
        <p:nvPicPr>
          <p:cNvPr id="10" name="Imagen 9">
            <a:extLst>
              <a:ext uri="{FF2B5EF4-FFF2-40B4-BE49-F238E27FC236}">
                <a16:creationId xmlns:a16="http://schemas.microsoft.com/office/drawing/2014/main" id="{A690424E-CF17-D24E-B18F-341A2B291E7C}"/>
              </a:ext>
            </a:extLst>
          </p:cNvPr>
          <p:cNvPicPr>
            <a:picLocks noChangeAspect="1"/>
          </p:cNvPicPr>
          <p:nvPr userDrawn="1"/>
        </p:nvPicPr>
        <p:blipFill>
          <a:blip r:embed="rId2" cstate="screen">
            <a:extLst>
              <a:ext uri="{28A0092B-C50C-407E-A947-70E740481C1C}">
                <a14:useLocalDpi xmlns:a14="http://schemas.microsoft.com/office/drawing/2010/main"/>
              </a:ext>
            </a:extLst>
          </a:blip>
          <a:stretch>
            <a:fillRect/>
          </a:stretch>
        </p:blipFill>
        <p:spPr>
          <a:xfrm>
            <a:off x="8706704" y="4723"/>
            <a:ext cx="3485296" cy="1812354"/>
          </a:xfrm>
          <a:prstGeom prst="rect">
            <a:avLst/>
          </a:prstGeom>
        </p:spPr>
      </p:pic>
      <p:pic>
        <p:nvPicPr>
          <p:cNvPr id="11" name="Imagen 10">
            <a:extLst>
              <a:ext uri="{FF2B5EF4-FFF2-40B4-BE49-F238E27FC236}">
                <a16:creationId xmlns:a16="http://schemas.microsoft.com/office/drawing/2014/main" id="{890C941E-3A0B-4D49-A978-6952E5A8B8A8}"/>
              </a:ext>
            </a:extLst>
          </p:cNvPr>
          <p:cNvPicPr>
            <a:picLocks noChangeAspect="1"/>
          </p:cNvPicPr>
          <p:nvPr userDrawn="1"/>
        </p:nvPicPr>
        <p:blipFill rotWithShape="1">
          <a:blip r:embed="rId3" cstate="email">
            <a:alphaModFix amt="35000"/>
            <a:extLst>
              <a:ext uri="{28A0092B-C50C-407E-A947-70E740481C1C}">
                <a14:useLocalDpi xmlns:a14="http://schemas.microsoft.com/office/drawing/2010/main"/>
              </a:ext>
            </a:extLst>
          </a:blip>
          <a:srcRect/>
          <a:stretch/>
        </p:blipFill>
        <p:spPr>
          <a:xfrm>
            <a:off x="-1" y="1"/>
            <a:ext cx="4607491" cy="6849776"/>
          </a:xfrm>
          <a:prstGeom prst="rect">
            <a:avLst/>
          </a:prstGeom>
        </p:spPr>
      </p:pic>
      <p:sp>
        <p:nvSpPr>
          <p:cNvPr id="3" name="Date Placeholder 2"/>
          <p:cNvSpPr>
            <a:spLocks noGrp="1"/>
          </p:cNvSpPr>
          <p:nvPr>
            <p:ph type="dt" sz="half" idx="10"/>
          </p:nvPr>
        </p:nvSpPr>
        <p:spPr/>
        <p:txBody>
          <a:bodyPr/>
          <a:lstStyle/>
          <a:p>
            <a:endParaRPr lang="es-CO"/>
          </a:p>
        </p:txBody>
      </p:sp>
      <p:sp>
        <p:nvSpPr>
          <p:cNvPr id="4" name="Footer Placeholder 3"/>
          <p:cNvSpPr>
            <a:spLocks noGrp="1"/>
          </p:cNvSpPr>
          <p:nvPr>
            <p:ph type="ftr" sz="quarter" idx="11"/>
          </p:nvPr>
        </p:nvSpPr>
        <p:spPr/>
        <p:txBody>
          <a:bodyPr/>
          <a:lstStyle/>
          <a:p>
            <a:r>
              <a:rPr lang="es-CO"/>
              <a:t>CCOM-FO-001 V2 / 19-Jul-2022 / Clasificada</a:t>
            </a:r>
          </a:p>
        </p:txBody>
      </p:sp>
      <p:sp>
        <p:nvSpPr>
          <p:cNvPr id="5" name="Slide Number Placeholder 4"/>
          <p:cNvSpPr>
            <a:spLocks noGrp="1"/>
          </p:cNvSpPr>
          <p:nvPr>
            <p:ph type="sldNum" sz="quarter" idx="12"/>
          </p:nvPr>
        </p:nvSpPr>
        <p:spPr/>
        <p:txBody>
          <a:bodyPr/>
          <a:lstStyle/>
          <a:p>
            <a:fld id="{80A1B78A-D2AA-4EB1-9E00-A5BD42699FC9}" type="slidenum">
              <a:rPr lang="es-CO" smtClean="0"/>
              <a:t>‹Nº›</a:t>
            </a:fld>
            <a:endParaRPr lang="es-CO"/>
          </a:p>
        </p:txBody>
      </p:sp>
      <p:sp>
        <p:nvSpPr>
          <p:cNvPr id="7" name="Marcador de pie de página 1">
            <a:extLst>
              <a:ext uri="{FF2B5EF4-FFF2-40B4-BE49-F238E27FC236}">
                <a16:creationId xmlns:a16="http://schemas.microsoft.com/office/drawing/2014/main" id="{0CBCD94E-AB18-40B5-A936-F9EE59E4DC99}"/>
              </a:ext>
            </a:extLst>
          </p:cNvPr>
          <p:cNvSpPr txBox="1">
            <a:spLocks/>
          </p:cNvSpPr>
          <p:nvPr userDrawn="1"/>
        </p:nvSpPr>
        <p:spPr>
          <a:xfrm rot="16200000">
            <a:off x="-1874837" y="1189037"/>
            <a:ext cx="4114800" cy="365125"/>
          </a:xfrm>
          <a:prstGeom prst="rect">
            <a:avLst/>
          </a:prstGeom>
        </p:spPr>
        <p:txBody>
          <a:bodyPr vert="horz" lIns="91440" tIns="45720" rIns="91440" bIns="45720" rtlCol="0" anchor="ctr"/>
          <a:lstStyle>
            <a:defPPr>
              <a:defRPr lang="en-US"/>
            </a:defPPr>
            <a:lvl1pPr marL="0" algn="ctr" defTabSz="457200" rtl="0" eaLnBrk="1" latinLnBrk="0" hangingPunct="1">
              <a:defRPr lang="es-CO" sz="1000" kern="1200">
                <a:solidFill>
                  <a:schemeClr val="tx1">
                    <a:tint val="75000"/>
                  </a:schemeClr>
                </a:solidFill>
                <a:latin typeface="Helvetica" pitchFamily="2" charset="0"/>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r>
              <a:rPr lang="es-CO"/>
              <a:t>CCOM-FO-001 V14 / 2-Sep-2022 / Clasificada</a:t>
            </a:r>
          </a:p>
        </p:txBody>
      </p:sp>
    </p:spTree>
    <p:extLst>
      <p:ext uri="{BB962C8B-B14F-4D97-AF65-F5344CB8AC3E}">
        <p14:creationId xmlns:p14="http://schemas.microsoft.com/office/powerpoint/2010/main" val="2413207928"/>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type="obj" preserve="1">
  <p:cSld name="Title Slide">
    <p:spTree>
      <p:nvGrpSpPr>
        <p:cNvPr id="1" name=""/>
        <p:cNvGrpSpPr/>
        <p:nvPr/>
      </p:nvGrpSpPr>
      <p:grpSpPr>
        <a:xfrm>
          <a:off x="0" y="0"/>
          <a:ext cx="0" cy="0"/>
          <a:chOff x="0" y="0"/>
          <a:chExt cx="0" cy="0"/>
        </a:xfrm>
      </p:grpSpPr>
      <p:sp>
        <p:nvSpPr>
          <p:cNvPr id="2" name="Holder 2"/>
          <p:cNvSpPr>
            <a:spLocks noGrp="1"/>
          </p:cNvSpPr>
          <p:nvPr>
            <p:ph type="ctrTitle"/>
          </p:nvPr>
        </p:nvSpPr>
        <p:spPr>
          <a:xfrm>
            <a:off x="914400" y="2125980"/>
            <a:ext cx="10363200" cy="1440180"/>
          </a:xfrm>
          <a:prstGeom prst="rect">
            <a:avLst/>
          </a:prstGeom>
        </p:spPr>
        <p:txBody>
          <a:bodyPr wrap="square" lIns="0" tIns="0" rIns="0" bIns="0">
            <a:spAutoFit/>
          </a:bodyPr>
          <a:lstStyle>
            <a:lvl1pPr>
              <a:defRPr/>
            </a:lvl1pPr>
          </a:lstStyle>
          <a:p>
            <a:endParaRPr/>
          </a:p>
        </p:txBody>
      </p:sp>
      <p:sp>
        <p:nvSpPr>
          <p:cNvPr id="3" name="Holder 3"/>
          <p:cNvSpPr>
            <a:spLocks noGrp="1"/>
          </p:cNvSpPr>
          <p:nvPr>
            <p:ph type="subTitle" idx="4"/>
          </p:nvPr>
        </p:nvSpPr>
        <p:spPr>
          <a:xfrm>
            <a:off x="1828800" y="3840480"/>
            <a:ext cx="8534400" cy="1714500"/>
          </a:xfrm>
          <a:prstGeom prst="rect">
            <a:avLst/>
          </a:prstGeom>
        </p:spPr>
        <p:txBody>
          <a:bodyPr wrap="square" lIns="0" tIns="0" rIns="0" bIns="0">
            <a:spAutoFit/>
          </a:bodyPr>
          <a:lstStyle>
            <a:lvl1pPr>
              <a:defRPr/>
            </a:lvl1pPr>
          </a:lstStyle>
          <a:p>
            <a:endParaRPr/>
          </a:p>
        </p:txBody>
      </p:sp>
      <p:sp>
        <p:nvSpPr>
          <p:cNvPr id="4" name="Holder 4"/>
          <p:cNvSpPr>
            <a:spLocks noGrp="1"/>
          </p:cNvSpPr>
          <p:nvPr>
            <p:ph type="ftr" sz="quarter" idx="5"/>
          </p:nvPr>
        </p:nvSpPr>
        <p:spPr/>
        <p:txBody>
          <a:bodyPr lIns="0" tIns="0" rIns="0" bIns="0"/>
          <a:lstStyle>
            <a:lvl1pPr algn="ctr">
              <a:defRPr>
                <a:solidFill>
                  <a:schemeClr val="tx1">
                    <a:tint val="75000"/>
                  </a:schemeClr>
                </a:solidFill>
              </a:defRPr>
            </a:lvl1pPr>
          </a:lstStyle>
          <a:p>
            <a:endParaRPr/>
          </a:p>
        </p:txBody>
      </p:sp>
      <p:sp>
        <p:nvSpPr>
          <p:cNvPr id="5" name="Holder 5"/>
          <p:cNvSpPr>
            <a:spLocks noGrp="1"/>
          </p:cNvSpPr>
          <p:nvPr>
            <p:ph type="dt" sz="half" idx="6"/>
          </p:nvPr>
        </p:nvSpPr>
        <p:spPr/>
        <p:txBody>
          <a:bodyPr lIns="0" tIns="0" rIns="0" bIns="0"/>
          <a:lstStyle>
            <a:lvl1pPr algn="l">
              <a:defRPr>
                <a:solidFill>
                  <a:schemeClr val="tx1">
                    <a:tint val="75000"/>
                  </a:schemeClr>
                </a:solidFill>
              </a:defRPr>
            </a:lvl1pPr>
          </a:lstStyle>
          <a:p>
            <a:fld id="{1D8BD707-D9CF-40AE-B4C6-C98DA3205C09}" type="datetimeFigureOut">
              <a:rPr lang="en-US"/>
              <a:t>3/29/2023</a:t>
            </a:fld>
            <a:endParaRPr lang="en-US"/>
          </a:p>
        </p:txBody>
      </p:sp>
      <p:sp>
        <p:nvSpPr>
          <p:cNvPr id="6" name="Holder 6"/>
          <p:cNvSpPr>
            <a:spLocks noGrp="1"/>
          </p:cNvSpPr>
          <p:nvPr>
            <p:ph type="sldNum" sz="quarter" idx="7"/>
          </p:nvPr>
        </p:nvSpPr>
        <p:spPr/>
        <p:txBody>
          <a:bodyPr lIns="0" tIns="0" rIns="0" bIns="0"/>
          <a:lstStyle>
            <a:lvl1pPr algn="r">
              <a:defRPr>
                <a:solidFill>
                  <a:schemeClr val="tx1">
                    <a:tint val="75000"/>
                  </a:schemeClr>
                </a:solidFill>
              </a:defRPr>
            </a:lvl1pPr>
          </a:lstStyle>
          <a:p>
            <a:fld id="{B6F15528-21DE-4FAA-801E-634DDDAF4B2B}" type="slidenum">
              <a:t>‹Nº›</a:t>
            </a:fld>
            <a:endParaRPr/>
          </a:p>
        </p:txBody>
      </p:sp>
    </p:spTree>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Holder 2"/>
          <p:cNvSpPr>
            <a:spLocks noGrp="1"/>
          </p:cNvSpPr>
          <p:nvPr>
            <p:ph type="title"/>
          </p:nvPr>
        </p:nvSpPr>
        <p:spPr/>
        <p:txBody>
          <a:bodyPr lIns="0" tIns="0" rIns="0" bIns="0"/>
          <a:lstStyle>
            <a:lvl1pPr>
              <a:defRPr sz="2400" b="0" i="0">
                <a:solidFill>
                  <a:srgbClr val="4471C4"/>
                </a:solidFill>
                <a:latin typeface="Arial"/>
                <a:cs typeface="Arial"/>
              </a:defRPr>
            </a:lvl1pPr>
          </a:lstStyle>
          <a:p>
            <a:endParaRPr/>
          </a:p>
        </p:txBody>
      </p:sp>
      <p:sp>
        <p:nvSpPr>
          <p:cNvPr id="3" name="Holder 3"/>
          <p:cNvSpPr>
            <a:spLocks noGrp="1"/>
          </p:cNvSpPr>
          <p:nvPr>
            <p:ph type="body" idx="1"/>
          </p:nvPr>
        </p:nvSpPr>
        <p:spPr/>
        <p:txBody>
          <a:bodyPr lIns="0" tIns="0" rIns="0" bIns="0"/>
          <a:lstStyle>
            <a:lvl1pPr>
              <a:defRPr b="0" i="0">
                <a:solidFill>
                  <a:schemeClr val="tx1"/>
                </a:solidFill>
              </a:defRPr>
            </a:lvl1pPr>
          </a:lstStyle>
          <a:p>
            <a:endParaRPr/>
          </a:p>
        </p:txBody>
      </p:sp>
      <p:sp>
        <p:nvSpPr>
          <p:cNvPr id="4" name="Holder 4"/>
          <p:cNvSpPr>
            <a:spLocks noGrp="1"/>
          </p:cNvSpPr>
          <p:nvPr>
            <p:ph type="ftr" sz="quarter" idx="5"/>
          </p:nvPr>
        </p:nvSpPr>
        <p:spPr/>
        <p:txBody>
          <a:bodyPr lIns="0" tIns="0" rIns="0" bIns="0"/>
          <a:lstStyle>
            <a:lvl1pPr algn="ctr">
              <a:defRPr>
                <a:solidFill>
                  <a:schemeClr val="tx1">
                    <a:tint val="75000"/>
                  </a:schemeClr>
                </a:solidFill>
              </a:defRPr>
            </a:lvl1pPr>
          </a:lstStyle>
          <a:p>
            <a:endParaRPr/>
          </a:p>
        </p:txBody>
      </p:sp>
      <p:sp>
        <p:nvSpPr>
          <p:cNvPr id="5" name="Holder 5"/>
          <p:cNvSpPr>
            <a:spLocks noGrp="1"/>
          </p:cNvSpPr>
          <p:nvPr>
            <p:ph type="dt" sz="half" idx="6"/>
          </p:nvPr>
        </p:nvSpPr>
        <p:spPr/>
        <p:txBody>
          <a:bodyPr lIns="0" tIns="0" rIns="0" bIns="0"/>
          <a:lstStyle>
            <a:lvl1pPr algn="l">
              <a:defRPr>
                <a:solidFill>
                  <a:schemeClr val="tx1">
                    <a:tint val="75000"/>
                  </a:schemeClr>
                </a:solidFill>
              </a:defRPr>
            </a:lvl1pPr>
          </a:lstStyle>
          <a:p>
            <a:fld id="{1D8BD707-D9CF-40AE-B4C6-C98DA3205C09}" type="datetimeFigureOut">
              <a:rPr lang="en-US"/>
              <a:t>3/29/2023</a:t>
            </a:fld>
            <a:endParaRPr lang="en-US"/>
          </a:p>
        </p:txBody>
      </p:sp>
      <p:sp>
        <p:nvSpPr>
          <p:cNvPr id="6" name="Holder 6"/>
          <p:cNvSpPr>
            <a:spLocks noGrp="1"/>
          </p:cNvSpPr>
          <p:nvPr>
            <p:ph type="sldNum" sz="quarter" idx="7"/>
          </p:nvPr>
        </p:nvSpPr>
        <p:spPr/>
        <p:txBody>
          <a:bodyPr lIns="0" tIns="0" rIns="0" bIns="0"/>
          <a:lstStyle>
            <a:lvl1pPr algn="r">
              <a:defRPr>
                <a:solidFill>
                  <a:schemeClr val="tx1">
                    <a:tint val="75000"/>
                  </a:schemeClr>
                </a:solidFill>
              </a:defRPr>
            </a:lvl1pPr>
          </a:lstStyle>
          <a:p>
            <a:fld id="{B6F15528-21DE-4FAA-801E-634DDDAF4B2B}" type="slidenum">
              <a:t>‹Nº›</a:t>
            </a:fld>
            <a:endParaRPr/>
          </a:p>
        </p:txBody>
      </p:sp>
    </p:spTree>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type="obj" preserve="1">
  <p:cSld name="Two Content">
    <p:spTree>
      <p:nvGrpSpPr>
        <p:cNvPr id="1" name=""/>
        <p:cNvGrpSpPr/>
        <p:nvPr/>
      </p:nvGrpSpPr>
      <p:grpSpPr>
        <a:xfrm>
          <a:off x="0" y="0"/>
          <a:ext cx="0" cy="0"/>
          <a:chOff x="0" y="0"/>
          <a:chExt cx="0" cy="0"/>
        </a:xfrm>
      </p:grpSpPr>
      <p:sp>
        <p:nvSpPr>
          <p:cNvPr id="2" name="Holder 2"/>
          <p:cNvSpPr>
            <a:spLocks noGrp="1"/>
          </p:cNvSpPr>
          <p:nvPr>
            <p:ph type="title"/>
          </p:nvPr>
        </p:nvSpPr>
        <p:spPr/>
        <p:txBody>
          <a:bodyPr lIns="0" tIns="0" rIns="0" bIns="0"/>
          <a:lstStyle>
            <a:lvl1pPr>
              <a:defRPr sz="2400" b="0" i="0">
                <a:solidFill>
                  <a:srgbClr val="4471C4"/>
                </a:solidFill>
                <a:latin typeface="Arial"/>
                <a:cs typeface="Arial"/>
              </a:defRPr>
            </a:lvl1pPr>
          </a:lstStyle>
          <a:p>
            <a:endParaRPr/>
          </a:p>
        </p:txBody>
      </p:sp>
      <p:sp>
        <p:nvSpPr>
          <p:cNvPr id="3" name="Holder 3"/>
          <p:cNvSpPr>
            <a:spLocks noGrp="1"/>
          </p:cNvSpPr>
          <p:nvPr>
            <p:ph sz="half" idx="2"/>
          </p:nvPr>
        </p:nvSpPr>
        <p:spPr>
          <a:xfrm>
            <a:off x="609600" y="1577340"/>
            <a:ext cx="5303520" cy="4526280"/>
          </a:xfrm>
          <a:prstGeom prst="rect">
            <a:avLst/>
          </a:prstGeom>
        </p:spPr>
        <p:txBody>
          <a:bodyPr wrap="square" lIns="0" tIns="0" rIns="0" bIns="0">
            <a:spAutoFit/>
          </a:bodyPr>
          <a:lstStyle>
            <a:lvl1pPr>
              <a:defRPr/>
            </a:lvl1pPr>
          </a:lstStyle>
          <a:p>
            <a:endParaRPr/>
          </a:p>
        </p:txBody>
      </p:sp>
      <p:sp>
        <p:nvSpPr>
          <p:cNvPr id="4" name="Holder 4"/>
          <p:cNvSpPr>
            <a:spLocks noGrp="1"/>
          </p:cNvSpPr>
          <p:nvPr>
            <p:ph sz="half" idx="3"/>
          </p:nvPr>
        </p:nvSpPr>
        <p:spPr>
          <a:xfrm>
            <a:off x="6278880" y="1577340"/>
            <a:ext cx="5303520" cy="4526280"/>
          </a:xfrm>
          <a:prstGeom prst="rect">
            <a:avLst/>
          </a:prstGeom>
        </p:spPr>
        <p:txBody>
          <a:bodyPr wrap="square" lIns="0" tIns="0" rIns="0" bIns="0">
            <a:spAutoFit/>
          </a:bodyPr>
          <a:lstStyle>
            <a:lvl1pPr>
              <a:defRPr/>
            </a:lvl1pPr>
          </a:lstStyle>
          <a:p>
            <a:endParaRPr/>
          </a:p>
        </p:txBody>
      </p:sp>
      <p:sp>
        <p:nvSpPr>
          <p:cNvPr id="5" name="Holder 5"/>
          <p:cNvSpPr>
            <a:spLocks noGrp="1"/>
          </p:cNvSpPr>
          <p:nvPr>
            <p:ph type="ftr" sz="quarter" idx="5"/>
          </p:nvPr>
        </p:nvSpPr>
        <p:spPr/>
        <p:txBody>
          <a:bodyPr lIns="0" tIns="0" rIns="0" bIns="0"/>
          <a:lstStyle>
            <a:lvl1pPr algn="ctr">
              <a:defRPr>
                <a:solidFill>
                  <a:schemeClr val="tx1">
                    <a:tint val="75000"/>
                  </a:schemeClr>
                </a:solidFill>
              </a:defRPr>
            </a:lvl1pPr>
          </a:lstStyle>
          <a:p>
            <a:endParaRPr/>
          </a:p>
        </p:txBody>
      </p:sp>
      <p:sp>
        <p:nvSpPr>
          <p:cNvPr id="6" name="Holder 6"/>
          <p:cNvSpPr>
            <a:spLocks noGrp="1"/>
          </p:cNvSpPr>
          <p:nvPr>
            <p:ph type="dt" sz="half" idx="6"/>
          </p:nvPr>
        </p:nvSpPr>
        <p:spPr/>
        <p:txBody>
          <a:bodyPr lIns="0" tIns="0" rIns="0" bIns="0"/>
          <a:lstStyle>
            <a:lvl1pPr algn="l">
              <a:defRPr>
                <a:solidFill>
                  <a:schemeClr val="tx1">
                    <a:tint val="75000"/>
                  </a:schemeClr>
                </a:solidFill>
              </a:defRPr>
            </a:lvl1pPr>
          </a:lstStyle>
          <a:p>
            <a:fld id="{1D8BD707-D9CF-40AE-B4C6-C98DA3205C09}" type="datetimeFigureOut">
              <a:rPr lang="en-US"/>
              <a:t>3/29/2023</a:t>
            </a:fld>
            <a:endParaRPr lang="en-US"/>
          </a:p>
        </p:txBody>
      </p:sp>
      <p:sp>
        <p:nvSpPr>
          <p:cNvPr id="7" name="Holder 7"/>
          <p:cNvSpPr>
            <a:spLocks noGrp="1"/>
          </p:cNvSpPr>
          <p:nvPr>
            <p:ph type="sldNum" sz="quarter" idx="7"/>
          </p:nvPr>
        </p:nvSpPr>
        <p:spPr/>
        <p:txBody>
          <a:bodyPr lIns="0" tIns="0" rIns="0" bIns="0"/>
          <a:lstStyle>
            <a:lvl1pPr algn="r">
              <a:defRPr>
                <a:solidFill>
                  <a:schemeClr val="tx1">
                    <a:tint val="75000"/>
                  </a:schemeClr>
                </a:solidFill>
              </a:defRPr>
            </a:lvl1pPr>
          </a:lstStyle>
          <a:p>
            <a:fld id="{B6F15528-21DE-4FAA-801E-634DDDAF4B2B}" type="slidenum">
              <a:t>‹Nº›</a:t>
            </a:fld>
            <a:endParaRPr/>
          </a:p>
        </p:txBody>
      </p:sp>
    </p:spTree>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type="obj" preserve="1">
  <p:cSld name="Title Only">
    <p:spTree>
      <p:nvGrpSpPr>
        <p:cNvPr id="1" name=""/>
        <p:cNvGrpSpPr/>
        <p:nvPr/>
      </p:nvGrpSpPr>
      <p:grpSpPr>
        <a:xfrm>
          <a:off x="0" y="0"/>
          <a:ext cx="0" cy="0"/>
          <a:chOff x="0" y="0"/>
          <a:chExt cx="0" cy="0"/>
        </a:xfrm>
      </p:grpSpPr>
      <p:sp>
        <p:nvSpPr>
          <p:cNvPr id="2" name="Holder 2"/>
          <p:cNvSpPr>
            <a:spLocks noGrp="1"/>
          </p:cNvSpPr>
          <p:nvPr>
            <p:ph type="title"/>
          </p:nvPr>
        </p:nvSpPr>
        <p:spPr/>
        <p:txBody>
          <a:bodyPr lIns="0" tIns="0" rIns="0" bIns="0"/>
          <a:lstStyle>
            <a:lvl1pPr>
              <a:defRPr sz="2400" b="0" i="0">
                <a:solidFill>
                  <a:srgbClr val="4471C4"/>
                </a:solidFill>
                <a:latin typeface="Arial"/>
                <a:cs typeface="Arial"/>
              </a:defRPr>
            </a:lvl1pPr>
          </a:lstStyle>
          <a:p>
            <a:endParaRPr/>
          </a:p>
        </p:txBody>
      </p:sp>
      <p:sp>
        <p:nvSpPr>
          <p:cNvPr id="3" name="Holder 3"/>
          <p:cNvSpPr>
            <a:spLocks noGrp="1"/>
          </p:cNvSpPr>
          <p:nvPr>
            <p:ph type="ftr" sz="quarter" idx="5"/>
          </p:nvPr>
        </p:nvSpPr>
        <p:spPr/>
        <p:txBody>
          <a:bodyPr lIns="0" tIns="0" rIns="0" bIns="0"/>
          <a:lstStyle>
            <a:lvl1pPr algn="ctr">
              <a:defRPr>
                <a:solidFill>
                  <a:schemeClr val="tx1">
                    <a:tint val="75000"/>
                  </a:schemeClr>
                </a:solidFill>
              </a:defRPr>
            </a:lvl1pPr>
          </a:lstStyle>
          <a:p>
            <a:endParaRPr/>
          </a:p>
        </p:txBody>
      </p:sp>
      <p:sp>
        <p:nvSpPr>
          <p:cNvPr id="4" name="Holder 4"/>
          <p:cNvSpPr>
            <a:spLocks noGrp="1"/>
          </p:cNvSpPr>
          <p:nvPr>
            <p:ph type="dt" sz="half" idx="6"/>
          </p:nvPr>
        </p:nvSpPr>
        <p:spPr/>
        <p:txBody>
          <a:bodyPr lIns="0" tIns="0" rIns="0" bIns="0"/>
          <a:lstStyle>
            <a:lvl1pPr algn="l">
              <a:defRPr>
                <a:solidFill>
                  <a:schemeClr val="tx1">
                    <a:tint val="75000"/>
                  </a:schemeClr>
                </a:solidFill>
              </a:defRPr>
            </a:lvl1pPr>
          </a:lstStyle>
          <a:p>
            <a:fld id="{1D8BD707-D9CF-40AE-B4C6-C98DA3205C09}" type="datetimeFigureOut">
              <a:rPr lang="en-US"/>
              <a:t>3/29/2023</a:t>
            </a:fld>
            <a:endParaRPr lang="en-US"/>
          </a:p>
        </p:txBody>
      </p:sp>
      <p:sp>
        <p:nvSpPr>
          <p:cNvPr id="5" name="Holder 5"/>
          <p:cNvSpPr>
            <a:spLocks noGrp="1"/>
          </p:cNvSpPr>
          <p:nvPr>
            <p:ph type="sldNum" sz="quarter" idx="7"/>
          </p:nvPr>
        </p:nvSpPr>
        <p:spPr/>
        <p:txBody>
          <a:bodyPr lIns="0" tIns="0" rIns="0" bIns="0"/>
          <a:lstStyle>
            <a:lvl1pPr algn="r">
              <a:defRPr>
                <a:solidFill>
                  <a:schemeClr val="tx1">
                    <a:tint val="75000"/>
                  </a:schemeClr>
                </a:solidFill>
              </a:defRPr>
            </a:lvl1pPr>
          </a:lstStyle>
          <a:p>
            <a:fld id="{B6F15528-21DE-4FAA-801E-634DDDAF4B2B}" type="slidenum">
              <a:t>‹Nº›</a:t>
            </a:fld>
            <a:endParaRPr/>
          </a:p>
        </p:txBody>
      </p:sp>
    </p:spTree>
  </p:cSld>
  <p:clrMapOvr>
    <a:masterClrMapping/>
  </p:clrMapOvr>
</p:sldLayout>
</file>

<file path=ppt/slideLayouts/slideLayout23.xml><?xml version="1.0" encoding="utf-8"?>
<p:sldLayout xmlns:a="http://schemas.openxmlformats.org/drawingml/2006/main" xmlns:r="http://schemas.openxmlformats.org/officeDocument/2006/relationships" xmlns:p="http://schemas.openxmlformats.org/presentationml/2006/main" showMasterSp="0" type="obj" preserve="1">
  <p:cSld name="Blank">
    <p:bg>
      <p:bgPr>
        <a:solidFill>
          <a:schemeClr val="bg1"/>
        </a:solidFill>
        <a:effectLst/>
      </p:bgPr>
    </p:bg>
    <p:spTree>
      <p:nvGrpSpPr>
        <p:cNvPr id="1" name=""/>
        <p:cNvGrpSpPr/>
        <p:nvPr/>
      </p:nvGrpSpPr>
      <p:grpSpPr>
        <a:xfrm>
          <a:off x="0" y="0"/>
          <a:ext cx="0" cy="0"/>
          <a:chOff x="0" y="0"/>
          <a:chExt cx="0" cy="0"/>
        </a:xfrm>
      </p:grpSpPr>
      <p:sp>
        <p:nvSpPr>
          <p:cNvPr id="16" name="bk object 16"/>
          <p:cNvSpPr/>
          <p:nvPr/>
        </p:nvSpPr>
        <p:spPr>
          <a:xfrm>
            <a:off x="0" y="0"/>
            <a:ext cx="12192000" cy="6857998"/>
          </a:xfrm>
          <a:prstGeom prst="rect">
            <a:avLst/>
          </a:prstGeom>
          <a:blipFill>
            <a:blip r:embed="rId2" cstate="print"/>
            <a:stretch>
              <a:fillRect/>
            </a:stretch>
          </a:blipFill>
        </p:spPr>
        <p:txBody>
          <a:bodyPr wrap="square" lIns="0" tIns="0" rIns="0" bIns="0" rtlCol="0"/>
          <a:lstStyle/>
          <a:p>
            <a:endParaRPr/>
          </a:p>
        </p:txBody>
      </p:sp>
      <p:sp>
        <p:nvSpPr>
          <p:cNvPr id="17" name="bk object 17"/>
          <p:cNvSpPr/>
          <p:nvPr/>
        </p:nvSpPr>
        <p:spPr>
          <a:xfrm>
            <a:off x="3552444" y="0"/>
            <a:ext cx="8639555" cy="6857997"/>
          </a:xfrm>
          <a:prstGeom prst="rect">
            <a:avLst/>
          </a:prstGeom>
          <a:blipFill>
            <a:blip r:embed="rId3" cstate="print"/>
            <a:stretch>
              <a:fillRect/>
            </a:stretch>
          </a:blipFill>
        </p:spPr>
        <p:txBody>
          <a:bodyPr wrap="square" lIns="0" tIns="0" rIns="0" bIns="0" rtlCol="0"/>
          <a:lstStyle/>
          <a:p>
            <a:endParaRPr/>
          </a:p>
        </p:txBody>
      </p:sp>
      <p:sp>
        <p:nvSpPr>
          <p:cNvPr id="18" name="bk object 18"/>
          <p:cNvSpPr/>
          <p:nvPr/>
        </p:nvSpPr>
        <p:spPr>
          <a:xfrm>
            <a:off x="8415528" y="396240"/>
            <a:ext cx="3346704" cy="1161288"/>
          </a:xfrm>
          <a:prstGeom prst="rect">
            <a:avLst/>
          </a:prstGeom>
          <a:blipFill>
            <a:blip r:embed="rId4" cstate="print"/>
            <a:stretch>
              <a:fillRect/>
            </a:stretch>
          </a:blipFill>
        </p:spPr>
        <p:txBody>
          <a:bodyPr wrap="square" lIns="0" tIns="0" rIns="0" bIns="0" rtlCol="0"/>
          <a:lstStyle/>
          <a:p>
            <a:endParaRPr/>
          </a:p>
        </p:txBody>
      </p:sp>
      <p:sp>
        <p:nvSpPr>
          <p:cNvPr id="19" name="bk object 19"/>
          <p:cNvSpPr/>
          <p:nvPr/>
        </p:nvSpPr>
        <p:spPr>
          <a:xfrm>
            <a:off x="9204959" y="4082796"/>
            <a:ext cx="2987039" cy="2775201"/>
          </a:xfrm>
          <a:prstGeom prst="rect">
            <a:avLst/>
          </a:prstGeom>
          <a:blipFill>
            <a:blip r:embed="rId5" cstate="print"/>
            <a:stretch>
              <a:fillRect/>
            </a:stretch>
          </a:blipFill>
        </p:spPr>
        <p:txBody>
          <a:bodyPr wrap="square" lIns="0" tIns="0" rIns="0" bIns="0" rtlCol="0"/>
          <a:lstStyle/>
          <a:p>
            <a:endParaRPr/>
          </a:p>
        </p:txBody>
      </p:sp>
      <p:sp>
        <p:nvSpPr>
          <p:cNvPr id="20" name="bk object 20"/>
          <p:cNvSpPr/>
          <p:nvPr/>
        </p:nvSpPr>
        <p:spPr>
          <a:xfrm>
            <a:off x="6405371" y="6312408"/>
            <a:ext cx="2353055" cy="399288"/>
          </a:xfrm>
          <a:prstGeom prst="rect">
            <a:avLst/>
          </a:prstGeom>
          <a:blipFill>
            <a:blip r:embed="rId6" cstate="print"/>
            <a:stretch>
              <a:fillRect/>
            </a:stretch>
          </a:blipFill>
        </p:spPr>
        <p:txBody>
          <a:bodyPr wrap="square" lIns="0" tIns="0" rIns="0" bIns="0" rtlCol="0"/>
          <a:lstStyle/>
          <a:p>
            <a:endParaRPr/>
          </a:p>
        </p:txBody>
      </p:sp>
      <p:sp>
        <p:nvSpPr>
          <p:cNvPr id="21" name="bk object 21"/>
          <p:cNvSpPr/>
          <p:nvPr/>
        </p:nvSpPr>
        <p:spPr>
          <a:xfrm>
            <a:off x="6030467" y="4824984"/>
            <a:ext cx="3691128" cy="1336547"/>
          </a:xfrm>
          <a:prstGeom prst="rect">
            <a:avLst/>
          </a:prstGeom>
          <a:blipFill>
            <a:blip r:embed="rId7" cstate="print"/>
            <a:stretch>
              <a:fillRect/>
            </a:stretch>
          </a:blipFill>
        </p:spPr>
        <p:txBody>
          <a:bodyPr wrap="square" lIns="0" tIns="0" rIns="0" bIns="0" rtlCol="0"/>
          <a:lstStyle/>
          <a:p>
            <a:endParaRPr/>
          </a:p>
        </p:txBody>
      </p:sp>
      <p:sp>
        <p:nvSpPr>
          <p:cNvPr id="2" name="Holder 2"/>
          <p:cNvSpPr>
            <a:spLocks noGrp="1"/>
          </p:cNvSpPr>
          <p:nvPr>
            <p:ph type="ftr" sz="quarter" idx="5"/>
          </p:nvPr>
        </p:nvSpPr>
        <p:spPr/>
        <p:txBody>
          <a:bodyPr lIns="0" tIns="0" rIns="0" bIns="0"/>
          <a:lstStyle>
            <a:lvl1pPr algn="ctr">
              <a:defRPr>
                <a:solidFill>
                  <a:schemeClr val="tx1">
                    <a:tint val="75000"/>
                  </a:schemeClr>
                </a:solidFill>
              </a:defRPr>
            </a:lvl1pPr>
          </a:lstStyle>
          <a:p>
            <a:endParaRPr/>
          </a:p>
        </p:txBody>
      </p:sp>
      <p:sp>
        <p:nvSpPr>
          <p:cNvPr id="3" name="Holder 3"/>
          <p:cNvSpPr>
            <a:spLocks noGrp="1"/>
          </p:cNvSpPr>
          <p:nvPr>
            <p:ph type="dt" sz="half" idx="6"/>
          </p:nvPr>
        </p:nvSpPr>
        <p:spPr/>
        <p:txBody>
          <a:bodyPr lIns="0" tIns="0" rIns="0" bIns="0"/>
          <a:lstStyle>
            <a:lvl1pPr algn="l">
              <a:defRPr>
                <a:solidFill>
                  <a:schemeClr val="tx1">
                    <a:tint val="75000"/>
                  </a:schemeClr>
                </a:solidFill>
              </a:defRPr>
            </a:lvl1pPr>
          </a:lstStyle>
          <a:p>
            <a:fld id="{1D8BD707-D9CF-40AE-B4C6-C98DA3205C09}" type="datetimeFigureOut">
              <a:rPr lang="en-US"/>
              <a:t>3/29/2023</a:t>
            </a:fld>
            <a:endParaRPr lang="en-US"/>
          </a:p>
        </p:txBody>
      </p:sp>
      <p:sp>
        <p:nvSpPr>
          <p:cNvPr id="4" name="Holder 4"/>
          <p:cNvSpPr>
            <a:spLocks noGrp="1"/>
          </p:cNvSpPr>
          <p:nvPr>
            <p:ph type="sldNum" sz="quarter" idx="7"/>
          </p:nvPr>
        </p:nvSpPr>
        <p:spPr/>
        <p:txBody>
          <a:bodyPr lIns="0" tIns="0" rIns="0" bIns="0"/>
          <a:lstStyle>
            <a:lvl1pPr algn="r">
              <a:defRPr>
                <a:solidFill>
                  <a:schemeClr val="tx1">
                    <a:tint val="75000"/>
                  </a:schemeClr>
                </a:solidFill>
              </a:defRPr>
            </a:lvl1pPr>
          </a:lstStyle>
          <a:p>
            <a:fld id="{B6F15528-21DE-4FAA-801E-634DDDAF4B2B}" type="slidenum">
              <a:t>‹Nº›</a:t>
            </a:fld>
            <a:endParaRPr/>
          </a:p>
        </p:txBody>
      </p:sp>
    </p:spTree>
  </p:cSld>
  <p:clrMapOvr>
    <a:masterClrMapping/>
  </p:clrMapOvr>
</p:sldLayout>
</file>

<file path=ppt/slideLayouts/slideLayout24.xml><?xml version="1.0" encoding="utf-8"?>
<p:sldLayout xmlns:a="http://schemas.openxmlformats.org/drawingml/2006/main" xmlns:r="http://schemas.openxmlformats.org/officeDocument/2006/relationships" xmlns:p="http://schemas.openxmlformats.org/presentationml/2006/main" userDrawn="1">
  <p:cSld name="Diapositiva en blanco -  Fondo claro">
    <p:spTree>
      <p:nvGrpSpPr>
        <p:cNvPr id="1" name=""/>
        <p:cNvGrpSpPr/>
        <p:nvPr/>
      </p:nvGrpSpPr>
      <p:grpSpPr>
        <a:xfrm>
          <a:off x="0" y="0"/>
          <a:ext cx="0" cy="0"/>
          <a:chOff x="0" y="0"/>
          <a:chExt cx="0" cy="0"/>
        </a:xfrm>
      </p:grpSpPr>
      <p:pic>
        <p:nvPicPr>
          <p:cNvPr id="10" name="Imagen 9">
            <a:extLst>
              <a:ext uri="{FF2B5EF4-FFF2-40B4-BE49-F238E27FC236}">
                <a16:creationId xmlns:a16="http://schemas.microsoft.com/office/drawing/2014/main" id="{A690424E-CF17-D24E-B18F-341A2B291E7C}"/>
              </a:ext>
            </a:extLst>
          </p:cNvPr>
          <p:cNvPicPr>
            <a:picLocks noChangeAspect="1"/>
          </p:cNvPicPr>
          <p:nvPr userDrawn="1"/>
        </p:nvPicPr>
        <p:blipFill>
          <a:blip r:embed="rId2" cstate="screen">
            <a:extLst>
              <a:ext uri="{28A0092B-C50C-407E-A947-70E740481C1C}">
                <a14:useLocalDpi xmlns:a14="http://schemas.microsoft.com/office/drawing/2010/main"/>
              </a:ext>
            </a:extLst>
          </a:blip>
          <a:stretch>
            <a:fillRect/>
          </a:stretch>
        </p:blipFill>
        <p:spPr>
          <a:xfrm>
            <a:off x="8706704" y="4723"/>
            <a:ext cx="3485296" cy="1812354"/>
          </a:xfrm>
          <a:prstGeom prst="rect">
            <a:avLst/>
          </a:prstGeom>
        </p:spPr>
      </p:pic>
      <p:pic>
        <p:nvPicPr>
          <p:cNvPr id="11" name="Imagen 10">
            <a:extLst>
              <a:ext uri="{FF2B5EF4-FFF2-40B4-BE49-F238E27FC236}">
                <a16:creationId xmlns:a16="http://schemas.microsoft.com/office/drawing/2014/main" id="{890C941E-3A0B-4D49-A978-6952E5A8B8A8}"/>
              </a:ext>
            </a:extLst>
          </p:cNvPr>
          <p:cNvPicPr>
            <a:picLocks noChangeAspect="1"/>
          </p:cNvPicPr>
          <p:nvPr userDrawn="1"/>
        </p:nvPicPr>
        <p:blipFill rotWithShape="1">
          <a:blip r:embed="rId3" cstate="email">
            <a:alphaModFix amt="35000"/>
            <a:extLst>
              <a:ext uri="{28A0092B-C50C-407E-A947-70E740481C1C}">
                <a14:useLocalDpi xmlns:a14="http://schemas.microsoft.com/office/drawing/2010/main"/>
              </a:ext>
            </a:extLst>
          </a:blip>
          <a:srcRect/>
          <a:stretch/>
        </p:blipFill>
        <p:spPr>
          <a:xfrm>
            <a:off x="-1" y="1"/>
            <a:ext cx="4607491" cy="6849776"/>
          </a:xfrm>
          <a:prstGeom prst="rect">
            <a:avLst/>
          </a:prstGeom>
        </p:spPr>
      </p:pic>
      <p:sp>
        <p:nvSpPr>
          <p:cNvPr id="3" name="Date Placeholder 2"/>
          <p:cNvSpPr>
            <a:spLocks noGrp="1"/>
          </p:cNvSpPr>
          <p:nvPr>
            <p:ph type="dt" sz="half" idx="10"/>
          </p:nvPr>
        </p:nvSpPr>
        <p:spPr/>
        <p:txBody>
          <a:bodyPr/>
          <a:lstStyle/>
          <a:p>
            <a:endParaRPr lang="es-CO"/>
          </a:p>
        </p:txBody>
      </p:sp>
      <p:sp>
        <p:nvSpPr>
          <p:cNvPr id="4" name="Footer Placeholder 3"/>
          <p:cNvSpPr>
            <a:spLocks noGrp="1"/>
          </p:cNvSpPr>
          <p:nvPr>
            <p:ph type="ftr" sz="quarter" idx="11"/>
          </p:nvPr>
        </p:nvSpPr>
        <p:spPr/>
        <p:txBody>
          <a:bodyPr/>
          <a:lstStyle/>
          <a:p>
            <a:r>
              <a:rPr lang="es-CO"/>
              <a:t>CCOM-FO-001 V2 / 19-Jul-2022 / Clasificada</a:t>
            </a:r>
          </a:p>
        </p:txBody>
      </p:sp>
      <p:sp>
        <p:nvSpPr>
          <p:cNvPr id="5" name="Slide Number Placeholder 4"/>
          <p:cNvSpPr>
            <a:spLocks noGrp="1"/>
          </p:cNvSpPr>
          <p:nvPr>
            <p:ph type="sldNum" sz="quarter" idx="12"/>
          </p:nvPr>
        </p:nvSpPr>
        <p:spPr/>
        <p:txBody>
          <a:bodyPr/>
          <a:lstStyle/>
          <a:p>
            <a:fld id="{80A1B78A-D2AA-4EB1-9E00-A5BD42699FC9}" type="slidenum">
              <a:rPr lang="es-CO" smtClean="0"/>
              <a:t>‹Nº›</a:t>
            </a:fld>
            <a:endParaRPr lang="es-CO"/>
          </a:p>
        </p:txBody>
      </p:sp>
      <p:sp>
        <p:nvSpPr>
          <p:cNvPr id="7" name="Marcador de pie de página 1">
            <a:extLst>
              <a:ext uri="{FF2B5EF4-FFF2-40B4-BE49-F238E27FC236}">
                <a16:creationId xmlns:a16="http://schemas.microsoft.com/office/drawing/2014/main" id="{0CBCD94E-AB18-40B5-A936-F9EE59E4DC99}"/>
              </a:ext>
            </a:extLst>
          </p:cNvPr>
          <p:cNvSpPr txBox="1">
            <a:spLocks/>
          </p:cNvSpPr>
          <p:nvPr userDrawn="1"/>
        </p:nvSpPr>
        <p:spPr>
          <a:xfrm rot="16200000">
            <a:off x="-1874837" y="1189037"/>
            <a:ext cx="4114800" cy="365125"/>
          </a:xfrm>
          <a:prstGeom prst="rect">
            <a:avLst/>
          </a:prstGeom>
        </p:spPr>
        <p:txBody>
          <a:bodyPr vert="horz" lIns="91440" tIns="45720" rIns="91440" bIns="45720" rtlCol="0" anchor="ctr"/>
          <a:lstStyle>
            <a:defPPr>
              <a:defRPr lang="en-US"/>
            </a:defPPr>
            <a:lvl1pPr marL="0" algn="ctr" defTabSz="457200" rtl="0" eaLnBrk="1" latinLnBrk="0" hangingPunct="1">
              <a:defRPr lang="es-CO" sz="1000" kern="1200">
                <a:solidFill>
                  <a:schemeClr val="tx1">
                    <a:tint val="75000"/>
                  </a:schemeClr>
                </a:solidFill>
                <a:latin typeface="Helvetica" pitchFamily="2" charset="0"/>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r>
              <a:rPr lang="es-CO"/>
              <a:t>CCOM-FO-001 V14 / 2-Sep-2022 / Clasificada</a:t>
            </a:r>
          </a:p>
        </p:txBody>
      </p:sp>
    </p:spTree>
    <p:extLst>
      <p:ext uri="{BB962C8B-B14F-4D97-AF65-F5344CB8AC3E}">
        <p14:creationId xmlns:p14="http://schemas.microsoft.com/office/powerpoint/2010/main" val="2152164741"/>
      </p:ext>
    </p:extLst>
  </p:cSld>
  <p:clrMapOvr>
    <a:masterClrMapping/>
  </p:clrMapOvr>
</p:sldLayout>
</file>

<file path=ppt/slideLayouts/slideLayout25.xml><?xml version="1.0" encoding="utf-8"?>
<p:sldLayout xmlns:a="http://schemas.openxmlformats.org/drawingml/2006/main" xmlns:r="http://schemas.openxmlformats.org/officeDocument/2006/relationships" xmlns:p="http://schemas.openxmlformats.org/presentationml/2006/main" type="title" preserve="1">
  <p:cSld name="Diapositiva de título">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BFE33BD2-FFDB-93A3-533F-C2840EDFEDC2}"/>
              </a:ext>
            </a:extLst>
          </p:cNvPr>
          <p:cNvSpPr>
            <a:spLocks noGrp="1"/>
          </p:cNvSpPr>
          <p:nvPr>
            <p:ph type="ctrTitle"/>
          </p:nvPr>
        </p:nvSpPr>
        <p:spPr>
          <a:xfrm>
            <a:off x="1524000" y="1122363"/>
            <a:ext cx="9144000" cy="2387600"/>
          </a:xfrm>
        </p:spPr>
        <p:txBody>
          <a:bodyPr anchor="b"/>
          <a:lstStyle>
            <a:lvl1pPr algn="ctr">
              <a:defRPr sz="6000"/>
            </a:lvl1pPr>
          </a:lstStyle>
          <a:p>
            <a:r>
              <a:rPr lang="es-ES"/>
              <a:t>Haga clic para modificar el estilo de título del patrón</a:t>
            </a:r>
            <a:endParaRPr lang="es-CO"/>
          </a:p>
        </p:txBody>
      </p:sp>
      <p:sp>
        <p:nvSpPr>
          <p:cNvPr id="3" name="Subtítulo 2">
            <a:extLst>
              <a:ext uri="{FF2B5EF4-FFF2-40B4-BE49-F238E27FC236}">
                <a16:creationId xmlns:a16="http://schemas.microsoft.com/office/drawing/2014/main" id="{47C65E23-595A-2F25-7488-311299F3A483}"/>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s-ES"/>
              <a:t>Haga clic para modificar el estilo de subtítulo del patrón</a:t>
            </a:r>
            <a:endParaRPr lang="es-CO"/>
          </a:p>
        </p:txBody>
      </p:sp>
      <p:sp>
        <p:nvSpPr>
          <p:cNvPr id="4" name="Marcador de fecha 3">
            <a:extLst>
              <a:ext uri="{FF2B5EF4-FFF2-40B4-BE49-F238E27FC236}">
                <a16:creationId xmlns:a16="http://schemas.microsoft.com/office/drawing/2014/main" id="{B1FE1B39-F6A9-2F32-0E4E-4362D5D12A44}"/>
              </a:ext>
            </a:extLst>
          </p:cNvPr>
          <p:cNvSpPr>
            <a:spLocks noGrp="1"/>
          </p:cNvSpPr>
          <p:nvPr>
            <p:ph type="dt" sz="half" idx="10"/>
          </p:nvPr>
        </p:nvSpPr>
        <p:spPr/>
        <p:txBody>
          <a:bodyPr/>
          <a:lstStyle/>
          <a:p>
            <a:fld id="{E36748D7-7F0B-4404-BB31-8F2266C1E1C2}" type="datetimeFigureOut">
              <a:rPr lang="es-CO" smtClean="0"/>
              <a:t>29/03/2023</a:t>
            </a:fld>
            <a:endParaRPr lang="es-CO"/>
          </a:p>
        </p:txBody>
      </p:sp>
      <p:sp>
        <p:nvSpPr>
          <p:cNvPr id="5" name="Marcador de pie de página 4">
            <a:extLst>
              <a:ext uri="{FF2B5EF4-FFF2-40B4-BE49-F238E27FC236}">
                <a16:creationId xmlns:a16="http://schemas.microsoft.com/office/drawing/2014/main" id="{A8452FC6-E650-C319-77F9-8248579212EA}"/>
              </a:ext>
            </a:extLst>
          </p:cNvPr>
          <p:cNvSpPr>
            <a:spLocks noGrp="1"/>
          </p:cNvSpPr>
          <p:nvPr>
            <p:ph type="ftr" sz="quarter" idx="11"/>
          </p:nvPr>
        </p:nvSpPr>
        <p:spPr/>
        <p:txBody>
          <a:bodyPr/>
          <a:lstStyle/>
          <a:p>
            <a:endParaRPr lang="es-CO"/>
          </a:p>
        </p:txBody>
      </p:sp>
      <p:sp>
        <p:nvSpPr>
          <p:cNvPr id="6" name="Marcador de número de diapositiva 5">
            <a:extLst>
              <a:ext uri="{FF2B5EF4-FFF2-40B4-BE49-F238E27FC236}">
                <a16:creationId xmlns:a16="http://schemas.microsoft.com/office/drawing/2014/main" id="{9220ABD5-7C5F-BEF5-6689-A9C18428DD8E}"/>
              </a:ext>
            </a:extLst>
          </p:cNvPr>
          <p:cNvSpPr>
            <a:spLocks noGrp="1"/>
          </p:cNvSpPr>
          <p:nvPr>
            <p:ph type="sldNum" sz="quarter" idx="12"/>
          </p:nvPr>
        </p:nvSpPr>
        <p:spPr/>
        <p:txBody>
          <a:bodyPr/>
          <a:lstStyle/>
          <a:p>
            <a:fld id="{0737A8C0-199F-481E-9430-7BDA03C81C4F}" type="slidenum">
              <a:rPr lang="es-CO" smtClean="0"/>
              <a:t>‹Nº›</a:t>
            </a:fld>
            <a:endParaRPr lang="es-CO"/>
          </a:p>
        </p:txBody>
      </p:sp>
    </p:spTree>
    <p:extLst>
      <p:ext uri="{BB962C8B-B14F-4D97-AF65-F5344CB8AC3E}">
        <p14:creationId xmlns:p14="http://schemas.microsoft.com/office/powerpoint/2010/main" val="1474828051"/>
      </p:ext>
    </p:extLst>
  </p:cSld>
  <p:clrMapOvr>
    <a:masterClrMapping/>
  </p:clrMapOvr>
</p:sldLayout>
</file>

<file path=ppt/slideLayouts/slideLayout26.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D3428A43-5C8E-2AA7-CBD2-E57C46FB1FCD}"/>
              </a:ext>
            </a:extLst>
          </p:cNvPr>
          <p:cNvSpPr>
            <a:spLocks noGrp="1"/>
          </p:cNvSpPr>
          <p:nvPr>
            <p:ph type="title"/>
          </p:nvPr>
        </p:nvSpPr>
        <p:spPr/>
        <p:txBody>
          <a:bodyPr/>
          <a:lstStyle/>
          <a:p>
            <a:r>
              <a:rPr lang="es-ES"/>
              <a:t>Haga clic para modificar el estilo de título del patrón</a:t>
            </a:r>
            <a:endParaRPr lang="es-CO"/>
          </a:p>
        </p:txBody>
      </p:sp>
      <p:sp>
        <p:nvSpPr>
          <p:cNvPr id="3" name="Marcador de contenido 2">
            <a:extLst>
              <a:ext uri="{FF2B5EF4-FFF2-40B4-BE49-F238E27FC236}">
                <a16:creationId xmlns:a16="http://schemas.microsoft.com/office/drawing/2014/main" id="{304035BE-747E-3B42-B0B4-E98157E139CE}"/>
              </a:ext>
            </a:extLst>
          </p:cNvPr>
          <p:cNvSpPr>
            <a:spLocks noGrp="1"/>
          </p:cNvSpPr>
          <p:nvPr>
            <p:ph idx="1"/>
          </p:nvPr>
        </p:nvSpPr>
        <p:spPr/>
        <p:txBody>
          <a:body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endParaRPr lang="es-CO"/>
          </a:p>
        </p:txBody>
      </p:sp>
      <p:sp>
        <p:nvSpPr>
          <p:cNvPr id="4" name="Marcador de fecha 3">
            <a:extLst>
              <a:ext uri="{FF2B5EF4-FFF2-40B4-BE49-F238E27FC236}">
                <a16:creationId xmlns:a16="http://schemas.microsoft.com/office/drawing/2014/main" id="{14F6C0A0-B3C2-6807-DA25-501742401E14}"/>
              </a:ext>
            </a:extLst>
          </p:cNvPr>
          <p:cNvSpPr>
            <a:spLocks noGrp="1"/>
          </p:cNvSpPr>
          <p:nvPr>
            <p:ph type="dt" sz="half" idx="10"/>
          </p:nvPr>
        </p:nvSpPr>
        <p:spPr/>
        <p:txBody>
          <a:bodyPr/>
          <a:lstStyle/>
          <a:p>
            <a:fld id="{E36748D7-7F0B-4404-BB31-8F2266C1E1C2}" type="datetimeFigureOut">
              <a:rPr lang="es-CO" smtClean="0"/>
              <a:t>29/03/2023</a:t>
            </a:fld>
            <a:endParaRPr lang="es-CO"/>
          </a:p>
        </p:txBody>
      </p:sp>
      <p:sp>
        <p:nvSpPr>
          <p:cNvPr id="5" name="Marcador de pie de página 4">
            <a:extLst>
              <a:ext uri="{FF2B5EF4-FFF2-40B4-BE49-F238E27FC236}">
                <a16:creationId xmlns:a16="http://schemas.microsoft.com/office/drawing/2014/main" id="{C1FEFDEE-0EA1-0D7D-2C03-C2A84F3325F2}"/>
              </a:ext>
            </a:extLst>
          </p:cNvPr>
          <p:cNvSpPr>
            <a:spLocks noGrp="1"/>
          </p:cNvSpPr>
          <p:nvPr>
            <p:ph type="ftr" sz="quarter" idx="11"/>
          </p:nvPr>
        </p:nvSpPr>
        <p:spPr/>
        <p:txBody>
          <a:bodyPr/>
          <a:lstStyle/>
          <a:p>
            <a:endParaRPr lang="es-CO"/>
          </a:p>
        </p:txBody>
      </p:sp>
      <p:sp>
        <p:nvSpPr>
          <p:cNvPr id="6" name="Marcador de número de diapositiva 5">
            <a:extLst>
              <a:ext uri="{FF2B5EF4-FFF2-40B4-BE49-F238E27FC236}">
                <a16:creationId xmlns:a16="http://schemas.microsoft.com/office/drawing/2014/main" id="{38973AAE-A4B4-D445-F4CE-1964BD9C6FDE}"/>
              </a:ext>
            </a:extLst>
          </p:cNvPr>
          <p:cNvSpPr>
            <a:spLocks noGrp="1"/>
          </p:cNvSpPr>
          <p:nvPr>
            <p:ph type="sldNum" sz="quarter" idx="12"/>
          </p:nvPr>
        </p:nvSpPr>
        <p:spPr/>
        <p:txBody>
          <a:bodyPr/>
          <a:lstStyle/>
          <a:p>
            <a:fld id="{0737A8C0-199F-481E-9430-7BDA03C81C4F}" type="slidenum">
              <a:rPr lang="es-CO" smtClean="0"/>
              <a:t>‹Nº›</a:t>
            </a:fld>
            <a:endParaRPr lang="es-CO"/>
          </a:p>
        </p:txBody>
      </p:sp>
    </p:spTree>
    <p:extLst>
      <p:ext uri="{BB962C8B-B14F-4D97-AF65-F5344CB8AC3E}">
        <p14:creationId xmlns:p14="http://schemas.microsoft.com/office/powerpoint/2010/main" val="2622358750"/>
      </p:ext>
    </p:extLst>
  </p:cSld>
  <p:clrMapOvr>
    <a:masterClrMapping/>
  </p:clrMapOvr>
</p:sldLayout>
</file>

<file path=ppt/slideLayouts/slideLayout27.xml><?xml version="1.0" encoding="utf-8"?>
<p:sldLayout xmlns:a="http://schemas.openxmlformats.org/drawingml/2006/main" xmlns:r="http://schemas.openxmlformats.org/officeDocument/2006/relationships" xmlns:p="http://schemas.openxmlformats.org/presentationml/2006/main" type="secHead" preserve="1">
  <p:cSld name="Encabezado de sección">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5AA12D67-2064-59CB-7B9E-2C152EFC3496}"/>
              </a:ext>
            </a:extLst>
          </p:cNvPr>
          <p:cNvSpPr>
            <a:spLocks noGrp="1"/>
          </p:cNvSpPr>
          <p:nvPr>
            <p:ph type="title"/>
          </p:nvPr>
        </p:nvSpPr>
        <p:spPr>
          <a:xfrm>
            <a:off x="831850" y="1709738"/>
            <a:ext cx="10515600" cy="2852737"/>
          </a:xfrm>
        </p:spPr>
        <p:txBody>
          <a:bodyPr anchor="b"/>
          <a:lstStyle>
            <a:lvl1pPr>
              <a:defRPr sz="6000"/>
            </a:lvl1pPr>
          </a:lstStyle>
          <a:p>
            <a:r>
              <a:rPr lang="es-ES"/>
              <a:t>Haga clic para modificar el estilo de título del patrón</a:t>
            </a:r>
            <a:endParaRPr lang="es-CO"/>
          </a:p>
        </p:txBody>
      </p:sp>
      <p:sp>
        <p:nvSpPr>
          <p:cNvPr id="3" name="Marcador de texto 2">
            <a:extLst>
              <a:ext uri="{FF2B5EF4-FFF2-40B4-BE49-F238E27FC236}">
                <a16:creationId xmlns:a16="http://schemas.microsoft.com/office/drawing/2014/main" id="{4B305179-711D-866E-F752-166BAE7BD9C3}"/>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s-ES"/>
              <a:t>Haga clic para modificar los estilos de texto del patrón</a:t>
            </a:r>
          </a:p>
        </p:txBody>
      </p:sp>
      <p:sp>
        <p:nvSpPr>
          <p:cNvPr id="4" name="Marcador de fecha 3">
            <a:extLst>
              <a:ext uri="{FF2B5EF4-FFF2-40B4-BE49-F238E27FC236}">
                <a16:creationId xmlns:a16="http://schemas.microsoft.com/office/drawing/2014/main" id="{DB93F51F-68F2-F717-B089-E43A4D74E8E0}"/>
              </a:ext>
            </a:extLst>
          </p:cNvPr>
          <p:cNvSpPr>
            <a:spLocks noGrp="1"/>
          </p:cNvSpPr>
          <p:nvPr>
            <p:ph type="dt" sz="half" idx="10"/>
          </p:nvPr>
        </p:nvSpPr>
        <p:spPr/>
        <p:txBody>
          <a:bodyPr/>
          <a:lstStyle/>
          <a:p>
            <a:fld id="{E36748D7-7F0B-4404-BB31-8F2266C1E1C2}" type="datetimeFigureOut">
              <a:rPr lang="es-CO" smtClean="0"/>
              <a:t>29/03/2023</a:t>
            </a:fld>
            <a:endParaRPr lang="es-CO"/>
          </a:p>
        </p:txBody>
      </p:sp>
      <p:sp>
        <p:nvSpPr>
          <p:cNvPr id="5" name="Marcador de pie de página 4">
            <a:extLst>
              <a:ext uri="{FF2B5EF4-FFF2-40B4-BE49-F238E27FC236}">
                <a16:creationId xmlns:a16="http://schemas.microsoft.com/office/drawing/2014/main" id="{CC76F098-47C6-E960-515D-362FBEB5DD6A}"/>
              </a:ext>
            </a:extLst>
          </p:cNvPr>
          <p:cNvSpPr>
            <a:spLocks noGrp="1"/>
          </p:cNvSpPr>
          <p:nvPr>
            <p:ph type="ftr" sz="quarter" idx="11"/>
          </p:nvPr>
        </p:nvSpPr>
        <p:spPr/>
        <p:txBody>
          <a:bodyPr/>
          <a:lstStyle/>
          <a:p>
            <a:endParaRPr lang="es-CO"/>
          </a:p>
        </p:txBody>
      </p:sp>
      <p:sp>
        <p:nvSpPr>
          <p:cNvPr id="6" name="Marcador de número de diapositiva 5">
            <a:extLst>
              <a:ext uri="{FF2B5EF4-FFF2-40B4-BE49-F238E27FC236}">
                <a16:creationId xmlns:a16="http://schemas.microsoft.com/office/drawing/2014/main" id="{CC08B3CC-AC28-637D-1EDD-F05026858599}"/>
              </a:ext>
            </a:extLst>
          </p:cNvPr>
          <p:cNvSpPr>
            <a:spLocks noGrp="1"/>
          </p:cNvSpPr>
          <p:nvPr>
            <p:ph type="sldNum" sz="quarter" idx="12"/>
          </p:nvPr>
        </p:nvSpPr>
        <p:spPr/>
        <p:txBody>
          <a:bodyPr/>
          <a:lstStyle/>
          <a:p>
            <a:fld id="{0737A8C0-199F-481E-9430-7BDA03C81C4F}" type="slidenum">
              <a:rPr lang="es-CO" smtClean="0"/>
              <a:t>‹Nº›</a:t>
            </a:fld>
            <a:endParaRPr lang="es-CO"/>
          </a:p>
        </p:txBody>
      </p:sp>
    </p:spTree>
    <p:extLst>
      <p:ext uri="{BB962C8B-B14F-4D97-AF65-F5344CB8AC3E}">
        <p14:creationId xmlns:p14="http://schemas.microsoft.com/office/powerpoint/2010/main" val="684221805"/>
      </p:ext>
    </p:extLst>
  </p:cSld>
  <p:clrMapOvr>
    <a:masterClrMapping/>
  </p:clrMapOvr>
</p:sldLayout>
</file>

<file path=ppt/slideLayouts/slideLayout28.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1DA0A074-6558-43BA-6019-FFDBE3AF11D9}"/>
              </a:ext>
            </a:extLst>
          </p:cNvPr>
          <p:cNvSpPr>
            <a:spLocks noGrp="1"/>
          </p:cNvSpPr>
          <p:nvPr>
            <p:ph type="title"/>
          </p:nvPr>
        </p:nvSpPr>
        <p:spPr/>
        <p:txBody>
          <a:bodyPr/>
          <a:lstStyle/>
          <a:p>
            <a:r>
              <a:rPr lang="es-ES"/>
              <a:t>Haga clic para modificar el estilo de título del patrón</a:t>
            </a:r>
            <a:endParaRPr lang="es-CO"/>
          </a:p>
        </p:txBody>
      </p:sp>
      <p:sp>
        <p:nvSpPr>
          <p:cNvPr id="3" name="Marcador de contenido 2">
            <a:extLst>
              <a:ext uri="{FF2B5EF4-FFF2-40B4-BE49-F238E27FC236}">
                <a16:creationId xmlns:a16="http://schemas.microsoft.com/office/drawing/2014/main" id="{E3DEB5CA-FA04-8E64-F09E-B112DACF5F3C}"/>
              </a:ext>
            </a:extLst>
          </p:cNvPr>
          <p:cNvSpPr>
            <a:spLocks noGrp="1"/>
          </p:cNvSpPr>
          <p:nvPr>
            <p:ph sz="half" idx="1"/>
          </p:nvPr>
        </p:nvSpPr>
        <p:spPr>
          <a:xfrm>
            <a:off x="838200" y="1825625"/>
            <a:ext cx="5181600" cy="4351338"/>
          </a:xfrm>
        </p:spPr>
        <p:txBody>
          <a:body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endParaRPr lang="es-CO"/>
          </a:p>
        </p:txBody>
      </p:sp>
      <p:sp>
        <p:nvSpPr>
          <p:cNvPr id="4" name="Marcador de contenido 3">
            <a:extLst>
              <a:ext uri="{FF2B5EF4-FFF2-40B4-BE49-F238E27FC236}">
                <a16:creationId xmlns:a16="http://schemas.microsoft.com/office/drawing/2014/main" id="{ECEC27BE-9F4E-4280-96F9-3E4246D8B278}"/>
              </a:ext>
            </a:extLst>
          </p:cNvPr>
          <p:cNvSpPr>
            <a:spLocks noGrp="1"/>
          </p:cNvSpPr>
          <p:nvPr>
            <p:ph sz="half" idx="2"/>
          </p:nvPr>
        </p:nvSpPr>
        <p:spPr>
          <a:xfrm>
            <a:off x="6172200" y="1825625"/>
            <a:ext cx="5181600" cy="4351338"/>
          </a:xfrm>
        </p:spPr>
        <p:txBody>
          <a:body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endParaRPr lang="es-CO"/>
          </a:p>
        </p:txBody>
      </p:sp>
      <p:sp>
        <p:nvSpPr>
          <p:cNvPr id="5" name="Marcador de fecha 4">
            <a:extLst>
              <a:ext uri="{FF2B5EF4-FFF2-40B4-BE49-F238E27FC236}">
                <a16:creationId xmlns:a16="http://schemas.microsoft.com/office/drawing/2014/main" id="{3704821F-5C1C-34E5-01B5-24475B5A0241}"/>
              </a:ext>
            </a:extLst>
          </p:cNvPr>
          <p:cNvSpPr>
            <a:spLocks noGrp="1"/>
          </p:cNvSpPr>
          <p:nvPr>
            <p:ph type="dt" sz="half" idx="10"/>
          </p:nvPr>
        </p:nvSpPr>
        <p:spPr/>
        <p:txBody>
          <a:bodyPr/>
          <a:lstStyle/>
          <a:p>
            <a:fld id="{E36748D7-7F0B-4404-BB31-8F2266C1E1C2}" type="datetimeFigureOut">
              <a:rPr lang="es-CO" smtClean="0"/>
              <a:t>29/03/2023</a:t>
            </a:fld>
            <a:endParaRPr lang="es-CO"/>
          </a:p>
        </p:txBody>
      </p:sp>
      <p:sp>
        <p:nvSpPr>
          <p:cNvPr id="6" name="Marcador de pie de página 5">
            <a:extLst>
              <a:ext uri="{FF2B5EF4-FFF2-40B4-BE49-F238E27FC236}">
                <a16:creationId xmlns:a16="http://schemas.microsoft.com/office/drawing/2014/main" id="{AE0F8935-28CF-6C15-FC48-08248A0F826D}"/>
              </a:ext>
            </a:extLst>
          </p:cNvPr>
          <p:cNvSpPr>
            <a:spLocks noGrp="1"/>
          </p:cNvSpPr>
          <p:nvPr>
            <p:ph type="ftr" sz="quarter" idx="11"/>
          </p:nvPr>
        </p:nvSpPr>
        <p:spPr/>
        <p:txBody>
          <a:bodyPr/>
          <a:lstStyle/>
          <a:p>
            <a:endParaRPr lang="es-CO"/>
          </a:p>
        </p:txBody>
      </p:sp>
      <p:sp>
        <p:nvSpPr>
          <p:cNvPr id="7" name="Marcador de número de diapositiva 6">
            <a:extLst>
              <a:ext uri="{FF2B5EF4-FFF2-40B4-BE49-F238E27FC236}">
                <a16:creationId xmlns:a16="http://schemas.microsoft.com/office/drawing/2014/main" id="{AE1E3018-79D9-9783-BA2F-120C31C18143}"/>
              </a:ext>
            </a:extLst>
          </p:cNvPr>
          <p:cNvSpPr>
            <a:spLocks noGrp="1"/>
          </p:cNvSpPr>
          <p:nvPr>
            <p:ph type="sldNum" sz="quarter" idx="12"/>
          </p:nvPr>
        </p:nvSpPr>
        <p:spPr/>
        <p:txBody>
          <a:bodyPr/>
          <a:lstStyle/>
          <a:p>
            <a:fld id="{0737A8C0-199F-481E-9430-7BDA03C81C4F}" type="slidenum">
              <a:rPr lang="es-CO" smtClean="0"/>
              <a:t>‹Nº›</a:t>
            </a:fld>
            <a:endParaRPr lang="es-CO"/>
          </a:p>
        </p:txBody>
      </p:sp>
    </p:spTree>
    <p:extLst>
      <p:ext uri="{BB962C8B-B14F-4D97-AF65-F5344CB8AC3E}">
        <p14:creationId xmlns:p14="http://schemas.microsoft.com/office/powerpoint/2010/main" val="775312013"/>
      </p:ext>
    </p:extLst>
  </p:cSld>
  <p:clrMapOvr>
    <a:masterClrMapping/>
  </p:clrMapOvr>
</p:sldLayout>
</file>

<file path=ppt/slideLayouts/slideLayout29.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C9A1B801-464E-621A-D072-F80C74E0F4E4}"/>
              </a:ext>
            </a:extLst>
          </p:cNvPr>
          <p:cNvSpPr>
            <a:spLocks noGrp="1"/>
          </p:cNvSpPr>
          <p:nvPr>
            <p:ph type="title"/>
          </p:nvPr>
        </p:nvSpPr>
        <p:spPr>
          <a:xfrm>
            <a:off x="839788" y="365125"/>
            <a:ext cx="10515600" cy="1325563"/>
          </a:xfrm>
        </p:spPr>
        <p:txBody>
          <a:bodyPr/>
          <a:lstStyle/>
          <a:p>
            <a:r>
              <a:rPr lang="es-ES"/>
              <a:t>Haga clic para modificar el estilo de título del patrón</a:t>
            </a:r>
            <a:endParaRPr lang="es-CO"/>
          </a:p>
        </p:txBody>
      </p:sp>
      <p:sp>
        <p:nvSpPr>
          <p:cNvPr id="3" name="Marcador de texto 2">
            <a:extLst>
              <a:ext uri="{FF2B5EF4-FFF2-40B4-BE49-F238E27FC236}">
                <a16:creationId xmlns:a16="http://schemas.microsoft.com/office/drawing/2014/main" id="{AAAAE553-7320-FA2B-5A46-BE197691F8ED}"/>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a:t>Haga clic para modificar los estilos de texto del patrón</a:t>
            </a:r>
          </a:p>
        </p:txBody>
      </p:sp>
      <p:sp>
        <p:nvSpPr>
          <p:cNvPr id="4" name="Marcador de contenido 3">
            <a:extLst>
              <a:ext uri="{FF2B5EF4-FFF2-40B4-BE49-F238E27FC236}">
                <a16:creationId xmlns:a16="http://schemas.microsoft.com/office/drawing/2014/main" id="{AA6020DA-10CB-EC3D-DF75-9A14E6E7C042}"/>
              </a:ext>
            </a:extLst>
          </p:cNvPr>
          <p:cNvSpPr>
            <a:spLocks noGrp="1"/>
          </p:cNvSpPr>
          <p:nvPr>
            <p:ph sz="half" idx="2"/>
          </p:nvPr>
        </p:nvSpPr>
        <p:spPr>
          <a:xfrm>
            <a:off x="839788" y="2505075"/>
            <a:ext cx="5157787" cy="3684588"/>
          </a:xfrm>
        </p:spPr>
        <p:txBody>
          <a:body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endParaRPr lang="es-CO"/>
          </a:p>
        </p:txBody>
      </p:sp>
      <p:sp>
        <p:nvSpPr>
          <p:cNvPr id="5" name="Marcador de texto 4">
            <a:extLst>
              <a:ext uri="{FF2B5EF4-FFF2-40B4-BE49-F238E27FC236}">
                <a16:creationId xmlns:a16="http://schemas.microsoft.com/office/drawing/2014/main" id="{8CC91159-D187-374E-CE89-387F3A66E292}"/>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a:t>Haga clic para modificar los estilos de texto del patrón</a:t>
            </a:r>
          </a:p>
        </p:txBody>
      </p:sp>
      <p:sp>
        <p:nvSpPr>
          <p:cNvPr id="6" name="Marcador de contenido 5">
            <a:extLst>
              <a:ext uri="{FF2B5EF4-FFF2-40B4-BE49-F238E27FC236}">
                <a16:creationId xmlns:a16="http://schemas.microsoft.com/office/drawing/2014/main" id="{A964A637-9EDD-1907-CBE1-15E236341952}"/>
              </a:ext>
            </a:extLst>
          </p:cNvPr>
          <p:cNvSpPr>
            <a:spLocks noGrp="1"/>
          </p:cNvSpPr>
          <p:nvPr>
            <p:ph sz="quarter" idx="4"/>
          </p:nvPr>
        </p:nvSpPr>
        <p:spPr>
          <a:xfrm>
            <a:off x="6172200" y="2505075"/>
            <a:ext cx="5183188" cy="3684588"/>
          </a:xfrm>
        </p:spPr>
        <p:txBody>
          <a:body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endParaRPr lang="es-CO"/>
          </a:p>
        </p:txBody>
      </p:sp>
      <p:sp>
        <p:nvSpPr>
          <p:cNvPr id="7" name="Marcador de fecha 6">
            <a:extLst>
              <a:ext uri="{FF2B5EF4-FFF2-40B4-BE49-F238E27FC236}">
                <a16:creationId xmlns:a16="http://schemas.microsoft.com/office/drawing/2014/main" id="{D7A602C5-8B33-5BA8-007B-2CC5F382A4C9}"/>
              </a:ext>
            </a:extLst>
          </p:cNvPr>
          <p:cNvSpPr>
            <a:spLocks noGrp="1"/>
          </p:cNvSpPr>
          <p:nvPr>
            <p:ph type="dt" sz="half" idx="10"/>
          </p:nvPr>
        </p:nvSpPr>
        <p:spPr/>
        <p:txBody>
          <a:bodyPr/>
          <a:lstStyle/>
          <a:p>
            <a:fld id="{E36748D7-7F0B-4404-BB31-8F2266C1E1C2}" type="datetimeFigureOut">
              <a:rPr lang="es-CO" smtClean="0"/>
              <a:t>29/03/2023</a:t>
            </a:fld>
            <a:endParaRPr lang="es-CO"/>
          </a:p>
        </p:txBody>
      </p:sp>
      <p:sp>
        <p:nvSpPr>
          <p:cNvPr id="8" name="Marcador de pie de página 7">
            <a:extLst>
              <a:ext uri="{FF2B5EF4-FFF2-40B4-BE49-F238E27FC236}">
                <a16:creationId xmlns:a16="http://schemas.microsoft.com/office/drawing/2014/main" id="{9228111F-640D-6334-DBB8-81B63B8C3834}"/>
              </a:ext>
            </a:extLst>
          </p:cNvPr>
          <p:cNvSpPr>
            <a:spLocks noGrp="1"/>
          </p:cNvSpPr>
          <p:nvPr>
            <p:ph type="ftr" sz="quarter" idx="11"/>
          </p:nvPr>
        </p:nvSpPr>
        <p:spPr/>
        <p:txBody>
          <a:bodyPr/>
          <a:lstStyle/>
          <a:p>
            <a:endParaRPr lang="es-CO"/>
          </a:p>
        </p:txBody>
      </p:sp>
      <p:sp>
        <p:nvSpPr>
          <p:cNvPr id="9" name="Marcador de número de diapositiva 8">
            <a:extLst>
              <a:ext uri="{FF2B5EF4-FFF2-40B4-BE49-F238E27FC236}">
                <a16:creationId xmlns:a16="http://schemas.microsoft.com/office/drawing/2014/main" id="{C436C292-5020-6B5E-1A0A-B7A9CE00315C}"/>
              </a:ext>
            </a:extLst>
          </p:cNvPr>
          <p:cNvSpPr>
            <a:spLocks noGrp="1"/>
          </p:cNvSpPr>
          <p:nvPr>
            <p:ph type="sldNum" sz="quarter" idx="12"/>
          </p:nvPr>
        </p:nvSpPr>
        <p:spPr/>
        <p:txBody>
          <a:bodyPr/>
          <a:lstStyle/>
          <a:p>
            <a:fld id="{0737A8C0-199F-481E-9430-7BDA03C81C4F}" type="slidenum">
              <a:rPr lang="es-CO" smtClean="0"/>
              <a:t>‹Nº›</a:t>
            </a:fld>
            <a:endParaRPr lang="es-CO"/>
          </a:p>
        </p:txBody>
      </p:sp>
    </p:spTree>
    <p:extLst>
      <p:ext uri="{BB962C8B-B14F-4D97-AF65-F5344CB8AC3E}">
        <p14:creationId xmlns:p14="http://schemas.microsoft.com/office/powerpoint/2010/main" val="1717698223"/>
      </p:ext>
    </p:extLst>
  </p:cSld>
  <p:clrMapOvr>
    <a:masterClrMapping/>
  </p:clrMapOvr>
</p:sldLayout>
</file>

<file path=ppt/slideLayouts/slideLayout30.xml><?xml version="1.0" encoding="utf-8"?>
<p:sldLayout xmlns:a="http://schemas.openxmlformats.org/drawingml/2006/main" xmlns:r="http://schemas.openxmlformats.org/officeDocument/2006/relationships" xmlns:p="http://schemas.openxmlformats.org/presentationml/2006/main" type="titleOnly" preserve="1">
  <p:cSld name="Solo el título">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B35FA5E0-368A-896F-4F8D-5C480C0FACF3}"/>
              </a:ext>
            </a:extLst>
          </p:cNvPr>
          <p:cNvSpPr>
            <a:spLocks noGrp="1"/>
          </p:cNvSpPr>
          <p:nvPr>
            <p:ph type="title"/>
          </p:nvPr>
        </p:nvSpPr>
        <p:spPr/>
        <p:txBody>
          <a:bodyPr/>
          <a:lstStyle/>
          <a:p>
            <a:r>
              <a:rPr lang="es-ES"/>
              <a:t>Haga clic para modificar el estilo de título del patrón</a:t>
            </a:r>
            <a:endParaRPr lang="es-CO"/>
          </a:p>
        </p:txBody>
      </p:sp>
      <p:sp>
        <p:nvSpPr>
          <p:cNvPr id="3" name="Marcador de fecha 2">
            <a:extLst>
              <a:ext uri="{FF2B5EF4-FFF2-40B4-BE49-F238E27FC236}">
                <a16:creationId xmlns:a16="http://schemas.microsoft.com/office/drawing/2014/main" id="{2B258245-F74D-1DEE-0E53-D38C3FB9D078}"/>
              </a:ext>
            </a:extLst>
          </p:cNvPr>
          <p:cNvSpPr>
            <a:spLocks noGrp="1"/>
          </p:cNvSpPr>
          <p:nvPr>
            <p:ph type="dt" sz="half" idx="10"/>
          </p:nvPr>
        </p:nvSpPr>
        <p:spPr/>
        <p:txBody>
          <a:bodyPr/>
          <a:lstStyle/>
          <a:p>
            <a:fld id="{E36748D7-7F0B-4404-BB31-8F2266C1E1C2}" type="datetimeFigureOut">
              <a:rPr lang="es-CO" smtClean="0"/>
              <a:t>29/03/2023</a:t>
            </a:fld>
            <a:endParaRPr lang="es-CO"/>
          </a:p>
        </p:txBody>
      </p:sp>
      <p:sp>
        <p:nvSpPr>
          <p:cNvPr id="4" name="Marcador de pie de página 3">
            <a:extLst>
              <a:ext uri="{FF2B5EF4-FFF2-40B4-BE49-F238E27FC236}">
                <a16:creationId xmlns:a16="http://schemas.microsoft.com/office/drawing/2014/main" id="{52B7B2AF-8544-95A0-603E-22504097C412}"/>
              </a:ext>
            </a:extLst>
          </p:cNvPr>
          <p:cNvSpPr>
            <a:spLocks noGrp="1"/>
          </p:cNvSpPr>
          <p:nvPr>
            <p:ph type="ftr" sz="quarter" idx="11"/>
          </p:nvPr>
        </p:nvSpPr>
        <p:spPr/>
        <p:txBody>
          <a:bodyPr/>
          <a:lstStyle/>
          <a:p>
            <a:endParaRPr lang="es-CO"/>
          </a:p>
        </p:txBody>
      </p:sp>
      <p:sp>
        <p:nvSpPr>
          <p:cNvPr id="5" name="Marcador de número de diapositiva 4">
            <a:extLst>
              <a:ext uri="{FF2B5EF4-FFF2-40B4-BE49-F238E27FC236}">
                <a16:creationId xmlns:a16="http://schemas.microsoft.com/office/drawing/2014/main" id="{10BD5405-FB61-738F-05A7-AC761595E2A2}"/>
              </a:ext>
            </a:extLst>
          </p:cNvPr>
          <p:cNvSpPr>
            <a:spLocks noGrp="1"/>
          </p:cNvSpPr>
          <p:nvPr>
            <p:ph type="sldNum" sz="quarter" idx="12"/>
          </p:nvPr>
        </p:nvSpPr>
        <p:spPr/>
        <p:txBody>
          <a:bodyPr/>
          <a:lstStyle/>
          <a:p>
            <a:fld id="{0737A8C0-199F-481E-9430-7BDA03C81C4F}" type="slidenum">
              <a:rPr lang="es-CO" smtClean="0"/>
              <a:t>‹Nº›</a:t>
            </a:fld>
            <a:endParaRPr lang="es-CO"/>
          </a:p>
        </p:txBody>
      </p:sp>
    </p:spTree>
    <p:extLst>
      <p:ext uri="{BB962C8B-B14F-4D97-AF65-F5344CB8AC3E}">
        <p14:creationId xmlns:p14="http://schemas.microsoft.com/office/powerpoint/2010/main" val="3735095725"/>
      </p:ext>
    </p:extLst>
  </p:cSld>
  <p:clrMapOvr>
    <a:masterClrMapping/>
  </p:clrMapOvr>
</p:sldLayout>
</file>

<file path=ppt/slideLayouts/slideLayout31.xml><?xml version="1.0" encoding="utf-8"?>
<p:sldLayout xmlns:a="http://schemas.openxmlformats.org/drawingml/2006/main" xmlns:r="http://schemas.openxmlformats.org/officeDocument/2006/relationships" xmlns:p="http://schemas.openxmlformats.org/presentationml/2006/main" type="blank" preserve="1">
  <p:cSld name="En blanco">
    <p:spTree>
      <p:nvGrpSpPr>
        <p:cNvPr id="1" name=""/>
        <p:cNvGrpSpPr/>
        <p:nvPr/>
      </p:nvGrpSpPr>
      <p:grpSpPr>
        <a:xfrm>
          <a:off x="0" y="0"/>
          <a:ext cx="0" cy="0"/>
          <a:chOff x="0" y="0"/>
          <a:chExt cx="0" cy="0"/>
        </a:xfrm>
      </p:grpSpPr>
      <p:sp>
        <p:nvSpPr>
          <p:cNvPr id="2" name="Marcador de fecha 1">
            <a:extLst>
              <a:ext uri="{FF2B5EF4-FFF2-40B4-BE49-F238E27FC236}">
                <a16:creationId xmlns:a16="http://schemas.microsoft.com/office/drawing/2014/main" id="{71007284-0600-D148-81C3-17E1203CB10B}"/>
              </a:ext>
            </a:extLst>
          </p:cNvPr>
          <p:cNvSpPr>
            <a:spLocks noGrp="1"/>
          </p:cNvSpPr>
          <p:nvPr>
            <p:ph type="dt" sz="half" idx="10"/>
          </p:nvPr>
        </p:nvSpPr>
        <p:spPr/>
        <p:txBody>
          <a:bodyPr/>
          <a:lstStyle/>
          <a:p>
            <a:fld id="{E36748D7-7F0B-4404-BB31-8F2266C1E1C2}" type="datetimeFigureOut">
              <a:rPr lang="es-CO" smtClean="0"/>
              <a:t>29/03/2023</a:t>
            </a:fld>
            <a:endParaRPr lang="es-CO"/>
          </a:p>
        </p:txBody>
      </p:sp>
      <p:sp>
        <p:nvSpPr>
          <p:cNvPr id="3" name="Marcador de pie de página 2">
            <a:extLst>
              <a:ext uri="{FF2B5EF4-FFF2-40B4-BE49-F238E27FC236}">
                <a16:creationId xmlns:a16="http://schemas.microsoft.com/office/drawing/2014/main" id="{CDF65DBC-DF89-5A0D-CF4D-BB683EE09C07}"/>
              </a:ext>
            </a:extLst>
          </p:cNvPr>
          <p:cNvSpPr>
            <a:spLocks noGrp="1"/>
          </p:cNvSpPr>
          <p:nvPr>
            <p:ph type="ftr" sz="quarter" idx="11"/>
          </p:nvPr>
        </p:nvSpPr>
        <p:spPr/>
        <p:txBody>
          <a:bodyPr/>
          <a:lstStyle/>
          <a:p>
            <a:endParaRPr lang="es-CO"/>
          </a:p>
        </p:txBody>
      </p:sp>
      <p:sp>
        <p:nvSpPr>
          <p:cNvPr id="4" name="Marcador de número de diapositiva 3">
            <a:extLst>
              <a:ext uri="{FF2B5EF4-FFF2-40B4-BE49-F238E27FC236}">
                <a16:creationId xmlns:a16="http://schemas.microsoft.com/office/drawing/2014/main" id="{4CE522AA-19CB-6E9B-330F-561BF1416FAD}"/>
              </a:ext>
            </a:extLst>
          </p:cNvPr>
          <p:cNvSpPr>
            <a:spLocks noGrp="1"/>
          </p:cNvSpPr>
          <p:nvPr>
            <p:ph type="sldNum" sz="quarter" idx="12"/>
          </p:nvPr>
        </p:nvSpPr>
        <p:spPr/>
        <p:txBody>
          <a:bodyPr/>
          <a:lstStyle/>
          <a:p>
            <a:fld id="{0737A8C0-199F-481E-9430-7BDA03C81C4F}" type="slidenum">
              <a:rPr lang="es-CO" smtClean="0"/>
              <a:t>‹Nº›</a:t>
            </a:fld>
            <a:endParaRPr lang="es-CO"/>
          </a:p>
        </p:txBody>
      </p:sp>
    </p:spTree>
    <p:extLst>
      <p:ext uri="{BB962C8B-B14F-4D97-AF65-F5344CB8AC3E}">
        <p14:creationId xmlns:p14="http://schemas.microsoft.com/office/powerpoint/2010/main" val="2147074619"/>
      </p:ext>
    </p:extLst>
  </p:cSld>
  <p:clrMapOvr>
    <a:masterClrMapping/>
  </p:clrMapOvr>
</p:sldLayout>
</file>

<file path=ppt/slideLayouts/slideLayout32.xml><?xml version="1.0" encoding="utf-8"?>
<p:sldLayout xmlns:a="http://schemas.openxmlformats.org/drawingml/2006/main" xmlns:r="http://schemas.openxmlformats.org/officeDocument/2006/relationships" xmlns:p="http://schemas.openxmlformats.org/presentationml/2006/main" type="objTx" preserve="1">
  <p:cSld name="Contenido con título">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E64FA65E-0231-D177-1CA8-373AA86DF454}"/>
              </a:ext>
            </a:extLst>
          </p:cNvPr>
          <p:cNvSpPr>
            <a:spLocks noGrp="1"/>
          </p:cNvSpPr>
          <p:nvPr>
            <p:ph type="title"/>
          </p:nvPr>
        </p:nvSpPr>
        <p:spPr>
          <a:xfrm>
            <a:off x="839788" y="457200"/>
            <a:ext cx="3932237" cy="1600200"/>
          </a:xfrm>
        </p:spPr>
        <p:txBody>
          <a:bodyPr anchor="b"/>
          <a:lstStyle>
            <a:lvl1pPr>
              <a:defRPr sz="3200"/>
            </a:lvl1pPr>
          </a:lstStyle>
          <a:p>
            <a:r>
              <a:rPr lang="es-ES"/>
              <a:t>Haga clic para modificar el estilo de título del patrón</a:t>
            </a:r>
            <a:endParaRPr lang="es-CO"/>
          </a:p>
        </p:txBody>
      </p:sp>
      <p:sp>
        <p:nvSpPr>
          <p:cNvPr id="3" name="Marcador de contenido 2">
            <a:extLst>
              <a:ext uri="{FF2B5EF4-FFF2-40B4-BE49-F238E27FC236}">
                <a16:creationId xmlns:a16="http://schemas.microsoft.com/office/drawing/2014/main" id="{950C7F7F-EFAE-5DEF-513C-C13B115357E4}"/>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endParaRPr lang="es-CO"/>
          </a:p>
        </p:txBody>
      </p:sp>
      <p:sp>
        <p:nvSpPr>
          <p:cNvPr id="4" name="Marcador de texto 3">
            <a:extLst>
              <a:ext uri="{FF2B5EF4-FFF2-40B4-BE49-F238E27FC236}">
                <a16:creationId xmlns:a16="http://schemas.microsoft.com/office/drawing/2014/main" id="{303BE8C1-B5FD-095C-767E-02A7CD267CF4}"/>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s-ES"/>
              <a:t>Haga clic para modificar los estilos de texto del patrón</a:t>
            </a:r>
          </a:p>
        </p:txBody>
      </p:sp>
      <p:sp>
        <p:nvSpPr>
          <p:cNvPr id="5" name="Marcador de fecha 4">
            <a:extLst>
              <a:ext uri="{FF2B5EF4-FFF2-40B4-BE49-F238E27FC236}">
                <a16:creationId xmlns:a16="http://schemas.microsoft.com/office/drawing/2014/main" id="{6511B13B-EDF9-1362-6270-031E8E3FDCC0}"/>
              </a:ext>
            </a:extLst>
          </p:cNvPr>
          <p:cNvSpPr>
            <a:spLocks noGrp="1"/>
          </p:cNvSpPr>
          <p:nvPr>
            <p:ph type="dt" sz="half" idx="10"/>
          </p:nvPr>
        </p:nvSpPr>
        <p:spPr/>
        <p:txBody>
          <a:bodyPr/>
          <a:lstStyle/>
          <a:p>
            <a:fld id="{E36748D7-7F0B-4404-BB31-8F2266C1E1C2}" type="datetimeFigureOut">
              <a:rPr lang="es-CO" smtClean="0"/>
              <a:t>29/03/2023</a:t>
            </a:fld>
            <a:endParaRPr lang="es-CO"/>
          </a:p>
        </p:txBody>
      </p:sp>
      <p:sp>
        <p:nvSpPr>
          <p:cNvPr id="6" name="Marcador de pie de página 5">
            <a:extLst>
              <a:ext uri="{FF2B5EF4-FFF2-40B4-BE49-F238E27FC236}">
                <a16:creationId xmlns:a16="http://schemas.microsoft.com/office/drawing/2014/main" id="{C6EC7FC0-680F-67B1-652F-BD07074CEC39}"/>
              </a:ext>
            </a:extLst>
          </p:cNvPr>
          <p:cNvSpPr>
            <a:spLocks noGrp="1"/>
          </p:cNvSpPr>
          <p:nvPr>
            <p:ph type="ftr" sz="quarter" idx="11"/>
          </p:nvPr>
        </p:nvSpPr>
        <p:spPr/>
        <p:txBody>
          <a:bodyPr/>
          <a:lstStyle/>
          <a:p>
            <a:endParaRPr lang="es-CO"/>
          </a:p>
        </p:txBody>
      </p:sp>
      <p:sp>
        <p:nvSpPr>
          <p:cNvPr id="7" name="Marcador de número de diapositiva 6">
            <a:extLst>
              <a:ext uri="{FF2B5EF4-FFF2-40B4-BE49-F238E27FC236}">
                <a16:creationId xmlns:a16="http://schemas.microsoft.com/office/drawing/2014/main" id="{FFE14126-7F5C-1E22-5211-DA3897A5BECB}"/>
              </a:ext>
            </a:extLst>
          </p:cNvPr>
          <p:cNvSpPr>
            <a:spLocks noGrp="1"/>
          </p:cNvSpPr>
          <p:nvPr>
            <p:ph type="sldNum" sz="quarter" idx="12"/>
          </p:nvPr>
        </p:nvSpPr>
        <p:spPr/>
        <p:txBody>
          <a:bodyPr/>
          <a:lstStyle/>
          <a:p>
            <a:fld id="{0737A8C0-199F-481E-9430-7BDA03C81C4F}" type="slidenum">
              <a:rPr lang="es-CO" smtClean="0"/>
              <a:t>‹Nº›</a:t>
            </a:fld>
            <a:endParaRPr lang="es-CO"/>
          </a:p>
        </p:txBody>
      </p:sp>
    </p:spTree>
    <p:extLst>
      <p:ext uri="{BB962C8B-B14F-4D97-AF65-F5344CB8AC3E}">
        <p14:creationId xmlns:p14="http://schemas.microsoft.com/office/powerpoint/2010/main" val="2362206821"/>
      </p:ext>
    </p:extLst>
  </p:cSld>
  <p:clrMapOvr>
    <a:masterClrMapping/>
  </p:clrMapOvr>
</p:sldLayout>
</file>

<file path=ppt/slideLayouts/slideLayout33.xml><?xml version="1.0" encoding="utf-8"?>
<p:sldLayout xmlns:a="http://schemas.openxmlformats.org/drawingml/2006/main" xmlns:r="http://schemas.openxmlformats.org/officeDocument/2006/relationships" xmlns:p="http://schemas.openxmlformats.org/presentationml/2006/main" type="picTx" preserve="1">
  <p:cSld name="Imagen con título">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29E45743-6C0F-52F8-F3B8-58A2F49B9DBA}"/>
              </a:ext>
            </a:extLst>
          </p:cNvPr>
          <p:cNvSpPr>
            <a:spLocks noGrp="1"/>
          </p:cNvSpPr>
          <p:nvPr>
            <p:ph type="title"/>
          </p:nvPr>
        </p:nvSpPr>
        <p:spPr>
          <a:xfrm>
            <a:off x="839788" y="457200"/>
            <a:ext cx="3932237" cy="1600200"/>
          </a:xfrm>
        </p:spPr>
        <p:txBody>
          <a:bodyPr anchor="b"/>
          <a:lstStyle>
            <a:lvl1pPr>
              <a:defRPr sz="3200"/>
            </a:lvl1pPr>
          </a:lstStyle>
          <a:p>
            <a:r>
              <a:rPr lang="es-ES"/>
              <a:t>Haga clic para modificar el estilo de título del patrón</a:t>
            </a:r>
            <a:endParaRPr lang="es-CO"/>
          </a:p>
        </p:txBody>
      </p:sp>
      <p:sp>
        <p:nvSpPr>
          <p:cNvPr id="3" name="Marcador de posición de imagen 2">
            <a:extLst>
              <a:ext uri="{FF2B5EF4-FFF2-40B4-BE49-F238E27FC236}">
                <a16:creationId xmlns:a16="http://schemas.microsoft.com/office/drawing/2014/main" id="{703D6B85-B1F2-A1A0-11EB-2C23A856C4A1}"/>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s-CO"/>
          </a:p>
        </p:txBody>
      </p:sp>
      <p:sp>
        <p:nvSpPr>
          <p:cNvPr id="4" name="Marcador de texto 3">
            <a:extLst>
              <a:ext uri="{FF2B5EF4-FFF2-40B4-BE49-F238E27FC236}">
                <a16:creationId xmlns:a16="http://schemas.microsoft.com/office/drawing/2014/main" id="{DFFC05D4-41B3-4550-8513-26CA161312FA}"/>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s-ES"/>
              <a:t>Haga clic para modificar los estilos de texto del patrón</a:t>
            </a:r>
          </a:p>
        </p:txBody>
      </p:sp>
      <p:sp>
        <p:nvSpPr>
          <p:cNvPr id="5" name="Marcador de fecha 4">
            <a:extLst>
              <a:ext uri="{FF2B5EF4-FFF2-40B4-BE49-F238E27FC236}">
                <a16:creationId xmlns:a16="http://schemas.microsoft.com/office/drawing/2014/main" id="{24A12EBD-B81F-6CA2-5BDF-BF5A5CAA8C3E}"/>
              </a:ext>
            </a:extLst>
          </p:cNvPr>
          <p:cNvSpPr>
            <a:spLocks noGrp="1"/>
          </p:cNvSpPr>
          <p:nvPr>
            <p:ph type="dt" sz="half" idx="10"/>
          </p:nvPr>
        </p:nvSpPr>
        <p:spPr/>
        <p:txBody>
          <a:bodyPr/>
          <a:lstStyle/>
          <a:p>
            <a:fld id="{E36748D7-7F0B-4404-BB31-8F2266C1E1C2}" type="datetimeFigureOut">
              <a:rPr lang="es-CO" smtClean="0"/>
              <a:t>29/03/2023</a:t>
            </a:fld>
            <a:endParaRPr lang="es-CO"/>
          </a:p>
        </p:txBody>
      </p:sp>
      <p:sp>
        <p:nvSpPr>
          <p:cNvPr id="6" name="Marcador de pie de página 5">
            <a:extLst>
              <a:ext uri="{FF2B5EF4-FFF2-40B4-BE49-F238E27FC236}">
                <a16:creationId xmlns:a16="http://schemas.microsoft.com/office/drawing/2014/main" id="{455E8E76-8A23-E9A0-4179-9F7BCB9F1B79}"/>
              </a:ext>
            </a:extLst>
          </p:cNvPr>
          <p:cNvSpPr>
            <a:spLocks noGrp="1"/>
          </p:cNvSpPr>
          <p:nvPr>
            <p:ph type="ftr" sz="quarter" idx="11"/>
          </p:nvPr>
        </p:nvSpPr>
        <p:spPr/>
        <p:txBody>
          <a:bodyPr/>
          <a:lstStyle/>
          <a:p>
            <a:endParaRPr lang="es-CO"/>
          </a:p>
        </p:txBody>
      </p:sp>
      <p:sp>
        <p:nvSpPr>
          <p:cNvPr id="7" name="Marcador de número de diapositiva 6">
            <a:extLst>
              <a:ext uri="{FF2B5EF4-FFF2-40B4-BE49-F238E27FC236}">
                <a16:creationId xmlns:a16="http://schemas.microsoft.com/office/drawing/2014/main" id="{1B339D69-2BB8-5590-C4AC-8A70EC2C28E3}"/>
              </a:ext>
            </a:extLst>
          </p:cNvPr>
          <p:cNvSpPr>
            <a:spLocks noGrp="1"/>
          </p:cNvSpPr>
          <p:nvPr>
            <p:ph type="sldNum" sz="quarter" idx="12"/>
          </p:nvPr>
        </p:nvSpPr>
        <p:spPr/>
        <p:txBody>
          <a:bodyPr/>
          <a:lstStyle/>
          <a:p>
            <a:fld id="{0737A8C0-199F-481E-9430-7BDA03C81C4F}" type="slidenum">
              <a:rPr lang="es-CO" smtClean="0"/>
              <a:t>‹Nº›</a:t>
            </a:fld>
            <a:endParaRPr lang="es-CO"/>
          </a:p>
        </p:txBody>
      </p:sp>
    </p:spTree>
    <p:extLst>
      <p:ext uri="{BB962C8B-B14F-4D97-AF65-F5344CB8AC3E}">
        <p14:creationId xmlns:p14="http://schemas.microsoft.com/office/powerpoint/2010/main" val="1602086096"/>
      </p:ext>
    </p:extLst>
  </p:cSld>
  <p:clrMapOvr>
    <a:masterClrMapping/>
  </p:clrMapOvr>
</p:sldLayout>
</file>

<file path=ppt/slideLayouts/slideLayout34.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F6D804F5-2018-9D1D-73FA-677319A76370}"/>
              </a:ext>
            </a:extLst>
          </p:cNvPr>
          <p:cNvSpPr>
            <a:spLocks noGrp="1"/>
          </p:cNvSpPr>
          <p:nvPr>
            <p:ph type="title"/>
          </p:nvPr>
        </p:nvSpPr>
        <p:spPr/>
        <p:txBody>
          <a:bodyPr/>
          <a:lstStyle/>
          <a:p>
            <a:r>
              <a:rPr lang="es-ES"/>
              <a:t>Haga clic para modificar el estilo de título del patrón</a:t>
            </a:r>
            <a:endParaRPr lang="es-CO"/>
          </a:p>
        </p:txBody>
      </p:sp>
      <p:sp>
        <p:nvSpPr>
          <p:cNvPr id="3" name="Marcador de texto vertical 2">
            <a:extLst>
              <a:ext uri="{FF2B5EF4-FFF2-40B4-BE49-F238E27FC236}">
                <a16:creationId xmlns:a16="http://schemas.microsoft.com/office/drawing/2014/main" id="{39248B83-FF24-1D82-F024-77FAD6F3C6AD}"/>
              </a:ext>
            </a:extLst>
          </p:cNvPr>
          <p:cNvSpPr>
            <a:spLocks noGrp="1"/>
          </p:cNvSpPr>
          <p:nvPr>
            <p:ph type="body" orient="vert" idx="1"/>
          </p:nvPr>
        </p:nvSpPr>
        <p:spPr/>
        <p:txBody>
          <a:bodyPr vert="eaVert"/>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endParaRPr lang="es-CO"/>
          </a:p>
        </p:txBody>
      </p:sp>
      <p:sp>
        <p:nvSpPr>
          <p:cNvPr id="4" name="Marcador de fecha 3">
            <a:extLst>
              <a:ext uri="{FF2B5EF4-FFF2-40B4-BE49-F238E27FC236}">
                <a16:creationId xmlns:a16="http://schemas.microsoft.com/office/drawing/2014/main" id="{FBA7AD08-DD06-EA24-2C06-CDE119858FB0}"/>
              </a:ext>
            </a:extLst>
          </p:cNvPr>
          <p:cNvSpPr>
            <a:spLocks noGrp="1"/>
          </p:cNvSpPr>
          <p:nvPr>
            <p:ph type="dt" sz="half" idx="10"/>
          </p:nvPr>
        </p:nvSpPr>
        <p:spPr/>
        <p:txBody>
          <a:bodyPr/>
          <a:lstStyle/>
          <a:p>
            <a:fld id="{E36748D7-7F0B-4404-BB31-8F2266C1E1C2}" type="datetimeFigureOut">
              <a:rPr lang="es-CO" smtClean="0"/>
              <a:t>29/03/2023</a:t>
            </a:fld>
            <a:endParaRPr lang="es-CO"/>
          </a:p>
        </p:txBody>
      </p:sp>
      <p:sp>
        <p:nvSpPr>
          <p:cNvPr id="5" name="Marcador de pie de página 4">
            <a:extLst>
              <a:ext uri="{FF2B5EF4-FFF2-40B4-BE49-F238E27FC236}">
                <a16:creationId xmlns:a16="http://schemas.microsoft.com/office/drawing/2014/main" id="{C28ECA32-C472-A648-B882-A82035D05676}"/>
              </a:ext>
            </a:extLst>
          </p:cNvPr>
          <p:cNvSpPr>
            <a:spLocks noGrp="1"/>
          </p:cNvSpPr>
          <p:nvPr>
            <p:ph type="ftr" sz="quarter" idx="11"/>
          </p:nvPr>
        </p:nvSpPr>
        <p:spPr/>
        <p:txBody>
          <a:bodyPr/>
          <a:lstStyle/>
          <a:p>
            <a:endParaRPr lang="es-CO"/>
          </a:p>
        </p:txBody>
      </p:sp>
      <p:sp>
        <p:nvSpPr>
          <p:cNvPr id="6" name="Marcador de número de diapositiva 5">
            <a:extLst>
              <a:ext uri="{FF2B5EF4-FFF2-40B4-BE49-F238E27FC236}">
                <a16:creationId xmlns:a16="http://schemas.microsoft.com/office/drawing/2014/main" id="{D3DD6F94-E2D4-726B-4FEC-9FC2F8DA80F2}"/>
              </a:ext>
            </a:extLst>
          </p:cNvPr>
          <p:cNvSpPr>
            <a:spLocks noGrp="1"/>
          </p:cNvSpPr>
          <p:nvPr>
            <p:ph type="sldNum" sz="quarter" idx="12"/>
          </p:nvPr>
        </p:nvSpPr>
        <p:spPr/>
        <p:txBody>
          <a:bodyPr/>
          <a:lstStyle/>
          <a:p>
            <a:fld id="{0737A8C0-199F-481E-9430-7BDA03C81C4F}" type="slidenum">
              <a:rPr lang="es-CO" smtClean="0"/>
              <a:t>‹Nº›</a:t>
            </a:fld>
            <a:endParaRPr lang="es-CO"/>
          </a:p>
        </p:txBody>
      </p:sp>
    </p:spTree>
    <p:extLst>
      <p:ext uri="{BB962C8B-B14F-4D97-AF65-F5344CB8AC3E}">
        <p14:creationId xmlns:p14="http://schemas.microsoft.com/office/powerpoint/2010/main" val="2467188129"/>
      </p:ext>
    </p:extLst>
  </p:cSld>
  <p:clrMapOvr>
    <a:masterClrMapping/>
  </p:clrMapOvr>
</p:sldLayout>
</file>

<file path=ppt/slideLayouts/slideLayout35.xml><?xml version="1.0" encoding="utf-8"?>
<p:sldLayout xmlns:a="http://schemas.openxmlformats.org/drawingml/2006/main" xmlns:r="http://schemas.openxmlformats.org/officeDocument/2006/relationships" xmlns:p="http://schemas.openxmlformats.org/presentationml/2006/main" type="vertTitleAndTx" preserve="1">
  <p:cSld name="Título vertical y texto">
    <p:spTree>
      <p:nvGrpSpPr>
        <p:cNvPr id="1" name=""/>
        <p:cNvGrpSpPr/>
        <p:nvPr/>
      </p:nvGrpSpPr>
      <p:grpSpPr>
        <a:xfrm>
          <a:off x="0" y="0"/>
          <a:ext cx="0" cy="0"/>
          <a:chOff x="0" y="0"/>
          <a:chExt cx="0" cy="0"/>
        </a:xfrm>
      </p:grpSpPr>
      <p:sp>
        <p:nvSpPr>
          <p:cNvPr id="2" name="Título vertical 1">
            <a:extLst>
              <a:ext uri="{FF2B5EF4-FFF2-40B4-BE49-F238E27FC236}">
                <a16:creationId xmlns:a16="http://schemas.microsoft.com/office/drawing/2014/main" id="{3AA3DDA0-5850-EFD2-0DD3-BE5A2850246A}"/>
              </a:ext>
            </a:extLst>
          </p:cNvPr>
          <p:cNvSpPr>
            <a:spLocks noGrp="1"/>
          </p:cNvSpPr>
          <p:nvPr>
            <p:ph type="title" orient="vert"/>
          </p:nvPr>
        </p:nvSpPr>
        <p:spPr>
          <a:xfrm>
            <a:off x="8724900" y="365125"/>
            <a:ext cx="2628900" cy="5811838"/>
          </a:xfrm>
        </p:spPr>
        <p:txBody>
          <a:bodyPr vert="eaVert"/>
          <a:lstStyle/>
          <a:p>
            <a:r>
              <a:rPr lang="es-ES"/>
              <a:t>Haga clic para modificar el estilo de título del patrón</a:t>
            </a:r>
            <a:endParaRPr lang="es-CO"/>
          </a:p>
        </p:txBody>
      </p:sp>
      <p:sp>
        <p:nvSpPr>
          <p:cNvPr id="3" name="Marcador de texto vertical 2">
            <a:extLst>
              <a:ext uri="{FF2B5EF4-FFF2-40B4-BE49-F238E27FC236}">
                <a16:creationId xmlns:a16="http://schemas.microsoft.com/office/drawing/2014/main" id="{99DD7DCB-1B01-867F-8C33-F28681AEB1DB}"/>
              </a:ext>
            </a:extLst>
          </p:cNvPr>
          <p:cNvSpPr>
            <a:spLocks noGrp="1"/>
          </p:cNvSpPr>
          <p:nvPr>
            <p:ph type="body" orient="vert" idx="1"/>
          </p:nvPr>
        </p:nvSpPr>
        <p:spPr>
          <a:xfrm>
            <a:off x="838200" y="365125"/>
            <a:ext cx="7734300" cy="5811838"/>
          </a:xfrm>
        </p:spPr>
        <p:txBody>
          <a:bodyPr vert="eaVert"/>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endParaRPr lang="es-CO"/>
          </a:p>
        </p:txBody>
      </p:sp>
      <p:sp>
        <p:nvSpPr>
          <p:cNvPr id="4" name="Marcador de fecha 3">
            <a:extLst>
              <a:ext uri="{FF2B5EF4-FFF2-40B4-BE49-F238E27FC236}">
                <a16:creationId xmlns:a16="http://schemas.microsoft.com/office/drawing/2014/main" id="{39353E29-F4E7-8194-215B-C868676CD732}"/>
              </a:ext>
            </a:extLst>
          </p:cNvPr>
          <p:cNvSpPr>
            <a:spLocks noGrp="1"/>
          </p:cNvSpPr>
          <p:nvPr>
            <p:ph type="dt" sz="half" idx="10"/>
          </p:nvPr>
        </p:nvSpPr>
        <p:spPr/>
        <p:txBody>
          <a:bodyPr/>
          <a:lstStyle/>
          <a:p>
            <a:fld id="{E36748D7-7F0B-4404-BB31-8F2266C1E1C2}" type="datetimeFigureOut">
              <a:rPr lang="es-CO" smtClean="0"/>
              <a:t>29/03/2023</a:t>
            </a:fld>
            <a:endParaRPr lang="es-CO"/>
          </a:p>
        </p:txBody>
      </p:sp>
      <p:sp>
        <p:nvSpPr>
          <p:cNvPr id="5" name="Marcador de pie de página 4">
            <a:extLst>
              <a:ext uri="{FF2B5EF4-FFF2-40B4-BE49-F238E27FC236}">
                <a16:creationId xmlns:a16="http://schemas.microsoft.com/office/drawing/2014/main" id="{928D037C-9767-4A7C-C53D-67ACBB16DCE9}"/>
              </a:ext>
            </a:extLst>
          </p:cNvPr>
          <p:cNvSpPr>
            <a:spLocks noGrp="1"/>
          </p:cNvSpPr>
          <p:nvPr>
            <p:ph type="ftr" sz="quarter" idx="11"/>
          </p:nvPr>
        </p:nvSpPr>
        <p:spPr/>
        <p:txBody>
          <a:bodyPr/>
          <a:lstStyle/>
          <a:p>
            <a:endParaRPr lang="es-CO"/>
          </a:p>
        </p:txBody>
      </p:sp>
      <p:sp>
        <p:nvSpPr>
          <p:cNvPr id="6" name="Marcador de número de diapositiva 5">
            <a:extLst>
              <a:ext uri="{FF2B5EF4-FFF2-40B4-BE49-F238E27FC236}">
                <a16:creationId xmlns:a16="http://schemas.microsoft.com/office/drawing/2014/main" id="{494519D3-325B-5EA2-3035-157F18C38773}"/>
              </a:ext>
            </a:extLst>
          </p:cNvPr>
          <p:cNvSpPr>
            <a:spLocks noGrp="1"/>
          </p:cNvSpPr>
          <p:nvPr>
            <p:ph type="sldNum" sz="quarter" idx="12"/>
          </p:nvPr>
        </p:nvSpPr>
        <p:spPr/>
        <p:txBody>
          <a:bodyPr/>
          <a:lstStyle/>
          <a:p>
            <a:fld id="{0737A8C0-199F-481E-9430-7BDA03C81C4F}" type="slidenum">
              <a:rPr lang="es-CO" smtClean="0"/>
              <a:t>‹Nº›</a:t>
            </a:fld>
            <a:endParaRPr lang="es-CO"/>
          </a:p>
        </p:txBody>
      </p:sp>
    </p:spTree>
    <p:extLst>
      <p:ext uri="{BB962C8B-B14F-4D97-AF65-F5344CB8AC3E}">
        <p14:creationId xmlns:p14="http://schemas.microsoft.com/office/powerpoint/2010/main" val="1012449545"/>
      </p:ext>
    </p:extLst>
  </p:cSld>
  <p:clrMapOvr>
    <a:masterClrMapping/>
  </p:clrMapOvr>
</p:sldLayout>
</file>

<file path=ppt/slideLayouts/slideLayout36.xml><?xml version="1.0" encoding="utf-8"?>
<p:sldLayout xmlns:a="http://schemas.openxmlformats.org/drawingml/2006/main" xmlns:r="http://schemas.openxmlformats.org/officeDocument/2006/relationships" xmlns:p="http://schemas.openxmlformats.org/presentationml/2006/main" userDrawn="1">
  <p:cSld name="Diapositiva en blanco -  Fondo claro">
    <p:spTree>
      <p:nvGrpSpPr>
        <p:cNvPr id="1" name=""/>
        <p:cNvGrpSpPr/>
        <p:nvPr/>
      </p:nvGrpSpPr>
      <p:grpSpPr>
        <a:xfrm>
          <a:off x="0" y="0"/>
          <a:ext cx="0" cy="0"/>
          <a:chOff x="0" y="0"/>
          <a:chExt cx="0" cy="0"/>
        </a:xfrm>
      </p:grpSpPr>
      <p:pic>
        <p:nvPicPr>
          <p:cNvPr id="10" name="Imagen 9">
            <a:extLst>
              <a:ext uri="{FF2B5EF4-FFF2-40B4-BE49-F238E27FC236}">
                <a16:creationId xmlns:a16="http://schemas.microsoft.com/office/drawing/2014/main" id="{A690424E-CF17-D24E-B18F-341A2B291E7C}"/>
              </a:ext>
            </a:extLst>
          </p:cNvPr>
          <p:cNvPicPr>
            <a:picLocks noChangeAspect="1"/>
          </p:cNvPicPr>
          <p:nvPr userDrawn="1"/>
        </p:nvPicPr>
        <p:blipFill>
          <a:blip r:embed="rId2" cstate="screen">
            <a:extLst>
              <a:ext uri="{28A0092B-C50C-407E-A947-70E740481C1C}">
                <a14:useLocalDpi xmlns:a14="http://schemas.microsoft.com/office/drawing/2010/main"/>
              </a:ext>
            </a:extLst>
          </a:blip>
          <a:stretch>
            <a:fillRect/>
          </a:stretch>
        </p:blipFill>
        <p:spPr>
          <a:xfrm>
            <a:off x="8706704" y="4723"/>
            <a:ext cx="3485296" cy="1812354"/>
          </a:xfrm>
          <a:prstGeom prst="rect">
            <a:avLst/>
          </a:prstGeom>
        </p:spPr>
      </p:pic>
      <p:pic>
        <p:nvPicPr>
          <p:cNvPr id="11" name="Imagen 10">
            <a:extLst>
              <a:ext uri="{FF2B5EF4-FFF2-40B4-BE49-F238E27FC236}">
                <a16:creationId xmlns:a16="http://schemas.microsoft.com/office/drawing/2014/main" id="{890C941E-3A0B-4D49-A978-6952E5A8B8A8}"/>
              </a:ext>
            </a:extLst>
          </p:cNvPr>
          <p:cNvPicPr>
            <a:picLocks noChangeAspect="1"/>
          </p:cNvPicPr>
          <p:nvPr userDrawn="1"/>
        </p:nvPicPr>
        <p:blipFill rotWithShape="1">
          <a:blip r:embed="rId3" cstate="email">
            <a:alphaModFix amt="35000"/>
            <a:extLst>
              <a:ext uri="{28A0092B-C50C-407E-A947-70E740481C1C}">
                <a14:useLocalDpi xmlns:a14="http://schemas.microsoft.com/office/drawing/2010/main"/>
              </a:ext>
            </a:extLst>
          </a:blip>
          <a:srcRect/>
          <a:stretch/>
        </p:blipFill>
        <p:spPr>
          <a:xfrm>
            <a:off x="-1" y="1"/>
            <a:ext cx="4607491" cy="6849776"/>
          </a:xfrm>
          <a:prstGeom prst="rect">
            <a:avLst/>
          </a:prstGeom>
        </p:spPr>
      </p:pic>
      <p:sp>
        <p:nvSpPr>
          <p:cNvPr id="3" name="Date Placeholder 2"/>
          <p:cNvSpPr>
            <a:spLocks noGrp="1"/>
          </p:cNvSpPr>
          <p:nvPr>
            <p:ph type="dt" sz="half" idx="10"/>
          </p:nvPr>
        </p:nvSpPr>
        <p:spPr/>
        <p:txBody>
          <a:bodyPr/>
          <a:lstStyle/>
          <a:p>
            <a:endParaRPr lang="es-CO"/>
          </a:p>
        </p:txBody>
      </p:sp>
      <p:sp>
        <p:nvSpPr>
          <p:cNvPr id="4" name="Footer Placeholder 3"/>
          <p:cNvSpPr>
            <a:spLocks noGrp="1"/>
          </p:cNvSpPr>
          <p:nvPr>
            <p:ph type="ftr" sz="quarter" idx="11"/>
          </p:nvPr>
        </p:nvSpPr>
        <p:spPr/>
        <p:txBody>
          <a:bodyPr/>
          <a:lstStyle/>
          <a:p>
            <a:r>
              <a:rPr lang="es-CO"/>
              <a:t>CCOM-FO-001 V2 / 19-Jul-2022 / Clasificada</a:t>
            </a:r>
          </a:p>
        </p:txBody>
      </p:sp>
      <p:sp>
        <p:nvSpPr>
          <p:cNvPr id="5" name="Slide Number Placeholder 4"/>
          <p:cNvSpPr>
            <a:spLocks noGrp="1"/>
          </p:cNvSpPr>
          <p:nvPr>
            <p:ph type="sldNum" sz="quarter" idx="12"/>
          </p:nvPr>
        </p:nvSpPr>
        <p:spPr/>
        <p:txBody>
          <a:bodyPr/>
          <a:lstStyle/>
          <a:p>
            <a:fld id="{80A1B78A-D2AA-4EB1-9E00-A5BD42699FC9}" type="slidenum">
              <a:rPr lang="es-CO" smtClean="0"/>
              <a:t>‹Nº›</a:t>
            </a:fld>
            <a:endParaRPr lang="es-CO"/>
          </a:p>
        </p:txBody>
      </p:sp>
      <p:sp>
        <p:nvSpPr>
          <p:cNvPr id="7" name="Marcador de pie de página 1">
            <a:extLst>
              <a:ext uri="{FF2B5EF4-FFF2-40B4-BE49-F238E27FC236}">
                <a16:creationId xmlns:a16="http://schemas.microsoft.com/office/drawing/2014/main" id="{0CBCD94E-AB18-40B5-A936-F9EE59E4DC99}"/>
              </a:ext>
            </a:extLst>
          </p:cNvPr>
          <p:cNvSpPr txBox="1">
            <a:spLocks/>
          </p:cNvSpPr>
          <p:nvPr userDrawn="1"/>
        </p:nvSpPr>
        <p:spPr>
          <a:xfrm rot="16200000">
            <a:off x="-1874837" y="1189037"/>
            <a:ext cx="4114800" cy="365125"/>
          </a:xfrm>
          <a:prstGeom prst="rect">
            <a:avLst/>
          </a:prstGeom>
        </p:spPr>
        <p:txBody>
          <a:bodyPr vert="horz" lIns="91440" tIns="45720" rIns="91440" bIns="45720" rtlCol="0" anchor="ctr"/>
          <a:lstStyle>
            <a:defPPr>
              <a:defRPr lang="en-US"/>
            </a:defPPr>
            <a:lvl1pPr marL="0" algn="ctr" defTabSz="457200" rtl="0" eaLnBrk="1" latinLnBrk="0" hangingPunct="1">
              <a:defRPr lang="es-CO" sz="1000" kern="1200">
                <a:solidFill>
                  <a:schemeClr val="tx1">
                    <a:tint val="75000"/>
                  </a:schemeClr>
                </a:solidFill>
                <a:latin typeface="Helvetica" pitchFamily="2" charset="0"/>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r>
              <a:rPr lang="es-CO"/>
              <a:t>CCOM-FO-001 V14 / 2-Sep-2022 / Clasificada</a:t>
            </a:r>
          </a:p>
        </p:txBody>
      </p:sp>
    </p:spTree>
    <p:extLst>
      <p:ext uri="{BB962C8B-B14F-4D97-AF65-F5344CB8AC3E}">
        <p14:creationId xmlns:p14="http://schemas.microsoft.com/office/powerpoint/2010/main" val="1361142653"/>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image" Target="../media/image1.png"/></Relationships>
</file>

<file path=ppt/slideMasters/_rels/slideMaster2.xml.rels><?xml version="1.0" encoding="UTF-8" standalone="yes"?>
<Relationships xmlns="http://schemas.openxmlformats.org/package/2006/relationships"><Relationship Id="rId8" Type="http://schemas.openxmlformats.org/officeDocument/2006/relationships/image" Target="../media/image10.png"/><Relationship Id="rId3" Type="http://schemas.openxmlformats.org/officeDocument/2006/relationships/slideLayout" Target="../slideLayouts/slideLayout15.xml"/><Relationship Id="rId7" Type="http://schemas.openxmlformats.org/officeDocument/2006/relationships/theme" Target="../theme/theme2.xml"/><Relationship Id="rId2" Type="http://schemas.openxmlformats.org/officeDocument/2006/relationships/slideLayout" Target="../slideLayouts/slideLayout14.xml"/><Relationship Id="rId1" Type="http://schemas.openxmlformats.org/officeDocument/2006/relationships/slideLayout" Target="../slideLayouts/slideLayout13.xml"/><Relationship Id="rId6" Type="http://schemas.openxmlformats.org/officeDocument/2006/relationships/slideLayout" Target="../slideLayouts/slideLayout18.xml"/><Relationship Id="rId5" Type="http://schemas.openxmlformats.org/officeDocument/2006/relationships/slideLayout" Target="../slideLayouts/slideLayout17.xml"/><Relationship Id="rId4" Type="http://schemas.openxmlformats.org/officeDocument/2006/relationships/slideLayout" Target="../slideLayouts/slideLayout16.xml"/></Relationships>
</file>

<file path=ppt/slideMasters/_rels/slideMaster3.xml.rels><?xml version="1.0" encoding="UTF-8" standalone="yes"?>
<Relationships xmlns="http://schemas.openxmlformats.org/package/2006/relationships"><Relationship Id="rId8" Type="http://schemas.openxmlformats.org/officeDocument/2006/relationships/image" Target="../media/image17.png"/><Relationship Id="rId3" Type="http://schemas.openxmlformats.org/officeDocument/2006/relationships/slideLayout" Target="../slideLayouts/slideLayout21.xml"/><Relationship Id="rId7" Type="http://schemas.openxmlformats.org/officeDocument/2006/relationships/theme" Target="../theme/theme3.xml"/><Relationship Id="rId2" Type="http://schemas.openxmlformats.org/officeDocument/2006/relationships/slideLayout" Target="../slideLayouts/slideLayout20.xml"/><Relationship Id="rId1" Type="http://schemas.openxmlformats.org/officeDocument/2006/relationships/slideLayout" Target="../slideLayouts/slideLayout19.xml"/><Relationship Id="rId6" Type="http://schemas.openxmlformats.org/officeDocument/2006/relationships/slideLayout" Target="../slideLayouts/slideLayout24.xml"/><Relationship Id="rId5" Type="http://schemas.openxmlformats.org/officeDocument/2006/relationships/slideLayout" Target="../slideLayouts/slideLayout23.xml"/><Relationship Id="rId4" Type="http://schemas.openxmlformats.org/officeDocument/2006/relationships/slideLayout" Target="../slideLayouts/slideLayout22.xml"/></Relationships>
</file>

<file path=ppt/slideMasters/_rels/slideMaster4.xml.rels><?xml version="1.0" encoding="UTF-8" standalone="yes"?>
<Relationships xmlns="http://schemas.openxmlformats.org/package/2006/relationships"><Relationship Id="rId8" Type="http://schemas.openxmlformats.org/officeDocument/2006/relationships/slideLayout" Target="../slideLayouts/slideLayout32.xml"/><Relationship Id="rId13" Type="http://schemas.openxmlformats.org/officeDocument/2006/relationships/theme" Target="../theme/theme4.xml"/><Relationship Id="rId3" Type="http://schemas.openxmlformats.org/officeDocument/2006/relationships/slideLayout" Target="../slideLayouts/slideLayout27.xml"/><Relationship Id="rId7" Type="http://schemas.openxmlformats.org/officeDocument/2006/relationships/slideLayout" Target="../slideLayouts/slideLayout31.xml"/><Relationship Id="rId12" Type="http://schemas.openxmlformats.org/officeDocument/2006/relationships/slideLayout" Target="../slideLayouts/slideLayout36.xml"/><Relationship Id="rId2" Type="http://schemas.openxmlformats.org/officeDocument/2006/relationships/slideLayout" Target="../slideLayouts/slideLayout26.xml"/><Relationship Id="rId1" Type="http://schemas.openxmlformats.org/officeDocument/2006/relationships/slideLayout" Target="../slideLayouts/slideLayout25.xml"/><Relationship Id="rId6" Type="http://schemas.openxmlformats.org/officeDocument/2006/relationships/slideLayout" Target="../slideLayouts/slideLayout30.xml"/><Relationship Id="rId11" Type="http://schemas.openxmlformats.org/officeDocument/2006/relationships/slideLayout" Target="../slideLayouts/slideLayout35.xml"/><Relationship Id="rId5" Type="http://schemas.openxmlformats.org/officeDocument/2006/relationships/slideLayout" Target="../slideLayouts/slideLayout29.xml"/><Relationship Id="rId10" Type="http://schemas.openxmlformats.org/officeDocument/2006/relationships/slideLayout" Target="../slideLayouts/slideLayout34.xml"/><Relationship Id="rId4" Type="http://schemas.openxmlformats.org/officeDocument/2006/relationships/slideLayout" Target="../slideLayouts/slideLayout28.xml"/><Relationship Id="rId9" Type="http://schemas.openxmlformats.org/officeDocument/2006/relationships/slideLayout" Target="../slideLayouts/slideLayout33.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s-ES"/>
              <a:t>Haga clic para modificar el estilo de título del patrón</a:t>
            </a:r>
            <a:endParaRPr lang="en-US"/>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endParaRPr lang="en-US"/>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lang="es-CO" sz="1000" kern="1200" smtClean="0">
                <a:solidFill>
                  <a:schemeClr val="tx1">
                    <a:tint val="75000"/>
                  </a:schemeClr>
                </a:solidFill>
                <a:latin typeface="Helvetica" pitchFamily="2" charset="0"/>
                <a:ea typeface="+mn-ea"/>
                <a:cs typeface="+mn-cs"/>
              </a:defRPr>
            </a:lvl1pPr>
          </a:lstStyle>
          <a:p>
            <a:endParaRPr lang="es-CO"/>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lang="es-CO" sz="1000" kern="1200">
                <a:solidFill>
                  <a:schemeClr val="tx1">
                    <a:tint val="75000"/>
                  </a:schemeClr>
                </a:solidFill>
                <a:latin typeface="Helvetica" pitchFamily="2" charset="0"/>
                <a:ea typeface="+mn-ea"/>
                <a:cs typeface="+mn-cs"/>
              </a:defRPr>
            </a:lvl1pPr>
          </a:lstStyle>
          <a:p>
            <a:r>
              <a:rPr lang="es-CO"/>
              <a:t>CCOM-FO-001 V2 / 19-Jul-2022 / Clasificada</a:t>
            </a:r>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lang="es-CO" sz="1000" kern="1200" smtClean="0">
                <a:solidFill>
                  <a:schemeClr val="tx1">
                    <a:tint val="75000"/>
                  </a:schemeClr>
                </a:solidFill>
                <a:latin typeface="Helvetica" pitchFamily="2" charset="0"/>
                <a:ea typeface="+mn-ea"/>
                <a:cs typeface="+mn-cs"/>
              </a:defRPr>
            </a:lvl1pPr>
          </a:lstStyle>
          <a:p>
            <a:fld id="{80A1B78A-D2AA-4EB1-9E00-A5BD42699FC9}" type="slidenum">
              <a:rPr lang="es-CO" smtClean="0"/>
              <a:pPr/>
              <a:t>‹Nº›</a:t>
            </a:fld>
            <a:endParaRPr lang="es-CO"/>
          </a:p>
        </p:txBody>
      </p:sp>
    </p:spTree>
    <p:extLst>
      <p:ext uri="{BB962C8B-B14F-4D97-AF65-F5344CB8AC3E}">
        <p14:creationId xmlns:p14="http://schemas.microsoft.com/office/powerpoint/2010/main" val="1183279784"/>
      </p:ext>
    </p:extLst>
  </p:cSld>
  <p:clrMap bg1="lt1" tx1="dk1" bg2="lt2" tx2="dk2" accent1="accent1" accent2="accent2" accent3="accent3" accent4="accent4" accent5="accent5" accent6="accent6" hlink="hlink" folHlink="folHlink"/>
  <p:sldLayoutIdLst>
    <p:sldLayoutId id="2147483738" r:id="rId1"/>
    <p:sldLayoutId id="2147483755" r:id="rId2"/>
    <p:sldLayoutId id="2147483756" r:id="rId3"/>
    <p:sldLayoutId id="2147483770" r:id="rId4"/>
    <p:sldLayoutId id="2147483728" r:id="rId5"/>
    <p:sldLayoutId id="2147483774" r:id="rId6"/>
    <p:sldLayoutId id="2147483754" r:id="rId7"/>
    <p:sldLayoutId id="2147483757" r:id="rId8"/>
    <p:sldLayoutId id="2147483771" r:id="rId9"/>
    <p:sldLayoutId id="2147483772" r:id="rId10"/>
    <p:sldLayoutId id="2147483773" r:id="rId11"/>
    <p:sldLayoutId id="2147483751" r:id="rId12"/>
  </p:sldLayoutIdLst>
  <p:hf sldNum="0" hdr="0" dt="0"/>
  <p:txStyles>
    <p:titleStyle>
      <a:lvl1pPr algn="l" defTabSz="914400" rtl="0" eaLnBrk="1" latinLnBrk="0" hangingPunct="1">
        <a:lnSpc>
          <a:spcPct val="90000"/>
        </a:lnSpc>
        <a:spcBef>
          <a:spcPct val="0"/>
        </a:spcBef>
        <a:buNone/>
        <a:defRPr sz="3600" kern="1200">
          <a:solidFill>
            <a:schemeClr val="tx1"/>
          </a:solidFill>
          <a:latin typeface="Helvetica" pitchFamily="2" charset="0"/>
          <a:ea typeface="+mj-ea"/>
          <a:cs typeface="+mj-cs"/>
        </a:defRPr>
      </a:lvl1pPr>
    </p:titleStyle>
    <p:bodyStyle>
      <a:lvl1pPr marL="228600" indent="-228600" algn="l" defTabSz="914400" rtl="0" eaLnBrk="1" latinLnBrk="0" hangingPunct="1">
        <a:lnSpc>
          <a:spcPct val="90000"/>
        </a:lnSpc>
        <a:spcBef>
          <a:spcPts val="1000"/>
        </a:spcBef>
        <a:buSzPct val="80000"/>
        <a:buFontTx/>
        <a:buBlip>
          <a:blip r:embed="rId14"/>
        </a:buBlip>
        <a:defRPr sz="2400" kern="1200">
          <a:solidFill>
            <a:schemeClr val="tx1"/>
          </a:solidFill>
          <a:latin typeface="Helvetica" pitchFamily="2" charset="0"/>
          <a:ea typeface="+mn-ea"/>
          <a:cs typeface="+mn-cs"/>
        </a:defRPr>
      </a:lvl1pPr>
      <a:lvl2pPr marL="685800" indent="-228600" algn="l" defTabSz="914400" rtl="0" eaLnBrk="1" latinLnBrk="0" hangingPunct="1">
        <a:lnSpc>
          <a:spcPct val="90000"/>
        </a:lnSpc>
        <a:spcBef>
          <a:spcPts val="500"/>
        </a:spcBef>
        <a:buSzPct val="80000"/>
        <a:buFontTx/>
        <a:buBlip>
          <a:blip r:embed="rId14"/>
        </a:buBlip>
        <a:defRPr sz="2000" kern="1200">
          <a:solidFill>
            <a:schemeClr val="tx1"/>
          </a:solidFill>
          <a:latin typeface="Helvetica" pitchFamily="2" charset="0"/>
          <a:ea typeface="+mn-ea"/>
          <a:cs typeface="+mn-cs"/>
        </a:defRPr>
      </a:lvl2pPr>
      <a:lvl3pPr marL="1143000" indent="-228600" algn="l" defTabSz="914400" rtl="0" eaLnBrk="1" latinLnBrk="0" hangingPunct="1">
        <a:lnSpc>
          <a:spcPct val="90000"/>
        </a:lnSpc>
        <a:spcBef>
          <a:spcPts val="500"/>
        </a:spcBef>
        <a:buSzPct val="80000"/>
        <a:buFontTx/>
        <a:buBlip>
          <a:blip r:embed="rId14"/>
        </a:buBlip>
        <a:defRPr sz="1800" kern="1200">
          <a:solidFill>
            <a:schemeClr val="tx1"/>
          </a:solidFill>
          <a:latin typeface="Helvetica" pitchFamily="2" charset="0"/>
          <a:ea typeface="+mn-ea"/>
          <a:cs typeface="+mn-cs"/>
        </a:defRPr>
      </a:lvl3pPr>
      <a:lvl4pPr marL="1600200" indent="-228600" algn="l" defTabSz="914400" rtl="0" eaLnBrk="1" latinLnBrk="0" hangingPunct="1">
        <a:lnSpc>
          <a:spcPct val="90000"/>
        </a:lnSpc>
        <a:spcBef>
          <a:spcPts val="500"/>
        </a:spcBef>
        <a:buSzPct val="80000"/>
        <a:buFontTx/>
        <a:buBlip>
          <a:blip r:embed="rId14"/>
        </a:buBlip>
        <a:defRPr sz="1600" kern="1200">
          <a:solidFill>
            <a:schemeClr val="tx1"/>
          </a:solidFill>
          <a:latin typeface="Helvetica" pitchFamily="2" charset="0"/>
          <a:ea typeface="+mn-ea"/>
          <a:cs typeface="+mn-cs"/>
        </a:defRPr>
      </a:lvl4pPr>
      <a:lvl5pPr marL="2057400" indent="-228600" algn="l" defTabSz="914400" rtl="0" eaLnBrk="1" latinLnBrk="0" hangingPunct="1">
        <a:lnSpc>
          <a:spcPct val="90000"/>
        </a:lnSpc>
        <a:spcBef>
          <a:spcPts val="500"/>
        </a:spcBef>
        <a:buSzPct val="80000"/>
        <a:buFontTx/>
        <a:buBlip>
          <a:blip r:embed="rId14"/>
        </a:buBlip>
        <a:defRPr sz="1600" kern="1200">
          <a:solidFill>
            <a:schemeClr val="tx1"/>
          </a:solidFill>
          <a:latin typeface="Helvetica" pitchFamily="2" charset="0"/>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6" name="bk object 16"/>
          <p:cNvSpPr/>
          <p:nvPr/>
        </p:nvSpPr>
        <p:spPr>
          <a:xfrm>
            <a:off x="0" y="0"/>
            <a:ext cx="12192000" cy="6857997"/>
          </a:xfrm>
          <a:prstGeom prst="rect">
            <a:avLst/>
          </a:prstGeom>
          <a:blipFill>
            <a:blip r:embed="rId8" cstate="print"/>
            <a:stretch>
              <a:fillRect/>
            </a:stretch>
          </a:blipFill>
        </p:spPr>
        <p:txBody>
          <a:bodyPr wrap="square" lIns="0" tIns="0" rIns="0" bIns="0" rtlCol="0"/>
          <a:lstStyle/>
          <a:p>
            <a:endParaRPr/>
          </a:p>
        </p:txBody>
      </p:sp>
      <p:sp>
        <p:nvSpPr>
          <p:cNvPr id="2" name="Holder 2"/>
          <p:cNvSpPr>
            <a:spLocks noGrp="1"/>
          </p:cNvSpPr>
          <p:nvPr>
            <p:ph type="title"/>
          </p:nvPr>
        </p:nvSpPr>
        <p:spPr>
          <a:xfrm>
            <a:off x="577697" y="235965"/>
            <a:ext cx="3161665" cy="391159"/>
          </a:xfrm>
          <a:prstGeom prst="rect">
            <a:avLst/>
          </a:prstGeom>
        </p:spPr>
        <p:txBody>
          <a:bodyPr wrap="square" lIns="0" tIns="0" rIns="0" bIns="0">
            <a:spAutoFit/>
          </a:bodyPr>
          <a:lstStyle>
            <a:lvl1pPr>
              <a:defRPr sz="2400" b="0" i="0">
                <a:solidFill>
                  <a:srgbClr val="4471C4"/>
                </a:solidFill>
                <a:latin typeface="Arial"/>
                <a:cs typeface="Arial"/>
              </a:defRPr>
            </a:lvl1pPr>
          </a:lstStyle>
          <a:p>
            <a:endParaRPr/>
          </a:p>
        </p:txBody>
      </p:sp>
      <p:sp>
        <p:nvSpPr>
          <p:cNvPr id="3" name="Holder 3"/>
          <p:cNvSpPr>
            <a:spLocks noGrp="1"/>
          </p:cNvSpPr>
          <p:nvPr>
            <p:ph type="body" idx="1"/>
          </p:nvPr>
        </p:nvSpPr>
        <p:spPr>
          <a:xfrm>
            <a:off x="495846" y="1537208"/>
            <a:ext cx="11200307" cy="2235200"/>
          </a:xfrm>
          <a:prstGeom prst="rect">
            <a:avLst/>
          </a:prstGeom>
        </p:spPr>
        <p:txBody>
          <a:bodyPr wrap="square" lIns="0" tIns="0" rIns="0" bIns="0">
            <a:spAutoFit/>
          </a:bodyPr>
          <a:lstStyle>
            <a:lvl1pPr>
              <a:defRPr b="0" i="0">
                <a:solidFill>
                  <a:schemeClr val="tx1"/>
                </a:solidFill>
              </a:defRPr>
            </a:lvl1pPr>
          </a:lstStyle>
          <a:p>
            <a:endParaRPr/>
          </a:p>
        </p:txBody>
      </p:sp>
      <p:sp>
        <p:nvSpPr>
          <p:cNvPr id="4" name="Holder 4"/>
          <p:cNvSpPr>
            <a:spLocks noGrp="1"/>
          </p:cNvSpPr>
          <p:nvPr>
            <p:ph type="ftr" sz="quarter" idx="5"/>
          </p:nvPr>
        </p:nvSpPr>
        <p:spPr>
          <a:xfrm>
            <a:off x="4145280" y="6377940"/>
            <a:ext cx="3901440" cy="342900"/>
          </a:xfrm>
          <a:prstGeom prst="rect">
            <a:avLst/>
          </a:prstGeom>
        </p:spPr>
        <p:txBody>
          <a:bodyPr wrap="square" lIns="0" tIns="0" rIns="0" bIns="0">
            <a:spAutoFit/>
          </a:bodyPr>
          <a:lstStyle>
            <a:lvl1pPr algn="ctr">
              <a:defRPr>
                <a:solidFill>
                  <a:schemeClr val="tx1">
                    <a:tint val="75000"/>
                  </a:schemeClr>
                </a:solidFill>
              </a:defRPr>
            </a:lvl1pPr>
          </a:lstStyle>
          <a:p>
            <a:endParaRPr/>
          </a:p>
        </p:txBody>
      </p:sp>
      <p:sp>
        <p:nvSpPr>
          <p:cNvPr id="5" name="Holder 5"/>
          <p:cNvSpPr>
            <a:spLocks noGrp="1"/>
          </p:cNvSpPr>
          <p:nvPr>
            <p:ph type="dt" sz="half" idx="6"/>
          </p:nvPr>
        </p:nvSpPr>
        <p:spPr>
          <a:xfrm>
            <a:off x="609600" y="6377940"/>
            <a:ext cx="2804160" cy="342900"/>
          </a:xfrm>
          <a:prstGeom prst="rect">
            <a:avLst/>
          </a:prstGeom>
        </p:spPr>
        <p:txBody>
          <a:bodyPr wrap="square" lIns="0" tIns="0" rIns="0" bIns="0">
            <a:spAutoFit/>
          </a:bodyPr>
          <a:lstStyle>
            <a:lvl1pPr algn="l">
              <a:defRPr>
                <a:solidFill>
                  <a:schemeClr val="tx1">
                    <a:tint val="75000"/>
                  </a:schemeClr>
                </a:solidFill>
              </a:defRPr>
            </a:lvl1pPr>
          </a:lstStyle>
          <a:p>
            <a:fld id="{1D8BD707-D9CF-40AE-B4C6-C98DA3205C09}" type="datetimeFigureOut">
              <a:rPr lang="en-US"/>
              <a:t>3/29/2023</a:t>
            </a:fld>
            <a:endParaRPr lang="en-US"/>
          </a:p>
        </p:txBody>
      </p:sp>
      <p:sp>
        <p:nvSpPr>
          <p:cNvPr id="6" name="Holder 6"/>
          <p:cNvSpPr>
            <a:spLocks noGrp="1"/>
          </p:cNvSpPr>
          <p:nvPr>
            <p:ph type="sldNum" sz="quarter" idx="7"/>
          </p:nvPr>
        </p:nvSpPr>
        <p:spPr>
          <a:xfrm>
            <a:off x="8778240" y="6377940"/>
            <a:ext cx="2804160" cy="342900"/>
          </a:xfrm>
          <a:prstGeom prst="rect">
            <a:avLst/>
          </a:prstGeom>
        </p:spPr>
        <p:txBody>
          <a:bodyPr wrap="square" lIns="0" tIns="0" rIns="0" bIns="0">
            <a:spAutoFit/>
          </a:bodyPr>
          <a:lstStyle>
            <a:lvl1pPr algn="r">
              <a:defRPr>
                <a:solidFill>
                  <a:schemeClr val="tx1">
                    <a:tint val="75000"/>
                  </a:schemeClr>
                </a:solidFill>
              </a:defRPr>
            </a:lvl1pPr>
          </a:lstStyle>
          <a:p>
            <a:fld id="{B6F15528-21DE-4FAA-801E-634DDDAF4B2B}" type="slidenum">
              <a:t>‹Nº›</a:t>
            </a:fld>
            <a:endParaRPr/>
          </a:p>
        </p:txBody>
      </p:sp>
    </p:spTree>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782" r:id="rId6"/>
  </p:sldLayoutIdLst>
  <p:txStyles>
    <p:titleStyle>
      <a:lvl1pPr>
        <a:defRPr>
          <a:latin typeface="+mj-lt"/>
          <a:ea typeface="+mj-ea"/>
          <a:cs typeface="+mj-cs"/>
        </a:defRPr>
      </a:lvl1pPr>
    </p:titleStyle>
    <p:bodyStyle>
      <a:lvl1pPr marL="0">
        <a:defRPr>
          <a:latin typeface="+mn-lt"/>
          <a:ea typeface="+mn-ea"/>
          <a:cs typeface="+mn-cs"/>
        </a:defRPr>
      </a:lvl1pPr>
      <a:lvl2pPr marL="457200">
        <a:defRPr>
          <a:latin typeface="+mn-lt"/>
          <a:ea typeface="+mn-ea"/>
          <a:cs typeface="+mn-cs"/>
        </a:defRPr>
      </a:lvl2pPr>
      <a:lvl3pPr marL="914400">
        <a:defRPr>
          <a:latin typeface="+mn-lt"/>
          <a:ea typeface="+mn-ea"/>
          <a:cs typeface="+mn-cs"/>
        </a:defRPr>
      </a:lvl3pPr>
      <a:lvl4pPr marL="1371600">
        <a:defRPr>
          <a:latin typeface="+mn-lt"/>
          <a:ea typeface="+mn-ea"/>
          <a:cs typeface="+mn-cs"/>
        </a:defRPr>
      </a:lvl4pPr>
      <a:lvl5pPr marL="1828800">
        <a:defRPr>
          <a:latin typeface="+mn-lt"/>
          <a:ea typeface="+mn-ea"/>
          <a:cs typeface="+mn-cs"/>
        </a:defRPr>
      </a:lvl5pPr>
      <a:lvl6pPr marL="2286000">
        <a:defRPr>
          <a:latin typeface="+mn-lt"/>
          <a:ea typeface="+mn-ea"/>
          <a:cs typeface="+mn-cs"/>
        </a:defRPr>
      </a:lvl6pPr>
      <a:lvl7pPr marL="2743200">
        <a:defRPr>
          <a:latin typeface="+mn-lt"/>
          <a:ea typeface="+mn-ea"/>
          <a:cs typeface="+mn-cs"/>
        </a:defRPr>
      </a:lvl7pPr>
      <a:lvl8pPr marL="3200400">
        <a:defRPr>
          <a:latin typeface="+mn-lt"/>
          <a:ea typeface="+mn-ea"/>
          <a:cs typeface="+mn-cs"/>
        </a:defRPr>
      </a:lvl8pPr>
      <a:lvl9pPr marL="3657600">
        <a:defRPr>
          <a:latin typeface="+mn-lt"/>
          <a:ea typeface="+mn-ea"/>
          <a:cs typeface="+mn-cs"/>
        </a:defRPr>
      </a:lvl9pPr>
    </p:bodyStyle>
    <p:otherStyle>
      <a:lvl1pPr marL="0">
        <a:defRPr>
          <a:latin typeface="+mn-lt"/>
          <a:ea typeface="+mn-ea"/>
          <a:cs typeface="+mn-cs"/>
        </a:defRPr>
      </a:lvl1pPr>
      <a:lvl2pPr marL="457200">
        <a:defRPr>
          <a:latin typeface="+mn-lt"/>
          <a:ea typeface="+mn-ea"/>
          <a:cs typeface="+mn-cs"/>
        </a:defRPr>
      </a:lvl2pPr>
      <a:lvl3pPr marL="914400">
        <a:defRPr>
          <a:latin typeface="+mn-lt"/>
          <a:ea typeface="+mn-ea"/>
          <a:cs typeface="+mn-cs"/>
        </a:defRPr>
      </a:lvl3pPr>
      <a:lvl4pPr marL="1371600">
        <a:defRPr>
          <a:latin typeface="+mn-lt"/>
          <a:ea typeface="+mn-ea"/>
          <a:cs typeface="+mn-cs"/>
        </a:defRPr>
      </a:lvl4pPr>
      <a:lvl5pPr marL="1828800">
        <a:defRPr>
          <a:latin typeface="+mn-lt"/>
          <a:ea typeface="+mn-ea"/>
          <a:cs typeface="+mn-cs"/>
        </a:defRPr>
      </a:lvl5pPr>
      <a:lvl6pPr marL="2286000">
        <a:defRPr>
          <a:latin typeface="+mn-lt"/>
          <a:ea typeface="+mn-ea"/>
          <a:cs typeface="+mn-cs"/>
        </a:defRPr>
      </a:lvl6pPr>
      <a:lvl7pPr marL="2743200">
        <a:defRPr>
          <a:latin typeface="+mn-lt"/>
          <a:ea typeface="+mn-ea"/>
          <a:cs typeface="+mn-cs"/>
        </a:defRPr>
      </a:lvl7pPr>
      <a:lvl8pPr marL="3200400">
        <a:defRPr>
          <a:latin typeface="+mn-lt"/>
          <a:ea typeface="+mn-ea"/>
          <a:cs typeface="+mn-cs"/>
        </a:defRPr>
      </a:lvl8pPr>
      <a:lvl9pPr marL="3657600">
        <a:defRPr>
          <a:latin typeface="+mn-lt"/>
          <a:ea typeface="+mn-ea"/>
          <a:cs typeface="+mn-cs"/>
        </a:defRPr>
      </a:lvl9pPr>
    </p:otherStyle>
  </p:txStyles>
</p:sldMaster>
</file>

<file path=ppt/slideMasters/slideMaster3.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6" name="bk object 16"/>
          <p:cNvSpPr/>
          <p:nvPr/>
        </p:nvSpPr>
        <p:spPr>
          <a:xfrm>
            <a:off x="0" y="0"/>
            <a:ext cx="12192000" cy="6857997"/>
          </a:xfrm>
          <a:prstGeom prst="rect">
            <a:avLst/>
          </a:prstGeom>
          <a:blipFill>
            <a:blip r:embed="rId8" cstate="print"/>
            <a:stretch>
              <a:fillRect/>
            </a:stretch>
          </a:blipFill>
        </p:spPr>
        <p:txBody>
          <a:bodyPr wrap="square" lIns="0" tIns="0" rIns="0" bIns="0" rtlCol="0"/>
          <a:lstStyle/>
          <a:p>
            <a:endParaRPr/>
          </a:p>
        </p:txBody>
      </p:sp>
      <p:sp>
        <p:nvSpPr>
          <p:cNvPr id="2" name="Holder 2"/>
          <p:cNvSpPr>
            <a:spLocks noGrp="1"/>
          </p:cNvSpPr>
          <p:nvPr>
            <p:ph type="title"/>
          </p:nvPr>
        </p:nvSpPr>
        <p:spPr>
          <a:xfrm>
            <a:off x="577697" y="235965"/>
            <a:ext cx="3161665" cy="391159"/>
          </a:xfrm>
          <a:prstGeom prst="rect">
            <a:avLst/>
          </a:prstGeom>
        </p:spPr>
        <p:txBody>
          <a:bodyPr wrap="square" lIns="0" tIns="0" rIns="0" bIns="0">
            <a:spAutoFit/>
          </a:bodyPr>
          <a:lstStyle>
            <a:lvl1pPr>
              <a:defRPr sz="2400" b="0" i="0">
                <a:solidFill>
                  <a:srgbClr val="4471C4"/>
                </a:solidFill>
                <a:latin typeface="Arial"/>
                <a:cs typeface="Arial"/>
              </a:defRPr>
            </a:lvl1pPr>
          </a:lstStyle>
          <a:p>
            <a:endParaRPr/>
          </a:p>
        </p:txBody>
      </p:sp>
      <p:sp>
        <p:nvSpPr>
          <p:cNvPr id="3" name="Holder 3"/>
          <p:cNvSpPr>
            <a:spLocks noGrp="1"/>
          </p:cNvSpPr>
          <p:nvPr>
            <p:ph type="body" idx="1"/>
          </p:nvPr>
        </p:nvSpPr>
        <p:spPr>
          <a:xfrm>
            <a:off x="495846" y="1537208"/>
            <a:ext cx="11200307" cy="2235200"/>
          </a:xfrm>
          <a:prstGeom prst="rect">
            <a:avLst/>
          </a:prstGeom>
        </p:spPr>
        <p:txBody>
          <a:bodyPr wrap="square" lIns="0" tIns="0" rIns="0" bIns="0">
            <a:spAutoFit/>
          </a:bodyPr>
          <a:lstStyle>
            <a:lvl1pPr>
              <a:defRPr b="0" i="0">
                <a:solidFill>
                  <a:schemeClr val="tx1"/>
                </a:solidFill>
              </a:defRPr>
            </a:lvl1pPr>
          </a:lstStyle>
          <a:p>
            <a:endParaRPr/>
          </a:p>
        </p:txBody>
      </p:sp>
      <p:sp>
        <p:nvSpPr>
          <p:cNvPr id="4" name="Holder 4"/>
          <p:cNvSpPr>
            <a:spLocks noGrp="1"/>
          </p:cNvSpPr>
          <p:nvPr>
            <p:ph type="ftr" sz="quarter" idx="5"/>
          </p:nvPr>
        </p:nvSpPr>
        <p:spPr>
          <a:xfrm>
            <a:off x="4145280" y="6377940"/>
            <a:ext cx="3901440" cy="342900"/>
          </a:xfrm>
          <a:prstGeom prst="rect">
            <a:avLst/>
          </a:prstGeom>
        </p:spPr>
        <p:txBody>
          <a:bodyPr wrap="square" lIns="0" tIns="0" rIns="0" bIns="0">
            <a:spAutoFit/>
          </a:bodyPr>
          <a:lstStyle>
            <a:lvl1pPr algn="ctr">
              <a:defRPr>
                <a:solidFill>
                  <a:schemeClr val="tx1">
                    <a:tint val="75000"/>
                  </a:schemeClr>
                </a:solidFill>
              </a:defRPr>
            </a:lvl1pPr>
          </a:lstStyle>
          <a:p>
            <a:endParaRPr/>
          </a:p>
        </p:txBody>
      </p:sp>
      <p:sp>
        <p:nvSpPr>
          <p:cNvPr id="5" name="Holder 5"/>
          <p:cNvSpPr>
            <a:spLocks noGrp="1"/>
          </p:cNvSpPr>
          <p:nvPr>
            <p:ph type="dt" sz="half" idx="6"/>
          </p:nvPr>
        </p:nvSpPr>
        <p:spPr>
          <a:xfrm>
            <a:off x="609600" y="6377940"/>
            <a:ext cx="2804160" cy="342900"/>
          </a:xfrm>
          <a:prstGeom prst="rect">
            <a:avLst/>
          </a:prstGeom>
        </p:spPr>
        <p:txBody>
          <a:bodyPr wrap="square" lIns="0" tIns="0" rIns="0" bIns="0">
            <a:spAutoFit/>
          </a:bodyPr>
          <a:lstStyle>
            <a:lvl1pPr algn="l">
              <a:defRPr>
                <a:solidFill>
                  <a:schemeClr val="tx1">
                    <a:tint val="75000"/>
                  </a:schemeClr>
                </a:solidFill>
              </a:defRPr>
            </a:lvl1pPr>
          </a:lstStyle>
          <a:p>
            <a:fld id="{1D8BD707-D9CF-40AE-B4C6-C98DA3205C09}" type="datetimeFigureOut">
              <a:rPr lang="en-US"/>
              <a:t>3/29/2023</a:t>
            </a:fld>
            <a:endParaRPr lang="en-US"/>
          </a:p>
        </p:txBody>
      </p:sp>
      <p:sp>
        <p:nvSpPr>
          <p:cNvPr id="6" name="Holder 6"/>
          <p:cNvSpPr>
            <a:spLocks noGrp="1"/>
          </p:cNvSpPr>
          <p:nvPr>
            <p:ph type="sldNum" sz="quarter" idx="7"/>
          </p:nvPr>
        </p:nvSpPr>
        <p:spPr>
          <a:xfrm>
            <a:off x="8778240" y="6377940"/>
            <a:ext cx="2804160" cy="342900"/>
          </a:xfrm>
          <a:prstGeom prst="rect">
            <a:avLst/>
          </a:prstGeom>
        </p:spPr>
        <p:txBody>
          <a:bodyPr wrap="square" lIns="0" tIns="0" rIns="0" bIns="0">
            <a:spAutoFit/>
          </a:bodyPr>
          <a:lstStyle>
            <a:lvl1pPr algn="r">
              <a:defRPr>
                <a:solidFill>
                  <a:schemeClr val="tx1">
                    <a:tint val="75000"/>
                  </a:schemeClr>
                </a:solidFill>
              </a:defRPr>
            </a:lvl1pPr>
          </a:lstStyle>
          <a:p>
            <a:fld id="{B6F15528-21DE-4FAA-801E-634DDDAF4B2B}" type="slidenum">
              <a:t>‹Nº›</a:t>
            </a:fld>
            <a:endParaRPr/>
          </a:p>
        </p:txBody>
      </p:sp>
    </p:spTree>
  </p:cSld>
  <p:clrMap bg1="lt1" tx1="dk1" bg2="lt2" tx2="dk2" accent1="accent1" accent2="accent2" accent3="accent3" accent4="accent4" accent5="accent5" accent6="accent6" hlink="hlink" folHlink="folHlink"/>
  <p:sldLayoutIdLst>
    <p:sldLayoutId id="2147483785" r:id="rId1"/>
    <p:sldLayoutId id="2147483786" r:id="rId2"/>
    <p:sldLayoutId id="2147483787" r:id="rId3"/>
    <p:sldLayoutId id="2147483788" r:id="rId4"/>
    <p:sldLayoutId id="2147483789" r:id="rId5"/>
    <p:sldLayoutId id="2147483790" r:id="rId6"/>
  </p:sldLayoutIdLst>
  <p:txStyles>
    <p:titleStyle>
      <a:lvl1pPr>
        <a:defRPr>
          <a:latin typeface="+mj-lt"/>
          <a:ea typeface="+mj-ea"/>
          <a:cs typeface="+mj-cs"/>
        </a:defRPr>
      </a:lvl1pPr>
    </p:titleStyle>
    <p:bodyStyle>
      <a:lvl1pPr marL="0">
        <a:defRPr>
          <a:latin typeface="+mn-lt"/>
          <a:ea typeface="+mn-ea"/>
          <a:cs typeface="+mn-cs"/>
        </a:defRPr>
      </a:lvl1pPr>
      <a:lvl2pPr marL="457200">
        <a:defRPr>
          <a:latin typeface="+mn-lt"/>
          <a:ea typeface="+mn-ea"/>
          <a:cs typeface="+mn-cs"/>
        </a:defRPr>
      </a:lvl2pPr>
      <a:lvl3pPr marL="914400">
        <a:defRPr>
          <a:latin typeface="+mn-lt"/>
          <a:ea typeface="+mn-ea"/>
          <a:cs typeface="+mn-cs"/>
        </a:defRPr>
      </a:lvl3pPr>
      <a:lvl4pPr marL="1371600">
        <a:defRPr>
          <a:latin typeface="+mn-lt"/>
          <a:ea typeface="+mn-ea"/>
          <a:cs typeface="+mn-cs"/>
        </a:defRPr>
      </a:lvl4pPr>
      <a:lvl5pPr marL="1828800">
        <a:defRPr>
          <a:latin typeface="+mn-lt"/>
          <a:ea typeface="+mn-ea"/>
          <a:cs typeface="+mn-cs"/>
        </a:defRPr>
      </a:lvl5pPr>
      <a:lvl6pPr marL="2286000">
        <a:defRPr>
          <a:latin typeface="+mn-lt"/>
          <a:ea typeface="+mn-ea"/>
          <a:cs typeface="+mn-cs"/>
        </a:defRPr>
      </a:lvl6pPr>
      <a:lvl7pPr marL="2743200">
        <a:defRPr>
          <a:latin typeface="+mn-lt"/>
          <a:ea typeface="+mn-ea"/>
          <a:cs typeface="+mn-cs"/>
        </a:defRPr>
      </a:lvl7pPr>
      <a:lvl8pPr marL="3200400">
        <a:defRPr>
          <a:latin typeface="+mn-lt"/>
          <a:ea typeface="+mn-ea"/>
          <a:cs typeface="+mn-cs"/>
        </a:defRPr>
      </a:lvl8pPr>
      <a:lvl9pPr marL="3657600">
        <a:defRPr>
          <a:latin typeface="+mn-lt"/>
          <a:ea typeface="+mn-ea"/>
          <a:cs typeface="+mn-cs"/>
        </a:defRPr>
      </a:lvl9pPr>
    </p:bodyStyle>
    <p:otherStyle>
      <a:lvl1pPr marL="0">
        <a:defRPr>
          <a:latin typeface="+mn-lt"/>
          <a:ea typeface="+mn-ea"/>
          <a:cs typeface="+mn-cs"/>
        </a:defRPr>
      </a:lvl1pPr>
      <a:lvl2pPr marL="457200">
        <a:defRPr>
          <a:latin typeface="+mn-lt"/>
          <a:ea typeface="+mn-ea"/>
          <a:cs typeface="+mn-cs"/>
        </a:defRPr>
      </a:lvl2pPr>
      <a:lvl3pPr marL="914400">
        <a:defRPr>
          <a:latin typeface="+mn-lt"/>
          <a:ea typeface="+mn-ea"/>
          <a:cs typeface="+mn-cs"/>
        </a:defRPr>
      </a:lvl3pPr>
      <a:lvl4pPr marL="1371600">
        <a:defRPr>
          <a:latin typeface="+mn-lt"/>
          <a:ea typeface="+mn-ea"/>
          <a:cs typeface="+mn-cs"/>
        </a:defRPr>
      </a:lvl4pPr>
      <a:lvl5pPr marL="1828800">
        <a:defRPr>
          <a:latin typeface="+mn-lt"/>
          <a:ea typeface="+mn-ea"/>
          <a:cs typeface="+mn-cs"/>
        </a:defRPr>
      </a:lvl5pPr>
      <a:lvl6pPr marL="2286000">
        <a:defRPr>
          <a:latin typeface="+mn-lt"/>
          <a:ea typeface="+mn-ea"/>
          <a:cs typeface="+mn-cs"/>
        </a:defRPr>
      </a:lvl6pPr>
      <a:lvl7pPr marL="2743200">
        <a:defRPr>
          <a:latin typeface="+mn-lt"/>
          <a:ea typeface="+mn-ea"/>
          <a:cs typeface="+mn-cs"/>
        </a:defRPr>
      </a:lvl7pPr>
      <a:lvl8pPr marL="3200400">
        <a:defRPr>
          <a:latin typeface="+mn-lt"/>
          <a:ea typeface="+mn-ea"/>
          <a:cs typeface="+mn-cs"/>
        </a:defRPr>
      </a:lvl8pPr>
      <a:lvl9pPr marL="3657600">
        <a:defRPr>
          <a:latin typeface="+mn-lt"/>
          <a:ea typeface="+mn-ea"/>
          <a:cs typeface="+mn-cs"/>
        </a:defRPr>
      </a:lvl9pPr>
    </p:otherStyle>
  </p:txStyles>
</p:sldMaster>
</file>

<file path=ppt/slideMasters/slideMaster4.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Marcador de título 1">
            <a:extLst>
              <a:ext uri="{FF2B5EF4-FFF2-40B4-BE49-F238E27FC236}">
                <a16:creationId xmlns:a16="http://schemas.microsoft.com/office/drawing/2014/main" id="{7E13F48B-EE38-7948-FF06-4015023CCDFE}"/>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s-ES"/>
              <a:t>Haga clic para modificar el estilo de título del patrón</a:t>
            </a:r>
            <a:endParaRPr lang="es-CO"/>
          </a:p>
        </p:txBody>
      </p:sp>
      <p:sp>
        <p:nvSpPr>
          <p:cNvPr id="3" name="Marcador de texto 2">
            <a:extLst>
              <a:ext uri="{FF2B5EF4-FFF2-40B4-BE49-F238E27FC236}">
                <a16:creationId xmlns:a16="http://schemas.microsoft.com/office/drawing/2014/main" id="{59B4B7A7-8C25-63E2-9019-042FFC5B91D6}"/>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endParaRPr lang="es-CO"/>
          </a:p>
        </p:txBody>
      </p:sp>
      <p:sp>
        <p:nvSpPr>
          <p:cNvPr id="4" name="Marcador de fecha 3">
            <a:extLst>
              <a:ext uri="{FF2B5EF4-FFF2-40B4-BE49-F238E27FC236}">
                <a16:creationId xmlns:a16="http://schemas.microsoft.com/office/drawing/2014/main" id="{F78BEAE1-F823-A253-641B-2A7908564989}"/>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E36748D7-7F0B-4404-BB31-8F2266C1E1C2}" type="datetimeFigureOut">
              <a:rPr lang="es-CO" smtClean="0"/>
              <a:t>29/03/2023</a:t>
            </a:fld>
            <a:endParaRPr lang="es-CO"/>
          </a:p>
        </p:txBody>
      </p:sp>
      <p:sp>
        <p:nvSpPr>
          <p:cNvPr id="5" name="Marcador de pie de página 4">
            <a:extLst>
              <a:ext uri="{FF2B5EF4-FFF2-40B4-BE49-F238E27FC236}">
                <a16:creationId xmlns:a16="http://schemas.microsoft.com/office/drawing/2014/main" id="{F80353B6-DB46-35BC-D3B7-5EF1036B72F2}"/>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s-CO"/>
          </a:p>
        </p:txBody>
      </p:sp>
      <p:sp>
        <p:nvSpPr>
          <p:cNvPr id="6" name="Marcador de número de diapositiva 5">
            <a:extLst>
              <a:ext uri="{FF2B5EF4-FFF2-40B4-BE49-F238E27FC236}">
                <a16:creationId xmlns:a16="http://schemas.microsoft.com/office/drawing/2014/main" id="{8BF56471-FE82-14F1-1383-4B8033BEA2BC}"/>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0737A8C0-199F-481E-9430-7BDA03C81C4F}" type="slidenum">
              <a:rPr lang="es-CO" smtClean="0"/>
              <a:t>‹Nº›</a:t>
            </a:fld>
            <a:endParaRPr lang="es-CO"/>
          </a:p>
        </p:txBody>
      </p:sp>
    </p:spTree>
    <p:extLst>
      <p:ext uri="{BB962C8B-B14F-4D97-AF65-F5344CB8AC3E}">
        <p14:creationId xmlns:p14="http://schemas.microsoft.com/office/powerpoint/2010/main" val="1506536342"/>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s-CO"/>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image" Target="../media/image24.jpeg"/><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8.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8.xml"/></Relationships>
</file>

<file path=ppt/slides/_rels/slide5.xml.rels><?xml version="1.0" encoding="UTF-8" standalone="yes"?>
<Relationships xmlns="http://schemas.openxmlformats.org/package/2006/relationships"><Relationship Id="rId3" Type="http://schemas.openxmlformats.org/officeDocument/2006/relationships/image" Target="../media/image26.jpeg"/><Relationship Id="rId7" Type="http://schemas.openxmlformats.org/officeDocument/2006/relationships/image" Target="../media/image30.jpeg"/><Relationship Id="rId2" Type="http://schemas.openxmlformats.org/officeDocument/2006/relationships/image" Target="../media/image25.jpeg"/><Relationship Id="rId1" Type="http://schemas.openxmlformats.org/officeDocument/2006/relationships/slideLayout" Target="../slideLayouts/slideLayout8.xml"/><Relationship Id="rId6" Type="http://schemas.openxmlformats.org/officeDocument/2006/relationships/image" Target="../media/image29.jpeg"/><Relationship Id="rId5" Type="http://schemas.openxmlformats.org/officeDocument/2006/relationships/image" Target="../media/image28.jpeg"/><Relationship Id="rId4" Type="http://schemas.openxmlformats.org/officeDocument/2006/relationships/image" Target="../media/image27.jpeg"/></Relationships>
</file>

<file path=ppt/slides/_rels/slide6.xml.rels><?xml version="1.0" encoding="UTF-8" standalone="yes"?>
<Relationships xmlns="http://schemas.openxmlformats.org/package/2006/relationships"><Relationship Id="rId3" Type="http://schemas.openxmlformats.org/officeDocument/2006/relationships/image" Target="../media/image32.jpeg"/><Relationship Id="rId7" Type="http://schemas.openxmlformats.org/officeDocument/2006/relationships/image" Target="../media/image36.jpeg"/><Relationship Id="rId2" Type="http://schemas.openxmlformats.org/officeDocument/2006/relationships/image" Target="../media/image31.png"/><Relationship Id="rId1" Type="http://schemas.openxmlformats.org/officeDocument/2006/relationships/slideLayout" Target="../slideLayouts/slideLayout8.xml"/><Relationship Id="rId6" Type="http://schemas.openxmlformats.org/officeDocument/2006/relationships/image" Target="../media/image35.jpeg"/><Relationship Id="rId5" Type="http://schemas.openxmlformats.org/officeDocument/2006/relationships/image" Target="../media/image34.jpeg"/><Relationship Id="rId4" Type="http://schemas.openxmlformats.org/officeDocument/2006/relationships/image" Target="../media/image33.jpeg"/></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8.xml"/></Relationships>
</file>

<file path=ppt/slides/_rels/slide8.xml.rels><?xml version="1.0" encoding="UTF-8" standalone="yes"?>
<Relationships xmlns="http://schemas.openxmlformats.org/package/2006/relationships"><Relationship Id="rId3" Type="http://schemas.openxmlformats.org/officeDocument/2006/relationships/image" Target="../media/image38.png"/><Relationship Id="rId2" Type="http://schemas.openxmlformats.org/officeDocument/2006/relationships/image" Target="../media/image37.png"/><Relationship Id="rId1" Type="http://schemas.openxmlformats.org/officeDocument/2006/relationships/slideLayout" Target="../slideLayouts/slideLayout8.xml"/><Relationship Id="rId4" Type="http://schemas.openxmlformats.org/officeDocument/2006/relationships/image" Target="../media/image39.png"/></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8.xml"/></Relationships>
</file>

<file path=ppt/slides/_rels/slide10.xml.rels><?xml version="1.0" encoding="UTF-8" standalone="yes"?>
<Relationships xmlns="http://schemas.openxmlformats.org/package/2006/relationships"><Relationship Id="rId3" Type="http://schemas.openxmlformats.org/officeDocument/2006/relationships/image" Target="../media/image41.png"/><Relationship Id="rId2" Type="http://schemas.openxmlformats.org/officeDocument/2006/relationships/image" Target="../media/image40.jpeg"/><Relationship Id="rId1" Type="http://schemas.openxmlformats.org/officeDocument/2006/relationships/slideLayout" Target="../slideLayouts/slideLayout8.xml"/></Relationships>
</file>

<file path=ppt/slides/_rels/slide11.xml.rels><?xml version="1.0" encoding="UTF-8" standalone="yes"?>
<Relationships xmlns="http://schemas.openxmlformats.org/package/2006/relationships"><Relationship Id="rId3" Type="http://schemas.openxmlformats.org/officeDocument/2006/relationships/image" Target="../media/image43.png"/><Relationship Id="rId2" Type="http://schemas.openxmlformats.org/officeDocument/2006/relationships/image" Target="../media/image42.png"/><Relationship Id="rId1" Type="http://schemas.openxmlformats.org/officeDocument/2006/relationships/slideLayout" Target="../slideLayouts/slideLayout8.xml"/><Relationship Id="rId6" Type="http://schemas.openxmlformats.org/officeDocument/2006/relationships/image" Target="../media/image46.png"/><Relationship Id="rId5" Type="http://schemas.openxmlformats.org/officeDocument/2006/relationships/image" Target="../media/image45.png"/><Relationship Id="rId4" Type="http://schemas.openxmlformats.org/officeDocument/2006/relationships/image" Target="../media/image44.png"/></Relationships>
</file>

<file path=ppt/slides/_rels/slide12.xml.rels><?xml version="1.0" encoding="UTF-8" standalone="yes"?>
<Relationships xmlns="http://schemas.openxmlformats.org/package/2006/relationships"><Relationship Id="rId2" Type="http://schemas.openxmlformats.org/officeDocument/2006/relationships/image" Target="../media/image47.jpeg"/><Relationship Id="rId1" Type="http://schemas.openxmlformats.org/officeDocument/2006/relationships/slideLayout" Target="../slideLayouts/slideLayout8.xml"/></Relationships>
</file>

<file path=ppt/slides/_rels/slide13.xml.rels><?xml version="1.0" encoding="UTF-8" standalone="yes"?>
<Relationships xmlns="http://schemas.openxmlformats.org/package/2006/relationships"><Relationship Id="rId2" Type="http://schemas.openxmlformats.org/officeDocument/2006/relationships/image" Target="../media/image48.png"/><Relationship Id="rId1" Type="http://schemas.openxmlformats.org/officeDocument/2006/relationships/slideLayout" Target="../slideLayouts/slideLayout8.xml"/></Relationships>
</file>

<file path=ppt/slides/_rels/slide14.xml.rels><?xml version="1.0" encoding="UTF-8" standalone="yes"?>
<Relationships xmlns="http://schemas.openxmlformats.org/package/2006/relationships"><Relationship Id="rId3" Type="http://schemas.openxmlformats.org/officeDocument/2006/relationships/image" Target="../media/image50.png"/><Relationship Id="rId2" Type="http://schemas.openxmlformats.org/officeDocument/2006/relationships/image" Target="../media/image49.png"/><Relationship Id="rId1" Type="http://schemas.openxmlformats.org/officeDocument/2006/relationships/slideLayout" Target="../slideLayouts/slideLayout24.xml"/></Relationships>
</file>

<file path=ppt/slides/_rels/slide15.xml.rels><?xml version="1.0" encoding="UTF-8" standalone="yes"?>
<Relationships xmlns="http://schemas.openxmlformats.org/package/2006/relationships"><Relationship Id="rId3" Type="http://schemas.openxmlformats.org/officeDocument/2006/relationships/image" Target="../media/image52.png"/><Relationship Id="rId2" Type="http://schemas.openxmlformats.org/officeDocument/2006/relationships/image" Target="../media/image51.png"/><Relationship Id="rId1" Type="http://schemas.openxmlformats.org/officeDocument/2006/relationships/slideLayout" Target="../slideLayouts/slideLayout24.xml"/></Relationships>
</file>

<file path=ppt/slides/_rels/slide16.xml.rels><?xml version="1.0" encoding="UTF-8" standalone="yes"?>
<Relationships xmlns="http://schemas.openxmlformats.org/package/2006/relationships"><Relationship Id="rId3" Type="http://schemas.openxmlformats.org/officeDocument/2006/relationships/image" Target="../media/image54.png"/><Relationship Id="rId2" Type="http://schemas.openxmlformats.org/officeDocument/2006/relationships/image" Target="../media/image53.png"/><Relationship Id="rId1" Type="http://schemas.openxmlformats.org/officeDocument/2006/relationships/slideLayout" Target="../slideLayouts/slideLayout24.xml"/><Relationship Id="rId5" Type="http://schemas.openxmlformats.org/officeDocument/2006/relationships/image" Target="../media/image56.png"/><Relationship Id="rId4" Type="http://schemas.openxmlformats.org/officeDocument/2006/relationships/image" Target="../media/image55.png"/></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18.xml"/></Relationships>
</file>

<file path=ppt/slides/_rels/slide18.xml.rels><?xml version="1.0" encoding="UTF-8" standalone="yes"?>
<Relationships xmlns="http://schemas.openxmlformats.org/package/2006/relationships"><Relationship Id="rId3" Type="http://schemas.openxmlformats.org/officeDocument/2006/relationships/image" Target="../media/image58.png"/><Relationship Id="rId2" Type="http://schemas.openxmlformats.org/officeDocument/2006/relationships/image" Target="../media/image57.png"/><Relationship Id="rId1" Type="http://schemas.openxmlformats.org/officeDocument/2006/relationships/slideLayout" Target="../slideLayouts/slideLayout18.xml"/><Relationship Id="rId5" Type="http://schemas.openxmlformats.org/officeDocument/2006/relationships/image" Target="../media/image60.png"/><Relationship Id="rId4" Type="http://schemas.openxmlformats.org/officeDocument/2006/relationships/image" Target="../media/image59.png"/></Relationships>
</file>

<file path=ppt/slides/_rels/slide19.xml.rels><?xml version="1.0" encoding="UTF-8" standalone="yes"?>
<Relationships xmlns="http://schemas.openxmlformats.org/package/2006/relationships"><Relationship Id="rId3" Type="http://schemas.openxmlformats.org/officeDocument/2006/relationships/image" Target="../media/image62.png"/><Relationship Id="rId2" Type="http://schemas.openxmlformats.org/officeDocument/2006/relationships/image" Target="../media/image61.png"/><Relationship Id="rId1" Type="http://schemas.openxmlformats.org/officeDocument/2006/relationships/slideLayout" Target="../slideLayouts/slideLayout18.xml"/></Relationships>
</file>

<file path=ppt/slides/_rels/slide20.xml.rels><?xml version="1.0" encoding="UTF-8" standalone="yes"?>
<Relationships xmlns="http://schemas.openxmlformats.org/package/2006/relationships"><Relationship Id="rId3" Type="http://schemas.openxmlformats.org/officeDocument/2006/relationships/image" Target="../media/image63.jpeg"/><Relationship Id="rId7" Type="http://schemas.openxmlformats.org/officeDocument/2006/relationships/image" Target="../media/image67.emf"/><Relationship Id="rId2" Type="http://schemas.openxmlformats.org/officeDocument/2006/relationships/notesSlide" Target="../notesSlides/notesSlide1.xml"/><Relationship Id="rId1" Type="http://schemas.openxmlformats.org/officeDocument/2006/relationships/slideLayout" Target="../slideLayouts/slideLayout8.xml"/><Relationship Id="rId6" Type="http://schemas.openxmlformats.org/officeDocument/2006/relationships/image" Target="../media/image66.jpeg"/><Relationship Id="rId5" Type="http://schemas.openxmlformats.org/officeDocument/2006/relationships/image" Target="../media/image65.jpeg"/><Relationship Id="rId4" Type="http://schemas.openxmlformats.org/officeDocument/2006/relationships/image" Target="../media/image64.jpeg"/></Relationships>
</file>

<file path=ppt/slides/_rels/slide21.xml.rels><?xml version="1.0" encoding="UTF-8" standalone="yes"?>
<Relationships xmlns="http://schemas.openxmlformats.org/package/2006/relationships"><Relationship Id="rId3" Type="http://schemas.openxmlformats.org/officeDocument/2006/relationships/image" Target="../media/image69.png"/><Relationship Id="rId2" Type="http://schemas.openxmlformats.org/officeDocument/2006/relationships/image" Target="../media/image68.png"/><Relationship Id="rId1" Type="http://schemas.openxmlformats.org/officeDocument/2006/relationships/slideLayout" Target="../slideLayouts/slideLayout36.xml"/></Relationships>
</file>

<file path=ppt/slides/_rels/slide22.xml.rels><?xml version="1.0" encoding="UTF-8" standalone="yes"?>
<Relationships xmlns="http://schemas.openxmlformats.org/package/2006/relationships"><Relationship Id="rId3" Type="http://schemas.openxmlformats.org/officeDocument/2006/relationships/image" Target="../media/image71.png"/><Relationship Id="rId2" Type="http://schemas.openxmlformats.org/officeDocument/2006/relationships/image" Target="../media/image70.jpeg"/><Relationship Id="rId1" Type="http://schemas.openxmlformats.org/officeDocument/2006/relationships/slideLayout" Target="../slideLayouts/slideLayout36.xml"/></Relationships>
</file>

<file path=ppt/slides/_rels/slide23.xml.rels><?xml version="1.0" encoding="UTF-8" standalone="yes"?>
<Relationships xmlns="http://schemas.openxmlformats.org/package/2006/relationships"><Relationship Id="rId2" Type="http://schemas.openxmlformats.org/officeDocument/2006/relationships/image" Target="../media/image72.png"/><Relationship Id="rId1" Type="http://schemas.openxmlformats.org/officeDocument/2006/relationships/slideLayout" Target="../slideLayouts/slideLayout36.xml"/></Relationships>
</file>

<file path=ppt/slides/_rels/slide24.xml.rels><?xml version="1.0" encoding="UTF-8" standalone="yes"?>
<Relationships xmlns="http://schemas.openxmlformats.org/package/2006/relationships"><Relationship Id="rId2" Type="http://schemas.openxmlformats.org/officeDocument/2006/relationships/image" Target="../media/image73.png"/><Relationship Id="rId1" Type="http://schemas.openxmlformats.org/officeDocument/2006/relationships/slideLayout" Target="../slideLayouts/slideLayout36.xml"/></Relationships>
</file>

<file path=ppt/slides/_rels/slide25.xml.rels><?xml version="1.0" encoding="UTF-8" standalone="yes"?>
<Relationships xmlns="http://schemas.openxmlformats.org/package/2006/relationships"><Relationship Id="rId3" Type="http://schemas.openxmlformats.org/officeDocument/2006/relationships/image" Target="../media/image75.png"/><Relationship Id="rId2" Type="http://schemas.openxmlformats.org/officeDocument/2006/relationships/image" Target="../media/image74.jpeg"/><Relationship Id="rId1" Type="http://schemas.openxmlformats.org/officeDocument/2006/relationships/slideLayout" Target="../slideLayouts/slideLayout36.xml"/></Relationships>
</file>

<file path=ppt/slides/_rels/slide26.xml.rels><?xml version="1.0" encoding="UTF-8" standalone="yes"?>
<Relationships xmlns="http://schemas.openxmlformats.org/package/2006/relationships"><Relationship Id="rId2" Type="http://schemas.openxmlformats.org/officeDocument/2006/relationships/image" Target="../media/image76.png"/><Relationship Id="rId1" Type="http://schemas.openxmlformats.org/officeDocument/2006/relationships/slideLayout" Target="../slideLayouts/slideLayout36.xml"/></Relationships>
</file>

<file path=ppt/slides/_rels/slide27.xml.rels><?xml version="1.0" encoding="UTF-8" standalone="yes"?>
<Relationships xmlns="http://schemas.openxmlformats.org/package/2006/relationships"><Relationship Id="rId2" Type="http://schemas.openxmlformats.org/officeDocument/2006/relationships/image" Target="../media/image77.png"/><Relationship Id="rId1" Type="http://schemas.openxmlformats.org/officeDocument/2006/relationships/slideLayout" Target="../slideLayouts/slideLayout36.xml"/></Relationships>
</file>

<file path=ppt/slides/_rels/slide28.xml.rels><?xml version="1.0" encoding="UTF-8" standalone="yes"?>
<Relationships xmlns="http://schemas.openxmlformats.org/package/2006/relationships"><Relationship Id="rId2" Type="http://schemas.openxmlformats.org/officeDocument/2006/relationships/image" Target="../media/image78.png"/><Relationship Id="rId1" Type="http://schemas.openxmlformats.org/officeDocument/2006/relationships/slideLayout" Target="../slideLayouts/slideLayout36.xml"/></Relationships>
</file>

<file path=ppt/slides/_rels/slide29.xml.rels><?xml version="1.0" encoding="UTF-8" standalone="yes"?>
<Relationships xmlns="http://schemas.openxmlformats.org/package/2006/relationships"><Relationship Id="rId3" Type="http://schemas.openxmlformats.org/officeDocument/2006/relationships/image" Target="../media/image80.png"/><Relationship Id="rId2" Type="http://schemas.openxmlformats.org/officeDocument/2006/relationships/image" Target="../media/image79.jpeg"/><Relationship Id="rId1" Type="http://schemas.openxmlformats.org/officeDocument/2006/relationships/slideLayout" Target="../slideLayouts/slideLayout36.xml"/></Relationships>
</file>

<file path=ppt/slides/_rels/slide30.xml.rels><?xml version="1.0" encoding="UTF-8" standalone="yes"?>
<Relationships xmlns="http://schemas.openxmlformats.org/package/2006/relationships"><Relationship Id="rId2" Type="http://schemas.openxmlformats.org/officeDocument/2006/relationships/image" Target="../media/image81.png"/><Relationship Id="rId1" Type="http://schemas.openxmlformats.org/officeDocument/2006/relationships/slideLayout" Target="../slideLayouts/slideLayout36.xml"/></Relationships>
</file>

<file path=ppt/slides/_rels/slide31.xml.rels><?xml version="1.0" encoding="UTF-8" standalone="yes"?>
<Relationships xmlns="http://schemas.openxmlformats.org/package/2006/relationships"><Relationship Id="rId3" Type="http://schemas.openxmlformats.org/officeDocument/2006/relationships/image" Target="../media/image83.png"/><Relationship Id="rId2" Type="http://schemas.openxmlformats.org/officeDocument/2006/relationships/image" Target="../media/image82.jpeg"/><Relationship Id="rId1" Type="http://schemas.openxmlformats.org/officeDocument/2006/relationships/slideLayout" Target="../slideLayouts/slideLayout36.xml"/></Relationships>
</file>

<file path=ppt/slides/_rels/slide32.xml.rels><?xml version="1.0" encoding="UTF-8" standalone="yes"?>
<Relationships xmlns="http://schemas.openxmlformats.org/package/2006/relationships"><Relationship Id="rId3" Type="http://schemas.openxmlformats.org/officeDocument/2006/relationships/image" Target="../media/image85.png"/><Relationship Id="rId2" Type="http://schemas.openxmlformats.org/officeDocument/2006/relationships/image" Target="../media/image84.png"/><Relationship Id="rId1" Type="http://schemas.openxmlformats.org/officeDocument/2006/relationships/slideLayout" Target="../slideLayouts/slideLayout36.xml"/></Relationships>
</file>

<file path=ppt/slides/_rels/slide33.xml.rels><?xml version="1.0" encoding="UTF-8" standalone="yes"?>
<Relationships xmlns="http://schemas.openxmlformats.org/package/2006/relationships"><Relationship Id="rId3" Type="http://schemas.openxmlformats.org/officeDocument/2006/relationships/image" Target="../media/image86.jpeg"/><Relationship Id="rId2" Type="http://schemas.openxmlformats.org/officeDocument/2006/relationships/notesSlide" Target="../notesSlides/notesSlide2.xml"/><Relationship Id="rId1" Type="http://schemas.openxmlformats.org/officeDocument/2006/relationships/slideLayout" Target="../slideLayouts/slideLayout8.xml"/><Relationship Id="rId5" Type="http://schemas.openxmlformats.org/officeDocument/2006/relationships/image" Target="../media/image88.jpeg"/><Relationship Id="rId4" Type="http://schemas.openxmlformats.org/officeDocument/2006/relationships/image" Target="../media/image87.jpeg"/></Relationships>
</file>

<file path=ppt/slides/_rels/slide34.xml.rels><?xml version="1.0" encoding="UTF-8" standalone="yes"?>
<Relationships xmlns="http://schemas.openxmlformats.org/package/2006/relationships"><Relationship Id="rId1" Type="http://schemas.openxmlformats.org/officeDocument/2006/relationships/slideLayout" Target="../slideLayouts/slideLayout8.xml"/></Relationships>
</file>

<file path=ppt/slides/_rels/slide35.xml.rels><?xml version="1.0" encoding="UTF-8" standalone="yes"?>
<Relationships xmlns="http://schemas.openxmlformats.org/package/2006/relationships"><Relationship Id="rId2" Type="http://schemas.openxmlformats.org/officeDocument/2006/relationships/image" Target="../media/image89.png"/><Relationship Id="rId1" Type="http://schemas.openxmlformats.org/officeDocument/2006/relationships/slideLayout" Target="../slideLayouts/slideLayout8.xml"/></Relationships>
</file>

<file path=ppt/slides/_rels/slide36.xml.rels><?xml version="1.0" encoding="UTF-8" standalone="yes"?>
<Relationships xmlns="http://schemas.openxmlformats.org/package/2006/relationships"><Relationship Id="rId1" Type="http://schemas.openxmlformats.org/officeDocument/2006/relationships/slideLayout" Target="../slideLayouts/slideLayout8.xml"/></Relationships>
</file>

<file path=ppt/slides/_rels/slide37.xml.rels><?xml version="1.0" encoding="UTF-8" standalone="yes"?>
<Relationships xmlns="http://schemas.openxmlformats.org/package/2006/relationships"><Relationship Id="rId3" Type="http://schemas.openxmlformats.org/officeDocument/2006/relationships/image" Target="../media/image91.png"/><Relationship Id="rId2" Type="http://schemas.openxmlformats.org/officeDocument/2006/relationships/image" Target="../media/image90.jpeg"/><Relationship Id="rId1" Type="http://schemas.openxmlformats.org/officeDocument/2006/relationships/slideLayout" Target="../slideLayouts/slideLayout12.xml"/><Relationship Id="rId4" Type="http://schemas.openxmlformats.org/officeDocument/2006/relationships/image" Target="../media/image92.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uadroTexto 1">
            <a:extLst>
              <a:ext uri="{FF2B5EF4-FFF2-40B4-BE49-F238E27FC236}">
                <a16:creationId xmlns:a16="http://schemas.microsoft.com/office/drawing/2014/main" id="{21B3997E-702D-9D9C-00FE-3A1FFB3578BF}"/>
              </a:ext>
            </a:extLst>
          </p:cNvPr>
          <p:cNvSpPr txBox="1"/>
          <p:nvPr/>
        </p:nvSpPr>
        <p:spPr>
          <a:xfrm>
            <a:off x="9711159" y="694481"/>
            <a:ext cx="184731" cy="369332"/>
          </a:xfrm>
          <a:prstGeom prst="rect">
            <a:avLst/>
          </a:prstGeom>
          <a:noFill/>
        </p:spPr>
        <p:txBody>
          <a:bodyPr wrap="none" rtlCol="0">
            <a:spAutoFit/>
          </a:bodyPr>
          <a:lstStyle/>
          <a:p>
            <a:endParaRPr lang="es-CO"/>
          </a:p>
        </p:txBody>
      </p:sp>
      <p:sp>
        <p:nvSpPr>
          <p:cNvPr id="5" name="CuadroTexto 4">
            <a:extLst>
              <a:ext uri="{FF2B5EF4-FFF2-40B4-BE49-F238E27FC236}">
                <a16:creationId xmlns:a16="http://schemas.microsoft.com/office/drawing/2014/main" id="{DD06F971-03B3-436A-84BA-E34E6B0FFC6E}"/>
              </a:ext>
            </a:extLst>
          </p:cNvPr>
          <p:cNvSpPr txBox="1"/>
          <p:nvPr/>
        </p:nvSpPr>
        <p:spPr>
          <a:xfrm>
            <a:off x="5146688" y="2654300"/>
            <a:ext cx="5181600" cy="1200329"/>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s-ES" sz="2400" b="1" i="0" u="none" strike="noStrike" kern="1200" cap="none" spc="0" normalizeH="0" baseline="0" noProof="0">
                <a:ln>
                  <a:noFill/>
                </a:ln>
                <a:solidFill>
                  <a:prstClr val="white"/>
                </a:solidFill>
                <a:effectLst/>
                <a:uLnTx/>
                <a:uFillTx/>
                <a:latin typeface="Calibri" panose="020F0502020204030204"/>
                <a:ea typeface="+mn-ea"/>
                <a:cs typeface="+mn-cs"/>
              </a:rPr>
              <a:t>PATRIMONIO AUTÓNOMO </a:t>
            </a: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es-ES" sz="2400" b="1" i="0" u="none" strike="noStrike" kern="1200" cap="none" spc="0" normalizeH="0" baseline="0" noProof="0">
                <a:ln>
                  <a:noFill/>
                </a:ln>
                <a:solidFill>
                  <a:prstClr val="white"/>
                </a:solidFill>
                <a:effectLst/>
                <a:uLnTx/>
                <a:uFillTx/>
                <a:latin typeface="Calibri" panose="020F0502020204030204"/>
                <a:ea typeface="+mn-ea"/>
                <a:cs typeface="+mn-cs"/>
              </a:rPr>
              <a:t>FINDETER - SENA DIRECCION GENERAL </a:t>
            </a:r>
            <a:br>
              <a:rPr kumimoji="0" lang="es-ES" sz="2400" b="1" i="0" u="none" strike="noStrike" kern="1200" cap="none" spc="0" normalizeH="0" baseline="0" noProof="0">
                <a:ln>
                  <a:noFill/>
                </a:ln>
                <a:solidFill>
                  <a:prstClr val="white"/>
                </a:solidFill>
                <a:effectLst/>
                <a:uLnTx/>
                <a:uFillTx/>
                <a:latin typeface="Calibri" panose="020F0502020204030204"/>
                <a:ea typeface="+mn-ea"/>
                <a:cs typeface="+mn-cs"/>
              </a:rPr>
            </a:br>
            <a:r>
              <a:rPr kumimoji="0" lang="es-ES" sz="2400" b="1" i="0" u="none" strike="noStrike" kern="1200" cap="none" spc="0" normalizeH="0" baseline="0" noProof="0">
                <a:ln>
                  <a:noFill/>
                </a:ln>
                <a:solidFill>
                  <a:prstClr val="white"/>
                </a:solidFill>
                <a:effectLst/>
                <a:uLnTx/>
                <a:uFillTx/>
                <a:latin typeface="Calibri" panose="020F0502020204030204"/>
                <a:ea typeface="+mn-ea"/>
                <a:cs typeface="+mn-cs"/>
              </a:rPr>
              <a:t>CO1.PCCNTR.</a:t>
            </a:r>
            <a:r>
              <a:rPr lang="es-ES" sz="2400" b="1">
                <a:solidFill>
                  <a:prstClr val="white"/>
                </a:solidFill>
              </a:rPr>
              <a:t>1482420 de 2020.</a:t>
            </a:r>
            <a:endParaRPr kumimoji="0" lang="es-MX" sz="24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6" name="CuadroTexto 5">
            <a:extLst>
              <a:ext uri="{FF2B5EF4-FFF2-40B4-BE49-F238E27FC236}">
                <a16:creationId xmlns:a16="http://schemas.microsoft.com/office/drawing/2014/main" id="{3E2A2AFE-06C7-433A-A728-ED5BBCA6E39F}"/>
              </a:ext>
            </a:extLst>
          </p:cNvPr>
          <p:cNvSpPr txBox="1"/>
          <p:nvPr/>
        </p:nvSpPr>
        <p:spPr>
          <a:xfrm>
            <a:off x="5255226" y="1172681"/>
            <a:ext cx="4738798" cy="584775"/>
          </a:xfrm>
          <a:prstGeom prst="rect">
            <a:avLst/>
          </a:prstGeom>
          <a:noFill/>
        </p:spPr>
        <p:txBody>
          <a:bodyPr wrap="non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s-CO" sz="3200" b="1" i="0" u="none" strike="noStrike" kern="1200" cap="none" spc="0" normalizeH="0" baseline="0" noProof="0">
                <a:ln>
                  <a:noFill/>
                </a:ln>
                <a:solidFill>
                  <a:prstClr val="white"/>
                </a:solidFill>
                <a:effectLst/>
                <a:uLnTx/>
                <a:uFillTx/>
                <a:latin typeface="Helvetica" pitchFamily="2" charset="0"/>
                <a:ea typeface="+mn-ea"/>
                <a:cs typeface="+mn-cs"/>
              </a:rPr>
              <a:t>Comité de Seguimiento</a:t>
            </a:r>
          </a:p>
        </p:txBody>
      </p:sp>
      <p:sp>
        <p:nvSpPr>
          <p:cNvPr id="7" name="CuadroTexto 6">
            <a:extLst>
              <a:ext uri="{FF2B5EF4-FFF2-40B4-BE49-F238E27FC236}">
                <a16:creationId xmlns:a16="http://schemas.microsoft.com/office/drawing/2014/main" id="{8801B824-1C40-4361-8207-0EAD240262BA}"/>
              </a:ext>
            </a:extLst>
          </p:cNvPr>
          <p:cNvSpPr txBox="1"/>
          <p:nvPr/>
        </p:nvSpPr>
        <p:spPr>
          <a:xfrm>
            <a:off x="6455074" y="6352942"/>
            <a:ext cx="1872629" cy="338554"/>
          </a:xfrm>
          <a:prstGeom prst="rect">
            <a:avLst/>
          </a:prstGeom>
          <a:noFill/>
        </p:spPr>
        <p:txBody>
          <a:bodyPr wrap="none" lIns="91440" tIns="45720" rIns="91440" bIns="45720" rtlCol="0" anchor="t">
            <a:spAutoFit/>
          </a:bodyPr>
          <a:lstStyle/>
          <a:p>
            <a:pPr defTabSz="914400">
              <a:defRPr/>
            </a:pPr>
            <a:r>
              <a:rPr lang="es-CO" sz="1600" b="1" dirty="0">
                <a:solidFill>
                  <a:schemeClr val="bg1"/>
                </a:solidFill>
                <a:latin typeface="Helvetica"/>
                <a:cs typeface="Helvetica"/>
              </a:rPr>
              <a:t>Marzo 29 de</a:t>
            </a:r>
            <a:r>
              <a:rPr kumimoji="0" lang="es-CO" sz="1600" b="1" i="0" u="none" strike="noStrike" kern="1200" cap="none" spc="0" normalizeH="0" baseline="0" noProof="0" dirty="0">
                <a:ln>
                  <a:noFill/>
                </a:ln>
                <a:solidFill>
                  <a:schemeClr val="bg1"/>
                </a:solidFill>
                <a:effectLst/>
                <a:uLnTx/>
                <a:uFillTx/>
                <a:latin typeface="Helvetica"/>
                <a:cs typeface="Helvetica"/>
              </a:rPr>
              <a:t> </a:t>
            </a:r>
            <a:r>
              <a:rPr lang="es-CO" sz="1600" b="1" dirty="0">
                <a:solidFill>
                  <a:schemeClr val="bg1"/>
                </a:solidFill>
                <a:latin typeface="Helvetica"/>
                <a:cs typeface="Helvetica"/>
              </a:rPr>
              <a:t>2023</a:t>
            </a:r>
            <a:endParaRPr kumimoji="0" lang="es-CO" sz="1600" b="1" i="0" u="none" strike="noStrike" kern="1200" cap="none" spc="0" normalizeH="0" baseline="0" noProof="0" dirty="0">
              <a:ln>
                <a:noFill/>
              </a:ln>
              <a:solidFill>
                <a:schemeClr val="bg1"/>
              </a:solidFill>
              <a:effectLst/>
              <a:uLnTx/>
              <a:uFillTx/>
              <a:latin typeface="Helvetica"/>
              <a:cs typeface="Helvetica"/>
            </a:endParaRPr>
          </a:p>
        </p:txBody>
      </p:sp>
    </p:spTree>
    <p:extLst>
      <p:ext uri="{BB962C8B-B14F-4D97-AF65-F5344CB8AC3E}">
        <p14:creationId xmlns:p14="http://schemas.microsoft.com/office/powerpoint/2010/main" val="4160248565"/>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CuadroTexto 8">
            <a:extLst>
              <a:ext uri="{FF2B5EF4-FFF2-40B4-BE49-F238E27FC236}">
                <a16:creationId xmlns:a16="http://schemas.microsoft.com/office/drawing/2014/main" id="{CA8634F0-E07D-449B-B9D8-E42B12B268CA}"/>
              </a:ext>
            </a:extLst>
          </p:cNvPr>
          <p:cNvSpPr txBox="1"/>
          <p:nvPr/>
        </p:nvSpPr>
        <p:spPr>
          <a:xfrm>
            <a:off x="6211957" y="3868292"/>
            <a:ext cx="5264538" cy="1077218"/>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s-ES" sz="3200" b="1" i="0" u="none" strike="noStrike" kern="1200" cap="none" spc="0" normalizeH="0" baseline="0" noProof="0">
                <a:ln>
                  <a:noFill/>
                </a:ln>
                <a:solidFill>
                  <a:prstClr val="white"/>
                </a:solidFill>
                <a:effectLst/>
                <a:uLnTx/>
                <a:uFillTx/>
                <a:latin typeface="Helvetica"/>
                <a:ea typeface="+mn-ea"/>
                <a:cs typeface="Helvetica"/>
              </a:rPr>
              <a:t>Programa </a:t>
            </a: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s-ES" sz="3200" b="1" i="0" u="none" strike="noStrike" kern="1200" cap="none" spc="0" normalizeH="0" baseline="0" noProof="0">
                <a:ln>
                  <a:noFill/>
                </a:ln>
                <a:solidFill>
                  <a:prstClr val="white"/>
                </a:solidFill>
                <a:effectLst/>
                <a:uLnTx/>
                <a:uFillTx/>
                <a:latin typeface="Helvetica"/>
                <a:ea typeface="+mn-ea"/>
                <a:cs typeface="Helvetica"/>
              </a:rPr>
              <a:t>SENA REFORZAMIENTOS</a:t>
            </a:r>
          </a:p>
        </p:txBody>
      </p:sp>
      <p:pic>
        <p:nvPicPr>
          <p:cNvPr id="7" name="Marcador de posición de imagen 6" descr="Dibujo de un parque&#10;&#10;Descripción generada automáticamente con confianza baja">
            <a:extLst>
              <a:ext uri="{FF2B5EF4-FFF2-40B4-BE49-F238E27FC236}">
                <a16:creationId xmlns:a16="http://schemas.microsoft.com/office/drawing/2014/main" id="{FC7EA73B-7255-4422-8319-EBC0E9F827B6}"/>
              </a:ext>
            </a:extLst>
          </p:cNvPr>
          <p:cNvPicPr>
            <a:picLocks noGrp="1" noChangeAspect="1"/>
          </p:cNvPicPr>
          <p:nvPr>
            <p:ph type="pic" idx="1"/>
          </p:nvPr>
        </p:nvPicPr>
        <p:blipFill rotWithShape="1">
          <a:blip r:embed="rId2" cstate="screen">
            <a:extLst>
              <a:ext uri="{28A0092B-C50C-407E-A947-70E740481C1C}">
                <a14:useLocalDpi xmlns:a14="http://schemas.microsoft.com/office/drawing/2010/main"/>
              </a:ext>
            </a:extLst>
          </a:blip>
          <a:srcRect/>
          <a:stretch/>
        </p:blipFill>
        <p:spPr>
          <a:xfrm>
            <a:off x="0" y="609601"/>
            <a:ext cx="6440557" cy="5883964"/>
          </a:xfrm>
        </p:spPr>
      </p:pic>
    </p:spTree>
    <p:extLst>
      <p:ext uri="{BB962C8B-B14F-4D97-AF65-F5344CB8AC3E}">
        <p14:creationId xmlns:p14="http://schemas.microsoft.com/office/powerpoint/2010/main" val="1841737717"/>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 name="object 3">
            <a:extLst>
              <a:ext uri="{FF2B5EF4-FFF2-40B4-BE49-F238E27FC236}">
                <a16:creationId xmlns:a16="http://schemas.microsoft.com/office/drawing/2014/main" id="{770B1A22-DC5A-4AC7-BF77-F40E6619A38C}"/>
              </a:ext>
            </a:extLst>
          </p:cNvPr>
          <p:cNvSpPr txBox="1"/>
          <p:nvPr/>
        </p:nvSpPr>
        <p:spPr>
          <a:xfrm>
            <a:off x="471884" y="623992"/>
            <a:ext cx="10389404" cy="321242"/>
          </a:xfrm>
          <a:prstGeom prst="rect">
            <a:avLst/>
          </a:prstGeom>
        </p:spPr>
        <p:txBody>
          <a:bodyPr vert="horz" wrap="square" lIns="0" tIns="13335" rIns="0" bIns="0" rtlCol="0">
            <a:spAutoFit/>
          </a:bodyPr>
          <a:lstStyle/>
          <a:p>
            <a:pPr marL="12700" lvl="0">
              <a:spcBef>
                <a:spcPts val="105"/>
              </a:spcBef>
              <a:defRPr/>
            </a:pPr>
            <a:r>
              <a:rPr lang="es-MX" sz="2000">
                <a:solidFill>
                  <a:srgbClr val="4471C4"/>
                </a:solidFill>
                <a:latin typeface="Arial"/>
                <a:cs typeface="Arial"/>
              </a:rPr>
              <a:t>Ejecución </a:t>
            </a:r>
            <a:r>
              <a:rPr kumimoji="0" lang="es-CO" sz="2000" b="0" i="0" u="none" strike="noStrike" kern="1200" cap="none" spc="0" normalizeH="0" baseline="0" noProof="0">
                <a:ln>
                  <a:noFill/>
                </a:ln>
                <a:solidFill>
                  <a:srgbClr val="4471C4"/>
                </a:solidFill>
                <a:effectLst/>
                <a:uLnTx/>
                <a:uFillTx/>
                <a:latin typeface="Arial"/>
                <a:ea typeface="+mn-ea"/>
                <a:cs typeface="Arial"/>
              </a:rPr>
              <a:t>– Reforzamiento Estructural</a:t>
            </a:r>
            <a:endParaRPr kumimoji="0" lang="es-CO" sz="2000" b="0" i="0" u="none" strike="noStrike" kern="1200" cap="none" spc="0" normalizeH="0" baseline="0" noProof="0">
              <a:ln>
                <a:noFill/>
              </a:ln>
              <a:solidFill>
                <a:prstClr val="black"/>
              </a:solidFill>
              <a:effectLst/>
              <a:uLnTx/>
              <a:uFillTx/>
              <a:latin typeface="Arial"/>
              <a:ea typeface="+mn-ea"/>
              <a:cs typeface="Arial"/>
            </a:endParaRPr>
          </a:p>
        </p:txBody>
      </p:sp>
      <p:sp>
        <p:nvSpPr>
          <p:cNvPr id="15" name="object 2">
            <a:extLst>
              <a:ext uri="{FF2B5EF4-FFF2-40B4-BE49-F238E27FC236}">
                <a16:creationId xmlns:a16="http://schemas.microsoft.com/office/drawing/2014/main" id="{EDF7B3A3-A325-461D-9979-E0FA32D7B4A8}"/>
              </a:ext>
            </a:extLst>
          </p:cNvPr>
          <p:cNvSpPr txBox="1">
            <a:spLocks/>
          </p:cNvSpPr>
          <p:nvPr/>
        </p:nvSpPr>
        <p:spPr>
          <a:xfrm>
            <a:off x="471884" y="202313"/>
            <a:ext cx="7200771" cy="382156"/>
          </a:xfrm>
          <a:prstGeom prst="rect">
            <a:avLst/>
          </a:prstGeom>
        </p:spPr>
        <p:txBody>
          <a:bodyPr vert="horz" wrap="square" lIns="0" tIns="12700" rIns="0" bIns="0" rtlCol="0">
            <a:spAutoFit/>
          </a:bodyPr>
          <a:lstStyle>
            <a:lvl1pPr>
              <a:defRPr sz="2400" b="0" i="0">
                <a:solidFill>
                  <a:srgbClr val="4471C4"/>
                </a:solidFill>
                <a:latin typeface="Arial"/>
                <a:ea typeface="+mj-ea"/>
                <a:cs typeface="Arial"/>
              </a:defRPr>
            </a:lvl1pPr>
          </a:lstStyle>
          <a:p>
            <a:pPr marL="12700">
              <a:spcBef>
                <a:spcPts val="100"/>
              </a:spcBef>
            </a:pPr>
            <a:r>
              <a:rPr lang="es-CO" kern="0" spc="-5"/>
              <a:t>Estado Proyecto Caldas, Antioquia  - Etapa 2 </a:t>
            </a:r>
            <a:endParaRPr lang="es-CO" kern="0"/>
          </a:p>
        </p:txBody>
      </p:sp>
      <p:sp>
        <p:nvSpPr>
          <p:cNvPr id="16" name="Rectángulo 15">
            <a:extLst>
              <a:ext uri="{FF2B5EF4-FFF2-40B4-BE49-F238E27FC236}">
                <a16:creationId xmlns:a16="http://schemas.microsoft.com/office/drawing/2014/main" id="{DEEE4452-C424-4B37-9952-D3E3DB7E36D8}"/>
              </a:ext>
            </a:extLst>
          </p:cNvPr>
          <p:cNvSpPr/>
          <p:nvPr/>
        </p:nvSpPr>
        <p:spPr>
          <a:xfrm>
            <a:off x="286832" y="1301857"/>
            <a:ext cx="11747602" cy="5378389"/>
          </a:xfrm>
          <a:prstGeom prst="rect">
            <a:avLst/>
          </a:prstGeom>
          <a:no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s-CO" sz="1800" b="0" i="0" u="none" strike="noStrike" kern="1200" cap="none" spc="0" normalizeH="0" baseline="0" noProof="0">
              <a:ln>
                <a:noFill/>
              </a:ln>
              <a:solidFill>
                <a:prstClr val="white"/>
              </a:solidFill>
              <a:effectLst/>
              <a:uLnTx/>
              <a:uFillTx/>
              <a:latin typeface="Calibri"/>
              <a:ea typeface="+mn-ea"/>
              <a:cs typeface="+mn-cs"/>
            </a:endParaRPr>
          </a:p>
        </p:txBody>
      </p:sp>
      <p:graphicFrame>
        <p:nvGraphicFramePr>
          <p:cNvPr id="18" name="Tabla 17">
            <a:extLst>
              <a:ext uri="{FF2B5EF4-FFF2-40B4-BE49-F238E27FC236}">
                <a16:creationId xmlns:a16="http://schemas.microsoft.com/office/drawing/2014/main" id="{A463C165-020C-4E5F-A993-33AC16B92A29}"/>
              </a:ext>
            </a:extLst>
          </p:cNvPr>
          <p:cNvGraphicFramePr>
            <a:graphicFrameLocks noGrp="1"/>
          </p:cNvGraphicFramePr>
          <p:nvPr>
            <p:extLst>
              <p:ext uri="{D42A27DB-BD31-4B8C-83A1-F6EECF244321}">
                <p14:modId xmlns:p14="http://schemas.microsoft.com/office/powerpoint/2010/main" val="4077031147"/>
              </p:ext>
            </p:extLst>
          </p:nvPr>
        </p:nvGraphicFramePr>
        <p:xfrm>
          <a:off x="550190" y="1572882"/>
          <a:ext cx="11209700" cy="4901948"/>
        </p:xfrm>
        <a:graphic>
          <a:graphicData uri="http://schemas.openxmlformats.org/drawingml/2006/table">
            <a:tbl>
              <a:tblPr/>
              <a:tblGrid>
                <a:gridCol w="2184099">
                  <a:extLst>
                    <a:ext uri="{9D8B030D-6E8A-4147-A177-3AD203B41FA5}">
                      <a16:colId xmlns:a16="http://schemas.microsoft.com/office/drawing/2014/main" val="20000"/>
                    </a:ext>
                  </a:extLst>
                </a:gridCol>
                <a:gridCol w="1702713">
                  <a:extLst>
                    <a:ext uri="{9D8B030D-6E8A-4147-A177-3AD203B41FA5}">
                      <a16:colId xmlns:a16="http://schemas.microsoft.com/office/drawing/2014/main" val="20001"/>
                    </a:ext>
                  </a:extLst>
                </a:gridCol>
                <a:gridCol w="2415212">
                  <a:extLst>
                    <a:ext uri="{9D8B030D-6E8A-4147-A177-3AD203B41FA5}">
                      <a16:colId xmlns:a16="http://schemas.microsoft.com/office/drawing/2014/main" val="1978876319"/>
                    </a:ext>
                  </a:extLst>
                </a:gridCol>
                <a:gridCol w="1965530">
                  <a:extLst>
                    <a:ext uri="{9D8B030D-6E8A-4147-A177-3AD203B41FA5}">
                      <a16:colId xmlns:a16="http://schemas.microsoft.com/office/drawing/2014/main" val="20002"/>
                    </a:ext>
                  </a:extLst>
                </a:gridCol>
                <a:gridCol w="1042499">
                  <a:extLst>
                    <a:ext uri="{9D8B030D-6E8A-4147-A177-3AD203B41FA5}">
                      <a16:colId xmlns:a16="http://schemas.microsoft.com/office/drawing/2014/main" val="20003"/>
                    </a:ext>
                  </a:extLst>
                </a:gridCol>
                <a:gridCol w="1899647">
                  <a:extLst>
                    <a:ext uri="{9D8B030D-6E8A-4147-A177-3AD203B41FA5}">
                      <a16:colId xmlns:a16="http://schemas.microsoft.com/office/drawing/2014/main" val="3158225201"/>
                    </a:ext>
                  </a:extLst>
                </a:gridCol>
              </a:tblGrid>
              <a:tr h="504140">
                <a:tc>
                  <a:txBody>
                    <a:bodyPr/>
                    <a:lstStyle/>
                    <a:p>
                      <a:pPr algn="ctr" fontAlgn="ctr"/>
                      <a:r>
                        <a:rPr lang="es-CO" sz="1000" b="1" i="0" u="none" strike="noStrike">
                          <a:solidFill>
                            <a:schemeClr val="bg1"/>
                          </a:solidFill>
                          <a:effectLst/>
                          <a:latin typeface="Arial"/>
                          <a:cs typeface="Arial"/>
                        </a:rPr>
                        <a:t>VALOR PROYECTO</a:t>
                      </a:r>
                    </a:p>
                    <a:p>
                      <a:pPr marL="0" marR="0" lvl="0" indent="0" algn="ctr">
                        <a:lnSpc>
                          <a:spcPct val="100000"/>
                        </a:lnSpc>
                        <a:spcBef>
                          <a:spcPts val="0"/>
                        </a:spcBef>
                        <a:spcAft>
                          <a:spcPts val="0"/>
                        </a:spcAft>
                        <a:buNone/>
                      </a:pPr>
                      <a:r>
                        <a:rPr lang="es-CO" sz="1400" b="1" i="0" u="none" strike="noStrike" baseline="0" noProof="0">
                          <a:solidFill>
                            <a:srgbClr val="FFFFFF"/>
                          </a:solidFill>
                          <a:effectLst/>
                          <a:latin typeface="Arial"/>
                        </a:rPr>
                        <a:t> </a:t>
                      </a:r>
                      <a:r>
                        <a:rPr lang="es-CO" sz="1200" b="1" i="0" u="none" strike="noStrike" baseline="0" noProof="0">
                          <a:solidFill>
                            <a:srgbClr val="FFFFFF"/>
                          </a:solidFill>
                          <a:effectLst/>
                          <a:latin typeface="Arial"/>
                        </a:rPr>
                        <a:t>$ 6.726.772.791,00 </a:t>
                      </a:r>
                      <a:endParaRPr lang="es-CO" sz="1200" b="1"/>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0070C0"/>
                    </a:solidFill>
                  </a:tcPr>
                </a:tc>
                <a:tc>
                  <a:txBody>
                    <a:bodyPr/>
                    <a:lstStyle/>
                    <a:p>
                      <a:pPr algn="ctr" fontAlgn="ctr"/>
                      <a:r>
                        <a:rPr lang="es-CO" sz="1000" b="1" i="0" u="none" strike="noStrike">
                          <a:solidFill>
                            <a:srgbClr val="FFFFFF"/>
                          </a:solidFill>
                          <a:effectLst/>
                          <a:latin typeface="Arial"/>
                          <a:cs typeface="Arial"/>
                        </a:rPr>
                        <a:t>FECHA INICIO </a:t>
                      </a:r>
                      <a:endParaRPr lang="es-CO" sz="1000" b="1" i="0" u="none" strike="noStrike">
                        <a:solidFill>
                          <a:srgbClr val="FFFFFF"/>
                        </a:solidFill>
                        <a:effectLst/>
                        <a:latin typeface="Arial" panose="020B0604020202020204" pitchFamily="34" charset="0"/>
                        <a:cs typeface="Arial" panose="020B0604020202020204" pitchFamily="34" charset="0"/>
                      </a:endParaRP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0070C0"/>
                    </a:solidFill>
                  </a:tcPr>
                </a:tc>
                <a:tc>
                  <a:txBody>
                    <a:bodyPr/>
                    <a:lstStyle/>
                    <a:p>
                      <a:pPr marL="0" marR="0" lvl="0" indent="0" algn="ctr" eaLnBrk="1" fontAlgn="ctr" latinLnBrk="0" hangingPunct="1">
                        <a:lnSpc>
                          <a:spcPct val="100000"/>
                        </a:lnSpc>
                        <a:spcBef>
                          <a:spcPts val="0"/>
                        </a:spcBef>
                        <a:spcAft>
                          <a:spcPts val="0"/>
                        </a:spcAft>
                        <a:buClrTx/>
                        <a:buSzTx/>
                        <a:buFontTx/>
                        <a:buNone/>
                      </a:pPr>
                      <a:r>
                        <a:rPr lang="es-CO" sz="1000" b="1" i="0" u="none" strike="noStrike">
                          <a:solidFill>
                            <a:srgbClr val="FFFFFF"/>
                          </a:solidFill>
                          <a:effectLst/>
                          <a:latin typeface="Arial"/>
                          <a:cs typeface="Arial"/>
                        </a:rPr>
                        <a:t>FECHA FIN </a:t>
                      </a:r>
                      <a:endParaRPr lang="es-CO" sz="1000" b="1" i="0" u="none" strike="noStrike">
                        <a:solidFill>
                          <a:srgbClr val="FFFFFF"/>
                        </a:solidFill>
                        <a:effectLst/>
                        <a:latin typeface="Arial" panose="020B0604020202020204" pitchFamily="34" charset="0"/>
                        <a:cs typeface="Arial" panose="020B0604020202020204" pitchFamily="34" charset="0"/>
                      </a:endParaRP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0070C0"/>
                    </a:solidFill>
                  </a:tcPr>
                </a:tc>
                <a:tc gridSpan="3">
                  <a:txBody>
                    <a:bodyPr/>
                    <a:lstStyle/>
                    <a:p>
                      <a:pPr algn="ctr" fontAlgn="ctr"/>
                      <a:r>
                        <a:rPr lang="es-ES" sz="1000" b="1" i="0" u="none" strike="noStrike">
                          <a:solidFill>
                            <a:srgbClr val="FFFFFF"/>
                          </a:solidFill>
                          <a:effectLst/>
                          <a:latin typeface="Arial"/>
                          <a:cs typeface="Arial"/>
                        </a:rPr>
                        <a:t>PORCENTAJES DE AVANCE ETAPA </a:t>
                      </a:r>
                      <a:endParaRPr lang="es-ES" sz="1000" b="1" i="0" u="none" strike="noStrike">
                        <a:solidFill>
                          <a:srgbClr val="FFFFFF"/>
                        </a:solidFill>
                        <a:effectLst/>
                        <a:latin typeface="Arial" panose="020B0604020202020204" pitchFamily="34" charset="0"/>
                        <a:cs typeface="Arial" panose="020B0604020202020204" pitchFamily="34" charset="0"/>
                      </a:endParaRP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0070C0"/>
                    </a:solidFill>
                  </a:tcPr>
                </a:tc>
                <a:tc hMerge="1">
                  <a:txBody>
                    <a:bodyPr/>
                    <a:lstStyle/>
                    <a:p>
                      <a:endParaRPr lang="es-CO"/>
                    </a:p>
                  </a:txBody>
                  <a:tcPr/>
                </a:tc>
                <a:tc hMerge="1">
                  <a:txBody>
                    <a:bodyPr/>
                    <a:lstStyle/>
                    <a:p>
                      <a:pPr algn="ctr" fontAlgn="ctr"/>
                      <a:endParaRPr lang="es-ES" sz="1200" b="1" i="0" u="none" strike="noStrike">
                        <a:solidFill>
                          <a:srgbClr val="FFFFFF"/>
                        </a:solidFill>
                        <a:effectLst/>
                        <a:latin typeface="Calibri" panose="020F0502020204030204" pitchFamily="34" charset="0"/>
                      </a:endParaRP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0070C0"/>
                    </a:solidFill>
                  </a:tcPr>
                </a:tc>
                <a:extLst>
                  <a:ext uri="{0D108BD9-81ED-4DB2-BD59-A6C34878D82A}">
                    <a16:rowId xmlns:a16="http://schemas.microsoft.com/office/drawing/2014/main" val="10000"/>
                  </a:ext>
                </a:extLst>
              </a:tr>
              <a:tr h="168046">
                <a:tc rowSpan="2">
                  <a:txBody>
                    <a:bodyPr/>
                    <a:lstStyle/>
                    <a:p>
                      <a:pPr marL="0" algn="l" fontAlgn="ctr"/>
                      <a:r>
                        <a:rPr lang="es-CO" sz="1200" b="1" i="0" u="none" strike="noStrike">
                          <a:solidFill>
                            <a:srgbClr val="000000"/>
                          </a:solidFill>
                          <a:effectLst/>
                          <a:latin typeface="Arial"/>
                          <a:ea typeface="+mn-ea"/>
                          <a:cs typeface="Arial"/>
                        </a:rPr>
                        <a:t>ETAPA 1:  $ 360.974.764,00</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rowSpan="2">
                  <a:txBody>
                    <a:bodyPr/>
                    <a:lstStyle/>
                    <a:p>
                      <a:pPr algn="ctr" fontAlgn="ctr"/>
                      <a:r>
                        <a:rPr lang="es-MX" sz="1000" b="0" i="0" u="none" strike="noStrike">
                          <a:solidFill>
                            <a:srgbClr val="000000"/>
                          </a:solidFill>
                          <a:effectLst/>
                          <a:latin typeface="Arial"/>
                          <a:cs typeface="Arial"/>
                        </a:rPr>
                        <a:t>15/06/2021</a:t>
                      </a:r>
                      <a:endParaRPr lang="es-CO" sz="1000" b="0" i="0" u="none" strike="noStrike">
                        <a:solidFill>
                          <a:srgbClr val="000000"/>
                        </a:solidFill>
                        <a:effectLst/>
                        <a:latin typeface="Arial"/>
                        <a:cs typeface="Arial"/>
                      </a:endParaRP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rowSpan="2">
                  <a:txBody>
                    <a:bodyPr/>
                    <a:lstStyle/>
                    <a:p>
                      <a:pPr algn="ctr" fontAlgn="ctr"/>
                      <a:r>
                        <a:rPr lang="es-MX" sz="1000" b="0" i="0" u="none" strike="noStrike">
                          <a:solidFill>
                            <a:srgbClr val="000000"/>
                          </a:solidFill>
                          <a:effectLst/>
                          <a:latin typeface="Arial"/>
                          <a:ea typeface="+mn-ea"/>
                          <a:cs typeface="Arial"/>
                        </a:rPr>
                        <a:t>15-12-2021</a:t>
                      </a:r>
                      <a:endParaRPr lang="es-CO" sz="1000" b="0" i="0" u="none" strike="noStrike">
                        <a:solidFill>
                          <a:srgbClr val="000000"/>
                        </a:solidFill>
                        <a:effectLst/>
                        <a:latin typeface="Arial"/>
                        <a:ea typeface="+mn-ea"/>
                        <a:cs typeface="Arial"/>
                      </a:endParaRP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ctr"/>
                      <a:r>
                        <a:rPr lang="es-CO" sz="1000" b="1" i="0" u="none" strike="noStrike">
                          <a:solidFill>
                            <a:srgbClr val="000000"/>
                          </a:solidFill>
                          <a:effectLst/>
                          <a:latin typeface="Arial"/>
                          <a:cs typeface="Arial"/>
                        </a:rPr>
                        <a:t>Programado</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ctr"/>
                      <a:r>
                        <a:rPr lang="es-ES" sz="1000" b="0" i="0" u="none" strike="noStrike">
                          <a:solidFill>
                            <a:srgbClr val="000000"/>
                          </a:solidFill>
                          <a:effectLst/>
                          <a:latin typeface="Arial"/>
                          <a:cs typeface="Arial"/>
                        </a:rPr>
                        <a:t>100 %</a:t>
                      </a:r>
                      <a:endParaRPr lang="es-CO" sz="1000" b="0" i="0" u="none" strike="noStrike">
                        <a:solidFill>
                          <a:srgbClr val="000000"/>
                        </a:solidFill>
                        <a:effectLst/>
                        <a:latin typeface="Arial"/>
                        <a:cs typeface="Arial"/>
                      </a:endParaRP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rowSpan="2">
                  <a:txBody>
                    <a:bodyPr/>
                    <a:lstStyle/>
                    <a:p>
                      <a:pPr algn="ctr" fontAlgn="ctr"/>
                      <a:r>
                        <a:rPr lang="es-MX" sz="1000" b="0" i="0" u="none" strike="noStrike">
                          <a:solidFill>
                            <a:schemeClr val="tx1"/>
                          </a:solidFill>
                          <a:effectLst/>
                          <a:latin typeface="Arial"/>
                          <a:cs typeface="Arial"/>
                        </a:rPr>
                        <a:t>APROBADO</a:t>
                      </a:r>
                      <a:endParaRPr lang="es-CO" sz="1000" b="0" i="0" u="none" strike="noStrike">
                        <a:solidFill>
                          <a:schemeClr val="tx1"/>
                        </a:solidFill>
                        <a:effectLst/>
                        <a:latin typeface="Arial"/>
                        <a:cs typeface="Arial"/>
                      </a:endParaRP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10001"/>
                  </a:ext>
                </a:extLst>
              </a:tr>
              <a:tr h="168046">
                <a:tc vMerge="1">
                  <a:txBody>
                    <a:bodyPr/>
                    <a:lstStyle/>
                    <a:p>
                      <a:endParaRPr lang="es-CO"/>
                    </a:p>
                  </a:txBody>
                  <a:tcPr/>
                </a:tc>
                <a:tc vMerge="1">
                  <a:txBody>
                    <a:bodyPr/>
                    <a:lstStyle/>
                    <a:p>
                      <a:endParaRPr lang="es-CO"/>
                    </a:p>
                  </a:txBody>
                  <a:tcPr/>
                </a:tc>
                <a:tc vMerge="1">
                  <a:txBody>
                    <a:bodyPr/>
                    <a:lstStyle/>
                    <a:p>
                      <a:pPr algn="l" fontAlgn="ctr"/>
                      <a:endParaRPr lang="es-CO" sz="1200" b="1" i="0" u="none" strike="noStrike">
                        <a:solidFill>
                          <a:srgbClr val="000000"/>
                        </a:solidFill>
                        <a:effectLst/>
                        <a:latin typeface="Calibri" panose="020F0502020204030204" pitchFamily="34" charset="0"/>
                      </a:endParaRP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ctr"/>
                      <a:r>
                        <a:rPr lang="es-CO" sz="1000" b="1" i="0" u="none" strike="noStrike">
                          <a:solidFill>
                            <a:srgbClr val="000000"/>
                          </a:solidFill>
                          <a:effectLst/>
                          <a:latin typeface="Arial"/>
                          <a:cs typeface="Arial"/>
                        </a:rPr>
                        <a:t>Ejecutado</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ctr"/>
                      <a:r>
                        <a:rPr lang="es-CO" sz="1000" b="0" i="0" u="none" strike="noStrike">
                          <a:solidFill>
                            <a:srgbClr val="000000"/>
                          </a:solidFill>
                          <a:effectLst/>
                          <a:latin typeface="Arial"/>
                          <a:cs typeface="Arial"/>
                        </a:rPr>
                        <a:t>100 %</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vMerge="1">
                  <a:txBody>
                    <a:bodyPr/>
                    <a:lstStyle/>
                    <a:p>
                      <a:endParaRPr lang="es-CO"/>
                    </a:p>
                  </a:txBody>
                  <a:tcPr/>
                </a:tc>
                <a:extLst>
                  <a:ext uri="{0D108BD9-81ED-4DB2-BD59-A6C34878D82A}">
                    <a16:rowId xmlns:a16="http://schemas.microsoft.com/office/drawing/2014/main" val="10002"/>
                  </a:ext>
                </a:extLst>
              </a:tr>
              <a:tr h="164352">
                <a:tc rowSpan="2">
                  <a:txBody>
                    <a:bodyPr/>
                    <a:lstStyle/>
                    <a:p>
                      <a:pPr marL="0" marR="0" lvl="0" indent="0" algn="l" eaLnBrk="1" fontAlgn="ctr" latinLnBrk="0" hangingPunct="1">
                        <a:lnSpc>
                          <a:spcPct val="100000"/>
                        </a:lnSpc>
                        <a:spcBef>
                          <a:spcPts val="0"/>
                        </a:spcBef>
                        <a:spcAft>
                          <a:spcPts val="0"/>
                        </a:spcAft>
                        <a:buClrTx/>
                        <a:buSzTx/>
                        <a:buFontTx/>
                        <a:buNone/>
                      </a:pPr>
                      <a:r>
                        <a:rPr lang="es-CO" sz="1200" b="1" i="0" u="none" strike="noStrike">
                          <a:solidFill>
                            <a:srgbClr val="000000"/>
                          </a:solidFill>
                          <a:effectLst/>
                          <a:latin typeface="Arial"/>
                          <a:ea typeface="+mn-ea"/>
                          <a:cs typeface="Arial"/>
                        </a:rPr>
                        <a:t>ETAPA 2: $ 6.365.798.027,00 </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rowSpan="2">
                  <a:txBody>
                    <a:bodyPr/>
                    <a:lstStyle/>
                    <a:p>
                      <a:pPr algn="ctr" fontAlgn="ctr"/>
                      <a:r>
                        <a:rPr lang="es-MX" sz="1000" b="1" i="0" u="none" strike="noStrike">
                          <a:solidFill>
                            <a:srgbClr val="000000"/>
                          </a:solidFill>
                          <a:effectLst/>
                          <a:latin typeface="Arial"/>
                          <a:cs typeface="Arial"/>
                        </a:rPr>
                        <a:t>06/04/2022</a:t>
                      </a:r>
                      <a:endParaRPr lang="es-CO" sz="1000" b="1" i="0" u="none" strike="noStrike">
                        <a:solidFill>
                          <a:srgbClr val="000000"/>
                        </a:solidFill>
                        <a:effectLst/>
                        <a:latin typeface="Arial"/>
                        <a:cs typeface="Arial"/>
                      </a:endParaRP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rowSpan="2">
                  <a:txBody>
                    <a:bodyPr/>
                    <a:lstStyle/>
                    <a:p>
                      <a:pPr algn="ctr" fontAlgn="ctr"/>
                      <a:r>
                        <a:rPr lang="es-MX" sz="1000" b="1" i="0" u="none" strike="noStrike">
                          <a:solidFill>
                            <a:srgbClr val="000000"/>
                          </a:solidFill>
                          <a:effectLst/>
                          <a:latin typeface="Arial"/>
                          <a:cs typeface="Arial"/>
                        </a:rPr>
                        <a:t>01/04/2022</a:t>
                      </a:r>
                      <a:endParaRPr lang="es-CO" sz="1000" b="1" i="0" u="none" strike="noStrike">
                        <a:solidFill>
                          <a:srgbClr val="000000"/>
                        </a:solidFill>
                        <a:effectLst/>
                        <a:latin typeface="Arial"/>
                        <a:cs typeface="Arial"/>
                      </a:endParaRP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ctr"/>
                      <a:r>
                        <a:rPr lang="es-CO" sz="1000" b="1" i="0" u="none" strike="noStrike">
                          <a:solidFill>
                            <a:srgbClr val="000000"/>
                          </a:solidFill>
                          <a:effectLst/>
                          <a:latin typeface="Arial"/>
                          <a:cs typeface="Arial"/>
                        </a:rPr>
                        <a:t>Programado</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ctr"/>
                      <a:r>
                        <a:rPr lang="es-ES" sz="1000" b="0" i="0" u="none" strike="noStrike">
                          <a:solidFill>
                            <a:srgbClr val="000000"/>
                          </a:solidFill>
                          <a:effectLst/>
                          <a:latin typeface="Arial"/>
                          <a:cs typeface="Arial"/>
                        </a:rPr>
                        <a:t>99.60%</a:t>
                      </a:r>
                      <a:endParaRPr lang="es-CO" sz="1000" b="0" i="0" u="none" strike="noStrike">
                        <a:solidFill>
                          <a:srgbClr val="000000"/>
                        </a:solidFill>
                        <a:effectLst/>
                        <a:latin typeface="Arial"/>
                        <a:cs typeface="Arial"/>
                      </a:endParaRP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rowSpan="2">
                  <a:txBody>
                    <a:bodyPr/>
                    <a:lstStyle/>
                    <a:p>
                      <a:pPr algn="ctr" fontAlgn="ctr"/>
                      <a:r>
                        <a:rPr lang="es-MX" sz="1400" b="1" i="0" u="none" strike="noStrike">
                          <a:solidFill>
                            <a:srgbClr val="FF0000"/>
                          </a:solidFill>
                          <a:effectLst/>
                          <a:latin typeface="Arial"/>
                          <a:cs typeface="Arial"/>
                        </a:rPr>
                        <a:t>-20.50%</a:t>
                      </a:r>
                      <a:endParaRPr lang="es-CO" sz="1400" b="1" i="0" u="none" strike="noStrike">
                        <a:solidFill>
                          <a:schemeClr val="accent6"/>
                        </a:solidFill>
                        <a:effectLst/>
                        <a:latin typeface="Arial"/>
                        <a:cs typeface="Arial"/>
                      </a:endParaRP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491549005"/>
                  </a:ext>
                </a:extLst>
              </a:tr>
              <a:tr h="164352">
                <a:tc vMerge="1">
                  <a:txBody>
                    <a:bodyPr/>
                    <a:lstStyle/>
                    <a:p>
                      <a:endParaRPr lang="es-CO"/>
                    </a:p>
                  </a:txBody>
                  <a:tcPr/>
                </a:tc>
                <a:tc vMerge="1">
                  <a:txBody>
                    <a:bodyPr/>
                    <a:lstStyle/>
                    <a:p>
                      <a:endParaRPr lang="es-CO"/>
                    </a:p>
                  </a:txBody>
                  <a:tcPr/>
                </a:tc>
                <a:tc vMerge="1">
                  <a:txBody>
                    <a:bodyPr/>
                    <a:lstStyle/>
                    <a:p>
                      <a:endParaRPr lang="es-CO"/>
                    </a:p>
                  </a:txBody>
                  <a:tcPr/>
                </a:tc>
                <a:tc>
                  <a:txBody>
                    <a:bodyPr/>
                    <a:lstStyle/>
                    <a:p>
                      <a:pPr algn="l" fontAlgn="ctr"/>
                      <a:r>
                        <a:rPr lang="es-CO" sz="1000" b="1" i="0" u="none" strike="noStrike">
                          <a:solidFill>
                            <a:srgbClr val="000000"/>
                          </a:solidFill>
                          <a:effectLst/>
                          <a:latin typeface="Arial"/>
                          <a:cs typeface="Arial"/>
                        </a:rPr>
                        <a:t>Ejecutado</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ctr"/>
                      <a:r>
                        <a:rPr lang="es-CO" sz="1000" b="0" i="0" u="none" strike="noStrike">
                          <a:solidFill>
                            <a:srgbClr val="000000"/>
                          </a:solidFill>
                          <a:effectLst/>
                          <a:latin typeface="Arial"/>
                          <a:cs typeface="Arial"/>
                        </a:rPr>
                        <a:t>79.10%</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vMerge="1">
                  <a:txBody>
                    <a:bodyPr/>
                    <a:lstStyle/>
                    <a:p>
                      <a:endParaRPr lang="es-CO"/>
                    </a:p>
                  </a:txBody>
                  <a:tcPr/>
                </a:tc>
                <a:extLst>
                  <a:ext uri="{0D108BD9-81ED-4DB2-BD59-A6C34878D82A}">
                    <a16:rowId xmlns:a16="http://schemas.microsoft.com/office/drawing/2014/main" val="3308951999"/>
                  </a:ext>
                </a:extLst>
              </a:tr>
              <a:tr h="323167">
                <a:tc>
                  <a:txBody>
                    <a:bodyPr/>
                    <a:lstStyle/>
                    <a:p>
                      <a:pPr marL="0" algn="ctr" fontAlgn="ctr"/>
                      <a:r>
                        <a:rPr lang="es-CO" sz="1000" b="1" i="0" u="none" strike="noStrike">
                          <a:solidFill>
                            <a:srgbClr val="FFFFFF"/>
                          </a:solidFill>
                          <a:effectLst/>
                          <a:latin typeface="Arial"/>
                          <a:ea typeface="+mn-ea"/>
                          <a:cs typeface="Arial"/>
                        </a:rPr>
                        <a:t>ALCANCE</a:t>
                      </a:r>
                    </a:p>
                    <a:p>
                      <a:pPr marL="0" algn="ctr" fontAlgn="ctr"/>
                      <a:r>
                        <a:rPr lang="es-CO" sz="1000" b="1" i="0" u="none" strike="noStrike">
                          <a:solidFill>
                            <a:srgbClr val="FFFFFF"/>
                          </a:solidFill>
                          <a:effectLst/>
                          <a:latin typeface="Arial"/>
                          <a:ea typeface="+mn-ea"/>
                          <a:cs typeface="Arial"/>
                        </a:rPr>
                        <a:t>BLOQUE</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0070C0"/>
                    </a:solidFill>
                  </a:tcPr>
                </a:tc>
                <a:tc>
                  <a:txBody>
                    <a:bodyPr/>
                    <a:lstStyle/>
                    <a:p>
                      <a:pPr marL="0" algn="ctr" fontAlgn="ctr"/>
                      <a:r>
                        <a:rPr lang="es-CO" sz="1000" b="1" i="0" u="none" strike="noStrike">
                          <a:solidFill>
                            <a:srgbClr val="FFFFFF"/>
                          </a:solidFill>
                          <a:effectLst/>
                          <a:latin typeface="Arial"/>
                          <a:ea typeface="+mn-ea"/>
                          <a:cs typeface="Arial"/>
                        </a:rPr>
                        <a:t>AREA PRIORIZADA</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0070C0"/>
                    </a:solidFill>
                  </a:tcPr>
                </a:tc>
                <a:tc>
                  <a:txBody>
                    <a:bodyPr/>
                    <a:lstStyle/>
                    <a:p>
                      <a:pPr marL="0" marR="0" lvl="0" indent="0" algn="ctr" defTabSz="914400" eaLnBrk="1" fontAlgn="ctr" latinLnBrk="0" hangingPunct="1">
                        <a:lnSpc>
                          <a:spcPct val="100000"/>
                        </a:lnSpc>
                        <a:spcBef>
                          <a:spcPts val="0"/>
                        </a:spcBef>
                        <a:spcAft>
                          <a:spcPts val="0"/>
                        </a:spcAft>
                        <a:buClrTx/>
                        <a:buSzTx/>
                        <a:buFontTx/>
                        <a:buNone/>
                        <a:tabLst/>
                        <a:defRPr/>
                      </a:pPr>
                      <a:r>
                        <a:rPr lang="es-CO" sz="1000" b="1" i="0" u="none" strike="noStrike">
                          <a:solidFill>
                            <a:srgbClr val="FFFFFF"/>
                          </a:solidFill>
                          <a:effectLst/>
                          <a:latin typeface="Arial"/>
                          <a:ea typeface="+mn-ea"/>
                          <a:cs typeface="Arial"/>
                        </a:rPr>
                        <a:t>AREA DESARROLLADA</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0070C0"/>
                    </a:solidFill>
                  </a:tcPr>
                </a:tc>
                <a:tc gridSpan="3">
                  <a:txBody>
                    <a:bodyPr/>
                    <a:lstStyle/>
                    <a:p>
                      <a:pPr marL="0" algn="ctr" fontAlgn="ctr"/>
                      <a:r>
                        <a:rPr lang="es-CO" sz="1000" b="1" i="0" u="none" strike="noStrike">
                          <a:solidFill>
                            <a:srgbClr val="FFFFFF"/>
                          </a:solidFill>
                          <a:effectLst/>
                          <a:latin typeface="Arial"/>
                          <a:ea typeface="+mn-ea"/>
                          <a:cs typeface="Arial"/>
                        </a:rPr>
                        <a:t>USO</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0070C0"/>
                    </a:solidFill>
                  </a:tcPr>
                </a:tc>
                <a:tc hMerge="1">
                  <a:txBody>
                    <a:bodyPr/>
                    <a:lstStyle/>
                    <a:p>
                      <a:pPr marL="0" algn="ctr" fontAlgn="ctr"/>
                      <a:endParaRPr lang="es-CO" sz="1200" b="1" i="0" u="none" strike="noStrike">
                        <a:solidFill>
                          <a:srgbClr val="FFFFFF"/>
                        </a:solidFill>
                        <a:effectLst/>
                        <a:latin typeface="Calibri" panose="020F0502020204030204" pitchFamily="34" charset="0"/>
                        <a:ea typeface="+mn-ea"/>
                        <a:cs typeface="+mn-cs"/>
                      </a:endParaRP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0070C0"/>
                    </a:solidFill>
                  </a:tcPr>
                </a:tc>
                <a:tc hMerge="1">
                  <a:txBody>
                    <a:bodyPr/>
                    <a:lstStyle/>
                    <a:p>
                      <a:pPr marL="0" algn="ctr" fontAlgn="ctr"/>
                      <a:endParaRPr lang="es-CO" sz="1200" b="1" i="0" u="none" strike="noStrike">
                        <a:solidFill>
                          <a:srgbClr val="FFFFFF"/>
                        </a:solidFill>
                        <a:effectLst/>
                        <a:latin typeface="Calibri" panose="020F0502020204030204" pitchFamily="34" charset="0"/>
                        <a:ea typeface="+mn-ea"/>
                        <a:cs typeface="+mn-cs"/>
                      </a:endParaRP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0070C0"/>
                    </a:solidFill>
                  </a:tcPr>
                </a:tc>
                <a:extLst>
                  <a:ext uri="{0D108BD9-81ED-4DB2-BD59-A6C34878D82A}">
                    <a16:rowId xmlns:a16="http://schemas.microsoft.com/office/drawing/2014/main" val="4016759698"/>
                  </a:ext>
                </a:extLst>
              </a:tr>
              <a:tr h="1483768">
                <a:tc>
                  <a:txBody>
                    <a:bodyPr/>
                    <a:lstStyle/>
                    <a:p>
                      <a:pPr algn="ctr" fontAlgn="ctr"/>
                      <a:r>
                        <a:rPr lang="es-MX" sz="1000" b="1" i="0" u="none" strike="noStrike" baseline="0">
                          <a:solidFill>
                            <a:schemeClr val="tx1"/>
                          </a:solidFill>
                          <a:latin typeface="Arial"/>
                          <a:ea typeface="+mn-ea"/>
                          <a:cs typeface="Arial"/>
                        </a:rPr>
                        <a:t>16.1.</a:t>
                      </a:r>
                    </a:p>
                    <a:p>
                      <a:pPr algn="ctr" fontAlgn="ctr"/>
                      <a:r>
                        <a:rPr lang="es-MX" sz="1000" b="1" i="0" u="none" strike="noStrike" baseline="0">
                          <a:solidFill>
                            <a:schemeClr val="tx1"/>
                          </a:solidFill>
                          <a:latin typeface="Arial"/>
                          <a:ea typeface="+mn-ea"/>
                          <a:cs typeface="Arial"/>
                        </a:rPr>
                        <a:t>16.2</a:t>
                      </a:r>
                    </a:p>
                    <a:p>
                      <a:pPr algn="ctr" fontAlgn="ctr"/>
                      <a:r>
                        <a:rPr lang="es-MX" sz="1000" b="1" i="0" u="none" strike="noStrike" baseline="0">
                          <a:solidFill>
                            <a:schemeClr val="tx1"/>
                          </a:solidFill>
                          <a:latin typeface="Arial"/>
                          <a:ea typeface="+mn-ea"/>
                          <a:cs typeface="Arial"/>
                        </a:rPr>
                        <a:t>42</a:t>
                      </a:r>
                    </a:p>
                    <a:p>
                      <a:pPr algn="ctr" fontAlgn="ctr"/>
                      <a:r>
                        <a:rPr lang="es-MX" sz="1000" b="1" i="0" u="none" strike="noStrike" baseline="0">
                          <a:solidFill>
                            <a:schemeClr val="tx1"/>
                          </a:solidFill>
                          <a:latin typeface="Arial"/>
                          <a:ea typeface="+mn-ea"/>
                          <a:cs typeface="Arial"/>
                        </a:rPr>
                        <a:t>66.1</a:t>
                      </a:r>
                    </a:p>
                    <a:p>
                      <a:pPr algn="ctr" fontAlgn="ctr"/>
                      <a:r>
                        <a:rPr lang="es-MX" sz="1000" b="1" i="0" u="sng" strike="noStrike" baseline="0">
                          <a:solidFill>
                            <a:schemeClr val="tx1"/>
                          </a:solidFill>
                          <a:latin typeface="Arial"/>
                          <a:ea typeface="+mn-ea"/>
                          <a:cs typeface="Arial"/>
                        </a:rPr>
                        <a:t>66.2</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ctr"/>
                      <a:r>
                        <a:rPr lang="es-CO" sz="1000" b="0" i="0" u="none" strike="noStrike">
                          <a:solidFill>
                            <a:schemeClr val="tx2"/>
                          </a:solidFill>
                          <a:effectLst/>
                          <a:latin typeface="Arial"/>
                          <a:cs typeface="Arial"/>
                        </a:rPr>
                        <a:t>1387,31 M2</a:t>
                      </a:r>
                    </a:p>
                    <a:p>
                      <a:pPr algn="ctr" fontAlgn="ctr"/>
                      <a:r>
                        <a:rPr lang="es-CO" sz="1000" b="0" i="0" u="none" strike="noStrike">
                          <a:solidFill>
                            <a:schemeClr val="tx2"/>
                          </a:solidFill>
                          <a:effectLst/>
                          <a:latin typeface="Arial"/>
                          <a:cs typeface="Arial"/>
                        </a:rPr>
                        <a:t>1358,58 M2</a:t>
                      </a:r>
                    </a:p>
                    <a:p>
                      <a:pPr algn="ctr" fontAlgn="ctr"/>
                      <a:r>
                        <a:rPr lang="es-CO" sz="1000" b="0" i="0" u="none" strike="noStrike">
                          <a:solidFill>
                            <a:schemeClr val="tx2"/>
                          </a:solidFill>
                          <a:effectLst/>
                          <a:latin typeface="Arial"/>
                          <a:cs typeface="Arial"/>
                        </a:rPr>
                        <a:t>256,69 M2</a:t>
                      </a:r>
                    </a:p>
                    <a:p>
                      <a:pPr algn="ctr" fontAlgn="ctr"/>
                      <a:r>
                        <a:rPr lang="es-CO" sz="1000" b="0" i="0" u="none" strike="noStrike">
                          <a:solidFill>
                            <a:schemeClr val="tx2"/>
                          </a:solidFill>
                          <a:effectLst/>
                          <a:latin typeface="Arial"/>
                          <a:cs typeface="Arial"/>
                        </a:rPr>
                        <a:t>263,41 M2</a:t>
                      </a:r>
                    </a:p>
                    <a:p>
                      <a:pPr algn="ctr" fontAlgn="ctr"/>
                      <a:r>
                        <a:rPr lang="es-MX" sz="1000" b="0" i="0" u="sng" strike="noStrike">
                          <a:solidFill>
                            <a:schemeClr val="tx2"/>
                          </a:solidFill>
                          <a:effectLst/>
                          <a:latin typeface="Arial"/>
                          <a:cs typeface="Arial"/>
                        </a:rPr>
                        <a:t>121,56 M2</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marR="0" lvl="0" indent="0" algn="l">
                        <a:lnSpc>
                          <a:spcPct val="100000"/>
                        </a:lnSpc>
                        <a:spcBef>
                          <a:spcPts val="0"/>
                        </a:spcBef>
                        <a:spcAft>
                          <a:spcPts val="0"/>
                        </a:spcAft>
                        <a:buNone/>
                      </a:pPr>
                      <a:endParaRPr lang="en-US" sz="1000" b="0" i="0" u="none" strike="noStrike" noProof="0">
                        <a:effectLst/>
                      </a:endParaRPr>
                    </a:p>
                    <a:p>
                      <a:pPr lvl="0" algn="l">
                        <a:buNone/>
                      </a:pPr>
                      <a:r>
                        <a:rPr lang="es-MX" sz="1000" b="0" i="0" u="none" strike="noStrike" noProof="0">
                          <a:solidFill>
                            <a:schemeClr val="tx1"/>
                          </a:solidFill>
                          <a:effectLst/>
                          <a:latin typeface="Arial"/>
                        </a:rPr>
                        <a:t>CENTRO DE RECURSOS NATURALES RENOVABLES LA SALADA, CALDAS, ANTIOQUIA.</a:t>
                      </a:r>
                      <a:endParaRPr lang="en-US" sz="1000" b="0" i="0" u="none" strike="noStrike" noProof="0">
                        <a:effectLst/>
                      </a:endParaRPr>
                    </a:p>
                    <a:p>
                      <a:pPr marL="0" marR="0" lvl="0" indent="0" algn="ctr">
                        <a:lnSpc>
                          <a:spcPct val="100000"/>
                        </a:lnSpc>
                        <a:spcBef>
                          <a:spcPts val="0"/>
                        </a:spcBef>
                        <a:spcAft>
                          <a:spcPts val="0"/>
                        </a:spcAft>
                        <a:buClrTx/>
                        <a:buSzTx/>
                        <a:buFontTx/>
                        <a:buNone/>
                      </a:pPr>
                      <a:endParaRPr lang="es-MX" sz="1000" b="1" i="0" u="none" strike="noStrike">
                        <a:solidFill>
                          <a:srgbClr val="000000"/>
                        </a:solidFill>
                        <a:effectLst/>
                        <a:latin typeface="Arial"/>
                        <a:cs typeface="Arial"/>
                      </a:endParaRPr>
                    </a:p>
                    <a:p>
                      <a:pPr marL="0" marR="0" lvl="0" indent="0" algn="ctr" defTabSz="914400">
                        <a:lnSpc>
                          <a:spcPct val="100000"/>
                        </a:lnSpc>
                        <a:spcBef>
                          <a:spcPts val="0"/>
                        </a:spcBef>
                        <a:spcAft>
                          <a:spcPts val="0"/>
                        </a:spcAft>
                        <a:buClrTx/>
                        <a:buSzTx/>
                        <a:buFontTx/>
                        <a:buNone/>
                        <a:tabLst/>
                        <a:defRPr/>
                      </a:pPr>
                      <a:r>
                        <a:rPr lang="es-MX" sz="1000" b="1" i="0" u="none" strike="noStrike">
                          <a:solidFill>
                            <a:srgbClr val="000000"/>
                          </a:solidFill>
                          <a:effectLst/>
                          <a:latin typeface="Arial"/>
                          <a:cs typeface="Arial"/>
                        </a:rPr>
                        <a:t>TOTAL 3887,75 M2</a:t>
                      </a:r>
                      <a:endParaRPr lang="es-MX"/>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ctr"/>
                      <a:r>
                        <a:rPr lang="es-MX" sz="1000" b="0" i="0" u="none" strike="noStrike">
                          <a:solidFill>
                            <a:schemeClr val="tx1"/>
                          </a:solidFill>
                          <a:effectLst/>
                          <a:latin typeface="Arial"/>
                          <a:cs typeface="Arial"/>
                        </a:rPr>
                        <a:t>EDIFICIO CENTRAL 16.1.</a:t>
                      </a:r>
                    </a:p>
                    <a:p>
                      <a:pPr marL="0" marR="0" lvl="0" indent="0" algn="l" defTabSz="914400" eaLnBrk="1" fontAlgn="ctr" latinLnBrk="0" hangingPunct="1">
                        <a:lnSpc>
                          <a:spcPct val="100000"/>
                        </a:lnSpc>
                        <a:spcBef>
                          <a:spcPts val="0"/>
                        </a:spcBef>
                        <a:spcAft>
                          <a:spcPts val="0"/>
                        </a:spcAft>
                        <a:buClrTx/>
                        <a:buSzTx/>
                        <a:buFontTx/>
                        <a:buNone/>
                        <a:tabLst/>
                        <a:defRPr/>
                      </a:pPr>
                      <a:r>
                        <a:rPr lang="es-MX" sz="1000" b="0" i="0" u="none" strike="noStrike">
                          <a:solidFill>
                            <a:schemeClr val="tx1"/>
                          </a:solidFill>
                          <a:effectLst/>
                          <a:latin typeface="Arial"/>
                          <a:cs typeface="Arial"/>
                        </a:rPr>
                        <a:t>EDIFICIO CENTRAL 16.2</a:t>
                      </a:r>
                    </a:p>
                    <a:p>
                      <a:pPr algn="l" fontAlgn="ctr"/>
                      <a:r>
                        <a:rPr lang="es-MX" sz="1000" b="0" i="0" u="none" strike="noStrike">
                          <a:solidFill>
                            <a:schemeClr val="tx1"/>
                          </a:solidFill>
                          <a:effectLst/>
                          <a:latin typeface="Arial"/>
                          <a:cs typeface="Arial"/>
                        </a:rPr>
                        <a:t>TALLER AUTOMATIZACIÓN</a:t>
                      </a:r>
                    </a:p>
                    <a:p>
                      <a:pPr algn="l" fontAlgn="ctr"/>
                      <a:r>
                        <a:rPr lang="es-MX" sz="1000" b="0" i="0" u="none" strike="noStrike">
                          <a:solidFill>
                            <a:schemeClr val="tx1"/>
                          </a:solidFill>
                          <a:effectLst/>
                          <a:latin typeface="Arial"/>
                          <a:cs typeface="Arial"/>
                        </a:rPr>
                        <a:t>TALLER LÁCTEOS 66.1.</a:t>
                      </a:r>
                    </a:p>
                    <a:p>
                      <a:pPr marL="0" marR="0" lvl="0" indent="0" algn="l" defTabSz="914400" eaLnBrk="1" fontAlgn="ctr" latinLnBrk="0" hangingPunct="1">
                        <a:lnSpc>
                          <a:spcPct val="100000"/>
                        </a:lnSpc>
                        <a:spcBef>
                          <a:spcPts val="0"/>
                        </a:spcBef>
                        <a:spcAft>
                          <a:spcPts val="0"/>
                        </a:spcAft>
                        <a:buClrTx/>
                        <a:buSzTx/>
                        <a:buFontTx/>
                        <a:buNone/>
                        <a:tabLst/>
                        <a:defRPr/>
                      </a:pPr>
                      <a:r>
                        <a:rPr lang="es-MX" sz="1000" b="0" i="0" u="none" strike="noStrike">
                          <a:solidFill>
                            <a:schemeClr val="tx1"/>
                          </a:solidFill>
                          <a:effectLst/>
                          <a:latin typeface="Arial"/>
                          <a:cs typeface="Arial"/>
                        </a:rPr>
                        <a:t>TALLER LÁCTEOS 66.2.</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gridSpan="2">
                  <a:txBody>
                    <a:bodyPr/>
                    <a:lstStyle/>
                    <a:p>
                      <a:pPr marL="0" lvl="0" indent="0" algn="l">
                        <a:lnSpc>
                          <a:spcPct val="100000"/>
                        </a:lnSpc>
                        <a:spcBef>
                          <a:spcPts val="0"/>
                        </a:spcBef>
                        <a:spcAft>
                          <a:spcPts val="0"/>
                        </a:spcAft>
                        <a:buNone/>
                      </a:pPr>
                      <a:r>
                        <a:rPr lang="es-MX" sz="1000" b="1" i="0" u="none" strike="noStrike">
                          <a:solidFill>
                            <a:schemeClr val="tx1"/>
                          </a:solidFill>
                          <a:effectLst/>
                          <a:latin typeface="Arial"/>
                          <a:cs typeface="Arial"/>
                        </a:rPr>
                        <a:t>Medición con corte al 28/03/2023.</a:t>
                      </a:r>
                      <a:endParaRPr lang="es-ES" b="1"/>
                    </a:p>
                    <a:p>
                      <a:pPr marL="0" lvl="0" indent="0" algn="l">
                        <a:lnSpc>
                          <a:spcPct val="100000"/>
                        </a:lnSpc>
                        <a:spcBef>
                          <a:spcPts val="0"/>
                        </a:spcBef>
                        <a:spcAft>
                          <a:spcPts val="0"/>
                        </a:spcAft>
                        <a:buNone/>
                      </a:pPr>
                      <a:endParaRPr lang="es-MX" sz="1000" b="0" i="0" u="none" strike="noStrike">
                        <a:solidFill>
                          <a:schemeClr val="tx1"/>
                        </a:solidFill>
                        <a:effectLst/>
                        <a:latin typeface="Arial"/>
                        <a:cs typeface="Arial"/>
                      </a:endParaRPr>
                    </a:p>
                    <a:p>
                      <a:pPr marL="0" lvl="0" indent="0" algn="l">
                        <a:lnSpc>
                          <a:spcPct val="100000"/>
                        </a:lnSpc>
                        <a:spcBef>
                          <a:spcPts val="0"/>
                        </a:spcBef>
                        <a:spcAft>
                          <a:spcPts val="0"/>
                        </a:spcAft>
                        <a:buNone/>
                      </a:pPr>
                      <a:r>
                        <a:rPr lang="es-MX" sz="1000" b="0" i="0" u="none" strike="noStrike">
                          <a:solidFill>
                            <a:schemeClr val="tx1"/>
                          </a:solidFill>
                          <a:effectLst/>
                          <a:latin typeface="Arial"/>
                          <a:cs typeface="Arial"/>
                        </a:rPr>
                        <a:t>BLOQUE 16 - Ejecutado 75.87%</a:t>
                      </a:r>
                      <a:endParaRPr lang="es-ES" b="0"/>
                    </a:p>
                    <a:p>
                      <a:pPr marL="0" lvl="0" indent="0" algn="l">
                        <a:lnSpc>
                          <a:spcPct val="100000"/>
                        </a:lnSpc>
                        <a:spcBef>
                          <a:spcPts val="0"/>
                        </a:spcBef>
                        <a:spcAft>
                          <a:spcPts val="0"/>
                        </a:spcAft>
                        <a:buNone/>
                      </a:pPr>
                      <a:r>
                        <a:rPr lang="es-MX" sz="1000" b="0" i="0" u="none" strike="noStrike" noProof="0">
                          <a:solidFill>
                            <a:schemeClr val="tx1"/>
                          </a:solidFill>
                          <a:effectLst/>
                          <a:latin typeface="Arial"/>
                        </a:rPr>
                        <a:t>BLOQUE 42 - Ejecutado 97%.</a:t>
                      </a:r>
                    </a:p>
                    <a:p>
                      <a:pPr marL="0" lvl="0" indent="0" algn="l">
                        <a:lnSpc>
                          <a:spcPct val="100000"/>
                        </a:lnSpc>
                        <a:spcBef>
                          <a:spcPts val="0"/>
                        </a:spcBef>
                        <a:spcAft>
                          <a:spcPts val="0"/>
                        </a:spcAft>
                        <a:buNone/>
                      </a:pPr>
                      <a:r>
                        <a:rPr lang="es-MX" sz="1000" b="0" i="0" u="none" strike="noStrike" noProof="0">
                          <a:solidFill>
                            <a:schemeClr val="tx1"/>
                          </a:solidFill>
                          <a:effectLst/>
                          <a:latin typeface="Arial"/>
                        </a:rPr>
                        <a:t>BLOQUE 66 - Ejecutado 90%.</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hMerge="1">
                  <a:txBody>
                    <a:bodyPr/>
                    <a:lstStyle/>
                    <a:p>
                      <a:pPr algn="ctr" fontAlgn="ctr"/>
                      <a:endParaRPr lang="es-CO" sz="1200" b="0" i="0" u="none" strike="noStrike">
                        <a:solidFill>
                          <a:srgbClr val="000000"/>
                        </a:solidFill>
                        <a:effectLst/>
                        <a:latin typeface="Calibri" panose="020F0502020204030204" pitchFamily="34" charset="0"/>
                      </a:endParaRP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3229802230"/>
                  </a:ext>
                </a:extLst>
              </a:tr>
              <a:tr h="1926077">
                <a:tc gridSpan="6">
                  <a:txBody>
                    <a:bodyPr/>
                    <a:lstStyle/>
                    <a:p>
                      <a:pPr marL="0" marR="0" lvl="0" indent="0" algn="just">
                        <a:lnSpc>
                          <a:spcPct val="100000"/>
                        </a:lnSpc>
                        <a:spcBef>
                          <a:spcPts val="0"/>
                        </a:spcBef>
                        <a:spcAft>
                          <a:spcPts val="0"/>
                        </a:spcAft>
                        <a:buNone/>
                      </a:pPr>
                      <a:r>
                        <a:rPr lang="es-CO" sz="1200" b="1" i="0" u="none" strike="noStrike" baseline="0" noProof="0">
                          <a:solidFill>
                            <a:schemeClr val="tx2"/>
                          </a:solidFill>
                          <a:latin typeface="Arial Narrow"/>
                        </a:rPr>
                        <a:t>ACCIONES INMEDIATAS A IMPLEMENTAR.</a:t>
                      </a:r>
                      <a:r>
                        <a:rPr lang="en-US" sz="1200" b="0" i="0" u="none" strike="noStrike" baseline="0" noProof="0">
                          <a:solidFill>
                            <a:schemeClr val="tx2"/>
                          </a:solidFill>
                          <a:latin typeface="Arial Narrow"/>
                        </a:rPr>
                        <a:t> </a:t>
                      </a:r>
                      <a:r>
                        <a:rPr lang="es-CO" sz="1200" b="0" i="0" u="none" strike="noStrike" baseline="0" noProof="0">
                          <a:latin typeface="Calibri"/>
                        </a:rPr>
                        <a:t>A</a:t>
                      </a:r>
                      <a:r>
                        <a:rPr lang="es-CO" sz="1200" b="0" i="0" u="none" strike="noStrike" baseline="0" noProof="0">
                          <a:latin typeface="Arial Narrow"/>
                        </a:rPr>
                        <a:t> la fecha se reporta un atraso del </a:t>
                      </a:r>
                      <a:r>
                        <a:rPr lang="es-CO" sz="1200" b="1" i="0" u="none" strike="noStrike" baseline="0" noProof="0">
                          <a:latin typeface="Arial Narrow"/>
                        </a:rPr>
                        <a:t>20.54%. Se surten trámites administrativos </a:t>
                      </a:r>
                      <a:endParaRPr lang="en-US"/>
                    </a:p>
                    <a:p>
                      <a:pPr marL="0" marR="0" lvl="0" indent="0" algn="just">
                        <a:lnSpc>
                          <a:spcPct val="100000"/>
                        </a:lnSpc>
                        <a:spcBef>
                          <a:spcPts val="0"/>
                        </a:spcBef>
                        <a:spcAft>
                          <a:spcPts val="0"/>
                        </a:spcAft>
                        <a:buNone/>
                      </a:pPr>
                      <a:endParaRPr lang="es-CO" sz="1200" b="1" i="0" u="none" strike="noStrike" baseline="0" noProof="0"/>
                    </a:p>
                    <a:p>
                      <a:pPr marL="0" marR="0" lvl="0" indent="0" algn="just">
                        <a:lnSpc>
                          <a:spcPct val="100000"/>
                        </a:lnSpc>
                        <a:spcBef>
                          <a:spcPts val="0"/>
                        </a:spcBef>
                        <a:spcAft>
                          <a:spcPts val="0"/>
                        </a:spcAft>
                        <a:buNone/>
                      </a:pPr>
                      <a:r>
                        <a:rPr lang="es-CO" sz="1200" b="1" i="0" u="none" strike="noStrike" baseline="0" noProof="0"/>
                        <a:t>1</a:t>
                      </a:r>
                      <a:r>
                        <a:rPr lang="es-CO" sz="1200" b="0" i="0" u="none" strike="noStrike" baseline="0" noProof="0"/>
                        <a:t>. Aplicación procedimiento de apremio contrato de interventoría. Se sometió a aprobación del comité técnico No 71 de fecha 27/03/2023 y se presenta a aprobación de comité fiduciario No 72 de</a:t>
                      </a:r>
                      <a:r>
                        <a:rPr lang="es-CO" sz="1200" b="1" i="0" u="none" strike="noStrike" baseline="0" noProof="0"/>
                        <a:t> fecha 28/03/2023</a:t>
                      </a:r>
                      <a:r>
                        <a:rPr lang="es-CO" sz="1200" b="0" i="0" u="none" strike="noStrike" baseline="0" noProof="0"/>
                        <a:t> para aplicación.</a:t>
                      </a:r>
                      <a:endParaRPr lang="en-US"/>
                    </a:p>
                    <a:p>
                      <a:pPr marL="0" lvl="0" indent="0" algn="l">
                        <a:lnSpc>
                          <a:spcPct val="100000"/>
                        </a:lnSpc>
                        <a:spcBef>
                          <a:spcPts val="0"/>
                        </a:spcBef>
                        <a:spcAft>
                          <a:spcPts val="0"/>
                        </a:spcAft>
                        <a:buClr>
                          <a:srgbClr val="112C69"/>
                        </a:buClr>
                        <a:buFont typeface="Arial"/>
                        <a:buChar char="•"/>
                      </a:pPr>
                      <a:r>
                        <a:rPr lang="es-CO" sz="1200" b="1" i="0" u="none" strike="noStrike" baseline="0" noProof="0"/>
                        <a:t>2</a:t>
                      </a:r>
                      <a:r>
                        <a:rPr lang="es-CO" sz="1200" b="0" i="0" u="none" strike="noStrike" baseline="0" noProof="0"/>
                        <a:t>. Aplicación procedimiento de apremio contrato de obra. Se radico solicitud mediante comunicación No 2202352002795 de fecha </a:t>
                      </a:r>
                      <a:r>
                        <a:rPr lang="es-CO" sz="1200" b="1" i="0" u="none" strike="noStrike" baseline="0" noProof="0"/>
                        <a:t>24/03/2023.</a:t>
                      </a:r>
                      <a:endParaRPr lang="en-US" b="1"/>
                    </a:p>
                    <a:p>
                      <a:pPr marL="0" lvl="0" indent="0" algn="l">
                        <a:lnSpc>
                          <a:spcPct val="100000"/>
                        </a:lnSpc>
                        <a:spcBef>
                          <a:spcPts val="0"/>
                        </a:spcBef>
                        <a:spcAft>
                          <a:spcPts val="0"/>
                        </a:spcAft>
                        <a:buClr>
                          <a:srgbClr val="112C69"/>
                        </a:buClr>
                        <a:buFont typeface="Arial"/>
                        <a:buChar char="•"/>
                      </a:pPr>
                      <a:r>
                        <a:rPr lang="es-CO" sz="1200" b="1" i="0" u="none" strike="noStrike" baseline="0" noProof="0"/>
                        <a:t>3. </a:t>
                      </a:r>
                      <a:r>
                        <a:rPr lang="es-CO" sz="1200" b="0" i="0" u="none" strike="noStrike" baseline="0" noProof="0"/>
                        <a:t>Se presenta solicitud de prórroga por cuarenta y cinco (45) días calendario para ambos contratos derivados y adición de recursos por valor de </a:t>
                      </a:r>
                      <a:r>
                        <a:rPr lang="es-CO" sz="1200" b="1" i="0" u="none" strike="noStrike" baseline="0" noProof="0"/>
                        <a:t>$ 30,293,273,53.</a:t>
                      </a:r>
                      <a:endParaRPr lang="es-CO"/>
                    </a:p>
                    <a:p>
                      <a:pPr marL="0" lvl="0" indent="0" algn="l">
                        <a:lnSpc>
                          <a:spcPct val="100000"/>
                        </a:lnSpc>
                        <a:spcBef>
                          <a:spcPts val="0"/>
                        </a:spcBef>
                        <a:spcAft>
                          <a:spcPts val="0"/>
                        </a:spcAft>
                        <a:buClr>
                          <a:srgbClr val="112C69"/>
                        </a:buClr>
                        <a:buFont typeface="Arial"/>
                        <a:buChar char="•"/>
                      </a:pPr>
                      <a:r>
                        <a:rPr lang="es-CO" sz="1200" b="1" i="0" u="none" strike="noStrike" baseline="0" noProof="0"/>
                        <a:t>4.</a:t>
                      </a:r>
                      <a:r>
                        <a:rPr lang="es-CO" sz="1200" b="0" i="0" u="none" strike="noStrike" baseline="0" noProof="0"/>
                        <a:t> En revisión presupuestos y balances finales de los edificios por parte de interventoría. El ultimo compromisos de entrega está definido para el día </a:t>
                      </a:r>
                      <a:r>
                        <a:rPr lang="es-CO" sz="1200" b="1" i="0" u="none" strike="noStrike" baseline="0" noProof="0"/>
                        <a:t>29/03/2023.</a:t>
                      </a:r>
                      <a:endParaRPr lang="es-CO"/>
                    </a:p>
                    <a:p>
                      <a:pPr marL="228600" marR="0" lvl="0" indent="-228600" algn="just">
                        <a:lnSpc>
                          <a:spcPct val="100000"/>
                        </a:lnSpc>
                        <a:spcBef>
                          <a:spcPts val="0"/>
                        </a:spcBef>
                        <a:spcAft>
                          <a:spcPts val="0"/>
                        </a:spcAft>
                        <a:buClr>
                          <a:srgbClr val="112C69"/>
                        </a:buClr>
                        <a:buAutoNum type="arabicPeriod"/>
                      </a:pPr>
                      <a:endParaRPr lang="es-CO" sz="1200" b="0" i="0" u="none" strike="noStrike" baseline="0" noProof="0">
                        <a:solidFill>
                          <a:schemeClr val="tx2"/>
                        </a:solidFill>
                        <a:latin typeface="Arial Narrow"/>
                      </a:endParaRPr>
                    </a:p>
                    <a:p>
                      <a:pPr marL="0" marR="0" lvl="0" indent="0" algn="just">
                        <a:lnSpc>
                          <a:spcPct val="100000"/>
                        </a:lnSpc>
                        <a:spcBef>
                          <a:spcPts val="0"/>
                        </a:spcBef>
                        <a:spcAft>
                          <a:spcPts val="0"/>
                        </a:spcAft>
                        <a:buClr>
                          <a:srgbClr val="112C69"/>
                        </a:buClr>
                        <a:buNone/>
                      </a:pPr>
                      <a:r>
                        <a:rPr lang="es-CO" sz="1200" b="1" i="0" u="none" strike="noStrike" baseline="0" noProof="0">
                          <a:solidFill>
                            <a:schemeClr val="tx2"/>
                          </a:solidFill>
                          <a:latin typeface="Arial Narrow"/>
                        </a:rPr>
                        <a:t>PERSONAL Y MANO DE OBRA: Personal Administrativo 6; personal operativo 43 y personal subcontratistas 21.</a:t>
                      </a:r>
                      <a:endParaRPr lang="es-CO" sz="1200" b="0" i="0" u="none" strike="noStrike" baseline="0" noProof="0">
                        <a:solidFill>
                          <a:schemeClr val="tx2"/>
                        </a:solidFill>
                        <a:latin typeface="Arial Narrow"/>
                      </a:endParaRPr>
                    </a:p>
                  </a:txBody>
                  <a:tcPr marL="9524" marR="9524" marT="9524" marB="0" anchor="ctr">
                    <a:lnL w="6350">
                      <a:solidFill>
                        <a:srgbClr val="000000"/>
                      </a:solidFill>
                    </a:lnL>
                    <a:lnR w="6350">
                      <a:solidFill>
                        <a:srgbClr val="000000"/>
                      </a:solidFill>
                    </a:lnR>
                    <a:lnT w="6350">
                      <a:solidFill>
                        <a:srgbClr val="000000"/>
                      </a:solidFill>
                    </a:lnT>
                    <a:lnB w="6350">
                      <a:solidFill>
                        <a:srgbClr val="000000"/>
                      </a:solidFill>
                    </a:lnB>
                  </a:tcPr>
                </a:tc>
                <a:tc hMerge="1">
                  <a:txBody>
                    <a:bodyPr/>
                    <a:lstStyle/>
                    <a:p>
                      <a:endParaRPr lang="es-ES"/>
                    </a:p>
                  </a:txBody>
                  <a:tcPr marL="9524" marR="9524" marT="9524" marB="0" anchor="ctr">
                    <a:lnL w="6350">
                      <a:solidFill>
                        <a:srgbClr val="000000"/>
                      </a:solidFill>
                    </a:lnL>
                    <a:lnR w="6350">
                      <a:solidFill>
                        <a:srgbClr val="000000"/>
                      </a:solidFill>
                    </a:lnR>
                    <a:lnT w="6350">
                      <a:solidFill>
                        <a:srgbClr val="000000"/>
                      </a:solidFill>
                    </a:lnT>
                    <a:lnB w="6350">
                      <a:solidFill>
                        <a:srgbClr val="000000"/>
                      </a:solidFill>
                    </a:lnB>
                  </a:tcPr>
                </a:tc>
                <a:tc hMerge="1">
                  <a:txBody>
                    <a:bodyPr/>
                    <a:lstStyle/>
                    <a:p>
                      <a:pPr defTabSz="914400">
                        <a:tabLst/>
                        <a:defRPr/>
                      </a:pPr>
                      <a:endParaRPr lang="es-ES"/>
                    </a:p>
                  </a:txBody>
                  <a:tcPr marL="9524" marR="9524" marT="9524" marB="0" anchor="ctr">
                    <a:lnL w="6350">
                      <a:solidFill>
                        <a:srgbClr val="000000"/>
                      </a:solidFill>
                    </a:lnL>
                    <a:lnR w="6350">
                      <a:solidFill>
                        <a:srgbClr val="000000"/>
                      </a:solidFill>
                    </a:lnR>
                    <a:lnT w="6350">
                      <a:solidFill>
                        <a:srgbClr val="000000"/>
                      </a:solidFill>
                    </a:lnT>
                    <a:lnB w="6350">
                      <a:solidFill>
                        <a:srgbClr val="000000"/>
                      </a:solidFill>
                    </a:lnB>
                  </a:tcPr>
                </a:tc>
                <a:tc hMerge="1">
                  <a:txBody>
                    <a:bodyPr/>
                    <a:lstStyle/>
                    <a:p>
                      <a:pPr defTabSz="914400">
                        <a:tabLst/>
                        <a:defRPr/>
                      </a:pPr>
                      <a:endParaRPr lang="es-ES"/>
                    </a:p>
                  </a:txBody>
                  <a:tcPr marL="9524" marR="9524" marT="9524" marB="0" anchor="ctr">
                    <a:lnL w="6350">
                      <a:solidFill>
                        <a:srgbClr val="000000"/>
                      </a:solidFill>
                    </a:lnL>
                    <a:lnR w="6350">
                      <a:solidFill>
                        <a:srgbClr val="000000"/>
                      </a:solidFill>
                    </a:lnR>
                    <a:lnT w="6350">
                      <a:solidFill>
                        <a:srgbClr val="000000"/>
                      </a:solidFill>
                    </a:lnT>
                    <a:lnB w="6350">
                      <a:solidFill>
                        <a:srgbClr val="000000"/>
                      </a:solidFill>
                    </a:lnB>
                  </a:tcPr>
                </a:tc>
                <a:tc hMerge="1">
                  <a:txBody>
                    <a:bodyPr/>
                    <a:lstStyle/>
                    <a:p>
                      <a:endParaRPr lang="es-ES"/>
                    </a:p>
                  </a:txBody>
                  <a:tcPr/>
                </a:tc>
                <a:tc hMerge="1">
                  <a:txBody>
                    <a:bodyPr/>
                    <a:lstStyle/>
                    <a:p>
                      <a:endParaRPr lang="es-ES"/>
                    </a:p>
                  </a:txBody>
                  <a:tcPr>
                    <a:lnL w="6350" cap="flat" cmpd="sng" algn="ctr">
                      <a:solidFill>
                        <a:srgbClr val="000000"/>
                      </a:solidFill>
                      <a:prstDash val="solid"/>
                      <a:round/>
                      <a:headEnd type="none" w="med" len="med"/>
                      <a:tailEnd type="none" w="med" len="med"/>
                    </a:lnL>
                    <a:lnT w="6350" cap="flat" cmpd="sng" algn="ctr">
                      <a:solidFill>
                        <a:srgbClr val="000000"/>
                      </a:solidFill>
                      <a:prstDash val="solid"/>
                      <a:round/>
                      <a:headEnd type="none" w="med" len="med"/>
                      <a:tailEnd type="none" w="med" len="med"/>
                    </a:lnT>
                  </a:tcPr>
                </a:tc>
                <a:extLst>
                  <a:ext uri="{0D108BD9-81ED-4DB2-BD59-A6C34878D82A}">
                    <a16:rowId xmlns:a16="http://schemas.microsoft.com/office/drawing/2014/main" val="2937924560"/>
                  </a:ext>
                </a:extLst>
              </a:tr>
            </a:tbl>
          </a:graphicData>
        </a:graphic>
      </p:graphicFrame>
    </p:spTree>
    <p:extLst>
      <p:ext uri="{BB962C8B-B14F-4D97-AF65-F5344CB8AC3E}">
        <p14:creationId xmlns:p14="http://schemas.microsoft.com/office/powerpoint/2010/main" val="1662828479"/>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 name="Rectángulo 13">
            <a:extLst>
              <a:ext uri="{FF2B5EF4-FFF2-40B4-BE49-F238E27FC236}">
                <a16:creationId xmlns:a16="http://schemas.microsoft.com/office/drawing/2014/main" id="{050E3008-23C5-4460-A74B-723A7B29AA78}"/>
              </a:ext>
            </a:extLst>
          </p:cNvPr>
          <p:cNvSpPr/>
          <p:nvPr/>
        </p:nvSpPr>
        <p:spPr>
          <a:xfrm>
            <a:off x="310013" y="399663"/>
            <a:ext cx="5405611" cy="285784"/>
          </a:xfrm>
          <a:prstGeom prst="rect">
            <a:avLst/>
          </a:prstGeom>
        </p:spPr>
        <p:txBody>
          <a:bodyPr wrap="square">
            <a:spAutoFit/>
          </a:bodyPr>
          <a:lstStyle/>
          <a:p>
            <a:pPr algn="just">
              <a:lnSpc>
                <a:spcPct val="115000"/>
              </a:lnSpc>
              <a:spcAft>
                <a:spcPts val="1000"/>
              </a:spcAft>
            </a:pPr>
            <a:r>
              <a:rPr lang="es-MX" sz="1200">
                <a:solidFill>
                  <a:schemeClr val="accent1">
                    <a:lumMod val="75000"/>
                  </a:schemeClr>
                </a:solidFill>
                <a:latin typeface="Century Gothic" panose="020B0502020202020204" pitchFamily="34" charset="0"/>
                <a:ea typeface="Calibri" panose="020F0502020204030204" pitchFamily="34" charset="0"/>
                <a:cs typeface="Times New Roman" panose="02020603050405020304" pitchFamily="18" charset="0"/>
              </a:rPr>
              <a:t> </a:t>
            </a:r>
          </a:p>
        </p:txBody>
      </p:sp>
      <p:sp>
        <p:nvSpPr>
          <p:cNvPr id="22" name="object 3">
            <a:extLst>
              <a:ext uri="{FF2B5EF4-FFF2-40B4-BE49-F238E27FC236}">
                <a16:creationId xmlns:a16="http://schemas.microsoft.com/office/drawing/2014/main" id="{4C5EDDE0-63B9-4076-83CA-D803125AA8C9}"/>
              </a:ext>
            </a:extLst>
          </p:cNvPr>
          <p:cNvSpPr txBox="1"/>
          <p:nvPr/>
        </p:nvSpPr>
        <p:spPr>
          <a:xfrm>
            <a:off x="471884" y="666196"/>
            <a:ext cx="10389404" cy="321242"/>
          </a:xfrm>
          <a:prstGeom prst="rect">
            <a:avLst/>
          </a:prstGeom>
        </p:spPr>
        <p:txBody>
          <a:bodyPr vert="horz" wrap="square" lIns="0" tIns="13335" rIns="0" bIns="0" rtlCol="0">
            <a:spAutoFit/>
          </a:bodyPr>
          <a:lstStyle/>
          <a:p>
            <a:pPr marL="12700" lvl="0">
              <a:spcBef>
                <a:spcPts val="105"/>
              </a:spcBef>
              <a:defRPr/>
            </a:pPr>
            <a:r>
              <a:rPr kumimoji="0" lang="es-MX" sz="2000" b="0" i="0" u="none" strike="noStrike" kern="1200" cap="none" spc="0" normalizeH="0" baseline="0" noProof="0">
                <a:ln>
                  <a:noFill/>
                </a:ln>
                <a:solidFill>
                  <a:srgbClr val="4471C4"/>
                </a:solidFill>
                <a:effectLst/>
                <a:uLnTx/>
                <a:uFillTx/>
                <a:latin typeface="Arial"/>
                <a:ea typeface="+mn-ea"/>
                <a:cs typeface="Arial"/>
              </a:rPr>
              <a:t>Ejecución</a:t>
            </a:r>
            <a:r>
              <a:rPr kumimoji="0" lang="es-CO" sz="2000" b="0" i="0" u="none" strike="noStrike" kern="1200" cap="none" spc="0" normalizeH="0" baseline="0" noProof="0">
                <a:ln>
                  <a:noFill/>
                </a:ln>
                <a:solidFill>
                  <a:srgbClr val="4471C4"/>
                </a:solidFill>
                <a:effectLst/>
                <a:uLnTx/>
                <a:uFillTx/>
                <a:latin typeface="Arial"/>
                <a:ea typeface="+mn-ea"/>
                <a:cs typeface="Arial"/>
              </a:rPr>
              <a:t>– Reforzamiento Estructural</a:t>
            </a:r>
            <a:endParaRPr kumimoji="0" lang="es-CO" sz="2000" b="0" i="0" u="none" strike="noStrike" kern="1200" cap="none" spc="0" normalizeH="0" baseline="0" noProof="0">
              <a:ln>
                <a:noFill/>
              </a:ln>
              <a:solidFill>
                <a:prstClr val="black"/>
              </a:solidFill>
              <a:effectLst/>
              <a:uLnTx/>
              <a:uFillTx/>
              <a:latin typeface="Arial"/>
              <a:ea typeface="+mn-ea"/>
              <a:cs typeface="Arial"/>
            </a:endParaRPr>
          </a:p>
        </p:txBody>
      </p:sp>
      <p:sp>
        <p:nvSpPr>
          <p:cNvPr id="23" name="object 2">
            <a:extLst>
              <a:ext uri="{FF2B5EF4-FFF2-40B4-BE49-F238E27FC236}">
                <a16:creationId xmlns:a16="http://schemas.microsoft.com/office/drawing/2014/main" id="{8FBC9DCB-D7E7-4D9D-BC3C-6AC7528C625C}"/>
              </a:ext>
            </a:extLst>
          </p:cNvPr>
          <p:cNvSpPr txBox="1">
            <a:spLocks/>
          </p:cNvSpPr>
          <p:nvPr/>
        </p:nvSpPr>
        <p:spPr>
          <a:xfrm>
            <a:off x="471884" y="202313"/>
            <a:ext cx="7200771" cy="382156"/>
          </a:xfrm>
          <a:prstGeom prst="rect">
            <a:avLst/>
          </a:prstGeom>
        </p:spPr>
        <p:txBody>
          <a:bodyPr vert="horz" wrap="square" lIns="0" tIns="12700" rIns="0" bIns="0" rtlCol="0">
            <a:spAutoFit/>
          </a:bodyPr>
          <a:lstStyle>
            <a:lvl1pPr>
              <a:defRPr sz="2400" b="0" i="0">
                <a:solidFill>
                  <a:srgbClr val="4471C4"/>
                </a:solidFill>
                <a:latin typeface="Arial"/>
                <a:ea typeface="+mj-ea"/>
                <a:cs typeface="Arial"/>
              </a:defRPr>
            </a:lvl1pPr>
          </a:lstStyle>
          <a:p>
            <a:pPr marL="12700">
              <a:spcBef>
                <a:spcPts val="100"/>
              </a:spcBef>
            </a:pPr>
            <a:r>
              <a:rPr lang="es-CO" kern="0" spc="-5"/>
              <a:t>Estado Proyecto Caldas, Antioquia  - Etapa 2 </a:t>
            </a:r>
            <a:endParaRPr lang="es-CO" kern="0"/>
          </a:p>
        </p:txBody>
      </p:sp>
      <p:sp>
        <p:nvSpPr>
          <p:cNvPr id="24" name="Rectángulo 23">
            <a:extLst>
              <a:ext uri="{FF2B5EF4-FFF2-40B4-BE49-F238E27FC236}">
                <a16:creationId xmlns:a16="http://schemas.microsoft.com/office/drawing/2014/main" id="{A85FB1BC-BD9D-420F-8443-808144A18457}"/>
              </a:ext>
            </a:extLst>
          </p:cNvPr>
          <p:cNvSpPr/>
          <p:nvPr/>
        </p:nvSpPr>
        <p:spPr>
          <a:xfrm>
            <a:off x="331303" y="1069166"/>
            <a:ext cx="11628785" cy="5586522"/>
          </a:xfrm>
          <a:prstGeom prst="rect">
            <a:avLst/>
          </a:prstGeom>
          <a:no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s-CO" sz="1800" b="0" i="0" u="none" strike="noStrike" kern="1200" cap="none" spc="0" normalizeH="0" baseline="0" noProof="0">
              <a:ln>
                <a:noFill/>
              </a:ln>
              <a:solidFill>
                <a:prstClr val="white"/>
              </a:solidFill>
              <a:effectLst/>
              <a:uLnTx/>
              <a:uFillTx/>
              <a:latin typeface="Calibri"/>
              <a:ea typeface="+mn-ea"/>
              <a:cs typeface="+mn-cs"/>
            </a:endParaRPr>
          </a:p>
        </p:txBody>
      </p:sp>
      <p:sp>
        <p:nvSpPr>
          <p:cNvPr id="25" name="CuadroTexto 24">
            <a:extLst>
              <a:ext uri="{FF2B5EF4-FFF2-40B4-BE49-F238E27FC236}">
                <a16:creationId xmlns:a16="http://schemas.microsoft.com/office/drawing/2014/main" id="{25A43C9F-C602-43E7-90EB-482BB1A61B12}"/>
              </a:ext>
            </a:extLst>
          </p:cNvPr>
          <p:cNvSpPr txBox="1"/>
          <p:nvPr/>
        </p:nvSpPr>
        <p:spPr>
          <a:xfrm>
            <a:off x="471884" y="2829947"/>
            <a:ext cx="11190233" cy="1754326"/>
          </a:xfrm>
          <a:prstGeom prst="rect">
            <a:avLst/>
          </a:prstGeom>
          <a:noFill/>
        </p:spPr>
        <p:txBody>
          <a:bodyPr wrap="square" rtlCol="0">
            <a:spAutoFit/>
          </a:bodyPr>
          <a:lstStyle/>
          <a:p>
            <a:pPr algn="ctr"/>
            <a:r>
              <a:rPr lang="es-MX" sz="5400">
                <a:solidFill>
                  <a:schemeClr val="accent1"/>
                </a:solidFill>
                <a:latin typeface="Arial Narrow" panose="020B0606020202030204" pitchFamily="34" charset="0"/>
              </a:rPr>
              <a:t>EDIFICIO CENTRAL </a:t>
            </a:r>
          </a:p>
          <a:p>
            <a:pPr algn="ctr"/>
            <a:r>
              <a:rPr lang="es-MX" sz="5400">
                <a:solidFill>
                  <a:schemeClr val="accent1"/>
                </a:solidFill>
                <a:latin typeface="Arial Narrow" panose="020B0606020202030204" pitchFamily="34" charset="0"/>
              </a:rPr>
              <a:t>EDIFICIO 16.1 Y EDIFICIO 16.2</a:t>
            </a:r>
            <a:endParaRPr lang="es-CO" sz="5400">
              <a:solidFill>
                <a:schemeClr val="accent1"/>
              </a:solidFill>
              <a:latin typeface="Arial Narrow" panose="020B0606020202030204" pitchFamily="34" charset="0"/>
            </a:endParaRPr>
          </a:p>
        </p:txBody>
      </p:sp>
    </p:spTree>
    <p:extLst>
      <p:ext uri="{BB962C8B-B14F-4D97-AF65-F5344CB8AC3E}">
        <p14:creationId xmlns:p14="http://schemas.microsoft.com/office/powerpoint/2010/main" val="2333065211"/>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object 3">
            <a:extLst>
              <a:ext uri="{FF2B5EF4-FFF2-40B4-BE49-F238E27FC236}">
                <a16:creationId xmlns:a16="http://schemas.microsoft.com/office/drawing/2014/main" id="{67C56F7D-03D3-4737-8302-3A96C25881E8}"/>
              </a:ext>
            </a:extLst>
          </p:cNvPr>
          <p:cNvSpPr txBox="1"/>
          <p:nvPr/>
        </p:nvSpPr>
        <p:spPr>
          <a:xfrm>
            <a:off x="471884" y="666196"/>
            <a:ext cx="10389404" cy="321242"/>
          </a:xfrm>
          <a:prstGeom prst="rect">
            <a:avLst/>
          </a:prstGeom>
        </p:spPr>
        <p:txBody>
          <a:bodyPr vert="horz" wrap="square" lIns="0" tIns="13335" rIns="0" bIns="0" rtlCol="0">
            <a:spAutoFit/>
          </a:bodyPr>
          <a:lstStyle/>
          <a:p>
            <a:pPr marL="12700" lvl="0">
              <a:spcBef>
                <a:spcPts val="105"/>
              </a:spcBef>
              <a:defRPr/>
            </a:pPr>
            <a:r>
              <a:rPr kumimoji="0" lang="es-MX" sz="2000" b="0" i="0" u="none" strike="noStrike" kern="1200" cap="none" spc="0" normalizeH="0" baseline="0" noProof="0">
                <a:ln>
                  <a:noFill/>
                </a:ln>
                <a:solidFill>
                  <a:srgbClr val="4471C4"/>
                </a:solidFill>
                <a:effectLst/>
                <a:uLnTx/>
                <a:uFillTx/>
                <a:latin typeface="Arial"/>
                <a:ea typeface="+mn-ea"/>
                <a:cs typeface="Arial"/>
              </a:rPr>
              <a:t>Ejecución</a:t>
            </a:r>
            <a:r>
              <a:rPr kumimoji="0" lang="es-CO" sz="2000" b="0" i="0" u="none" strike="noStrike" kern="1200" cap="none" spc="0" normalizeH="0" baseline="0" noProof="0">
                <a:ln>
                  <a:noFill/>
                </a:ln>
                <a:solidFill>
                  <a:srgbClr val="4471C4"/>
                </a:solidFill>
                <a:effectLst/>
                <a:uLnTx/>
                <a:uFillTx/>
                <a:latin typeface="Arial"/>
                <a:ea typeface="+mn-ea"/>
                <a:cs typeface="Arial"/>
              </a:rPr>
              <a:t>– Reforzamiento Estructural</a:t>
            </a:r>
            <a:endParaRPr kumimoji="0" lang="es-CO" sz="2000" b="0" i="0" u="none" strike="noStrike" kern="1200" cap="none" spc="0" normalizeH="0" baseline="0" noProof="0">
              <a:ln>
                <a:noFill/>
              </a:ln>
              <a:solidFill>
                <a:prstClr val="black"/>
              </a:solidFill>
              <a:effectLst/>
              <a:uLnTx/>
              <a:uFillTx/>
              <a:latin typeface="Arial"/>
              <a:ea typeface="+mn-ea"/>
              <a:cs typeface="Arial"/>
            </a:endParaRPr>
          </a:p>
        </p:txBody>
      </p:sp>
      <p:sp>
        <p:nvSpPr>
          <p:cNvPr id="7" name="object 2">
            <a:extLst>
              <a:ext uri="{FF2B5EF4-FFF2-40B4-BE49-F238E27FC236}">
                <a16:creationId xmlns:a16="http://schemas.microsoft.com/office/drawing/2014/main" id="{3F41DE53-99CB-4A0F-A355-3F1EAD0969E9}"/>
              </a:ext>
            </a:extLst>
          </p:cNvPr>
          <p:cNvSpPr txBox="1">
            <a:spLocks/>
          </p:cNvSpPr>
          <p:nvPr/>
        </p:nvSpPr>
        <p:spPr>
          <a:xfrm>
            <a:off x="471884" y="202313"/>
            <a:ext cx="7200771" cy="382156"/>
          </a:xfrm>
          <a:prstGeom prst="rect">
            <a:avLst/>
          </a:prstGeom>
        </p:spPr>
        <p:txBody>
          <a:bodyPr vert="horz" wrap="square" lIns="0" tIns="12700" rIns="0" bIns="0" rtlCol="0">
            <a:spAutoFit/>
          </a:bodyPr>
          <a:lstStyle>
            <a:lvl1pPr>
              <a:defRPr sz="2400" b="0" i="0">
                <a:solidFill>
                  <a:srgbClr val="4471C4"/>
                </a:solidFill>
                <a:latin typeface="Arial"/>
                <a:ea typeface="+mj-ea"/>
                <a:cs typeface="Arial"/>
              </a:defRPr>
            </a:lvl1pPr>
          </a:lstStyle>
          <a:p>
            <a:pPr marL="12700">
              <a:spcBef>
                <a:spcPts val="100"/>
              </a:spcBef>
            </a:pPr>
            <a:r>
              <a:rPr lang="es-CO" kern="0" spc="-5"/>
              <a:t>Estado Proyecto Caldas, Antioquia  - Etapa 2 </a:t>
            </a:r>
            <a:endParaRPr lang="es-CO" kern="0"/>
          </a:p>
        </p:txBody>
      </p:sp>
      <p:sp>
        <p:nvSpPr>
          <p:cNvPr id="8" name="Rectángulo 7">
            <a:extLst>
              <a:ext uri="{FF2B5EF4-FFF2-40B4-BE49-F238E27FC236}">
                <a16:creationId xmlns:a16="http://schemas.microsoft.com/office/drawing/2014/main" id="{7AE3AC83-3BB3-4877-A993-491BE293F5C6}"/>
              </a:ext>
            </a:extLst>
          </p:cNvPr>
          <p:cNvSpPr/>
          <p:nvPr/>
        </p:nvSpPr>
        <p:spPr>
          <a:xfrm>
            <a:off x="340949" y="1069165"/>
            <a:ext cx="11788559" cy="5386500"/>
          </a:xfrm>
          <a:prstGeom prst="rect">
            <a:avLst/>
          </a:prstGeom>
          <a:no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s-CO" sz="1800" b="0" i="0" u="none" strike="noStrike" kern="1200" cap="none" spc="0" normalizeH="0" baseline="0" noProof="0">
              <a:ln>
                <a:noFill/>
              </a:ln>
              <a:solidFill>
                <a:prstClr val="white"/>
              </a:solidFill>
              <a:effectLst/>
              <a:uLnTx/>
              <a:uFillTx/>
              <a:latin typeface="Calibri"/>
              <a:ea typeface="+mn-ea"/>
              <a:cs typeface="+mn-cs"/>
            </a:endParaRPr>
          </a:p>
        </p:txBody>
      </p:sp>
      <p:sp>
        <p:nvSpPr>
          <p:cNvPr id="13" name="CuadroTexto 12">
            <a:extLst>
              <a:ext uri="{FF2B5EF4-FFF2-40B4-BE49-F238E27FC236}">
                <a16:creationId xmlns:a16="http://schemas.microsoft.com/office/drawing/2014/main" id="{B372B412-4289-4F77-B628-509988C3BDBD}"/>
              </a:ext>
            </a:extLst>
          </p:cNvPr>
          <p:cNvSpPr txBox="1"/>
          <p:nvPr/>
        </p:nvSpPr>
        <p:spPr>
          <a:xfrm>
            <a:off x="3197422" y="5816640"/>
            <a:ext cx="6485413" cy="307777"/>
          </a:xfrm>
          <a:prstGeom prst="rect">
            <a:avLst/>
          </a:prstGeom>
          <a:noFill/>
        </p:spPr>
        <p:txBody>
          <a:bodyPr wrap="square" lIns="91440" tIns="45720" rIns="91440" bIns="45720" rtlCol="0" anchor="t">
            <a:spAutoFit/>
          </a:bodyPr>
          <a:lstStyle/>
          <a:p>
            <a:pPr algn="ctr"/>
            <a:r>
              <a:rPr lang="es-MX" sz="1400" b="1"/>
              <a:t>VISTA PARTICULAR INTERVENCIÓN DE REFORZAMIENTO ESTRUCTURAL EDIFICIO 16.1.</a:t>
            </a:r>
            <a:endParaRPr lang="es-CO" sz="1400" b="1">
              <a:cs typeface="Calibri"/>
            </a:endParaRPr>
          </a:p>
        </p:txBody>
      </p:sp>
      <p:sp>
        <p:nvSpPr>
          <p:cNvPr id="3" name="CuadroTexto 2">
            <a:extLst>
              <a:ext uri="{FF2B5EF4-FFF2-40B4-BE49-F238E27FC236}">
                <a16:creationId xmlns:a16="http://schemas.microsoft.com/office/drawing/2014/main" id="{857213FA-BFCD-0B5F-5026-6A58BF973A58}"/>
              </a:ext>
            </a:extLst>
          </p:cNvPr>
          <p:cNvSpPr txBox="1"/>
          <p:nvPr/>
        </p:nvSpPr>
        <p:spPr>
          <a:xfrm>
            <a:off x="467483" y="5379212"/>
            <a:ext cx="3013818" cy="861774"/>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algn="just"/>
            <a:r>
              <a:rPr lang="es-CO" sz="1000" b="1">
                <a:latin typeface="Arial Narrow"/>
                <a:cs typeface="Arial"/>
              </a:rPr>
              <a:t>EDIFICIO 16.1.</a:t>
            </a:r>
            <a:r>
              <a:rPr lang="es-CO" sz="1000">
                <a:latin typeface="Arial Narrow"/>
                <a:cs typeface="Calibri"/>
              </a:rPr>
              <a:t> </a:t>
            </a:r>
          </a:p>
          <a:p>
            <a:pPr algn="just"/>
            <a:endParaRPr lang="es-CO" sz="1000">
              <a:latin typeface="Arial Narrow"/>
              <a:ea typeface="+mn-lt"/>
              <a:cs typeface="+mn-lt"/>
            </a:endParaRPr>
          </a:p>
          <a:p>
            <a:pPr marL="171450" indent="-171450" algn="just">
              <a:buFont typeface="Arial"/>
              <a:buChar char="•"/>
            </a:pPr>
            <a:r>
              <a:rPr lang="es-CO" sz="1000">
                <a:latin typeface="Arial Narrow"/>
                <a:ea typeface="+mn-lt"/>
                <a:cs typeface="+mn-lt"/>
              </a:rPr>
              <a:t>Actividades de estuco y pintura. </a:t>
            </a:r>
          </a:p>
          <a:p>
            <a:pPr marL="171450" indent="-171450" algn="just">
              <a:buFont typeface="Arial"/>
              <a:buChar char="•"/>
            </a:pPr>
            <a:r>
              <a:rPr lang="es-CO" sz="1000">
                <a:latin typeface="Arial Narrow"/>
                <a:ea typeface="+mn-lt"/>
                <a:cs typeface="+mn-lt"/>
              </a:rPr>
              <a:t>Actividades de revoque o pañete.</a:t>
            </a:r>
          </a:p>
          <a:p>
            <a:pPr marL="171450" indent="-171450" algn="just">
              <a:buFont typeface="Arial"/>
              <a:buChar char="•"/>
            </a:pPr>
            <a:r>
              <a:rPr lang="es-CO" sz="1000">
                <a:latin typeface="Arial Narrow"/>
                <a:ea typeface="+mn-lt"/>
                <a:cs typeface="+mn-lt"/>
              </a:rPr>
              <a:t>Instalación de tubería eléctrica.</a:t>
            </a:r>
          </a:p>
        </p:txBody>
      </p:sp>
      <p:pic>
        <p:nvPicPr>
          <p:cNvPr id="11" name="Imagen 11">
            <a:extLst>
              <a:ext uri="{FF2B5EF4-FFF2-40B4-BE49-F238E27FC236}">
                <a16:creationId xmlns:a16="http://schemas.microsoft.com/office/drawing/2014/main" id="{DB645BCC-218D-346D-2A7A-503D7BF12473}"/>
              </a:ext>
            </a:extLst>
          </p:cNvPr>
          <p:cNvPicPr>
            <a:picLocks noChangeAspect="1"/>
          </p:cNvPicPr>
          <p:nvPr/>
        </p:nvPicPr>
        <p:blipFill>
          <a:blip r:embed="rId2" cstate="screen">
            <a:extLst>
              <a:ext uri="{28A0092B-C50C-407E-A947-70E740481C1C}">
                <a14:useLocalDpi xmlns:a14="http://schemas.microsoft.com/office/drawing/2010/main"/>
              </a:ext>
            </a:extLst>
          </a:blip>
          <a:stretch>
            <a:fillRect/>
          </a:stretch>
        </p:blipFill>
        <p:spPr>
          <a:xfrm>
            <a:off x="1823884" y="1171268"/>
            <a:ext cx="2743200" cy="2057400"/>
          </a:xfrm>
          <a:prstGeom prst="rect">
            <a:avLst/>
          </a:prstGeom>
        </p:spPr>
      </p:pic>
      <p:pic>
        <p:nvPicPr>
          <p:cNvPr id="12" name="Imagen 13">
            <a:extLst>
              <a:ext uri="{FF2B5EF4-FFF2-40B4-BE49-F238E27FC236}">
                <a16:creationId xmlns:a16="http://schemas.microsoft.com/office/drawing/2014/main" id="{D21D8DEE-29FA-E734-EA8D-16DA9DEE2816}"/>
              </a:ext>
            </a:extLst>
          </p:cNvPr>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a:off x="7575755" y="3346655"/>
            <a:ext cx="2743200" cy="2057400"/>
          </a:xfrm>
          <a:prstGeom prst="rect">
            <a:avLst/>
          </a:prstGeom>
        </p:spPr>
      </p:pic>
      <p:pic>
        <p:nvPicPr>
          <p:cNvPr id="14" name="Imagen 14" descr="Imagen que contiene edificio, exterior, firmar, verde&#10;&#10;Descripción generada automáticamente">
            <a:extLst>
              <a:ext uri="{FF2B5EF4-FFF2-40B4-BE49-F238E27FC236}">
                <a16:creationId xmlns:a16="http://schemas.microsoft.com/office/drawing/2014/main" id="{28D84B2E-4974-768B-D8A9-ECAC93AEFEF3}"/>
              </a:ext>
            </a:extLst>
          </p:cNvPr>
          <p:cNvPicPr>
            <a:picLocks noChangeAspect="1"/>
          </p:cNvPicPr>
          <p:nvPr/>
        </p:nvPicPr>
        <p:blipFill>
          <a:blip r:embed="rId4" cstate="screen">
            <a:extLst>
              <a:ext uri="{28A0092B-C50C-407E-A947-70E740481C1C}">
                <a14:useLocalDpi xmlns:a14="http://schemas.microsoft.com/office/drawing/2010/main"/>
              </a:ext>
            </a:extLst>
          </a:blip>
          <a:stretch>
            <a:fillRect/>
          </a:stretch>
        </p:blipFill>
        <p:spPr>
          <a:xfrm>
            <a:off x="4699820" y="3346655"/>
            <a:ext cx="2743200" cy="2057400"/>
          </a:xfrm>
          <a:prstGeom prst="rect">
            <a:avLst/>
          </a:prstGeom>
        </p:spPr>
      </p:pic>
      <p:pic>
        <p:nvPicPr>
          <p:cNvPr id="15" name="Imagen 15" descr="Imagen que contiene edificio, competencia de atletismo, verde, tabla&#10;&#10;Descripción generada automáticamente">
            <a:extLst>
              <a:ext uri="{FF2B5EF4-FFF2-40B4-BE49-F238E27FC236}">
                <a16:creationId xmlns:a16="http://schemas.microsoft.com/office/drawing/2014/main" id="{A66191F4-6C80-3262-635C-4FA0A2BEB05C}"/>
              </a:ext>
            </a:extLst>
          </p:cNvPr>
          <p:cNvPicPr>
            <a:picLocks noChangeAspect="1"/>
          </p:cNvPicPr>
          <p:nvPr/>
        </p:nvPicPr>
        <p:blipFill>
          <a:blip r:embed="rId5" cstate="screen">
            <a:extLst>
              <a:ext uri="{28A0092B-C50C-407E-A947-70E740481C1C}">
                <a14:useLocalDpi xmlns:a14="http://schemas.microsoft.com/office/drawing/2010/main"/>
              </a:ext>
            </a:extLst>
          </a:blip>
          <a:stretch>
            <a:fillRect/>
          </a:stretch>
        </p:blipFill>
        <p:spPr>
          <a:xfrm>
            <a:off x="1787013" y="3309784"/>
            <a:ext cx="2743200" cy="2057400"/>
          </a:xfrm>
          <a:prstGeom prst="rect">
            <a:avLst/>
          </a:prstGeom>
        </p:spPr>
      </p:pic>
      <p:pic>
        <p:nvPicPr>
          <p:cNvPr id="16" name="Imagen 16" descr="Imagen que contiene edificio, interior, piso, cuarto&#10;&#10;Descripción generada automáticamente">
            <a:extLst>
              <a:ext uri="{FF2B5EF4-FFF2-40B4-BE49-F238E27FC236}">
                <a16:creationId xmlns:a16="http://schemas.microsoft.com/office/drawing/2014/main" id="{8C511064-3250-0C9E-6F43-2D50FD322341}"/>
              </a:ext>
            </a:extLst>
          </p:cNvPr>
          <p:cNvPicPr>
            <a:picLocks noChangeAspect="1"/>
          </p:cNvPicPr>
          <p:nvPr/>
        </p:nvPicPr>
        <p:blipFill>
          <a:blip r:embed="rId6" cstate="screen">
            <a:extLst>
              <a:ext uri="{28A0092B-C50C-407E-A947-70E740481C1C}">
                <a14:useLocalDpi xmlns:a14="http://schemas.microsoft.com/office/drawing/2010/main"/>
              </a:ext>
            </a:extLst>
          </a:blip>
          <a:stretch>
            <a:fillRect/>
          </a:stretch>
        </p:blipFill>
        <p:spPr>
          <a:xfrm>
            <a:off x="4699820" y="1172340"/>
            <a:ext cx="2743200" cy="2055257"/>
          </a:xfrm>
          <a:prstGeom prst="rect">
            <a:avLst/>
          </a:prstGeom>
        </p:spPr>
      </p:pic>
      <p:pic>
        <p:nvPicPr>
          <p:cNvPr id="17" name="Imagen 17">
            <a:extLst>
              <a:ext uri="{FF2B5EF4-FFF2-40B4-BE49-F238E27FC236}">
                <a16:creationId xmlns:a16="http://schemas.microsoft.com/office/drawing/2014/main" id="{4AD5BE9F-3B59-D8C4-7AB7-B627046BB2C7}"/>
              </a:ext>
            </a:extLst>
          </p:cNvPr>
          <p:cNvPicPr>
            <a:picLocks noChangeAspect="1"/>
          </p:cNvPicPr>
          <p:nvPr/>
        </p:nvPicPr>
        <p:blipFill>
          <a:blip r:embed="rId7" cstate="screen">
            <a:extLst>
              <a:ext uri="{28A0092B-C50C-407E-A947-70E740481C1C}">
                <a14:useLocalDpi xmlns:a14="http://schemas.microsoft.com/office/drawing/2010/main"/>
              </a:ext>
            </a:extLst>
          </a:blip>
          <a:stretch>
            <a:fillRect/>
          </a:stretch>
        </p:blipFill>
        <p:spPr>
          <a:xfrm>
            <a:off x="7575755" y="1172340"/>
            <a:ext cx="2743200" cy="2055257"/>
          </a:xfrm>
          <a:prstGeom prst="rect">
            <a:avLst/>
          </a:prstGeom>
        </p:spPr>
      </p:pic>
    </p:spTree>
    <p:extLst>
      <p:ext uri="{BB962C8B-B14F-4D97-AF65-F5344CB8AC3E}">
        <p14:creationId xmlns:p14="http://schemas.microsoft.com/office/powerpoint/2010/main" val="3168326263"/>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object 3">
            <a:extLst>
              <a:ext uri="{FF2B5EF4-FFF2-40B4-BE49-F238E27FC236}">
                <a16:creationId xmlns:a16="http://schemas.microsoft.com/office/drawing/2014/main" id="{67C56F7D-03D3-4737-8302-3A96C25881E8}"/>
              </a:ext>
            </a:extLst>
          </p:cNvPr>
          <p:cNvSpPr txBox="1"/>
          <p:nvPr/>
        </p:nvSpPr>
        <p:spPr>
          <a:xfrm>
            <a:off x="471884" y="666196"/>
            <a:ext cx="10389404" cy="321242"/>
          </a:xfrm>
          <a:prstGeom prst="rect">
            <a:avLst/>
          </a:prstGeom>
        </p:spPr>
        <p:txBody>
          <a:bodyPr vert="horz" wrap="square" lIns="0" tIns="13335" rIns="0" bIns="0" rtlCol="0">
            <a:spAutoFit/>
          </a:bodyPr>
          <a:lstStyle/>
          <a:p>
            <a:pPr marL="12700" lvl="0">
              <a:spcBef>
                <a:spcPts val="105"/>
              </a:spcBef>
              <a:defRPr/>
            </a:pPr>
            <a:r>
              <a:rPr kumimoji="0" lang="es-MX" sz="2000" b="0" i="0" u="none" strike="noStrike" kern="1200" cap="none" spc="0" normalizeH="0" baseline="0" noProof="0">
                <a:ln>
                  <a:noFill/>
                </a:ln>
                <a:solidFill>
                  <a:srgbClr val="4471C4"/>
                </a:solidFill>
                <a:effectLst/>
                <a:uLnTx/>
                <a:uFillTx/>
                <a:latin typeface="Arial"/>
                <a:ea typeface="+mn-ea"/>
                <a:cs typeface="Arial"/>
              </a:rPr>
              <a:t>Ejecución</a:t>
            </a:r>
            <a:r>
              <a:rPr kumimoji="0" lang="es-CO" sz="2000" b="0" i="0" u="none" strike="noStrike" kern="1200" cap="none" spc="0" normalizeH="0" baseline="0" noProof="0">
                <a:ln>
                  <a:noFill/>
                </a:ln>
                <a:solidFill>
                  <a:srgbClr val="4471C4"/>
                </a:solidFill>
                <a:effectLst/>
                <a:uLnTx/>
                <a:uFillTx/>
                <a:latin typeface="Arial"/>
                <a:ea typeface="+mn-ea"/>
                <a:cs typeface="Arial"/>
              </a:rPr>
              <a:t>– Reforzamiento Estructural</a:t>
            </a:r>
            <a:endParaRPr kumimoji="0" lang="es-CO" sz="2000" b="0" i="0" u="none" strike="noStrike" kern="1200" cap="none" spc="0" normalizeH="0" baseline="0" noProof="0">
              <a:ln>
                <a:noFill/>
              </a:ln>
              <a:solidFill>
                <a:prstClr val="black"/>
              </a:solidFill>
              <a:effectLst/>
              <a:uLnTx/>
              <a:uFillTx/>
              <a:latin typeface="Arial"/>
              <a:ea typeface="+mn-ea"/>
              <a:cs typeface="Arial"/>
            </a:endParaRPr>
          </a:p>
        </p:txBody>
      </p:sp>
      <p:sp>
        <p:nvSpPr>
          <p:cNvPr id="7" name="object 2">
            <a:extLst>
              <a:ext uri="{FF2B5EF4-FFF2-40B4-BE49-F238E27FC236}">
                <a16:creationId xmlns:a16="http://schemas.microsoft.com/office/drawing/2014/main" id="{3F41DE53-99CB-4A0F-A355-3F1EAD0969E9}"/>
              </a:ext>
            </a:extLst>
          </p:cNvPr>
          <p:cNvSpPr txBox="1">
            <a:spLocks/>
          </p:cNvSpPr>
          <p:nvPr/>
        </p:nvSpPr>
        <p:spPr>
          <a:xfrm>
            <a:off x="471884" y="202313"/>
            <a:ext cx="7200771" cy="382156"/>
          </a:xfrm>
          <a:prstGeom prst="rect">
            <a:avLst/>
          </a:prstGeom>
        </p:spPr>
        <p:txBody>
          <a:bodyPr vert="horz" wrap="square" lIns="0" tIns="12700" rIns="0" bIns="0" rtlCol="0">
            <a:spAutoFit/>
          </a:bodyPr>
          <a:lstStyle>
            <a:lvl1pPr>
              <a:defRPr sz="2400" b="0" i="0">
                <a:solidFill>
                  <a:srgbClr val="4471C4"/>
                </a:solidFill>
                <a:latin typeface="Arial"/>
                <a:ea typeface="+mj-ea"/>
                <a:cs typeface="Arial"/>
              </a:defRPr>
            </a:lvl1pPr>
          </a:lstStyle>
          <a:p>
            <a:pPr marL="12700">
              <a:spcBef>
                <a:spcPts val="100"/>
              </a:spcBef>
            </a:pPr>
            <a:r>
              <a:rPr lang="es-CO" kern="0" spc="-5"/>
              <a:t>Estado Proyecto Caldas, Antioquia  - Etapa 2 </a:t>
            </a:r>
            <a:endParaRPr lang="es-CO" kern="0"/>
          </a:p>
        </p:txBody>
      </p:sp>
      <p:sp>
        <p:nvSpPr>
          <p:cNvPr id="8" name="Rectángulo 7">
            <a:extLst>
              <a:ext uri="{FF2B5EF4-FFF2-40B4-BE49-F238E27FC236}">
                <a16:creationId xmlns:a16="http://schemas.microsoft.com/office/drawing/2014/main" id="{7AE3AC83-3BB3-4877-A993-491BE293F5C6}"/>
              </a:ext>
            </a:extLst>
          </p:cNvPr>
          <p:cNvSpPr/>
          <p:nvPr/>
        </p:nvSpPr>
        <p:spPr>
          <a:xfrm>
            <a:off x="340949" y="1069165"/>
            <a:ext cx="11714817" cy="5645292"/>
          </a:xfrm>
          <a:prstGeom prst="rect">
            <a:avLst/>
          </a:prstGeom>
          <a:no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s-CO" sz="1800" b="0" i="0" u="none" strike="noStrike" kern="1200" cap="none" spc="0" normalizeH="0" baseline="0" noProof="0">
              <a:ln>
                <a:noFill/>
              </a:ln>
              <a:solidFill>
                <a:prstClr val="white"/>
              </a:solidFill>
              <a:effectLst/>
              <a:uLnTx/>
              <a:uFillTx/>
              <a:latin typeface="Calibri"/>
              <a:ea typeface="+mn-ea"/>
              <a:cs typeface="+mn-cs"/>
            </a:endParaRPr>
          </a:p>
        </p:txBody>
      </p:sp>
      <p:sp>
        <p:nvSpPr>
          <p:cNvPr id="13" name="CuadroTexto 12">
            <a:extLst>
              <a:ext uri="{FF2B5EF4-FFF2-40B4-BE49-F238E27FC236}">
                <a16:creationId xmlns:a16="http://schemas.microsoft.com/office/drawing/2014/main" id="{B372B412-4289-4F77-B628-509988C3BDBD}"/>
              </a:ext>
            </a:extLst>
          </p:cNvPr>
          <p:cNvSpPr txBox="1"/>
          <p:nvPr/>
        </p:nvSpPr>
        <p:spPr>
          <a:xfrm>
            <a:off x="3672593" y="6081274"/>
            <a:ext cx="6485413" cy="307777"/>
          </a:xfrm>
          <a:prstGeom prst="rect">
            <a:avLst/>
          </a:prstGeom>
          <a:noFill/>
        </p:spPr>
        <p:txBody>
          <a:bodyPr wrap="square" lIns="91440" tIns="45720" rIns="91440" bIns="45720" rtlCol="0" anchor="t">
            <a:spAutoFit/>
          </a:bodyPr>
          <a:lstStyle/>
          <a:p>
            <a:pPr algn="ctr"/>
            <a:r>
              <a:rPr lang="es-MX" sz="1400" b="1"/>
              <a:t>VISTA GENERAL INTERVENCIÓN DE REFORZAMIENTO ESTRUCTURAL EDIFICIO 16.</a:t>
            </a:r>
            <a:endParaRPr lang="es-CO" sz="1400" b="1">
              <a:cs typeface="Calibri"/>
            </a:endParaRPr>
          </a:p>
        </p:txBody>
      </p:sp>
      <p:sp>
        <p:nvSpPr>
          <p:cNvPr id="14" name="CuadroTexto 13">
            <a:extLst>
              <a:ext uri="{FF2B5EF4-FFF2-40B4-BE49-F238E27FC236}">
                <a16:creationId xmlns:a16="http://schemas.microsoft.com/office/drawing/2014/main" id="{D314276F-89F7-D57E-7173-21BCAF750EFE}"/>
              </a:ext>
            </a:extLst>
          </p:cNvPr>
          <p:cNvSpPr txBox="1"/>
          <p:nvPr/>
        </p:nvSpPr>
        <p:spPr>
          <a:xfrm>
            <a:off x="346031" y="5603738"/>
            <a:ext cx="3256609" cy="861774"/>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algn="just"/>
            <a:r>
              <a:rPr lang="es-CO" sz="1000" b="1">
                <a:latin typeface="Arial Narrow"/>
                <a:cs typeface="Arial"/>
              </a:rPr>
              <a:t>EDIFICIO 16.2.</a:t>
            </a:r>
            <a:r>
              <a:rPr lang="es-CO" sz="1000">
                <a:latin typeface="Arial Narrow"/>
                <a:cs typeface="Calibri"/>
              </a:rPr>
              <a:t> </a:t>
            </a:r>
          </a:p>
          <a:p>
            <a:pPr marL="171450" indent="-171450" algn="just">
              <a:buFont typeface="Arial"/>
              <a:buChar char="•"/>
            </a:pPr>
            <a:r>
              <a:rPr lang="es-CO" sz="1000">
                <a:latin typeface="Arial Narrow"/>
                <a:ea typeface="+mn-lt"/>
                <a:cs typeface="+mn-lt"/>
              </a:rPr>
              <a:t>Escarificación de elementos estructurales,</a:t>
            </a:r>
          </a:p>
          <a:p>
            <a:pPr marL="171450" indent="-171450" algn="just">
              <a:buFont typeface="Arial"/>
              <a:buChar char="•"/>
            </a:pPr>
            <a:r>
              <a:rPr lang="es-CO" sz="1000">
                <a:latin typeface="Arial Narrow"/>
                <a:ea typeface="+mn-lt"/>
                <a:cs typeface="+mn-lt"/>
              </a:rPr>
              <a:t>Construcción de anclajes, instalación de aceros,</a:t>
            </a:r>
          </a:p>
          <a:p>
            <a:pPr marL="171450" indent="-171450" algn="just">
              <a:buFont typeface="Arial"/>
              <a:buChar char="•"/>
            </a:pPr>
            <a:r>
              <a:rPr lang="es-CO" sz="1000">
                <a:latin typeface="Arial Narrow"/>
                <a:ea typeface="+mn-lt"/>
                <a:cs typeface="+mn-lt"/>
              </a:rPr>
              <a:t>Instalación de formaleta y vaciado de concreto.</a:t>
            </a:r>
          </a:p>
          <a:p>
            <a:pPr marL="171450" indent="-171450" algn="just">
              <a:buFont typeface="Arial"/>
              <a:buChar char="•"/>
            </a:pPr>
            <a:r>
              <a:rPr lang="es-CO" sz="1000">
                <a:latin typeface="Arial Narrow"/>
                <a:cs typeface="Calibri"/>
              </a:rPr>
              <a:t>Vaciado de concretos losa de contrapiso.</a:t>
            </a:r>
          </a:p>
        </p:txBody>
      </p:sp>
      <p:pic>
        <p:nvPicPr>
          <p:cNvPr id="2" name="Imagen 3" descr="Imagen que contiene edificio, cerca, tren, pista&#10;&#10;Descripción generada automáticamente">
            <a:extLst>
              <a:ext uri="{FF2B5EF4-FFF2-40B4-BE49-F238E27FC236}">
                <a16:creationId xmlns:a16="http://schemas.microsoft.com/office/drawing/2014/main" id="{1D49C052-A4B7-610D-9724-CC520E643F07}"/>
              </a:ext>
            </a:extLst>
          </p:cNvPr>
          <p:cNvPicPr>
            <a:picLocks noChangeAspect="1"/>
          </p:cNvPicPr>
          <p:nvPr/>
        </p:nvPicPr>
        <p:blipFill>
          <a:blip r:embed="rId2" cstate="screen">
            <a:extLst>
              <a:ext uri="{28A0092B-C50C-407E-A947-70E740481C1C}">
                <a14:useLocalDpi xmlns:a14="http://schemas.microsoft.com/office/drawing/2010/main"/>
              </a:ext>
            </a:extLst>
          </a:blip>
          <a:stretch>
            <a:fillRect/>
          </a:stretch>
        </p:blipFill>
        <p:spPr>
          <a:xfrm>
            <a:off x="1590367" y="1270662"/>
            <a:ext cx="2743200" cy="2055257"/>
          </a:xfrm>
          <a:prstGeom prst="rect">
            <a:avLst/>
          </a:prstGeom>
        </p:spPr>
      </p:pic>
      <p:pic>
        <p:nvPicPr>
          <p:cNvPr id="4" name="Imagen 10">
            <a:extLst>
              <a:ext uri="{FF2B5EF4-FFF2-40B4-BE49-F238E27FC236}">
                <a16:creationId xmlns:a16="http://schemas.microsoft.com/office/drawing/2014/main" id="{F29F750F-8358-B252-B1AE-0004C0F82459}"/>
              </a:ext>
            </a:extLst>
          </p:cNvPr>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a:off x="4466303" y="1270663"/>
            <a:ext cx="2743200" cy="2055257"/>
          </a:xfrm>
          <a:prstGeom prst="rect">
            <a:avLst/>
          </a:prstGeom>
        </p:spPr>
      </p:pic>
      <p:pic>
        <p:nvPicPr>
          <p:cNvPr id="11" name="Imagen 11">
            <a:extLst>
              <a:ext uri="{FF2B5EF4-FFF2-40B4-BE49-F238E27FC236}">
                <a16:creationId xmlns:a16="http://schemas.microsoft.com/office/drawing/2014/main" id="{DB2DB00E-FDB3-A62E-B366-F1ED127E97AD}"/>
              </a:ext>
            </a:extLst>
          </p:cNvPr>
          <p:cNvPicPr>
            <a:picLocks noChangeAspect="1"/>
          </p:cNvPicPr>
          <p:nvPr/>
        </p:nvPicPr>
        <p:blipFill>
          <a:blip r:embed="rId4" cstate="screen">
            <a:extLst>
              <a:ext uri="{28A0092B-C50C-407E-A947-70E740481C1C}">
                <a14:useLocalDpi xmlns:a14="http://schemas.microsoft.com/office/drawing/2010/main"/>
              </a:ext>
            </a:extLst>
          </a:blip>
          <a:stretch>
            <a:fillRect/>
          </a:stretch>
        </p:blipFill>
        <p:spPr>
          <a:xfrm>
            <a:off x="7329948" y="1270663"/>
            <a:ext cx="2743200" cy="2055257"/>
          </a:xfrm>
          <a:prstGeom prst="rect">
            <a:avLst/>
          </a:prstGeom>
        </p:spPr>
      </p:pic>
      <p:pic>
        <p:nvPicPr>
          <p:cNvPr id="12" name="Imagen 14" descr="Imagen que contiene edificio, exterior, fábrica, tren&#10;&#10;Descripción generada automáticamente">
            <a:extLst>
              <a:ext uri="{FF2B5EF4-FFF2-40B4-BE49-F238E27FC236}">
                <a16:creationId xmlns:a16="http://schemas.microsoft.com/office/drawing/2014/main" id="{BE7A5BE6-0233-54AD-7EC3-33FBA2DAF350}"/>
              </a:ext>
            </a:extLst>
          </p:cNvPr>
          <p:cNvPicPr>
            <a:picLocks noChangeAspect="1"/>
          </p:cNvPicPr>
          <p:nvPr/>
        </p:nvPicPr>
        <p:blipFill>
          <a:blip r:embed="rId5" cstate="screen">
            <a:extLst>
              <a:ext uri="{28A0092B-C50C-407E-A947-70E740481C1C}">
                <a14:useLocalDpi xmlns:a14="http://schemas.microsoft.com/office/drawing/2010/main"/>
              </a:ext>
            </a:extLst>
          </a:blip>
          <a:stretch>
            <a:fillRect/>
          </a:stretch>
        </p:blipFill>
        <p:spPr>
          <a:xfrm>
            <a:off x="1553496" y="3421468"/>
            <a:ext cx="2743200" cy="2055257"/>
          </a:xfrm>
          <a:prstGeom prst="rect">
            <a:avLst/>
          </a:prstGeom>
        </p:spPr>
      </p:pic>
      <p:pic>
        <p:nvPicPr>
          <p:cNvPr id="15" name="Imagen 15" descr="Imagen que contiene exterior, edificio, frente, firmar&#10;&#10;Descripción generada automáticamente">
            <a:extLst>
              <a:ext uri="{FF2B5EF4-FFF2-40B4-BE49-F238E27FC236}">
                <a16:creationId xmlns:a16="http://schemas.microsoft.com/office/drawing/2014/main" id="{9256AD57-B893-9DD1-53CB-CC0A4899DC6A}"/>
              </a:ext>
            </a:extLst>
          </p:cNvPr>
          <p:cNvPicPr>
            <a:picLocks noChangeAspect="1"/>
          </p:cNvPicPr>
          <p:nvPr/>
        </p:nvPicPr>
        <p:blipFill>
          <a:blip r:embed="rId6" cstate="screen">
            <a:extLst>
              <a:ext uri="{28A0092B-C50C-407E-A947-70E740481C1C}">
                <a14:useLocalDpi xmlns:a14="http://schemas.microsoft.com/office/drawing/2010/main"/>
              </a:ext>
            </a:extLst>
          </a:blip>
          <a:stretch>
            <a:fillRect/>
          </a:stretch>
        </p:blipFill>
        <p:spPr>
          <a:xfrm>
            <a:off x="4503174" y="3421468"/>
            <a:ext cx="2743200" cy="2055257"/>
          </a:xfrm>
          <a:prstGeom prst="rect">
            <a:avLst/>
          </a:prstGeom>
        </p:spPr>
      </p:pic>
      <p:pic>
        <p:nvPicPr>
          <p:cNvPr id="16" name="Imagen 16" descr="Imagen que contiene edificio, exterior, frente, viejo&#10;&#10;Descripción generada automáticamente">
            <a:extLst>
              <a:ext uri="{FF2B5EF4-FFF2-40B4-BE49-F238E27FC236}">
                <a16:creationId xmlns:a16="http://schemas.microsoft.com/office/drawing/2014/main" id="{E2188D4D-8ECA-4CAD-25E0-865789408CFF}"/>
              </a:ext>
            </a:extLst>
          </p:cNvPr>
          <p:cNvPicPr>
            <a:picLocks noChangeAspect="1"/>
          </p:cNvPicPr>
          <p:nvPr/>
        </p:nvPicPr>
        <p:blipFill>
          <a:blip r:embed="rId7" cstate="screen">
            <a:extLst>
              <a:ext uri="{28A0092B-C50C-407E-A947-70E740481C1C}">
                <a14:useLocalDpi xmlns:a14="http://schemas.microsoft.com/office/drawing/2010/main"/>
              </a:ext>
            </a:extLst>
          </a:blip>
          <a:stretch>
            <a:fillRect/>
          </a:stretch>
        </p:blipFill>
        <p:spPr>
          <a:xfrm>
            <a:off x="7366819" y="3470631"/>
            <a:ext cx="2743200" cy="2055257"/>
          </a:xfrm>
          <a:prstGeom prst="rect">
            <a:avLst/>
          </a:prstGeom>
        </p:spPr>
      </p:pic>
    </p:spTree>
    <p:extLst>
      <p:ext uri="{BB962C8B-B14F-4D97-AF65-F5344CB8AC3E}">
        <p14:creationId xmlns:p14="http://schemas.microsoft.com/office/powerpoint/2010/main" val="4013541404"/>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 name="object 3">
            <a:extLst>
              <a:ext uri="{FF2B5EF4-FFF2-40B4-BE49-F238E27FC236}">
                <a16:creationId xmlns:a16="http://schemas.microsoft.com/office/drawing/2014/main" id="{D609D918-1250-4D01-81F2-42C15FECB260}"/>
              </a:ext>
            </a:extLst>
          </p:cNvPr>
          <p:cNvSpPr txBox="1"/>
          <p:nvPr/>
        </p:nvSpPr>
        <p:spPr>
          <a:xfrm>
            <a:off x="471884" y="666196"/>
            <a:ext cx="10389404" cy="321242"/>
          </a:xfrm>
          <a:prstGeom prst="rect">
            <a:avLst/>
          </a:prstGeom>
        </p:spPr>
        <p:txBody>
          <a:bodyPr vert="horz" wrap="square" lIns="0" tIns="13335" rIns="0" bIns="0" rtlCol="0">
            <a:spAutoFit/>
          </a:bodyPr>
          <a:lstStyle/>
          <a:p>
            <a:pPr marL="12700" lvl="0">
              <a:spcBef>
                <a:spcPts val="105"/>
              </a:spcBef>
              <a:defRPr/>
            </a:pPr>
            <a:r>
              <a:rPr kumimoji="0" lang="es-MX" sz="2000" b="0" i="0" u="none" strike="noStrike" kern="1200" cap="none" spc="0" normalizeH="0" baseline="0" noProof="0">
                <a:ln>
                  <a:noFill/>
                </a:ln>
                <a:solidFill>
                  <a:srgbClr val="4471C4"/>
                </a:solidFill>
                <a:effectLst/>
                <a:uLnTx/>
                <a:uFillTx/>
                <a:latin typeface="Arial"/>
                <a:ea typeface="+mn-ea"/>
                <a:cs typeface="Arial"/>
              </a:rPr>
              <a:t>Ejecución</a:t>
            </a:r>
            <a:r>
              <a:rPr kumimoji="0" lang="es-CO" sz="2000" b="0" i="0" u="none" strike="noStrike" kern="1200" cap="none" spc="0" normalizeH="0" baseline="0" noProof="0">
                <a:ln>
                  <a:noFill/>
                </a:ln>
                <a:solidFill>
                  <a:srgbClr val="4471C4"/>
                </a:solidFill>
                <a:effectLst/>
                <a:uLnTx/>
                <a:uFillTx/>
                <a:latin typeface="Arial"/>
                <a:ea typeface="+mn-ea"/>
                <a:cs typeface="Arial"/>
              </a:rPr>
              <a:t>– Reforzamiento Estructural</a:t>
            </a:r>
            <a:endParaRPr kumimoji="0" lang="es-CO" sz="2000" b="0" i="0" u="none" strike="noStrike" kern="1200" cap="none" spc="0" normalizeH="0" baseline="0" noProof="0">
              <a:ln>
                <a:noFill/>
              </a:ln>
              <a:solidFill>
                <a:prstClr val="black"/>
              </a:solidFill>
              <a:effectLst/>
              <a:uLnTx/>
              <a:uFillTx/>
              <a:latin typeface="Arial"/>
              <a:ea typeface="+mn-ea"/>
              <a:cs typeface="Arial"/>
            </a:endParaRPr>
          </a:p>
        </p:txBody>
      </p:sp>
      <p:sp>
        <p:nvSpPr>
          <p:cNvPr id="16" name="object 2">
            <a:extLst>
              <a:ext uri="{FF2B5EF4-FFF2-40B4-BE49-F238E27FC236}">
                <a16:creationId xmlns:a16="http://schemas.microsoft.com/office/drawing/2014/main" id="{1E6A2E38-D6B3-4F25-BE0D-6800307AB5D7}"/>
              </a:ext>
            </a:extLst>
          </p:cNvPr>
          <p:cNvSpPr txBox="1">
            <a:spLocks/>
          </p:cNvSpPr>
          <p:nvPr/>
        </p:nvSpPr>
        <p:spPr>
          <a:xfrm>
            <a:off x="471884" y="202313"/>
            <a:ext cx="7200771" cy="382156"/>
          </a:xfrm>
          <a:prstGeom prst="rect">
            <a:avLst/>
          </a:prstGeom>
        </p:spPr>
        <p:txBody>
          <a:bodyPr vert="horz" wrap="square" lIns="0" tIns="12700" rIns="0" bIns="0" rtlCol="0">
            <a:spAutoFit/>
          </a:bodyPr>
          <a:lstStyle>
            <a:lvl1pPr>
              <a:defRPr sz="2400" b="0" i="0">
                <a:solidFill>
                  <a:srgbClr val="4471C4"/>
                </a:solidFill>
                <a:latin typeface="Arial"/>
                <a:ea typeface="+mj-ea"/>
                <a:cs typeface="Arial"/>
              </a:defRPr>
            </a:lvl1pPr>
          </a:lstStyle>
          <a:p>
            <a:pPr marL="12700">
              <a:spcBef>
                <a:spcPts val="100"/>
              </a:spcBef>
            </a:pPr>
            <a:r>
              <a:rPr lang="es-CO" kern="0" spc="-5"/>
              <a:t>Estado Proyecto Caldas, Antioquia  - Etapa 2 </a:t>
            </a:r>
            <a:endParaRPr lang="es-CO" kern="0"/>
          </a:p>
        </p:txBody>
      </p:sp>
      <p:sp>
        <p:nvSpPr>
          <p:cNvPr id="17" name="Rectángulo 16">
            <a:extLst>
              <a:ext uri="{FF2B5EF4-FFF2-40B4-BE49-F238E27FC236}">
                <a16:creationId xmlns:a16="http://schemas.microsoft.com/office/drawing/2014/main" id="{D3160AE0-F55B-43D9-B773-D0354B4FFE6B}"/>
              </a:ext>
            </a:extLst>
          </p:cNvPr>
          <p:cNvSpPr/>
          <p:nvPr/>
        </p:nvSpPr>
        <p:spPr>
          <a:xfrm>
            <a:off x="331303" y="1069166"/>
            <a:ext cx="11628785" cy="5586522"/>
          </a:xfrm>
          <a:prstGeom prst="rect">
            <a:avLst/>
          </a:prstGeom>
          <a:no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s-CO" sz="1800" b="0" i="0" u="none" strike="noStrike" kern="1200" cap="none" spc="0" normalizeH="0" baseline="0" noProof="0">
              <a:ln>
                <a:noFill/>
              </a:ln>
              <a:solidFill>
                <a:prstClr val="white"/>
              </a:solidFill>
              <a:effectLst/>
              <a:uLnTx/>
              <a:uFillTx/>
              <a:latin typeface="Calibri"/>
              <a:ea typeface="+mn-ea"/>
              <a:cs typeface="+mn-cs"/>
            </a:endParaRPr>
          </a:p>
        </p:txBody>
      </p:sp>
      <p:sp>
        <p:nvSpPr>
          <p:cNvPr id="18" name="CuadroTexto 17">
            <a:extLst>
              <a:ext uri="{FF2B5EF4-FFF2-40B4-BE49-F238E27FC236}">
                <a16:creationId xmlns:a16="http://schemas.microsoft.com/office/drawing/2014/main" id="{052C0C4E-0A25-4440-9840-978764C3B4B5}"/>
              </a:ext>
            </a:extLst>
          </p:cNvPr>
          <p:cNvSpPr txBox="1"/>
          <p:nvPr/>
        </p:nvSpPr>
        <p:spPr>
          <a:xfrm>
            <a:off x="1181686" y="2985264"/>
            <a:ext cx="10255348" cy="1754326"/>
          </a:xfrm>
          <a:prstGeom prst="rect">
            <a:avLst/>
          </a:prstGeom>
          <a:noFill/>
        </p:spPr>
        <p:txBody>
          <a:bodyPr wrap="square" rtlCol="0">
            <a:spAutoFit/>
          </a:bodyPr>
          <a:lstStyle/>
          <a:p>
            <a:pPr algn="ctr"/>
            <a:r>
              <a:rPr lang="es-MX" sz="5400">
                <a:solidFill>
                  <a:schemeClr val="accent1"/>
                </a:solidFill>
                <a:latin typeface="Arial Narrow" panose="020B0606020202030204" pitchFamily="34" charset="0"/>
              </a:rPr>
              <a:t>TALLER DE CARPINTERÍA</a:t>
            </a:r>
          </a:p>
          <a:p>
            <a:pPr algn="ctr"/>
            <a:r>
              <a:rPr lang="es-MX" sz="5400">
                <a:solidFill>
                  <a:schemeClr val="accent1"/>
                </a:solidFill>
                <a:latin typeface="Arial Narrow" panose="020B0606020202030204" pitchFamily="34" charset="0"/>
              </a:rPr>
              <a:t>EDIFICIO 42.</a:t>
            </a:r>
            <a:endParaRPr lang="es-CO" sz="5400">
              <a:solidFill>
                <a:schemeClr val="accent1"/>
              </a:solidFill>
              <a:latin typeface="Arial Narrow" panose="020B0606020202030204" pitchFamily="34" charset="0"/>
            </a:endParaRPr>
          </a:p>
        </p:txBody>
      </p:sp>
    </p:spTree>
    <p:extLst>
      <p:ext uri="{BB962C8B-B14F-4D97-AF65-F5344CB8AC3E}">
        <p14:creationId xmlns:p14="http://schemas.microsoft.com/office/powerpoint/2010/main" val="3937583099"/>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object 3">
            <a:extLst>
              <a:ext uri="{FF2B5EF4-FFF2-40B4-BE49-F238E27FC236}">
                <a16:creationId xmlns:a16="http://schemas.microsoft.com/office/drawing/2014/main" id="{6DE81FFB-6EEC-4CA8-9C6E-32528A3AD51A}"/>
              </a:ext>
            </a:extLst>
          </p:cNvPr>
          <p:cNvSpPr txBox="1"/>
          <p:nvPr/>
        </p:nvSpPr>
        <p:spPr>
          <a:xfrm>
            <a:off x="471884" y="666196"/>
            <a:ext cx="10389404" cy="321242"/>
          </a:xfrm>
          <a:prstGeom prst="rect">
            <a:avLst/>
          </a:prstGeom>
        </p:spPr>
        <p:txBody>
          <a:bodyPr vert="horz" wrap="square" lIns="0" tIns="13335" rIns="0" bIns="0" rtlCol="0">
            <a:spAutoFit/>
          </a:bodyPr>
          <a:lstStyle/>
          <a:p>
            <a:pPr marL="12700" lvl="0">
              <a:spcBef>
                <a:spcPts val="105"/>
              </a:spcBef>
              <a:defRPr/>
            </a:pPr>
            <a:r>
              <a:rPr kumimoji="0" lang="es-MX" sz="2000" b="0" i="0" u="none" strike="noStrike" kern="1200" cap="none" spc="0" normalizeH="0" baseline="0" noProof="0">
                <a:ln>
                  <a:noFill/>
                </a:ln>
                <a:solidFill>
                  <a:srgbClr val="4471C4"/>
                </a:solidFill>
                <a:effectLst/>
                <a:uLnTx/>
                <a:uFillTx/>
                <a:latin typeface="Arial"/>
                <a:ea typeface="+mn-ea"/>
                <a:cs typeface="Arial"/>
              </a:rPr>
              <a:t>Ejecución</a:t>
            </a:r>
            <a:r>
              <a:rPr kumimoji="0" lang="es-CO" sz="2000" b="0" i="0" u="none" strike="noStrike" kern="1200" cap="none" spc="0" normalizeH="0" baseline="0" noProof="0">
                <a:ln>
                  <a:noFill/>
                </a:ln>
                <a:solidFill>
                  <a:srgbClr val="4471C4"/>
                </a:solidFill>
                <a:effectLst/>
                <a:uLnTx/>
                <a:uFillTx/>
                <a:latin typeface="Arial"/>
                <a:ea typeface="+mn-ea"/>
                <a:cs typeface="Arial"/>
              </a:rPr>
              <a:t>– Reforzamiento Estructural</a:t>
            </a:r>
            <a:endParaRPr kumimoji="0" lang="es-CO" sz="2000" b="0" i="0" u="none" strike="noStrike" kern="1200" cap="none" spc="0" normalizeH="0" baseline="0" noProof="0">
              <a:ln>
                <a:noFill/>
              </a:ln>
              <a:solidFill>
                <a:prstClr val="black"/>
              </a:solidFill>
              <a:effectLst/>
              <a:uLnTx/>
              <a:uFillTx/>
              <a:latin typeface="Arial"/>
              <a:ea typeface="+mn-ea"/>
              <a:cs typeface="Arial"/>
            </a:endParaRPr>
          </a:p>
        </p:txBody>
      </p:sp>
      <p:sp>
        <p:nvSpPr>
          <p:cNvPr id="7" name="object 2">
            <a:extLst>
              <a:ext uri="{FF2B5EF4-FFF2-40B4-BE49-F238E27FC236}">
                <a16:creationId xmlns:a16="http://schemas.microsoft.com/office/drawing/2014/main" id="{3C0A3C57-2B1D-4549-B258-E86D9BF6C29C}"/>
              </a:ext>
            </a:extLst>
          </p:cNvPr>
          <p:cNvSpPr txBox="1">
            <a:spLocks/>
          </p:cNvSpPr>
          <p:nvPr/>
        </p:nvSpPr>
        <p:spPr>
          <a:xfrm>
            <a:off x="471884" y="202313"/>
            <a:ext cx="7200771" cy="382156"/>
          </a:xfrm>
          <a:prstGeom prst="rect">
            <a:avLst/>
          </a:prstGeom>
        </p:spPr>
        <p:txBody>
          <a:bodyPr vert="horz" wrap="square" lIns="0" tIns="12700" rIns="0" bIns="0" rtlCol="0">
            <a:spAutoFit/>
          </a:bodyPr>
          <a:lstStyle>
            <a:lvl1pPr>
              <a:defRPr sz="2400" b="0" i="0">
                <a:solidFill>
                  <a:srgbClr val="4471C4"/>
                </a:solidFill>
                <a:latin typeface="Arial"/>
                <a:ea typeface="+mj-ea"/>
                <a:cs typeface="Arial"/>
              </a:defRPr>
            </a:lvl1pPr>
          </a:lstStyle>
          <a:p>
            <a:pPr marL="12700">
              <a:spcBef>
                <a:spcPts val="100"/>
              </a:spcBef>
            </a:pPr>
            <a:r>
              <a:rPr lang="es-CO" kern="0" spc="-5"/>
              <a:t>Estado Proyecto Caldas, Antioquia  - Etapa 2 </a:t>
            </a:r>
            <a:endParaRPr lang="es-CO" kern="0"/>
          </a:p>
        </p:txBody>
      </p:sp>
      <p:sp>
        <p:nvSpPr>
          <p:cNvPr id="8" name="Rectángulo 7">
            <a:extLst>
              <a:ext uri="{FF2B5EF4-FFF2-40B4-BE49-F238E27FC236}">
                <a16:creationId xmlns:a16="http://schemas.microsoft.com/office/drawing/2014/main" id="{5A5653F4-4A30-41F5-AB9C-1BEF9E46B4A1}"/>
              </a:ext>
            </a:extLst>
          </p:cNvPr>
          <p:cNvSpPr/>
          <p:nvPr/>
        </p:nvSpPr>
        <p:spPr>
          <a:xfrm>
            <a:off x="340949" y="1026961"/>
            <a:ext cx="11628785" cy="5788835"/>
          </a:xfrm>
          <a:prstGeom prst="rect">
            <a:avLst/>
          </a:prstGeom>
          <a:no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s-CO" sz="1800" b="0" i="0" u="none" strike="noStrike" kern="1200" cap="none" spc="0" normalizeH="0" baseline="0" noProof="0">
              <a:ln>
                <a:noFill/>
              </a:ln>
              <a:solidFill>
                <a:prstClr val="white"/>
              </a:solidFill>
              <a:effectLst/>
              <a:uLnTx/>
              <a:uFillTx/>
              <a:latin typeface="Calibri"/>
              <a:ea typeface="+mn-ea"/>
              <a:cs typeface="+mn-cs"/>
            </a:endParaRPr>
          </a:p>
        </p:txBody>
      </p:sp>
      <p:sp>
        <p:nvSpPr>
          <p:cNvPr id="9" name="CuadroTexto 8">
            <a:extLst>
              <a:ext uri="{FF2B5EF4-FFF2-40B4-BE49-F238E27FC236}">
                <a16:creationId xmlns:a16="http://schemas.microsoft.com/office/drawing/2014/main" id="{B422D37B-477D-48A9-B972-8328698848A1}"/>
              </a:ext>
            </a:extLst>
          </p:cNvPr>
          <p:cNvSpPr txBox="1"/>
          <p:nvPr/>
        </p:nvSpPr>
        <p:spPr>
          <a:xfrm>
            <a:off x="1723413" y="6460605"/>
            <a:ext cx="9009179" cy="307777"/>
          </a:xfrm>
          <a:prstGeom prst="rect">
            <a:avLst/>
          </a:prstGeom>
          <a:noFill/>
        </p:spPr>
        <p:txBody>
          <a:bodyPr wrap="square" lIns="91440" tIns="45720" rIns="91440" bIns="45720" rtlCol="0" anchor="t">
            <a:spAutoFit/>
          </a:bodyPr>
          <a:lstStyle/>
          <a:p>
            <a:pPr algn="ctr"/>
            <a:r>
              <a:rPr lang="es-MX" sz="1400" b="1"/>
              <a:t>VISTA GENERAL INTERVENCIÓN DE REFORZAMIENTO ESTRUCTURAL EDIFICIO 42.</a:t>
            </a:r>
            <a:endParaRPr lang="es-CO" sz="1400" b="1">
              <a:cs typeface="Calibri"/>
            </a:endParaRPr>
          </a:p>
        </p:txBody>
      </p:sp>
      <p:sp>
        <p:nvSpPr>
          <p:cNvPr id="10" name="CuadroTexto 9">
            <a:extLst>
              <a:ext uri="{FF2B5EF4-FFF2-40B4-BE49-F238E27FC236}">
                <a16:creationId xmlns:a16="http://schemas.microsoft.com/office/drawing/2014/main" id="{9DC4716F-86A4-EF5E-D203-C9C966A4C94D}"/>
              </a:ext>
            </a:extLst>
          </p:cNvPr>
          <p:cNvSpPr txBox="1"/>
          <p:nvPr/>
        </p:nvSpPr>
        <p:spPr>
          <a:xfrm>
            <a:off x="3428352" y="6053378"/>
            <a:ext cx="4587444" cy="276999"/>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algn="just"/>
            <a:r>
              <a:rPr lang="es-CO" sz="1200" b="1">
                <a:latin typeface="Arial Narrow"/>
                <a:cs typeface="Arial"/>
              </a:rPr>
              <a:t>EDIFICIO 42.</a:t>
            </a:r>
            <a:r>
              <a:rPr lang="es-CO" sz="1200">
                <a:latin typeface="Arial Narrow"/>
                <a:cs typeface="Calibri"/>
              </a:rPr>
              <a:t> </a:t>
            </a:r>
            <a:r>
              <a:rPr lang="es-CO" sz="1200">
                <a:latin typeface="Arial Narrow"/>
                <a:ea typeface="+mn-lt"/>
                <a:cs typeface="+mn-lt"/>
              </a:rPr>
              <a:t>Pañetes internos y divisiones, estuco y pintura, redes eléctricas.</a:t>
            </a:r>
            <a:endParaRPr lang="es-ES" sz="1200">
              <a:latin typeface="Arial Narrow"/>
              <a:ea typeface="+mn-lt"/>
              <a:cs typeface="+mn-lt"/>
            </a:endParaRPr>
          </a:p>
        </p:txBody>
      </p:sp>
      <p:pic>
        <p:nvPicPr>
          <p:cNvPr id="3" name="Imagen 3">
            <a:extLst>
              <a:ext uri="{FF2B5EF4-FFF2-40B4-BE49-F238E27FC236}">
                <a16:creationId xmlns:a16="http://schemas.microsoft.com/office/drawing/2014/main" id="{BC0A0F41-4D66-DCAD-9268-E9AEDEE0FB03}"/>
              </a:ext>
            </a:extLst>
          </p:cNvPr>
          <p:cNvPicPr>
            <a:picLocks noChangeAspect="1"/>
          </p:cNvPicPr>
          <p:nvPr/>
        </p:nvPicPr>
        <p:blipFill>
          <a:blip r:embed="rId2"/>
          <a:stretch>
            <a:fillRect/>
          </a:stretch>
        </p:blipFill>
        <p:spPr>
          <a:xfrm>
            <a:off x="7821561" y="1551476"/>
            <a:ext cx="2890683" cy="2181886"/>
          </a:xfrm>
          <a:prstGeom prst="rect">
            <a:avLst/>
          </a:prstGeom>
        </p:spPr>
      </p:pic>
      <p:pic>
        <p:nvPicPr>
          <p:cNvPr id="4" name="Imagen 4">
            <a:extLst>
              <a:ext uri="{FF2B5EF4-FFF2-40B4-BE49-F238E27FC236}">
                <a16:creationId xmlns:a16="http://schemas.microsoft.com/office/drawing/2014/main" id="{9C2503DA-88A0-5311-6BF4-B2D5B314D6E9}"/>
              </a:ext>
            </a:extLst>
          </p:cNvPr>
          <p:cNvPicPr>
            <a:picLocks noChangeAspect="1"/>
          </p:cNvPicPr>
          <p:nvPr/>
        </p:nvPicPr>
        <p:blipFill>
          <a:blip r:embed="rId3"/>
          <a:stretch>
            <a:fillRect/>
          </a:stretch>
        </p:blipFill>
        <p:spPr>
          <a:xfrm>
            <a:off x="7821561" y="3776025"/>
            <a:ext cx="2890683" cy="2181887"/>
          </a:xfrm>
          <a:prstGeom prst="rect">
            <a:avLst/>
          </a:prstGeom>
        </p:spPr>
      </p:pic>
      <p:pic>
        <p:nvPicPr>
          <p:cNvPr id="5" name="Imagen 10">
            <a:extLst>
              <a:ext uri="{FF2B5EF4-FFF2-40B4-BE49-F238E27FC236}">
                <a16:creationId xmlns:a16="http://schemas.microsoft.com/office/drawing/2014/main" id="{7438698D-E5C5-52AE-CF3B-A5DE51249F91}"/>
              </a:ext>
            </a:extLst>
          </p:cNvPr>
          <p:cNvPicPr>
            <a:picLocks noChangeAspect="1"/>
          </p:cNvPicPr>
          <p:nvPr/>
        </p:nvPicPr>
        <p:blipFill>
          <a:blip r:embed="rId4" cstate="screen">
            <a:extLst>
              <a:ext uri="{28A0092B-C50C-407E-A947-70E740481C1C}">
                <a14:useLocalDpi xmlns:a14="http://schemas.microsoft.com/office/drawing/2010/main"/>
              </a:ext>
            </a:extLst>
          </a:blip>
          <a:stretch>
            <a:fillRect/>
          </a:stretch>
        </p:blipFill>
        <p:spPr>
          <a:xfrm>
            <a:off x="1909917" y="1564268"/>
            <a:ext cx="5852651" cy="4368561"/>
          </a:xfrm>
          <a:prstGeom prst="rect">
            <a:avLst/>
          </a:prstGeom>
        </p:spPr>
      </p:pic>
    </p:spTree>
    <p:extLst>
      <p:ext uri="{BB962C8B-B14F-4D97-AF65-F5344CB8AC3E}">
        <p14:creationId xmlns:p14="http://schemas.microsoft.com/office/powerpoint/2010/main" val="311420362"/>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object 3">
            <a:extLst>
              <a:ext uri="{FF2B5EF4-FFF2-40B4-BE49-F238E27FC236}">
                <a16:creationId xmlns:a16="http://schemas.microsoft.com/office/drawing/2014/main" id="{F8346CD1-0328-454D-8857-FD7DEEB0725F}"/>
              </a:ext>
            </a:extLst>
          </p:cNvPr>
          <p:cNvSpPr txBox="1"/>
          <p:nvPr/>
        </p:nvSpPr>
        <p:spPr>
          <a:xfrm>
            <a:off x="471884" y="666196"/>
            <a:ext cx="10389404" cy="321242"/>
          </a:xfrm>
          <a:prstGeom prst="rect">
            <a:avLst/>
          </a:prstGeom>
        </p:spPr>
        <p:txBody>
          <a:bodyPr vert="horz" wrap="square" lIns="0" tIns="13335" rIns="0" bIns="0" rtlCol="0">
            <a:spAutoFit/>
          </a:bodyPr>
          <a:lstStyle/>
          <a:p>
            <a:pPr marL="12700" lvl="0">
              <a:spcBef>
                <a:spcPts val="105"/>
              </a:spcBef>
              <a:defRPr/>
            </a:pPr>
            <a:r>
              <a:rPr kumimoji="0" lang="es-MX" sz="2000" b="0" i="0" u="none" strike="noStrike" kern="1200" cap="none" spc="0" normalizeH="0" baseline="0" noProof="0">
                <a:ln>
                  <a:noFill/>
                </a:ln>
                <a:solidFill>
                  <a:srgbClr val="4471C4"/>
                </a:solidFill>
                <a:effectLst/>
                <a:uLnTx/>
                <a:uFillTx/>
                <a:latin typeface="Arial"/>
                <a:ea typeface="+mn-ea"/>
                <a:cs typeface="Arial"/>
              </a:rPr>
              <a:t>Ejecución</a:t>
            </a:r>
            <a:r>
              <a:rPr kumimoji="0" lang="es-CO" sz="2000" b="0" i="0" u="none" strike="noStrike" kern="1200" cap="none" spc="0" normalizeH="0" baseline="0" noProof="0">
                <a:ln>
                  <a:noFill/>
                </a:ln>
                <a:solidFill>
                  <a:srgbClr val="4471C4"/>
                </a:solidFill>
                <a:effectLst/>
                <a:uLnTx/>
                <a:uFillTx/>
                <a:latin typeface="Arial"/>
                <a:ea typeface="+mn-ea"/>
                <a:cs typeface="Arial"/>
              </a:rPr>
              <a:t>– Reforzamiento Estructural</a:t>
            </a:r>
            <a:endParaRPr kumimoji="0" lang="es-CO" sz="2000" b="0" i="0" u="none" strike="noStrike" kern="1200" cap="none" spc="0" normalizeH="0" baseline="0" noProof="0">
              <a:ln>
                <a:noFill/>
              </a:ln>
              <a:solidFill>
                <a:prstClr val="black"/>
              </a:solidFill>
              <a:effectLst/>
              <a:uLnTx/>
              <a:uFillTx/>
              <a:latin typeface="Arial"/>
              <a:ea typeface="+mn-ea"/>
              <a:cs typeface="Arial"/>
            </a:endParaRPr>
          </a:p>
        </p:txBody>
      </p:sp>
      <p:sp>
        <p:nvSpPr>
          <p:cNvPr id="9" name="object 2">
            <a:extLst>
              <a:ext uri="{FF2B5EF4-FFF2-40B4-BE49-F238E27FC236}">
                <a16:creationId xmlns:a16="http://schemas.microsoft.com/office/drawing/2014/main" id="{3860267B-98AF-4071-990E-9BBBECBF4EF8}"/>
              </a:ext>
            </a:extLst>
          </p:cNvPr>
          <p:cNvSpPr txBox="1">
            <a:spLocks/>
          </p:cNvSpPr>
          <p:nvPr/>
        </p:nvSpPr>
        <p:spPr>
          <a:xfrm>
            <a:off x="471884" y="202313"/>
            <a:ext cx="7200771" cy="382156"/>
          </a:xfrm>
          <a:prstGeom prst="rect">
            <a:avLst/>
          </a:prstGeom>
        </p:spPr>
        <p:txBody>
          <a:bodyPr vert="horz" wrap="square" lIns="0" tIns="12700" rIns="0" bIns="0" rtlCol="0">
            <a:spAutoFit/>
          </a:bodyPr>
          <a:lstStyle>
            <a:lvl1pPr>
              <a:defRPr sz="2400" b="0" i="0">
                <a:solidFill>
                  <a:srgbClr val="4471C4"/>
                </a:solidFill>
                <a:latin typeface="Arial"/>
                <a:ea typeface="+mj-ea"/>
                <a:cs typeface="Arial"/>
              </a:defRPr>
            </a:lvl1pPr>
          </a:lstStyle>
          <a:p>
            <a:pPr marL="12700">
              <a:spcBef>
                <a:spcPts val="100"/>
              </a:spcBef>
            </a:pPr>
            <a:r>
              <a:rPr lang="es-CO" kern="0" spc="-5"/>
              <a:t>Estado Proyecto Caldas, Antioquia  - Etapa 2 </a:t>
            </a:r>
            <a:endParaRPr lang="es-CO" kern="0"/>
          </a:p>
        </p:txBody>
      </p:sp>
      <p:sp>
        <p:nvSpPr>
          <p:cNvPr id="10" name="Rectángulo 9">
            <a:extLst>
              <a:ext uri="{FF2B5EF4-FFF2-40B4-BE49-F238E27FC236}">
                <a16:creationId xmlns:a16="http://schemas.microsoft.com/office/drawing/2014/main" id="{C0ED490D-40DC-4DFA-BA49-FBD7E5E5F290}"/>
              </a:ext>
            </a:extLst>
          </p:cNvPr>
          <p:cNvSpPr/>
          <p:nvPr/>
        </p:nvSpPr>
        <p:spPr>
          <a:xfrm>
            <a:off x="331303" y="1069166"/>
            <a:ext cx="11628785" cy="5586522"/>
          </a:xfrm>
          <a:prstGeom prst="rect">
            <a:avLst/>
          </a:prstGeom>
          <a:no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s-CO" sz="1800" b="0" i="0" u="none" strike="noStrike" kern="1200" cap="none" spc="0" normalizeH="0" baseline="0" noProof="0">
              <a:ln>
                <a:noFill/>
              </a:ln>
              <a:solidFill>
                <a:prstClr val="white"/>
              </a:solidFill>
              <a:effectLst/>
              <a:uLnTx/>
              <a:uFillTx/>
              <a:latin typeface="Calibri"/>
              <a:ea typeface="+mn-ea"/>
              <a:cs typeface="+mn-cs"/>
            </a:endParaRPr>
          </a:p>
        </p:txBody>
      </p:sp>
      <p:sp>
        <p:nvSpPr>
          <p:cNvPr id="11" name="CuadroTexto 10">
            <a:extLst>
              <a:ext uri="{FF2B5EF4-FFF2-40B4-BE49-F238E27FC236}">
                <a16:creationId xmlns:a16="http://schemas.microsoft.com/office/drawing/2014/main" id="{E10B8B72-5C6E-4887-A7B5-0AB937EC13AD}"/>
              </a:ext>
            </a:extLst>
          </p:cNvPr>
          <p:cNvSpPr txBox="1"/>
          <p:nvPr/>
        </p:nvSpPr>
        <p:spPr>
          <a:xfrm>
            <a:off x="1181686" y="2985264"/>
            <a:ext cx="10255348" cy="1754326"/>
          </a:xfrm>
          <a:prstGeom prst="rect">
            <a:avLst/>
          </a:prstGeom>
          <a:noFill/>
        </p:spPr>
        <p:txBody>
          <a:bodyPr wrap="square" lIns="91440" tIns="45720" rIns="91440" bIns="45720" rtlCol="0" anchor="t">
            <a:spAutoFit/>
          </a:bodyPr>
          <a:lstStyle/>
          <a:p>
            <a:pPr algn="ctr"/>
            <a:r>
              <a:rPr lang="es-MX" sz="5400">
                <a:solidFill>
                  <a:schemeClr val="accent1"/>
                </a:solidFill>
                <a:latin typeface="Arial Narrow"/>
              </a:rPr>
              <a:t>TALLER DE LÁCTEOS</a:t>
            </a:r>
          </a:p>
          <a:p>
            <a:pPr algn="ctr"/>
            <a:r>
              <a:rPr lang="es-MX" sz="5400">
                <a:solidFill>
                  <a:schemeClr val="accent1"/>
                </a:solidFill>
                <a:latin typeface="Arial Narrow"/>
              </a:rPr>
              <a:t>EDIFICIO 66.1 Y EDIFICIO 66.2</a:t>
            </a:r>
            <a:endParaRPr lang="es-CO" sz="5400">
              <a:solidFill>
                <a:schemeClr val="accent1"/>
              </a:solidFill>
              <a:latin typeface="Arial Narrow"/>
            </a:endParaRPr>
          </a:p>
        </p:txBody>
      </p:sp>
    </p:spTree>
    <p:extLst>
      <p:ext uri="{BB962C8B-B14F-4D97-AF65-F5344CB8AC3E}">
        <p14:creationId xmlns:p14="http://schemas.microsoft.com/office/powerpoint/2010/main" val="1223707924"/>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 name="Rectángulo 13">
            <a:extLst>
              <a:ext uri="{FF2B5EF4-FFF2-40B4-BE49-F238E27FC236}">
                <a16:creationId xmlns:a16="http://schemas.microsoft.com/office/drawing/2014/main" id="{050E3008-23C5-4460-A74B-723A7B29AA78}"/>
              </a:ext>
            </a:extLst>
          </p:cNvPr>
          <p:cNvSpPr/>
          <p:nvPr/>
        </p:nvSpPr>
        <p:spPr>
          <a:xfrm>
            <a:off x="310013" y="399663"/>
            <a:ext cx="5405611" cy="285784"/>
          </a:xfrm>
          <a:prstGeom prst="rect">
            <a:avLst/>
          </a:prstGeom>
        </p:spPr>
        <p:txBody>
          <a:bodyPr wrap="square">
            <a:spAutoFit/>
          </a:bodyPr>
          <a:lstStyle/>
          <a:p>
            <a:pPr algn="just">
              <a:lnSpc>
                <a:spcPct val="115000"/>
              </a:lnSpc>
              <a:spcAft>
                <a:spcPts val="1000"/>
              </a:spcAft>
            </a:pPr>
            <a:r>
              <a:rPr lang="es-MX" sz="1200">
                <a:solidFill>
                  <a:schemeClr val="accent1">
                    <a:lumMod val="75000"/>
                  </a:schemeClr>
                </a:solidFill>
                <a:latin typeface="Century Gothic" panose="020B0502020202020204" pitchFamily="34" charset="0"/>
                <a:ea typeface="Calibri" panose="020F0502020204030204" pitchFamily="34" charset="0"/>
                <a:cs typeface="Times New Roman" panose="02020603050405020304" pitchFamily="18" charset="0"/>
              </a:rPr>
              <a:t> </a:t>
            </a:r>
          </a:p>
        </p:txBody>
      </p:sp>
      <p:sp>
        <p:nvSpPr>
          <p:cNvPr id="3" name="object 3">
            <a:extLst>
              <a:ext uri="{FF2B5EF4-FFF2-40B4-BE49-F238E27FC236}">
                <a16:creationId xmlns:a16="http://schemas.microsoft.com/office/drawing/2014/main" id="{ECF20C47-D133-41E7-B91C-DE896C967822}"/>
              </a:ext>
            </a:extLst>
          </p:cNvPr>
          <p:cNvSpPr txBox="1"/>
          <p:nvPr/>
        </p:nvSpPr>
        <p:spPr>
          <a:xfrm>
            <a:off x="471884" y="666196"/>
            <a:ext cx="10389404" cy="321242"/>
          </a:xfrm>
          <a:prstGeom prst="rect">
            <a:avLst/>
          </a:prstGeom>
        </p:spPr>
        <p:txBody>
          <a:bodyPr vert="horz" wrap="square" lIns="0" tIns="13335" rIns="0" bIns="0" rtlCol="0">
            <a:spAutoFit/>
          </a:bodyPr>
          <a:lstStyle/>
          <a:p>
            <a:pPr marL="12700" lvl="0">
              <a:spcBef>
                <a:spcPts val="105"/>
              </a:spcBef>
              <a:defRPr/>
            </a:pPr>
            <a:r>
              <a:rPr kumimoji="0" lang="es-MX" sz="2000" b="0" i="0" u="none" strike="noStrike" kern="1200" cap="none" spc="0" normalizeH="0" baseline="0" noProof="0">
                <a:ln>
                  <a:noFill/>
                </a:ln>
                <a:solidFill>
                  <a:srgbClr val="4471C4"/>
                </a:solidFill>
                <a:effectLst/>
                <a:uLnTx/>
                <a:uFillTx/>
                <a:latin typeface="Arial"/>
                <a:ea typeface="+mn-ea"/>
                <a:cs typeface="Arial"/>
              </a:rPr>
              <a:t>Ejecución</a:t>
            </a:r>
            <a:r>
              <a:rPr kumimoji="0" lang="es-CO" sz="2000" b="0" i="0" u="none" strike="noStrike" kern="1200" cap="none" spc="0" normalizeH="0" baseline="0" noProof="0">
                <a:ln>
                  <a:noFill/>
                </a:ln>
                <a:solidFill>
                  <a:srgbClr val="4471C4"/>
                </a:solidFill>
                <a:effectLst/>
                <a:uLnTx/>
                <a:uFillTx/>
                <a:latin typeface="Arial"/>
                <a:ea typeface="+mn-ea"/>
                <a:cs typeface="Arial"/>
              </a:rPr>
              <a:t>– Reforzamiento Estructural</a:t>
            </a:r>
            <a:endParaRPr kumimoji="0" lang="es-CO" sz="2000" b="0" i="0" u="none" strike="noStrike" kern="1200" cap="none" spc="0" normalizeH="0" baseline="0" noProof="0">
              <a:ln>
                <a:noFill/>
              </a:ln>
              <a:solidFill>
                <a:prstClr val="black"/>
              </a:solidFill>
              <a:effectLst/>
              <a:uLnTx/>
              <a:uFillTx/>
              <a:latin typeface="Arial"/>
              <a:ea typeface="+mn-ea"/>
              <a:cs typeface="Arial"/>
            </a:endParaRPr>
          </a:p>
        </p:txBody>
      </p:sp>
      <p:sp>
        <p:nvSpPr>
          <p:cNvPr id="4" name="object 2">
            <a:extLst>
              <a:ext uri="{FF2B5EF4-FFF2-40B4-BE49-F238E27FC236}">
                <a16:creationId xmlns:a16="http://schemas.microsoft.com/office/drawing/2014/main" id="{9E3D2431-9888-40C9-95A4-F72411F2E497}"/>
              </a:ext>
            </a:extLst>
          </p:cNvPr>
          <p:cNvSpPr txBox="1">
            <a:spLocks/>
          </p:cNvSpPr>
          <p:nvPr/>
        </p:nvSpPr>
        <p:spPr>
          <a:xfrm>
            <a:off x="471884" y="202313"/>
            <a:ext cx="7200771" cy="382156"/>
          </a:xfrm>
          <a:prstGeom prst="rect">
            <a:avLst/>
          </a:prstGeom>
        </p:spPr>
        <p:txBody>
          <a:bodyPr vert="horz" wrap="square" lIns="0" tIns="12700" rIns="0" bIns="0" rtlCol="0">
            <a:spAutoFit/>
          </a:bodyPr>
          <a:lstStyle>
            <a:lvl1pPr>
              <a:defRPr sz="2400" b="0" i="0">
                <a:solidFill>
                  <a:srgbClr val="4471C4"/>
                </a:solidFill>
                <a:latin typeface="Arial"/>
                <a:ea typeface="+mj-ea"/>
                <a:cs typeface="Arial"/>
              </a:defRPr>
            </a:lvl1pPr>
          </a:lstStyle>
          <a:p>
            <a:pPr marL="12700">
              <a:spcBef>
                <a:spcPts val="100"/>
              </a:spcBef>
            </a:pPr>
            <a:r>
              <a:rPr lang="es-CO" kern="0" spc="-5"/>
              <a:t>Estado Proyecto Caldas, Antioquia  - Etapa 2 </a:t>
            </a:r>
            <a:endParaRPr lang="es-CO" kern="0"/>
          </a:p>
        </p:txBody>
      </p:sp>
      <p:sp>
        <p:nvSpPr>
          <p:cNvPr id="5" name="Rectángulo 4">
            <a:extLst>
              <a:ext uri="{FF2B5EF4-FFF2-40B4-BE49-F238E27FC236}">
                <a16:creationId xmlns:a16="http://schemas.microsoft.com/office/drawing/2014/main" id="{C96BD87F-12AD-4FA9-829C-183F8BAB0C02}"/>
              </a:ext>
            </a:extLst>
          </p:cNvPr>
          <p:cNvSpPr/>
          <p:nvPr/>
        </p:nvSpPr>
        <p:spPr>
          <a:xfrm>
            <a:off x="427266" y="1024644"/>
            <a:ext cx="11337467" cy="5306707"/>
          </a:xfrm>
          <a:prstGeom prst="rect">
            <a:avLst/>
          </a:prstGeom>
          <a:no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s-CO" sz="1800" b="0" i="0" u="none" strike="noStrike" kern="1200" cap="none" spc="0" normalizeH="0" baseline="0" noProof="0">
              <a:ln>
                <a:noFill/>
              </a:ln>
              <a:solidFill>
                <a:prstClr val="white"/>
              </a:solidFill>
              <a:effectLst/>
              <a:uLnTx/>
              <a:uFillTx/>
              <a:latin typeface="Calibri"/>
              <a:ea typeface="+mn-ea"/>
              <a:cs typeface="+mn-cs"/>
            </a:endParaRPr>
          </a:p>
        </p:txBody>
      </p:sp>
      <p:sp>
        <p:nvSpPr>
          <p:cNvPr id="6" name="CuadroTexto 5">
            <a:extLst>
              <a:ext uri="{FF2B5EF4-FFF2-40B4-BE49-F238E27FC236}">
                <a16:creationId xmlns:a16="http://schemas.microsoft.com/office/drawing/2014/main" id="{2AFC55C8-079D-4B7B-B886-6D6772288915}"/>
              </a:ext>
            </a:extLst>
          </p:cNvPr>
          <p:cNvSpPr txBox="1"/>
          <p:nvPr/>
        </p:nvSpPr>
        <p:spPr>
          <a:xfrm>
            <a:off x="2817002" y="6354859"/>
            <a:ext cx="7458814" cy="307777"/>
          </a:xfrm>
          <a:prstGeom prst="rect">
            <a:avLst/>
          </a:prstGeom>
          <a:noFill/>
        </p:spPr>
        <p:txBody>
          <a:bodyPr wrap="square" lIns="91440" tIns="45720" rIns="91440" bIns="45720" rtlCol="0" anchor="t">
            <a:spAutoFit/>
          </a:bodyPr>
          <a:lstStyle/>
          <a:p>
            <a:pPr algn="ctr"/>
            <a:r>
              <a:rPr lang="es-MX" sz="1400" b="1"/>
              <a:t>VISTA GENERAL INTERVENCIÓN DE REFORZAMIENTO ESTRUCTURAL EDIFICIO 66.1. Y 66.2.</a:t>
            </a:r>
            <a:endParaRPr lang="es-CO" sz="1400" b="1">
              <a:cs typeface="Calibri"/>
            </a:endParaRPr>
          </a:p>
        </p:txBody>
      </p:sp>
      <p:pic>
        <p:nvPicPr>
          <p:cNvPr id="8" name="Imagen 8">
            <a:extLst>
              <a:ext uri="{FF2B5EF4-FFF2-40B4-BE49-F238E27FC236}">
                <a16:creationId xmlns:a16="http://schemas.microsoft.com/office/drawing/2014/main" id="{7C42DBFF-D13C-007F-2C3A-267160BCBAC8}"/>
              </a:ext>
            </a:extLst>
          </p:cNvPr>
          <p:cNvPicPr>
            <a:picLocks noChangeAspect="1"/>
          </p:cNvPicPr>
          <p:nvPr/>
        </p:nvPicPr>
        <p:blipFill>
          <a:blip r:embed="rId2" cstate="screen">
            <a:extLst>
              <a:ext uri="{28A0092B-C50C-407E-A947-70E740481C1C}">
                <a14:useLocalDpi xmlns:a14="http://schemas.microsoft.com/office/drawing/2010/main"/>
              </a:ext>
            </a:extLst>
          </a:blip>
          <a:stretch>
            <a:fillRect/>
          </a:stretch>
        </p:blipFill>
        <p:spPr>
          <a:xfrm>
            <a:off x="7588047" y="1292944"/>
            <a:ext cx="3615812" cy="4849760"/>
          </a:xfrm>
          <a:prstGeom prst="rect">
            <a:avLst/>
          </a:prstGeom>
        </p:spPr>
      </p:pic>
      <p:pic>
        <p:nvPicPr>
          <p:cNvPr id="9" name="Imagen 9" descr="Imagen que contiene edificio, exterior, camioneta, estacionado&#10;&#10;Descripción generada automáticamente">
            <a:extLst>
              <a:ext uri="{FF2B5EF4-FFF2-40B4-BE49-F238E27FC236}">
                <a16:creationId xmlns:a16="http://schemas.microsoft.com/office/drawing/2014/main" id="{EA981EBD-6B81-7235-8338-414264334530}"/>
              </a:ext>
            </a:extLst>
          </p:cNvPr>
          <p:cNvPicPr>
            <a:picLocks noChangeAspect="1"/>
          </p:cNvPicPr>
          <p:nvPr/>
        </p:nvPicPr>
        <p:blipFill>
          <a:blip r:embed="rId3"/>
          <a:stretch>
            <a:fillRect/>
          </a:stretch>
        </p:blipFill>
        <p:spPr>
          <a:xfrm>
            <a:off x="975853" y="1634565"/>
            <a:ext cx="6504038" cy="4203386"/>
          </a:xfrm>
          <a:prstGeom prst="rect">
            <a:avLst/>
          </a:prstGeom>
        </p:spPr>
      </p:pic>
    </p:spTree>
    <p:extLst>
      <p:ext uri="{BB962C8B-B14F-4D97-AF65-F5344CB8AC3E}">
        <p14:creationId xmlns:p14="http://schemas.microsoft.com/office/powerpoint/2010/main" val="1981782074"/>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 name="Rectángulo 13">
            <a:extLst>
              <a:ext uri="{FF2B5EF4-FFF2-40B4-BE49-F238E27FC236}">
                <a16:creationId xmlns:a16="http://schemas.microsoft.com/office/drawing/2014/main" id="{050E3008-23C5-4460-A74B-723A7B29AA78}"/>
              </a:ext>
            </a:extLst>
          </p:cNvPr>
          <p:cNvSpPr/>
          <p:nvPr/>
        </p:nvSpPr>
        <p:spPr>
          <a:xfrm>
            <a:off x="310013" y="399663"/>
            <a:ext cx="5405611" cy="285784"/>
          </a:xfrm>
          <a:prstGeom prst="rect">
            <a:avLst/>
          </a:prstGeom>
        </p:spPr>
        <p:txBody>
          <a:bodyPr wrap="square">
            <a:spAutoFit/>
          </a:bodyPr>
          <a:lstStyle/>
          <a:p>
            <a:pPr algn="just">
              <a:lnSpc>
                <a:spcPct val="115000"/>
              </a:lnSpc>
              <a:spcAft>
                <a:spcPts val="1000"/>
              </a:spcAft>
            </a:pPr>
            <a:r>
              <a:rPr lang="es-MX" sz="1200">
                <a:solidFill>
                  <a:schemeClr val="accent1">
                    <a:lumMod val="75000"/>
                  </a:schemeClr>
                </a:solidFill>
                <a:latin typeface="Century Gothic" panose="020B0502020202020204" pitchFamily="34" charset="0"/>
                <a:ea typeface="Calibri" panose="020F0502020204030204" pitchFamily="34" charset="0"/>
                <a:cs typeface="Times New Roman" panose="02020603050405020304" pitchFamily="18" charset="0"/>
              </a:rPr>
              <a:t> </a:t>
            </a:r>
          </a:p>
        </p:txBody>
      </p:sp>
      <p:sp>
        <p:nvSpPr>
          <p:cNvPr id="3" name="object 3">
            <a:extLst>
              <a:ext uri="{FF2B5EF4-FFF2-40B4-BE49-F238E27FC236}">
                <a16:creationId xmlns:a16="http://schemas.microsoft.com/office/drawing/2014/main" id="{ECF20C47-D133-41E7-B91C-DE896C967822}"/>
              </a:ext>
            </a:extLst>
          </p:cNvPr>
          <p:cNvSpPr txBox="1"/>
          <p:nvPr/>
        </p:nvSpPr>
        <p:spPr>
          <a:xfrm>
            <a:off x="471884" y="666196"/>
            <a:ext cx="10389404" cy="321242"/>
          </a:xfrm>
          <a:prstGeom prst="rect">
            <a:avLst/>
          </a:prstGeom>
        </p:spPr>
        <p:txBody>
          <a:bodyPr vert="horz" wrap="square" lIns="0" tIns="13335" rIns="0" bIns="0" rtlCol="0">
            <a:spAutoFit/>
          </a:bodyPr>
          <a:lstStyle/>
          <a:p>
            <a:pPr marL="12700" lvl="0">
              <a:spcBef>
                <a:spcPts val="105"/>
              </a:spcBef>
              <a:defRPr/>
            </a:pPr>
            <a:r>
              <a:rPr kumimoji="0" lang="es-MX" sz="2000" b="0" i="0" u="none" strike="noStrike" kern="1200" cap="none" spc="0" normalizeH="0" baseline="0" noProof="0">
                <a:ln>
                  <a:noFill/>
                </a:ln>
                <a:solidFill>
                  <a:srgbClr val="4471C4"/>
                </a:solidFill>
                <a:effectLst/>
                <a:uLnTx/>
                <a:uFillTx/>
                <a:latin typeface="Arial"/>
                <a:ea typeface="+mn-ea"/>
                <a:cs typeface="Arial"/>
              </a:rPr>
              <a:t>Ejecución</a:t>
            </a:r>
            <a:r>
              <a:rPr kumimoji="0" lang="es-CO" sz="2000" b="0" i="0" u="none" strike="noStrike" kern="1200" cap="none" spc="0" normalizeH="0" baseline="0" noProof="0">
                <a:ln>
                  <a:noFill/>
                </a:ln>
                <a:solidFill>
                  <a:srgbClr val="4471C4"/>
                </a:solidFill>
                <a:effectLst/>
                <a:uLnTx/>
                <a:uFillTx/>
                <a:latin typeface="Arial"/>
                <a:ea typeface="+mn-ea"/>
                <a:cs typeface="Arial"/>
              </a:rPr>
              <a:t>– Reforzamiento Estructural</a:t>
            </a:r>
            <a:endParaRPr kumimoji="0" lang="es-CO" sz="2000" b="0" i="0" u="none" strike="noStrike" kern="1200" cap="none" spc="0" normalizeH="0" baseline="0" noProof="0">
              <a:ln>
                <a:noFill/>
              </a:ln>
              <a:solidFill>
                <a:prstClr val="black"/>
              </a:solidFill>
              <a:effectLst/>
              <a:uLnTx/>
              <a:uFillTx/>
              <a:latin typeface="Arial"/>
              <a:ea typeface="+mn-ea"/>
              <a:cs typeface="Arial"/>
            </a:endParaRPr>
          </a:p>
        </p:txBody>
      </p:sp>
      <p:sp>
        <p:nvSpPr>
          <p:cNvPr id="4" name="object 2">
            <a:extLst>
              <a:ext uri="{FF2B5EF4-FFF2-40B4-BE49-F238E27FC236}">
                <a16:creationId xmlns:a16="http://schemas.microsoft.com/office/drawing/2014/main" id="{9E3D2431-9888-40C9-95A4-F72411F2E497}"/>
              </a:ext>
            </a:extLst>
          </p:cNvPr>
          <p:cNvSpPr txBox="1">
            <a:spLocks/>
          </p:cNvSpPr>
          <p:nvPr/>
        </p:nvSpPr>
        <p:spPr>
          <a:xfrm>
            <a:off x="471884" y="202313"/>
            <a:ext cx="7200771" cy="382156"/>
          </a:xfrm>
          <a:prstGeom prst="rect">
            <a:avLst/>
          </a:prstGeom>
        </p:spPr>
        <p:txBody>
          <a:bodyPr vert="horz" wrap="square" lIns="0" tIns="12700" rIns="0" bIns="0" rtlCol="0">
            <a:spAutoFit/>
          </a:bodyPr>
          <a:lstStyle>
            <a:lvl1pPr>
              <a:defRPr sz="2400" b="0" i="0">
                <a:solidFill>
                  <a:srgbClr val="4471C4"/>
                </a:solidFill>
                <a:latin typeface="Arial"/>
                <a:ea typeface="+mj-ea"/>
                <a:cs typeface="Arial"/>
              </a:defRPr>
            </a:lvl1pPr>
          </a:lstStyle>
          <a:p>
            <a:pPr marL="12700">
              <a:spcBef>
                <a:spcPts val="100"/>
              </a:spcBef>
            </a:pPr>
            <a:r>
              <a:rPr lang="es-CO" kern="0" spc="-5"/>
              <a:t>Estado Proyecto Caldas, Antioquia  - Etapa 2 </a:t>
            </a:r>
            <a:endParaRPr lang="es-CO" kern="0"/>
          </a:p>
        </p:txBody>
      </p:sp>
      <p:sp>
        <p:nvSpPr>
          <p:cNvPr id="5" name="Rectángulo 4">
            <a:extLst>
              <a:ext uri="{FF2B5EF4-FFF2-40B4-BE49-F238E27FC236}">
                <a16:creationId xmlns:a16="http://schemas.microsoft.com/office/drawing/2014/main" id="{C96BD87F-12AD-4FA9-829C-183F8BAB0C02}"/>
              </a:ext>
            </a:extLst>
          </p:cNvPr>
          <p:cNvSpPr/>
          <p:nvPr/>
        </p:nvSpPr>
        <p:spPr>
          <a:xfrm>
            <a:off x="427266" y="1024644"/>
            <a:ext cx="11337467" cy="5306707"/>
          </a:xfrm>
          <a:prstGeom prst="rect">
            <a:avLst/>
          </a:prstGeom>
          <a:no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s-CO" sz="1800" b="0" i="0" u="none" strike="noStrike" kern="1200" cap="none" spc="0" normalizeH="0" baseline="0" noProof="0">
              <a:ln>
                <a:noFill/>
              </a:ln>
              <a:solidFill>
                <a:prstClr val="white"/>
              </a:solidFill>
              <a:effectLst/>
              <a:uLnTx/>
              <a:uFillTx/>
              <a:latin typeface="Calibri"/>
              <a:ea typeface="+mn-ea"/>
              <a:cs typeface="+mn-cs"/>
            </a:endParaRPr>
          </a:p>
        </p:txBody>
      </p:sp>
      <p:sp>
        <p:nvSpPr>
          <p:cNvPr id="6" name="CuadroTexto 5">
            <a:extLst>
              <a:ext uri="{FF2B5EF4-FFF2-40B4-BE49-F238E27FC236}">
                <a16:creationId xmlns:a16="http://schemas.microsoft.com/office/drawing/2014/main" id="{2AFC55C8-079D-4B7B-B886-6D6772288915}"/>
              </a:ext>
            </a:extLst>
          </p:cNvPr>
          <p:cNvSpPr txBox="1"/>
          <p:nvPr/>
        </p:nvSpPr>
        <p:spPr>
          <a:xfrm>
            <a:off x="3984583" y="5764924"/>
            <a:ext cx="7458814" cy="307777"/>
          </a:xfrm>
          <a:prstGeom prst="rect">
            <a:avLst/>
          </a:prstGeom>
          <a:noFill/>
        </p:spPr>
        <p:txBody>
          <a:bodyPr wrap="square" lIns="91440" tIns="45720" rIns="91440" bIns="45720" rtlCol="0" anchor="t">
            <a:spAutoFit/>
          </a:bodyPr>
          <a:lstStyle/>
          <a:p>
            <a:pPr algn="ctr"/>
            <a:r>
              <a:rPr lang="es-MX" sz="1400" b="1"/>
              <a:t>VISTA GENERAL INTERVENCIÓN DE REFORZAMIENTO ESTRUCTURAL EDIFICIO 66.1. Y 66.2.</a:t>
            </a:r>
            <a:endParaRPr lang="es-CO" sz="1400" b="1">
              <a:cs typeface="Calibri"/>
            </a:endParaRPr>
          </a:p>
        </p:txBody>
      </p:sp>
      <p:sp>
        <p:nvSpPr>
          <p:cNvPr id="10" name="CuadroTexto 1">
            <a:extLst>
              <a:ext uri="{FF2B5EF4-FFF2-40B4-BE49-F238E27FC236}">
                <a16:creationId xmlns:a16="http://schemas.microsoft.com/office/drawing/2014/main" id="{96917F42-3D48-5DAD-11EC-3FE9CBE12CDE}"/>
              </a:ext>
            </a:extLst>
          </p:cNvPr>
          <p:cNvSpPr txBox="1"/>
          <p:nvPr/>
        </p:nvSpPr>
        <p:spPr>
          <a:xfrm>
            <a:off x="645653" y="5375961"/>
            <a:ext cx="3752714" cy="1015663"/>
          </a:xfrm>
          <a:prstGeom prst="rect">
            <a:avLst/>
          </a:prstGeom>
          <a:noFill/>
        </p:spPr>
        <p:txBody>
          <a:bodyPr rot="0" spcFirstLastPara="0" vert="horz" wrap="square" lIns="91440" tIns="45720" rIns="91440" bIns="45720" numCol="1" spcCol="0" rtlCol="0" fromWordArt="0" anchor="t" anchorCtr="0" forceAA="0" compatLnSpc="1">
            <a:prstTxWarp prst="textNoShape">
              <a:avLst/>
            </a:prstTxWarp>
            <a:spAutoFit/>
          </a:bodyPr>
          <a:ls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pPr algn="just"/>
            <a:r>
              <a:rPr lang="es-CO" sz="1000" b="1">
                <a:latin typeface="Arial Narrow"/>
                <a:cs typeface="Arial"/>
              </a:rPr>
              <a:t>EDIFICIO 66.2.</a:t>
            </a:r>
          </a:p>
          <a:p>
            <a:pPr marL="342900" indent="-342900">
              <a:buAutoNum type="arabicPeriod"/>
            </a:pPr>
            <a:r>
              <a:rPr lang="es-CO" sz="1000">
                <a:latin typeface="Arial Narrow"/>
                <a:ea typeface="Calibri"/>
                <a:cs typeface="Calibri"/>
              </a:rPr>
              <a:t>Pañetes muros internos.</a:t>
            </a:r>
            <a:endParaRPr lang="es-CO" sz="1000">
              <a:latin typeface="Arial Narrow"/>
              <a:ea typeface="+mn-lt"/>
              <a:cs typeface="+mn-lt"/>
            </a:endParaRPr>
          </a:p>
          <a:p>
            <a:pPr marL="342900" indent="-342900">
              <a:buAutoNum type="arabicPeriod"/>
            </a:pPr>
            <a:r>
              <a:rPr lang="es-CO" sz="1000">
                <a:latin typeface="Arial Narrow"/>
                <a:ea typeface="+mn-lt"/>
                <a:cs typeface="+mn-lt"/>
              </a:rPr>
              <a:t>Estucos y pintura.</a:t>
            </a:r>
          </a:p>
          <a:p>
            <a:pPr marL="342900" indent="-342900">
              <a:buAutoNum type="arabicPeriod"/>
            </a:pPr>
            <a:r>
              <a:rPr lang="es-CO" sz="1000">
                <a:latin typeface="Arial Narrow"/>
                <a:ea typeface="+mn-lt"/>
                <a:cs typeface="+mn-lt"/>
              </a:rPr>
              <a:t>Detallado y corrección de detalles.</a:t>
            </a:r>
          </a:p>
          <a:p>
            <a:pPr marL="342900" indent="-342900">
              <a:buAutoNum type="arabicPeriod"/>
            </a:pPr>
            <a:r>
              <a:rPr lang="es-CO" sz="1000">
                <a:latin typeface="Arial Narrow"/>
                <a:ea typeface="+mn-lt"/>
                <a:cs typeface="+mn-lt"/>
              </a:rPr>
              <a:t>Enchape de pisos.</a:t>
            </a:r>
          </a:p>
          <a:p>
            <a:pPr marL="342900" indent="-342900">
              <a:buAutoNum type="arabicPeriod"/>
            </a:pPr>
            <a:r>
              <a:rPr lang="es-CO" sz="1000">
                <a:latin typeface="Arial Narrow"/>
                <a:ea typeface="+mn-lt"/>
                <a:cs typeface="+mn-lt"/>
              </a:rPr>
              <a:t>Instalación redes secas.</a:t>
            </a:r>
          </a:p>
        </p:txBody>
      </p:sp>
      <p:pic>
        <p:nvPicPr>
          <p:cNvPr id="7" name="Imagen 7">
            <a:extLst>
              <a:ext uri="{FF2B5EF4-FFF2-40B4-BE49-F238E27FC236}">
                <a16:creationId xmlns:a16="http://schemas.microsoft.com/office/drawing/2014/main" id="{6ED14DE0-066F-1CC0-79D2-36F4183B8FF4}"/>
              </a:ext>
            </a:extLst>
          </p:cNvPr>
          <p:cNvPicPr>
            <a:picLocks noChangeAspect="1"/>
          </p:cNvPicPr>
          <p:nvPr/>
        </p:nvPicPr>
        <p:blipFill>
          <a:blip r:embed="rId2" cstate="screen">
            <a:extLst>
              <a:ext uri="{28A0092B-C50C-407E-A947-70E740481C1C}">
                <a14:useLocalDpi xmlns:a14="http://schemas.microsoft.com/office/drawing/2010/main"/>
              </a:ext>
            </a:extLst>
          </a:blip>
          <a:stretch>
            <a:fillRect/>
          </a:stretch>
        </p:blipFill>
        <p:spPr>
          <a:xfrm>
            <a:off x="1725562" y="1169302"/>
            <a:ext cx="3148780" cy="4199849"/>
          </a:xfrm>
          <a:prstGeom prst="rect">
            <a:avLst/>
          </a:prstGeom>
        </p:spPr>
      </p:pic>
      <p:pic>
        <p:nvPicPr>
          <p:cNvPr id="8" name="Imagen 10" descr="Imagen que contiene exterior, edificio, verde, casa&#10;&#10;Descripción generada automáticamente">
            <a:extLst>
              <a:ext uri="{FF2B5EF4-FFF2-40B4-BE49-F238E27FC236}">
                <a16:creationId xmlns:a16="http://schemas.microsoft.com/office/drawing/2014/main" id="{690C96DA-D0DF-2AEA-06A0-7628F713575C}"/>
              </a:ext>
            </a:extLst>
          </p:cNvPr>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a:off x="5043948" y="1170178"/>
            <a:ext cx="2743200" cy="2059577"/>
          </a:xfrm>
          <a:prstGeom prst="rect">
            <a:avLst/>
          </a:prstGeom>
        </p:spPr>
      </p:pic>
      <p:pic>
        <p:nvPicPr>
          <p:cNvPr id="11" name="Imagen 12" descr="Imagen que contiene interior, edificio, hombre, piso&#10;&#10;Descripción generada automáticamente">
            <a:extLst>
              <a:ext uri="{FF2B5EF4-FFF2-40B4-BE49-F238E27FC236}">
                <a16:creationId xmlns:a16="http://schemas.microsoft.com/office/drawing/2014/main" id="{DDB16152-2DD6-83BB-6877-667541282EE7}"/>
              </a:ext>
            </a:extLst>
          </p:cNvPr>
          <p:cNvPicPr>
            <a:picLocks noChangeAspect="1"/>
          </p:cNvPicPr>
          <p:nvPr/>
        </p:nvPicPr>
        <p:blipFill>
          <a:blip r:embed="rId4" cstate="screen">
            <a:extLst>
              <a:ext uri="{28A0092B-C50C-407E-A947-70E740481C1C}">
                <a14:useLocalDpi xmlns:a14="http://schemas.microsoft.com/office/drawing/2010/main"/>
              </a:ext>
            </a:extLst>
          </a:blip>
          <a:stretch>
            <a:fillRect/>
          </a:stretch>
        </p:blipFill>
        <p:spPr>
          <a:xfrm>
            <a:off x="7870723" y="1172356"/>
            <a:ext cx="2743200" cy="2055223"/>
          </a:xfrm>
          <a:prstGeom prst="rect">
            <a:avLst/>
          </a:prstGeom>
        </p:spPr>
      </p:pic>
      <p:pic>
        <p:nvPicPr>
          <p:cNvPr id="13" name="Imagen 14">
            <a:extLst>
              <a:ext uri="{FF2B5EF4-FFF2-40B4-BE49-F238E27FC236}">
                <a16:creationId xmlns:a16="http://schemas.microsoft.com/office/drawing/2014/main" id="{05848A72-167B-5C6D-3205-CC7AFBB6EDA9}"/>
              </a:ext>
            </a:extLst>
          </p:cNvPr>
          <p:cNvPicPr>
            <a:picLocks noChangeAspect="1"/>
          </p:cNvPicPr>
          <p:nvPr/>
        </p:nvPicPr>
        <p:blipFill>
          <a:blip r:embed="rId5" cstate="screen">
            <a:extLst>
              <a:ext uri="{28A0092B-C50C-407E-A947-70E740481C1C}">
                <a14:useLocalDpi xmlns:a14="http://schemas.microsoft.com/office/drawing/2010/main"/>
              </a:ext>
            </a:extLst>
          </a:blip>
          <a:stretch>
            <a:fillRect/>
          </a:stretch>
        </p:blipFill>
        <p:spPr>
          <a:xfrm>
            <a:off x="5080819" y="3307058"/>
            <a:ext cx="2743200" cy="2062852"/>
          </a:xfrm>
          <a:prstGeom prst="rect">
            <a:avLst/>
          </a:prstGeom>
        </p:spPr>
      </p:pic>
      <p:pic>
        <p:nvPicPr>
          <p:cNvPr id="15" name="Imagen 15">
            <a:extLst>
              <a:ext uri="{FF2B5EF4-FFF2-40B4-BE49-F238E27FC236}">
                <a16:creationId xmlns:a16="http://schemas.microsoft.com/office/drawing/2014/main" id="{F1FE86F0-AE4B-A110-ED25-D85A9990F924}"/>
              </a:ext>
            </a:extLst>
          </p:cNvPr>
          <p:cNvPicPr>
            <a:picLocks noChangeAspect="1"/>
          </p:cNvPicPr>
          <p:nvPr/>
        </p:nvPicPr>
        <p:blipFill>
          <a:blip r:embed="rId6" cstate="screen">
            <a:extLst>
              <a:ext uri="{28A0092B-C50C-407E-A947-70E740481C1C}">
                <a14:useLocalDpi xmlns:a14="http://schemas.microsoft.com/office/drawing/2010/main"/>
              </a:ext>
            </a:extLst>
          </a:blip>
          <a:stretch>
            <a:fillRect/>
          </a:stretch>
        </p:blipFill>
        <p:spPr>
          <a:xfrm>
            <a:off x="7895304" y="3308694"/>
            <a:ext cx="2743200" cy="2059577"/>
          </a:xfrm>
          <a:prstGeom prst="rect">
            <a:avLst/>
          </a:prstGeom>
        </p:spPr>
      </p:pic>
    </p:spTree>
    <p:extLst>
      <p:ext uri="{BB962C8B-B14F-4D97-AF65-F5344CB8AC3E}">
        <p14:creationId xmlns:p14="http://schemas.microsoft.com/office/powerpoint/2010/main" val="2284887392"/>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object 3">
            <a:extLst>
              <a:ext uri="{FF2B5EF4-FFF2-40B4-BE49-F238E27FC236}">
                <a16:creationId xmlns:a16="http://schemas.microsoft.com/office/drawing/2014/main" id="{700CB213-AA80-424F-83D1-691DEE8FEF9A}"/>
              </a:ext>
            </a:extLst>
          </p:cNvPr>
          <p:cNvSpPr txBox="1"/>
          <p:nvPr/>
        </p:nvSpPr>
        <p:spPr>
          <a:xfrm>
            <a:off x="495809" y="425262"/>
            <a:ext cx="5328142" cy="321242"/>
          </a:xfrm>
          <a:prstGeom prst="rect">
            <a:avLst/>
          </a:prstGeom>
        </p:spPr>
        <p:txBody>
          <a:bodyPr vert="horz" wrap="square" lIns="0" tIns="13335" rIns="0" bIns="0" rtlCol="0">
            <a:spAutoFit/>
          </a:bodyPr>
          <a:lstStyle/>
          <a:p>
            <a:pPr marL="12700" marR="0" lvl="0" indent="0" algn="l" defTabSz="914400" rtl="0" eaLnBrk="1" fontAlgn="auto" latinLnBrk="0" hangingPunct="1">
              <a:lnSpc>
                <a:spcPct val="100000"/>
              </a:lnSpc>
              <a:spcBef>
                <a:spcPts val="105"/>
              </a:spcBef>
              <a:spcAft>
                <a:spcPts val="0"/>
              </a:spcAft>
              <a:buClrTx/>
              <a:buSzTx/>
              <a:buFontTx/>
              <a:buNone/>
              <a:tabLst/>
              <a:defRPr/>
            </a:pPr>
            <a:r>
              <a:rPr kumimoji="0" sz="2000" b="0" i="0" u="none" strike="noStrike" kern="1200" cap="none" spc="0" normalizeH="0" baseline="0" noProof="0">
                <a:ln>
                  <a:noFill/>
                </a:ln>
                <a:solidFill>
                  <a:srgbClr val="4471C4"/>
                </a:solidFill>
                <a:effectLst/>
                <a:uLnTx/>
                <a:uFillTx/>
                <a:latin typeface="Arial"/>
                <a:ea typeface="+mn-ea"/>
                <a:cs typeface="Arial"/>
              </a:rPr>
              <a:t>Ajuste a </a:t>
            </a:r>
            <a:r>
              <a:rPr kumimoji="0" lang="es-CO" sz="2000" b="0" i="0" u="none" strike="noStrike" kern="1200" cap="none" spc="0" normalizeH="0" baseline="0" noProof="0">
                <a:ln>
                  <a:noFill/>
                </a:ln>
                <a:solidFill>
                  <a:srgbClr val="4471C4"/>
                </a:solidFill>
                <a:effectLst/>
                <a:uLnTx/>
                <a:uFillTx/>
                <a:latin typeface="Arial"/>
                <a:ea typeface="+mn-ea"/>
                <a:cs typeface="Arial"/>
              </a:rPr>
              <a:t>Diseños – Reforzamiento Estructural</a:t>
            </a:r>
            <a:endParaRPr kumimoji="0" lang="es-CO" sz="2000" b="0" i="0" u="none" strike="noStrike" kern="1200" cap="none" spc="0" normalizeH="0" baseline="0" noProof="0">
              <a:ln>
                <a:noFill/>
              </a:ln>
              <a:solidFill>
                <a:prstClr val="black"/>
              </a:solidFill>
              <a:effectLst/>
              <a:uLnTx/>
              <a:uFillTx/>
              <a:latin typeface="Arial"/>
              <a:ea typeface="+mn-ea"/>
              <a:cs typeface="Arial"/>
            </a:endParaRPr>
          </a:p>
        </p:txBody>
      </p:sp>
      <p:sp>
        <p:nvSpPr>
          <p:cNvPr id="12" name="object 2">
            <a:extLst>
              <a:ext uri="{FF2B5EF4-FFF2-40B4-BE49-F238E27FC236}">
                <a16:creationId xmlns:a16="http://schemas.microsoft.com/office/drawing/2014/main" id="{D2D41176-586C-4DF0-A291-8CD883B9CFA8}"/>
              </a:ext>
            </a:extLst>
          </p:cNvPr>
          <p:cNvSpPr txBox="1">
            <a:spLocks/>
          </p:cNvSpPr>
          <p:nvPr/>
        </p:nvSpPr>
        <p:spPr>
          <a:xfrm>
            <a:off x="491887" y="43106"/>
            <a:ext cx="10071480" cy="382156"/>
          </a:xfrm>
          <a:prstGeom prst="rect">
            <a:avLst/>
          </a:prstGeom>
        </p:spPr>
        <p:txBody>
          <a:bodyPr vert="horz" wrap="square" lIns="0" tIns="12700" rIns="0" bIns="0" rtlCol="0">
            <a:spAutoFit/>
          </a:bodyPr>
          <a:lstStyle>
            <a:lvl1pPr>
              <a:defRPr sz="2400" b="0" i="0">
                <a:solidFill>
                  <a:srgbClr val="4471C4"/>
                </a:solidFill>
                <a:latin typeface="Arial"/>
                <a:ea typeface="+mj-ea"/>
                <a:cs typeface="Arial"/>
              </a:defRPr>
            </a:lvl1pPr>
          </a:lstStyle>
          <a:p>
            <a:pPr marL="12700" marR="0" lvl="0" indent="0" algn="l" defTabSz="914400" rtl="0" eaLnBrk="1" fontAlgn="auto" latinLnBrk="0" hangingPunct="1">
              <a:lnSpc>
                <a:spcPct val="100000"/>
              </a:lnSpc>
              <a:spcBef>
                <a:spcPts val="100"/>
              </a:spcBef>
              <a:spcAft>
                <a:spcPts val="0"/>
              </a:spcAft>
              <a:buClrTx/>
              <a:buSzTx/>
              <a:buFontTx/>
              <a:buNone/>
              <a:tabLst/>
              <a:defRPr/>
            </a:pPr>
            <a:r>
              <a:rPr kumimoji="0" lang="es-MX" sz="2400" b="0" i="0" u="none" strike="noStrike" kern="0" cap="none" spc="-5" normalizeH="0" baseline="0" noProof="0">
                <a:ln>
                  <a:noFill/>
                </a:ln>
                <a:solidFill>
                  <a:srgbClr val="4471C4"/>
                </a:solidFill>
                <a:effectLst/>
                <a:uLnTx/>
                <a:uFillTx/>
                <a:latin typeface="Arial"/>
                <a:ea typeface="+mj-ea"/>
                <a:cs typeface="Arial"/>
              </a:rPr>
              <a:t>Estado Proyecto Cali – Complejo Salomia, Bloques 1,9,2 y 10 </a:t>
            </a:r>
            <a:r>
              <a:rPr kumimoji="0" lang="es-MX" sz="2400" b="0" i="0" u="none" strike="noStrike" kern="0" cap="none" spc="-5" normalizeH="0" baseline="0" noProof="0">
                <a:ln>
                  <a:noFill/>
                </a:ln>
                <a:solidFill>
                  <a:prstClr val="white"/>
                </a:solidFill>
                <a:effectLst/>
                <a:uLnTx/>
                <a:uFillTx/>
                <a:latin typeface="Arial"/>
                <a:ea typeface="+mj-ea"/>
                <a:cs typeface="Arial"/>
              </a:rPr>
              <a:t>- Etapa 1 </a:t>
            </a:r>
            <a:endParaRPr kumimoji="0" lang="es-MX" sz="2400" b="0" i="0" u="none" strike="noStrike" kern="0" cap="none" spc="0" normalizeH="0" baseline="0" noProof="0">
              <a:ln>
                <a:noFill/>
              </a:ln>
              <a:solidFill>
                <a:prstClr val="white"/>
              </a:solidFill>
              <a:effectLst/>
              <a:uLnTx/>
              <a:uFillTx/>
              <a:latin typeface="Arial"/>
              <a:ea typeface="+mj-ea"/>
              <a:cs typeface="Arial"/>
            </a:endParaRPr>
          </a:p>
        </p:txBody>
      </p:sp>
      <p:graphicFrame>
        <p:nvGraphicFramePr>
          <p:cNvPr id="13" name="Tabla 12">
            <a:extLst>
              <a:ext uri="{FF2B5EF4-FFF2-40B4-BE49-F238E27FC236}">
                <a16:creationId xmlns:a16="http://schemas.microsoft.com/office/drawing/2014/main" id="{D9FD7E8D-10C2-4918-9075-D20EAA12F066}"/>
              </a:ext>
            </a:extLst>
          </p:cNvPr>
          <p:cNvGraphicFramePr>
            <a:graphicFrameLocks noGrp="1"/>
          </p:cNvGraphicFramePr>
          <p:nvPr>
            <p:extLst>
              <p:ext uri="{D42A27DB-BD31-4B8C-83A1-F6EECF244321}">
                <p14:modId xmlns:p14="http://schemas.microsoft.com/office/powerpoint/2010/main" val="591352692"/>
              </p:ext>
            </p:extLst>
          </p:nvPr>
        </p:nvGraphicFramePr>
        <p:xfrm>
          <a:off x="233555" y="974550"/>
          <a:ext cx="5919189" cy="1853565"/>
        </p:xfrm>
        <a:graphic>
          <a:graphicData uri="http://schemas.openxmlformats.org/drawingml/2006/table">
            <a:tbl>
              <a:tblPr/>
              <a:tblGrid>
                <a:gridCol w="1335625">
                  <a:extLst>
                    <a:ext uri="{9D8B030D-6E8A-4147-A177-3AD203B41FA5}">
                      <a16:colId xmlns:a16="http://schemas.microsoft.com/office/drawing/2014/main" val="20000"/>
                    </a:ext>
                  </a:extLst>
                </a:gridCol>
                <a:gridCol w="885182">
                  <a:extLst>
                    <a:ext uri="{9D8B030D-6E8A-4147-A177-3AD203B41FA5}">
                      <a16:colId xmlns:a16="http://schemas.microsoft.com/office/drawing/2014/main" val="20001"/>
                    </a:ext>
                  </a:extLst>
                </a:gridCol>
                <a:gridCol w="1316916">
                  <a:extLst>
                    <a:ext uri="{9D8B030D-6E8A-4147-A177-3AD203B41FA5}">
                      <a16:colId xmlns:a16="http://schemas.microsoft.com/office/drawing/2014/main" val="1978876319"/>
                    </a:ext>
                  </a:extLst>
                </a:gridCol>
                <a:gridCol w="945848">
                  <a:extLst>
                    <a:ext uri="{9D8B030D-6E8A-4147-A177-3AD203B41FA5}">
                      <a16:colId xmlns:a16="http://schemas.microsoft.com/office/drawing/2014/main" val="20002"/>
                    </a:ext>
                  </a:extLst>
                </a:gridCol>
                <a:gridCol w="599153">
                  <a:extLst>
                    <a:ext uri="{9D8B030D-6E8A-4147-A177-3AD203B41FA5}">
                      <a16:colId xmlns:a16="http://schemas.microsoft.com/office/drawing/2014/main" val="20003"/>
                    </a:ext>
                  </a:extLst>
                </a:gridCol>
                <a:gridCol w="836465">
                  <a:extLst>
                    <a:ext uri="{9D8B030D-6E8A-4147-A177-3AD203B41FA5}">
                      <a16:colId xmlns:a16="http://schemas.microsoft.com/office/drawing/2014/main" val="3158225201"/>
                    </a:ext>
                  </a:extLst>
                </a:gridCol>
              </a:tblGrid>
              <a:tr h="303183">
                <a:tc>
                  <a:txBody>
                    <a:bodyPr/>
                    <a:lstStyle/>
                    <a:p>
                      <a:pPr algn="ctr" fontAlgn="ctr"/>
                      <a:r>
                        <a:rPr lang="es-CO" sz="1050" b="1" i="0" u="none" strike="noStrike">
                          <a:solidFill>
                            <a:srgbClr val="FFFFFF"/>
                          </a:solidFill>
                          <a:effectLst/>
                          <a:latin typeface="Calibri"/>
                        </a:rPr>
                        <a:t>VALOR PROYECTO</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0070C0"/>
                    </a:solidFill>
                  </a:tcPr>
                </a:tc>
                <a:tc>
                  <a:txBody>
                    <a:bodyPr/>
                    <a:lstStyle/>
                    <a:p>
                      <a:pPr algn="ctr" fontAlgn="ctr"/>
                      <a:r>
                        <a:rPr lang="es-CO" sz="1050" b="1" i="0" u="none" strike="noStrike">
                          <a:solidFill>
                            <a:srgbClr val="FFFFFF"/>
                          </a:solidFill>
                          <a:effectLst/>
                          <a:latin typeface="Calibri"/>
                        </a:rPr>
                        <a:t>FECHA INICIO </a:t>
                      </a:r>
                      <a:endParaRPr lang="es-CO" sz="1050" b="1" i="0" u="none" strike="noStrike">
                        <a:solidFill>
                          <a:srgbClr val="FFFFFF"/>
                        </a:solidFill>
                        <a:effectLst/>
                        <a:latin typeface="Calibri" panose="020F0502020204030204" pitchFamily="34" charset="0"/>
                      </a:endParaRPr>
                    </a:p>
                    <a:p>
                      <a:pPr algn="ctr" fontAlgn="ctr"/>
                      <a:r>
                        <a:rPr lang="es-CO" sz="1050" b="1" i="0" u="none" strike="noStrike">
                          <a:solidFill>
                            <a:srgbClr val="FFFFFF"/>
                          </a:solidFill>
                          <a:effectLst/>
                          <a:latin typeface="Calibri"/>
                        </a:rPr>
                        <a:t>E1</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0070C0"/>
                    </a:solidFill>
                  </a:tcPr>
                </a:tc>
                <a:tc>
                  <a:txBody>
                    <a:bodyPr/>
                    <a:lstStyle/>
                    <a:p>
                      <a:pPr marL="0" marR="0" lvl="0" indent="0" algn="ctr" eaLnBrk="1" fontAlgn="ctr" latinLnBrk="0" hangingPunct="1">
                        <a:lnSpc>
                          <a:spcPct val="100000"/>
                        </a:lnSpc>
                        <a:spcBef>
                          <a:spcPts val="0"/>
                        </a:spcBef>
                        <a:spcAft>
                          <a:spcPts val="0"/>
                        </a:spcAft>
                        <a:buClrTx/>
                        <a:buSzTx/>
                        <a:buFontTx/>
                        <a:buNone/>
                      </a:pPr>
                      <a:r>
                        <a:rPr lang="es-CO" sz="1050" b="1" i="0" u="none" strike="noStrike">
                          <a:solidFill>
                            <a:srgbClr val="FFFFFF"/>
                          </a:solidFill>
                          <a:effectLst/>
                          <a:latin typeface="Calibri"/>
                        </a:rPr>
                        <a:t>FECHA FIN </a:t>
                      </a:r>
                      <a:endParaRPr lang="es-CO" sz="1050" b="1" i="0" u="none" strike="noStrike">
                        <a:solidFill>
                          <a:srgbClr val="FFFFFF"/>
                        </a:solidFill>
                        <a:effectLst/>
                        <a:latin typeface="Calibri" panose="020F0502020204030204" pitchFamily="34" charset="0"/>
                      </a:endParaRPr>
                    </a:p>
                    <a:p>
                      <a:pPr marL="0" marR="0" lvl="0" indent="0" algn="ctr" defTabSz="914400" eaLnBrk="1" fontAlgn="ctr" latinLnBrk="0" hangingPunct="1">
                        <a:lnSpc>
                          <a:spcPct val="100000"/>
                        </a:lnSpc>
                        <a:spcBef>
                          <a:spcPts val="0"/>
                        </a:spcBef>
                        <a:spcAft>
                          <a:spcPts val="0"/>
                        </a:spcAft>
                        <a:buClrTx/>
                        <a:buSzTx/>
                        <a:buFontTx/>
                        <a:buNone/>
                        <a:tabLst/>
                        <a:defRPr/>
                      </a:pPr>
                      <a:r>
                        <a:rPr lang="es-CO" sz="1050" b="1" i="0" u="none" strike="noStrike">
                          <a:solidFill>
                            <a:srgbClr val="FFFFFF"/>
                          </a:solidFill>
                          <a:effectLst/>
                          <a:latin typeface="Calibri"/>
                        </a:rPr>
                        <a:t>E1</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0070C0"/>
                    </a:solidFill>
                  </a:tcPr>
                </a:tc>
                <a:tc gridSpan="3">
                  <a:txBody>
                    <a:bodyPr/>
                    <a:lstStyle/>
                    <a:p>
                      <a:pPr algn="ctr" fontAlgn="ctr"/>
                      <a:r>
                        <a:rPr lang="es-ES" sz="1050" b="1" i="0" u="none" strike="noStrike" dirty="0">
                          <a:solidFill>
                            <a:srgbClr val="FFFFFF"/>
                          </a:solidFill>
                          <a:effectLst/>
                          <a:latin typeface="Calibri"/>
                        </a:rPr>
                        <a:t>PORCENTAJES DE AVANCE ETAPA</a:t>
                      </a:r>
                    </a:p>
                    <a:p>
                      <a:pPr algn="ctr" fontAlgn="ctr"/>
                      <a:r>
                        <a:rPr lang="es-ES" sz="1050" b="1" i="0" u="none" strike="noStrike" dirty="0">
                          <a:solidFill>
                            <a:srgbClr val="FFFFFF"/>
                          </a:solidFill>
                          <a:effectLst/>
                          <a:latin typeface="Calibri"/>
                        </a:rPr>
                        <a:t>Corte 26/03/2023 </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0070C0"/>
                    </a:solidFill>
                  </a:tcPr>
                </a:tc>
                <a:tc hMerge="1">
                  <a:txBody>
                    <a:bodyPr/>
                    <a:lstStyle/>
                    <a:p>
                      <a:endParaRPr lang="es-CO"/>
                    </a:p>
                  </a:txBody>
                  <a:tcPr/>
                </a:tc>
                <a:tc hMerge="1">
                  <a:txBody>
                    <a:bodyPr/>
                    <a:lstStyle/>
                    <a:p>
                      <a:pPr algn="ctr" fontAlgn="ctr"/>
                      <a:endParaRPr lang="es-ES" sz="1200" b="1" i="0" u="none" strike="noStrike">
                        <a:solidFill>
                          <a:srgbClr val="FFFFFF"/>
                        </a:solidFill>
                        <a:effectLst/>
                        <a:latin typeface="Calibri" panose="020F0502020204030204" pitchFamily="34" charset="0"/>
                      </a:endParaRP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0070C0"/>
                    </a:solidFill>
                  </a:tcPr>
                </a:tc>
                <a:extLst>
                  <a:ext uri="{0D108BD9-81ED-4DB2-BD59-A6C34878D82A}">
                    <a16:rowId xmlns:a16="http://schemas.microsoft.com/office/drawing/2014/main" val="10000"/>
                  </a:ext>
                </a:extLst>
              </a:tr>
              <a:tr h="177003">
                <a:tc rowSpan="2">
                  <a:txBody>
                    <a:bodyPr/>
                    <a:lstStyle/>
                    <a:p>
                      <a:pPr algn="ctr" fontAlgn="ctr"/>
                      <a:r>
                        <a:rPr lang="es-CO" sz="1100" b="0" i="0" u="none" strike="noStrike">
                          <a:solidFill>
                            <a:schemeClr val="tx1"/>
                          </a:solidFill>
                          <a:effectLst/>
                          <a:latin typeface="Calibri"/>
                        </a:rPr>
                        <a:t>$ 328.981.911 </a:t>
                      </a:r>
                      <a:endParaRPr lang="es-CO" sz="1100" b="0" i="0" u="none" strike="noStrike">
                        <a:solidFill>
                          <a:schemeClr val="tx1"/>
                        </a:solidFill>
                        <a:effectLst/>
                        <a:latin typeface="Calibri" panose="020F0502020204030204" pitchFamily="34" charset="0"/>
                      </a:endParaRP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rowSpan="2">
                  <a:txBody>
                    <a:bodyPr/>
                    <a:lstStyle/>
                    <a:p>
                      <a:pPr algn="ctr" fontAlgn="ctr"/>
                      <a:r>
                        <a:rPr lang="es-MX" sz="1100" b="0" i="0" u="none" strike="noStrike">
                          <a:solidFill>
                            <a:schemeClr val="tx1"/>
                          </a:solidFill>
                          <a:effectLst/>
                          <a:latin typeface="Calibri"/>
                        </a:rPr>
                        <a:t>09/08/2021</a:t>
                      </a:r>
                      <a:endParaRPr lang="es-CO" sz="1100" b="0" i="0" u="none" strike="noStrike">
                        <a:solidFill>
                          <a:schemeClr val="tx1"/>
                        </a:solidFill>
                        <a:effectLst/>
                        <a:latin typeface="Calibri"/>
                      </a:endParaRP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rowSpan="2">
                  <a:txBody>
                    <a:bodyPr/>
                    <a:lstStyle/>
                    <a:p>
                      <a:pPr marL="0" marR="0" indent="0" algn="ctr" defTabSz="914400" eaLnBrk="1" fontAlgn="ctr" latinLnBrk="0" hangingPunct="1">
                        <a:lnSpc>
                          <a:spcPct val="100000"/>
                        </a:lnSpc>
                        <a:spcBef>
                          <a:spcPts val="0"/>
                        </a:spcBef>
                        <a:spcAft>
                          <a:spcPts val="0"/>
                        </a:spcAft>
                        <a:buClrTx/>
                        <a:buSzTx/>
                        <a:buFontTx/>
                        <a:buNone/>
                        <a:tabLst/>
                        <a:defRPr/>
                      </a:pPr>
                      <a:r>
                        <a:rPr lang="es-MX" sz="1100" b="0" i="0" u="none" strike="noStrike">
                          <a:solidFill>
                            <a:schemeClr val="tx1"/>
                          </a:solidFill>
                          <a:effectLst/>
                          <a:latin typeface="Calibri"/>
                          <a:ea typeface="+mn-ea"/>
                          <a:cs typeface="+mn-cs"/>
                        </a:rPr>
                        <a:t>24/02/2023</a:t>
                      </a:r>
                      <a:endParaRPr lang="es-CO" sz="1100" b="0" i="0" u="none" strike="noStrike">
                        <a:solidFill>
                          <a:schemeClr val="tx1"/>
                        </a:solidFill>
                        <a:effectLst/>
                        <a:latin typeface="Calibri"/>
                        <a:ea typeface="+mn-ea"/>
                        <a:cs typeface="+mn-cs"/>
                      </a:endParaRP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ctr"/>
                      <a:r>
                        <a:rPr lang="es-CO" sz="1200" b="1" i="0" u="none" strike="noStrike">
                          <a:solidFill>
                            <a:schemeClr val="tx1"/>
                          </a:solidFill>
                          <a:effectLst/>
                          <a:latin typeface="Calibri"/>
                        </a:rPr>
                        <a:t>Programado</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chemeClr val="accent5">
                        <a:lumMod val="20000"/>
                        <a:lumOff val="80000"/>
                      </a:schemeClr>
                    </a:solidFill>
                  </a:tcPr>
                </a:tc>
                <a:tc>
                  <a:txBody>
                    <a:bodyPr/>
                    <a:lstStyle/>
                    <a:p>
                      <a:pPr algn="ctr" fontAlgn="ctr"/>
                      <a:r>
                        <a:rPr lang="es-CO" sz="1100" b="0" i="0" u="none" strike="noStrike">
                          <a:solidFill>
                            <a:srgbClr val="0000FF"/>
                          </a:solidFill>
                          <a:effectLst/>
                          <a:latin typeface="+mn-lt"/>
                        </a:rPr>
                        <a:t>100%</a:t>
                      </a:r>
                      <a:endParaRPr lang="es-ES"/>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chemeClr val="accent5">
                        <a:lumMod val="20000"/>
                        <a:lumOff val="80000"/>
                      </a:schemeClr>
                    </a:solidFill>
                  </a:tcPr>
                </a:tc>
                <a:tc rowSpan="2">
                  <a:txBody>
                    <a:bodyPr/>
                    <a:lstStyle/>
                    <a:p>
                      <a:pPr algn="ctr" fontAlgn="ctr"/>
                      <a:r>
                        <a:rPr lang="es-CO" sz="1100" b="0" i="0" u="none" strike="noStrike">
                          <a:solidFill>
                            <a:srgbClr val="0000FF"/>
                          </a:solidFill>
                          <a:effectLst/>
                          <a:latin typeface="+mn-lt"/>
                        </a:rPr>
                        <a:t>-1,83%</a:t>
                      </a:r>
                      <a:endParaRPr lang="es-CO" sz="1100" b="0" i="0" u="none" strike="noStrike">
                        <a:solidFill>
                          <a:srgbClr val="0000FF"/>
                        </a:solidFill>
                        <a:effectLst/>
                        <a:latin typeface="Calibri" panose="020F0502020204030204" pitchFamily="34" charset="0"/>
                      </a:endParaRP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chemeClr val="accent5">
                        <a:lumMod val="20000"/>
                        <a:lumOff val="80000"/>
                      </a:schemeClr>
                    </a:solidFill>
                  </a:tcPr>
                </a:tc>
                <a:extLst>
                  <a:ext uri="{0D108BD9-81ED-4DB2-BD59-A6C34878D82A}">
                    <a16:rowId xmlns:a16="http://schemas.microsoft.com/office/drawing/2014/main" val="10001"/>
                  </a:ext>
                </a:extLst>
              </a:tr>
              <a:tr h="177003">
                <a:tc vMerge="1">
                  <a:txBody>
                    <a:bodyPr/>
                    <a:lstStyle/>
                    <a:p>
                      <a:endParaRPr lang="es-CO"/>
                    </a:p>
                  </a:txBody>
                  <a:tcPr/>
                </a:tc>
                <a:tc vMerge="1">
                  <a:txBody>
                    <a:bodyPr/>
                    <a:lstStyle/>
                    <a:p>
                      <a:endParaRPr lang="es-CO"/>
                    </a:p>
                  </a:txBody>
                  <a:tcPr/>
                </a:tc>
                <a:tc vMerge="1">
                  <a:txBody>
                    <a:bodyPr/>
                    <a:lstStyle/>
                    <a:p>
                      <a:pPr algn="l" fontAlgn="ctr"/>
                      <a:endParaRPr lang="es-CO" sz="1200" b="1" i="0" u="none" strike="noStrike">
                        <a:solidFill>
                          <a:srgbClr val="000000"/>
                        </a:solidFill>
                        <a:effectLst/>
                        <a:latin typeface="Calibri" panose="020F0502020204030204" pitchFamily="34" charset="0"/>
                      </a:endParaRP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ctr"/>
                      <a:r>
                        <a:rPr lang="es-CO" sz="1200" b="1" i="0" u="none" strike="noStrike">
                          <a:solidFill>
                            <a:schemeClr val="tx1"/>
                          </a:solidFill>
                          <a:effectLst/>
                          <a:latin typeface="Calibri"/>
                        </a:rPr>
                        <a:t>Ejecutado</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chemeClr val="accent5">
                        <a:lumMod val="20000"/>
                        <a:lumOff val="80000"/>
                      </a:schemeClr>
                    </a:solidFill>
                  </a:tcPr>
                </a:tc>
                <a:tc>
                  <a:txBody>
                    <a:bodyPr/>
                    <a:lstStyle/>
                    <a:p>
                      <a:pPr marL="0" marR="0" lvl="0" indent="0" algn="ctr" defTabSz="914400" eaLnBrk="1" fontAlgn="ctr" latinLnBrk="0" hangingPunct="1">
                        <a:lnSpc>
                          <a:spcPct val="100000"/>
                        </a:lnSpc>
                        <a:spcBef>
                          <a:spcPts val="0"/>
                        </a:spcBef>
                        <a:spcAft>
                          <a:spcPts val="0"/>
                        </a:spcAft>
                        <a:buClrTx/>
                        <a:buSzTx/>
                        <a:buFontTx/>
                        <a:buNone/>
                        <a:tabLst/>
                        <a:defRPr/>
                      </a:pPr>
                      <a:r>
                        <a:rPr lang="es-CO" sz="1100" b="0" i="0" u="none" strike="noStrike">
                          <a:solidFill>
                            <a:srgbClr val="0000FF"/>
                          </a:solidFill>
                          <a:effectLst/>
                          <a:latin typeface="+mn-lt"/>
                        </a:rPr>
                        <a:t>98,17%</a:t>
                      </a:r>
                      <a:endParaRPr lang="es-ES"/>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chemeClr val="accent5">
                        <a:lumMod val="20000"/>
                        <a:lumOff val="80000"/>
                      </a:schemeClr>
                    </a:solidFill>
                  </a:tcPr>
                </a:tc>
                <a:tc vMerge="1">
                  <a:txBody>
                    <a:bodyPr/>
                    <a:lstStyle/>
                    <a:p>
                      <a:endParaRPr lang="es-CO"/>
                    </a:p>
                  </a:txBody>
                  <a:tcPr/>
                </a:tc>
                <a:extLst>
                  <a:ext uri="{0D108BD9-81ED-4DB2-BD59-A6C34878D82A}">
                    <a16:rowId xmlns:a16="http://schemas.microsoft.com/office/drawing/2014/main" val="10002"/>
                  </a:ext>
                </a:extLst>
              </a:tr>
              <a:tr h="39788">
                <a:tc>
                  <a:txBody>
                    <a:bodyPr/>
                    <a:lstStyle/>
                    <a:p>
                      <a:pPr algn="ctr" fontAlgn="ctr"/>
                      <a:endParaRPr lang="es-CO" sz="200" b="0" i="0" u="none" strike="noStrike">
                        <a:solidFill>
                          <a:srgbClr val="000000"/>
                        </a:solidFill>
                        <a:effectLst/>
                        <a:latin typeface="Calibri" panose="020F0502020204030204" pitchFamily="34" charset="0"/>
                      </a:endParaRP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ctr"/>
                      <a:endParaRPr lang="es-CO" sz="200" b="0" i="0" u="none" strike="noStrike">
                        <a:solidFill>
                          <a:srgbClr val="000000"/>
                        </a:solidFill>
                        <a:effectLst/>
                        <a:latin typeface="Calibri" panose="020F0502020204030204" pitchFamily="34" charset="0"/>
                      </a:endParaRP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ctr"/>
                      <a:endParaRPr lang="es-CO" sz="200" b="1" i="0" u="none" strike="noStrike">
                        <a:solidFill>
                          <a:srgbClr val="000000"/>
                        </a:solidFill>
                        <a:effectLst/>
                        <a:latin typeface="Calibri" panose="020F0502020204030204" pitchFamily="34" charset="0"/>
                      </a:endParaRP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ctr"/>
                      <a:endParaRPr lang="es-CO" sz="200" b="1" i="0" u="none" strike="noStrike">
                        <a:solidFill>
                          <a:srgbClr val="000000"/>
                        </a:solidFill>
                        <a:effectLst/>
                        <a:latin typeface="Calibri" panose="020F0502020204030204" pitchFamily="34" charset="0"/>
                      </a:endParaRP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ctr"/>
                      <a:endParaRPr lang="es-CO" sz="200" b="0" i="0" u="none" strike="noStrike">
                        <a:solidFill>
                          <a:srgbClr val="000000"/>
                        </a:solidFill>
                        <a:effectLst/>
                        <a:latin typeface="Calibri" panose="020F0502020204030204" pitchFamily="34" charset="0"/>
                      </a:endParaRP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ctr"/>
                      <a:endParaRPr lang="es-CO" sz="200" b="0" i="0" u="none" strike="noStrike">
                        <a:solidFill>
                          <a:srgbClr val="000000"/>
                        </a:solidFill>
                        <a:effectLst/>
                        <a:latin typeface="Calibri" panose="020F0502020204030204" pitchFamily="34" charset="0"/>
                      </a:endParaRP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491549005"/>
                  </a:ext>
                </a:extLst>
              </a:tr>
              <a:tr h="303183">
                <a:tc>
                  <a:txBody>
                    <a:bodyPr/>
                    <a:lstStyle/>
                    <a:p>
                      <a:pPr marL="0" algn="ctr" fontAlgn="ctr"/>
                      <a:r>
                        <a:rPr lang="es-CO" sz="1050" b="1" i="0" u="none" strike="noStrike">
                          <a:solidFill>
                            <a:srgbClr val="FFFFFF"/>
                          </a:solidFill>
                          <a:effectLst/>
                          <a:latin typeface="Calibri"/>
                          <a:ea typeface="+mn-ea"/>
                          <a:cs typeface="+mn-cs"/>
                        </a:rPr>
                        <a:t>ALCANCE</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0070C0"/>
                    </a:solidFill>
                  </a:tcPr>
                </a:tc>
                <a:tc>
                  <a:txBody>
                    <a:bodyPr/>
                    <a:lstStyle/>
                    <a:p>
                      <a:pPr marL="0" algn="ctr" fontAlgn="ctr"/>
                      <a:r>
                        <a:rPr lang="es-CO" sz="1050" b="1" i="0" u="none" strike="noStrike">
                          <a:solidFill>
                            <a:srgbClr val="FFFFFF"/>
                          </a:solidFill>
                          <a:effectLst/>
                          <a:latin typeface="Calibri"/>
                          <a:ea typeface="+mn-ea"/>
                          <a:cs typeface="+mn-cs"/>
                        </a:rPr>
                        <a:t>AREA PRIORIZADA</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0070C0"/>
                    </a:solidFill>
                  </a:tcPr>
                </a:tc>
                <a:tc>
                  <a:txBody>
                    <a:bodyPr/>
                    <a:lstStyle/>
                    <a:p>
                      <a:pPr marL="0" marR="0" lvl="0" indent="0" algn="ctr" defTabSz="914400" eaLnBrk="1" fontAlgn="ctr" latinLnBrk="0" hangingPunct="1">
                        <a:lnSpc>
                          <a:spcPct val="100000"/>
                        </a:lnSpc>
                        <a:spcBef>
                          <a:spcPts val="0"/>
                        </a:spcBef>
                        <a:spcAft>
                          <a:spcPts val="0"/>
                        </a:spcAft>
                        <a:buClrTx/>
                        <a:buSzTx/>
                        <a:buFontTx/>
                        <a:buNone/>
                        <a:tabLst/>
                        <a:defRPr/>
                      </a:pPr>
                      <a:r>
                        <a:rPr lang="es-CO" sz="1050" b="1" i="0" u="none" strike="noStrike">
                          <a:solidFill>
                            <a:srgbClr val="FFFFFF"/>
                          </a:solidFill>
                          <a:effectLst/>
                          <a:latin typeface="Calibri"/>
                          <a:ea typeface="+mn-ea"/>
                          <a:cs typeface="+mn-cs"/>
                        </a:rPr>
                        <a:t>AREA POR DESARROLLAR</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0070C0"/>
                    </a:solidFill>
                  </a:tcPr>
                </a:tc>
                <a:tc gridSpan="3">
                  <a:txBody>
                    <a:bodyPr/>
                    <a:lstStyle/>
                    <a:p>
                      <a:pPr marL="0" algn="ctr" fontAlgn="ctr"/>
                      <a:r>
                        <a:rPr lang="es-CO" sz="1200" b="1" i="0" u="none" strike="noStrike">
                          <a:solidFill>
                            <a:srgbClr val="FFFFFF"/>
                          </a:solidFill>
                          <a:effectLst/>
                          <a:latin typeface="Calibri"/>
                          <a:ea typeface="+mn-ea"/>
                          <a:cs typeface="+mn-cs"/>
                        </a:rPr>
                        <a:t>USO</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0070C0"/>
                    </a:solidFill>
                  </a:tcPr>
                </a:tc>
                <a:tc hMerge="1">
                  <a:txBody>
                    <a:bodyPr/>
                    <a:lstStyle/>
                    <a:p>
                      <a:pPr marL="0" algn="ctr" fontAlgn="ctr"/>
                      <a:endParaRPr lang="es-CO" sz="1200" b="1" i="0" u="none" strike="noStrike">
                        <a:solidFill>
                          <a:srgbClr val="FFFFFF"/>
                        </a:solidFill>
                        <a:effectLst/>
                        <a:latin typeface="Calibri" panose="020F0502020204030204" pitchFamily="34" charset="0"/>
                        <a:ea typeface="+mn-ea"/>
                        <a:cs typeface="+mn-cs"/>
                      </a:endParaRP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0070C0"/>
                    </a:solidFill>
                  </a:tcPr>
                </a:tc>
                <a:tc hMerge="1">
                  <a:txBody>
                    <a:bodyPr/>
                    <a:lstStyle/>
                    <a:p>
                      <a:pPr marL="0" algn="ctr" fontAlgn="ctr"/>
                      <a:endParaRPr lang="es-CO" sz="1200" b="1" i="0" u="none" strike="noStrike">
                        <a:solidFill>
                          <a:srgbClr val="FFFFFF"/>
                        </a:solidFill>
                        <a:effectLst/>
                        <a:latin typeface="Calibri" panose="020F0502020204030204" pitchFamily="34" charset="0"/>
                        <a:ea typeface="+mn-ea"/>
                        <a:cs typeface="+mn-cs"/>
                      </a:endParaRP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0070C0"/>
                    </a:solidFill>
                  </a:tcPr>
                </a:tc>
                <a:extLst>
                  <a:ext uri="{0D108BD9-81ED-4DB2-BD59-A6C34878D82A}">
                    <a16:rowId xmlns:a16="http://schemas.microsoft.com/office/drawing/2014/main" val="4016759698"/>
                  </a:ext>
                </a:extLst>
              </a:tr>
              <a:tr h="186964">
                <a:tc>
                  <a:txBody>
                    <a:bodyPr/>
                    <a:lstStyle/>
                    <a:p>
                      <a:pPr marL="0" marR="0" lvl="0" indent="0" algn="ctr" defTabSz="914400" eaLnBrk="1" fontAlgn="ctr" latinLnBrk="0" hangingPunct="1">
                        <a:lnSpc>
                          <a:spcPct val="100000"/>
                        </a:lnSpc>
                        <a:spcBef>
                          <a:spcPts val="0"/>
                        </a:spcBef>
                        <a:spcAft>
                          <a:spcPts val="0"/>
                        </a:spcAft>
                        <a:buClrTx/>
                        <a:buSzTx/>
                        <a:buFontTx/>
                        <a:buNone/>
                        <a:tabLst/>
                        <a:defRPr/>
                      </a:pPr>
                      <a:r>
                        <a:rPr lang="es-CO" sz="1100" b="1" i="0" u="none" strike="noStrike">
                          <a:solidFill>
                            <a:schemeClr val="tx1"/>
                          </a:solidFill>
                          <a:effectLst/>
                          <a:latin typeface="Calibri"/>
                        </a:rPr>
                        <a:t>BLOQUE 1</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rowSpan="4">
                  <a:txBody>
                    <a:bodyPr/>
                    <a:lstStyle/>
                    <a:p>
                      <a:pPr marL="0" marR="0" lvl="0" indent="0" algn="ctr" defTabSz="914400" eaLnBrk="1" fontAlgn="ctr" latinLnBrk="0" hangingPunct="1">
                        <a:lnSpc>
                          <a:spcPct val="100000"/>
                        </a:lnSpc>
                        <a:spcBef>
                          <a:spcPts val="0"/>
                        </a:spcBef>
                        <a:spcAft>
                          <a:spcPts val="0"/>
                        </a:spcAft>
                        <a:buClrTx/>
                        <a:buSzTx/>
                        <a:buFontTx/>
                        <a:buNone/>
                        <a:tabLst/>
                        <a:defRPr/>
                      </a:pPr>
                      <a:r>
                        <a:rPr lang="es-CO" sz="1100" b="0" i="0" u="none" strike="noStrike">
                          <a:solidFill>
                            <a:schemeClr val="tx1"/>
                          </a:solidFill>
                          <a:effectLst/>
                          <a:latin typeface="Calibri"/>
                        </a:rPr>
                        <a:t>4.230 M2</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ctr"/>
                      <a:r>
                        <a:rPr lang="es-CO" sz="1200" b="0" i="0" u="none" strike="noStrike">
                          <a:solidFill>
                            <a:schemeClr val="tx1"/>
                          </a:solidFill>
                          <a:effectLst/>
                          <a:latin typeface="Calibri"/>
                        </a:rPr>
                        <a:t>994,16</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rowSpan="2" gridSpan="3">
                  <a:txBody>
                    <a:bodyPr/>
                    <a:lstStyle/>
                    <a:p>
                      <a:pPr algn="ctr" fontAlgn="ctr"/>
                      <a:r>
                        <a:rPr lang="es-MX" sz="1200" b="0" i="0" u="none" strike="noStrike">
                          <a:solidFill>
                            <a:schemeClr val="tx1"/>
                          </a:solidFill>
                          <a:effectLst/>
                          <a:latin typeface="Calibri"/>
                        </a:rPr>
                        <a:t>Centro de Electricidad y Automatización Industrial – CEAI</a:t>
                      </a:r>
                      <a:endParaRPr lang="es-CO" sz="1200" b="0" i="0" u="none" strike="noStrike">
                        <a:solidFill>
                          <a:schemeClr val="tx1"/>
                        </a:solidFill>
                        <a:effectLst/>
                        <a:latin typeface="Calibri"/>
                      </a:endParaRPr>
                    </a:p>
                  </a:txBody>
                  <a:tcPr marL="9525" marR="9525" marT="9525" marB="0" anchor="ctr">
                    <a:lnL w="6350" cap="flat" cmpd="sng" algn="ctr">
                      <a:solidFill>
                        <a:srgbClr val="000000"/>
                      </a:solidFill>
                      <a:prstDash val="solid"/>
                      <a:round/>
                      <a:headEnd type="none" w="med" len="med"/>
                      <a:tailEnd type="none" w="med" len="med"/>
                    </a:lnL>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rowSpan="2" hMerge="1">
                  <a:txBody>
                    <a:bodyPr/>
                    <a:lstStyle/>
                    <a:p>
                      <a:endParaRPr lang="es-CO"/>
                    </a:p>
                  </a:txBody>
                  <a:tcPr/>
                </a:tc>
                <a:tc rowSpan="2" hMerge="1">
                  <a:txBody>
                    <a:bodyPr/>
                    <a:lstStyle/>
                    <a:p>
                      <a:endParaRPr lang="es-CO"/>
                    </a:p>
                  </a:txBody>
                  <a:tcPr/>
                </a:tc>
                <a:extLst>
                  <a:ext uri="{0D108BD9-81ED-4DB2-BD59-A6C34878D82A}">
                    <a16:rowId xmlns:a16="http://schemas.microsoft.com/office/drawing/2014/main" val="281674971"/>
                  </a:ext>
                </a:extLst>
              </a:tr>
              <a:tr h="186964">
                <a:tc>
                  <a:txBody>
                    <a:bodyPr/>
                    <a:lstStyle/>
                    <a:p>
                      <a:pPr marL="0" marR="0" lvl="0" indent="0" algn="ctr" defTabSz="914400" eaLnBrk="1" fontAlgn="ctr" latinLnBrk="0" hangingPunct="1">
                        <a:lnSpc>
                          <a:spcPct val="100000"/>
                        </a:lnSpc>
                        <a:spcBef>
                          <a:spcPts val="0"/>
                        </a:spcBef>
                        <a:spcAft>
                          <a:spcPts val="0"/>
                        </a:spcAft>
                        <a:buClrTx/>
                        <a:buSzTx/>
                        <a:buFontTx/>
                        <a:buNone/>
                        <a:tabLst/>
                        <a:defRPr/>
                      </a:pPr>
                      <a:r>
                        <a:rPr lang="es-CO" sz="1100" b="1" i="0" u="none" strike="noStrike">
                          <a:solidFill>
                            <a:schemeClr val="tx1"/>
                          </a:solidFill>
                          <a:effectLst/>
                          <a:latin typeface="Calibri"/>
                        </a:rPr>
                        <a:t>BLOQUE 9</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vMerge="1">
                  <a:txBody>
                    <a:bodyPr/>
                    <a:lstStyle/>
                    <a:p>
                      <a:pPr marL="0" marR="0" lvl="0" indent="0" algn="ctr" defTabSz="914400" eaLnBrk="1" fontAlgn="ctr" latinLnBrk="0" hangingPunct="1">
                        <a:lnSpc>
                          <a:spcPct val="100000"/>
                        </a:lnSpc>
                        <a:spcBef>
                          <a:spcPts val="0"/>
                        </a:spcBef>
                        <a:spcAft>
                          <a:spcPts val="0"/>
                        </a:spcAft>
                        <a:buClrTx/>
                        <a:buSzTx/>
                        <a:buFontTx/>
                        <a:buNone/>
                        <a:tabLst/>
                        <a:defRPr/>
                      </a:pPr>
                      <a:r>
                        <a:rPr lang="es-CO" sz="1100" b="0" i="0" u="none" strike="noStrike">
                          <a:solidFill>
                            <a:schemeClr val="tx1"/>
                          </a:solidFill>
                          <a:effectLst/>
                          <a:latin typeface="Calibri" panose="020F0502020204030204" pitchFamily="34" charset="0"/>
                        </a:rPr>
                        <a:t>4.230 M2</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ctr"/>
                      <a:r>
                        <a:rPr lang="es-CO" sz="1200" b="0" i="0" u="none" strike="noStrike">
                          <a:solidFill>
                            <a:schemeClr val="tx1"/>
                          </a:solidFill>
                          <a:effectLst/>
                          <a:latin typeface="Calibri"/>
                        </a:rPr>
                        <a:t>1411,14</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gridSpan="3" vMerge="1">
                  <a:txBody>
                    <a:bodyPr/>
                    <a:lstStyle/>
                    <a:p>
                      <a:pPr algn="ctr" fontAlgn="ctr"/>
                      <a:endParaRPr lang="es-CO" sz="1200" b="0" i="0" u="none" strike="noStrike">
                        <a:solidFill>
                          <a:srgbClr val="FF0000"/>
                        </a:solidFill>
                        <a:effectLst/>
                        <a:latin typeface="Calibri" panose="020F0502020204030204" pitchFamily="34" charset="0"/>
                      </a:endParaRP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hMerge="1" vMerge="1">
                  <a:txBody>
                    <a:bodyPr/>
                    <a:lstStyle/>
                    <a:p>
                      <a:endParaRPr lang="es-CO"/>
                    </a:p>
                  </a:txBody>
                  <a:tcPr/>
                </a:tc>
                <a:tc hMerge="1" vMerge="1">
                  <a:txBody>
                    <a:bodyPr/>
                    <a:lstStyle/>
                    <a:p>
                      <a:endParaRPr lang="es-CO"/>
                    </a:p>
                  </a:txBody>
                  <a:tcPr/>
                </a:tc>
                <a:extLst>
                  <a:ext uri="{0D108BD9-81ED-4DB2-BD59-A6C34878D82A}">
                    <a16:rowId xmlns:a16="http://schemas.microsoft.com/office/drawing/2014/main" val="1405789969"/>
                  </a:ext>
                </a:extLst>
              </a:tr>
              <a:tr h="0">
                <a:tc>
                  <a:txBody>
                    <a:bodyPr/>
                    <a:lstStyle/>
                    <a:p>
                      <a:pPr marL="0" marR="0" lvl="0" indent="0" algn="ctr" defTabSz="914400" eaLnBrk="1" fontAlgn="ctr" latinLnBrk="0" hangingPunct="1">
                        <a:lnSpc>
                          <a:spcPct val="100000"/>
                        </a:lnSpc>
                        <a:spcBef>
                          <a:spcPts val="0"/>
                        </a:spcBef>
                        <a:spcAft>
                          <a:spcPts val="0"/>
                        </a:spcAft>
                        <a:buClrTx/>
                        <a:buSzTx/>
                        <a:buFontTx/>
                        <a:buNone/>
                        <a:tabLst/>
                        <a:defRPr/>
                      </a:pPr>
                      <a:r>
                        <a:rPr lang="es-MX" sz="1100" b="1" i="0" u="none" strike="noStrike">
                          <a:solidFill>
                            <a:schemeClr val="tx1"/>
                          </a:solidFill>
                          <a:effectLst/>
                          <a:latin typeface="Calibri"/>
                        </a:rPr>
                        <a:t>BLOQUE 2</a:t>
                      </a:r>
                      <a:endParaRPr lang="es-CO" sz="1100" b="1" i="0" u="none" strike="noStrike">
                        <a:solidFill>
                          <a:schemeClr val="tx1"/>
                        </a:solidFill>
                        <a:effectLst/>
                        <a:latin typeface="Calibri"/>
                      </a:endParaRP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vMerge="1">
                  <a:txBody>
                    <a:bodyPr/>
                    <a:lstStyle/>
                    <a:p>
                      <a:pPr algn="ctr" fontAlgn="ctr"/>
                      <a:endParaRPr lang="es-CO" sz="1100" b="0" i="0" u="none" strike="noStrike">
                        <a:solidFill>
                          <a:srgbClr val="000000"/>
                        </a:solidFill>
                        <a:effectLst/>
                        <a:latin typeface="Calibri" panose="020F0502020204030204" pitchFamily="34" charset="0"/>
                      </a:endParaRP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marR="0" lvl="0" indent="0" algn="ctr" defTabSz="914400" eaLnBrk="1" fontAlgn="ctr" latinLnBrk="0" hangingPunct="1">
                        <a:lnSpc>
                          <a:spcPct val="100000"/>
                        </a:lnSpc>
                        <a:spcBef>
                          <a:spcPts val="0"/>
                        </a:spcBef>
                        <a:spcAft>
                          <a:spcPts val="0"/>
                        </a:spcAft>
                        <a:buClrTx/>
                        <a:buSzTx/>
                        <a:buFontTx/>
                        <a:buNone/>
                        <a:tabLst/>
                        <a:defRPr/>
                      </a:pPr>
                      <a:r>
                        <a:rPr lang="es-CO" sz="1200" b="0" i="0" u="none" strike="noStrike">
                          <a:solidFill>
                            <a:schemeClr val="tx1"/>
                          </a:solidFill>
                          <a:effectLst/>
                          <a:latin typeface="Calibri"/>
                        </a:rPr>
                        <a:t>439,7</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gridSpan="3">
                  <a:txBody>
                    <a:bodyPr/>
                    <a:lstStyle/>
                    <a:p>
                      <a:pPr marL="0" marR="0" indent="0" algn="ctr" defTabSz="914400" eaLnBrk="1" fontAlgn="ctr" latinLnBrk="0" hangingPunct="1">
                        <a:lnSpc>
                          <a:spcPct val="100000"/>
                        </a:lnSpc>
                        <a:spcBef>
                          <a:spcPts val="0"/>
                        </a:spcBef>
                        <a:spcAft>
                          <a:spcPts val="0"/>
                        </a:spcAft>
                        <a:buClrTx/>
                        <a:buSzTx/>
                        <a:buFontTx/>
                        <a:buNone/>
                        <a:tabLst/>
                        <a:defRPr/>
                      </a:pPr>
                      <a:r>
                        <a:rPr lang="es-CO" sz="1200" b="0" i="0" u="none" strike="noStrike">
                          <a:solidFill>
                            <a:schemeClr val="tx1"/>
                          </a:solidFill>
                          <a:effectLst/>
                          <a:latin typeface="Calibri"/>
                        </a:rPr>
                        <a:t>Servicio Médico Asistencial</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hMerge="1">
                  <a:txBody>
                    <a:bodyPr/>
                    <a:lstStyle/>
                    <a:p>
                      <a:endParaRPr lang="es-CO"/>
                    </a:p>
                  </a:txBody>
                  <a:tcPr/>
                </a:tc>
                <a:tc hMerge="1">
                  <a:txBody>
                    <a:bodyPr/>
                    <a:lstStyle/>
                    <a:p>
                      <a:endParaRPr lang="es-CO"/>
                    </a:p>
                  </a:txBody>
                  <a:tcPr/>
                </a:tc>
                <a:extLst>
                  <a:ext uri="{0D108BD9-81ED-4DB2-BD59-A6C34878D82A}">
                    <a16:rowId xmlns:a16="http://schemas.microsoft.com/office/drawing/2014/main" val="10008"/>
                  </a:ext>
                </a:extLst>
              </a:tr>
              <a:tr h="0">
                <a:tc>
                  <a:txBody>
                    <a:bodyPr/>
                    <a:lstStyle/>
                    <a:p>
                      <a:pPr marL="0" marR="0" lvl="0" indent="0" algn="ctr" defTabSz="914400" eaLnBrk="1" fontAlgn="ctr" latinLnBrk="0" hangingPunct="1">
                        <a:lnSpc>
                          <a:spcPct val="100000"/>
                        </a:lnSpc>
                        <a:spcBef>
                          <a:spcPts val="0"/>
                        </a:spcBef>
                        <a:spcAft>
                          <a:spcPts val="0"/>
                        </a:spcAft>
                        <a:buClrTx/>
                        <a:buSzTx/>
                        <a:buFontTx/>
                        <a:buNone/>
                        <a:tabLst/>
                        <a:defRPr/>
                      </a:pPr>
                      <a:r>
                        <a:rPr lang="es-MX" sz="1100" b="1" i="0" u="none" strike="noStrike">
                          <a:solidFill>
                            <a:schemeClr val="tx1"/>
                          </a:solidFill>
                          <a:effectLst/>
                          <a:latin typeface="Calibri"/>
                        </a:rPr>
                        <a:t>BLOQUE 10</a:t>
                      </a:r>
                      <a:endParaRPr lang="es-CO" sz="1100" b="1" i="0" u="none" strike="noStrike">
                        <a:solidFill>
                          <a:schemeClr val="tx1"/>
                        </a:solidFill>
                        <a:effectLst/>
                        <a:latin typeface="Calibri"/>
                      </a:endParaRP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vMerge="1">
                  <a:txBody>
                    <a:bodyPr/>
                    <a:lstStyle/>
                    <a:p>
                      <a:pPr algn="ctr" fontAlgn="ctr"/>
                      <a:endParaRPr lang="es-CO" sz="1100" b="0" i="0" u="none" strike="noStrike">
                        <a:solidFill>
                          <a:srgbClr val="000000"/>
                        </a:solidFill>
                        <a:effectLst/>
                        <a:latin typeface="Calibri" panose="020F0502020204030204" pitchFamily="34" charset="0"/>
                      </a:endParaRP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marR="0" lvl="0" indent="0" algn="ctr" defTabSz="914400" rtl="0" eaLnBrk="1" fontAlgn="ctr" latinLnBrk="0" hangingPunct="1">
                        <a:lnSpc>
                          <a:spcPct val="100000"/>
                        </a:lnSpc>
                        <a:spcBef>
                          <a:spcPts val="0"/>
                        </a:spcBef>
                        <a:spcAft>
                          <a:spcPts val="0"/>
                        </a:spcAft>
                        <a:buClrTx/>
                        <a:buSzTx/>
                        <a:buFontTx/>
                        <a:buNone/>
                        <a:tabLst/>
                        <a:defRPr/>
                      </a:pPr>
                      <a:r>
                        <a:rPr lang="es-CO" sz="1200" b="0" i="0" u="none" strike="noStrike" kern="1200">
                          <a:solidFill>
                            <a:schemeClr val="tx1"/>
                          </a:solidFill>
                          <a:effectLst/>
                          <a:latin typeface="Calibri"/>
                          <a:ea typeface="+mn-ea"/>
                          <a:cs typeface="+mn-cs"/>
                        </a:rPr>
                        <a:t>1.385,00</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gridSpan="3">
                  <a:txBody>
                    <a:bodyPr/>
                    <a:lstStyle/>
                    <a:p>
                      <a:pPr marL="0" marR="0" indent="0" algn="ctr" defTabSz="914400" eaLnBrk="1" fontAlgn="ctr" latinLnBrk="0" hangingPunct="1">
                        <a:lnSpc>
                          <a:spcPct val="100000"/>
                        </a:lnSpc>
                        <a:spcBef>
                          <a:spcPts val="0"/>
                        </a:spcBef>
                        <a:spcAft>
                          <a:spcPts val="0"/>
                        </a:spcAft>
                        <a:buClrTx/>
                        <a:buSzTx/>
                        <a:buFontTx/>
                        <a:buNone/>
                        <a:tabLst/>
                        <a:defRPr/>
                      </a:pPr>
                      <a:r>
                        <a:rPr lang="es-CO" sz="1200" b="0" i="0" u="none" strike="noStrike" dirty="0">
                          <a:solidFill>
                            <a:schemeClr val="tx1"/>
                          </a:solidFill>
                          <a:effectLst/>
                          <a:latin typeface="Calibri"/>
                        </a:rPr>
                        <a:t>Administrativo – Despacho Regional</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hMerge="1">
                  <a:txBody>
                    <a:bodyPr/>
                    <a:lstStyle/>
                    <a:p>
                      <a:endParaRPr lang="es-CO"/>
                    </a:p>
                  </a:txBody>
                  <a:tcPr/>
                </a:tc>
                <a:tc hMerge="1">
                  <a:txBody>
                    <a:bodyPr/>
                    <a:lstStyle/>
                    <a:p>
                      <a:endParaRPr lang="es-CO"/>
                    </a:p>
                  </a:txBody>
                  <a:tcPr/>
                </a:tc>
                <a:extLst>
                  <a:ext uri="{0D108BD9-81ED-4DB2-BD59-A6C34878D82A}">
                    <a16:rowId xmlns:a16="http://schemas.microsoft.com/office/drawing/2014/main" val="4001382406"/>
                  </a:ext>
                </a:extLst>
              </a:tr>
            </a:tbl>
          </a:graphicData>
        </a:graphic>
      </p:graphicFrame>
      <p:sp>
        <p:nvSpPr>
          <p:cNvPr id="14" name="Rectángulo 19">
            <a:extLst>
              <a:ext uri="{FF2B5EF4-FFF2-40B4-BE49-F238E27FC236}">
                <a16:creationId xmlns:a16="http://schemas.microsoft.com/office/drawing/2014/main" id="{435B30BC-91C7-4521-9CD5-99DA33009F57}"/>
              </a:ext>
            </a:extLst>
          </p:cNvPr>
          <p:cNvSpPr/>
          <p:nvPr/>
        </p:nvSpPr>
        <p:spPr>
          <a:xfrm>
            <a:off x="6265201" y="974550"/>
            <a:ext cx="5919188" cy="5818597"/>
          </a:xfrm>
          <a:prstGeom prst="rect">
            <a:avLst/>
          </a:prstGeom>
          <a:no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s-CO" sz="1800" b="0" i="0" u="none" strike="noStrike" kern="1200" cap="none" spc="0" normalizeH="0" baseline="0" noProof="0">
              <a:ln>
                <a:noFill/>
              </a:ln>
              <a:solidFill>
                <a:prstClr val="white"/>
              </a:solidFill>
              <a:effectLst/>
              <a:uLnTx/>
              <a:uFillTx/>
              <a:latin typeface="Calibri"/>
              <a:ea typeface="+mn-ea"/>
              <a:cs typeface="+mn-cs"/>
            </a:endParaRPr>
          </a:p>
        </p:txBody>
      </p:sp>
      <p:sp>
        <p:nvSpPr>
          <p:cNvPr id="15" name="Rectángulo 19">
            <a:extLst>
              <a:ext uri="{FF2B5EF4-FFF2-40B4-BE49-F238E27FC236}">
                <a16:creationId xmlns:a16="http://schemas.microsoft.com/office/drawing/2014/main" id="{EA64668C-4F76-40F3-9BFC-4885DF17E081}"/>
              </a:ext>
            </a:extLst>
          </p:cNvPr>
          <p:cNvSpPr/>
          <p:nvPr/>
        </p:nvSpPr>
        <p:spPr>
          <a:xfrm>
            <a:off x="233555" y="2913322"/>
            <a:ext cx="5919188" cy="3879826"/>
          </a:xfrm>
          <a:prstGeom prst="rect">
            <a:avLst/>
          </a:prstGeom>
          <a:no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s-CO" sz="1800" b="0" i="0" u="none" strike="noStrike" kern="1200" cap="none" spc="0" normalizeH="0" baseline="0" noProof="0">
              <a:ln>
                <a:noFill/>
              </a:ln>
              <a:solidFill>
                <a:prstClr val="white"/>
              </a:solidFill>
              <a:effectLst/>
              <a:uLnTx/>
              <a:uFillTx/>
              <a:latin typeface="Calibri"/>
              <a:ea typeface="+mn-ea"/>
              <a:cs typeface="+mn-cs"/>
            </a:endParaRPr>
          </a:p>
        </p:txBody>
      </p:sp>
      <p:sp>
        <p:nvSpPr>
          <p:cNvPr id="16" name="CuadroTexto 15">
            <a:extLst>
              <a:ext uri="{FF2B5EF4-FFF2-40B4-BE49-F238E27FC236}">
                <a16:creationId xmlns:a16="http://schemas.microsoft.com/office/drawing/2014/main" id="{61BB126E-430E-482F-81FB-CDF28713A8DB}"/>
              </a:ext>
            </a:extLst>
          </p:cNvPr>
          <p:cNvSpPr txBox="1"/>
          <p:nvPr/>
        </p:nvSpPr>
        <p:spPr>
          <a:xfrm>
            <a:off x="270896" y="2973337"/>
            <a:ext cx="5890423" cy="2800767"/>
          </a:xfrm>
          <a:prstGeom prst="rect">
            <a:avLst/>
          </a:prstGeom>
          <a:noFill/>
        </p:spPr>
        <p:txBody>
          <a:bodyPr wrap="square" lIns="91440" tIns="45720" rIns="91440" bIns="45720" anchor="t">
            <a:spAutoFit/>
          </a:bodyPr>
          <a:lstStyle/>
          <a:p>
            <a:pPr marL="12700" marR="0" lvl="0" indent="0" algn="just" defTabSz="914400" rtl="0" eaLnBrk="1" fontAlgn="auto" latinLnBrk="0" hangingPunct="1">
              <a:lnSpc>
                <a:spcPct val="100000"/>
              </a:lnSpc>
              <a:spcBef>
                <a:spcPts val="105"/>
              </a:spcBef>
              <a:spcAft>
                <a:spcPts val="0"/>
              </a:spcAft>
              <a:buClrTx/>
              <a:buSzTx/>
              <a:buFontTx/>
              <a:buNone/>
              <a:tabLst/>
              <a:defRPr/>
            </a:pPr>
            <a:r>
              <a:rPr kumimoji="0" lang="es-ES" sz="950" b="1" i="0" u="sng" strike="noStrike" kern="1200" cap="none" spc="0" normalizeH="0" baseline="0" noProof="0" dirty="0">
                <a:ln>
                  <a:noFill/>
                </a:ln>
                <a:solidFill>
                  <a:srgbClr val="112C69"/>
                </a:solidFill>
                <a:effectLst/>
                <a:uLnTx/>
                <a:uFillTx/>
                <a:latin typeface="Arial"/>
                <a:ea typeface="+mn-ea"/>
                <a:cs typeface="Arial"/>
              </a:rPr>
              <a:t>1. Gestiones Findeter - seguimiento (Supervisión).</a:t>
            </a:r>
          </a:p>
          <a:p>
            <a:pPr marL="0" lvl="1" algn="just">
              <a:defRPr/>
            </a:pPr>
            <a:r>
              <a:rPr kumimoji="0" lang="es-MX" sz="950" b="1" i="0" u="sng" strike="noStrike" kern="1200" cap="none" spc="0" normalizeH="0" baseline="0" noProof="0" dirty="0">
                <a:ln>
                  <a:noFill/>
                </a:ln>
                <a:solidFill>
                  <a:srgbClr val="112C69"/>
                </a:solidFill>
                <a:effectLst/>
                <a:uLnTx/>
                <a:uFillTx/>
                <a:latin typeface="Arial"/>
                <a:ea typeface="+mn-ea"/>
                <a:cs typeface="Arial"/>
              </a:rPr>
              <a:t>Cierre de consultoría: Cierre de especialidades con la consultoría. </a:t>
            </a:r>
            <a:r>
              <a:rPr kumimoji="0" lang="es-MX" sz="950" b="1" i="0" u="sng" strike="noStrike" kern="1200" cap="none" spc="0" normalizeH="0" baseline="0" noProof="0" dirty="0">
                <a:ln>
                  <a:noFill/>
                </a:ln>
                <a:solidFill>
                  <a:srgbClr val="112C69"/>
                </a:solidFill>
                <a:effectLst/>
                <a:highlight>
                  <a:srgbClr val="00FFFF"/>
                </a:highlight>
                <a:uLnTx/>
                <a:uFillTx/>
                <a:latin typeface="Arial"/>
                <a:ea typeface="+mn-ea"/>
                <a:cs typeface="Arial"/>
              </a:rPr>
              <a:t>En trámite</a:t>
            </a:r>
            <a:endParaRPr lang="es-MX" sz="950" b="1" i="0" u="sng" strike="noStrike" kern="1200" cap="none" spc="0" normalizeH="0" baseline="0" noProof="0" dirty="0">
              <a:ln>
                <a:noFill/>
              </a:ln>
              <a:solidFill>
                <a:srgbClr val="112C69"/>
              </a:solidFill>
              <a:effectLst/>
              <a:highlight>
                <a:srgbClr val="00FFFF"/>
              </a:highlight>
              <a:uLnTx/>
              <a:uFillTx/>
              <a:latin typeface="Arial"/>
              <a:cs typeface="Arial"/>
            </a:endParaRPr>
          </a:p>
          <a:p>
            <a:pPr marL="0" marR="0" lvl="1" indent="0" algn="just" defTabSz="457200" rtl="0" eaLnBrk="1" fontAlgn="auto" latinLnBrk="0" hangingPunct="1">
              <a:lnSpc>
                <a:spcPct val="100000"/>
              </a:lnSpc>
              <a:spcBef>
                <a:spcPts val="0"/>
              </a:spcBef>
              <a:spcAft>
                <a:spcPts val="0"/>
              </a:spcAft>
              <a:buClrTx/>
              <a:buSzTx/>
              <a:buFontTx/>
              <a:buNone/>
              <a:tabLst/>
              <a:defRPr/>
            </a:pPr>
            <a:endParaRPr lang="es-MX" sz="950" b="1" i="0" u="sng" strike="noStrike" kern="1200" cap="none" spc="0" normalizeH="0" baseline="0" noProof="0" dirty="0">
              <a:ln>
                <a:noFill/>
              </a:ln>
              <a:solidFill>
                <a:srgbClr val="112C69"/>
              </a:solidFill>
              <a:effectLst/>
              <a:highlight>
                <a:srgbClr val="00FFFF"/>
              </a:highlight>
              <a:uLnTx/>
              <a:uFillTx/>
              <a:latin typeface="Arial"/>
              <a:cs typeface="Arial"/>
            </a:endParaRPr>
          </a:p>
          <a:p>
            <a:pPr marL="0" marR="0" lvl="1" indent="0" algn="just" defTabSz="457200" rtl="0" eaLnBrk="1" fontAlgn="auto" latinLnBrk="0" hangingPunct="1">
              <a:lnSpc>
                <a:spcPct val="100000"/>
              </a:lnSpc>
              <a:spcBef>
                <a:spcPts val="0"/>
              </a:spcBef>
              <a:spcAft>
                <a:spcPts val="0"/>
              </a:spcAft>
              <a:buClrTx/>
              <a:buSzTx/>
              <a:buFontTx/>
              <a:buNone/>
              <a:tabLst/>
              <a:defRPr/>
            </a:pPr>
            <a:r>
              <a:rPr lang="es-MX" sz="950" b="1" u="sng" dirty="0">
                <a:solidFill>
                  <a:srgbClr val="112C69"/>
                </a:solidFill>
                <a:highlight>
                  <a:srgbClr val="00FFFF"/>
                </a:highlight>
                <a:latin typeface="Arial"/>
                <a:cs typeface="Arial"/>
              </a:rPr>
              <a:t>En cierre de administrativo en firma de productos de interventoría y liquidación de contratos derivados.</a:t>
            </a:r>
            <a:endParaRPr lang="es-MX" sz="950" b="1" i="0" u="sng" strike="noStrike" kern="1200" cap="none" spc="0" normalizeH="0" baseline="0" noProof="0" dirty="0">
              <a:ln>
                <a:noFill/>
              </a:ln>
              <a:solidFill>
                <a:srgbClr val="112C69"/>
              </a:solidFill>
              <a:effectLst/>
              <a:highlight>
                <a:srgbClr val="00FFFF"/>
              </a:highlight>
              <a:uLnTx/>
              <a:uFillTx/>
              <a:latin typeface="Arial"/>
              <a:cs typeface="Arial"/>
            </a:endParaRPr>
          </a:p>
          <a:p>
            <a:pPr marL="0" marR="0" lvl="1" indent="0" algn="just" defTabSz="457200" rtl="0" eaLnBrk="1" fontAlgn="auto" latinLnBrk="0" hangingPunct="1">
              <a:lnSpc>
                <a:spcPct val="100000"/>
              </a:lnSpc>
              <a:spcBef>
                <a:spcPts val="0"/>
              </a:spcBef>
              <a:spcAft>
                <a:spcPts val="0"/>
              </a:spcAft>
              <a:buClrTx/>
              <a:buSzTx/>
              <a:buFontTx/>
              <a:buNone/>
              <a:tabLst/>
              <a:defRPr/>
            </a:pPr>
            <a:endParaRPr kumimoji="0" lang="es-MX" sz="950" b="0" i="0" u="none" strike="noStrike" kern="1200" cap="none" spc="0" normalizeH="0" baseline="0" noProof="0" dirty="0">
              <a:ln>
                <a:noFill/>
              </a:ln>
              <a:solidFill>
                <a:srgbClr val="112C69"/>
              </a:solidFill>
              <a:effectLst/>
              <a:uLnTx/>
              <a:uFillTx/>
              <a:latin typeface="Arial"/>
              <a:ea typeface="+mn-ea"/>
              <a:cs typeface="Arial"/>
            </a:endParaRPr>
          </a:p>
          <a:p>
            <a:pPr marL="12700" marR="0" lvl="0" indent="0" algn="just" defTabSz="914400" rtl="0" eaLnBrk="1" fontAlgn="auto" latinLnBrk="0" hangingPunct="1">
              <a:lnSpc>
                <a:spcPct val="100000"/>
              </a:lnSpc>
              <a:spcBef>
                <a:spcPts val="105"/>
              </a:spcBef>
              <a:spcAft>
                <a:spcPts val="0"/>
              </a:spcAft>
              <a:buClrTx/>
              <a:buSzTx/>
              <a:buFontTx/>
              <a:buNone/>
              <a:tabLst/>
              <a:defRPr/>
            </a:pPr>
            <a:r>
              <a:rPr kumimoji="0" lang="es-MX" sz="950" b="1" i="0" u="sng" strike="noStrike" kern="1200" cap="none" spc="0" normalizeH="0" baseline="0" noProof="0" dirty="0">
                <a:ln>
                  <a:noFill/>
                </a:ln>
                <a:solidFill>
                  <a:srgbClr val="112C69"/>
                </a:solidFill>
                <a:effectLst/>
                <a:uLnTx/>
                <a:uFillTx/>
                <a:latin typeface="Arial"/>
                <a:ea typeface="+mn-ea"/>
                <a:cs typeface="Arial"/>
              </a:rPr>
              <a:t>2. Seguimiento Productos Patrimoniales: </a:t>
            </a:r>
            <a:r>
              <a:rPr kumimoji="0" lang="es-MX" sz="950" b="1" i="0" u="sng" strike="noStrike" kern="1200" cap="none" spc="0" normalizeH="0" baseline="0" noProof="0" dirty="0">
                <a:ln>
                  <a:noFill/>
                </a:ln>
                <a:solidFill>
                  <a:srgbClr val="112C69"/>
                </a:solidFill>
                <a:effectLst/>
                <a:highlight>
                  <a:srgbClr val="00FF00"/>
                </a:highlight>
                <a:uLnTx/>
                <a:uFillTx/>
                <a:latin typeface="Arial"/>
                <a:ea typeface="+mn-ea"/>
                <a:cs typeface="Arial"/>
              </a:rPr>
              <a:t>Aprobada</a:t>
            </a:r>
            <a:endParaRPr lang="es-MX" sz="950" b="1" i="0" u="sng" strike="noStrike" kern="1200" cap="none" spc="0" normalizeH="0" baseline="0" noProof="0" dirty="0">
              <a:ln>
                <a:noFill/>
              </a:ln>
              <a:solidFill>
                <a:srgbClr val="112C69"/>
              </a:solidFill>
              <a:effectLst/>
              <a:highlight>
                <a:srgbClr val="00FF00"/>
              </a:highlight>
              <a:uLnTx/>
              <a:uFillTx/>
              <a:latin typeface="Arial"/>
              <a:cs typeface="Arial"/>
            </a:endParaRPr>
          </a:p>
          <a:p>
            <a:pPr marL="0" marR="0" lvl="0" indent="0" algn="just" defTabSz="457200" rtl="0" eaLnBrk="1" fontAlgn="auto" latinLnBrk="0" hangingPunct="1">
              <a:lnSpc>
                <a:spcPct val="100000"/>
              </a:lnSpc>
              <a:spcBef>
                <a:spcPts val="0"/>
              </a:spcBef>
              <a:spcAft>
                <a:spcPts val="0"/>
              </a:spcAft>
              <a:buClrTx/>
              <a:buSzTx/>
              <a:buFontTx/>
              <a:buNone/>
              <a:tabLst/>
              <a:defRPr/>
            </a:pPr>
            <a:endParaRPr kumimoji="0" lang="es-MX" sz="950" b="0" i="0" u="none" strike="noStrike" kern="1200" cap="none" spc="0" normalizeH="0" baseline="0" noProof="0" dirty="0">
              <a:ln>
                <a:noFill/>
              </a:ln>
              <a:solidFill>
                <a:srgbClr val="112C69"/>
              </a:solidFill>
              <a:effectLst/>
              <a:uLnTx/>
              <a:uFillTx/>
              <a:latin typeface="Arial"/>
              <a:ea typeface="+mn-ea"/>
              <a:cs typeface="Arial"/>
            </a:endParaRPr>
          </a:p>
          <a:p>
            <a:pPr marL="0" marR="0" lvl="0" indent="0" algn="just" defTabSz="457200" rtl="0" eaLnBrk="1" fontAlgn="auto" latinLnBrk="0" hangingPunct="1">
              <a:lnSpc>
                <a:spcPct val="100000"/>
              </a:lnSpc>
              <a:spcBef>
                <a:spcPts val="0"/>
              </a:spcBef>
              <a:spcAft>
                <a:spcPts val="0"/>
              </a:spcAft>
              <a:buClrTx/>
              <a:buSzTx/>
              <a:buFontTx/>
              <a:buNone/>
              <a:tabLst/>
              <a:defRPr/>
            </a:pPr>
            <a:r>
              <a:rPr kumimoji="0" lang="es-MX" sz="950" b="1" i="0" u="sng" strike="noStrike" kern="1200" cap="none" spc="0" normalizeH="0" baseline="0" noProof="0" dirty="0">
                <a:ln>
                  <a:noFill/>
                </a:ln>
                <a:solidFill>
                  <a:srgbClr val="112C69"/>
                </a:solidFill>
                <a:effectLst/>
                <a:uLnTx/>
                <a:uFillTx/>
                <a:latin typeface="Arial"/>
                <a:ea typeface="+mn-ea"/>
                <a:cs typeface="Arial"/>
              </a:rPr>
              <a:t>3. Seguimiento Licencia de Construcción: </a:t>
            </a:r>
            <a:r>
              <a:rPr kumimoji="0" lang="es-MX" sz="950" b="1" i="0" u="sng" strike="noStrike" kern="1200" cap="none" spc="0" normalizeH="0" baseline="0" noProof="0" dirty="0">
                <a:ln>
                  <a:noFill/>
                </a:ln>
                <a:solidFill>
                  <a:srgbClr val="112C69"/>
                </a:solidFill>
                <a:effectLst/>
                <a:highlight>
                  <a:srgbClr val="00FF00"/>
                </a:highlight>
                <a:uLnTx/>
                <a:uFillTx/>
                <a:latin typeface="Arial"/>
                <a:ea typeface="+mn-ea"/>
                <a:cs typeface="Arial"/>
              </a:rPr>
              <a:t>Expedida resolución No. 76001-1-22-2530 -VU-22-8542 - SNR -22-1131</a:t>
            </a:r>
            <a:endParaRPr lang="es-MX" sz="950" b="1" i="0" u="sng" strike="noStrike" kern="1200" cap="none" spc="0" normalizeH="0" baseline="0" noProof="0" dirty="0">
              <a:ln>
                <a:noFill/>
              </a:ln>
              <a:solidFill>
                <a:srgbClr val="112C69"/>
              </a:solidFill>
              <a:effectLst/>
              <a:highlight>
                <a:srgbClr val="00FF00"/>
              </a:highlight>
              <a:uLnTx/>
              <a:uFillTx/>
              <a:latin typeface="Arial"/>
              <a:cs typeface="Arial"/>
            </a:endParaRPr>
          </a:p>
          <a:p>
            <a:pPr marL="0" marR="0" lvl="1" indent="0" algn="just" defTabSz="457200" rtl="0" eaLnBrk="1" fontAlgn="auto" latinLnBrk="0" hangingPunct="1">
              <a:lnSpc>
                <a:spcPct val="100000"/>
              </a:lnSpc>
              <a:spcBef>
                <a:spcPts val="0"/>
              </a:spcBef>
              <a:spcAft>
                <a:spcPts val="0"/>
              </a:spcAft>
              <a:buClrTx/>
              <a:buSzTx/>
              <a:buFontTx/>
              <a:buNone/>
              <a:tabLst/>
              <a:defRPr/>
            </a:pPr>
            <a:endParaRPr kumimoji="0" lang="es-MX" sz="950" b="1" i="0" u="none" strike="noStrike" kern="1200" cap="none" spc="0" normalizeH="0" baseline="0" noProof="0" dirty="0">
              <a:ln>
                <a:noFill/>
              </a:ln>
              <a:solidFill>
                <a:srgbClr val="112C69"/>
              </a:solidFill>
              <a:effectLst/>
              <a:uLnTx/>
              <a:uFillTx/>
              <a:latin typeface="Arial"/>
              <a:ea typeface="+mn-ea"/>
              <a:cs typeface="Arial"/>
            </a:endParaRPr>
          </a:p>
          <a:p>
            <a:pPr marL="0" lvl="1" algn="just">
              <a:defRPr/>
            </a:pPr>
            <a:r>
              <a:rPr kumimoji="0" lang="es-MX" sz="950" b="1" i="0" u="sng" strike="noStrike" kern="1200" cap="none" spc="0" normalizeH="0" baseline="0" noProof="0" dirty="0">
                <a:ln>
                  <a:noFill/>
                </a:ln>
                <a:solidFill>
                  <a:srgbClr val="112C69"/>
                </a:solidFill>
                <a:effectLst/>
                <a:uLnTx/>
                <a:uFillTx/>
                <a:latin typeface="Arial"/>
                <a:ea typeface="+mn-ea"/>
                <a:cs typeface="Arial"/>
              </a:rPr>
              <a:t>4. Aprobación de continuidad del proyecto: </a:t>
            </a:r>
            <a:r>
              <a:rPr kumimoji="0" lang="es-MX" sz="950" b="1" i="0" u="sng" strike="noStrike" kern="1200" cap="none" spc="0" normalizeH="0" baseline="0" noProof="0" dirty="0">
                <a:ln>
                  <a:noFill/>
                </a:ln>
                <a:solidFill>
                  <a:srgbClr val="112C69"/>
                </a:solidFill>
                <a:effectLst/>
                <a:highlight>
                  <a:srgbClr val="00FF00"/>
                </a:highlight>
                <a:uLnTx/>
                <a:uFillTx/>
                <a:latin typeface="Arial"/>
                <a:ea typeface="+mn-ea"/>
                <a:cs typeface="Arial"/>
              </a:rPr>
              <a:t>Aprobado</a:t>
            </a:r>
            <a:endParaRPr kumimoji="0" lang="es-MX" sz="950" b="1" i="0" u="sng" strike="noStrike" kern="1200" cap="none" spc="0" normalizeH="0" baseline="0" noProof="0" dirty="0">
              <a:ln>
                <a:noFill/>
              </a:ln>
              <a:solidFill>
                <a:srgbClr val="112C69"/>
              </a:solidFill>
              <a:effectLst/>
              <a:uLnTx/>
              <a:uFillTx/>
              <a:latin typeface="Arial"/>
              <a:ea typeface="+mn-ea"/>
              <a:cs typeface="Arial"/>
            </a:endParaRPr>
          </a:p>
          <a:p>
            <a:pPr marL="0" lvl="1" algn="just">
              <a:defRPr/>
            </a:pPr>
            <a:endParaRPr kumimoji="0" lang="es-MX" sz="950" b="1" i="0" u="sng" strike="noStrike" kern="1200" cap="none" spc="0" normalizeH="0" baseline="0" noProof="0" dirty="0">
              <a:ln>
                <a:noFill/>
              </a:ln>
              <a:solidFill>
                <a:srgbClr val="112C69"/>
              </a:solidFill>
              <a:effectLst/>
              <a:highlight>
                <a:srgbClr val="00FFFF"/>
              </a:highlight>
              <a:uLnTx/>
              <a:uFillTx/>
              <a:latin typeface="Arial"/>
              <a:ea typeface="+mn-ea"/>
              <a:cs typeface="Arial"/>
            </a:endParaRPr>
          </a:p>
          <a:p>
            <a:pPr marL="12700" marR="0" lvl="0" indent="0" algn="just" defTabSz="914400" rtl="0" eaLnBrk="1" fontAlgn="auto" latinLnBrk="0" hangingPunct="1">
              <a:lnSpc>
                <a:spcPct val="100000"/>
              </a:lnSpc>
              <a:spcBef>
                <a:spcPts val="105"/>
              </a:spcBef>
              <a:spcAft>
                <a:spcPts val="0"/>
              </a:spcAft>
              <a:buClrTx/>
              <a:buSzTx/>
              <a:buFontTx/>
              <a:buNone/>
              <a:tabLst/>
              <a:defRPr/>
            </a:pPr>
            <a:r>
              <a:rPr kumimoji="0" lang="es-MX" sz="950" b="1" i="0" u="sng" strike="noStrike" kern="1200" cap="none" spc="0" normalizeH="0" baseline="0" noProof="0" dirty="0">
                <a:ln>
                  <a:noFill/>
                </a:ln>
                <a:solidFill>
                  <a:srgbClr val="112C69"/>
                </a:solidFill>
                <a:effectLst/>
                <a:uLnTx/>
                <a:uFillTx/>
                <a:latin typeface="Arial"/>
                <a:ea typeface="+mn-ea"/>
                <a:cs typeface="Arial"/>
              </a:rPr>
              <a:t>5. Priorización y aprobación de una (1) alternativa de ejecución Etapa 2: </a:t>
            </a:r>
            <a:r>
              <a:rPr kumimoji="0" lang="es-MX" sz="950" b="1" i="0" u="sng" strike="noStrike" kern="1200" cap="none" spc="0" normalizeH="0" baseline="0" noProof="0" dirty="0">
                <a:ln>
                  <a:noFill/>
                </a:ln>
                <a:solidFill>
                  <a:srgbClr val="112C69"/>
                </a:solidFill>
                <a:effectLst/>
                <a:highlight>
                  <a:srgbClr val="00FF00"/>
                </a:highlight>
                <a:uLnTx/>
                <a:uFillTx/>
                <a:latin typeface="Arial"/>
                <a:ea typeface="+mn-ea"/>
                <a:cs typeface="Arial"/>
              </a:rPr>
              <a:t>Aprobado</a:t>
            </a:r>
            <a:endParaRPr kumimoji="0" lang="es-MX" sz="950" b="1" i="0" u="sng" strike="noStrike" kern="1200" cap="none" spc="0" normalizeH="0" baseline="0" noProof="0" dirty="0">
              <a:ln>
                <a:noFill/>
              </a:ln>
              <a:solidFill>
                <a:srgbClr val="112C69"/>
              </a:solidFill>
              <a:effectLst/>
              <a:uLnTx/>
              <a:uFillTx/>
              <a:latin typeface="Arial"/>
              <a:ea typeface="+mn-ea"/>
              <a:cs typeface="Arial"/>
            </a:endParaRPr>
          </a:p>
          <a:p>
            <a:pPr marL="12700" marR="0" lvl="0" indent="0" algn="just" defTabSz="457200" rtl="0" eaLnBrk="1" fontAlgn="auto" latinLnBrk="0" hangingPunct="1">
              <a:lnSpc>
                <a:spcPct val="100000"/>
              </a:lnSpc>
              <a:spcBef>
                <a:spcPts val="105"/>
              </a:spcBef>
              <a:spcAft>
                <a:spcPts val="0"/>
              </a:spcAft>
              <a:buClrTx/>
              <a:buSzTx/>
              <a:buFontTx/>
              <a:buNone/>
              <a:tabLst/>
              <a:defRPr/>
            </a:pPr>
            <a:r>
              <a:rPr kumimoji="0" lang="es-MX" sz="950" b="1" i="0" u="sng" strike="noStrike" kern="1200" cap="none" spc="0" normalizeH="0" baseline="0" noProof="0" dirty="0">
                <a:ln>
                  <a:noFill/>
                </a:ln>
                <a:solidFill>
                  <a:srgbClr val="112C69"/>
                </a:solidFill>
                <a:effectLst/>
                <a:uLnTx/>
                <a:uFillTx/>
                <a:latin typeface="Arial"/>
                <a:ea typeface="+mn-ea"/>
                <a:cs typeface="Arial"/>
              </a:rPr>
              <a:t>6. Proyección de Cronograma de ejecución etapa 1 y 2: </a:t>
            </a:r>
            <a:r>
              <a:rPr kumimoji="0" lang="es-MX" sz="950" b="1" i="0" u="sng" strike="noStrike" kern="1200" cap="none" spc="0" normalizeH="0" baseline="0" noProof="0" dirty="0">
                <a:ln>
                  <a:noFill/>
                </a:ln>
                <a:solidFill>
                  <a:srgbClr val="112C69"/>
                </a:solidFill>
                <a:effectLst/>
                <a:highlight>
                  <a:srgbClr val="00FFFF"/>
                </a:highlight>
                <a:uLnTx/>
                <a:uFillTx/>
                <a:latin typeface="Arial"/>
                <a:ea typeface="+mn-ea"/>
                <a:cs typeface="Arial"/>
              </a:rPr>
              <a:t>En trámite</a:t>
            </a:r>
            <a:endParaRPr kumimoji="0" lang="es-MX" sz="950" b="1" i="0" u="sng" strike="noStrike" kern="1200" cap="none" spc="0" normalizeH="0" baseline="0" noProof="0" dirty="0">
              <a:ln>
                <a:noFill/>
              </a:ln>
              <a:solidFill>
                <a:srgbClr val="112C69"/>
              </a:solidFill>
              <a:effectLst/>
              <a:uLnTx/>
              <a:uFillTx/>
              <a:latin typeface="Arial"/>
              <a:ea typeface="+mn-ea"/>
              <a:cs typeface="Arial"/>
            </a:endParaRPr>
          </a:p>
          <a:p>
            <a:pPr marL="12700" marR="0" lvl="0" indent="0" algn="just" defTabSz="457200" rtl="0" eaLnBrk="1" fontAlgn="auto" latinLnBrk="0" hangingPunct="1">
              <a:lnSpc>
                <a:spcPct val="100000"/>
              </a:lnSpc>
              <a:spcBef>
                <a:spcPts val="105"/>
              </a:spcBef>
              <a:spcAft>
                <a:spcPts val="0"/>
              </a:spcAft>
              <a:buClrTx/>
              <a:buSzTx/>
              <a:buFontTx/>
              <a:buNone/>
              <a:tabLst/>
              <a:defRPr/>
            </a:pPr>
            <a:r>
              <a:rPr kumimoji="0" lang="es-MX" sz="950" b="1" i="0" u="sng" strike="noStrike" kern="1200" cap="none" spc="0" normalizeH="0" baseline="0" noProof="0" dirty="0">
                <a:ln>
                  <a:noFill/>
                </a:ln>
                <a:solidFill>
                  <a:srgbClr val="112C69"/>
                </a:solidFill>
                <a:effectLst/>
                <a:uLnTx/>
                <a:uFillTx/>
                <a:latin typeface="Arial"/>
                <a:ea typeface="+mn-ea"/>
                <a:cs typeface="Arial"/>
              </a:rPr>
              <a:t>7. En ejecución de estructuración proceso Etapa 2: </a:t>
            </a:r>
            <a:r>
              <a:rPr kumimoji="0" lang="es-MX" sz="950" b="1" i="0" u="sng" strike="noStrike" kern="1200" cap="none" spc="0" normalizeH="0" baseline="0" noProof="0" dirty="0">
                <a:ln>
                  <a:noFill/>
                </a:ln>
                <a:solidFill>
                  <a:srgbClr val="112C69"/>
                </a:solidFill>
                <a:effectLst/>
                <a:highlight>
                  <a:srgbClr val="00FFFF"/>
                </a:highlight>
                <a:uLnTx/>
                <a:uFillTx/>
                <a:latin typeface="Arial"/>
                <a:ea typeface="+mn-ea"/>
                <a:cs typeface="Arial"/>
              </a:rPr>
              <a:t>En trámite</a:t>
            </a:r>
            <a:endParaRPr lang="es-MX" sz="950" b="1" i="0" u="sng" strike="noStrike" kern="1200" cap="none" spc="0" normalizeH="0" baseline="0" noProof="0" dirty="0">
              <a:ln>
                <a:noFill/>
              </a:ln>
              <a:solidFill>
                <a:srgbClr val="112C69"/>
              </a:solidFill>
              <a:effectLst/>
              <a:highlight>
                <a:srgbClr val="00FFFF"/>
              </a:highlight>
              <a:uLnTx/>
              <a:uFillTx/>
              <a:latin typeface="Arial"/>
              <a:cs typeface="Arial"/>
            </a:endParaRPr>
          </a:p>
          <a:p>
            <a:pPr marL="184150" marR="0" lvl="0" indent="-171450" algn="just" defTabSz="457200" rtl="0" eaLnBrk="1" fontAlgn="auto" latinLnBrk="0" hangingPunct="1">
              <a:lnSpc>
                <a:spcPct val="100000"/>
              </a:lnSpc>
              <a:spcBef>
                <a:spcPts val="105"/>
              </a:spcBef>
              <a:spcAft>
                <a:spcPts val="0"/>
              </a:spcAft>
              <a:buClrTx/>
              <a:buSzTx/>
              <a:buFont typeface="Arial" panose="020B0604020202020204" pitchFamily="34" charset="0"/>
              <a:buChar char="•"/>
              <a:tabLst/>
              <a:defRPr/>
            </a:pPr>
            <a:r>
              <a:rPr kumimoji="0" lang="es-MX" sz="950" b="1" i="0" u="sng" strike="noStrike" kern="1200" cap="none" spc="0" normalizeH="0" baseline="0" noProof="0" dirty="0">
                <a:ln>
                  <a:noFill/>
                </a:ln>
                <a:solidFill>
                  <a:srgbClr val="112C69"/>
                </a:solidFill>
                <a:effectLst/>
                <a:highlight>
                  <a:srgbClr val="00FFFF"/>
                </a:highlight>
                <a:uLnTx/>
                <a:uFillTx/>
                <a:latin typeface="Arial"/>
                <a:ea typeface="+mn-ea"/>
                <a:cs typeface="Arial"/>
              </a:rPr>
              <a:t>Estudio previo inicial obra e interventoría</a:t>
            </a:r>
            <a:endParaRPr lang="es-MX" sz="950" b="1" i="0" u="sng" strike="noStrike" kern="1200" cap="none" spc="0" normalizeH="0" baseline="0" noProof="0" dirty="0">
              <a:ln>
                <a:noFill/>
              </a:ln>
              <a:solidFill>
                <a:srgbClr val="112C69"/>
              </a:solidFill>
              <a:effectLst/>
              <a:highlight>
                <a:srgbClr val="00FFFF"/>
              </a:highlight>
              <a:uLnTx/>
              <a:uFillTx/>
              <a:latin typeface="Arial"/>
              <a:cs typeface="Arial"/>
            </a:endParaRPr>
          </a:p>
          <a:p>
            <a:pPr marL="184150" marR="0" lvl="0" indent="-171450" algn="just" defTabSz="457200" rtl="0" eaLnBrk="1" fontAlgn="auto" latinLnBrk="0" hangingPunct="1">
              <a:lnSpc>
                <a:spcPct val="100000"/>
              </a:lnSpc>
              <a:spcBef>
                <a:spcPts val="105"/>
              </a:spcBef>
              <a:spcAft>
                <a:spcPts val="0"/>
              </a:spcAft>
              <a:buClrTx/>
              <a:buSzTx/>
              <a:buFont typeface="Arial" panose="020B0604020202020204" pitchFamily="34" charset="0"/>
              <a:buChar char="•"/>
              <a:tabLst/>
              <a:defRPr/>
            </a:pPr>
            <a:r>
              <a:rPr kumimoji="0" lang="es-MX" sz="950" b="1" i="0" u="sng" strike="noStrike" kern="1200" cap="none" spc="0" normalizeH="0" baseline="0" noProof="0" dirty="0">
                <a:ln>
                  <a:noFill/>
                </a:ln>
                <a:solidFill>
                  <a:srgbClr val="112C69"/>
                </a:solidFill>
                <a:effectLst/>
                <a:highlight>
                  <a:srgbClr val="00FFFF"/>
                </a:highlight>
                <a:uLnTx/>
                <a:uFillTx/>
                <a:latin typeface="Arial"/>
                <a:ea typeface="+mn-ea"/>
                <a:cs typeface="Arial"/>
              </a:rPr>
              <a:t>Presupuestos inicial obra e interventoría</a:t>
            </a:r>
            <a:endParaRPr kumimoji="0" lang="es-MX" sz="950" b="1" i="0" u="sng" strike="noStrike" kern="1200" cap="none" spc="0" normalizeH="0" baseline="0" noProof="0" dirty="0">
              <a:ln>
                <a:noFill/>
              </a:ln>
              <a:solidFill>
                <a:srgbClr val="112C69"/>
              </a:solidFill>
              <a:effectLst/>
              <a:uLnTx/>
              <a:uFillTx/>
              <a:latin typeface="Arial"/>
              <a:ea typeface="+mn-ea"/>
              <a:cs typeface="Arial"/>
            </a:endParaRPr>
          </a:p>
        </p:txBody>
      </p:sp>
      <p:pic>
        <p:nvPicPr>
          <p:cNvPr id="2" name="Imagen 1">
            <a:extLst>
              <a:ext uri="{FF2B5EF4-FFF2-40B4-BE49-F238E27FC236}">
                <a16:creationId xmlns:a16="http://schemas.microsoft.com/office/drawing/2014/main" id="{8B286412-AB18-481B-9E72-52514DC41C07}"/>
              </a:ext>
            </a:extLst>
          </p:cNvPr>
          <p:cNvPicPr>
            <a:picLocks noChangeAspect="1"/>
          </p:cNvPicPr>
          <p:nvPr/>
        </p:nvPicPr>
        <p:blipFill rotWithShape="1">
          <a:blip r:embed="rId2" cstate="screen">
            <a:extLst>
              <a:ext uri="{28A0092B-C50C-407E-A947-70E740481C1C}">
                <a14:useLocalDpi xmlns:a14="http://schemas.microsoft.com/office/drawing/2010/main"/>
              </a:ext>
            </a:extLst>
          </a:blip>
          <a:srcRect/>
          <a:stretch/>
        </p:blipFill>
        <p:spPr>
          <a:xfrm>
            <a:off x="6901352" y="1089719"/>
            <a:ext cx="4646886" cy="5588257"/>
          </a:xfrm>
          <a:prstGeom prst="rect">
            <a:avLst/>
          </a:prstGeom>
        </p:spPr>
      </p:pic>
    </p:spTree>
    <p:extLst>
      <p:ext uri="{BB962C8B-B14F-4D97-AF65-F5344CB8AC3E}">
        <p14:creationId xmlns:p14="http://schemas.microsoft.com/office/powerpoint/2010/main" val="4280517110"/>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object 3">
            <a:extLst>
              <a:ext uri="{FF2B5EF4-FFF2-40B4-BE49-F238E27FC236}">
                <a16:creationId xmlns:a16="http://schemas.microsoft.com/office/drawing/2014/main" id="{E5E4E7CF-E0D5-4279-9CBB-DB91C9681FBA}"/>
              </a:ext>
            </a:extLst>
          </p:cNvPr>
          <p:cNvSpPr txBox="1"/>
          <p:nvPr/>
        </p:nvSpPr>
        <p:spPr>
          <a:xfrm>
            <a:off x="495809" y="425262"/>
            <a:ext cx="5328142" cy="321242"/>
          </a:xfrm>
          <a:prstGeom prst="rect">
            <a:avLst/>
          </a:prstGeom>
        </p:spPr>
        <p:txBody>
          <a:bodyPr vert="horz" wrap="square" lIns="0" tIns="13335" rIns="0" bIns="0" rtlCol="0">
            <a:spAutoFit/>
          </a:bodyPr>
          <a:lstStyle/>
          <a:p>
            <a:pPr marL="12700" marR="0" lvl="0" indent="0" algn="l" defTabSz="914400" rtl="0" eaLnBrk="1" fontAlgn="auto" latinLnBrk="0" hangingPunct="1">
              <a:lnSpc>
                <a:spcPct val="100000"/>
              </a:lnSpc>
              <a:spcBef>
                <a:spcPts val="105"/>
              </a:spcBef>
              <a:spcAft>
                <a:spcPts val="0"/>
              </a:spcAft>
              <a:buClrTx/>
              <a:buSzTx/>
              <a:buFontTx/>
              <a:buNone/>
              <a:tabLst/>
              <a:defRPr/>
            </a:pPr>
            <a:r>
              <a:rPr kumimoji="0" sz="2000" b="0" i="0" u="none" strike="noStrike" kern="1200" cap="none" spc="0" normalizeH="0" baseline="0" noProof="0" err="1">
                <a:ln>
                  <a:noFill/>
                </a:ln>
                <a:solidFill>
                  <a:srgbClr val="4471C4"/>
                </a:solidFill>
                <a:effectLst/>
                <a:uLnTx/>
                <a:uFillTx/>
                <a:latin typeface="Arial"/>
                <a:ea typeface="+mn-ea"/>
                <a:cs typeface="Arial"/>
              </a:rPr>
              <a:t>Ajuste</a:t>
            </a:r>
            <a:r>
              <a:rPr kumimoji="0" sz="2000" b="0" i="0" u="none" strike="noStrike" kern="1200" cap="none" spc="0" normalizeH="0" baseline="0" noProof="0">
                <a:ln>
                  <a:noFill/>
                </a:ln>
                <a:solidFill>
                  <a:srgbClr val="4471C4"/>
                </a:solidFill>
                <a:effectLst/>
                <a:uLnTx/>
                <a:uFillTx/>
                <a:latin typeface="Arial"/>
                <a:ea typeface="+mn-ea"/>
                <a:cs typeface="Arial"/>
              </a:rPr>
              <a:t> a </a:t>
            </a:r>
            <a:r>
              <a:rPr kumimoji="0" lang="es-CO" sz="2000" b="0" i="0" u="none" strike="noStrike" kern="1200" cap="none" spc="0" normalizeH="0" baseline="0" noProof="0">
                <a:ln>
                  <a:noFill/>
                </a:ln>
                <a:solidFill>
                  <a:srgbClr val="4471C4"/>
                </a:solidFill>
                <a:effectLst/>
                <a:uLnTx/>
                <a:uFillTx/>
                <a:latin typeface="Arial"/>
                <a:ea typeface="+mn-ea"/>
                <a:cs typeface="Arial"/>
              </a:rPr>
              <a:t>Diseños – Reforzamiento Estructural</a:t>
            </a:r>
            <a:endParaRPr kumimoji="0" lang="es-CO" sz="2000" b="0" i="0" u="none" strike="noStrike" kern="1200" cap="none" spc="0" normalizeH="0" baseline="0" noProof="0">
              <a:ln>
                <a:noFill/>
              </a:ln>
              <a:solidFill>
                <a:prstClr val="black"/>
              </a:solidFill>
              <a:effectLst/>
              <a:uLnTx/>
              <a:uFillTx/>
              <a:latin typeface="Arial"/>
              <a:ea typeface="+mn-ea"/>
              <a:cs typeface="Arial"/>
            </a:endParaRPr>
          </a:p>
        </p:txBody>
      </p:sp>
      <p:sp>
        <p:nvSpPr>
          <p:cNvPr id="3" name="object 2">
            <a:extLst>
              <a:ext uri="{FF2B5EF4-FFF2-40B4-BE49-F238E27FC236}">
                <a16:creationId xmlns:a16="http://schemas.microsoft.com/office/drawing/2014/main" id="{6DD3BFAE-F67D-40A4-B7E9-D94FA2F683F5}"/>
              </a:ext>
            </a:extLst>
          </p:cNvPr>
          <p:cNvSpPr txBox="1">
            <a:spLocks/>
          </p:cNvSpPr>
          <p:nvPr/>
        </p:nvSpPr>
        <p:spPr>
          <a:xfrm>
            <a:off x="491887" y="43106"/>
            <a:ext cx="8744878" cy="382156"/>
          </a:xfrm>
          <a:prstGeom prst="rect">
            <a:avLst/>
          </a:prstGeom>
        </p:spPr>
        <p:txBody>
          <a:bodyPr vert="horz" wrap="square" lIns="0" tIns="12700" rIns="0" bIns="0" rtlCol="0">
            <a:spAutoFit/>
          </a:bodyPr>
          <a:lstStyle>
            <a:lvl1pPr>
              <a:defRPr sz="2400" b="0" i="0">
                <a:solidFill>
                  <a:srgbClr val="4471C4"/>
                </a:solidFill>
                <a:latin typeface="Arial"/>
                <a:ea typeface="+mj-ea"/>
                <a:cs typeface="Arial"/>
              </a:defRPr>
            </a:lvl1pPr>
          </a:lstStyle>
          <a:p>
            <a:pPr marL="12700" marR="0" lvl="0" indent="0" algn="l" defTabSz="914400" rtl="0" eaLnBrk="1" fontAlgn="auto" latinLnBrk="0" hangingPunct="1">
              <a:lnSpc>
                <a:spcPct val="100000"/>
              </a:lnSpc>
              <a:spcBef>
                <a:spcPts val="100"/>
              </a:spcBef>
              <a:spcAft>
                <a:spcPts val="0"/>
              </a:spcAft>
              <a:buClrTx/>
              <a:buSzTx/>
              <a:buFontTx/>
              <a:buNone/>
              <a:tabLst/>
              <a:defRPr/>
            </a:pPr>
            <a:r>
              <a:rPr kumimoji="0" lang="es-MX" sz="2400" b="0" i="0" u="none" strike="noStrike" kern="0" cap="none" spc="-5" normalizeH="0" baseline="0" noProof="0">
                <a:ln>
                  <a:noFill/>
                </a:ln>
                <a:solidFill>
                  <a:srgbClr val="4471C4"/>
                </a:solidFill>
                <a:effectLst/>
                <a:uLnTx/>
                <a:uFillTx/>
                <a:latin typeface="Arial"/>
                <a:ea typeface="+mj-ea"/>
                <a:cs typeface="Arial"/>
              </a:rPr>
              <a:t>Estado Proyecto Girón, Bloque 8 - Etapa 1 </a:t>
            </a:r>
            <a:endParaRPr kumimoji="0" lang="es-MX" sz="2400" b="0" i="0" u="none" strike="noStrike" kern="0" cap="none" spc="0" normalizeH="0" baseline="0" noProof="0">
              <a:ln>
                <a:noFill/>
              </a:ln>
              <a:solidFill>
                <a:srgbClr val="4471C4"/>
              </a:solidFill>
              <a:effectLst/>
              <a:uLnTx/>
              <a:uFillTx/>
              <a:latin typeface="Arial"/>
              <a:ea typeface="+mj-ea"/>
              <a:cs typeface="Arial"/>
            </a:endParaRPr>
          </a:p>
        </p:txBody>
      </p:sp>
      <p:graphicFrame>
        <p:nvGraphicFramePr>
          <p:cNvPr id="4" name="Tabla 3">
            <a:extLst>
              <a:ext uri="{FF2B5EF4-FFF2-40B4-BE49-F238E27FC236}">
                <a16:creationId xmlns:a16="http://schemas.microsoft.com/office/drawing/2014/main" id="{F234D9DA-9003-43ED-80D0-7DCC9CC6567C}"/>
              </a:ext>
            </a:extLst>
          </p:cNvPr>
          <p:cNvGraphicFramePr>
            <a:graphicFrameLocks noGrp="1"/>
          </p:cNvGraphicFramePr>
          <p:nvPr>
            <p:extLst>
              <p:ext uri="{D42A27DB-BD31-4B8C-83A1-F6EECF244321}">
                <p14:modId xmlns:p14="http://schemas.microsoft.com/office/powerpoint/2010/main" val="1899946869"/>
              </p:ext>
            </p:extLst>
          </p:nvPr>
        </p:nvGraphicFramePr>
        <p:xfrm>
          <a:off x="267943" y="873082"/>
          <a:ext cx="5862693" cy="1911274"/>
        </p:xfrm>
        <a:graphic>
          <a:graphicData uri="http://schemas.openxmlformats.org/drawingml/2006/table">
            <a:tbl>
              <a:tblPr/>
              <a:tblGrid>
                <a:gridCol w="1322877">
                  <a:extLst>
                    <a:ext uri="{9D8B030D-6E8A-4147-A177-3AD203B41FA5}">
                      <a16:colId xmlns:a16="http://schemas.microsoft.com/office/drawing/2014/main" val="20000"/>
                    </a:ext>
                  </a:extLst>
                </a:gridCol>
                <a:gridCol w="871825">
                  <a:extLst>
                    <a:ext uri="{9D8B030D-6E8A-4147-A177-3AD203B41FA5}">
                      <a16:colId xmlns:a16="http://schemas.microsoft.com/office/drawing/2014/main" val="20001"/>
                    </a:ext>
                  </a:extLst>
                </a:gridCol>
                <a:gridCol w="1309255">
                  <a:extLst>
                    <a:ext uri="{9D8B030D-6E8A-4147-A177-3AD203B41FA5}">
                      <a16:colId xmlns:a16="http://schemas.microsoft.com/office/drawing/2014/main" val="1978876319"/>
                    </a:ext>
                  </a:extLst>
                </a:gridCol>
                <a:gridCol w="936820">
                  <a:extLst>
                    <a:ext uri="{9D8B030D-6E8A-4147-A177-3AD203B41FA5}">
                      <a16:colId xmlns:a16="http://schemas.microsoft.com/office/drawing/2014/main" val="20002"/>
                    </a:ext>
                  </a:extLst>
                </a:gridCol>
                <a:gridCol w="639457">
                  <a:extLst>
                    <a:ext uri="{9D8B030D-6E8A-4147-A177-3AD203B41FA5}">
                      <a16:colId xmlns:a16="http://schemas.microsoft.com/office/drawing/2014/main" val="20003"/>
                    </a:ext>
                  </a:extLst>
                </a:gridCol>
                <a:gridCol w="782459">
                  <a:extLst>
                    <a:ext uri="{9D8B030D-6E8A-4147-A177-3AD203B41FA5}">
                      <a16:colId xmlns:a16="http://schemas.microsoft.com/office/drawing/2014/main" val="3158225201"/>
                    </a:ext>
                  </a:extLst>
                </a:gridCol>
              </a:tblGrid>
              <a:tr h="383585">
                <a:tc>
                  <a:txBody>
                    <a:bodyPr/>
                    <a:lstStyle/>
                    <a:p>
                      <a:pPr algn="ctr" fontAlgn="ctr"/>
                      <a:r>
                        <a:rPr lang="es-CO" sz="1050" b="1" i="0" u="none" strike="noStrike">
                          <a:solidFill>
                            <a:srgbClr val="FFFFFF"/>
                          </a:solidFill>
                          <a:effectLst/>
                          <a:latin typeface="Calibri"/>
                        </a:rPr>
                        <a:t>VALOR PROYECTO</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0070C0"/>
                    </a:solidFill>
                  </a:tcPr>
                </a:tc>
                <a:tc>
                  <a:txBody>
                    <a:bodyPr/>
                    <a:lstStyle/>
                    <a:p>
                      <a:pPr algn="ctr" fontAlgn="ctr"/>
                      <a:r>
                        <a:rPr lang="es-CO" sz="1050" b="1" i="0" u="none" strike="noStrike">
                          <a:solidFill>
                            <a:srgbClr val="FFFFFF"/>
                          </a:solidFill>
                          <a:effectLst/>
                          <a:latin typeface="Calibri"/>
                        </a:rPr>
                        <a:t>FECHA INICIO </a:t>
                      </a:r>
                      <a:endParaRPr lang="es-CO" sz="1050" b="1" i="0" u="none" strike="noStrike">
                        <a:solidFill>
                          <a:srgbClr val="FFFFFF"/>
                        </a:solidFill>
                        <a:effectLst/>
                        <a:latin typeface="Calibri" panose="020F0502020204030204" pitchFamily="34" charset="0"/>
                      </a:endParaRPr>
                    </a:p>
                    <a:p>
                      <a:pPr algn="ctr" fontAlgn="ctr"/>
                      <a:r>
                        <a:rPr lang="es-CO" sz="1050" b="1" i="0" u="none" strike="noStrike">
                          <a:solidFill>
                            <a:srgbClr val="FFFFFF"/>
                          </a:solidFill>
                          <a:effectLst/>
                          <a:latin typeface="Calibri"/>
                        </a:rPr>
                        <a:t>E1</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0070C0"/>
                    </a:solidFill>
                  </a:tcPr>
                </a:tc>
                <a:tc>
                  <a:txBody>
                    <a:bodyPr/>
                    <a:lstStyle/>
                    <a:p>
                      <a:pPr marL="0" marR="0" lvl="0" indent="0" algn="ctr" eaLnBrk="1" fontAlgn="ctr" latinLnBrk="0" hangingPunct="1">
                        <a:lnSpc>
                          <a:spcPct val="100000"/>
                        </a:lnSpc>
                        <a:spcBef>
                          <a:spcPts val="0"/>
                        </a:spcBef>
                        <a:spcAft>
                          <a:spcPts val="0"/>
                        </a:spcAft>
                        <a:buClrTx/>
                        <a:buSzTx/>
                        <a:buFontTx/>
                        <a:buNone/>
                      </a:pPr>
                      <a:r>
                        <a:rPr lang="es-CO" sz="1050" b="1" i="0" u="none" strike="noStrike">
                          <a:solidFill>
                            <a:srgbClr val="FFFFFF"/>
                          </a:solidFill>
                          <a:effectLst/>
                          <a:latin typeface="Calibri"/>
                        </a:rPr>
                        <a:t>FECHA FIN </a:t>
                      </a:r>
                      <a:endParaRPr lang="es-ES"/>
                    </a:p>
                    <a:p>
                      <a:pPr marL="0" marR="0" lvl="0" indent="0" algn="ctr" defTabSz="914400" eaLnBrk="1" fontAlgn="ctr" latinLnBrk="0" hangingPunct="1">
                        <a:lnSpc>
                          <a:spcPct val="100000"/>
                        </a:lnSpc>
                        <a:spcBef>
                          <a:spcPts val="0"/>
                        </a:spcBef>
                        <a:spcAft>
                          <a:spcPts val="0"/>
                        </a:spcAft>
                        <a:buClrTx/>
                        <a:buSzTx/>
                        <a:buFontTx/>
                        <a:buNone/>
                        <a:tabLst/>
                        <a:defRPr/>
                      </a:pPr>
                      <a:r>
                        <a:rPr lang="es-CO" sz="1050" b="1" i="0" u="none" strike="noStrike">
                          <a:solidFill>
                            <a:srgbClr val="FFFFFF"/>
                          </a:solidFill>
                          <a:effectLst/>
                          <a:latin typeface="Calibri"/>
                        </a:rPr>
                        <a:t>E1</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0070C0"/>
                    </a:solidFill>
                  </a:tcPr>
                </a:tc>
                <a:tc gridSpan="3">
                  <a:txBody>
                    <a:bodyPr/>
                    <a:lstStyle/>
                    <a:p>
                      <a:pPr algn="ctr" fontAlgn="ctr"/>
                      <a:r>
                        <a:rPr lang="es-ES" sz="1050" b="1" i="0" u="none" strike="noStrike" dirty="0">
                          <a:solidFill>
                            <a:srgbClr val="FFFFFF"/>
                          </a:solidFill>
                          <a:effectLst/>
                          <a:latin typeface="Calibri"/>
                        </a:rPr>
                        <a:t>PORCENTAJES DE AVANCE ETAPA</a:t>
                      </a:r>
                    </a:p>
                    <a:p>
                      <a:pPr algn="ctr" fontAlgn="ctr"/>
                      <a:r>
                        <a:rPr lang="es-ES" sz="1050" b="1" i="0" u="none" strike="noStrike" dirty="0">
                          <a:solidFill>
                            <a:srgbClr val="FFFFFF"/>
                          </a:solidFill>
                          <a:effectLst/>
                          <a:latin typeface="Calibri"/>
                        </a:rPr>
                        <a:t>Corte  26/03/2023 </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0070C0"/>
                    </a:solidFill>
                  </a:tcPr>
                </a:tc>
                <a:tc hMerge="1">
                  <a:txBody>
                    <a:bodyPr/>
                    <a:lstStyle/>
                    <a:p>
                      <a:endParaRPr lang="es-CO"/>
                    </a:p>
                  </a:txBody>
                  <a:tcPr/>
                </a:tc>
                <a:tc hMerge="1">
                  <a:txBody>
                    <a:bodyPr/>
                    <a:lstStyle/>
                    <a:p>
                      <a:pPr algn="ctr" fontAlgn="ctr"/>
                      <a:endParaRPr lang="es-ES" sz="1200" b="1" i="0" u="none" strike="noStrike">
                        <a:solidFill>
                          <a:srgbClr val="FFFFFF"/>
                        </a:solidFill>
                        <a:effectLst/>
                        <a:latin typeface="Calibri" panose="020F0502020204030204" pitchFamily="34" charset="0"/>
                      </a:endParaRP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0070C0"/>
                    </a:solidFill>
                  </a:tcPr>
                </a:tc>
                <a:extLst>
                  <a:ext uri="{0D108BD9-81ED-4DB2-BD59-A6C34878D82A}">
                    <a16:rowId xmlns:a16="http://schemas.microsoft.com/office/drawing/2014/main" val="10000"/>
                  </a:ext>
                </a:extLst>
              </a:tr>
              <a:tr h="223943">
                <a:tc rowSpan="2">
                  <a:txBody>
                    <a:bodyPr/>
                    <a:lstStyle/>
                    <a:p>
                      <a:pPr algn="ctr" fontAlgn="ctr"/>
                      <a:r>
                        <a:rPr lang="es-CO" sz="1100" b="0" i="0" u="none" strike="noStrike">
                          <a:solidFill>
                            <a:schemeClr val="tx1"/>
                          </a:solidFill>
                          <a:effectLst/>
                          <a:latin typeface="Calibri"/>
                          <a:ea typeface="+mn-ea"/>
                          <a:cs typeface="+mn-cs"/>
                        </a:rPr>
                        <a:t>$ 251.148.980</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rowSpan="2">
                  <a:txBody>
                    <a:bodyPr/>
                    <a:lstStyle/>
                    <a:p>
                      <a:pPr algn="ctr" fontAlgn="ctr"/>
                      <a:r>
                        <a:rPr lang="es-MX" sz="1100" b="0" i="0" u="none" strike="noStrike">
                          <a:solidFill>
                            <a:schemeClr val="tx1"/>
                          </a:solidFill>
                          <a:effectLst/>
                          <a:latin typeface="Calibri"/>
                          <a:ea typeface="+mn-ea"/>
                          <a:cs typeface="+mn-cs"/>
                        </a:rPr>
                        <a:t>09/08/2021</a:t>
                      </a:r>
                      <a:endParaRPr lang="es-CO" sz="1100" b="0" i="0" u="none" strike="noStrike">
                        <a:solidFill>
                          <a:schemeClr val="tx1"/>
                        </a:solidFill>
                        <a:effectLst/>
                        <a:latin typeface="Calibri"/>
                        <a:ea typeface="+mn-ea"/>
                        <a:cs typeface="+mn-cs"/>
                      </a:endParaRP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rowSpan="2">
                  <a:txBody>
                    <a:bodyPr/>
                    <a:lstStyle/>
                    <a:p>
                      <a:pPr marL="0" marR="0" indent="0" algn="ctr" defTabSz="914400" eaLnBrk="1" fontAlgn="ctr" latinLnBrk="0" hangingPunct="1">
                        <a:lnSpc>
                          <a:spcPct val="100000"/>
                        </a:lnSpc>
                        <a:spcBef>
                          <a:spcPts val="0"/>
                        </a:spcBef>
                        <a:spcAft>
                          <a:spcPts val="0"/>
                        </a:spcAft>
                        <a:buClrTx/>
                        <a:buSzTx/>
                        <a:buFontTx/>
                        <a:buNone/>
                        <a:tabLst/>
                        <a:defRPr/>
                      </a:pPr>
                      <a:r>
                        <a:rPr lang="es-MX" sz="1100" b="0" i="0" u="none" strike="noStrike">
                          <a:solidFill>
                            <a:schemeClr val="tx1"/>
                          </a:solidFill>
                          <a:effectLst/>
                          <a:latin typeface="Calibri"/>
                          <a:ea typeface="+mn-ea"/>
                          <a:cs typeface="+mn-cs"/>
                        </a:rPr>
                        <a:t>09/03/2022</a:t>
                      </a:r>
                      <a:endParaRPr lang="es-CO" sz="1100" b="0" i="0" u="none" strike="noStrike">
                        <a:solidFill>
                          <a:schemeClr val="tx1"/>
                        </a:solidFill>
                        <a:effectLst/>
                        <a:latin typeface="Calibri"/>
                        <a:ea typeface="+mn-ea"/>
                        <a:cs typeface="+mn-cs"/>
                      </a:endParaRP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ctr"/>
                      <a:r>
                        <a:rPr lang="es-CO" sz="1200" b="1" i="0" u="none" strike="noStrike">
                          <a:solidFill>
                            <a:srgbClr val="000000"/>
                          </a:solidFill>
                          <a:effectLst/>
                          <a:latin typeface="Calibri"/>
                        </a:rPr>
                        <a:t>Programado</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chemeClr val="accent5">
                        <a:lumMod val="20000"/>
                        <a:lumOff val="80000"/>
                      </a:schemeClr>
                    </a:solidFill>
                  </a:tcPr>
                </a:tc>
                <a:tc>
                  <a:txBody>
                    <a:bodyPr/>
                    <a:lstStyle/>
                    <a:p>
                      <a:pPr algn="ctr" fontAlgn="ctr"/>
                      <a:r>
                        <a:rPr lang="es-CO" sz="1100" b="0" i="0" u="none" strike="noStrike">
                          <a:solidFill>
                            <a:schemeClr val="tx1"/>
                          </a:solidFill>
                          <a:effectLst/>
                          <a:latin typeface="Calibri"/>
                        </a:rPr>
                        <a:t>100%</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chemeClr val="accent5">
                        <a:lumMod val="20000"/>
                        <a:lumOff val="80000"/>
                      </a:schemeClr>
                    </a:solidFill>
                  </a:tcPr>
                </a:tc>
                <a:tc rowSpan="2">
                  <a:txBody>
                    <a:bodyPr/>
                    <a:lstStyle/>
                    <a:p>
                      <a:pPr algn="ctr" fontAlgn="ctr"/>
                      <a:r>
                        <a:rPr lang="es-MX" sz="1100" b="0" i="0" u="none" strike="noStrike">
                          <a:solidFill>
                            <a:srgbClr val="002060"/>
                          </a:solidFill>
                          <a:effectLst/>
                          <a:latin typeface="Calibri"/>
                          <a:ea typeface="+mn-ea"/>
                          <a:cs typeface="+mn-cs"/>
                        </a:rPr>
                        <a:t>0%</a:t>
                      </a:r>
                      <a:endParaRPr lang="es-CO" sz="1100" b="0" i="0" u="none" strike="noStrike">
                        <a:solidFill>
                          <a:srgbClr val="002060"/>
                        </a:solidFill>
                        <a:effectLst/>
                        <a:latin typeface="Calibri"/>
                        <a:ea typeface="+mn-ea"/>
                        <a:cs typeface="+mn-cs"/>
                      </a:endParaRP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chemeClr val="accent5">
                        <a:lumMod val="20000"/>
                        <a:lumOff val="80000"/>
                      </a:schemeClr>
                    </a:solidFill>
                  </a:tcPr>
                </a:tc>
                <a:extLst>
                  <a:ext uri="{0D108BD9-81ED-4DB2-BD59-A6C34878D82A}">
                    <a16:rowId xmlns:a16="http://schemas.microsoft.com/office/drawing/2014/main" val="10001"/>
                  </a:ext>
                </a:extLst>
              </a:tr>
              <a:tr h="223943">
                <a:tc vMerge="1">
                  <a:txBody>
                    <a:bodyPr/>
                    <a:lstStyle/>
                    <a:p>
                      <a:endParaRPr lang="es-CO"/>
                    </a:p>
                  </a:txBody>
                  <a:tcPr/>
                </a:tc>
                <a:tc vMerge="1">
                  <a:txBody>
                    <a:bodyPr/>
                    <a:lstStyle/>
                    <a:p>
                      <a:endParaRPr lang="es-CO"/>
                    </a:p>
                  </a:txBody>
                  <a:tcPr/>
                </a:tc>
                <a:tc vMerge="1">
                  <a:txBody>
                    <a:bodyPr/>
                    <a:lstStyle/>
                    <a:p>
                      <a:pPr algn="l" fontAlgn="ctr"/>
                      <a:endParaRPr lang="es-CO" sz="1200" b="1" i="0" u="none" strike="noStrike">
                        <a:solidFill>
                          <a:srgbClr val="000000"/>
                        </a:solidFill>
                        <a:effectLst/>
                        <a:latin typeface="Calibri" panose="020F0502020204030204" pitchFamily="34" charset="0"/>
                      </a:endParaRP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ctr"/>
                      <a:r>
                        <a:rPr lang="es-CO" sz="1200" b="1" i="0" u="none" strike="noStrike">
                          <a:solidFill>
                            <a:srgbClr val="000000"/>
                          </a:solidFill>
                          <a:effectLst/>
                          <a:latin typeface="Calibri"/>
                        </a:rPr>
                        <a:t>Ejecutado</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chemeClr val="accent5">
                        <a:lumMod val="20000"/>
                        <a:lumOff val="80000"/>
                      </a:schemeClr>
                    </a:solidFill>
                  </a:tcPr>
                </a:tc>
                <a:tc>
                  <a:txBody>
                    <a:bodyPr/>
                    <a:lstStyle/>
                    <a:p>
                      <a:pPr algn="ctr" fontAlgn="ctr"/>
                      <a:r>
                        <a:rPr lang="es-CO" sz="1100" b="0" i="0" u="none" strike="noStrike">
                          <a:solidFill>
                            <a:schemeClr val="tx1"/>
                          </a:solidFill>
                          <a:effectLst/>
                          <a:latin typeface="Calibri"/>
                          <a:ea typeface="+mn-ea"/>
                          <a:cs typeface="+mn-cs"/>
                        </a:rPr>
                        <a:t>100%</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chemeClr val="accent5">
                        <a:lumMod val="20000"/>
                        <a:lumOff val="80000"/>
                      </a:schemeClr>
                    </a:solidFill>
                  </a:tcPr>
                </a:tc>
                <a:tc vMerge="1">
                  <a:txBody>
                    <a:bodyPr/>
                    <a:lstStyle/>
                    <a:p>
                      <a:endParaRPr lang="es-CO"/>
                    </a:p>
                  </a:txBody>
                  <a:tcPr/>
                </a:tc>
                <a:extLst>
                  <a:ext uri="{0D108BD9-81ED-4DB2-BD59-A6C34878D82A}">
                    <a16:rowId xmlns:a16="http://schemas.microsoft.com/office/drawing/2014/main" val="10002"/>
                  </a:ext>
                </a:extLst>
              </a:tr>
              <a:tr h="46562">
                <a:tc>
                  <a:txBody>
                    <a:bodyPr/>
                    <a:lstStyle/>
                    <a:p>
                      <a:pPr algn="ctr" fontAlgn="ctr"/>
                      <a:endParaRPr lang="es-CO" sz="200" b="0" i="0" u="none" strike="noStrike">
                        <a:solidFill>
                          <a:srgbClr val="000000"/>
                        </a:solidFill>
                        <a:effectLst/>
                        <a:latin typeface="Calibri" panose="020F0502020204030204" pitchFamily="34" charset="0"/>
                      </a:endParaRP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ctr"/>
                      <a:endParaRPr lang="es-CO" sz="200" b="0" i="0" u="none" strike="noStrike">
                        <a:solidFill>
                          <a:srgbClr val="000000"/>
                        </a:solidFill>
                        <a:effectLst/>
                        <a:latin typeface="Calibri" panose="020F0502020204030204" pitchFamily="34" charset="0"/>
                      </a:endParaRP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ctr"/>
                      <a:endParaRPr lang="es-CO" sz="200" b="1" i="0" u="none" strike="noStrike">
                        <a:solidFill>
                          <a:srgbClr val="000000"/>
                        </a:solidFill>
                        <a:effectLst/>
                        <a:latin typeface="Calibri" panose="020F0502020204030204" pitchFamily="34" charset="0"/>
                      </a:endParaRP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ctr"/>
                      <a:endParaRPr lang="es-CO" sz="200" b="1" i="0" u="none" strike="noStrike">
                        <a:solidFill>
                          <a:srgbClr val="000000"/>
                        </a:solidFill>
                        <a:effectLst/>
                        <a:latin typeface="Calibri" panose="020F0502020204030204" pitchFamily="34" charset="0"/>
                      </a:endParaRP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ctr"/>
                      <a:endParaRPr lang="es-CO" sz="200" b="0" i="0" u="none" strike="noStrike">
                        <a:solidFill>
                          <a:srgbClr val="000000"/>
                        </a:solidFill>
                        <a:effectLst/>
                        <a:latin typeface="Calibri" panose="020F0502020204030204" pitchFamily="34" charset="0"/>
                      </a:endParaRP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ctr"/>
                      <a:endParaRPr lang="es-CO" sz="200" b="0" i="0" u="none" strike="noStrike">
                        <a:solidFill>
                          <a:srgbClr val="000000"/>
                        </a:solidFill>
                        <a:effectLst/>
                        <a:latin typeface="Calibri" panose="020F0502020204030204" pitchFamily="34" charset="0"/>
                      </a:endParaRP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491549005"/>
                  </a:ext>
                </a:extLst>
              </a:tr>
              <a:tr h="383585">
                <a:tc>
                  <a:txBody>
                    <a:bodyPr/>
                    <a:lstStyle/>
                    <a:p>
                      <a:pPr marL="0" algn="ctr" fontAlgn="ctr"/>
                      <a:r>
                        <a:rPr lang="es-CO" sz="1050" b="1" i="0" u="none" strike="noStrike">
                          <a:solidFill>
                            <a:srgbClr val="FFFFFF"/>
                          </a:solidFill>
                          <a:effectLst/>
                          <a:latin typeface="Calibri"/>
                          <a:ea typeface="+mn-ea"/>
                          <a:cs typeface="+mn-cs"/>
                        </a:rPr>
                        <a:t>ALCANCE</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0070C0"/>
                    </a:solidFill>
                  </a:tcPr>
                </a:tc>
                <a:tc>
                  <a:txBody>
                    <a:bodyPr/>
                    <a:lstStyle/>
                    <a:p>
                      <a:pPr marL="0" algn="ctr" fontAlgn="ctr"/>
                      <a:r>
                        <a:rPr lang="es-CO" sz="1050" b="1" i="0" u="none" strike="noStrike">
                          <a:solidFill>
                            <a:srgbClr val="FFFFFF"/>
                          </a:solidFill>
                          <a:effectLst/>
                          <a:latin typeface="Calibri"/>
                          <a:ea typeface="+mn-ea"/>
                          <a:cs typeface="+mn-cs"/>
                        </a:rPr>
                        <a:t>AREA PRIORIZADA</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0070C0"/>
                    </a:solidFill>
                  </a:tcPr>
                </a:tc>
                <a:tc>
                  <a:txBody>
                    <a:bodyPr/>
                    <a:lstStyle/>
                    <a:p>
                      <a:pPr marL="0" marR="0" lvl="0" indent="0" algn="ctr" defTabSz="914400" eaLnBrk="1" fontAlgn="ctr" latinLnBrk="0" hangingPunct="1">
                        <a:lnSpc>
                          <a:spcPct val="100000"/>
                        </a:lnSpc>
                        <a:spcBef>
                          <a:spcPts val="0"/>
                        </a:spcBef>
                        <a:spcAft>
                          <a:spcPts val="0"/>
                        </a:spcAft>
                        <a:buClrTx/>
                        <a:buSzTx/>
                        <a:buFontTx/>
                        <a:buNone/>
                        <a:tabLst/>
                        <a:defRPr/>
                      </a:pPr>
                      <a:r>
                        <a:rPr lang="es-CO" sz="1050" b="1" i="0" u="none" strike="noStrike">
                          <a:solidFill>
                            <a:srgbClr val="FFFFFF"/>
                          </a:solidFill>
                          <a:effectLst/>
                          <a:latin typeface="Calibri"/>
                          <a:ea typeface="+mn-ea"/>
                          <a:cs typeface="+mn-cs"/>
                        </a:rPr>
                        <a:t>AREA POR DESARROLLAR</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0070C0"/>
                    </a:solidFill>
                  </a:tcPr>
                </a:tc>
                <a:tc gridSpan="3">
                  <a:txBody>
                    <a:bodyPr/>
                    <a:lstStyle/>
                    <a:p>
                      <a:pPr marL="0" algn="ctr" fontAlgn="ctr"/>
                      <a:r>
                        <a:rPr lang="es-CO" sz="1200" b="1" i="0" u="none" strike="noStrike">
                          <a:solidFill>
                            <a:srgbClr val="FFFFFF"/>
                          </a:solidFill>
                          <a:effectLst/>
                          <a:latin typeface="Calibri"/>
                          <a:ea typeface="+mn-ea"/>
                          <a:cs typeface="+mn-cs"/>
                        </a:rPr>
                        <a:t>USO</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0070C0"/>
                    </a:solidFill>
                  </a:tcPr>
                </a:tc>
                <a:tc hMerge="1">
                  <a:txBody>
                    <a:bodyPr/>
                    <a:lstStyle/>
                    <a:p>
                      <a:pPr marL="0" algn="ctr" fontAlgn="ctr"/>
                      <a:endParaRPr lang="es-CO" sz="1200" b="1" i="0" u="none" strike="noStrike">
                        <a:solidFill>
                          <a:srgbClr val="FFFFFF"/>
                        </a:solidFill>
                        <a:effectLst/>
                        <a:latin typeface="Calibri" panose="020F0502020204030204" pitchFamily="34" charset="0"/>
                        <a:ea typeface="+mn-ea"/>
                        <a:cs typeface="+mn-cs"/>
                      </a:endParaRP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0070C0"/>
                    </a:solidFill>
                  </a:tcPr>
                </a:tc>
                <a:tc hMerge="1">
                  <a:txBody>
                    <a:bodyPr/>
                    <a:lstStyle/>
                    <a:p>
                      <a:pPr marL="0" algn="ctr" fontAlgn="ctr"/>
                      <a:endParaRPr lang="es-CO" sz="1200" b="1" i="0" u="none" strike="noStrike">
                        <a:solidFill>
                          <a:srgbClr val="FFFFFF"/>
                        </a:solidFill>
                        <a:effectLst/>
                        <a:latin typeface="Calibri" panose="020F0502020204030204" pitchFamily="34" charset="0"/>
                        <a:ea typeface="+mn-ea"/>
                        <a:cs typeface="+mn-cs"/>
                      </a:endParaRP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0070C0"/>
                    </a:solidFill>
                  </a:tcPr>
                </a:tc>
                <a:extLst>
                  <a:ext uri="{0D108BD9-81ED-4DB2-BD59-A6C34878D82A}">
                    <a16:rowId xmlns:a16="http://schemas.microsoft.com/office/drawing/2014/main" val="4016759698"/>
                  </a:ext>
                </a:extLst>
              </a:tr>
              <a:tr h="649656">
                <a:tc>
                  <a:txBody>
                    <a:bodyPr/>
                    <a:lstStyle/>
                    <a:p>
                      <a:pPr algn="ctr" fontAlgn="ctr"/>
                      <a:r>
                        <a:rPr lang="es-MX" sz="1100" b="1" i="0" u="none" strike="noStrike">
                          <a:solidFill>
                            <a:schemeClr val="tx1"/>
                          </a:solidFill>
                          <a:effectLst/>
                          <a:latin typeface="Calibri"/>
                        </a:rPr>
                        <a:t>BLOQUE 8</a:t>
                      </a:r>
                      <a:endParaRPr lang="es-MX" sz="1100" b="0" i="0" u="none" strike="noStrike">
                        <a:solidFill>
                          <a:schemeClr val="tx1"/>
                        </a:solidFill>
                        <a:effectLst/>
                        <a:latin typeface="Calibri"/>
                      </a:endParaRP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ctr"/>
                      <a:r>
                        <a:rPr lang="es-CO" sz="1100" b="0" i="0" u="none" strike="noStrike">
                          <a:solidFill>
                            <a:schemeClr val="tx1"/>
                          </a:solidFill>
                          <a:effectLst/>
                          <a:latin typeface="Calibri"/>
                        </a:rPr>
                        <a:t>5.419 M2</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ctr"/>
                      <a:r>
                        <a:rPr lang="es-CO" sz="1100" b="0" i="0" u="none" strike="noStrike">
                          <a:solidFill>
                            <a:schemeClr val="tx1"/>
                          </a:solidFill>
                          <a:effectLst/>
                          <a:latin typeface="Calibri"/>
                        </a:rPr>
                        <a:t>5.419 M2</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gridSpan="3">
                  <a:txBody>
                    <a:bodyPr/>
                    <a:lstStyle/>
                    <a:p>
                      <a:pPr algn="just" fontAlgn="ctr"/>
                      <a:r>
                        <a:rPr lang="es-MX" sz="1100" b="0" i="0" u="none" strike="noStrike" dirty="0">
                          <a:solidFill>
                            <a:schemeClr val="tx1"/>
                          </a:solidFill>
                          <a:effectLst/>
                          <a:latin typeface="Calibri"/>
                        </a:rPr>
                        <a:t>Centro Integral De Mantenimiento Integral Bloque 8 Ubicado En Girón - Santander</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hMerge="1">
                  <a:txBody>
                    <a:bodyPr/>
                    <a:lstStyle/>
                    <a:p>
                      <a:pPr algn="ctr" fontAlgn="ctr"/>
                      <a:endParaRPr lang="es-CO" sz="1200" b="0" i="0" u="none" strike="noStrike">
                        <a:solidFill>
                          <a:srgbClr val="000000"/>
                        </a:solidFill>
                        <a:effectLst/>
                        <a:latin typeface="Calibri" panose="020F0502020204030204" pitchFamily="34" charset="0"/>
                      </a:endParaRP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hMerge="1">
                  <a:txBody>
                    <a:bodyPr/>
                    <a:lstStyle/>
                    <a:p>
                      <a:pPr algn="ctr" fontAlgn="ctr"/>
                      <a:endParaRPr lang="es-CO" sz="1200" b="0" i="0" u="none" strike="noStrike">
                        <a:solidFill>
                          <a:srgbClr val="000000"/>
                        </a:solidFill>
                        <a:effectLst/>
                        <a:latin typeface="Calibri" panose="020F0502020204030204" pitchFamily="34" charset="0"/>
                      </a:endParaRP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3229802230"/>
                  </a:ext>
                </a:extLst>
              </a:tr>
            </a:tbl>
          </a:graphicData>
        </a:graphic>
      </p:graphicFrame>
      <p:sp>
        <p:nvSpPr>
          <p:cNvPr id="5" name="Rectángulo 19">
            <a:extLst>
              <a:ext uri="{FF2B5EF4-FFF2-40B4-BE49-F238E27FC236}">
                <a16:creationId xmlns:a16="http://schemas.microsoft.com/office/drawing/2014/main" id="{0B2A16DD-EA7D-4DBE-B843-73C66F05103D}"/>
              </a:ext>
            </a:extLst>
          </p:cNvPr>
          <p:cNvSpPr/>
          <p:nvPr/>
        </p:nvSpPr>
        <p:spPr>
          <a:xfrm>
            <a:off x="211448" y="2910934"/>
            <a:ext cx="5919188" cy="3882214"/>
          </a:xfrm>
          <a:prstGeom prst="rect">
            <a:avLst/>
          </a:prstGeom>
          <a:no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s-CO" sz="1800" b="0" i="0" u="none" strike="noStrike" kern="1200" cap="none" spc="0" normalizeH="0" baseline="0" noProof="0">
              <a:ln>
                <a:noFill/>
              </a:ln>
              <a:solidFill>
                <a:prstClr val="white"/>
              </a:solidFill>
              <a:effectLst/>
              <a:uLnTx/>
              <a:uFillTx/>
              <a:latin typeface="Calibri"/>
              <a:ea typeface="+mn-ea"/>
              <a:cs typeface="+mn-cs"/>
            </a:endParaRPr>
          </a:p>
        </p:txBody>
      </p:sp>
      <p:sp>
        <p:nvSpPr>
          <p:cNvPr id="6" name="Rectángulo 5">
            <a:extLst>
              <a:ext uri="{FF2B5EF4-FFF2-40B4-BE49-F238E27FC236}">
                <a16:creationId xmlns:a16="http://schemas.microsoft.com/office/drawing/2014/main" id="{2F609DC1-2F60-4F63-8477-54B2E74CC439}"/>
              </a:ext>
            </a:extLst>
          </p:cNvPr>
          <p:cNvSpPr/>
          <p:nvPr/>
        </p:nvSpPr>
        <p:spPr>
          <a:xfrm>
            <a:off x="6193678" y="873082"/>
            <a:ext cx="5919188" cy="5920065"/>
          </a:xfrm>
          <a:prstGeom prst="rect">
            <a:avLst/>
          </a:prstGeom>
          <a:no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s-CO" sz="1800" b="0" i="0" u="none" strike="noStrike" kern="1200" cap="none" spc="0" normalizeH="0" baseline="0" noProof="0">
              <a:ln>
                <a:noFill/>
              </a:ln>
              <a:solidFill>
                <a:prstClr val="white"/>
              </a:solidFill>
              <a:effectLst/>
              <a:uLnTx/>
              <a:uFillTx/>
              <a:latin typeface="Calibri"/>
              <a:ea typeface="+mn-ea"/>
              <a:cs typeface="+mn-cs"/>
            </a:endParaRPr>
          </a:p>
        </p:txBody>
      </p:sp>
      <p:sp>
        <p:nvSpPr>
          <p:cNvPr id="7" name="object 3">
            <a:extLst>
              <a:ext uri="{FF2B5EF4-FFF2-40B4-BE49-F238E27FC236}">
                <a16:creationId xmlns:a16="http://schemas.microsoft.com/office/drawing/2014/main" id="{519CA782-9833-4389-AC54-E0F19AE15782}"/>
              </a:ext>
            </a:extLst>
          </p:cNvPr>
          <p:cNvSpPr txBox="1"/>
          <p:nvPr/>
        </p:nvSpPr>
        <p:spPr>
          <a:xfrm>
            <a:off x="267943" y="2924269"/>
            <a:ext cx="5752156" cy="3091231"/>
          </a:xfrm>
          <a:prstGeom prst="rect">
            <a:avLst/>
          </a:prstGeom>
        </p:spPr>
        <p:txBody>
          <a:bodyPr vert="horz" wrap="square" lIns="0" tIns="13335" rIns="0" bIns="0" rtlCol="0" anchor="t">
            <a:spAutoFit/>
          </a:bodyPr>
          <a:lstStyle/>
          <a:p>
            <a:pPr marL="12700" marR="0" lvl="0" indent="0" algn="just" defTabSz="914400" rtl="0" eaLnBrk="1" fontAlgn="auto" latinLnBrk="0" hangingPunct="1">
              <a:lnSpc>
                <a:spcPct val="100000"/>
              </a:lnSpc>
              <a:spcBef>
                <a:spcPts val="105"/>
              </a:spcBef>
              <a:spcAft>
                <a:spcPts val="0"/>
              </a:spcAft>
              <a:buClrTx/>
              <a:buSzTx/>
              <a:buFontTx/>
              <a:buNone/>
              <a:tabLst/>
              <a:defRPr/>
            </a:pPr>
            <a:r>
              <a:rPr kumimoji="0" lang="es-ES" sz="1000" b="1" i="0" u="sng" strike="noStrike" kern="1200" cap="none" spc="0" normalizeH="0" baseline="0" noProof="0" dirty="0">
                <a:ln>
                  <a:noFill/>
                </a:ln>
                <a:solidFill>
                  <a:srgbClr val="112C69"/>
                </a:solidFill>
                <a:effectLst/>
                <a:uLnTx/>
                <a:uFillTx/>
                <a:latin typeface="Arial"/>
                <a:ea typeface="+mn-ea"/>
                <a:cs typeface="Arial"/>
              </a:rPr>
              <a:t>Gestiones Findeter - seguimiento (Supervisión).</a:t>
            </a:r>
          </a:p>
          <a:p>
            <a:pPr marL="12700" marR="0" lvl="0" algn="just" defTabSz="457200" rtl="0" eaLnBrk="1" fontAlgn="auto" latinLnBrk="0" hangingPunct="1">
              <a:lnSpc>
                <a:spcPct val="100000"/>
              </a:lnSpc>
              <a:spcBef>
                <a:spcPts val="105"/>
              </a:spcBef>
              <a:spcAft>
                <a:spcPts val="0"/>
              </a:spcAft>
              <a:buClrTx/>
              <a:buSzTx/>
              <a:tabLst/>
              <a:defRPr/>
            </a:pPr>
            <a:endParaRPr kumimoji="0" lang="es-MX" sz="1000" b="1" i="0" u="sng" strike="noStrike" kern="1200" cap="none" spc="0" normalizeH="0" baseline="0" noProof="0" dirty="0">
              <a:ln>
                <a:noFill/>
              </a:ln>
              <a:solidFill>
                <a:srgbClr val="0000FF"/>
              </a:solidFill>
              <a:effectLst/>
              <a:highlight>
                <a:srgbClr val="00FF00"/>
              </a:highlight>
              <a:uLnTx/>
              <a:uFillTx/>
              <a:latin typeface="Arial"/>
              <a:ea typeface="+mn-ea"/>
              <a:cs typeface="Arial"/>
            </a:endParaRPr>
          </a:p>
          <a:p>
            <a:pPr marL="241300" marR="0" lvl="0" indent="-228600" algn="just" defTabSz="457200" rtl="0" eaLnBrk="1" fontAlgn="auto" latinLnBrk="0" hangingPunct="1">
              <a:lnSpc>
                <a:spcPct val="100000"/>
              </a:lnSpc>
              <a:spcBef>
                <a:spcPts val="105"/>
              </a:spcBef>
              <a:spcAft>
                <a:spcPts val="0"/>
              </a:spcAft>
              <a:buClrTx/>
              <a:buSzTx/>
              <a:buFontTx/>
              <a:buAutoNum type="arabicPeriod"/>
              <a:tabLst/>
              <a:defRPr/>
            </a:pPr>
            <a:r>
              <a:rPr kumimoji="0" lang="es-MX" sz="1000" b="1" i="0" u="sng" strike="noStrike" kern="1200" cap="none" spc="0" normalizeH="0" baseline="0" noProof="0" dirty="0">
                <a:ln>
                  <a:noFill/>
                </a:ln>
                <a:solidFill>
                  <a:srgbClr val="0000FF"/>
                </a:solidFill>
                <a:effectLst/>
                <a:uLnTx/>
                <a:uFillTx/>
                <a:latin typeface="Arial"/>
                <a:ea typeface="+mn-ea"/>
                <a:cs typeface="Arial"/>
              </a:rPr>
              <a:t>Toma de decisión de continuación del proyecto para la ejecución de etapa 2 y/o Toma de decisión de desistimiento del proyecto y se pasan los recursos a otro proyecto por parte del SENA regional y Dirección general. </a:t>
            </a:r>
            <a:r>
              <a:rPr kumimoji="0" lang="es-MX" sz="1000" b="1" i="0" u="sng" strike="noStrike" kern="1200" cap="none" spc="0" normalizeH="0" baseline="0" noProof="0" dirty="0">
                <a:ln>
                  <a:noFill/>
                </a:ln>
                <a:solidFill>
                  <a:srgbClr val="0000FF"/>
                </a:solidFill>
                <a:effectLst/>
                <a:highlight>
                  <a:srgbClr val="00FFFF"/>
                </a:highlight>
                <a:uLnTx/>
                <a:uFillTx/>
                <a:latin typeface="Arial"/>
                <a:ea typeface="+mn-ea"/>
                <a:cs typeface="Arial"/>
              </a:rPr>
              <a:t>En trámite</a:t>
            </a:r>
            <a:endParaRPr lang="es-MX" sz="1000" b="1" i="0" u="sng" strike="noStrike" kern="1200" cap="none" spc="0" normalizeH="0" baseline="0" noProof="0" dirty="0">
              <a:ln>
                <a:noFill/>
              </a:ln>
              <a:solidFill>
                <a:srgbClr val="0000FF"/>
              </a:solidFill>
              <a:effectLst/>
              <a:highlight>
                <a:srgbClr val="00FFFF"/>
              </a:highlight>
              <a:uLnTx/>
              <a:uFillTx/>
              <a:latin typeface="Arial"/>
              <a:cs typeface="Arial"/>
            </a:endParaRPr>
          </a:p>
          <a:p>
            <a:pPr marL="12700" marR="0" lvl="0" algn="just" defTabSz="457200" rtl="0" eaLnBrk="1" fontAlgn="auto" latinLnBrk="0" hangingPunct="1">
              <a:lnSpc>
                <a:spcPct val="100000"/>
              </a:lnSpc>
              <a:spcBef>
                <a:spcPts val="105"/>
              </a:spcBef>
              <a:spcAft>
                <a:spcPts val="0"/>
              </a:spcAft>
              <a:buClrTx/>
              <a:buSzTx/>
              <a:tabLst/>
              <a:defRPr/>
            </a:pPr>
            <a:endParaRPr lang="es-MX" sz="1000" b="1" u="sng" dirty="0">
              <a:solidFill>
                <a:srgbClr val="0000FF"/>
              </a:solidFill>
              <a:highlight>
                <a:srgbClr val="00FFFF"/>
              </a:highlight>
              <a:latin typeface="Arial"/>
              <a:cs typeface="Arial"/>
            </a:endParaRPr>
          </a:p>
          <a:p>
            <a:pPr marL="641350" lvl="1" indent="-171450" algn="just">
              <a:spcBef>
                <a:spcPts val="105"/>
              </a:spcBef>
              <a:buFont typeface="Arial" panose="020B0604020202020204" pitchFamily="34" charset="0"/>
              <a:buChar char="•"/>
              <a:defRPr/>
            </a:pPr>
            <a:r>
              <a:rPr kumimoji="0" lang="es-MX" sz="1000" b="1" i="0" u="sng" strike="noStrike" kern="1200" cap="none" spc="0" normalizeH="0" baseline="0" noProof="0" dirty="0">
                <a:ln>
                  <a:noFill/>
                </a:ln>
                <a:solidFill>
                  <a:srgbClr val="0000FF"/>
                </a:solidFill>
                <a:effectLst/>
                <a:highlight>
                  <a:srgbClr val="00FF00"/>
                </a:highlight>
                <a:uLnTx/>
                <a:uFillTx/>
                <a:latin typeface="Arial"/>
                <a:ea typeface="+mn-ea"/>
                <a:cs typeface="Arial"/>
              </a:rPr>
              <a:t>Se remite comunicado al SENA a la espera de toma de decisión mediante Rad. 22023520000256 de fecha 13/01/2023</a:t>
            </a:r>
            <a:endParaRPr lang="es-MX" sz="1000" b="1" u="sng" dirty="0">
              <a:solidFill>
                <a:srgbClr val="0000FF"/>
              </a:solidFill>
              <a:highlight>
                <a:srgbClr val="00FFFF"/>
              </a:highlight>
              <a:latin typeface="Arial"/>
              <a:cs typeface="Arial"/>
            </a:endParaRPr>
          </a:p>
          <a:p>
            <a:pPr marL="641350" lvl="1" indent="-171450" algn="just">
              <a:spcBef>
                <a:spcPts val="105"/>
              </a:spcBef>
              <a:buFont typeface="Arial" panose="020B0604020202020204" pitchFamily="34" charset="0"/>
              <a:buChar char="•"/>
              <a:defRPr/>
            </a:pPr>
            <a:r>
              <a:rPr kumimoji="0" lang="es-MX" sz="1000" b="1" i="0" u="sng" strike="noStrike" kern="1200" cap="none" spc="0" normalizeH="0" baseline="0" noProof="0" dirty="0">
                <a:ln>
                  <a:noFill/>
                </a:ln>
                <a:solidFill>
                  <a:srgbClr val="0000FF"/>
                </a:solidFill>
                <a:effectLst/>
                <a:highlight>
                  <a:srgbClr val="00FF00"/>
                </a:highlight>
                <a:uLnTx/>
                <a:uFillTx/>
                <a:latin typeface="Arial"/>
                <a:ea typeface="+mn-ea"/>
                <a:cs typeface="Arial"/>
              </a:rPr>
              <a:t>Se remite comunicado con alcance al SENA con apartes del acta de socialización 16/03/2023 en atención a observaciones por parte del SENA bajo el Rad. </a:t>
            </a:r>
            <a:r>
              <a:rPr lang="es-MX" sz="1000" b="1" u="sng" dirty="0">
                <a:solidFill>
                  <a:srgbClr val="0000FF"/>
                </a:solidFill>
                <a:highlight>
                  <a:srgbClr val="00FF00"/>
                </a:highlight>
                <a:latin typeface="Arial"/>
                <a:cs typeface="Arial"/>
              </a:rPr>
              <a:t>xxxxxx se encuentra en firmas del Gerente para posterior remisión al SENA</a:t>
            </a:r>
            <a:endParaRPr kumimoji="0" lang="es-MX" sz="1000" b="1" i="0" u="sng" strike="noStrike" kern="1200" cap="none" spc="0" normalizeH="0" baseline="0" noProof="0" dirty="0">
              <a:ln>
                <a:noFill/>
              </a:ln>
              <a:solidFill>
                <a:srgbClr val="0000FF"/>
              </a:solidFill>
              <a:effectLst/>
              <a:highlight>
                <a:srgbClr val="00FF00"/>
              </a:highlight>
              <a:uLnTx/>
              <a:uFillTx/>
              <a:latin typeface="Arial"/>
              <a:ea typeface="+mn-ea"/>
              <a:cs typeface="Arial"/>
            </a:endParaRPr>
          </a:p>
          <a:p>
            <a:pPr marL="641350" lvl="1" indent="-171450" algn="just">
              <a:spcBef>
                <a:spcPts val="105"/>
              </a:spcBef>
              <a:buFont typeface="Arial" panose="020B0604020202020204" pitchFamily="34" charset="0"/>
              <a:buChar char="•"/>
              <a:defRPr/>
            </a:pPr>
            <a:endParaRPr lang="es-MX" sz="1000" b="1" i="0" u="sng" strike="noStrike" kern="1200" cap="none" spc="0" normalizeH="0" baseline="0" noProof="0" dirty="0">
              <a:ln>
                <a:noFill/>
              </a:ln>
              <a:solidFill>
                <a:srgbClr val="0000FF"/>
              </a:solidFill>
              <a:effectLst/>
              <a:highlight>
                <a:srgbClr val="00FF00"/>
              </a:highlight>
              <a:uLnTx/>
              <a:uFillTx/>
              <a:latin typeface="Arial"/>
              <a:cs typeface="Arial"/>
            </a:endParaRPr>
          </a:p>
          <a:p>
            <a:pPr marL="12700" marR="0" lvl="0" algn="just" defTabSz="457200" rtl="0" eaLnBrk="1" fontAlgn="auto" latinLnBrk="0" hangingPunct="1">
              <a:lnSpc>
                <a:spcPct val="100000"/>
              </a:lnSpc>
              <a:spcBef>
                <a:spcPts val="105"/>
              </a:spcBef>
              <a:spcAft>
                <a:spcPts val="0"/>
              </a:spcAft>
              <a:buClrTx/>
              <a:buSzTx/>
              <a:tabLst/>
              <a:defRPr/>
            </a:pPr>
            <a:endParaRPr kumimoji="0" lang="es-MX" sz="1000" b="1" i="0" u="sng" strike="noStrike" kern="1200" cap="none" spc="0" normalizeH="0" baseline="0" noProof="0" dirty="0">
              <a:ln>
                <a:noFill/>
              </a:ln>
              <a:solidFill>
                <a:srgbClr val="0000FF"/>
              </a:solidFill>
              <a:effectLst/>
              <a:uLnTx/>
              <a:uFillTx/>
              <a:latin typeface="Arial"/>
              <a:ea typeface="+mn-ea"/>
              <a:cs typeface="Arial"/>
            </a:endParaRPr>
          </a:p>
          <a:p>
            <a:pPr marL="241300" indent="-228600" algn="just">
              <a:spcBef>
                <a:spcPts val="105"/>
              </a:spcBef>
              <a:buFont typeface="+mj-lt"/>
              <a:buAutoNum type="arabicPeriod" startAt="3"/>
              <a:defRPr/>
            </a:pPr>
            <a:r>
              <a:rPr lang="es-MX" sz="1000" b="1" u="sng" dirty="0">
                <a:solidFill>
                  <a:srgbClr val="0000FF"/>
                </a:solidFill>
                <a:latin typeface="Arial"/>
                <a:cs typeface="Arial"/>
              </a:rPr>
              <a:t>En cierre de administrativo y liquidación de contratos derivados</a:t>
            </a:r>
            <a:r>
              <a:rPr lang="es-MX" sz="1000" b="1" u="sng" dirty="0">
                <a:solidFill>
                  <a:srgbClr val="0000FF"/>
                </a:solidFill>
                <a:highlight>
                  <a:srgbClr val="00FFFF"/>
                </a:highlight>
                <a:latin typeface="Arial"/>
                <a:cs typeface="Arial"/>
              </a:rPr>
              <a:t>. </a:t>
            </a:r>
            <a:r>
              <a:rPr kumimoji="0" lang="es-MX" sz="1000" b="1" i="0" u="sng" strike="noStrike" kern="1200" cap="none" spc="0" normalizeH="0" baseline="0" noProof="0" dirty="0">
                <a:ln>
                  <a:noFill/>
                </a:ln>
                <a:solidFill>
                  <a:srgbClr val="0000FF"/>
                </a:solidFill>
                <a:effectLst/>
                <a:highlight>
                  <a:srgbClr val="00FFFF"/>
                </a:highlight>
                <a:uLnTx/>
                <a:uFillTx/>
                <a:latin typeface="Arial"/>
                <a:ea typeface="+mn-ea"/>
                <a:cs typeface="Arial"/>
              </a:rPr>
              <a:t>En trámite</a:t>
            </a:r>
            <a:endParaRPr lang="es-MX" sz="1000" b="1" i="0" u="sng" strike="noStrike" kern="1200" cap="none" spc="0" normalizeH="0" baseline="0" noProof="0" dirty="0">
              <a:ln>
                <a:noFill/>
              </a:ln>
              <a:solidFill>
                <a:srgbClr val="0000FF"/>
              </a:solidFill>
              <a:effectLst/>
              <a:highlight>
                <a:srgbClr val="00FFFF"/>
              </a:highlight>
              <a:uLnTx/>
              <a:uFillTx/>
              <a:latin typeface="Arial"/>
              <a:cs typeface="Arial"/>
            </a:endParaRPr>
          </a:p>
          <a:p>
            <a:pPr marL="12700" marR="0" lvl="0" algn="just" defTabSz="457200" rtl="0" eaLnBrk="1" fontAlgn="auto" latinLnBrk="0" hangingPunct="1">
              <a:lnSpc>
                <a:spcPct val="100000"/>
              </a:lnSpc>
              <a:spcBef>
                <a:spcPts val="105"/>
              </a:spcBef>
              <a:spcAft>
                <a:spcPts val="0"/>
              </a:spcAft>
              <a:buClrTx/>
              <a:buSzTx/>
              <a:tabLst/>
              <a:defRPr/>
            </a:pPr>
            <a:endParaRPr lang="es-MX" sz="1000" b="1" u="sng" dirty="0">
              <a:solidFill>
                <a:srgbClr val="0000FF"/>
              </a:solidFill>
              <a:highlight>
                <a:srgbClr val="00FFFF"/>
              </a:highlight>
              <a:latin typeface="Arial"/>
              <a:cs typeface="Arial"/>
            </a:endParaRPr>
          </a:p>
          <a:p>
            <a:pPr marL="698500" lvl="1" indent="-228600" algn="just">
              <a:spcBef>
                <a:spcPts val="105"/>
              </a:spcBef>
              <a:buFont typeface="Arial" panose="020B0604020202020204" pitchFamily="34" charset="0"/>
              <a:buChar char="•"/>
              <a:defRPr/>
            </a:pPr>
            <a:r>
              <a:rPr kumimoji="0" lang="es-MX" sz="1000" b="1" i="0" u="sng" strike="noStrike" kern="1200" cap="none" spc="0" normalizeH="0" baseline="0" noProof="0" dirty="0">
                <a:ln>
                  <a:noFill/>
                </a:ln>
                <a:solidFill>
                  <a:srgbClr val="0000FF"/>
                </a:solidFill>
                <a:effectLst/>
                <a:highlight>
                  <a:srgbClr val="00FF00"/>
                </a:highlight>
                <a:uLnTx/>
                <a:uFillTx/>
                <a:latin typeface="Arial"/>
                <a:ea typeface="+mn-ea"/>
                <a:cs typeface="Arial"/>
              </a:rPr>
              <a:t>Se remite comunicado al SENA remitiendo los productos de consultoría aprobados por la interventoría mediante Rad. 22023520000255 de fecha 13/01/2023</a:t>
            </a:r>
            <a:endParaRPr lang="es-MX" sz="1000" b="1" i="0" u="sng" strike="noStrike" kern="1200" cap="none" spc="0" normalizeH="0" baseline="0" noProof="0" dirty="0">
              <a:ln>
                <a:noFill/>
              </a:ln>
              <a:solidFill>
                <a:srgbClr val="0000FF"/>
              </a:solidFill>
              <a:effectLst/>
              <a:highlight>
                <a:srgbClr val="00FF00"/>
              </a:highlight>
              <a:uLnTx/>
              <a:uFillTx/>
              <a:latin typeface="Arial"/>
              <a:cs typeface="Arial"/>
            </a:endParaRPr>
          </a:p>
          <a:p>
            <a:pPr marL="698500" lvl="1" indent="-228600" algn="just">
              <a:spcBef>
                <a:spcPts val="105"/>
              </a:spcBef>
              <a:buFont typeface="Arial" panose="020B0604020202020204" pitchFamily="34" charset="0"/>
              <a:buChar char="•"/>
              <a:defRPr/>
            </a:pPr>
            <a:r>
              <a:rPr lang="es-MX" sz="1000" b="1" u="sng" dirty="0">
                <a:solidFill>
                  <a:srgbClr val="0000FF"/>
                </a:solidFill>
                <a:highlight>
                  <a:srgbClr val="00FF00"/>
                </a:highlight>
                <a:latin typeface="Arial"/>
                <a:cs typeface="Arial"/>
              </a:rPr>
              <a:t>Suscrita acta de entrega y recibo de fecha 23/02/2023.</a:t>
            </a:r>
          </a:p>
          <a:p>
            <a:pPr marL="698500" lvl="1" indent="-228600" algn="just">
              <a:spcBef>
                <a:spcPts val="105"/>
              </a:spcBef>
              <a:buFont typeface="Arial" panose="020B0604020202020204" pitchFamily="34" charset="0"/>
              <a:buChar char="•"/>
              <a:defRPr/>
            </a:pPr>
            <a:r>
              <a:rPr lang="es-MX" sz="1000" b="1" u="sng" dirty="0">
                <a:solidFill>
                  <a:srgbClr val="0000FF"/>
                </a:solidFill>
                <a:highlight>
                  <a:srgbClr val="00FF00"/>
                </a:highlight>
                <a:latin typeface="Arial"/>
                <a:cs typeface="Arial"/>
              </a:rPr>
              <a:t>Se inicia proceso de liquidación.</a:t>
            </a:r>
            <a:endParaRPr lang="es-MX" sz="1000" b="1" u="sng" dirty="0">
              <a:solidFill>
                <a:srgbClr val="0000FF"/>
              </a:solidFill>
              <a:highlight>
                <a:srgbClr val="00FFFF"/>
              </a:highlight>
              <a:latin typeface="Arial"/>
              <a:cs typeface="Arial"/>
            </a:endParaRPr>
          </a:p>
        </p:txBody>
      </p:sp>
      <p:pic>
        <p:nvPicPr>
          <p:cNvPr id="9" name="Imagen 8">
            <a:extLst>
              <a:ext uri="{FF2B5EF4-FFF2-40B4-BE49-F238E27FC236}">
                <a16:creationId xmlns:a16="http://schemas.microsoft.com/office/drawing/2014/main" id="{A9BC5470-044C-4C2A-8FBE-914F5F703B9E}"/>
              </a:ext>
            </a:extLst>
          </p:cNvPr>
          <p:cNvPicPr>
            <a:picLocks noChangeAspect="1"/>
          </p:cNvPicPr>
          <p:nvPr/>
        </p:nvPicPr>
        <p:blipFill>
          <a:blip r:embed="rId2"/>
          <a:stretch>
            <a:fillRect/>
          </a:stretch>
        </p:blipFill>
        <p:spPr>
          <a:xfrm>
            <a:off x="7026665" y="1047822"/>
            <a:ext cx="3903931" cy="5491971"/>
          </a:xfrm>
          <a:prstGeom prst="rect">
            <a:avLst/>
          </a:prstGeom>
        </p:spPr>
      </p:pic>
    </p:spTree>
    <p:extLst>
      <p:ext uri="{BB962C8B-B14F-4D97-AF65-F5344CB8AC3E}">
        <p14:creationId xmlns:p14="http://schemas.microsoft.com/office/powerpoint/2010/main" val="2305571649"/>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 name="Tabla 2">
            <a:extLst>
              <a:ext uri="{FF2B5EF4-FFF2-40B4-BE49-F238E27FC236}">
                <a16:creationId xmlns:a16="http://schemas.microsoft.com/office/drawing/2014/main" id="{92C7AD75-98F7-4256-B0FE-BD624CCF5A55}"/>
              </a:ext>
            </a:extLst>
          </p:cNvPr>
          <p:cNvGraphicFramePr>
            <a:graphicFrameLocks noGrp="1"/>
          </p:cNvGraphicFramePr>
          <p:nvPr>
            <p:extLst>
              <p:ext uri="{D42A27DB-BD31-4B8C-83A1-F6EECF244321}">
                <p14:modId xmlns:p14="http://schemas.microsoft.com/office/powerpoint/2010/main" val="3500930776"/>
              </p:ext>
            </p:extLst>
          </p:nvPr>
        </p:nvGraphicFramePr>
        <p:xfrm>
          <a:off x="199564" y="758926"/>
          <a:ext cx="5862693" cy="1459230"/>
        </p:xfrm>
        <a:graphic>
          <a:graphicData uri="http://schemas.openxmlformats.org/drawingml/2006/table">
            <a:tbl>
              <a:tblPr/>
              <a:tblGrid>
                <a:gridCol w="1191325">
                  <a:extLst>
                    <a:ext uri="{9D8B030D-6E8A-4147-A177-3AD203B41FA5}">
                      <a16:colId xmlns:a16="http://schemas.microsoft.com/office/drawing/2014/main" val="20000"/>
                    </a:ext>
                  </a:extLst>
                </a:gridCol>
                <a:gridCol w="1091045">
                  <a:extLst>
                    <a:ext uri="{9D8B030D-6E8A-4147-A177-3AD203B41FA5}">
                      <a16:colId xmlns:a16="http://schemas.microsoft.com/office/drawing/2014/main" val="20001"/>
                    </a:ext>
                  </a:extLst>
                </a:gridCol>
                <a:gridCol w="1122218">
                  <a:extLst>
                    <a:ext uri="{9D8B030D-6E8A-4147-A177-3AD203B41FA5}">
                      <a16:colId xmlns:a16="http://schemas.microsoft.com/office/drawing/2014/main" val="1978876319"/>
                    </a:ext>
                  </a:extLst>
                </a:gridCol>
                <a:gridCol w="1036189">
                  <a:extLst>
                    <a:ext uri="{9D8B030D-6E8A-4147-A177-3AD203B41FA5}">
                      <a16:colId xmlns:a16="http://schemas.microsoft.com/office/drawing/2014/main" val="20002"/>
                    </a:ext>
                  </a:extLst>
                </a:gridCol>
                <a:gridCol w="855043">
                  <a:extLst>
                    <a:ext uri="{9D8B030D-6E8A-4147-A177-3AD203B41FA5}">
                      <a16:colId xmlns:a16="http://schemas.microsoft.com/office/drawing/2014/main" val="20003"/>
                    </a:ext>
                  </a:extLst>
                </a:gridCol>
                <a:gridCol w="566873">
                  <a:extLst>
                    <a:ext uri="{9D8B030D-6E8A-4147-A177-3AD203B41FA5}">
                      <a16:colId xmlns:a16="http://schemas.microsoft.com/office/drawing/2014/main" val="3158225201"/>
                    </a:ext>
                  </a:extLst>
                </a:gridCol>
              </a:tblGrid>
              <a:tr h="295466">
                <a:tc>
                  <a:txBody>
                    <a:bodyPr/>
                    <a:lstStyle/>
                    <a:p>
                      <a:pPr algn="ctr" fontAlgn="ctr"/>
                      <a:r>
                        <a:rPr lang="es-CO" sz="1050" b="1" i="0" u="none" strike="noStrike">
                          <a:solidFill>
                            <a:srgbClr val="FFFFFF"/>
                          </a:solidFill>
                          <a:effectLst/>
                          <a:latin typeface="Calibri"/>
                        </a:rPr>
                        <a:t>VALOR PROYECTO</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0070C0"/>
                    </a:solidFill>
                  </a:tcPr>
                </a:tc>
                <a:tc>
                  <a:txBody>
                    <a:bodyPr/>
                    <a:lstStyle/>
                    <a:p>
                      <a:pPr algn="ctr" fontAlgn="ctr"/>
                      <a:r>
                        <a:rPr lang="es-CO" sz="1050" b="1" i="0" u="none" strike="noStrike">
                          <a:solidFill>
                            <a:srgbClr val="FFFFFF"/>
                          </a:solidFill>
                          <a:effectLst/>
                          <a:latin typeface="Calibri"/>
                        </a:rPr>
                        <a:t>FECHA INICIO </a:t>
                      </a:r>
                      <a:endParaRPr lang="es-CO" sz="1050" b="1" i="0" u="none" strike="noStrike">
                        <a:solidFill>
                          <a:srgbClr val="FFFFFF"/>
                        </a:solidFill>
                        <a:effectLst/>
                        <a:latin typeface="Calibri" panose="020F0502020204030204" pitchFamily="34" charset="0"/>
                      </a:endParaRPr>
                    </a:p>
                    <a:p>
                      <a:pPr algn="ctr" fontAlgn="ctr"/>
                      <a:r>
                        <a:rPr lang="es-CO" sz="1050" b="1" i="0" u="none" strike="noStrike">
                          <a:solidFill>
                            <a:srgbClr val="FFFFFF"/>
                          </a:solidFill>
                          <a:effectLst/>
                          <a:latin typeface="Calibri"/>
                        </a:rPr>
                        <a:t>E1</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0070C0"/>
                    </a:solidFill>
                  </a:tcPr>
                </a:tc>
                <a:tc>
                  <a:txBody>
                    <a:bodyPr/>
                    <a:lstStyle/>
                    <a:p>
                      <a:pPr marL="0" marR="0" lvl="0" indent="0" algn="ctr" eaLnBrk="1" fontAlgn="ctr" latinLnBrk="0" hangingPunct="1">
                        <a:lnSpc>
                          <a:spcPct val="100000"/>
                        </a:lnSpc>
                        <a:spcBef>
                          <a:spcPts val="0"/>
                        </a:spcBef>
                        <a:spcAft>
                          <a:spcPts val="0"/>
                        </a:spcAft>
                        <a:buClrTx/>
                        <a:buSzTx/>
                        <a:buFontTx/>
                        <a:buNone/>
                      </a:pPr>
                      <a:r>
                        <a:rPr lang="es-CO" sz="1050" b="1" i="0" u="none" strike="noStrike">
                          <a:solidFill>
                            <a:srgbClr val="FFFFFF"/>
                          </a:solidFill>
                          <a:effectLst/>
                          <a:latin typeface="Calibri"/>
                        </a:rPr>
                        <a:t>FECHA FIN </a:t>
                      </a:r>
                      <a:endParaRPr lang="es-CO" sz="1050" b="1" i="0" u="none" strike="noStrike">
                        <a:solidFill>
                          <a:srgbClr val="FFFFFF"/>
                        </a:solidFill>
                        <a:effectLst/>
                        <a:latin typeface="Calibri" panose="020F0502020204030204" pitchFamily="34" charset="0"/>
                      </a:endParaRPr>
                    </a:p>
                    <a:p>
                      <a:pPr marL="0" marR="0" lvl="0" indent="0" algn="ctr" defTabSz="914400" eaLnBrk="1" fontAlgn="ctr" latinLnBrk="0" hangingPunct="1">
                        <a:lnSpc>
                          <a:spcPct val="100000"/>
                        </a:lnSpc>
                        <a:spcBef>
                          <a:spcPts val="0"/>
                        </a:spcBef>
                        <a:spcAft>
                          <a:spcPts val="0"/>
                        </a:spcAft>
                        <a:buClrTx/>
                        <a:buSzTx/>
                        <a:buFontTx/>
                        <a:buNone/>
                        <a:tabLst/>
                        <a:defRPr/>
                      </a:pPr>
                      <a:r>
                        <a:rPr lang="es-CO" sz="1050" b="1" i="0" u="none" strike="noStrike">
                          <a:solidFill>
                            <a:srgbClr val="FFFFFF"/>
                          </a:solidFill>
                          <a:effectLst/>
                          <a:latin typeface="Calibri"/>
                        </a:rPr>
                        <a:t>E1</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0070C0"/>
                    </a:solidFill>
                  </a:tcPr>
                </a:tc>
                <a:tc gridSpan="3">
                  <a:txBody>
                    <a:bodyPr/>
                    <a:lstStyle/>
                    <a:p>
                      <a:pPr algn="ctr" fontAlgn="ctr"/>
                      <a:r>
                        <a:rPr lang="es-ES" sz="1050" b="1" i="0" u="none" strike="noStrike">
                          <a:solidFill>
                            <a:srgbClr val="FFFFFF"/>
                          </a:solidFill>
                          <a:effectLst/>
                          <a:latin typeface="Calibri"/>
                        </a:rPr>
                        <a:t>PORCENTAJES DE AVANCE ETAPA </a:t>
                      </a:r>
                      <a:br>
                        <a:rPr lang="es-ES" sz="1050" b="1" i="0" u="none" strike="noStrike">
                          <a:solidFill>
                            <a:srgbClr val="FFFFFF"/>
                          </a:solidFill>
                          <a:effectLst/>
                          <a:latin typeface="Calibri"/>
                        </a:rPr>
                      </a:br>
                      <a:r>
                        <a:rPr lang="es-ES" sz="1050" b="1" i="0" u="none" strike="noStrike">
                          <a:solidFill>
                            <a:srgbClr val="FFFFFF"/>
                          </a:solidFill>
                          <a:effectLst/>
                          <a:latin typeface="Calibri"/>
                        </a:rPr>
                        <a:t>(</a:t>
                      </a:r>
                      <a:r>
                        <a:rPr lang="es-ES" sz="1050" b="1" i="0" u="none" strike="noStrike" noProof="0">
                          <a:solidFill>
                            <a:srgbClr val="FFFFFF"/>
                          </a:solidFill>
                          <a:effectLst/>
                          <a:latin typeface="Calibri"/>
                        </a:rPr>
                        <a:t>Corte 26-Mar-2023</a:t>
                      </a:r>
                      <a:r>
                        <a:rPr lang="es-ES" sz="1050" b="1" i="0" u="none" strike="noStrike">
                          <a:solidFill>
                            <a:srgbClr val="FFFFFF"/>
                          </a:solidFill>
                          <a:effectLst/>
                          <a:latin typeface="Calibri"/>
                        </a:rPr>
                        <a:t>)</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0070C0"/>
                    </a:solidFill>
                  </a:tcPr>
                </a:tc>
                <a:tc hMerge="1">
                  <a:txBody>
                    <a:bodyPr/>
                    <a:lstStyle/>
                    <a:p>
                      <a:endParaRPr lang="es-CO"/>
                    </a:p>
                  </a:txBody>
                  <a:tcPr/>
                </a:tc>
                <a:tc hMerge="1">
                  <a:txBody>
                    <a:bodyPr/>
                    <a:lstStyle/>
                    <a:p>
                      <a:pPr algn="ctr" fontAlgn="ctr"/>
                      <a:endParaRPr lang="es-ES" sz="1200" b="1" i="0" u="none" strike="noStrike">
                        <a:solidFill>
                          <a:srgbClr val="FFFFFF"/>
                        </a:solidFill>
                        <a:effectLst/>
                        <a:latin typeface="Calibri" panose="020F0502020204030204" pitchFamily="34" charset="0"/>
                      </a:endParaRP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0070C0"/>
                    </a:solidFill>
                  </a:tcPr>
                </a:tc>
                <a:extLst>
                  <a:ext uri="{0D108BD9-81ED-4DB2-BD59-A6C34878D82A}">
                    <a16:rowId xmlns:a16="http://schemas.microsoft.com/office/drawing/2014/main" val="10000"/>
                  </a:ext>
                </a:extLst>
              </a:tr>
              <a:tr h="165461">
                <a:tc rowSpan="2">
                  <a:txBody>
                    <a:bodyPr/>
                    <a:lstStyle/>
                    <a:p>
                      <a:pPr algn="ctr" fontAlgn="ctr"/>
                      <a:r>
                        <a:rPr lang="es-CO" sz="1100" b="1" i="0" u="sng" strike="noStrike">
                          <a:solidFill>
                            <a:schemeClr val="tx1"/>
                          </a:solidFill>
                          <a:effectLst/>
                          <a:latin typeface="Calibri"/>
                          <a:ea typeface="+mn-ea"/>
                          <a:cs typeface="+mn-cs"/>
                        </a:rPr>
                        <a:t>$ 419.884.492</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rowSpan="2">
                  <a:txBody>
                    <a:bodyPr/>
                    <a:lstStyle/>
                    <a:p>
                      <a:pPr algn="ctr" fontAlgn="ctr"/>
                      <a:r>
                        <a:rPr lang="es-CO" sz="1100" b="0" i="0" u="none" strike="noStrike">
                          <a:solidFill>
                            <a:schemeClr val="tx1"/>
                          </a:solidFill>
                          <a:effectLst/>
                          <a:latin typeface="Calibri"/>
                        </a:rPr>
                        <a:t>11/08/2021</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rowSpan="2">
                  <a:txBody>
                    <a:bodyPr/>
                    <a:lstStyle/>
                    <a:p>
                      <a:pPr marL="0" marR="0" indent="0" algn="ctr" defTabSz="914400" eaLnBrk="1" fontAlgn="ctr" latinLnBrk="0" hangingPunct="1">
                        <a:lnSpc>
                          <a:spcPct val="100000"/>
                        </a:lnSpc>
                        <a:spcBef>
                          <a:spcPts val="0"/>
                        </a:spcBef>
                        <a:spcAft>
                          <a:spcPts val="0"/>
                        </a:spcAft>
                        <a:buClrTx/>
                        <a:buSzTx/>
                        <a:buFontTx/>
                        <a:buNone/>
                        <a:tabLst/>
                        <a:defRPr/>
                      </a:pPr>
                      <a:r>
                        <a:rPr lang="es-MX" sz="1100" b="1" i="0" u="sng" strike="noStrike">
                          <a:solidFill>
                            <a:schemeClr val="tx1"/>
                          </a:solidFill>
                          <a:effectLst/>
                          <a:latin typeface="Calibri"/>
                          <a:ea typeface="+mn-ea"/>
                          <a:cs typeface="+mn-cs"/>
                        </a:rPr>
                        <a:t>11/03/2023</a:t>
                      </a:r>
                      <a:endParaRPr lang="es-CO" sz="1100" b="1" i="0" u="sng" strike="noStrike">
                        <a:solidFill>
                          <a:schemeClr val="tx1"/>
                        </a:solidFill>
                        <a:effectLst/>
                        <a:latin typeface="Calibri"/>
                        <a:ea typeface="+mn-ea"/>
                        <a:cs typeface="+mn-cs"/>
                      </a:endParaRP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ctr"/>
                      <a:r>
                        <a:rPr lang="es-CO" sz="1200" b="1" i="0" u="none" strike="noStrike">
                          <a:solidFill>
                            <a:srgbClr val="000000"/>
                          </a:solidFill>
                          <a:effectLst/>
                          <a:latin typeface="Calibri"/>
                        </a:rPr>
                        <a:t>Programado</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ctr"/>
                      <a:r>
                        <a:rPr lang="es-CO" sz="1200" b="0" i="0" u="none" strike="noStrike">
                          <a:solidFill>
                            <a:schemeClr val="tx1"/>
                          </a:solidFill>
                          <a:effectLst/>
                          <a:latin typeface="Calibri"/>
                        </a:rPr>
                        <a:t>80.96%</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rowSpan="2">
                  <a:txBody>
                    <a:bodyPr/>
                    <a:lstStyle/>
                    <a:p>
                      <a:pPr algn="ctr" fontAlgn="ctr"/>
                      <a:r>
                        <a:rPr lang="es-CO" sz="1200" b="0" i="0" u="none" strike="noStrike">
                          <a:solidFill>
                            <a:srgbClr val="FF0000"/>
                          </a:solidFill>
                          <a:effectLst/>
                          <a:latin typeface="Calibri"/>
                        </a:rPr>
                        <a:t>-8.11%</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10001"/>
                  </a:ext>
                </a:extLst>
              </a:tr>
              <a:tr h="165461">
                <a:tc vMerge="1">
                  <a:txBody>
                    <a:bodyPr/>
                    <a:lstStyle/>
                    <a:p>
                      <a:endParaRPr lang="es-CO"/>
                    </a:p>
                  </a:txBody>
                  <a:tcPr/>
                </a:tc>
                <a:tc vMerge="1">
                  <a:txBody>
                    <a:bodyPr/>
                    <a:lstStyle/>
                    <a:p>
                      <a:endParaRPr lang="es-CO"/>
                    </a:p>
                  </a:txBody>
                  <a:tcPr/>
                </a:tc>
                <a:tc vMerge="1">
                  <a:txBody>
                    <a:bodyPr/>
                    <a:lstStyle/>
                    <a:p>
                      <a:pPr algn="l" fontAlgn="ctr"/>
                      <a:endParaRPr lang="es-CO" sz="1200" b="1" i="0" u="none" strike="noStrike">
                        <a:solidFill>
                          <a:srgbClr val="000000"/>
                        </a:solidFill>
                        <a:effectLst/>
                        <a:latin typeface="Calibri" panose="020F0502020204030204" pitchFamily="34" charset="0"/>
                      </a:endParaRP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ctr"/>
                      <a:r>
                        <a:rPr lang="es-CO" sz="1200" b="1" i="0" u="none" strike="noStrike">
                          <a:solidFill>
                            <a:srgbClr val="000000"/>
                          </a:solidFill>
                          <a:effectLst/>
                          <a:latin typeface="Calibri"/>
                        </a:rPr>
                        <a:t>Ejecutado</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ctr"/>
                      <a:r>
                        <a:rPr lang="es-CO" sz="1200" b="0" i="0" u="none" strike="noStrike">
                          <a:solidFill>
                            <a:schemeClr val="tx1"/>
                          </a:solidFill>
                          <a:effectLst/>
                          <a:latin typeface="Calibri"/>
                        </a:rPr>
                        <a:t>72.85%</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vMerge="1">
                  <a:txBody>
                    <a:bodyPr/>
                    <a:lstStyle/>
                    <a:p>
                      <a:endParaRPr lang="es-CO"/>
                    </a:p>
                  </a:txBody>
                  <a:tcPr/>
                </a:tc>
                <a:extLst>
                  <a:ext uri="{0D108BD9-81ED-4DB2-BD59-A6C34878D82A}">
                    <a16:rowId xmlns:a16="http://schemas.microsoft.com/office/drawing/2014/main" val="10002"/>
                  </a:ext>
                </a:extLst>
              </a:tr>
              <a:tr h="35455">
                <a:tc>
                  <a:txBody>
                    <a:bodyPr/>
                    <a:lstStyle/>
                    <a:p>
                      <a:pPr algn="ctr" fontAlgn="ctr"/>
                      <a:endParaRPr lang="es-CO" sz="200" b="0" i="0" u="none" strike="noStrike">
                        <a:solidFill>
                          <a:srgbClr val="000000"/>
                        </a:solidFill>
                        <a:effectLst/>
                        <a:latin typeface="Calibri" panose="020F0502020204030204" pitchFamily="34" charset="0"/>
                      </a:endParaRP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ctr"/>
                      <a:endParaRPr lang="es-CO" sz="200" b="0" i="0" u="none" strike="noStrike">
                        <a:solidFill>
                          <a:srgbClr val="000000"/>
                        </a:solidFill>
                        <a:effectLst/>
                        <a:latin typeface="Calibri" panose="020F0502020204030204" pitchFamily="34" charset="0"/>
                      </a:endParaRP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ctr"/>
                      <a:endParaRPr lang="es-CO" sz="200" b="1" i="0" u="none" strike="noStrike">
                        <a:solidFill>
                          <a:srgbClr val="000000"/>
                        </a:solidFill>
                        <a:effectLst/>
                        <a:latin typeface="Calibri" panose="020F0502020204030204" pitchFamily="34" charset="0"/>
                      </a:endParaRP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ctr"/>
                      <a:endParaRPr lang="es-CO" sz="200" b="1" i="0" u="none" strike="noStrike">
                        <a:solidFill>
                          <a:srgbClr val="000000"/>
                        </a:solidFill>
                        <a:effectLst/>
                        <a:latin typeface="Calibri" panose="020F0502020204030204" pitchFamily="34" charset="0"/>
                      </a:endParaRP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ctr"/>
                      <a:endParaRPr lang="es-CO" sz="200" b="0" i="0" u="none" strike="noStrike">
                        <a:solidFill>
                          <a:srgbClr val="000000"/>
                        </a:solidFill>
                        <a:effectLst/>
                        <a:latin typeface="Calibri" panose="020F0502020204030204" pitchFamily="34" charset="0"/>
                      </a:endParaRP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ctr"/>
                      <a:endParaRPr lang="es-CO" sz="200" b="0" i="0" u="none" strike="noStrike">
                        <a:solidFill>
                          <a:srgbClr val="000000"/>
                        </a:solidFill>
                        <a:effectLst/>
                        <a:latin typeface="Calibri" panose="020F0502020204030204" pitchFamily="34" charset="0"/>
                      </a:endParaRP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491549005"/>
                  </a:ext>
                </a:extLst>
              </a:tr>
              <a:tr h="295466">
                <a:tc>
                  <a:txBody>
                    <a:bodyPr/>
                    <a:lstStyle/>
                    <a:p>
                      <a:pPr marL="0" algn="ctr" fontAlgn="ctr"/>
                      <a:r>
                        <a:rPr lang="es-CO" sz="1050" b="1" i="0" u="none" strike="noStrike">
                          <a:solidFill>
                            <a:srgbClr val="FFFFFF"/>
                          </a:solidFill>
                          <a:effectLst/>
                          <a:latin typeface="Calibri"/>
                          <a:ea typeface="+mn-ea"/>
                          <a:cs typeface="+mn-cs"/>
                        </a:rPr>
                        <a:t>ALCANCE</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0070C0"/>
                    </a:solidFill>
                  </a:tcPr>
                </a:tc>
                <a:tc>
                  <a:txBody>
                    <a:bodyPr/>
                    <a:lstStyle/>
                    <a:p>
                      <a:pPr marL="0" algn="ctr" fontAlgn="ctr"/>
                      <a:r>
                        <a:rPr lang="es-CO" sz="1050" b="1" i="0" u="none" strike="noStrike">
                          <a:solidFill>
                            <a:srgbClr val="FFFFFF"/>
                          </a:solidFill>
                          <a:effectLst/>
                          <a:latin typeface="Calibri"/>
                          <a:ea typeface="+mn-ea"/>
                          <a:cs typeface="+mn-cs"/>
                        </a:rPr>
                        <a:t>AREA PRIORIZADA</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0070C0"/>
                    </a:solidFill>
                  </a:tcPr>
                </a:tc>
                <a:tc>
                  <a:txBody>
                    <a:bodyPr/>
                    <a:lstStyle/>
                    <a:p>
                      <a:pPr marL="0" marR="0" lvl="0" indent="0" algn="ctr" defTabSz="914400" eaLnBrk="1" fontAlgn="ctr" latinLnBrk="0" hangingPunct="1">
                        <a:lnSpc>
                          <a:spcPct val="100000"/>
                        </a:lnSpc>
                        <a:spcBef>
                          <a:spcPts val="0"/>
                        </a:spcBef>
                        <a:spcAft>
                          <a:spcPts val="0"/>
                        </a:spcAft>
                        <a:buClrTx/>
                        <a:buSzTx/>
                        <a:buFontTx/>
                        <a:buNone/>
                        <a:tabLst/>
                        <a:defRPr/>
                      </a:pPr>
                      <a:r>
                        <a:rPr lang="es-CO" sz="1050" b="1" i="0" u="none" strike="noStrike">
                          <a:solidFill>
                            <a:srgbClr val="FFFFFF"/>
                          </a:solidFill>
                          <a:effectLst/>
                          <a:latin typeface="Calibri"/>
                          <a:ea typeface="+mn-ea"/>
                          <a:cs typeface="+mn-cs"/>
                        </a:rPr>
                        <a:t>AREA DESARROLLADA</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0070C0"/>
                    </a:solidFill>
                  </a:tcPr>
                </a:tc>
                <a:tc gridSpan="3">
                  <a:txBody>
                    <a:bodyPr/>
                    <a:lstStyle/>
                    <a:p>
                      <a:pPr marL="0" algn="ctr" fontAlgn="ctr"/>
                      <a:r>
                        <a:rPr lang="es-CO" sz="1200" b="1" i="0" u="none" strike="noStrike">
                          <a:solidFill>
                            <a:srgbClr val="FFFFFF"/>
                          </a:solidFill>
                          <a:effectLst/>
                          <a:latin typeface="Calibri"/>
                          <a:ea typeface="+mn-ea"/>
                          <a:cs typeface="+mn-cs"/>
                        </a:rPr>
                        <a:t>USO</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0070C0"/>
                    </a:solidFill>
                  </a:tcPr>
                </a:tc>
                <a:tc hMerge="1">
                  <a:txBody>
                    <a:bodyPr/>
                    <a:lstStyle/>
                    <a:p>
                      <a:pPr marL="0" algn="ctr" fontAlgn="ctr"/>
                      <a:endParaRPr lang="es-CO" sz="1200" b="1" i="0" u="none" strike="noStrike">
                        <a:solidFill>
                          <a:srgbClr val="FFFFFF"/>
                        </a:solidFill>
                        <a:effectLst/>
                        <a:latin typeface="Calibri" panose="020F0502020204030204" pitchFamily="34" charset="0"/>
                        <a:ea typeface="+mn-ea"/>
                        <a:cs typeface="+mn-cs"/>
                      </a:endParaRP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0070C0"/>
                    </a:solidFill>
                  </a:tcPr>
                </a:tc>
                <a:tc hMerge="1">
                  <a:txBody>
                    <a:bodyPr/>
                    <a:lstStyle/>
                    <a:p>
                      <a:pPr marL="0" algn="ctr" fontAlgn="ctr"/>
                      <a:endParaRPr lang="es-CO" sz="1200" b="1" i="0" u="none" strike="noStrike">
                        <a:solidFill>
                          <a:srgbClr val="FFFFFF"/>
                        </a:solidFill>
                        <a:effectLst/>
                        <a:latin typeface="Calibri" panose="020F0502020204030204" pitchFamily="34" charset="0"/>
                        <a:ea typeface="+mn-ea"/>
                        <a:cs typeface="+mn-cs"/>
                      </a:endParaRP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0070C0"/>
                    </a:solidFill>
                  </a:tcPr>
                </a:tc>
                <a:extLst>
                  <a:ext uri="{0D108BD9-81ED-4DB2-BD59-A6C34878D82A}">
                    <a16:rowId xmlns:a16="http://schemas.microsoft.com/office/drawing/2014/main" val="4016759698"/>
                  </a:ext>
                </a:extLst>
              </a:tr>
              <a:tr h="319103">
                <a:tc>
                  <a:txBody>
                    <a:bodyPr/>
                    <a:lstStyle/>
                    <a:p>
                      <a:pPr algn="ctr" fontAlgn="ctr"/>
                      <a:r>
                        <a:rPr lang="es-CO" sz="1100" b="1" i="0" u="none" strike="noStrike">
                          <a:solidFill>
                            <a:schemeClr val="tx1"/>
                          </a:solidFill>
                          <a:effectLst/>
                          <a:latin typeface="Calibri"/>
                        </a:rPr>
                        <a:t>TORRE ORIENTAL </a:t>
                      </a:r>
                      <a:endParaRPr lang="es-CO" sz="1100" b="1" i="0" u="none" strike="noStrike">
                        <a:solidFill>
                          <a:schemeClr val="tx1"/>
                        </a:solidFill>
                        <a:effectLst/>
                        <a:latin typeface="Calibri" panose="020F0502020204030204" pitchFamily="34" charset="0"/>
                      </a:endParaRP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ctr"/>
                      <a:r>
                        <a:rPr lang="es-CO" sz="1100" b="0" i="0" u="none" strike="noStrike">
                          <a:solidFill>
                            <a:schemeClr val="tx1"/>
                          </a:solidFill>
                          <a:effectLst/>
                          <a:latin typeface="Calibri"/>
                        </a:rPr>
                        <a:t>4.805 M2</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ctr"/>
                      <a:r>
                        <a:rPr lang="es-MX" sz="1200" b="0" i="0" u="none" strike="noStrike">
                          <a:solidFill>
                            <a:schemeClr val="tx1"/>
                          </a:solidFill>
                          <a:effectLst/>
                          <a:latin typeface="Calibri"/>
                        </a:rPr>
                        <a:t>-</a:t>
                      </a:r>
                      <a:endParaRPr lang="es-CO" sz="1200" b="0" i="0" u="none" strike="noStrike">
                        <a:solidFill>
                          <a:schemeClr val="tx1"/>
                        </a:solidFill>
                        <a:effectLst/>
                        <a:latin typeface="Calibri"/>
                      </a:endParaRP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gridSpan="3">
                  <a:txBody>
                    <a:bodyPr/>
                    <a:lstStyle/>
                    <a:p>
                      <a:pPr algn="just" fontAlgn="ctr"/>
                      <a:r>
                        <a:rPr lang="es-MX" sz="1200" b="0" i="0" u="none" strike="noStrike">
                          <a:solidFill>
                            <a:schemeClr val="tx1"/>
                          </a:solidFill>
                          <a:effectLst/>
                          <a:latin typeface="Calibri"/>
                        </a:rPr>
                        <a:t>Centro de Diseño y Metrología - Complejo Paloquemao - Bogotá</a:t>
                      </a:r>
                      <a:endParaRPr lang="es-CO" sz="1200" b="0" i="0" u="none" strike="noStrike">
                        <a:solidFill>
                          <a:schemeClr val="tx1"/>
                        </a:solidFill>
                        <a:effectLst/>
                        <a:latin typeface="Calibri"/>
                      </a:endParaRP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hMerge="1">
                  <a:txBody>
                    <a:bodyPr/>
                    <a:lstStyle/>
                    <a:p>
                      <a:pPr algn="ctr" fontAlgn="ctr"/>
                      <a:endParaRPr lang="es-CO" sz="1200" b="0" i="0" u="none" strike="noStrike">
                        <a:solidFill>
                          <a:srgbClr val="000000"/>
                        </a:solidFill>
                        <a:effectLst/>
                        <a:latin typeface="Calibri" panose="020F0502020204030204" pitchFamily="34" charset="0"/>
                      </a:endParaRP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hMerge="1">
                  <a:txBody>
                    <a:bodyPr/>
                    <a:lstStyle/>
                    <a:p>
                      <a:pPr algn="ctr" fontAlgn="ctr"/>
                      <a:endParaRPr lang="es-CO" sz="1200" b="0" i="0" u="none" strike="noStrike">
                        <a:solidFill>
                          <a:srgbClr val="000000"/>
                        </a:solidFill>
                        <a:effectLst/>
                        <a:latin typeface="Calibri" panose="020F0502020204030204" pitchFamily="34" charset="0"/>
                      </a:endParaRP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3229802230"/>
                  </a:ext>
                </a:extLst>
              </a:tr>
            </a:tbl>
          </a:graphicData>
        </a:graphic>
      </p:graphicFrame>
      <p:sp>
        <p:nvSpPr>
          <p:cNvPr id="4" name="Rectángulo 19">
            <a:extLst>
              <a:ext uri="{FF2B5EF4-FFF2-40B4-BE49-F238E27FC236}">
                <a16:creationId xmlns:a16="http://schemas.microsoft.com/office/drawing/2014/main" id="{AF432E5C-DB9B-4F3B-AFD7-5A5FFA1B2AE1}"/>
              </a:ext>
            </a:extLst>
          </p:cNvPr>
          <p:cNvSpPr/>
          <p:nvPr/>
        </p:nvSpPr>
        <p:spPr>
          <a:xfrm>
            <a:off x="197071" y="2347772"/>
            <a:ext cx="5890434" cy="4402244"/>
          </a:xfrm>
          <a:prstGeom prst="rect">
            <a:avLst/>
          </a:prstGeom>
          <a:no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s-CO" sz="1800" b="0" i="0" u="none" strike="noStrike" kern="1200" cap="none" spc="0" normalizeH="0" baseline="0" noProof="0">
              <a:ln>
                <a:noFill/>
              </a:ln>
              <a:solidFill>
                <a:prstClr val="white"/>
              </a:solidFill>
              <a:effectLst/>
              <a:uLnTx/>
              <a:uFillTx/>
              <a:latin typeface="Calibri"/>
              <a:ea typeface="+mn-ea"/>
              <a:cs typeface="+mn-cs"/>
            </a:endParaRPr>
          </a:p>
        </p:txBody>
      </p:sp>
      <p:sp>
        <p:nvSpPr>
          <p:cNvPr id="6" name="object 3">
            <a:extLst>
              <a:ext uri="{FF2B5EF4-FFF2-40B4-BE49-F238E27FC236}">
                <a16:creationId xmlns:a16="http://schemas.microsoft.com/office/drawing/2014/main" id="{43297A8E-5567-4DAF-8C6C-EF5A1AE98FBF}"/>
              </a:ext>
            </a:extLst>
          </p:cNvPr>
          <p:cNvSpPr txBox="1"/>
          <p:nvPr/>
        </p:nvSpPr>
        <p:spPr>
          <a:xfrm>
            <a:off x="261258" y="2463228"/>
            <a:ext cx="5808238" cy="4219745"/>
          </a:xfrm>
          <a:prstGeom prst="rect">
            <a:avLst/>
          </a:prstGeom>
        </p:spPr>
        <p:txBody>
          <a:bodyPr vert="horz" wrap="square" lIns="0" tIns="13335" rIns="0" bIns="0" rtlCol="0" anchor="t">
            <a:spAutoFit/>
          </a:bodyPr>
          <a:lstStyle/>
          <a:p>
            <a:pPr marL="12700" algn="just">
              <a:spcBef>
                <a:spcPts val="105"/>
              </a:spcBef>
              <a:defRPr/>
            </a:pPr>
            <a:r>
              <a:rPr kumimoji="0" lang="es-MX" sz="1050" b="1" i="0" u="none" strike="noStrike" kern="1200" cap="none" spc="0" normalizeH="0" baseline="0" noProof="0">
                <a:ln>
                  <a:noFill/>
                </a:ln>
                <a:effectLst/>
                <a:uLnTx/>
                <a:uFillTx/>
                <a:latin typeface="Arial"/>
                <a:ea typeface="+mn-ea"/>
                <a:cs typeface="Arial"/>
              </a:rPr>
              <a:t>Actividades Ejecutadas</a:t>
            </a:r>
            <a:r>
              <a:rPr lang="es-MX" sz="1050" b="1">
                <a:latin typeface="Arial"/>
                <a:cs typeface="Arial"/>
              </a:rPr>
              <a:t> </a:t>
            </a:r>
            <a:endParaRPr lang="en-US" b="1" i="0" u="none" strike="noStrike" kern="1200" cap="none" spc="0" normalizeH="0" baseline="0" noProof="0">
              <a:ln>
                <a:noFill/>
              </a:ln>
              <a:effectLst/>
              <a:uLnTx/>
              <a:uFillTx/>
              <a:latin typeface="Calibri"/>
              <a:cs typeface="Calibri"/>
            </a:endParaRPr>
          </a:p>
          <a:p>
            <a:pPr marL="184150" indent="-171450" algn="just">
              <a:spcBef>
                <a:spcPts val="105"/>
              </a:spcBef>
              <a:buFont typeface="Wingdings" panose="05000000000000000000" pitchFamily="2" charset="2"/>
              <a:buChar char="ü"/>
              <a:defRPr/>
            </a:pPr>
            <a:r>
              <a:rPr lang="es-MX" sz="1050" b="1">
                <a:solidFill>
                  <a:srgbClr val="C00000"/>
                </a:solidFill>
                <a:latin typeface="Arial"/>
                <a:ea typeface="+mn-lt"/>
                <a:cs typeface="Arial"/>
              </a:rPr>
              <a:t>Contratos suspendidos a partir del 11-Oct-2022 y hasta el 13-May-2023. </a:t>
            </a:r>
            <a:endParaRPr lang="es-MX" sz="1050" b="1">
              <a:solidFill>
                <a:srgbClr val="C00000"/>
              </a:solidFill>
              <a:latin typeface="Arial"/>
              <a:cs typeface="Arial"/>
            </a:endParaRPr>
          </a:p>
          <a:p>
            <a:pPr marL="184150" indent="-171450" algn="just">
              <a:spcBef>
                <a:spcPts val="105"/>
              </a:spcBef>
              <a:buFont typeface="Wingdings" panose="05000000000000000000" pitchFamily="2" charset="2"/>
              <a:buChar char="ü"/>
              <a:defRPr/>
            </a:pPr>
            <a:r>
              <a:rPr lang="es-MX" sz="1050">
                <a:solidFill>
                  <a:srgbClr val="000000"/>
                </a:solidFill>
                <a:latin typeface="Arial"/>
                <a:ea typeface="+mn-lt"/>
                <a:cs typeface="Arial"/>
              </a:rPr>
              <a:t>El 24-Ene-2023 el IDPC notifico la recepción de las subsanaciones mediante radicado No. 20235110004902. Según lo informado por el equipo consultor, el equipo técnico que revisa el proceso en el IDPC terminó su proceso de contratación hace tres semanas. Se continuará gestionando prioridad en la revisión y ojalá entrega del permiso.</a:t>
            </a:r>
          </a:p>
          <a:p>
            <a:pPr marL="184150" indent="-171450" algn="just">
              <a:spcBef>
                <a:spcPts val="105"/>
              </a:spcBef>
              <a:buFont typeface="Wingdings" panose="05000000000000000000" pitchFamily="2" charset="2"/>
              <a:buChar char="ü"/>
              <a:defRPr/>
            </a:pPr>
            <a:r>
              <a:rPr lang="es-MX" sz="1050">
                <a:solidFill>
                  <a:srgbClr val="000000"/>
                </a:solidFill>
                <a:latin typeface="Arial"/>
                <a:ea typeface="+mn-lt"/>
                <a:cs typeface="Arial"/>
              </a:rPr>
              <a:t>Frente a la posibilidad de radicar en simultáneo la solicitud de licencia de construcción del proyecto ante curaduría, la consultoría informó lo siguiente: "…</a:t>
            </a:r>
            <a:r>
              <a:rPr lang="es-MX" sz="1050" i="1">
                <a:solidFill>
                  <a:srgbClr val="000000"/>
                </a:solidFill>
                <a:latin typeface="Arial"/>
                <a:ea typeface="+mn-lt"/>
                <a:cs typeface="Arial"/>
              </a:rPr>
              <a:t> Por ende, si se llegase a radicar en paralelo la solicitud de licencia mientras que aún continúa en trámite la autorización de intervención de BIC ante el Instituto Distrital de Patrimonio Cultural, se entendería que la radicación en la Curaduría Urbana no fue en legal y debida forma."</a:t>
            </a:r>
          </a:p>
          <a:p>
            <a:pPr marL="184150" indent="-171450" algn="just">
              <a:spcBef>
                <a:spcPts val="105"/>
              </a:spcBef>
              <a:buFont typeface="Wingdings" panose="05000000000000000000" pitchFamily="2" charset="2"/>
              <a:buChar char="ü"/>
              <a:defRPr/>
            </a:pPr>
            <a:r>
              <a:rPr lang="es-MX" sz="1050">
                <a:solidFill>
                  <a:srgbClr val="000000"/>
                </a:solidFill>
                <a:latin typeface="Arial"/>
                <a:ea typeface="+mn-lt"/>
                <a:cs typeface="Arial"/>
              </a:rPr>
              <a:t>La consultoría avanza voluntariamente con diseño de RCI de la torre oriental.</a:t>
            </a:r>
          </a:p>
          <a:p>
            <a:pPr marL="184150" indent="-171450" algn="just">
              <a:spcBef>
                <a:spcPts val="105"/>
              </a:spcBef>
              <a:buFont typeface="Wingdings" panose="05000000000000000000" pitchFamily="2" charset="2"/>
              <a:buChar char="ü"/>
              <a:defRPr/>
            </a:pPr>
            <a:r>
              <a:rPr lang="es-MX" sz="1050">
                <a:latin typeface="Arial"/>
                <a:ea typeface="+mn-lt"/>
                <a:cs typeface="Arial"/>
              </a:rPr>
              <a:t>El 31-Mar-2023 se tiene programado recorrido por los espacios de la torre oriental en acompañamiento del Grupo de Construcciones del SENA, Arq. Jairo Avila.</a:t>
            </a:r>
          </a:p>
          <a:p>
            <a:pPr marL="184150" indent="-171450" algn="just">
              <a:spcBef>
                <a:spcPts val="105"/>
              </a:spcBef>
              <a:buFont typeface="Wingdings" panose="05000000000000000000" pitchFamily="2" charset="2"/>
              <a:buChar char="ü"/>
              <a:defRPr/>
            </a:pPr>
            <a:endParaRPr lang="es-MX" sz="1050">
              <a:latin typeface="Arial"/>
              <a:ea typeface="+mn-lt"/>
              <a:cs typeface="Arial"/>
            </a:endParaRPr>
          </a:p>
          <a:p>
            <a:pPr marL="12700" algn="just">
              <a:spcBef>
                <a:spcPts val="105"/>
              </a:spcBef>
              <a:defRPr/>
            </a:pPr>
            <a:r>
              <a:rPr lang="es-MX" sz="1050" b="1">
                <a:latin typeface="Arial"/>
                <a:ea typeface="+mn-lt"/>
                <a:cs typeface="Arial"/>
              </a:rPr>
              <a:t>Causas de Atraso.</a:t>
            </a:r>
            <a:endParaRPr lang="en-US">
              <a:cs typeface="Calibri"/>
            </a:endParaRPr>
          </a:p>
          <a:p>
            <a:pPr marL="184150" indent="-171450" algn="just">
              <a:spcBef>
                <a:spcPts val="105"/>
              </a:spcBef>
              <a:buFont typeface="Wingdings" panose="05000000000000000000" pitchFamily="2" charset="2"/>
              <a:buChar char="ü"/>
              <a:defRPr/>
            </a:pPr>
            <a:r>
              <a:rPr lang="es-MX" sz="1050">
                <a:latin typeface="Arial"/>
                <a:ea typeface="+mn-lt"/>
                <a:cs typeface="Arial"/>
              </a:rPr>
              <a:t>El atraso, según lo reportado por la interventoría, corresponde totalmente a la tardía entrega de observaciones por parte del IDPC frente al trámite patrimonial.</a:t>
            </a:r>
            <a:endParaRPr lang="es-MX">
              <a:cs typeface="Calibri"/>
            </a:endParaRPr>
          </a:p>
          <a:p>
            <a:pPr marL="12700" algn="just">
              <a:spcBef>
                <a:spcPts val="105"/>
              </a:spcBef>
              <a:defRPr/>
            </a:pPr>
            <a:endParaRPr lang="es-MX" sz="1050" b="1">
              <a:latin typeface="Arial"/>
              <a:cs typeface="Arial"/>
            </a:endParaRPr>
          </a:p>
          <a:p>
            <a:pPr marL="12700" algn="just">
              <a:spcBef>
                <a:spcPts val="105"/>
              </a:spcBef>
              <a:defRPr/>
            </a:pPr>
            <a:r>
              <a:rPr lang="es-MX" sz="1050" b="1">
                <a:latin typeface="Arial"/>
                <a:ea typeface="+mn-lt"/>
                <a:cs typeface="Arial"/>
              </a:rPr>
              <a:t>Gestiones Supervisión </a:t>
            </a:r>
            <a:endParaRPr lang="es-MX">
              <a:cs typeface="Calibri"/>
            </a:endParaRPr>
          </a:p>
          <a:p>
            <a:pPr marL="184150" indent="-171450" algn="just">
              <a:spcBef>
                <a:spcPts val="105"/>
              </a:spcBef>
              <a:buFont typeface="Wingdings" panose="05000000000000000000" pitchFamily="2" charset="2"/>
              <a:buChar char="ü"/>
              <a:defRPr/>
            </a:pPr>
            <a:r>
              <a:rPr lang="es-MX" sz="1050">
                <a:latin typeface="Arial"/>
                <a:ea typeface="+mn-lt"/>
                <a:cs typeface="Arial"/>
              </a:rPr>
              <a:t>Coordinación de reuniones con Directivos e Instructores de la Torre Oriental, SENA Regional, Grupo de Construcciones y Grupo de Formación Profesional, </a:t>
            </a:r>
            <a:r>
              <a:rPr lang="es-MX" sz="1050" err="1">
                <a:latin typeface="Arial"/>
                <a:ea typeface="+mn-lt"/>
                <a:cs typeface="Arial"/>
              </a:rPr>
              <a:t>Fondecun</a:t>
            </a:r>
            <a:r>
              <a:rPr lang="es-MX" sz="1050">
                <a:latin typeface="Arial"/>
                <a:ea typeface="+mn-lt"/>
                <a:cs typeface="Arial"/>
              </a:rPr>
              <a:t>, IDPC, Curadurías.</a:t>
            </a:r>
            <a:endParaRPr lang="es-MX">
              <a:cs typeface="Calibri"/>
            </a:endParaRPr>
          </a:p>
          <a:p>
            <a:pPr marL="184150" indent="-171450" algn="just">
              <a:spcBef>
                <a:spcPts val="105"/>
              </a:spcBef>
              <a:buFont typeface="Wingdings" panose="05000000000000000000" pitchFamily="2" charset="2"/>
              <a:buChar char="ü"/>
              <a:defRPr/>
            </a:pPr>
            <a:r>
              <a:rPr lang="es-MX" sz="1050">
                <a:latin typeface="Arial"/>
                <a:ea typeface="+mn-lt"/>
                <a:cs typeface="Arial"/>
              </a:rPr>
              <a:t>Seguimiento tramite patrimonial ante el IDPC.</a:t>
            </a:r>
          </a:p>
          <a:p>
            <a:pPr marL="184150" indent="-171450" algn="just">
              <a:spcBef>
                <a:spcPts val="105"/>
              </a:spcBef>
              <a:buFont typeface="Wingdings" panose="05000000000000000000" pitchFamily="2" charset="2"/>
              <a:buChar char="ü"/>
              <a:defRPr/>
            </a:pPr>
            <a:r>
              <a:rPr lang="es-MX" sz="1050">
                <a:latin typeface="Arial"/>
                <a:ea typeface="+mn-lt"/>
                <a:cs typeface="Arial"/>
              </a:rPr>
              <a:t>Gestión y programación de reuniones con curadurías urbanas de Bogotá, con el fin de socializar los aspectos relevantes del proyecto de reforzamiento estructural.</a:t>
            </a:r>
          </a:p>
        </p:txBody>
      </p:sp>
      <p:sp>
        <p:nvSpPr>
          <p:cNvPr id="7" name="Rectángulo 19">
            <a:extLst>
              <a:ext uri="{FF2B5EF4-FFF2-40B4-BE49-F238E27FC236}">
                <a16:creationId xmlns:a16="http://schemas.microsoft.com/office/drawing/2014/main" id="{B2B27C2C-C1CB-4B33-BE9C-FA70E92B26BA}"/>
              </a:ext>
            </a:extLst>
          </p:cNvPr>
          <p:cNvSpPr/>
          <p:nvPr/>
        </p:nvSpPr>
        <p:spPr>
          <a:xfrm>
            <a:off x="6193678" y="2344031"/>
            <a:ext cx="5904811" cy="4405984"/>
          </a:xfrm>
          <a:prstGeom prst="rect">
            <a:avLst/>
          </a:prstGeom>
          <a:no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s-CO" sz="1800" b="0" i="0" u="none" strike="noStrike" kern="1200" cap="none" spc="0" normalizeH="0" baseline="0" noProof="0">
              <a:ln>
                <a:noFill/>
              </a:ln>
              <a:solidFill>
                <a:prstClr val="white"/>
              </a:solidFill>
              <a:effectLst/>
              <a:uLnTx/>
              <a:uFillTx/>
              <a:latin typeface="Calibri"/>
              <a:ea typeface="+mn-ea"/>
              <a:cs typeface="+mn-cs"/>
            </a:endParaRPr>
          </a:p>
        </p:txBody>
      </p:sp>
      <p:sp>
        <p:nvSpPr>
          <p:cNvPr id="8" name="object 3">
            <a:extLst>
              <a:ext uri="{FF2B5EF4-FFF2-40B4-BE49-F238E27FC236}">
                <a16:creationId xmlns:a16="http://schemas.microsoft.com/office/drawing/2014/main" id="{F4C31D9D-2E0B-4D8F-AF63-5A75A2E443BB}"/>
              </a:ext>
            </a:extLst>
          </p:cNvPr>
          <p:cNvSpPr txBox="1"/>
          <p:nvPr/>
        </p:nvSpPr>
        <p:spPr>
          <a:xfrm>
            <a:off x="486284" y="376771"/>
            <a:ext cx="5328142" cy="321242"/>
          </a:xfrm>
          <a:prstGeom prst="rect">
            <a:avLst/>
          </a:prstGeom>
        </p:spPr>
        <p:txBody>
          <a:bodyPr vert="horz" wrap="square" lIns="0" tIns="13335" rIns="0" bIns="0" rtlCol="0">
            <a:spAutoFit/>
          </a:bodyPr>
          <a:lstStyle/>
          <a:p>
            <a:pPr marL="12700" marR="0" lvl="0" indent="0" algn="l" defTabSz="914400" rtl="0" eaLnBrk="1" fontAlgn="auto" latinLnBrk="0" hangingPunct="1">
              <a:lnSpc>
                <a:spcPct val="100000"/>
              </a:lnSpc>
              <a:spcBef>
                <a:spcPts val="105"/>
              </a:spcBef>
              <a:spcAft>
                <a:spcPts val="0"/>
              </a:spcAft>
              <a:buClrTx/>
              <a:buSzTx/>
              <a:buFontTx/>
              <a:buNone/>
              <a:tabLst/>
              <a:defRPr/>
            </a:pPr>
            <a:r>
              <a:rPr kumimoji="0" sz="2000" b="0" i="0" u="none" strike="noStrike" kern="1200" cap="none" spc="0" normalizeH="0" baseline="0" noProof="0">
                <a:ln>
                  <a:noFill/>
                </a:ln>
                <a:solidFill>
                  <a:srgbClr val="4471C4"/>
                </a:solidFill>
                <a:effectLst/>
                <a:uLnTx/>
                <a:uFillTx/>
                <a:latin typeface="Arial"/>
                <a:ea typeface="+mn-ea"/>
                <a:cs typeface="Arial"/>
              </a:rPr>
              <a:t>Ajuste a </a:t>
            </a:r>
            <a:r>
              <a:rPr kumimoji="0" lang="es-CO" sz="2000" b="0" i="0" u="none" strike="noStrike" kern="1200" cap="none" spc="0" normalizeH="0" baseline="0" noProof="0">
                <a:ln>
                  <a:noFill/>
                </a:ln>
                <a:solidFill>
                  <a:srgbClr val="4471C4"/>
                </a:solidFill>
                <a:effectLst/>
                <a:uLnTx/>
                <a:uFillTx/>
                <a:latin typeface="Arial"/>
                <a:ea typeface="+mn-ea"/>
                <a:cs typeface="Arial"/>
              </a:rPr>
              <a:t>Diseños – Reforzamiento Estructural</a:t>
            </a:r>
            <a:endParaRPr kumimoji="0" lang="es-CO" sz="2000" b="0" i="0" u="none" strike="noStrike" kern="1200" cap="none" spc="0" normalizeH="0" baseline="0" noProof="0">
              <a:ln>
                <a:noFill/>
              </a:ln>
              <a:solidFill>
                <a:prstClr val="black"/>
              </a:solidFill>
              <a:effectLst/>
              <a:uLnTx/>
              <a:uFillTx/>
              <a:latin typeface="Arial"/>
              <a:ea typeface="+mn-ea"/>
              <a:cs typeface="Arial"/>
            </a:endParaRPr>
          </a:p>
        </p:txBody>
      </p:sp>
      <p:sp>
        <p:nvSpPr>
          <p:cNvPr id="9" name="object 2">
            <a:extLst>
              <a:ext uri="{FF2B5EF4-FFF2-40B4-BE49-F238E27FC236}">
                <a16:creationId xmlns:a16="http://schemas.microsoft.com/office/drawing/2014/main" id="{D6046A46-7733-4214-9580-24B09B8A32BA}"/>
              </a:ext>
            </a:extLst>
          </p:cNvPr>
          <p:cNvSpPr txBox="1">
            <a:spLocks/>
          </p:cNvSpPr>
          <p:nvPr/>
        </p:nvSpPr>
        <p:spPr>
          <a:xfrm>
            <a:off x="481496" y="43106"/>
            <a:ext cx="8744878" cy="382156"/>
          </a:xfrm>
          <a:prstGeom prst="rect">
            <a:avLst/>
          </a:prstGeom>
        </p:spPr>
        <p:txBody>
          <a:bodyPr vert="horz" wrap="square" lIns="0" tIns="12700" rIns="0" bIns="0" rtlCol="0">
            <a:spAutoFit/>
          </a:bodyPr>
          <a:lstStyle>
            <a:lvl1pPr>
              <a:defRPr sz="2400" b="0" i="0">
                <a:solidFill>
                  <a:srgbClr val="4471C4"/>
                </a:solidFill>
                <a:latin typeface="Arial"/>
                <a:ea typeface="+mj-ea"/>
                <a:cs typeface="Arial"/>
              </a:defRPr>
            </a:lvl1pPr>
          </a:lstStyle>
          <a:p>
            <a:pPr marL="12700" marR="0" lvl="0" indent="0" algn="l" defTabSz="914400" rtl="0" eaLnBrk="1" fontAlgn="auto" latinLnBrk="0" hangingPunct="1">
              <a:lnSpc>
                <a:spcPct val="100000"/>
              </a:lnSpc>
              <a:spcBef>
                <a:spcPts val="100"/>
              </a:spcBef>
              <a:spcAft>
                <a:spcPts val="0"/>
              </a:spcAft>
              <a:buClrTx/>
              <a:buSzTx/>
              <a:buFontTx/>
              <a:buNone/>
              <a:tabLst/>
              <a:defRPr/>
            </a:pPr>
            <a:r>
              <a:rPr kumimoji="0" lang="es-MX" sz="2400" b="0" i="0" u="none" strike="noStrike" kern="0" cap="none" spc="-5" normalizeH="0" baseline="0" noProof="0">
                <a:ln>
                  <a:noFill/>
                </a:ln>
                <a:solidFill>
                  <a:srgbClr val="4471C4"/>
                </a:solidFill>
                <a:effectLst/>
                <a:uLnTx/>
                <a:uFillTx/>
                <a:latin typeface="Arial"/>
                <a:ea typeface="+mj-ea"/>
                <a:cs typeface="Arial"/>
              </a:rPr>
              <a:t>Estado Proyecto Bogotá - Torre Oriental - Etapa 1 </a:t>
            </a:r>
            <a:endParaRPr kumimoji="0" lang="es-MX" sz="2400" b="0" i="0" u="none" strike="noStrike" kern="0" cap="none" spc="0" normalizeH="0" baseline="0" noProof="0">
              <a:ln>
                <a:noFill/>
              </a:ln>
              <a:solidFill>
                <a:srgbClr val="4471C4"/>
              </a:solidFill>
              <a:effectLst/>
              <a:uLnTx/>
              <a:uFillTx/>
              <a:latin typeface="Arial"/>
              <a:ea typeface="+mj-ea"/>
              <a:cs typeface="Arial"/>
            </a:endParaRPr>
          </a:p>
        </p:txBody>
      </p:sp>
      <p:sp>
        <p:nvSpPr>
          <p:cNvPr id="10" name="TextBox 8">
            <a:extLst>
              <a:ext uri="{FF2B5EF4-FFF2-40B4-BE49-F238E27FC236}">
                <a16:creationId xmlns:a16="http://schemas.microsoft.com/office/drawing/2014/main" id="{D6B711E6-5F26-4098-8A25-AC9B901286BE}"/>
              </a:ext>
            </a:extLst>
          </p:cNvPr>
          <p:cNvSpPr txBox="1"/>
          <p:nvPr/>
        </p:nvSpPr>
        <p:spPr>
          <a:xfrm>
            <a:off x="6262778" y="6478436"/>
            <a:ext cx="5819952" cy="253916"/>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algn="ctr"/>
            <a:r>
              <a:rPr lang="es-MX" sz="1050" b="1">
                <a:latin typeface="Arial"/>
                <a:ea typeface="+mn-lt"/>
                <a:cs typeface="Arial"/>
              </a:rPr>
              <a:t>Comunicado de subsanación de observaciones IDPC – Radicado No. 20235110004902</a:t>
            </a:r>
            <a:endParaRPr lang="es-MX" sz="1050" b="1">
              <a:latin typeface="Arial"/>
              <a:cs typeface="Arial"/>
            </a:endParaRPr>
          </a:p>
        </p:txBody>
      </p:sp>
      <p:pic>
        <p:nvPicPr>
          <p:cNvPr id="11" name="Picture 2">
            <a:extLst>
              <a:ext uri="{FF2B5EF4-FFF2-40B4-BE49-F238E27FC236}">
                <a16:creationId xmlns:a16="http://schemas.microsoft.com/office/drawing/2014/main" id="{F2D98B78-DFC4-405D-8B85-CCA57D19F416}"/>
              </a:ext>
            </a:extLst>
          </p:cNvPr>
          <p:cNvPicPr>
            <a:picLocks noChangeAspect="1"/>
          </p:cNvPicPr>
          <p:nvPr/>
        </p:nvPicPr>
        <p:blipFill>
          <a:blip r:embed="rId2"/>
          <a:stretch>
            <a:fillRect/>
          </a:stretch>
        </p:blipFill>
        <p:spPr>
          <a:xfrm>
            <a:off x="6190891" y="709183"/>
            <a:ext cx="5906218" cy="1543369"/>
          </a:xfrm>
          <a:prstGeom prst="rect">
            <a:avLst/>
          </a:prstGeom>
        </p:spPr>
      </p:pic>
      <p:pic>
        <p:nvPicPr>
          <p:cNvPr id="2" name="Picture 11">
            <a:extLst>
              <a:ext uri="{FF2B5EF4-FFF2-40B4-BE49-F238E27FC236}">
                <a16:creationId xmlns:a16="http://schemas.microsoft.com/office/drawing/2014/main" id="{FB7FE617-69C7-E51A-DE25-05367B4A49B1}"/>
              </a:ext>
            </a:extLst>
          </p:cNvPr>
          <p:cNvPicPr>
            <a:picLocks noChangeAspect="1"/>
          </p:cNvPicPr>
          <p:nvPr/>
        </p:nvPicPr>
        <p:blipFill>
          <a:blip r:embed="rId3"/>
          <a:stretch>
            <a:fillRect/>
          </a:stretch>
        </p:blipFill>
        <p:spPr>
          <a:xfrm>
            <a:off x="7197306" y="2418245"/>
            <a:ext cx="3735237" cy="4048716"/>
          </a:xfrm>
          <a:prstGeom prst="rect">
            <a:avLst/>
          </a:prstGeom>
        </p:spPr>
      </p:pic>
    </p:spTree>
    <p:extLst>
      <p:ext uri="{BB962C8B-B14F-4D97-AF65-F5344CB8AC3E}">
        <p14:creationId xmlns:p14="http://schemas.microsoft.com/office/powerpoint/2010/main" val="108402656"/>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 name="Tabla 1">
            <a:extLst>
              <a:ext uri="{FF2B5EF4-FFF2-40B4-BE49-F238E27FC236}">
                <a16:creationId xmlns:a16="http://schemas.microsoft.com/office/drawing/2014/main" id="{074C5585-45CC-4FF1-92A0-65B82725F749}"/>
              </a:ext>
            </a:extLst>
          </p:cNvPr>
          <p:cNvGraphicFramePr>
            <a:graphicFrameLocks noGrp="1"/>
          </p:cNvGraphicFramePr>
          <p:nvPr>
            <p:extLst>
              <p:ext uri="{D42A27DB-BD31-4B8C-83A1-F6EECF244321}">
                <p14:modId xmlns:p14="http://schemas.microsoft.com/office/powerpoint/2010/main" val="1408637112"/>
              </p:ext>
            </p:extLst>
          </p:nvPr>
        </p:nvGraphicFramePr>
        <p:xfrm>
          <a:off x="211448" y="734815"/>
          <a:ext cx="5862693" cy="1460896"/>
        </p:xfrm>
        <a:graphic>
          <a:graphicData uri="http://schemas.openxmlformats.org/drawingml/2006/table">
            <a:tbl>
              <a:tblPr/>
              <a:tblGrid>
                <a:gridCol w="1322877">
                  <a:extLst>
                    <a:ext uri="{9D8B030D-6E8A-4147-A177-3AD203B41FA5}">
                      <a16:colId xmlns:a16="http://schemas.microsoft.com/office/drawing/2014/main" val="20000"/>
                    </a:ext>
                  </a:extLst>
                </a:gridCol>
                <a:gridCol w="1053011">
                  <a:extLst>
                    <a:ext uri="{9D8B030D-6E8A-4147-A177-3AD203B41FA5}">
                      <a16:colId xmlns:a16="http://schemas.microsoft.com/office/drawing/2014/main" val="20001"/>
                    </a:ext>
                  </a:extLst>
                </a:gridCol>
                <a:gridCol w="1128069">
                  <a:extLst>
                    <a:ext uri="{9D8B030D-6E8A-4147-A177-3AD203B41FA5}">
                      <a16:colId xmlns:a16="http://schemas.microsoft.com/office/drawing/2014/main" val="1978876319"/>
                    </a:ext>
                  </a:extLst>
                </a:gridCol>
                <a:gridCol w="936820">
                  <a:extLst>
                    <a:ext uri="{9D8B030D-6E8A-4147-A177-3AD203B41FA5}">
                      <a16:colId xmlns:a16="http://schemas.microsoft.com/office/drawing/2014/main" val="20002"/>
                    </a:ext>
                  </a:extLst>
                </a:gridCol>
                <a:gridCol w="855043">
                  <a:extLst>
                    <a:ext uri="{9D8B030D-6E8A-4147-A177-3AD203B41FA5}">
                      <a16:colId xmlns:a16="http://schemas.microsoft.com/office/drawing/2014/main" val="20003"/>
                    </a:ext>
                  </a:extLst>
                </a:gridCol>
                <a:gridCol w="566873">
                  <a:extLst>
                    <a:ext uri="{9D8B030D-6E8A-4147-A177-3AD203B41FA5}">
                      <a16:colId xmlns:a16="http://schemas.microsoft.com/office/drawing/2014/main" val="3158225201"/>
                    </a:ext>
                  </a:extLst>
                </a:gridCol>
              </a:tblGrid>
              <a:tr h="291703">
                <a:tc>
                  <a:txBody>
                    <a:bodyPr/>
                    <a:lstStyle/>
                    <a:p>
                      <a:pPr algn="ctr" fontAlgn="ctr"/>
                      <a:r>
                        <a:rPr lang="es-CO" sz="1050" b="1" i="0" u="none" strike="noStrike">
                          <a:solidFill>
                            <a:srgbClr val="FFFFFF"/>
                          </a:solidFill>
                          <a:effectLst/>
                          <a:latin typeface="Calibri"/>
                        </a:rPr>
                        <a:t>VALOR PROYECTO OBRA</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0070C0"/>
                    </a:solidFill>
                  </a:tcPr>
                </a:tc>
                <a:tc>
                  <a:txBody>
                    <a:bodyPr/>
                    <a:lstStyle/>
                    <a:p>
                      <a:pPr algn="ctr" fontAlgn="ctr"/>
                      <a:r>
                        <a:rPr lang="es-CO" sz="1050" b="1" i="0" u="none" strike="noStrike">
                          <a:solidFill>
                            <a:srgbClr val="FFFFFF"/>
                          </a:solidFill>
                          <a:effectLst/>
                          <a:latin typeface="Calibri"/>
                        </a:rPr>
                        <a:t>FECHA INICIO </a:t>
                      </a:r>
                      <a:endParaRPr lang="es-CO" sz="1050" b="1" i="0" u="none" strike="noStrike">
                        <a:solidFill>
                          <a:srgbClr val="FFFFFF"/>
                        </a:solidFill>
                        <a:effectLst/>
                        <a:latin typeface="Calibri" panose="020F0502020204030204" pitchFamily="34" charset="0"/>
                      </a:endParaRPr>
                    </a:p>
                    <a:p>
                      <a:pPr algn="ctr" fontAlgn="ctr"/>
                      <a:r>
                        <a:rPr lang="es-CO" sz="1050" b="1" i="0" u="none" strike="noStrike">
                          <a:solidFill>
                            <a:srgbClr val="FFFFFF"/>
                          </a:solidFill>
                          <a:effectLst/>
                          <a:latin typeface="Calibri"/>
                        </a:rPr>
                        <a:t>E1</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0070C0"/>
                    </a:solidFill>
                  </a:tcPr>
                </a:tc>
                <a:tc>
                  <a:txBody>
                    <a:bodyPr/>
                    <a:lstStyle/>
                    <a:p>
                      <a:pPr marL="0" marR="0" lvl="0" indent="0" algn="ctr" eaLnBrk="1" fontAlgn="ctr" latinLnBrk="0" hangingPunct="1">
                        <a:lnSpc>
                          <a:spcPct val="100000"/>
                        </a:lnSpc>
                        <a:spcBef>
                          <a:spcPts val="0"/>
                        </a:spcBef>
                        <a:spcAft>
                          <a:spcPts val="0"/>
                        </a:spcAft>
                        <a:buClrTx/>
                        <a:buSzTx/>
                        <a:buFontTx/>
                        <a:buNone/>
                      </a:pPr>
                      <a:r>
                        <a:rPr lang="es-CO" sz="1050" b="1" i="0" u="none" strike="noStrike">
                          <a:solidFill>
                            <a:srgbClr val="FFFFFF"/>
                          </a:solidFill>
                          <a:effectLst/>
                          <a:latin typeface="Calibri"/>
                        </a:rPr>
                        <a:t>FECHA FIN </a:t>
                      </a:r>
                      <a:endParaRPr lang="es-CO" sz="1050" b="1" i="0" u="none" strike="noStrike">
                        <a:solidFill>
                          <a:srgbClr val="FFFFFF"/>
                        </a:solidFill>
                        <a:effectLst/>
                        <a:latin typeface="Calibri" panose="020F0502020204030204" pitchFamily="34" charset="0"/>
                      </a:endParaRPr>
                    </a:p>
                    <a:p>
                      <a:pPr marL="0" marR="0" lvl="0" indent="0" algn="ctr" defTabSz="914400" eaLnBrk="1" fontAlgn="ctr" latinLnBrk="0" hangingPunct="1">
                        <a:lnSpc>
                          <a:spcPct val="100000"/>
                        </a:lnSpc>
                        <a:spcBef>
                          <a:spcPts val="0"/>
                        </a:spcBef>
                        <a:spcAft>
                          <a:spcPts val="0"/>
                        </a:spcAft>
                        <a:buClrTx/>
                        <a:buSzTx/>
                        <a:buFontTx/>
                        <a:buNone/>
                        <a:tabLst/>
                        <a:defRPr/>
                      </a:pPr>
                      <a:r>
                        <a:rPr lang="es-CO" sz="1050" b="1" i="0" u="none" strike="noStrike">
                          <a:solidFill>
                            <a:srgbClr val="FFFFFF"/>
                          </a:solidFill>
                          <a:effectLst/>
                          <a:latin typeface="Calibri"/>
                        </a:rPr>
                        <a:t>E1</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0070C0"/>
                    </a:solidFill>
                  </a:tcPr>
                </a:tc>
                <a:tc gridSpan="3">
                  <a:txBody>
                    <a:bodyPr/>
                    <a:lstStyle/>
                    <a:p>
                      <a:pPr marL="0" marR="0" indent="0" algn="ctr" defTabSz="914400" eaLnBrk="1" fontAlgn="ctr" latinLnBrk="0" hangingPunct="1">
                        <a:lnSpc>
                          <a:spcPct val="100000"/>
                        </a:lnSpc>
                        <a:spcBef>
                          <a:spcPts val="0"/>
                        </a:spcBef>
                        <a:spcAft>
                          <a:spcPts val="0"/>
                        </a:spcAft>
                        <a:buClrTx/>
                        <a:buSzTx/>
                        <a:buFontTx/>
                        <a:buNone/>
                        <a:tabLst/>
                        <a:defRPr/>
                      </a:pPr>
                      <a:r>
                        <a:rPr lang="es-ES" sz="1050" b="1" i="0" u="none" strike="noStrike">
                          <a:solidFill>
                            <a:srgbClr val="FFFFFF"/>
                          </a:solidFill>
                          <a:effectLst/>
                          <a:latin typeface="Calibri"/>
                        </a:rPr>
                        <a:t>PORCENTAJES DE AVANCE</a:t>
                      </a:r>
                      <a:br>
                        <a:rPr lang="es-ES" sz="1050" b="1" i="0" u="none" strike="noStrike">
                          <a:solidFill>
                            <a:srgbClr val="FFFFFF"/>
                          </a:solidFill>
                          <a:effectLst/>
                          <a:latin typeface="Calibri"/>
                        </a:rPr>
                      </a:br>
                      <a:r>
                        <a:rPr lang="es-ES" sz="1050" b="1" i="0" u="none" strike="noStrike">
                          <a:solidFill>
                            <a:srgbClr val="FFFFFF"/>
                          </a:solidFill>
                          <a:effectLst/>
                          <a:latin typeface="Calibri"/>
                        </a:rPr>
                        <a:t>(Corte 27-Mar-2023)</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0070C0"/>
                    </a:solidFill>
                  </a:tcPr>
                </a:tc>
                <a:tc hMerge="1">
                  <a:txBody>
                    <a:bodyPr/>
                    <a:lstStyle/>
                    <a:p>
                      <a:endParaRPr lang="es-CO"/>
                    </a:p>
                  </a:txBody>
                  <a:tcPr/>
                </a:tc>
                <a:tc hMerge="1">
                  <a:txBody>
                    <a:bodyPr/>
                    <a:lstStyle/>
                    <a:p>
                      <a:pPr algn="ctr" fontAlgn="ctr"/>
                      <a:endParaRPr lang="es-ES" sz="1200" b="1" i="0" u="none" strike="noStrike">
                        <a:solidFill>
                          <a:srgbClr val="FFFFFF"/>
                        </a:solidFill>
                        <a:effectLst/>
                        <a:latin typeface="Calibri" panose="020F0502020204030204" pitchFamily="34" charset="0"/>
                      </a:endParaRP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0070C0"/>
                    </a:solidFill>
                  </a:tcPr>
                </a:tc>
                <a:extLst>
                  <a:ext uri="{0D108BD9-81ED-4DB2-BD59-A6C34878D82A}">
                    <a16:rowId xmlns:a16="http://schemas.microsoft.com/office/drawing/2014/main" val="10000"/>
                  </a:ext>
                </a:extLst>
              </a:tr>
              <a:tr h="180578">
                <a:tc rowSpan="2">
                  <a:txBody>
                    <a:bodyPr/>
                    <a:lstStyle/>
                    <a:p>
                      <a:pPr algn="ctr" fontAlgn="ctr"/>
                      <a:r>
                        <a:rPr lang="es-CO" sz="1100" b="0" i="0" u="none" strike="noStrike">
                          <a:solidFill>
                            <a:schemeClr val="tx1"/>
                          </a:solidFill>
                          <a:effectLst/>
                          <a:latin typeface="Calibri"/>
                          <a:ea typeface="+mn-ea"/>
                          <a:cs typeface="+mn-cs"/>
                        </a:rPr>
                        <a:t>$ 2.136.664.444</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rowSpan="2">
                  <a:txBody>
                    <a:bodyPr/>
                    <a:lstStyle/>
                    <a:p>
                      <a:pPr algn="ctr" fontAlgn="ctr"/>
                      <a:r>
                        <a:rPr lang="es-CO" sz="1100" b="0" i="0" u="none" strike="noStrike">
                          <a:solidFill>
                            <a:schemeClr val="tx1"/>
                          </a:solidFill>
                          <a:effectLst/>
                          <a:latin typeface="Calibri"/>
                        </a:rPr>
                        <a:t>27/03/2023</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rowSpan="2">
                  <a:txBody>
                    <a:bodyPr/>
                    <a:lstStyle/>
                    <a:p>
                      <a:pPr marL="0" marR="0" indent="0" algn="ctr" eaLnBrk="1" fontAlgn="ctr" latinLnBrk="0" hangingPunct="1">
                        <a:lnSpc>
                          <a:spcPct val="100000"/>
                        </a:lnSpc>
                        <a:spcBef>
                          <a:spcPts val="0"/>
                        </a:spcBef>
                        <a:spcAft>
                          <a:spcPts val="0"/>
                        </a:spcAft>
                        <a:buClrTx/>
                        <a:buSzTx/>
                        <a:buFontTx/>
                        <a:buNone/>
                      </a:pPr>
                      <a:r>
                        <a:rPr lang="es-MX" sz="1100" b="1" i="0" u="none" strike="noStrike">
                          <a:solidFill>
                            <a:schemeClr val="tx1"/>
                          </a:solidFill>
                          <a:effectLst/>
                          <a:latin typeface="Calibri"/>
                          <a:ea typeface="+mn-ea"/>
                          <a:cs typeface="+mn-cs"/>
                        </a:rPr>
                        <a:t>27/02/2024</a:t>
                      </a:r>
                      <a:endParaRPr lang="es-CO" sz="1100" b="1" i="0" u="none" strike="noStrike">
                        <a:solidFill>
                          <a:schemeClr val="tx1"/>
                        </a:solidFill>
                        <a:effectLst/>
                        <a:latin typeface="Calibri"/>
                        <a:ea typeface="+mn-ea"/>
                        <a:cs typeface="+mn-cs"/>
                      </a:endParaRP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ctr"/>
                      <a:r>
                        <a:rPr lang="es-CO" sz="1200" b="1" i="0" u="none" strike="noStrike">
                          <a:solidFill>
                            <a:srgbClr val="000000"/>
                          </a:solidFill>
                          <a:effectLst/>
                          <a:latin typeface="Calibri"/>
                        </a:rPr>
                        <a:t>Programado</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ctr"/>
                      <a:r>
                        <a:rPr lang="es-CO" sz="1200" b="0" i="0" u="none" strike="noStrike">
                          <a:solidFill>
                            <a:schemeClr val="tx1"/>
                          </a:solidFill>
                          <a:effectLst/>
                          <a:latin typeface="Calibri"/>
                        </a:rPr>
                        <a:t>0%</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rowSpan="2">
                  <a:txBody>
                    <a:bodyPr/>
                    <a:lstStyle/>
                    <a:p>
                      <a:pPr algn="ctr" fontAlgn="ctr"/>
                      <a:r>
                        <a:rPr lang="es-MX" sz="1200" b="0" i="0" u="none" strike="noStrike">
                          <a:solidFill>
                            <a:schemeClr val="accent3">
                              <a:lumMod val="50000"/>
                            </a:schemeClr>
                          </a:solidFill>
                          <a:effectLst/>
                          <a:latin typeface="Calibri"/>
                        </a:rPr>
                        <a:t>-</a:t>
                      </a:r>
                      <a:endParaRPr lang="es-CO" sz="1200" b="0" i="0" u="none" strike="noStrike">
                        <a:solidFill>
                          <a:schemeClr val="accent3">
                            <a:lumMod val="50000"/>
                          </a:schemeClr>
                        </a:solidFill>
                        <a:effectLst/>
                        <a:latin typeface="Calibri"/>
                      </a:endParaRP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10001"/>
                  </a:ext>
                </a:extLst>
              </a:tr>
              <a:tr h="180578">
                <a:tc vMerge="1">
                  <a:txBody>
                    <a:bodyPr/>
                    <a:lstStyle/>
                    <a:p>
                      <a:endParaRPr lang="es-CO"/>
                    </a:p>
                  </a:txBody>
                  <a:tcPr/>
                </a:tc>
                <a:tc vMerge="1">
                  <a:txBody>
                    <a:bodyPr/>
                    <a:lstStyle/>
                    <a:p>
                      <a:endParaRPr lang="es-CO"/>
                    </a:p>
                  </a:txBody>
                  <a:tcPr/>
                </a:tc>
                <a:tc vMerge="1">
                  <a:txBody>
                    <a:bodyPr/>
                    <a:lstStyle/>
                    <a:p>
                      <a:pPr algn="l" fontAlgn="ctr"/>
                      <a:endParaRPr lang="es-CO" sz="1200" b="1" i="0" u="none" strike="noStrike">
                        <a:solidFill>
                          <a:srgbClr val="000000"/>
                        </a:solidFill>
                        <a:effectLst/>
                        <a:latin typeface="Calibri" panose="020F0502020204030204" pitchFamily="34" charset="0"/>
                      </a:endParaRP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ctr"/>
                      <a:r>
                        <a:rPr lang="es-CO" sz="1200" b="1" i="0" u="none" strike="noStrike">
                          <a:solidFill>
                            <a:srgbClr val="000000"/>
                          </a:solidFill>
                          <a:effectLst/>
                          <a:latin typeface="Calibri"/>
                        </a:rPr>
                        <a:t>Ejecutado</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ctr"/>
                      <a:r>
                        <a:rPr lang="es-CO" sz="1200" b="0" i="0" u="none" strike="noStrike">
                          <a:solidFill>
                            <a:schemeClr val="tx1"/>
                          </a:solidFill>
                          <a:effectLst/>
                          <a:latin typeface="Calibri"/>
                        </a:rPr>
                        <a:t>0%</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vMerge="1">
                  <a:txBody>
                    <a:bodyPr/>
                    <a:lstStyle/>
                    <a:p>
                      <a:endParaRPr lang="es-CO"/>
                    </a:p>
                  </a:txBody>
                  <a:tcPr/>
                </a:tc>
                <a:extLst>
                  <a:ext uri="{0D108BD9-81ED-4DB2-BD59-A6C34878D82A}">
                    <a16:rowId xmlns:a16="http://schemas.microsoft.com/office/drawing/2014/main" val="10002"/>
                  </a:ext>
                </a:extLst>
              </a:tr>
              <a:tr h="41671">
                <a:tc>
                  <a:txBody>
                    <a:bodyPr/>
                    <a:lstStyle/>
                    <a:p>
                      <a:pPr algn="ctr" fontAlgn="ctr"/>
                      <a:endParaRPr lang="es-CO" sz="200" b="0" i="0" u="none" strike="noStrike">
                        <a:solidFill>
                          <a:srgbClr val="000000"/>
                        </a:solidFill>
                        <a:effectLst/>
                        <a:latin typeface="Calibri" panose="020F0502020204030204" pitchFamily="34" charset="0"/>
                      </a:endParaRP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ctr"/>
                      <a:endParaRPr lang="es-CO" sz="200" b="0" i="0" u="none" strike="noStrike">
                        <a:solidFill>
                          <a:srgbClr val="000000"/>
                        </a:solidFill>
                        <a:effectLst/>
                        <a:latin typeface="Calibri" panose="020F0502020204030204" pitchFamily="34" charset="0"/>
                      </a:endParaRP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ctr"/>
                      <a:endParaRPr lang="es-CO" sz="200" b="1" i="0" u="none" strike="noStrike">
                        <a:solidFill>
                          <a:srgbClr val="000000"/>
                        </a:solidFill>
                        <a:effectLst/>
                        <a:latin typeface="Calibri" panose="020F0502020204030204" pitchFamily="34" charset="0"/>
                      </a:endParaRP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ctr"/>
                      <a:endParaRPr lang="es-CO" sz="200" b="1" i="0" u="none" strike="noStrike">
                        <a:solidFill>
                          <a:srgbClr val="000000"/>
                        </a:solidFill>
                        <a:effectLst/>
                        <a:latin typeface="Calibri" panose="020F0502020204030204" pitchFamily="34" charset="0"/>
                      </a:endParaRP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ctr"/>
                      <a:endParaRPr lang="es-CO" sz="200" b="0" i="0" u="none" strike="noStrike">
                        <a:solidFill>
                          <a:srgbClr val="000000"/>
                        </a:solidFill>
                        <a:effectLst/>
                        <a:latin typeface="Calibri" panose="020F0502020204030204" pitchFamily="34" charset="0"/>
                      </a:endParaRP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ctr"/>
                      <a:endParaRPr lang="es-CO" sz="200" b="0" i="0" u="none" strike="noStrike">
                        <a:solidFill>
                          <a:srgbClr val="000000"/>
                        </a:solidFill>
                        <a:effectLst/>
                        <a:latin typeface="Calibri" panose="020F0502020204030204" pitchFamily="34" charset="0"/>
                      </a:endParaRP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491549005"/>
                  </a:ext>
                </a:extLst>
              </a:tr>
              <a:tr h="291703">
                <a:tc>
                  <a:txBody>
                    <a:bodyPr/>
                    <a:lstStyle/>
                    <a:p>
                      <a:pPr marL="0" algn="ctr" fontAlgn="ctr"/>
                      <a:r>
                        <a:rPr lang="es-CO" sz="1050" b="1" i="0" u="none" strike="noStrike">
                          <a:solidFill>
                            <a:srgbClr val="FFFFFF"/>
                          </a:solidFill>
                          <a:effectLst/>
                          <a:latin typeface="Calibri"/>
                          <a:ea typeface="+mn-ea"/>
                          <a:cs typeface="+mn-cs"/>
                        </a:rPr>
                        <a:t>ALCANCE</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0070C0"/>
                    </a:solidFill>
                  </a:tcPr>
                </a:tc>
                <a:tc>
                  <a:txBody>
                    <a:bodyPr/>
                    <a:lstStyle/>
                    <a:p>
                      <a:pPr marL="0" algn="ctr" fontAlgn="ctr"/>
                      <a:r>
                        <a:rPr lang="es-CO" sz="1050" b="1" i="0" u="none" strike="noStrike">
                          <a:solidFill>
                            <a:srgbClr val="FFFFFF"/>
                          </a:solidFill>
                          <a:effectLst/>
                          <a:latin typeface="Calibri"/>
                          <a:ea typeface="+mn-ea"/>
                          <a:cs typeface="+mn-cs"/>
                        </a:rPr>
                        <a:t>AREA PRIORIZADA</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0070C0"/>
                    </a:solidFill>
                  </a:tcPr>
                </a:tc>
                <a:tc>
                  <a:txBody>
                    <a:bodyPr/>
                    <a:lstStyle/>
                    <a:p>
                      <a:pPr marL="0" marR="0" lvl="0" indent="0" algn="ctr" defTabSz="914400" eaLnBrk="1" fontAlgn="ctr" latinLnBrk="0" hangingPunct="1">
                        <a:lnSpc>
                          <a:spcPct val="100000"/>
                        </a:lnSpc>
                        <a:spcBef>
                          <a:spcPts val="0"/>
                        </a:spcBef>
                        <a:spcAft>
                          <a:spcPts val="0"/>
                        </a:spcAft>
                        <a:buClrTx/>
                        <a:buSzTx/>
                        <a:buFontTx/>
                        <a:buNone/>
                        <a:tabLst/>
                        <a:defRPr/>
                      </a:pPr>
                      <a:r>
                        <a:rPr lang="es-CO" sz="1050" b="1" i="0" u="none" strike="noStrike">
                          <a:solidFill>
                            <a:srgbClr val="FFFFFF"/>
                          </a:solidFill>
                          <a:effectLst/>
                          <a:latin typeface="Calibri"/>
                          <a:ea typeface="+mn-ea"/>
                          <a:cs typeface="+mn-cs"/>
                        </a:rPr>
                        <a:t>AREA DESARROLLADA</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0070C0"/>
                    </a:solidFill>
                  </a:tcPr>
                </a:tc>
                <a:tc gridSpan="3">
                  <a:txBody>
                    <a:bodyPr/>
                    <a:lstStyle/>
                    <a:p>
                      <a:pPr marL="0" algn="ctr" fontAlgn="ctr"/>
                      <a:r>
                        <a:rPr lang="es-CO" sz="1200" b="1" i="0" u="none" strike="noStrike">
                          <a:solidFill>
                            <a:srgbClr val="FFFFFF"/>
                          </a:solidFill>
                          <a:effectLst/>
                          <a:latin typeface="Calibri"/>
                          <a:ea typeface="+mn-ea"/>
                          <a:cs typeface="+mn-cs"/>
                        </a:rPr>
                        <a:t>USO</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0070C0"/>
                    </a:solidFill>
                  </a:tcPr>
                </a:tc>
                <a:tc hMerge="1">
                  <a:txBody>
                    <a:bodyPr/>
                    <a:lstStyle/>
                    <a:p>
                      <a:pPr marL="0" algn="ctr" fontAlgn="ctr"/>
                      <a:endParaRPr lang="es-CO" sz="1200" b="1" i="0" u="none" strike="noStrike">
                        <a:solidFill>
                          <a:srgbClr val="FFFFFF"/>
                        </a:solidFill>
                        <a:effectLst/>
                        <a:latin typeface="Calibri" panose="020F0502020204030204" pitchFamily="34" charset="0"/>
                        <a:ea typeface="+mn-ea"/>
                        <a:cs typeface="+mn-cs"/>
                      </a:endParaRP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0070C0"/>
                    </a:solidFill>
                  </a:tcPr>
                </a:tc>
                <a:tc hMerge="1">
                  <a:txBody>
                    <a:bodyPr/>
                    <a:lstStyle/>
                    <a:p>
                      <a:pPr marL="0" algn="ctr" fontAlgn="ctr"/>
                      <a:endParaRPr lang="es-CO" sz="1200" b="1" i="0" u="none" strike="noStrike">
                        <a:solidFill>
                          <a:srgbClr val="FFFFFF"/>
                        </a:solidFill>
                        <a:effectLst/>
                        <a:latin typeface="Calibri" panose="020F0502020204030204" pitchFamily="34" charset="0"/>
                        <a:ea typeface="+mn-ea"/>
                        <a:cs typeface="+mn-cs"/>
                      </a:endParaRP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0070C0"/>
                    </a:solidFill>
                  </a:tcPr>
                </a:tc>
                <a:extLst>
                  <a:ext uri="{0D108BD9-81ED-4DB2-BD59-A6C34878D82A}">
                    <a16:rowId xmlns:a16="http://schemas.microsoft.com/office/drawing/2014/main" val="4016759698"/>
                  </a:ext>
                </a:extLst>
              </a:tr>
              <a:tr h="347265">
                <a:tc>
                  <a:txBody>
                    <a:bodyPr/>
                    <a:lstStyle/>
                    <a:p>
                      <a:pPr algn="ctr" fontAlgn="ctr"/>
                      <a:r>
                        <a:rPr lang="es-MX" sz="1100" b="1" i="0" u="none" strike="noStrike">
                          <a:solidFill>
                            <a:schemeClr val="tx1"/>
                          </a:solidFill>
                          <a:effectLst/>
                          <a:latin typeface="Calibri"/>
                        </a:rPr>
                        <a:t>BLOQUE 8</a:t>
                      </a:r>
                      <a:endParaRPr lang="es-MX" sz="1100" b="0" i="0" u="none" strike="noStrike">
                        <a:solidFill>
                          <a:schemeClr val="tx1"/>
                        </a:solidFill>
                        <a:effectLst/>
                        <a:latin typeface="Calibri"/>
                      </a:endParaRP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ctr"/>
                      <a:r>
                        <a:rPr lang="es-CO" sz="1100" b="0" i="0" u="none" strike="noStrike">
                          <a:solidFill>
                            <a:schemeClr val="tx1"/>
                          </a:solidFill>
                          <a:effectLst/>
                          <a:latin typeface="Calibri"/>
                        </a:rPr>
                        <a:t>1.500 M2</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ctr"/>
                      <a:r>
                        <a:rPr lang="es-MX" sz="1200" b="0" i="0" u="none" strike="noStrike">
                          <a:solidFill>
                            <a:schemeClr val="tx1"/>
                          </a:solidFill>
                          <a:effectLst/>
                          <a:latin typeface="Calibri"/>
                        </a:rPr>
                        <a:t>-</a:t>
                      </a:r>
                      <a:endParaRPr lang="es-CO" sz="1200" b="0" i="0" u="none" strike="noStrike">
                        <a:solidFill>
                          <a:schemeClr val="tx1"/>
                        </a:solidFill>
                        <a:effectLst/>
                        <a:latin typeface="Calibri"/>
                      </a:endParaRP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gridSpan="3">
                  <a:txBody>
                    <a:bodyPr/>
                    <a:lstStyle/>
                    <a:p>
                      <a:pPr algn="just" fontAlgn="ctr"/>
                      <a:r>
                        <a:rPr lang="es-ES" sz="1200" b="0" i="0" u="none" strike="noStrike">
                          <a:solidFill>
                            <a:schemeClr val="tx1"/>
                          </a:solidFill>
                          <a:effectLst/>
                          <a:latin typeface="Calibri"/>
                        </a:rPr>
                        <a:t>Centro de Industria y Servicios del Meta –</a:t>
                      </a:r>
                      <a:r>
                        <a:rPr lang="es-ES" sz="1200" b="0" i="0" u="none" strike="noStrike" baseline="0">
                          <a:solidFill>
                            <a:schemeClr val="tx1"/>
                          </a:solidFill>
                          <a:effectLst/>
                          <a:latin typeface="Calibri"/>
                        </a:rPr>
                        <a:t> </a:t>
                      </a:r>
                      <a:r>
                        <a:rPr lang="es-ES" sz="1200" b="0" i="0" u="none" strike="noStrike">
                          <a:solidFill>
                            <a:schemeClr val="tx1"/>
                          </a:solidFill>
                          <a:effectLst/>
                          <a:latin typeface="Calibri"/>
                        </a:rPr>
                        <a:t>Villavicencio</a:t>
                      </a:r>
                      <a:endParaRPr lang="es-MX" sz="1200" b="0" i="0" u="none" strike="noStrike">
                        <a:solidFill>
                          <a:schemeClr val="tx1"/>
                        </a:solidFill>
                        <a:effectLst/>
                        <a:latin typeface="Calibri"/>
                      </a:endParaRP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hMerge="1">
                  <a:txBody>
                    <a:bodyPr/>
                    <a:lstStyle/>
                    <a:p>
                      <a:pPr algn="ctr" fontAlgn="ctr"/>
                      <a:endParaRPr lang="es-CO" sz="1200" b="0" i="0" u="none" strike="noStrike">
                        <a:solidFill>
                          <a:srgbClr val="000000"/>
                        </a:solidFill>
                        <a:effectLst/>
                        <a:latin typeface="Calibri" panose="020F0502020204030204" pitchFamily="34" charset="0"/>
                      </a:endParaRP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hMerge="1">
                  <a:txBody>
                    <a:bodyPr/>
                    <a:lstStyle/>
                    <a:p>
                      <a:pPr algn="ctr" fontAlgn="ctr"/>
                      <a:endParaRPr lang="es-CO" sz="1200" b="0" i="0" u="none" strike="noStrike">
                        <a:solidFill>
                          <a:srgbClr val="000000"/>
                        </a:solidFill>
                        <a:effectLst/>
                        <a:latin typeface="Calibri" panose="020F0502020204030204" pitchFamily="34" charset="0"/>
                      </a:endParaRP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3229802230"/>
                  </a:ext>
                </a:extLst>
              </a:tr>
            </a:tbl>
          </a:graphicData>
        </a:graphic>
      </p:graphicFrame>
      <p:sp>
        <p:nvSpPr>
          <p:cNvPr id="3" name="Rectángulo 19">
            <a:extLst>
              <a:ext uri="{FF2B5EF4-FFF2-40B4-BE49-F238E27FC236}">
                <a16:creationId xmlns:a16="http://schemas.microsoft.com/office/drawing/2014/main" id="{87F98094-C504-49A9-8EAB-013CDE13E406}"/>
              </a:ext>
            </a:extLst>
          </p:cNvPr>
          <p:cNvSpPr/>
          <p:nvPr/>
        </p:nvSpPr>
        <p:spPr>
          <a:xfrm>
            <a:off x="211448" y="2302211"/>
            <a:ext cx="5891447" cy="4490934"/>
          </a:xfrm>
          <a:prstGeom prst="rect">
            <a:avLst/>
          </a:prstGeom>
          <a:no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s-CO" sz="1800" b="0" i="0" u="none" strike="noStrike" kern="1200" cap="none" spc="0" normalizeH="0" baseline="0" noProof="0">
              <a:ln>
                <a:noFill/>
              </a:ln>
              <a:solidFill>
                <a:prstClr val="white"/>
              </a:solidFill>
              <a:effectLst/>
              <a:uLnTx/>
              <a:uFillTx/>
              <a:latin typeface="Calibri"/>
              <a:ea typeface="+mn-ea"/>
              <a:cs typeface="+mn-cs"/>
            </a:endParaRPr>
          </a:p>
        </p:txBody>
      </p:sp>
      <p:sp>
        <p:nvSpPr>
          <p:cNvPr id="4" name="object 3">
            <a:extLst>
              <a:ext uri="{FF2B5EF4-FFF2-40B4-BE49-F238E27FC236}">
                <a16:creationId xmlns:a16="http://schemas.microsoft.com/office/drawing/2014/main" id="{1B4290FB-6825-414E-B7E0-6619584927B1}"/>
              </a:ext>
            </a:extLst>
          </p:cNvPr>
          <p:cNvSpPr txBox="1"/>
          <p:nvPr/>
        </p:nvSpPr>
        <p:spPr>
          <a:xfrm>
            <a:off x="495809" y="362916"/>
            <a:ext cx="5328142" cy="321242"/>
          </a:xfrm>
          <a:prstGeom prst="rect">
            <a:avLst/>
          </a:prstGeom>
        </p:spPr>
        <p:txBody>
          <a:bodyPr vert="horz" wrap="square" lIns="0" tIns="13335" rIns="0" bIns="0" rtlCol="0" anchor="t">
            <a:spAutoFit/>
          </a:bodyPr>
          <a:lstStyle/>
          <a:p>
            <a:pPr marL="12700" marR="0" lvl="0" indent="0" algn="l" defTabSz="914400" rtl="0" eaLnBrk="1" fontAlgn="auto" latinLnBrk="0" hangingPunct="1">
              <a:lnSpc>
                <a:spcPct val="100000"/>
              </a:lnSpc>
              <a:spcBef>
                <a:spcPts val="105"/>
              </a:spcBef>
              <a:spcAft>
                <a:spcPts val="0"/>
              </a:spcAft>
              <a:buClrTx/>
              <a:buSzTx/>
              <a:buFontTx/>
              <a:buNone/>
              <a:tabLst/>
              <a:defRPr/>
            </a:pPr>
            <a:r>
              <a:rPr lang="es-CO" sz="2000">
                <a:solidFill>
                  <a:srgbClr val="4471C4"/>
                </a:solidFill>
                <a:latin typeface="Arial"/>
                <a:cs typeface="Arial"/>
              </a:rPr>
              <a:t>Reforzamiento</a:t>
            </a:r>
            <a:r>
              <a:rPr kumimoji="0" lang="es-CO" sz="2000" b="0" i="0" u="none" strike="noStrike" kern="1200" cap="none" spc="0" normalizeH="0" baseline="0" noProof="0">
                <a:ln>
                  <a:noFill/>
                </a:ln>
                <a:solidFill>
                  <a:srgbClr val="4471C4"/>
                </a:solidFill>
                <a:effectLst/>
                <a:uLnTx/>
                <a:uFillTx/>
                <a:latin typeface="Arial"/>
                <a:ea typeface="+mn-ea"/>
                <a:cs typeface="Arial"/>
              </a:rPr>
              <a:t> Estructural</a:t>
            </a:r>
            <a:endParaRPr kumimoji="0" lang="es-CO" sz="2000" b="0" i="0" u="none" strike="noStrike" kern="1200" cap="none" spc="0" normalizeH="0" baseline="0" noProof="0">
              <a:ln>
                <a:noFill/>
              </a:ln>
              <a:solidFill>
                <a:prstClr val="black"/>
              </a:solidFill>
              <a:effectLst/>
              <a:uLnTx/>
              <a:uFillTx/>
              <a:latin typeface="Arial"/>
              <a:ea typeface="+mn-ea"/>
              <a:cs typeface="Arial"/>
            </a:endParaRPr>
          </a:p>
        </p:txBody>
      </p:sp>
      <p:sp>
        <p:nvSpPr>
          <p:cNvPr id="5" name="object 2">
            <a:extLst>
              <a:ext uri="{FF2B5EF4-FFF2-40B4-BE49-F238E27FC236}">
                <a16:creationId xmlns:a16="http://schemas.microsoft.com/office/drawing/2014/main" id="{03B62402-9E31-4824-9F30-04ECB9C87B3B}"/>
              </a:ext>
            </a:extLst>
          </p:cNvPr>
          <p:cNvSpPr txBox="1">
            <a:spLocks/>
          </p:cNvSpPr>
          <p:nvPr/>
        </p:nvSpPr>
        <p:spPr>
          <a:xfrm>
            <a:off x="491887" y="43106"/>
            <a:ext cx="8744878" cy="382156"/>
          </a:xfrm>
          <a:prstGeom prst="rect">
            <a:avLst/>
          </a:prstGeom>
        </p:spPr>
        <p:txBody>
          <a:bodyPr vert="horz" wrap="square" lIns="0" tIns="12700" rIns="0" bIns="0" rtlCol="0" anchor="t">
            <a:spAutoFit/>
          </a:bodyPr>
          <a:lstStyle>
            <a:lvl1pPr>
              <a:defRPr sz="2400" b="0" i="0">
                <a:solidFill>
                  <a:srgbClr val="4471C4"/>
                </a:solidFill>
                <a:latin typeface="Arial"/>
                <a:ea typeface="+mj-ea"/>
                <a:cs typeface="Arial"/>
              </a:defRPr>
            </a:lvl1pPr>
          </a:lstStyle>
          <a:p>
            <a:pPr marL="12700" defTabSz="914400">
              <a:spcBef>
                <a:spcPts val="100"/>
              </a:spcBef>
              <a:defRPr/>
            </a:pPr>
            <a:r>
              <a:rPr kumimoji="0" lang="es-MX" sz="2400" b="0" i="0" u="none" strike="noStrike" kern="0" cap="none" spc="-5" normalizeH="0" baseline="0" noProof="0">
                <a:ln>
                  <a:noFill/>
                </a:ln>
                <a:solidFill>
                  <a:srgbClr val="4471C4"/>
                </a:solidFill>
                <a:effectLst/>
                <a:uLnTx/>
                <a:uFillTx/>
                <a:latin typeface="Arial"/>
                <a:ea typeface="+mj-ea"/>
                <a:cs typeface="Arial"/>
              </a:rPr>
              <a:t>Estado Proyecto Villavicencio- Etapa </a:t>
            </a:r>
            <a:r>
              <a:rPr lang="es-MX" kern="0" spc="-5"/>
              <a:t>2 </a:t>
            </a:r>
            <a:endParaRPr kumimoji="0" lang="es-MX" sz="2400" b="0" i="0" u="none" strike="noStrike" kern="0" cap="none" spc="0" normalizeH="0" baseline="0" noProof="0">
              <a:ln>
                <a:noFill/>
              </a:ln>
              <a:solidFill>
                <a:srgbClr val="4471C4"/>
              </a:solidFill>
              <a:effectLst/>
              <a:uLnTx/>
              <a:uFillTx/>
              <a:latin typeface="Arial"/>
              <a:ea typeface="+mj-ea"/>
              <a:cs typeface="Arial"/>
            </a:endParaRPr>
          </a:p>
        </p:txBody>
      </p:sp>
      <p:sp>
        <p:nvSpPr>
          <p:cNvPr id="6" name="Rectángulo 19">
            <a:extLst>
              <a:ext uri="{FF2B5EF4-FFF2-40B4-BE49-F238E27FC236}">
                <a16:creationId xmlns:a16="http://schemas.microsoft.com/office/drawing/2014/main" id="{2B0A0883-6C58-460A-A04D-16B66FDB5630}"/>
              </a:ext>
            </a:extLst>
          </p:cNvPr>
          <p:cNvSpPr/>
          <p:nvPr/>
        </p:nvSpPr>
        <p:spPr>
          <a:xfrm>
            <a:off x="6199145" y="779520"/>
            <a:ext cx="5790807" cy="6013624"/>
          </a:xfrm>
          <a:prstGeom prst="rect">
            <a:avLst/>
          </a:prstGeom>
          <a:no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s-CO" sz="1800" b="0" i="0" u="none" strike="noStrike" kern="1200" cap="none" spc="0" normalizeH="0" baseline="0" noProof="0">
              <a:ln>
                <a:noFill/>
              </a:ln>
              <a:solidFill>
                <a:prstClr val="white"/>
              </a:solidFill>
              <a:effectLst/>
              <a:uLnTx/>
              <a:uFillTx/>
              <a:latin typeface="Calibri"/>
              <a:ea typeface="+mn-ea"/>
              <a:cs typeface="+mn-cs"/>
            </a:endParaRPr>
          </a:p>
        </p:txBody>
      </p:sp>
      <p:sp>
        <p:nvSpPr>
          <p:cNvPr id="7" name="object 3">
            <a:extLst>
              <a:ext uri="{FF2B5EF4-FFF2-40B4-BE49-F238E27FC236}">
                <a16:creationId xmlns:a16="http://schemas.microsoft.com/office/drawing/2014/main" id="{534C4835-3456-4AE0-84F9-22DA92A21802}"/>
              </a:ext>
            </a:extLst>
          </p:cNvPr>
          <p:cNvSpPr txBox="1"/>
          <p:nvPr/>
        </p:nvSpPr>
        <p:spPr>
          <a:xfrm>
            <a:off x="314814" y="2349448"/>
            <a:ext cx="5664464" cy="4589077"/>
          </a:xfrm>
          <a:prstGeom prst="rect">
            <a:avLst/>
          </a:prstGeom>
        </p:spPr>
        <p:txBody>
          <a:bodyPr vert="horz" wrap="square" lIns="0" tIns="13335" rIns="0" bIns="0" rtlCol="0" anchor="t">
            <a:spAutoFit/>
          </a:bodyPr>
          <a:lstStyle/>
          <a:p>
            <a:pPr marL="12700" algn="just">
              <a:spcBef>
                <a:spcPts val="105"/>
              </a:spcBef>
              <a:defRPr/>
            </a:pPr>
            <a:r>
              <a:rPr lang="es-MX" sz="1100" b="1">
                <a:latin typeface="Arial"/>
                <a:cs typeface="Arial"/>
              </a:rPr>
              <a:t>Actividades Ejecutadas.</a:t>
            </a:r>
            <a:endParaRPr lang="en-US" sz="1100" b="1">
              <a:latin typeface="Calibri"/>
              <a:cs typeface="Calibri"/>
            </a:endParaRPr>
          </a:p>
          <a:p>
            <a:pPr marL="184150" indent="-171450" algn="just">
              <a:spcBef>
                <a:spcPts val="105"/>
              </a:spcBef>
              <a:buFont typeface="Wingdings"/>
              <a:buChar char="ü"/>
              <a:defRPr/>
            </a:pPr>
            <a:endParaRPr lang="es-MX" sz="1100">
              <a:latin typeface="Arial"/>
              <a:cs typeface="Arial"/>
            </a:endParaRPr>
          </a:p>
          <a:p>
            <a:pPr marL="184150" indent="-171450" algn="just">
              <a:spcBef>
                <a:spcPts val="105"/>
              </a:spcBef>
              <a:buFont typeface="Wingdings"/>
              <a:buChar char="ü"/>
              <a:defRPr/>
            </a:pPr>
            <a:r>
              <a:rPr lang="es-MX" sz="1100">
                <a:latin typeface="Arial"/>
                <a:cs typeface="Arial"/>
              </a:rPr>
              <a:t>Contratista e interventoría estaban programados para iniciar el lunes 6 de marzo de 2023 según compromiso. Mediante llamada telefónica y posterior correo electrónico  recibido por parte de la Dra. Stella </a:t>
            </a:r>
            <a:r>
              <a:rPr lang="es-MX" sz="1100" err="1">
                <a:latin typeface="Arial"/>
                <a:cs typeface="Arial"/>
              </a:rPr>
              <a:t>Loboa</a:t>
            </a:r>
            <a:r>
              <a:rPr lang="es-MX" sz="1100">
                <a:latin typeface="Arial"/>
                <a:cs typeface="Arial"/>
              </a:rPr>
              <a:t>, Subdirectora del Centro de Formación, se solicitó aplazar el inicio de los contratos y proyectos hasta el 21 de marzo de 2023. </a:t>
            </a:r>
            <a:endParaRPr lang="es-MX">
              <a:latin typeface="Calibri"/>
              <a:cs typeface="Calibri"/>
            </a:endParaRPr>
          </a:p>
          <a:p>
            <a:pPr marL="184150" indent="-171450" algn="just">
              <a:spcBef>
                <a:spcPts val="105"/>
              </a:spcBef>
              <a:buFont typeface="Wingdings"/>
              <a:buChar char="ü"/>
              <a:defRPr/>
            </a:pPr>
            <a:endParaRPr lang="es-MX" sz="800">
              <a:latin typeface="Arial"/>
              <a:cs typeface="Arial"/>
            </a:endParaRPr>
          </a:p>
          <a:p>
            <a:pPr marL="184150" indent="-171450" algn="just">
              <a:spcBef>
                <a:spcPts val="105"/>
              </a:spcBef>
              <a:buFont typeface="Wingdings"/>
              <a:buChar char="ü"/>
              <a:defRPr/>
            </a:pPr>
            <a:r>
              <a:rPr lang="es-MX" sz="1100">
                <a:latin typeface="Arial"/>
                <a:cs typeface="Arial"/>
              </a:rPr>
              <a:t>El jueves 16-Mar-2023 se llevó a cabo reunión entre contratistas y el área de almacén del Centro de Formación para planear inventario de los equipos y mobiliario que recibirá el contratista bajo su custodia en el marco del plan logístico incluido en el contrato. Los inventarios se adelantarán con el acompañamiento de funcionarios del Centro de Formación, los cuales deberán firmar los formatos de entrega de espacios y equipos.</a:t>
            </a:r>
          </a:p>
          <a:p>
            <a:pPr marL="184150" indent="-171450" algn="just">
              <a:spcBef>
                <a:spcPts val="105"/>
              </a:spcBef>
              <a:buFont typeface="Wingdings"/>
              <a:buChar char="ü"/>
              <a:defRPr/>
            </a:pPr>
            <a:endParaRPr lang="es-MX" sz="600">
              <a:latin typeface="Arial"/>
              <a:cs typeface="Arial"/>
            </a:endParaRPr>
          </a:p>
          <a:p>
            <a:pPr marL="184150" indent="-171450" algn="just">
              <a:spcBef>
                <a:spcPts val="105"/>
              </a:spcBef>
              <a:buFont typeface="Wingdings"/>
              <a:buChar char="ü"/>
              <a:defRPr/>
            </a:pPr>
            <a:r>
              <a:rPr lang="es-MX" sz="1100">
                <a:latin typeface="Arial"/>
                <a:cs typeface="Arial"/>
              </a:rPr>
              <a:t>El 24-Mar-2023 se suscribió acta de entrega del bloque 8 y zona de parqueadero exterior, entre Ingeniero Mario Acosta del Grupo Técnico del Centro de Formación, contratista de obra e interventoría. En el acta de entrega se aclaró que la zona de parqueadero es con el fin de facilitar el acopio de materiales; de igual forma quedó claro que el contratista se conectará a la red de acueducto y energía del centro, e instalará micromedidores para discriminar los consumos propios de la obra y de este modo hacerse cargo de los mismos.</a:t>
            </a:r>
          </a:p>
          <a:p>
            <a:pPr marL="184150" indent="-171450" algn="just">
              <a:spcBef>
                <a:spcPts val="105"/>
              </a:spcBef>
              <a:buFont typeface="Wingdings"/>
              <a:buChar char="ü"/>
              <a:defRPr/>
            </a:pPr>
            <a:endParaRPr lang="es-MX" sz="1100">
              <a:latin typeface="Arial"/>
              <a:cs typeface="Arial"/>
            </a:endParaRPr>
          </a:p>
          <a:p>
            <a:pPr marL="184150" indent="-171450" algn="just">
              <a:spcBef>
                <a:spcPts val="105"/>
              </a:spcBef>
              <a:buFont typeface="Wingdings"/>
              <a:buChar char="ü"/>
              <a:defRPr/>
            </a:pPr>
            <a:r>
              <a:rPr lang="es-MX" sz="1100">
                <a:latin typeface="Arial"/>
                <a:cs typeface="Arial"/>
              </a:rPr>
              <a:t>El 27-Mar-2023 se suscriben actas de inicio de los contratos de obra e interventoría. El contratista adelanta actividades de cerramiento, actas de vecindad, verificación de mobiliario y equipo del bloque, y revisión de estudios y diseños entregados. </a:t>
            </a:r>
          </a:p>
          <a:p>
            <a:pPr marL="184150" indent="-171450" algn="just">
              <a:spcBef>
                <a:spcPts val="105"/>
              </a:spcBef>
              <a:buFont typeface="Wingdings"/>
              <a:buChar char="ü"/>
              <a:defRPr/>
            </a:pPr>
            <a:endParaRPr lang="es-MX" sz="1100">
              <a:latin typeface="Arial"/>
              <a:cs typeface="Arial"/>
            </a:endParaRPr>
          </a:p>
          <a:p>
            <a:pPr marL="184150" indent="-171450" algn="just">
              <a:spcBef>
                <a:spcPts val="105"/>
              </a:spcBef>
              <a:buFont typeface="Wingdings"/>
              <a:buChar char="ü"/>
              <a:defRPr/>
            </a:pPr>
            <a:endParaRPr lang="es-MX" sz="1100">
              <a:latin typeface="Arial"/>
              <a:cs typeface="Arial"/>
            </a:endParaRPr>
          </a:p>
        </p:txBody>
      </p:sp>
      <p:pic>
        <p:nvPicPr>
          <p:cNvPr id="9" name="Picture 9">
            <a:extLst>
              <a:ext uri="{FF2B5EF4-FFF2-40B4-BE49-F238E27FC236}">
                <a16:creationId xmlns:a16="http://schemas.microsoft.com/office/drawing/2014/main" id="{98779BF0-618D-B799-56CA-0D3816C9B7DC}"/>
              </a:ext>
            </a:extLst>
          </p:cNvPr>
          <p:cNvPicPr>
            <a:picLocks noChangeAspect="1"/>
          </p:cNvPicPr>
          <p:nvPr/>
        </p:nvPicPr>
        <p:blipFill>
          <a:blip r:embed="rId2" cstate="screen">
            <a:extLst>
              <a:ext uri="{28A0092B-C50C-407E-A947-70E740481C1C}">
                <a14:useLocalDpi xmlns:a14="http://schemas.microsoft.com/office/drawing/2010/main"/>
              </a:ext>
            </a:extLst>
          </a:blip>
          <a:stretch>
            <a:fillRect/>
          </a:stretch>
        </p:blipFill>
        <p:spPr>
          <a:xfrm>
            <a:off x="6334664" y="842367"/>
            <a:ext cx="5532407" cy="2844132"/>
          </a:xfrm>
          <a:prstGeom prst="rect">
            <a:avLst/>
          </a:prstGeom>
        </p:spPr>
      </p:pic>
      <p:pic>
        <p:nvPicPr>
          <p:cNvPr id="10" name="Picture 11">
            <a:extLst>
              <a:ext uri="{FF2B5EF4-FFF2-40B4-BE49-F238E27FC236}">
                <a16:creationId xmlns:a16="http://schemas.microsoft.com/office/drawing/2014/main" id="{427E9153-536D-1FF1-AF4F-A89504899A5C}"/>
              </a:ext>
            </a:extLst>
          </p:cNvPr>
          <p:cNvPicPr>
            <a:picLocks noChangeAspect="1"/>
          </p:cNvPicPr>
          <p:nvPr/>
        </p:nvPicPr>
        <p:blipFill>
          <a:blip r:embed="rId3"/>
          <a:stretch>
            <a:fillRect/>
          </a:stretch>
        </p:blipFill>
        <p:spPr>
          <a:xfrm>
            <a:off x="7053533" y="3668124"/>
            <a:ext cx="4252822" cy="2957940"/>
          </a:xfrm>
          <a:prstGeom prst="rect">
            <a:avLst/>
          </a:prstGeom>
        </p:spPr>
      </p:pic>
    </p:spTree>
    <p:extLst>
      <p:ext uri="{BB962C8B-B14F-4D97-AF65-F5344CB8AC3E}">
        <p14:creationId xmlns:p14="http://schemas.microsoft.com/office/powerpoint/2010/main" val="2256417948"/>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ángulo 19">
            <a:extLst>
              <a:ext uri="{FF2B5EF4-FFF2-40B4-BE49-F238E27FC236}">
                <a16:creationId xmlns:a16="http://schemas.microsoft.com/office/drawing/2014/main" id="{87F98094-C504-49A9-8EAB-013CDE13E406}"/>
              </a:ext>
            </a:extLst>
          </p:cNvPr>
          <p:cNvSpPr/>
          <p:nvPr/>
        </p:nvSpPr>
        <p:spPr>
          <a:xfrm>
            <a:off x="211448" y="778211"/>
            <a:ext cx="11728654" cy="6014934"/>
          </a:xfrm>
          <a:prstGeom prst="rect">
            <a:avLst/>
          </a:prstGeom>
          <a:no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s-CO" sz="1800" b="0" i="0" u="none" strike="noStrike" kern="1200" cap="none" spc="0" normalizeH="0" baseline="0" noProof="0">
              <a:ln>
                <a:noFill/>
              </a:ln>
              <a:solidFill>
                <a:prstClr val="white"/>
              </a:solidFill>
              <a:effectLst/>
              <a:uLnTx/>
              <a:uFillTx/>
              <a:latin typeface="Calibri"/>
              <a:ea typeface="+mn-ea"/>
              <a:cs typeface="+mn-cs"/>
            </a:endParaRPr>
          </a:p>
        </p:txBody>
      </p:sp>
      <p:sp>
        <p:nvSpPr>
          <p:cNvPr id="4" name="object 3">
            <a:extLst>
              <a:ext uri="{FF2B5EF4-FFF2-40B4-BE49-F238E27FC236}">
                <a16:creationId xmlns:a16="http://schemas.microsoft.com/office/drawing/2014/main" id="{1B4290FB-6825-414E-B7E0-6619584927B1}"/>
              </a:ext>
            </a:extLst>
          </p:cNvPr>
          <p:cNvSpPr txBox="1"/>
          <p:nvPr/>
        </p:nvSpPr>
        <p:spPr>
          <a:xfrm>
            <a:off x="495809" y="362916"/>
            <a:ext cx="5328142" cy="321242"/>
          </a:xfrm>
          <a:prstGeom prst="rect">
            <a:avLst/>
          </a:prstGeom>
        </p:spPr>
        <p:txBody>
          <a:bodyPr vert="horz" wrap="square" lIns="0" tIns="13335" rIns="0" bIns="0" rtlCol="0" anchor="t">
            <a:spAutoFit/>
          </a:bodyPr>
          <a:lstStyle/>
          <a:p>
            <a:pPr marL="12700" marR="0" lvl="0" indent="0" algn="l" defTabSz="914400" rtl="0" eaLnBrk="1" fontAlgn="auto" latinLnBrk="0" hangingPunct="1">
              <a:lnSpc>
                <a:spcPct val="100000"/>
              </a:lnSpc>
              <a:spcBef>
                <a:spcPts val="105"/>
              </a:spcBef>
              <a:spcAft>
                <a:spcPts val="0"/>
              </a:spcAft>
              <a:buClrTx/>
              <a:buSzTx/>
              <a:buFontTx/>
              <a:buNone/>
              <a:tabLst/>
              <a:defRPr/>
            </a:pPr>
            <a:r>
              <a:rPr lang="es-CO" sz="2000">
                <a:solidFill>
                  <a:srgbClr val="4471C4"/>
                </a:solidFill>
                <a:latin typeface="Arial"/>
                <a:cs typeface="Arial"/>
              </a:rPr>
              <a:t>Reforzamiento</a:t>
            </a:r>
            <a:r>
              <a:rPr kumimoji="0" lang="es-CO" sz="2000" b="0" i="0" u="none" strike="noStrike" kern="1200" cap="none" spc="0" normalizeH="0" baseline="0" noProof="0">
                <a:ln>
                  <a:noFill/>
                </a:ln>
                <a:solidFill>
                  <a:srgbClr val="4471C4"/>
                </a:solidFill>
                <a:effectLst/>
                <a:uLnTx/>
                <a:uFillTx/>
                <a:latin typeface="Arial"/>
                <a:ea typeface="+mn-ea"/>
                <a:cs typeface="Arial"/>
              </a:rPr>
              <a:t> Estructural</a:t>
            </a:r>
            <a:endParaRPr kumimoji="0" lang="es-CO" sz="2000" b="0" i="0" u="none" strike="noStrike" kern="1200" cap="none" spc="0" normalizeH="0" baseline="0" noProof="0">
              <a:ln>
                <a:noFill/>
              </a:ln>
              <a:solidFill>
                <a:prstClr val="black"/>
              </a:solidFill>
              <a:effectLst/>
              <a:uLnTx/>
              <a:uFillTx/>
              <a:latin typeface="Arial"/>
              <a:ea typeface="+mn-ea"/>
              <a:cs typeface="Arial"/>
            </a:endParaRPr>
          </a:p>
        </p:txBody>
      </p:sp>
      <p:sp>
        <p:nvSpPr>
          <p:cNvPr id="5" name="object 2">
            <a:extLst>
              <a:ext uri="{FF2B5EF4-FFF2-40B4-BE49-F238E27FC236}">
                <a16:creationId xmlns:a16="http://schemas.microsoft.com/office/drawing/2014/main" id="{03B62402-9E31-4824-9F30-04ECB9C87B3B}"/>
              </a:ext>
            </a:extLst>
          </p:cNvPr>
          <p:cNvSpPr txBox="1">
            <a:spLocks/>
          </p:cNvSpPr>
          <p:nvPr/>
        </p:nvSpPr>
        <p:spPr>
          <a:xfrm>
            <a:off x="491887" y="43106"/>
            <a:ext cx="8744878" cy="382156"/>
          </a:xfrm>
          <a:prstGeom prst="rect">
            <a:avLst/>
          </a:prstGeom>
        </p:spPr>
        <p:txBody>
          <a:bodyPr vert="horz" wrap="square" lIns="0" tIns="12700" rIns="0" bIns="0" rtlCol="0" anchor="t">
            <a:spAutoFit/>
          </a:bodyPr>
          <a:lstStyle>
            <a:lvl1pPr>
              <a:defRPr sz="2400" b="0" i="0">
                <a:solidFill>
                  <a:srgbClr val="4471C4"/>
                </a:solidFill>
                <a:latin typeface="Arial"/>
                <a:ea typeface="+mj-ea"/>
                <a:cs typeface="Arial"/>
              </a:defRPr>
            </a:lvl1pPr>
          </a:lstStyle>
          <a:p>
            <a:pPr marL="12700" defTabSz="914400">
              <a:spcBef>
                <a:spcPts val="100"/>
              </a:spcBef>
              <a:defRPr/>
            </a:pPr>
            <a:r>
              <a:rPr kumimoji="0" lang="es-MX" sz="2400" b="0" i="0" u="none" strike="noStrike" kern="0" cap="none" spc="-5" normalizeH="0" baseline="0" noProof="0">
                <a:ln>
                  <a:noFill/>
                </a:ln>
                <a:solidFill>
                  <a:srgbClr val="4471C4"/>
                </a:solidFill>
                <a:effectLst/>
                <a:uLnTx/>
                <a:uFillTx/>
                <a:latin typeface="Arial"/>
                <a:ea typeface="+mj-ea"/>
                <a:cs typeface="Arial"/>
              </a:rPr>
              <a:t>Estado Proyecto Villavicencio- Etapa </a:t>
            </a:r>
            <a:r>
              <a:rPr lang="es-MX" kern="0" spc="-5"/>
              <a:t>2 </a:t>
            </a:r>
            <a:endParaRPr kumimoji="0" lang="es-MX" sz="2400" b="0" i="0" u="none" strike="noStrike" kern="0" cap="none" spc="0" normalizeH="0" baseline="0" noProof="0">
              <a:ln>
                <a:noFill/>
              </a:ln>
              <a:solidFill>
                <a:srgbClr val="4471C4"/>
              </a:solidFill>
              <a:effectLst/>
              <a:uLnTx/>
              <a:uFillTx/>
              <a:latin typeface="Arial"/>
              <a:ea typeface="+mj-ea"/>
              <a:cs typeface="Arial"/>
            </a:endParaRPr>
          </a:p>
        </p:txBody>
      </p:sp>
      <p:pic>
        <p:nvPicPr>
          <p:cNvPr id="8" name="Picture 10">
            <a:extLst>
              <a:ext uri="{FF2B5EF4-FFF2-40B4-BE49-F238E27FC236}">
                <a16:creationId xmlns:a16="http://schemas.microsoft.com/office/drawing/2014/main" id="{77DCB1C5-A369-C5F8-EA15-AEE6240F0EF5}"/>
              </a:ext>
            </a:extLst>
          </p:cNvPr>
          <p:cNvPicPr>
            <a:picLocks noChangeAspect="1"/>
          </p:cNvPicPr>
          <p:nvPr/>
        </p:nvPicPr>
        <p:blipFill>
          <a:blip r:embed="rId2" cstate="screen">
            <a:extLst>
              <a:ext uri="{28A0092B-C50C-407E-A947-70E740481C1C}">
                <a14:useLocalDpi xmlns:a14="http://schemas.microsoft.com/office/drawing/2010/main"/>
              </a:ext>
            </a:extLst>
          </a:blip>
          <a:stretch>
            <a:fillRect/>
          </a:stretch>
        </p:blipFill>
        <p:spPr>
          <a:xfrm>
            <a:off x="6392174" y="975323"/>
            <a:ext cx="4554746" cy="2563842"/>
          </a:xfrm>
          <a:prstGeom prst="rect">
            <a:avLst/>
          </a:prstGeom>
        </p:spPr>
      </p:pic>
      <p:pic>
        <p:nvPicPr>
          <p:cNvPr id="12" name="Picture 12">
            <a:extLst>
              <a:ext uri="{FF2B5EF4-FFF2-40B4-BE49-F238E27FC236}">
                <a16:creationId xmlns:a16="http://schemas.microsoft.com/office/drawing/2014/main" id="{1D4F3A5D-8CA0-B7B5-43AB-53715F956FC6}"/>
              </a:ext>
            </a:extLst>
          </p:cNvPr>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a:off x="1015042" y="975324"/>
            <a:ext cx="4612256" cy="2563842"/>
          </a:xfrm>
          <a:prstGeom prst="rect">
            <a:avLst/>
          </a:prstGeom>
        </p:spPr>
      </p:pic>
      <p:pic>
        <p:nvPicPr>
          <p:cNvPr id="13" name="Picture 13">
            <a:extLst>
              <a:ext uri="{FF2B5EF4-FFF2-40B4-BE49-F238E27FC236}">
                <a16:creationId xmlns:a16="http://schemas.microsoft.com/office/drawing/2014/main" id="{4735C33C-9DA1-40EA-763A-C214263DBC0E}"/>
              </a:ext>
            </a:extLst>
          </p:cNvPr>
          <p:cNvPicPr>
            <a:picLocks noChangeAspect="1"/>
          </p:cNvPicPr>
          <p:nvPr/>
        </p:nvPicPr>
        <p:blipFill rotWithShape="1">
          <a:blip r:embed="rId4" cstate="screen">
            <a:extLst>
              <a:ext uri="{28A0092B-C50C-407E-A947-70E740481C1C}">
                <a14:useLocalDpi xmlns:a14="http://schemas.microsoft.com/office/drawing/2010/main"/>
              </a:ext>
            </a:extLst>
          </a:blip>
          <a:srcRect l="-109"/>
          <a:stretch/>
        </p:blipFill>
        <p:spPr>
          <a:xfrm>
            <a:off x="1009997" y="3622375"/>
            <a:ext cx="4602934" cy="2959849"/>
          </a:xfrm>
          <a:prstGeom prst="rect">
            <a:avLst/>
          </a:prstGeom>
        </p:spPr>
      </p:pic>
      <p:pic>
        <p:nvPicPr>
          <p:cNvPr id="14" name="Picture 14">
            <a:extLst>
              <a:ext uri="{FF2B5EF4-FFF2-40B4-BE49-F238E27FC236}">
                <a16:creationId xmlns:a16="http://schemas.microsoft.com/office/drawing/2014/main" id="{030E50DC-5C8E-1786-7325-8E3FED7115F6}"/>
              </a:ext>
            </a:extLst>
          </p:cNvPr>
          <p:cNvPicPr>
            <a:picLocks noChangeAspect="1"/>
          </p:cNvPicPr>
          <p:nvPr/>
        </p:nvPicPr>
        <p:blipFill rotWithShape="1">
          <a:blip r:embed="rId5" cstate="screen">
            <a:extLst>
              <a:ext uri="{28A0092B-C50C-407E-A947-70E740481C1C}">
                <a14:useLocalDpi xmlns:a14="http://schemas.microsoft.com/office/drawing/2010/main"/>
              </a:ext>
            </a:extLst>
          </a:blip>
          <a:srcRect/>
          <a:stretch/>
        </p:blipFill>
        <p:spPr>
          <a:xfrm>
            <a:off x="6392173" y="3622375"/>
            <a:ext cx="4540382" cy="2947930"/>
          </a:xfrm>
          <a:prstGeom prst="rect">
            <a:avLst/>
          </a:prstGeom>
        </p:spPr>
      </p:pic>
    </p:spTree>
    <p:extLst>
      <p:ext uri="{BB962C8B-B14F-4D97-AF65-F5344CB8AC3E}">
        <p14:creationId xmlns:p14="http://schemas.microsoft.com/office/powerpoint/2010/main" val="1307455050"/>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 name="Rectángulo 13">
            <a:extLst>
              <a:ext uri="{FF2B5EF4-FFF2-40B4-BE49-F238E27FC236}">
                <a16:creationId xmlns:a16="http://schemas.microsoft.com/office/drawing/2014/main" id="{050E3008-23C5-4460-A74B-723A7B29AA78}"/>
              </a:ext>
            </a:extLst>
          </p:cNvPr>
          <p:cNvSpPr/>
          <p:nvPr/>
        </p:nvSpPr>
        <p:spPr>
          <a:xfrm>
            <a:off x="310013" y="399663"/>
            <a:ext cx="5405611" cy="285784"/>
          </a:xfrm>
          <a:prstGeom prst="rect">
            <a:avLst/>
          </a:prstGeom>
        </p:spPr>
        <p:txBody>
          <a:bodyPr wrap="square">
            <a:spAutoFit/>
          </a:bodyPr>
          <a:lstStyle/>
          <a:p>
            <a:pPr algn="just">
              <a:lnSpc>
                <a:spcPct val="115000"/>
              </a:lnSpc>
              <a:spcAft>
                <a:spcPts val="1000"/>
              </a:spcAft>
            </a:pPr>
            <a:r>
              <a:rPr lang="es-MX" sz="1200">
                <a:solidFill>
                  <a:schemeClr val="accent1">
                    <a:lumMod val="75000"/>
                  </a:schemeClr>
                </a:solidFill>
                <a:latin typeface="Century Gothic" panose="020B0502020202020204" pitchFamily="34" charset="0"/>
                <a:ea typeface="Calibri" panose="020F0502020204030204" pitchFamily="34" charset="0"/>
                <a:cs typeface="Times New Roman" panose="02020603050405020304" pitchFamily="18" charset="0"/>
              </a:rPr>
              <a:t> </a:t>
            </a:r>
          </a:p>
        </p:txBody>
      </p:sp>
      <p:sp>
        <p:nvSpPr>
          <p:cNvPr id="4" name="object 3">
            <a:extLst>
              <a:ext uri="{FF2B5EF4-FFF2-40B4-BE49-F238E27FC236}">
                <a16:creationId xmlns:a16="http://schemas.microsoft.com/office/drawing/2014/main" id="{5D49AC61-71BB-4EC3-B03F-53DB1363AD51}"/>
              </a:ext>
            </a:extLst>
          </p:cNvPr>
          <p:cNvSpPr txBox="1"/>
          <p:nvPr/>
        </p:nvSpPr>
        <p:spPr>
          <a:xfrm>
            <a:off x="262535" y="352695"/>
            <a:ext cx="5328142" cy="321242"/>
          </a:xfrm>
          <a:prstGeom prst="rect">
            <a:avLst/>
          </a:prstGeom>
        </p:spPr>
        <p:txBody>
          <a:bodyPr vert="horz" wrap="square" lIns="0" tIns="13335" rIns="0" bIns="0" rtlCol="0">
            <a:spAutoFit/>
          </a:bodyPr>
          <a:lstStyle/>
          <a:p>
            <a:pPr marL="12700" marR="0" lvl="0" indent="0" algn="l" defTabSz="914400" rtl="0" eaLnBrk="1" fontAlgn="auto" latinLnBrk="0" hangingPunct="1">
              <a:lnSpc>
                <a:spcPct val="100000"/>
              </a:lnSpc>
              <a:spcBef>
                <a:spcPts val="105"/>
              </a:spcBef>
              <a:spcAft>
                <a:spcPts val="0"/>
              </a:spcAft>
              <a:buClrTx/>
              <a:buSzTx/>
              <a:buFontTx/>
              <a:buNone/>
              <a:tabLst/>
              <a:defRPr/>
            </a:pPr>
            <a:r>
              <a:rPr kumimoji="0" lang="es-CO" sz="2000" b="0" i="0" u="none" strike="noStrike" kern="1200" cap="none" spc="0" normalizeH="0" baseline="0" dirty="0">
                <a:ln>
                  <a:noFill/>
                </a:ln>
                <a:solidFill>
                  <a:srgbClr val="4471C4"/>
                </a:solidFill>
                <a:effectLst/>
                <a:uLnTx/>
                <a:uFillTx/>
                <a:latin typeface="Arial"/>
                <a:ea typeface="+mn-ea"/>
                <a:cs typeface="Arial"/>
              </a:rPr>
              <a:t>Ajuste a Diseños – Reforzamiento Estructural</a:t>
            </a:r>
            <a:endParaRPr kumimoji="0" lang="es-CO" sz="2000" b="0" i="0" u="none" strike="noStrike" kern="1200" cap="none" spc="0" normalizeH="0" baseline="0" dirty="0">
              <a:ln>
                <a:noFill/>
              </a:ln>
              <a:solidFill>
                <a:prstClr val="black"/>
              </a:solidFill>
              <a:effectLst/>
              <a:uLnTx/>
              <a:uFillTx/>
              <a:latin typeface="Arial"/>
              <a:ea typeface="+mn-ea"/>
              <a:cs typeface="Arial"/>
            </a:endParaRPr>
          </a:p>
        </p:txBody>
      </p:sp>
      <p:sp>
        <p:nvSpPr>
          <p:cNvPr id="5" name="object 2">
            <a:extLst>
              <a:ext uri="{FF2B5EF4-FFF2-40B4-BE49-F238E27FC236}">
                <a16:creationId xmlns:a16="http://schemas.microsoft.com/office/drawing/2014/main" id="{C40D73DA-E8E3-4B5A-9CF5-77D17D66707B}"/>
              </a:ext>
            </a:extLst>
          </p:cNvPr>
          <p:cNvSpPr txBox="1">
            <a:spLocks/>
          </p:cNvSpPr>
          <p:nvPr/>
        </p:nvSpPr>
        <p:spPr>
          <a:xfrm>
            <a:off x="258613" y="23932"/>
            <a:ext cx="8744878" cy="382156"/>
          </a:xfrm>
          <a:prstGeom prst="rect">
            <a:avLst/>
          </a:prstGeom>
        </p:spPr>
        <p:txBody>
          <a:bodyPr vert="horz" wrap="square" lIns="0" tIns="12700" rIns="0" bIns="0" rtlCol="0">
            <a:spAutoFit/>
          </a:bodyPr>
          <a:lstStyle>
            <a:lvl1pPr>
              <a:defRPr sz="2400" b="0" i="0">
                <a:solidFill>
                  <a:srgbClr val="4471C4"/>
                </a:solidFill>
                <a:latin typeface="Arial"/>
                <a:ea typeface="+mj-ea"/>
                <a:cs typeface="Arial"/>
              </a:defRPr>
            </a:lvl1pPr>
          </a:lstStyle>
          <a:p>
            <a:pPr marL="12700">
              <a:spcBef>
                <a:spcPts val="100"/>
              </a:spcBef>
            </a:pPr>
            <a:r>
              <a:rPr lang="es-MX" kern="0" spc="-5" dirty="0"/>
              <a:t>Estado Proyecto Bogotá - Torre Occidental - Etapa 1 </a:t>
            </a:r>
            <a:endParaRPr lang="es-MX" kern="0" dirty="0"/>
          </a:p>
        </p:txBody>
      </p:sp>
      <p:graphicFrame>
        <p:nvGraphicFramePr>
          <p:cNvPr id="2" name="Tabla 1">
            <a:extLst>
              <a:ext uri="{FF2B5EF4-FFF2-40B4-BE49-F238E27FC236}">
                <a16:creationId xmlns:a16="http://schemas.microsoft.com/office/drawing/2014/main" id="{BAA8CB3D-4E6B-E9F3-F98F-812720B5D907}"/>
              </a:ext>
            </a:extLst>
          </p:cNvPr>
          <p:cNvGraphicFramePr>
            <a:graphicFrameLocks noGrp="1"/>
          </p:cNvGraphicFramePr>
          <p:nvPr>
            <p:extLst>
              <p:ext uri="{D42A27DB-BD31-4B8C-83A1-F6EECF244321}">
                <p14:modId xmlns:p14="http://schemas.microsoft.com/office/powerpoint/2010/main" val="421317660"/>
              </p:ext>
            </p:extLst>
          </p:nvPr>
        </p:nvGraphicFramePr>
        <p:xfrm>
          <a:off x="136286" y="708980"/>
          <a:ext cx="6569314" cy="1019613"/>
        </p:xfrm>
        <a:graphic>
          <a:graphicData uri="http://schemas.openxmlformats.org/drawingml/2006/table">
            <a:tbl>
              <a:tblPr/>
              <a:tblGrid>
                <a:gridCol w="1895714">
                  <a:extLst>
                    <a:ext uri="{9D8B030D-6E8A-4147-A177-3AD203B41FA5}">
                      <a16:colId xmlns:a16="http://schemas.microsoft.com/office/drawing/2014/main" val="20000"/>
                    </a:ext>
                  </a:extLst>
                </a:gridCol>
                <a:gridCol w="1117600">
                  <a:extLst>
                    <a:ext uri="{9D8B030D-6E8A-4147-A177-3AD203B41FA5}">
                      <a16:colId xmlns:a16="http://schemas.microsoft.com/office/drawing/2014/main" val="20001"/>
                    </a:ext>
                  </a:extLst>
                </a:gridCol>
                <a:gridCol w="1066800">
                  <a:extLst>
                    <a:ext uri="{9D8B030D-6E8A-4147-A177-3AD203B41FA5}">
                      <a16:colId xmlns:a16="http://schemas.microsoft.com/office/drawing/2014/main" val="1978876319"/>
                    </a:ext>
                  </a:extLst>
                </a:gridCol>
                <a:gridCol w="901700">
                  <a:extLst>
                    <a:ext uri="{9D8B030D-6E8A-4147-A177-3AD203B41FA5}">
                      <a16:colId xmlns:a16="http://schemas.microsoft.com/office/drawing/2014/main" val="20002"/>
                    </a:ext>
                  </a:extLst>
                </a:gridCol>
                <a:gridCol w="1041400">
                  <a:extLst>
                    <a:ext uri="{9D8B030D-6E8A-4147-A177-3AD203B41FA5}">
                      <a16:colId xmlns:a16="http://schemas.microsoft.com/office/drawing/2014/main" val="20003"/>
                    </a:ext>
                  </a:extLst>
                </a:gridCol>
                <a:gridCol w="546100">
                  <a:extLst>
                    <a:ext uri="{9D8B030D-6E8A-4147-A177-3AD203B41FA5}">
                      <a16:colId xmlns:a16="http://schemas.microsoft.com/office/drawing/2014/main" val="3158225201"/>
                    </a:ext>
                  </a:extLst>
                </a:gridCol>
              </a:tblGrid>
              <a:tr h="470381">
                <a:tc>
                  <a:txBody>
                    <a:bodyPr/>
                    <a:lstStyle/>
                    <a:p>
                      <a:pPr algn="ctr" fontAlgn="ctr"/>
                      <a:r>
                        <a:rPr lang="es-CO" sz="1050" b="1" i="0" u="none" strike="noStrike" dirty="0">
                          <a:solidFill>
                            <a:srgbClr val="FFFFFF"/>
                          </a:solidFill>
                          <a:effectLst/>
                          <a:latin typeface="Calibri" panose="020F0502020204030204" pitchFamily="34" charset="0"/>
                        </a:rPr>
                        <a:t>VALOR PROYECTO</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0070C0"/>
                    </a:solidFill>
                  </a:tcPr>
                </a:tc>
                <a:tc>
                  <a:txBody>
                    <a:bodyPr/>
                    <a:lstStyle/>
                    <a:p>
                      <a:pPr algn="ctr" fontAlgn="ctr"/>
                      <a:r>
                        <a:rPr lang="es-CO" sz="1050" b="1" i="0" u="none" strike="noStrike" dirty="0">
                          <a:solidFill>
                            <a:srgbClr val="FFFFFF"/>
                          </a:solidFill>
                          <a:effectLst/>
                          <a:latin typeface="Calibri" panose="020F0502020204030204" pitchFamily="34" charset="0"/>
                        </a:rPr>
                        <a:t>FECHA INICIO </a:t>
                      </a:r>
                    </a:p>
                    <a:p>
                      <a:pPr algn="ctr" fontAlgn="ctr"/>
                      <a:r>
                        <a:rPr lang="es-CO" sz="1050" b="1" i="0" u="none" strike="noStrike" dirty="0">
                          <a:solidFill>
                            <a:srgbClr val="FFFFFF"/>
                          </a:solidFill>
                          <a:effectLst/>
                          <a:latin typeface="Calibri" panose="020F0502020204030204" pitchFamily="34" charset="0"/>
                        </a:rPr>
                        <a:t>E1</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0070C0"/>
                    </a:solidFill>
                  </a:tcPr>
                </a:tc>
                <a:tc>
                  <a:txBody>
                    <a:bodyPr/>
                    <a:lstStyle/>
                    <a:p>
                      <a:pPr marL="0" marR="0" lvl="0" indent="0" algn="ctr" defTabSz="914400" eaLnBrk="1" fontAlgn="ctr" latinLnBrk="0" hangingPunct="1">
                        <a:lnSpc>
                          <a:spcPct val="100000"/>
                        </a:lnSpc>
                        <a:spcBef>
                          <a:spcPts val="0"/>
                        </a:spcBef>
                        <a:spcAft>
                          <a:spcPts val="0"/>
                        </a:spcAft>
                        <a:buClrTx/>
                        <a:buSzTx/>
                        <a:buFontTx/>
                        <a:buNone/>
                        <a:tabLst/>
                        <a:defRPr/>
                      </a:pPr>
                      <a:r>
                        <a:rPr lang="es-CO" sz="1050" b="1" i="0" u="none" strike="noStrike" dirty="0">
                          <a:solidFill>
                            <a:srgbClr val="FFFFFF"/>
                          </a:solidFill>
                          <a:effectLst/>
                          <a:latin typeface="Calibri" panose="020F0502020204030204" pitchFamily="34" charset="0"/>
                        </a:rPr>
                        <a:t>FECHA FIN </a:t>
                      </a:r>
                    </a:p>
                    <a:p>
                      <a:pPr marL="0" marR="0" lvl="0" indent="0" algn="ctr" defTabSz="914400" eaLnBrk="1" fontAlgn="ctr" latinLnBrk="0" hangingPunct="1">
                        <a:lnSpc>
                          <a:spcPct val="100000"/>
                        </a:lnSpc>
                        <a:spcBef>
                          <a:spcPts val="0"/>
                        </a:spcBef>
                        <a:spcAft>
                          <a:spcPts val="0"/>
                        </a:spcAft>
                        <a:buClrTx/>
                        <a:buSzTx/>
                        <a:buFontTx/>
                        <a:buNone/>
                        <a:tabLst/>
                        <a:defRPr/>
                      </a:pPr>
                      <a:r>
                        <a:rPr lang="es-CO" sz="1050" b="1" i="0" u="none" strike="noStrike" dirty="0">
                          <a:solidFill>
                            <a:srgbClr val="FFFFFF"/>
                          </a:solidFill>
                          <a:effectLst/>
                          <a:latin typeface="Calibri" panose="020F0502020204030204" pitchFamily="34" charset="0"/>
                        </a:rPr>
                        <a:t>E1</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0070C0"/>
                    </a:solidFill>
                  </a:tcPr>
                </a:tc>
                <a:tc gridSpan="3">
                  <a:txBody>
                    <a:bodyPr/>
                    <a:lstStyle/>
                    <a:p>
                      <a:pPr algn="ctr" fontAlgn="ctr"/>
                      <a:r>
                        <a:rPr lang="es-ES" sz="1050" b="1" i="0" u="none" strike="noStrike" dirty="0">
                          <a:solidFill>
                            <a:srgbClr val="FFFFFF"/>
                          </a:solidFill>
                          <a:effectLst/>
                          <a:latin typeface="Calibri" panose="020F0502020204030204" pitchFamily="34" charset="0"/>
                        </a:rPr>
                        <a:t>PORCENTAJES DE AVANCE ETAPA CON CORTE AL  26/03/2023</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0070C0"/>
                    </a:solidFill>
                  </a:tcPr>
                </a:tc>
                <a:tc hMerge="1">
                  <a:txBody>
                    <a:bodyPr/>
                    <a:lstStyle/>
                    <a:p>
                      <a:endParaRPr lang="es-CO"/>
                    </a:p>
                  </a:txBody>
                  <a:tcPr/>
                </a:tc>
                <a:tc hMerge="1">
                  <a:txBody>
                    <a:bodyPr/>
                    <a:lstStyle/>
                    <a:p>
                      <a:pPr algn="ctr" fontAlgn="ctr"/>
                      <a:endParaRPr lang="es-ES" sz="1200" b="1" i="0" u="none" strike="noStrike" dirty="0">
                        <a:solidFill>
                          <a:srgbClr val="FFFFFF"/>
                        </a:solidFill>
                        <a:effectLst/>
                        <a:latin typeface="Calibri" panose="020F0502020204030204" pitchFamily="34" charset="0"/>
                      </a:endParaRP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0070C0"/>
                    </a:solidFill>
                  </a:tcPr>
                </a:tc>
                <a:extLst>
                  <a:ext uri="{0D108BD9-81ED-4DB2-BD59-A6C34878D82A}">
                    <a16:rowId xmlns:a16="http://schemas.microsoft.com/office/drawing/2014/main" val="10000"/>
                  </a:ext>
                </a:extLst>
              </a:tr>
              <a:tr h="274616">
                <a:tc rowSpan="2">
                  <a:txBody>
                    <a:bodyPr/>
                    <a:lstStyle/>
                    <a:p>
                      <a:pPr algn="ctr" fontAlgn="ctr"/>
                      <a:r>
                        <a:rPr lang="es-CO" sz="1100" b="0" i="0" u="none" strike="noStrike" dirty="0">
                          <a:solidFill>
                            <a:schemeClr val="tx1"/>
                          </a:solidFill>
                          <a:effectLst/>
                          <a:latin typeface="Calibri" panose="020F0502020204030204" pitchFamily="34" charset="0"/>
                          <a:ea typeface="+mn-ea"/>
                          <a:cs typeface="+mn-cs"/>
                        </a:rPr>
                        <a:t>$1.109.049.479</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rowSpan="2">
                  <a:txBody>
                    <a:bodyPr/>
                    <a:lstStyle/>
                    <a:p>
                      <a:pPr algn="ctr" fontAlgn="ctr"/>
                      <a:r>
                        <a:rPr lang="es-CO" sz="1100" b="0" i="0" u="none" strike="noStrike" dirty="0">
                          <a:solidFill>
                            <a:schemeClr val="tx1"/>
                          </a:solidFill>
                          <a:effectLst/>
                          <a:latin typeface="Calibri" panose="020F0502020204030204" pitchFamily="34" charset="0"/>
                        </a:rPr>
                        <a:t>11/08/2021</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rowSpan="2">
                  <a:txBody>
                    <a:bodyPr/>
                    <a:lstStyle/>
                    <a:p>
                      <a:pPr marL="0" marR="0" indent="0" algn="ctr" defTabSz="914400" eaLnBrk="1" fontAlgn="ctr" latinLnBrk="0" hangingPunct="1">
                        <a:lnSpc>
                          <a:spcPct val="100000"/>
                        </a:lnSpc>
                        <a:spcBef>
                          <a:spcPts val="0"/>
                        </a:spcBef>
                        <a:spcAft>
                          <a:spcPts val="0"/>
                        </a:spcAft>
                        <a:buClrTx/>
                        <a:buSzTx/>
                        <a:buFontTx/>
                        <a:buNone/>
                        <a:tabLst/>
                        <a:defRPr/>
                      </a:pPr>
                      <a:r>
                        <a:rPr lang="es-CO" sz="1100" b="0" i="0" u="none" strike="noStrike" dirty="0">
                          <a:solidFill>
                            <a:schemeClr val="tx1"/>
                          </a:solidFill>
                          <a:effectLst/>
                          <a:latin typeface="Calibri" panose="020F0502020204030204" pitchFamily="34" charset="0"/>
                          <a:ea typeface="+mn-ea"/>
                          <a:cs typeface="+mn-cs"/>
                        </a:rPr>
                        <a:t>09/02/2023</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ctr"/>
                      <a:r>
                        <a:rPr lang="es-CO" sz="1200" b="1" i="0" u="none" strike="noStrike" dirty="0">
                          <a:solidFill>
                            <a:srgbClr val="000000"/>
                          </a:solidFill>
                          <a:effectLst/>
                          <a:latin typeface="Calibri" panose="020F0502020204030204" pitchFamily="34" charset="0"/>
                        </a:rPr>
                        <a:t>Programado</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ctr"/>
                      <a:r>
                        <a:rPr lang="es-CO" sz="1200" b="0" i="0" u="none" strike="noStrike" dirty="0">
                          <a:solidFill>
                            <a:schemeClr val="tx1"/>
                          </a:solidFill>
                          <a:effectLst/>
                          <a:latin typeface="Calibri" panose="020F0502020204030204" pitchFamily="34" charset="0"/>
                        </a:rPr>
                        <a:t>100 %</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rowSpan="2">
                  <a:txBody>
                    <a:bodyPr/>
                    <a:lstStyle/>
                    <a:p>
                      <a:pPr algn="ctr" fontAlgn="ctr"/>
                      <a:r>
                        <a:rPr lang="es-CO" sz="1200" b="1" i="0" u="none" strike="noStrike" dirty="0">
                          <a:solidFill>
                            <a:srgbClr val="FF0000"/>
                          </a:solidFill>
                          <a:effectLst/>
                          <a:latin typeface="Calibri" panose="020F0502020204030204" pitchFamily="34" charset="0"/>
                        </a:rPr>
                        <a:t>-</a:t>
                      </a:r>
                      <a:r>
                        <a:rPr lang="es-CO" sz="1100" b="1" i="0" u="none" strike="noStrike" dirty="0">
                          <a:solidFill>
                            <a:srgbClr val="FF0000"/>
                          </a:solidFill>
                          <a:effectLst/>
                          <a:latin typeface="Calibri" panose="020F0502020204030204" pitchFamily="34" charset="0"/>
                        </a:rPr>
                        <a:t>5,00 %</a:t>
                      </a:r>
                      <a:endParaRPr lang="es-CO" sz="1200" b="1" i="0" u="none" strike="noStrike" dirty="0">
                        <a:solidFill>
                          <a:srgbClr val="FF0000"/>
                        </a:solidFill>
                        <a:effectLst/>
                        <a:latin typeface="Calibri" panose="020F0502020204030204" pitchFamily="34" charset="0"/>
                      </a:endParaRP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10001"/>
                  </a:ext>
                </a:extLst>
              </a:tr>
              <a:tr h="274616">
                <a:tc vMerge="1">
                  <a:txBody>
                    <a:bodyPr/>
                    <a:lstStyle/>
                    <a:p>
                      <a:endParaRPr lang="es-CO"/>
                    </a:p>
                  </a:txBody>
                  <a:tcPr/>
                </a:tc>
                <a:tc vMerge="1">
                  <a:txBody>
                    <a:bodyPr/>
                    <a:lstStyle/>
                    <a:p>
                      <a:endParaRPr lang="es-CO"/>
                    </a:p>
                  </a:txBody>
                  <a:tcPr/>
                </a:tc>
                <a:tc vMerge="1">
                  <a:txBody>
                    <a:bodyPr/>
                    <a:lstStyle/>
                    <a:p>
                      <a:pPr algn="l" fontAlgn="ctr"/>
                      <a:endParaRPr lang="es-CO" sz="1200" b="1" i="0" u="none" strike="noStrike" dirty="0">
                        <a:solidFill>
                          <a:srgbClr val="000000"/>
                        </a:solidFill>
                        <a:effectLst/>
                        <a:latin typeface="Calibri" panose="020F0502020204030204" pitchFamily="34" charset="0"/>
                      </a:endParaRP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ctr"/>
                      <a:r>
                        <a:rPr lang="es-CO" sz="1200" b="1" i="0" u="none" strike="noStrike" dirty="0">
                          <a:solidFill>
                            <a:srgbClr val="000000"/>
                          </a:solidFill>
                          <a:effectLst/>
                          <a:latin typeface="Calibri" panose="020F0502020204030204" pitchFamily="34" charset="0"/>
                        </a:rPr>
                        <a:t>Ejecutado</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ctr"/>
                      <a:r>
                        <a:rPr lang="es-CO" sz="1200" b="0" i="0" u="none" strike="noStrike" dirty="0">
                          <a:solidFill>
                            <a:schemeClr val="tx1"/>
                          </a:solidFill>
                          <a:effectLst/>
                          <a:latin typeface="Calibri" panose="020F0502020204030204" pitchFamily="34" charset="0"/>
                        </a:rPr>
                        <a:t>95 %</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vMerge="1">
                  <a:txBody>
                    <a:bodyPr/>
                    <a:lstStyle/>
                    <a:p>
                      <a:endParaRPr lang="es-CO"/>
                    </a:p>
                  </a:txBody>
                  <a:tcPr/>
                </a:tc>
                <a:extLst>
                  <a:ext uri="{0D108BD9-81ED-4DB2-BD59-A6C34878D82A}">
                    <a16:rowId xmlns:a16="http://schemas.microsoft.com/office/drawing/2014/main" val="10002"/>
                  </a:ext>
                </a:extLst>
              </a:tr>
            </a:tbl>
          </a:graphicData>
        </a:graphic>
      </p:graphicFrame>
      <p:graphicFrame>
        <p:nvGraphicFramePr>
          <p:cNvPr id="8" name="Tabla 7">
            <a:extLst>
              <a:ext uri="{FF2B5EF4-FFF2-40B4-BE49-F238E27FC236}">
                <a16:creationId xmlns:a16="http://schemas.microsoft.com/office/drawing/2014/main" id="{55364EBA-0186-7905-3E19-FB9EA6605D70}"/>
              </a:ext>
            </a:extLst>
          </p:cNvPr>
          <p:cNvGraphicFramePr>
            <a:graphicFrameLocks noGrp="1"/>
          </p:cNvGraphicFramePr>
          <p:nvPr>
            <p:extLst>
              <p:ext uri="{D42A27DB-BD31-4B8C-83A1-F6EECF244321}">
                <p14:modId xmlns:p14="http://schemas.microsoft.com/office/powerpoint/2010/main" val="1977541347"/>
              </p:ext>
            </p:extLst>
          </p:nvPr>
        </p:nvGraphicFramePr>
        <p:xfrm>
          <a:off x="6783524" y="710106"/>
          <a:ext cx="5112961" cy="1019613"/>
        </p:xfrm>
        <a:graphic>
          <a:graphicData uri="http://schemas.openxmlformats.org/drawingml/2006/table">
            <a:tbl>
              <a:tblPr/>
              <a:tblGrid>
                <a:gridCol w="2376769">
                  <a:extLst>
                    <a:ext uri="{9D8B030D-6E8A-4147-A177-3AD203B41FA5}">
                      <a16:colId xmlns:a16="http://schemas.microsoft.com/office/drawing/2014/main" val="1792233652"/>
                    </a:ext>
                  </a:extLst>
                </a:gridCol>
                <a:gridCol w="854172">
                  <a:extLst>
                    <a:ext uri="{9D8B030D-6E8A-4147-A177-3AD203B41FA5}">
                      <a16:colId xmlns:a16="http://schemas.microsoft.com/office/drawing/2014/main" val="1210929885"/>
                    </a:ext>
                  </a:extLst>
                </a:gridCol>
                <a:gridCol w="1882020">
                  <a:extLst>
                    <a:ext uri="{9D8B030D-6E8A-4147-A177-3AD203B41FA5}">
                      <a16:colId xmlns:a16="http://schemas.microsoft.com/office/drawing/2014/main" val="3856960163"/>
                    </a:ext>
                  </a:extLst>
                </a:gridCol>
              </a:tblGrid>
              <a:tr h="130260">
                <a:tc>
                  <a:txBody>
                    <a:bodyPr/>
                    <a:lstStyle/>
                    <a:p>
                      <a:pPr marL="0" algn="ctr" fontAlgn="ctr"/>
                      <a:r>
                        <a:rPr lang="es-CO" sz="1050" b="1" i="0" u="none" strike="noStrike" dirty="0">
                          <a:solidFill>
                            <a:srgbClr val="FFFFFF"/>
                          </a:solidFill>
                          <a:effectLst/>
                          <a:latin typeface="Calibri" panose="020F0502020204030204" pitchFamily="34" charset="0"/>
                          <a:ea typeface="+mn-ea"/>
                          <a:cs typeface="+mn-cs"/>
                        </a:rPr>
                        <a:t>ALCANCE</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0070C0"/>
                    </a:solidFill>
                  </a:tcPr>
                </a:tc>
                <a:tc>
                  <a:txBody>
                    <a:bodyPr/>
                    <a:lstStyle/>
                    <a:p>
                      <a:pPr marL="0" algn="ctr" fontAlgn="ctr"/>
                      <a:r>
                        <a:rPr lang="es-CO" sz="1050" b="1" i="0" u="none" strike="noStrike" dirty="0">
                          <a:solidFill>
                            <a:srgbClr val="FFFFFF"/>
                          </a:solidFill>
                          <a:effectLst/>
                          <a:latin typeface="Calibri" panose="020F0502020204030204" pitchFamily="34" charset="0"/>
                          <a:ea typeface="+mn-ea"/>
                          <a:cs typeface="+mn-cs"/>
                        </a:rPr>
                        <a:t>AREA PRIORIZADA</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0070C0"/>
                    </a:solidFill>
                  </a:tcPr>
                </a:tc>
                <a:tc>
                  <a:txBody>
                    <a:bodyPr/>
                    <a:lstStyle/>
                    <a:p>
                      <a:pPr marL="0" algn="ctr" fontAlgn="ctr"/>
                      <a:r>
                        <a:rPr lang="es-CO" sz="1200" b="1" i="0" u="none" strike="noStrike" dirty="0">
                          <a:solidFill>
                            <a:srgbClr val="FFFFFF"/>
                          </a:solidFill>
                          <a:effectLst/>
                          <a:latin typeface="Calibri" panose="020F0502020204030204" pitchFamily="34" charset="0"/>
                          <a:ea typeface="+mn-ea"/>
                          <a:cs typeface="+mn-cs"/>
                        </a:rPr>
                        <a:t>USO</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0070C0"/>
                    </a:solidFill>
                  </a:tcPr>
                </a:tc>
                <a:extLst>
                  <a:ext uri="{0D108BD9-81ED-4DB2-BD59-A6C34878D82A}">
                    <a16:rowId xmlns:a16="http://schemas.microsoft.com/office/drawing/2014/main" val="3051132094"/>
                  </a:ext>
                </a:extLst>
              </a:tr>
              <a:tr h="237543">
                <a:tc rowSpan="2">
                  <a:txBody>
                    <a:bodyPr/>
                    <a:lstStyle/>
                    <a:p>
                      <a:pPr algn="ctr" fontAlgn="ctr"/>
                      <a:r>
                        <a:rPr lang="es-CO" sz="1100" b="1" i="0" u="none" strike="noStrike" dirty="0">
                          <a:solidFill>
                            <a:schemeClr val="tx1"/>
                          </a:solidFill>
                          <a:effectLst/>
                          <a:latin typeface="Calibri" panose="020F0502020204030204" pitchFamily="34" charset="0"/>
                        </a:rPr>
                        <a:t>Centro de Diseño y Metrología – Gestión Industrial - Torre Occidental – Complejo Paloquemao</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rowSpan="2">
                  <a:txBody>
                    <a:bodyPr/>
                    <a:lstStyle/>
                    <a:p>
                      <a:pPr algn="ctr" fontAlgn="ctr"/>
                      <a:r>
                        <a:rPr lang="es-CO" sz="1200" b="1" i="0" u="none" strike="noStrike" dirty="0">
                          <a:solidFill>
                            <a:schemeClr val="tx1"/>
                          </a:solidFill>
                          <a:effectLst/>
                          <a:latin typeface="Calibri" panose="020F0502020204030204" pitchFamily="34" charset="0"/>
                        </a:rPr>
                        <a:t>2.923 M2</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just" fontAlgn="ctr"/>
                      <a:r>
                        <a:rPr lang="es-CO" sz="1100" b="0" i="0" u="none" strike="noStrike" dirty="0">
                          <a:solidFill>
                            <a:schemeClr val="tx1"/>
                          </a:solidFill>
                          <a:effectLst/>
                          <a:latin typeface="Calibri" panose="020F0502020204030204" pitchFamily="34" charset="0"/>
                        </a:rPr>
                        <a:t>Módulo de: Portería, foso de ascensor, </a:t>
                      </a:r>
                      <a:r>
                        <a:rPr lang="es-CO" sz="1100" b="0" i="0" u="none" strike="noStrike" dirty="0" err="1">
                          <a:solidFill>
                            <a:schemeClr val="tx1"/>
                          </a:solidFill>
                          <a:effectLst/>
                          <a:latin typeface="Calibri" panose="020F0502020204030204" pitchFamily="34" charset="0"/>
                        </a:rPr>
                        <a:t>pto</a:t>
                      </a:r>
                      <a:r>
                        <a:rPr lang="es-CO" sz="1100" b="0" i="0" u="none" strike="noStrike" dirty="0">
                          <a:solidFill>
                            <a:schemeClr val="tx1"/>
                          </a:solidFill>
                          <a:effectLst/>
                          <a:latin typeface="Calibri" panose="020F0502020204030204" pitchFamily="34" charset="0"/>
                        </a:rPr>
                        <a:t> fijo y  acceso.</a:t>
                      </a:r>
                      <a:r>
                        <a:rPr lang="es-MX" sz="1100" b="0" i="0" u="none" strike="noStrike" dirty="0">
                          <a:solidFill>
                            <a:schemeClr val="tx1"/>
                          </a:solidFill>
                          <a:effectLst/>
                          <a:latin typeface="Calibri" panose="020F0502020204030204" pitchFamily="34" charset="0"/>
                        </a:rPr>
                        <a:t> </a:t>
                      </a:r>
                      <a:endParaRPr lang="es-CO" sz="1100" b="0" i="0" u="none" strike="noStrike" dirty="0">
                        <a:solidFill>
                          <a:schemeClr val="tx1"/>
                        </a:solidFill>
                        <a:effectLst/>
                        <a:latin typeface="Calibri" panose="020F0502020204030204" pitchFamily="34" charset="0"/>
                      </a:endParaRP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2122686934"/>
                  </a:ext>
                </a:extLst>
              </a:tr>
              <a:tr h="345243">
                <a:tc vMerge="1">
                  <a:txBody>
                    <a:bodyPr/>
                    <a:lstStyle/>
                    <a:p>
                      <a:pPr algn="ctr" fontAlgn="ctr"/>
                      <a:r>
                        <a:rPr lang="es-CO" sz="1100" b="1" i="0" u="none" strike="noStrike" dirty="0">
                          <a:solidFill>
                            <a:schemeClr val="tx1"/>
                          </a:solidFill>
                          <a:effectLst/>
                          <a:latin typeface="Calibri" panose="020F0502020204030204" pitchFamily="34" charset="0"/>
                        </a:rPr>
                        <a:t>Módulo de Laboratorios, aulas y zonas administrativas. </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vMerge="1">
                  <a:txBody>
                    <a:bodyPr/>
                    <a:lstStyle/>
                    <a:p>
                      <a:pPr algn="ctr" fontAlgn="ctr"/>
                      <a:endParaRPr lang="es-CO" sz="1100" b="0" i="0" u="none" strike="noStrike" dirty="0">
                        <a:solidFill>
                          <a:schemeClr val="tx1"/>
                        </a:solidFill>
                        <a:effectLst/>
                        <a:latin typeface="Calibri" panose="020F0502020204030204" pitchFamily="34" charset="0"/>
                      </a:endParaRP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just" fontAlgn="ctr"/>
                      <a:r>
                        <a:rPr lang="es-CO" sz="1100" b="0" i="0" u="none" strike="noStrike" dirty="0">
                          <a:solidFill>
                            <a:schemeClr val="tx1"/>
                          </a:solidFill>
                          <a:effectLst/>
                          <a:latin typeface="Calibri" panose="020F0502020204030204" pitchFamily="34" charset="0"/>
                        </a:rPr>
                        <a:t>Módulo de Laboratorios, aulas y zonas administrativas.</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3849457544"/>
                  </a:ext>
                </a:extLst>
              </a:tr>
            </a:tbl>
          </a:graphicData>
        </a:graphic>
      </p:graphicFrame>
      <p:sp>
        <p:nvSpPr>
          <p:cNvPr id="9" name="object 3">
            <a:extLst>
              <a:ext uri="{FF2B5EF4-FFF2-40B4-BE49-F238E27FC236}">
                <a16:creationId xmlns:a16="http://schemas.microsoft.com/office/drawing/2014/main" id="{EF2A659F-CC4A-B9DA-CCEE-F71197642F63}"/>
              </a:ext>
            </a:extLst>
          </p:cNvPr>
          <p:cNvSpPr txBox="1"/>
          <p:nvPr/>
        </p:nvSpPr>
        <p:spPr>
          <a:xfrm>
            <a:off x="106777" y="1910422"/>
            <a:ext cx="11978445" cy="4404411"/>
          </a:xfrm>
          <a:prstGeom prst="rect">
            <a:avLst/>
          </a:prstGeom>
          <a:ln w="25400">
            <a:solidFill>
              <a:schemeClr val="tx2">
                <a:lumMod val="60000"/>
                <a:lumOff val="40000"/>
              </a:schemeClr>
            </a:solidFill>
          </a:ln>
        </p:spPr>
        <p:txBody>
          <a:bodyPr vert="horz" wrap="square" lIns="0" tIns="13335" rIns="108000" bIns="0" rtlCol="0" anchor="t">
            <a:spAutoFit/>
          </a:bodyPr>
          <a:lstStyle>
            <a:defPPr lvl="0">
              <a:defRPr lang="es-CO"/>
            </a:defPPr>
            <a:lvl1pPr marL="0" lvl="0" algn="l" defTabSz="914400" rtl="0" eaLnBrk="1" latinLnBrk="0" hangingPunct="1">
              <a:defRPr sz="1800" kern="1200">
                <a:solidFill>
                  <a:schemeClr val="tx1"/>
                </a:solidFill>
                <a:latin typeface="+mn-lt"/>
                <a:ea typeface="+mn-ea"/>
                <a:cs typeface="+mn-cs"/>
              </a:defRPr>
            </a:lvl1pPr>
            <a:lvl2pPr marL="457200" lvl="1" algn="l" defTabSz="914400" rtl="0" eaLnBrk="1" latinLnBrk="0" hangingPunct="1">
              <a:defRPr sz="1800" kern="1200">
                <a:solidFill>
                  <a:schemeClr val="tx1"/>
                </a:solidFill>
                <a:latin typeface="+mn-lt"/>
                <a:ea typeface="+mn-ea"/>
                <a:cs typeface="+mn-cs"/>
              </a:defRPr>
            </a:lvl2pPr>
            <a:lvl3pPr marL="914400" lvl="2" algn="l" defTabSz="914400" rtl="0" eaLnBrk="1" latinLnBrk="0" hangingPunct="1">
              <a:defRPr sz="1800" kern="1200">
                <a:solidFill>
                  <a:schemeClr val="tx1"/>
                </a:solidFill>
                <a:latin typeface="+mn-lt"/>
                <a:ea typeface="+mn-ea"/>
                <a:cs typeface="+mn-cs"/>
              </a:defRPr>
            </a:lvl3pPr>
            <a:lvl4pPr marL="1371600" lvl="3" algn="l" defTabSz="914400" rtl="0" eaLnBrk="1" latinLnBrk="0" hangingPunct="1">
              <a:defRPr sz="1800" kern="1200">
                <a:solidFill>
                  <a:schemeClr val="tx1"/>
                </a:solidFill>
                <a:latin typeface="+mn-lt"/>
                <a:ea typeface="+mn-ea"/>
                <a:cs typeface="+mn-cs"/>
              </a:defRPr>
            </a:lvl4pPr>
            <a:lvl5pPr marL="1828800" lvl="4" algn="l" defTabSz="914400" rtl="0" eaLnBrk="1" latinLnBrk="0" hangingPunct="1">
              <a:defRPr sz="1800" kern="1200">
                <a:solidFill>
                  <a:schemeClr val="tx1"/>
                </a:solidFill>
                <a:latin typeface="+mn-lt"/>
                <a:ea typeface="+mn-ea"/>
                <a:cs typeface="+mn-cs"/>
              </a:defRPr>
            </a:lvl5pPr>
            <a:lvl6pPr marL="2286000" lvl="5" algn="l" defTabSz="914400" rtl="0" eaLnBrk="1" latinLnBrk="0" hangingPunct="1">
              <a:defRPr sz="1800" kern="1200">
                <a:solidFill>
                  <a:schemeClr val="tx1"/>
                </a:solidFill>
                <a:latin typeface="+mn-lt"/>
                <a:ea typeface="+mn-ea"/>
                <a:cs typeface="+mn-cs"/>
              </a:defRPr>
            </a:lvl6pPr>
            <a:lvl7pPr marL="2743200" lvl="6" algn="l" defTabSz="914400" rtl="0" eaLnBrk="1" latinLnBrk="0" hangingPunct="1">
              <a:defRPr sz="1800" kern="1200">
                <a:solidFill>
                  <a:schemeClr val="tx1"/>
                </a:solidFill>
                <a:latin typeface="+mn-lt"/>
                <a:ea typeface="+mn-ea"/>
                <a:cs typeface="+mn-cs"/>
              </a:defRPr>
            </a:lvl7pPr>
            <a:lvl8pPr marL="3200400" lvl="7" algn="l" defTabSz="914400" rtl="0" eaLnBrk="1" latinLnBrk="0" hangingPunct="1">
              <a:defRPr sz="1800" kern="1200">
                <a:solidFill>
                  <a:schemeClr val="tx1"/>
                </a:solidFill>
                <a:latin typeface="+mn-lt"/>
                <a:ea typeface="+mn-ea"/>
                <a:cs typeface="+mn-cs"/>
              </a:defRPr>
            </a:lvl8pPr>
            <a:lvl9pPr marL="3657600" lvl="8" algn="l" defTabSz="914400" rtl="0" eaLnBrk="1" latinLnBrk="0" hangingPunct="1">
              <a:defRPr sz="1800" kern="1200">
                <a:solidFill>
                  <a:schemeClr val="tx1"/>
                </a:solidFill>
                <a:latin typeface="+mn-lt"/>
                <a:ea typeface="+mn-ea"/>
                <a:cs typeface="+mn-cs"/>
              </a:defRPr>
            </a:lvl9pPr>
          </a:lstStyle>
          <a:p>
            <a:pPr marL="360045" indent="-171450" algn="just">
              <a:spcBef>
                <a:spcPts val="105"/>
              </a:spcBef>
              <a:defRPr/>
            </a:pPr>
            <a:endParaRPr lang="es-CO" sz="200" dirty="0">
              <a:solidFill>
                <a:schemeClr val="tx2">
                  <a:lumMod val="60000"/>
                  <a:lumOff val="40000"/>
                </a:schemeClr>
              </a:solidFill>
              <a:latin typeface="Arial" panose="020B0604020202020204" pitchFamily="34" charset="0"/>
              <a:cs typeface="Arial" panose="020B0604020202020204" pitchFamily="34" charset="0"/>
            </a:endParaRPr>
          </a:p>
          <a:p>
            <a:pPr marL="177800" lvl="0" indent="10795" algn="just">
              <a:spcBef>
                <a:spcPts val="105"/>
              </a:spcBef>
              <a:defRPr/>
            </a:pPr>
            <a:r>
              <a:rPr lang="es-CO" sz="1450" b="1" dirty="0">
                <a:latin typeface="Arial"/>
                <a:cs typeface="Arial"/>
              </a:rPr>
              <a:t>AVANCE COMPONENTES:</a:t>
            </a:r>
          </a:p>
          <a:p>
            <a:pPr marL="360045" lvl="0" indent="-171450" algn="just">
              <a:spcBef>
                <a:spcPts val="105"/>
              </a:spcBef>
              <a:defRPr/>
            </a:pPr>
            <a:endParaRPr lang="es-CO" sz="300" b="1" dirty="0">
              <a:latin typeface="Arial"/>
              <a:cs typeface="Arial"/>
            </a:endParaRPr>
          </a:p>
          <a:p>
            <a:pPr marL="360045" indent="-171450" algn="just">
              <a:spcBef>
                <a:spcPts val="105"/>
              </a:spcBef>
              <a:buFont typeface="Arial" panose="020B0604020202020204" pitchFamily="34" charset="0"/>
              <a:buChar char="•"/>
              <a:defRPr/>
            </a:pPr>
            <a:r>
              <a:rPr lang="es-CO" sz="1500" b="1" dirty="0">
                <a:latin typeface="Arial"/>
                <a:cs typeface="Arial"/>
              </a:rPr>
              <a:t>Intervención patrimonial: </a:t>
            </a:r>
            <a:r>
              <a:rPr lang="es-CO" sz="1500" dirty="0">
                <a:latin typeface="Arial"/>
                <a:cs typeface="Arial"/>
              </a:rPr>
              <a:t>Aprobada, mediante resolución No. 738  del 27 de diciembre de 2022 expedida por </a:t>
            </a:r>
            <a:r>
              <a:rPr lang="es-ES" sz="1500" dirty="0">
                <a:latin typeface="Arial"/>
                <a:cs typeface="Arial"/>
              </a:rPr>
              <a:t>el IDPC; </a:t>
            </a:r>
            <a:r>
              <a:rPr lang="es-ES" sz="1500" i="1" dirty="0">
                <a:latin typeface="Arial"/>
                <a:cs typeface="Arial"/>
              </a:rPr>
              <a:t>“Por medio de la cual se resuelve una solicitud de intervención para el Centro de Diseño y Meteorología – Gestión Industrial Torre Occidental – del predio ubicado en la Avenida Carrera 30 No. 15-53, sede del Servicio Nacional de Aprendizaje – SENA de la ciudad de Bogotá D.C.”</a:t>
            </a:r>
            <a:r>
              <a:rPr lang="es-ES" sz="1500" dirty="0">
                <a:latin typeface="Arial"/>
                <a:cs typeface="Arial"/>
              </a:rPr>
              <a:t>​</a:t>
            </a:r>
          </a:p>
          <a:p>
            <a:pPr marL="360045" indent="-171450" algn="just">
              <a:spcBef>
                <a:spcPts val="105"/>
              </a:spcBef>
              <a:buFont typeface="Arial" panose="020B0604020202020204" pitchFamily="34" charset="0"/>
              <a:buChar char="•"/>
              <a:defRPr/>
            </a:pPr>
            <a:r>
              <a:rPr lang="es-ES" sz="1500" b="1" dirty="0">
                <a:latin typeface="Arial"/>
                <a:cs typeface="Arial"/>
              </a:rPr>
              <a:t>Estructura: </a:t>
            </a:r>
            <a:r>
              <a:rPr lang="es-CO" sz="1500" dirty="0">
                <a:latin typeface="Arial" panose="020B0604020202020204" pitchFamily="34" charset="0"/>
                <a:cs typeface="Arial" panose="020B0604020202020204" pitchFamily="34" charset="0"/>
              </a:rPr>
              <a:t>Aprobado por interventoría.</a:t>
            </a:r>
            <a:endParaRPr lang="es-CO" sz="1500" b="1" dirty="0">
              <a:latin typeface="Arial"/>
              <a:cs typeface="Arial"/>
            </a:endParaRPr>
          </a:p>
          <a:p>
            <a:pPr marL="360045" indent="-171450" algn="just">
              <a:spcBef>
                <a:spcPts val="105"/>
              </a:spcBef>
              <a:buFont typeface="Arial" panose="020B0604020202020204" pitchFamily="34" charset="0"/>
              <a:buChar char="•"/>
              <a:defRPr/>
            </a:pPr>
            <a:r>
              <a:rPr lang="es-CO" sz="1500" b="1" dirty="0">
                <a:latin typeface="Arial"/>
                <a:cs typeface="Arial"/>
              </a:rPr>
              <a:t>Arquitectura</a:t>
            </a:r>
            <a:r>
              <a:rPr lang="es-CO" sz="1500" b="1" dirty="0">
                <a:latin typeface="Arial" panose="020B0604020202020204" pitchFamily="34" charset="0"/>
                <a:cs typeface="Arial" panose="020B0604020202020204" pitchFamily="34" charset="0"/>
              </a:rPr>
              <a:t>: </a:t>
            </a:r>
            <a:r>
              <a:rPr lang="es-CO" sz="1500" dirty="0">
                <a:latin typeface="Arial" panose="020B0604020202020204" pitchFamily="34" charset="0"/>
                <a:cs typeface="Arial" panose="020B0604020202020204" pitchFamily="34" charset="0"/>
              </a:rPr>
              <a:t>Aprobado por interventoría</a:t>
            </a:r>
            <a:r>
              <a:rPr lang="es-ES" sz="1500" dirty="0">
                <a:latin typeface="Arial"/>
                <a:cs typeface="Arial"/>
              </a:rPr>
              <a:t>. </a:t>
            </a:r>
          </a:p>
          <a:p>
            <a:pPr marL="360045" indent="-171450" algn="just">
              <a:spcBef>
                <a:spcPts val="105"/>
              </a:spcBef>
              <a:buFont typeface="Arial" panose="020B0604020202020204" pitchFamily="34" charset="0"/>
              <a:buChar char="•"/>
              <a:defRPr/>
            </a:pPr>
            <a:r>
              <a:rPr lang="es-CO" sz="1500" b="1" dirty="0">
                <a:latin typeface="Arial"/>
                <a:cs typeface="Arial"/>
              </a:rPr>
              <a:t>Diseño hidrosanitario -RCI –GAS – Diseño eléctrico</a:t>
            </a:r>
            <a:r>
              <a:rPr lang="es-CO" sz="1500" b="1" dirty="0">
                <a:latin typeface="Arial" panose="020B0604020202020204" pitchFamily="34" charset="0"/>
                <a:cs typeface="Arial" panose="020B0604020202020204" pitchFamily="34" charset="0"/>
              </a:rPr>
              <a:t>:</a:t>
            </a:r>
            <a:r>
              <a:rPr lang="es-CO" sz="1500" b="1" dirty="0">
                <a:latin typeface="Arial"/>
                <a:cs typeface="Arial"/>
              </a:rPr>
              <a:t> </a:t>
            </a:r>
            <a:r>
              <a:rPr lang="es-ES" sz="1500" dirty="0">
                <a:latin typeface="Arial"/>
                <a:cs typeface="Arial"/>
              </a:rPr>
              <a:t>Aprobado por interventoría.</a:t>
            </a:r>
          </a:p>
          <a:p>
            <a:pPr marL="360045" indent="-171450" algn="just">
              <a:spcBef>
                <a:spcPts val="105"/>
              </a:spcBef>
              <a:buFont typeface="Arial" panose="020B0604020202020204" pitchFamily="34" charset="0"/>
              <a:buChar char="•"/>
              <a:defRPr/>
            </a:pPr>
            <a:r>
              <a:rPr lang="es-ES" sz="1500" b="1" dirty="0">
                <a:latin typeface="Arial" panose="020B0604020202020204" pitchFamily="34" charset="0"/>
                <a:cs typeface="Arial" panose="020B0604020202020204" pitchFamily="34" charset="0"/>
              </a:rPr>
              <a:t>Gestión de servicios públicos:</a:t>
            </a:r>
            <a:r>
              <a:rPr lang="es-ES" sz="1500" b="1" dirty="0">
                <a:latin typeface="Arial"/>
                <a:cs typeface="Arial"/>
              </a:rPr>
              <a:t> </a:t>
            </a:r>
            <a:r>
              <a:rPr lang="es-ES" sz="1500" dirty="0">
                <a:latin typeface="Arial"/>
                <a:cs typeface="Arial"/>
              </a:rPr>
              <a:t>Aprobado por interventoría.</a:t>
            </a:r>
          </a:p>
          <a:p>
            <a:pPr marL="360045" indent="-171450" algn="just">
              <a:spcBef>
                <a:spcPts val="105"/>
              </a:spcBef>
              <a:buFont typeface="Arial" panose="020B0604020202020204" pitchFamily="34" charset="0"/>
              <a:buChar char="•"/>
              <a:defRPr/>
            </a:pPr>
            <a:r>
              <a:rPr lang="es-ES" sz="1500" b="1" dirty="0">
                <a:latin typeface="Arial"/>
                <a:cs typeface="Arial"/>
              </a:rPr>
              <a:t>PLAN SST – BIOSEGURIDAD: </a:t>
            </a:r>
            <a:r>
              <a:rPr lang="es-ES" sz="1500" dirty="0">
                <a:latin typeface="Arial"/>
                <a:cs typeface="Arial"/>
              </a:rPr>
              <a:t>Aprobado por interventoría. </a:t>
            </a:r>
          </a:p>
          <a:p>
            <a:pPr marL="360045" indent="-171450" algn="just">
              <a:spcBef>
                <a:spcPts val="105"/>
              </a:spcBef>
              <a:buFont typeface="Arial" panose="020B0604020202020204" pitchFamily="34" charset="0"/>
              <a:buChar char="•"/>
              <a:defRPr/>
            </a:pPr>
            <a:r>
              <a:rPr lang="es-ES" sz="1500" b="1" dirty="0">
                <a:latin typeface="Arial"/>
                <a:cs typeface="Arial"/>
              </a:rPr>
              <a:t>Plan logístico:</a:t>
            </a:r>
            <a:r>
              <a:rPr lang="es-ES" sz="1500" dirty="0">
                <a:latin typeface="Arial"/>
                <a:cs typeface="Arial"/>
              </a:rPr>
              <a:t> El plan logístico del punto fijo y recepción se encuentra aprobado por los Centros de Formación de Diseño, Metrología y Gestión Industrial. El desalojo de los activos del SENA finalizará en el transcurso del mes de marzo.</a:t>
            </a:r>
          </a:p>
          <a:p>
            <a:pPr marL="360045" indent="-171450" algn="just">
              <a:spcBef>
                <a:spcPts val="105"/>
              </a:spcBef>
              <a:buFont typeface="Arial" panose="020B0604020202020204" pitchFamily="34" charset="0"/>
              <a:buChar char="•"/>
              <a:defRPr/>
            </a:pPr>
            <a:r>
              <a:rPr lang="es-CO" sz="1500" b="1" dirty="0">
                <a:latin typeface="Arial" panose="020B0604020202020204" pitchFamily="34" charset="0"/>
                <a:cs typeface="Arial" panose="020B0604020202020204" pitchFamily="34" charset="0"/>
              </a:rPr>
              <a:t>Coordinación BIM 360:</a:t>
            </a:r>
            <a:r>
              <a:rPr lang="es-CO" sz="1500" dirty="0">
                <a:latin typeface="Arial" panose="020B0604020202020204" pitchFamily="34" charset="0"/>
                <a:cs typeface="Arial" panose="020B0604020202020204" pitchFamily="34" charset="0"/>
              </a:rPr>
              <a:t> </a:t>
            </a:r>
            <a:r>
              <a:rPr lang="es-ES" sz="1500" dirty="0">
                <a:latin typeface="Arial"/>
                <a:cs typeface="Arial"/>
              </a:rPr>
              <a:t>El modelo del diseño de reforzamiento presenta un avance del 100%, las instalaciones eléctricas un avance del 100% y las redes hidrosanitarias presentan un avance del 100%. No obstante el avance esta siendo validado por la interventoría.</a:t>
            </a:r>
          </a:p>
          <a:p>
            <a:pPr marL="360045" indent="-171450" algn="just">
              <a:spcBef>
                <a:spcPts val="105"/>
              </a:spcBef>
              <a:buFont typeface="Arial" panose="020B0604020202020204" pitchFamily="34" charset="0"/>
              <a:buChar char="•"/>
              <a:defRPr/>
            </a:pPr>
            <a:r>
              <a:rPr lang="es-CO" sz="1500" b="1" dirty="0">
                <a:latin typeface="Arial" panose="020B0604020202020204" pitchFamily="34" charset="0"/>
                <a:cs typeface="Arial" panose="020B0604020202020204" pitchFamily="34" charset="0"/>
              </a:rPr>
              <a:t>Componente Presupuestal: </a:t>
            </a:r>
            <a:r>
              <a:rPr lang="es-CO" sz="1500" dirty="0">
                <a:latin typeface="Arial" panose="020B0604020202020204" pitchFamily="34" charset="0"/>
                <a:cs typeface="Arial" panose="020B0604020202020204" pitchFamily="34" charset="0"/>
              </a:rPr>
              <a:t>En ajuste. La aprobación depende de la modificación al alcance de dicho producto. </a:t>
            </a:r>
          </a:p>
          <a:p>
            <a:pPr marL="360045" indent="-171450" algn="just">
              <a:spcBef>
                <a:spcPts val="105"/>
              </a:spcBef>
              <a:buFont typeface="Arial" panose="020B0604020202020204" pitchFamily="34" charset="0"/>
              <a:buChar char="•"/>
              <a:defRPr/>
            </a:pPr>
            <a:r>
              <a:rPr lang="es-CO" sz="1500" b="1" dirty="0">
                <a:latin typeface="Arial"/>
                <a:cs typeface="Arial"/>
              </a:rPr>
              <a:t>Licencia de Reforzamiento</a:t>
            </a:r>
            <a:r>
              <a:rPr lang="es-ES" sz="1500" b="1" dirty="0">
                <a:latin typeface="Arial"/>
                <a:cs typeface="Arial"/>
              </a:rPr>
              <a:t>:</a:t>
            </a:r>
            <a:r>
              <a:rPr lang="es-ES" sz="1500" dirty="0">
                <a:latin typeface="Arial"/>
                <a:cs typeface="Arial"/>
              </a:rPr>
              <a:t> Fue radicada en debida forma el pasado 23 de marzo de 2023.</a:t>
            </a:r>
          </a:p>
          <a:p>
            <a:pPr marL="360045" indent="-171450" algn="just">
              <a:spcBef>
                <a:spcPts val="105"/>
              </a:spcBef>
              <a:buFont typeface="Arial" panose="020B0604020202020204" pitchFamily="34" charset="0"/>
              <a:buChar char="•"/>
              <a:defRPr/>
            </a:pPr>
            <a:r>
              <a:rPr lang="es-ES" sz="1500" b="1" dirty="0">
                <a:latin typeface="Arial"/>
                <a:cs typeface="Arial"/>
              </a:rPr>
              <a:t>Tramites contractuales: </a:t>
            </a:r>
            <a:r>
              <a:rPr lang="es-ES" sz="1500" dirty="0">
                <a:latin typeface="Arial"/>
                <a:cs typeface="Arial"/>
              </a:rPr>
              <a:t>Actualmente se atiende la solicitud de modificación al alcance del producto No. </a:t>
            </a:r>
            <a:r>
              <a:rPr lang="es-ES" sz="1500" i="1" dirty="0">
                <a:latin typeface="Arial"/>
                <a:cs typeface="Arial"/>
              </a:rPr>
              <a:t>“14. Presupuesto, Análisis de Precios Unitarios, Cantidades de Obra, Especificaciones de Construcción” </a:t>
            </a:r>
            <a:r>
              <a:rPr lang="es-ES" sz="1500" dirty="0">
                <a:latin typeface="Arial"/>
                <a:cs typeface="Arial"/>
              </a:rPr>
              <a:t>del contrato de obra y la modificación a la forma de pago de los contratos de obra e interventoría.</a:t>
            </a:r>
          </a:p>
        </p:txBody>
      </p:sp>
    </p:spTree>
    <p:extLst>
      <p:ext uri="{BB962C8B-B14F-4D97-AF65-F5344CB8AC3E}">
        <p14:creationId xmlns:p14="http://schemas.microsoft.com/office/powerpoint/2010/main" val="1326569067"/>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 name="Rectángulo 13">
            <a:extLst>
              <a:ext uri="{FF2B5EF4-FFF2-40B4-BE49-F238E27FC236}">
                <a16:creationId xmlns:a16="http://schemas.microsoft.com/office/drawing/2014/main" id="{050E3008-23C5-4460-A74B-723A7B29AA78}"/>
              </a:ext>
            </a:extLst>
          </p:cNvPr>
          <p:cNvSpPr/>
          <p:nvPr/>
        </p:nvSpPr>
        <p:spPr>
          <a:xfrm>
            <a:off x="310013" y="399663"/>
            <a:ext cx="5405611" cy="285784"/>
          </a:xfrm>
          <a:prstGeom prst="rect">
            <a:avLst/>
          </a:prstGeom>
        </p:spPr>
        <p:txBody>
          <a:bodyPr wrap="square">
            <a:spAutoFit/>
          </a:bodyPr>
          <a:lstStyle/>
          <a:p>
            <a:pPr marL="0" marR="0" lvl="0" indent="0" algn="just" defTabSz="457200" rtl="0" eaLnBrk="1" fontAlgn="auto" latinLnBrk="0" hangingPunct="1">
              <a:lnSpc>
                <a:spcPct val="115000"/>
              </a:lnSpc>
              <a:spcBef>
                <a:spcPts val="0"/>
              </a:spcBef>
              <a:spcAft>
                <a:spcPts val="1000"/>
              </a:spcAft>
              <a:buClrTx/>
              <a:buSzTx/>
              <a:buFontTx/>
              <a:buNone/>
              <a:tabLst/>
              <a:defRPr/>
            </a:pPr>
            <a:r>
              <a:rPr kumimoji="0" lang="es-MX" sz="1200" b="0" i="0" u="none" strike="noStrike" kern="1200" cap="none" spc="0" normalizeH="0" baseline="0" noProof="0">
                <a:ln>
                  <a:noFill/>
                </a:ln>
                <a:solidFill>
                  <a:srgbClr val="4F81BD">
                    <a:lumMod val="75000"/>
                  </a:srgbClr>
                </a:solidFill>
                <a:effectLst/>
                <a:uLnTx/>
                <a:uFillTx/>
                <a:latin typeface="Century Gothic" panose="020B0502020202020204" pitchFamily="34" charset="0"/>
                <a:ea typeface="Calibri" panose="020F0502020204030204" pitchFamily="34" charset="0"/>
                <a:cs typeface="Times New Roman" panose="02020603050405020304" pitchFamily="18" charset="0"/>
              </a:rPr>
              <a:t> </a:t>
            </a:r>
          </a:p>
        </p:txBody>
      </p:sp>
      <p:sp>
        <p:nvSpPr>
          <p:cNvPr id="5" name="object 2">
            <a:extLst>
              <a:ext uri="{FF2B5EF4-FFF2-40B4-BE49-F238E27FC236}">
                <a16:creationId xmlns:a16="http://schemas.microsoft.com/office/drawing/2014/main" id="{C40D73DA-E8E3-4B5A-9CF5-77D17D66707B}"/>
              </a:ext>
            </a:extLst>
          </p:cNvPr>
          <p:cNvSpPr txBox="1">
            <a:spLocks/>
          </p:cNvSpPr>
          <p:nvPr/>
        </p:nvSpPr>
        <p:spPr>
          <a:xfrm>
            <a:off x="310013" y="5181"/>
            <a:ext cx="8744878" cy="320601"/>
          </a:xfrm>
          <a:prstGeom prst="rect">
            <a:avLst/>
          </a:prstGeom>
        </p:spPr>
        <p:txBody>
          <a:bodyPr vert="horz" wrap="square" lIns="0" tIns="12700" rIns="0" bIns="0" rtlCol="0">
            <a:spAutoFit/>
          </a:bodyPr>
          <a:lstStyle>
            <a:lvl1pPr>
              <a:defRPr sz="2400" b="0" i="0">
                <a:solidFill>
                  <a:srgbClr val="4471C4"/>
                </a:solidFill>
                <a:latin typeface="Arial"/>
                <a:ea typeface="+mj-ea"/>
                <a:cs typeface="Arial"/>
              </a:defRPr>
            </a:lvl1pPr>
          </a:lstStyle>
          <a:p>
            <a:pPr marL="12700" marR="0" lvl="0" indent="0" algn="l" defTabSz="457200" rtl="0" eaLnBrk="1" fontAlgn="auto" latinLnBrk="0" hangingPunct="1">
              <a:lnSpc>
                <a:spcPct val="100000"/>
              </a:lnSpc>
              <a:spcBef>
                <a:spcPts val="100"/>
              </a:spcBef>
              <a:spcAft>
                <a:spcPts val="0"/>
              </a:spcAft>
              <a:buClrTx/>
              <a:buSzTx/>
              <a:buFontTx/>
              <a:buNone/>
              <a:tabLst/>
              <a:defRPr/>
            </a:pPr>
            <a:r>
              <a:rPr kumimoji="0" lang="es-MX" sz="2000" b="0" i="0" u="none" strike="noStrike" kern="0" cap="none" spc="-5" normalizeH="0" baseline="0" noProof="0">
                <a:ln>
                  <a:noFill/>
                </a:ln>
                <a:solidFill>
                  <a:srgbClr val="4471C4"/>
                </a:solidFill>
                <a:effectLst/>
                <a:uLnTx/>
                <a:uFillTx/>
                <a:latin typeface="Arial"/>
                <a:ea typeface="+mj-ea"/>
                <a:cs typeface="Arial"/>
              </a:rPr>
              <a:t>Estado Proyecto Bogotá - Torre Occidental - Etapa 1 </a:t>
            </a:r>
            <a:endParaRPr kumimoji="0" lang="es-MX" sz="2000" b="0" i="0" u="none" strike="noStrike" kern="0" cap="none" spc="0" normalizeH="0" baseline="0" noProof="0">
              <a:ln>
                <a:noFill/>
              </a:ln>
              <a:solidFill>
                <a:srgbClr val="4471C4"/>
              </a:solidFill>
              <a:effectLst/>
              <a:uLnTx/>
              <a:uFillTx/>
              <a:latin typeface="Arial"/>
              <a:ea typeface="+mj-ea"/>
              <a:cs typeface="Arial"/>
            </a:endParaRPr>
          </a:p>
        </p:txBody>
      </p:sp>
      <p:sp>
        <p:nvSpPr>
          <p:cNvPr id="3" name="object 3">
            <a:extLst>
              <a:ext uri="{FF2B5EF4-FFF2-40B4-BE49-F238E27FC236}">
                <a16:creationId xmlns:a16="http://schemas.microsoft.com/office/drawing/2014/main" id="{F21665EE-F4FE-02D1-AF0C-7A97B4268D2B}"/>
              </a:ext>
            </a:extLst>
          </p:cNvPr>
          <p:cNvSpPr txBox="1"/>
          <p:nvPr/>
        </p:nvSpPr>
        <p:spPr>
          <a:xfrm>
            <a:off x="272366" y="393517"/>
            <a:ext cx="11346966" cy="611065"/>
          </a:xfrm>
          <a:prstGeom prst="rect">
            <a:avLst/>
          </a:prstGeom>
        </p:spPr>
        <p:txBody>
          <a:bodyPr vert="horz" wrap="square" lIns="0" tIns="13335" rIns="0" bIns="0" rtlCol="0">
            <a:spAutoFit/>
          </a:bodyPr>
          <a:lstStyle/>
          <a:p>
            <a:pPr marL="12700" marR="0" lvl="0" indent="0" algn="l" defTabSz="914400" rtl="0" eaLnBrk="1" fontAlgn="auto" latinLnBrk="0" hangingPunct="1">
              <a:lnSpc>
                <a:spcPct val="100000"/>
              </a:lnSpc>
              <a:spcBef>
                <a:spcPts val="105"/>
              </a:spcBef>
              <a:spcAft>
                <a:spcPts val="0"/>
              </a:spcAft>
              <a:buClrTx/>
              <a:buSzTx/>
              <a:buFontTx/>
              <a:buNone/>
              <a:tabLst/>
              <a:defRPr/>
            </a:pPr>
            <a:r>
              <a:rPr kumimoji="0" sz="2000" b="0" i="0" u="none" strike="noStrike" kern="1200" cap="none" spc="0" normalizeH="0" baseline="0" noProof="0" dirty="0">
                <a:ln>
                  <a:noFill/>
                </a:ln>
                <a:solidFill>
                  <a:prstClr val="white">
                    <a:lumMod val="50000"/>
                  </a:prstClr>
                </a:solidFill>
                <a:effectLst/>
                <a:uLnTx/>
                <a:uFillTx/>
                <a:latin typeface="Arial"/>
                <a:ea typeface="+mn-ea"/>
                <a:cs typeface="Arial"/>
              </a:rPr>
              <a:t>A</a:t>
            </a:r>
            <a:r>
              <a:rPr kumimoji="0" lang="es-CO" sz="2000" b="0" i="0" u="none" strike="noStrike" kern="1200" cap="none" spc="0" normalizeH="0" baseline="0" noProof="0" dirty="0">
                <a:ln>
                  <a:noFill/>
                </a:ln>
                <a:solidFill>
                  <a:prstClr val="white">
                    <a:lumMod val="50000"/>
                  </a:prstClr>
                </a:solidFill>
                <a:effectLst/>
                <a:uLnTx/>
                <a:uFillTx/>
                <a:latin typeface="Arial"/>
                <a:ea typeface="+mn-ea"/>
                <a:cs typeface="Arial"/>
              </a:rPr>
              <a:t>nexos</a:t>
            </a:r>
            <a:r>
              <a:rPr kumimoji="0" lang="es-ES" sz="2000" b="0" i="0" u="none" strike="noStrike" kern="1200" cap="none" spc="0" normalizeH="0" baseline="0" noProof="0" dirty="0">
                <a:ln>
                  <a:noFill/>
                </a:ln>
                <a:solidFill>
                  <a:prstClr val="white">
                    <a:lumMod val="50000"/>
                  </a:prstClr>
                </a:solidFill>
                <a:effectLst/>
                <a:uLnTx/>
                <a:uFillTx/>
                <a:latin typeface="Arial"/>
                <a:ea typeface="+mn-ea"/>
                <a:cs typeface="Arial"/>
              </a:rPr>
              <a:t> modificación alcance producto No. </a:t>
            </a:r>
            <a:r>
              <a:rPr kumimoji="0" lang="es-ES" b="0" i="1" u="none" strike="noStrike" kern="1200" cap="none" spc="0" normalizeH="0" baseline="0" noProof="0" dirty="0">
                <a:ln>
                  <a:noFill/>
                </a:ln>
                <a:solidFill>
                  <a:prstClr val="white">
                    <a:lumMod val="50000"/>
                  </a:prstClr>
                </a:solidFill>
                <a:effectLst/>
                <a:uLnTx/>
                <a:uFillTx/>
                <a:latin typeface="Arial"/>
                <a:ea typeface="+mn-ea"/>
                <a:cs typeface="Arial"/>
              </a:rPr>
              <a:t>“14. Presupuesto, Análisis de Precios Unitarios,</a:t>
            </a:r>
          </a:p>
          <a:p>
            <a:pPr marL="12700" marR="0" lvl="0" indent="0" algn="l" defTabSz="914400" rtl="0" eaLnBrk="1" fontAlgn="auto" latinLnBrk="0" hangingPunct="1">
              <a:lnSpc>
                <a:spcPct val="100000"/>
              </a:lnSpc>
              <a:spcBef>
                <a:spcPts val="105"/>
              </a:spcBef>
              <a:spcAft>
                <a:spcPts val="0"/>
              </a:spcAft>
              <a:buClrTx/>
              <a:buSzTx/>
              <a:buFontTx/>
              <a:buNone/>
              <a:tabLst/>
              <a:defRPr/>
            </a:pPr>
            <a:r>
              <a:rPr kumimoji="0" lang="es-ES" b="0" i="1" u="none" strike="noStrike" kern="1200" cap="none" spc="0" normalizeH="0" baseline="0" noProof="0" dirty="0">
                <a:ln>
                  <a:noFill/>
                </a:ln>
                <a:solidFill>
                  <a:prstClr val="white">
                    <a:lumMod val="50000"/>
                  </a:prstClr>
                </a:solidFill>
                <a:effectLst/>
                <a:uLnTx/>
                <a:uFillTx/>
                <a:latin typeface="Arial"/>
                <a:ea typeface="+mn-ea"/>
                <a:cs typeface="Arial"/>
              </a:rPr>
              <a:t> Cantidades de Obra, Especificaciones de Construcción” </a:t>
            </a:r>
            <a:r>
              <a:rPr kumimoji="0" lang="es-CO" b="0" i="1" u="none" strike="noStrike" kern="1200" cap="none" spc="0" normalizeH="0" baseline="0" noProof="0" dirty="0">
                <a:ln>
                  <a:noFill/>
                </a:ln>
                <a:solidFill>
                  <a:prstClr val="white">
                    <a:lumMod val="50000"/>
                  </a:prstClr>
                </a:solidFill>
                <a:effectLst/>
                <a:uLnTx/>
                <a:uFillTx/>
                <a:latin typeface="Arial"/>
                <a:ea typeface="+mn-ea"/>
                <a:cs typeface="Arial"/>
              </a:rPr>
              <a:t> </a:t>
            </a:r>
            <a:endParaRPr kumimoji="0" lang="es-CO" sz="2000" b="0" i="1" u="none" strike="noStrike" kern="1200" cap="none" spc="0" normalizeH="0" baseline="0" noProof="0" dirty="0">
              <a:ln>
                <a:noFill/>
              </a:ln>
              <a:solidFill>
                <a:prstClr val="white">
                  <a:lumMod val="50000"/>
                </a:prstClr>
              </a:solidFill>
              <a:effectLst/>
              <a:uLnTx/>
              <a:uFillTx/>
              <a:latin typeface="Arial"/>
              <a:ea typeface="+mn-ea"/>
              <a:cs typeface="Arial"/>
            </a:endParaRPr>
          </a:p>
        </p:txBody>
      </p:sp>
      <p:pic>
        <p:nvPicPr>
          <p:cNvPr id="8" name="Imagen 7">
            <a:extLst>
              <a:ext uri="{FF2B5EF4-FFF2-40B4-BE49-F238E27FC236}">
                <a16:creationId xmlns:a16="http://schemas.microsoft.com/office/drawing/2014/main" id="{7A075EBE-27B8-7E0B-A534-135B67FC1DA6}"/>
              </a:ext>
            </a:extLst>
          </p:cNvPr>
          <p:cNvPicPr>
            <a:picLocks noChangeAspect="1"/>
          </p:cNvPicPr>
          <p:nvPr/>
        </p:nvPicPr>
        <p:blipFill>
          <a:blip r:embed="rId2" cstate="screen">
            <a:extLst>
              <a:ext uri="{28A0092B-C50C-407E-A947-70E740481C1C}">
                <a14:useLocalDpi xmlns:a14="http://schemas.microsoft.com/office/drawing/2010/main"/>
              </a:ext>
            </a:extLst>
          </a:blip>
          <a:stretch>
            <a:fillRect/>
          </a:stretch>
        </p:blipFill>
        <p:spPr>
          <a:xfrm>
            <a:off x="947446" y="1116941"/>
            <a:ext cx="4410894" cy="2617680"/>
          </a:xfrm>
          <a:prstGeom prst="rect">
            <a:avLst/>
          </a:prstGeom>
        </p:spPr>
      </p:pic>
      <p:pic>
        <p:nvPicPr>
          <p:cNvPr id="10" name="Imagen 9">
            <a:extLst>
              <a:ext uri="{FF2B5EF4-FFF2-40B4-BE49-F238E27FC236}">
                <a16:creationId xmlns:a16="http://schemas.microsoft.com/office/drawing/2014/main" id="{B26EDB75-4CD5-7916-6593-623C0381A89F}"/>
              </a:ext>
            </a:extLst>
          </p:cNvPr>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a:off x="947447" y="3742240"/>
            <a:ext cx="4410894" cy="2950251"/>
          </a:xfrm>
          <a:prstGeom prst="rect">
            <a:avLst/>
          </a:prstGeom>
        </p:spPr>
      </p:pic>
      <p:pic>
        <p:nvPicPr>
          <p:cNvPr id="19" name="Imagen 18">
            <a:extLst>
              <a:ext uri="{FF2B5EF4-FFF2-40B4-BE49-F238E27FC236}">
                <a16:creationId xmlns:a16="http://schemas.microsoft.com/office/drawing/2014/main" id="{3307D793-D993-7C28-B520-4CE15D9D6C0A}"/>
              </a:ext>
            </a:extLst>
          </p:cNvPr>
          <p:cNvPicPr>
            <a:picLocks noChangeAspect="1"/>
          </p:cNvPicPr>
          <p:nvPr/>
        </p:nvPicPr>
        <p:blipFill>
          <a:blip r:embed="rId4" cstate="screen">
            <a:extLst>
              <a:ext uri="{28A0092B-C50C-407E-A947-70E740481C1C}">
                <a14:useLocalDpi xmlns:a14="http://schemas.microsoft.com/office/drawing/2010/main"/>
              </a:ext>
            </a:extLst>
          </a:blip>
          <a:stretch>
            <a:fillRect/>
          </a:stretch>
        </p:blipFill>
        <p:spPr>
          <a:xfrm>
            <a:off x="6353057" y="1116941"/>
            <a:ext cx="4770478" cy="2936357"/>
          </a:xfrm>
          <a:prstGeom prst="rect">
            <a:avLst/>
          </a:prstGeom>
        </p:spPr>
      </p:pic>
      <p:pic>
        <p:nvPicPr>
          <p:cNvPr id="21" name="Imagen 20">
            <a:extLst>
              <a:ext uri="{FF2B5EF4-FFF2-40B4-BE49-F238E27FC236}">
                <a16:creationId xmlns:a16="http://schemas.microsoft.com/office/drawing/2014/main" id="{44E9A07D-CB53-526D-9B89-3B866E7A0184}"/>
              </a:ext>
            </a:extLst>
          </p:cNvPr>
          <p:cNvPicPr>
            <a:picLocks noChangeAspect="1"/>
          </p:cNvPicPr>
          <p:nvPr/>
        </p:nvPicPr>
        <p:blipFill>
          <a:blip r:embed="rId5" cstate="screen">
            <a:extLst>
              <a:ext uri="{28A0092B-C50C-407E-A947-70E740481C1C}">
                <a14:useLocalDpi xmlns:a14="http://schemas.microsoft.com/office/drawing/2010/main"/>
              </a:ext>
            </a:extLst>
          </a:blip>
          <a:stretch>
            <a:fillRect/>
          </a:stretch>
        </p:blipFill>
        <p:spPr>
          <a:xfrm>
            <a:off x="6353057" y="4150217"/>
            <a:ext cx="4770478" cy="1609265"/>
          </a:xfrm>
          <a:prstGeom prst="rect">
            <a:avLst/>
          </a:prstGeom>
        </p:spPr>
      </p:pic>
    </p:spTree>
    <p:extLst>
      <p:ext uri="{BB962C8B-B14F-4D97-AF65-F5344CB8AC3E}">
        <p14:creationId xmlns:p14="http://schemas.microsoft.com/office/powerpoint/2010/main" val="1415235328"/>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 name="Rectángulo 13">
            <a:extLst>
              <a:ext uri="{FF2B5EF4-FFF2-40B4-BE49-F238E27FC236}">
                <a16:creationId xmlns:a16="http://schemas.microsoft.com/office/drawing/2014/main" id="{050E3008-23C5-4460-A74B-723A7B29AA78}"/>
              </a:ext>
            </a:extLst>
          </p:cNvPr>
          <p:cNvSpPr/>
          <p:nvPr/>
        </p:nvSpPr>
        <p:spPr>
          <a:xfrm>
            <a:off x="310013" y="399663"/>
            <a:ext cx="5405611" cy="285784"/>
          </a:xfrm>
          <a:prstGeom prst="rect">
            <a:avLst/>
          </a:prstGeom>
        </p:spPr>
        <p:txBody>
          <a:bodyPr wrap="square">
            <a:spAutoFit/>
          </a:bodyPr>
          <a:lstStyle/>
          <a:p>
            <a:pPr marL="0" marR="0" lvl="0" indent="0" algn="just" defTabSz="457200" rtl="0" eaLnBrk="1" fontAlgn="auto" latinLnBrk="0" hangingPunct="1">
              <a:lnSpc>
                <a:spcPct val="115000"/>
              </a:lnSpc>
              <a:spcBef>
                <a:spcPts val="0"/>
              </a:spcBef>
              <a:spcAft>
                <a:spcPts val="1000"/>
              </a:spcAft>
              <a:buClrTx/>
              <a:buSzTx/>
              <a:buFontTx/>
              <a:buNone/>
              <a:tabLst/>
              <a:defRPr/>
            </a:pPr>
            <a:r>
              <a:rPr kumimoji="0" lang="es-MX" sz="1200" b="0" i="0" u="none" strike="noStrike" kern="1200" cap="none" spc="0" normalizeH="0" baseline="0" noProof="0">
                <a:ln>
                  <a:noFill/>
                </a:ln>
                <a:solidFill>
                  <a:srgbClr val="4F81BD">
                    <a:lumMod val="75000"/>
                  </a:srgbClr>
                </a:solidFill>
                <a:effectLst/>
                <a:uLnTx/>
                <a:uFillTx/>
                <a:latin typeface="Century Gothic" panose="020B0502020202020204" pitchFamily="34" charset="0"/>
                <a:ea typeface="Calibri" panose="020F0502020204030204" pitchFamily="34" charset="0"/>
                <a:cs typeface="Times New Roman" panose="02020603050405020304" pitchFamily="18" charset="0"/>
              </a:rPr>
              <a:t> </a:t>
            </a:r>
          </a:p>
        </p:txBody>
      </p:sp>
      <p:sp>
        <p:nvSpPr>
          <p:cNvPr id="5" name="object 2">
            <a:extLst>
              <a:ext uri="{FF2B5EF4-FFF2-40B4-BE49-F238E27FC236}">
                <a16:creationId xmlns:a16="http://schemas.microsoft.com/office/drawing/2014/main" id="{C40D73DA-E8E3-4B5A-9CF5-77D17D66707B}"/>
              </a:ext>
            </a:extLst>
          </p:cNvPr>
          <p:cNvSpPr txBox="1">
            <a:spLocks/>
          </p:cNvSpPr>
          <p:nvPr/>
        </p:nvSpPr>
        <p:spPr>
          <a:xfrm>
            <a:off x="310013" y="5181"/>
            <a:ext cx="8744878" cy="320601"/>
          </a:xfrm>
          <a:prstGeom prst="rect">
            <a:avLst/>
          </a:prstGeom>
        </p:spPr>
        <p:txBody>
          <a:bodyPr vert="horz" wrap="square" lIns="0" tIns="12700" rIns="0" bIns="0" rtlCol="0">
            <a:spAutoFit/>
          </a:bodyPr>
          <a:lstStyle>
            <a:lvl1pPr>
              <a:defRPr sz="2400" b="0" i="0">
                <a:solidFill>
                  <a:srgbClr val="4471C4"/>
                </a:solidFill>
                <a:latin typeface="Arial"/>
                <a:ea typeface="+mj-ea"/>
                <a:cs typeface="Arial"/>
              </a:defRPr>
            </a:lvl1pPr>
          </a:lstStyle>
          <a:p>
            <a:pPr marL="12700" marR="0" lvl="0" indent="0" algn="l" defTabSz="457200" rtl="0" eaLnBrk="1" fontAlgn="auto" latinLnBrk="0" hangingPunct="1">
              <a:lnSpc>
                <a:spcPct val="100000"/>
              </a:lnSpc>
              <a:spcBef>
                <a:spcPts val="100"/>
              </a:spcBef>
              <a:spcAft>
                <a:spcPts val="0"/>
              </a:spcAft>
              <a:buClrTx/>
              <a:buSzTx/>
              <a:buFontTx/>
              <a:buNone/>
              <a:tabLst/>
              <a:defRPr/>
            </a:pPr>
            <a:r>
              <a:rPr kumimoji="0" lang="es-MX" sz="2000" b="0" i="0" u="none" strike="noStrike" kern="0" cap="none" spc="-5" normalizeH="0" baseline="0" noProof="0">
                <a:ln>
                  <a:noFill/>
                </a:ln>
                <a:solidFill>
                  <a:srgbClr val="4471C4"/>
                </a:solidFill>
                <a:effectLst/>
                <a:uLnTx/>
                <a:uFillTx/>
                <a:latin typeface="Arial"/>
                <a:ea typeface="+mj-ea"/>
                <a:cs typeface="Arial"/>
              </a:rPr>
              <a:t>Estado Proyecto Bogotá - Torre Occidental - Etapa 1 </a:t>
            </a:r>
            <a:endParaRPr kumimoji="0" lang="es-MX" sz="2000" b="0" i="0" u="none" strike="noStrike" kern="0" cap="none" spc="0" normalizeH="0" baseline="0" noProof="0">
              <a:ln>
                <a:noFill/>
              </a:ln>
              <a:solidFill>
                <a:srgbClr val="4471C4"/>
              </a:solidFill>
              <a:effectLst/>
              <a:uLnTx/>
              <a:uFillTx/>
              <a:latin typeface="Arial"/>
              <a:ea typeface="+mj-ea"/>
              <a:cs typeface="Arial"/>
            </a:endParaRPr>
          </a:p>
        </p:txBody>
      </p:sp>
      <p:sp>
        <p:nvSpPr>
          <p:cNvPr id="3" name="object 3">
            <a:extLst>
              <a:ext uri="{FF2B5EF4-FFF2-40B4-BE49-F238E27FC236}">
                <a16:creationId xmlns:a16="http://schemas.microsoft.com/office/drawing/2014/main" id="{F21665EE-F4FE-02D1-AF0C-7A97B4268D2B}"/>
              </a:ext>
            </a:extLst>
          </p:cNvPr>
          <p:cNvSpPr txBox="1"/>
          <p:nvPr/>
        </p:nvSpPr>
        <p:spPr>
          <a:xfrm>
            <a:off x="3803507" y="302616"/>
            <a:ext cx="5405611" cy="321242"/>
          </a:xfrm>
          <a:prstGeom prst="rect">
            <a:avLst/>
          </a:prstGeom>
        </p:spPr>
        <p:txBody>
          <a:bodyPr vert="horz" wrap="square" lIns="0" tIns="13335" rIns="0" bIns="0" rtlCol="0">
            <a:spAutoFit/>
          </a:bodyPr>
          <a:lstStyle/>
          <a:p>
            <a:pPr marL="12700" marR="0" lvl="0" indent="0" algn="l" defTabSz="914400" rtl="0" eaLnBrk="1" fontAlgn="auto" latinLnBrk="0" hangingPunct="1">
              <a:lnSpc>
                <a:spcPct val="100000"/>
              </a:lnSpc>
              <a:spcBef>
                <a:spcPts val="105"/>
              </a:spcBef>
              <a:spcAft>
                <a:spcPts val="0"/>
              </a:spcAft>
              <a:buClrTx/>
              <a:buSzTx/>
              <a:buFontTx/>
              <a:buNone/>
              <a:tabLst/>
              <a:defRPr/>
            </a:pPr>
            <a:r>
              <a:rPr kumimoji="0" sz="2000" b="0" i="0" u="none" strike="noStrike" kern="1200" cap="none" spc="0" normalizeH="0" baseline="0" noProof="0" dirty="0">
                <a:ln>
                  <a:noFill/>
                </a:ln>
                <a:solidFill>
                  <a:prstClr val="white">
                    <a:lumMod val="50000"/>
                  </a:prstClr>
                </a:solidFill>
                <a:effectLst/>
                <a:uLnTx/>
                <a:uFillTx/>
                <a:latin typeface="Arial"/>
                <a:ea typeface="+mn-ea"/>
                <a:cs typeface="Arial"/>
              </a:rPr>
              <a:t>A</a:t>
            </a:r>
            <a:r>
              <a:rPr kumimoji="0" lang="es-CO" sz="2000" b="0" i="0" u="none" strike="noStrike" kern="1200" cap="none" spc="0" normalizeH="0" baseline="0" noProof="0" dirty="0">
                <a:ln>
                  <a:noFill/>
                </a:ln>
                <a:solidFill>
                  <a:prstClr val="white">
                    <a:lumMod val="50000"/>
                  </a:prstClr>
                </a:solidFill>
                <a:effectLst/>
                <a:uLnTx/>
                <a:uFillTx/>
                <a:latin typeface="Arial"/>
                <a:ea typeface="+mn-ea"/>
                <a:cs typeface="Arial"/>
              </a:rPr>
              <a:t>nexos</a:t>
            </a:r>
            <a:r>
              <a:rPr kumimoji="0" lang="es-ES" sz="2000" b="0" i="0" u="none" strike="noStrike" kern="1200" cap="none" spc="0" normalizeH="0" baseline="0" noProof="0" dirty="0">
                <a:ln>
                  <a:noFill/>
                </a:ln>
                <a:solidFill>
                  <a:prstClr val="white">
                    <a:lumMod val="50000"/>
                  </a:prstClr>
                </a:solidFill>
                <a:effectLst/>
                <a:uLnTx/>
                <a:uFillTx/>
                <a:latin typeface="Arial"/>
                <a:ea typeface="+mn-ea"/>
                <a:cs typeface="Arial"/>
              </a:rPr>
              <a:t> modificación </a:t>
            </a:r>
            <a:r>
              <a:rPr kumimoji="0" lang="es-CO" sz="2000" b="0" i="0" u="none" strike="noStrike" kern="1200" cap="none" spc="0" normalizeH="0" baseline="0" noProof="0" dirty="0">
                <a:ln>
                  <a:noFill/>
                </a:ln>
                <a:solidFill>
                  <a:prstClr val="white">
                    <a:lumMod val="50000"/>
                  </a:prstClr>
                </a:solidFill>
                <a:effectLst/>
                <a:uLnTx/>
                <a:uFillTx/>
                <a:latin typeface="Arial"/>
                <a:ea typeface="+mn-ea"/>
                <a:cs typeface="Arial"/>
              </a:rPr>
              <a:t>forma de pago Etapa I</a:t>
            </a:r>
            <a:endParaRPr kumimoji="0" lang="es-CO" sz="2000" b="0" i="1" u="none" strike="noStrike" kern="1200" cap="none" spc="0" normalizeH="0" baseline="0" noProof="0" dirty="0">
              <a:ln>
                <a:noFill/>
              </a:ln>
              <a:solidFill>
                <a:prstClr val="white">
                  <a:lumMod val="50000"/>
                </a:prstClr>
              </a:solidFill>
              <a:effectLst/>
              <a:uLnTx/>
              <a:uFillTx/>
              <a:latin typeface="Arial"/>
              <a:ea typeface="+mn-ea"/>
              <a:cs typeface="Arial"/>
            </a:endParaRPr>
          </a:p>
        </p:txBody>
      </p:sp>
      <p:pic>
        <p:nvPicPr>
          <p:cNvPr id="4" name="Imagen 3">
            <a:extLst>
              <a:ext uri="{FF2B5EF4-FFF2-40B4-BE49-F238E27FC236}">
                <a16:creationId xmlns:a16="http://schemas.microsoft.com/office/drawing/2014/main" id="{AB86F420-765A-F769-7781-D607054762B0}"/>
              </a:ext>
            </a:extLst>
          </p:cNvPr>
          <p:cNvPicPr>
            <a:picLocks noChangeAspect="1"/>
          </p:cNvPicPr>
          <p:nvPr/>
        </p:nvPicPr>
        <p:blipFill>
          <a:blip r:embed="rId2"/>
          <a:stretch>
            <a:fillRect/>
          </a:stretch>
        </p:blipFill>
        <p:spPr>
          <a:xfrm>
            <a:off x="6833468" y="1152883"/>
            <a:ext cx="4442845" cy="5311600"/>
          </a:xfrm>
          <a:prstGeom prst="rect">
            <a:avLst/>
          </a:prstGeom>
        </p:spPr>
      </p:pic>
      <p:pic>
        <p:nvPicPr>
          <p:cNvPr id="7" name="Imagen 6">
            <a:extLst>
              <a:ext uri="{FF2B5EF4-FFF2-40B4-BE49-F238E27FC236}">
                <a16:creationId xmlns:a16="http://schemas.microsoft.com/office/drawing/2014/main" id="{22C902FD-3000-D60C-A1CD-9B15BB58CBE8}"/>
              </a:ext>
            </a:extLst>
          </p:cNvPr>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a:off x="389091" y="1152883"/>
            <a:ext cx="6077713" cy="3789702"/>
          </a:xfrm>
          <a:prstGeom prst="rect">
            <a:avLst/>
          </a:prstGeom>
        </p:spPr>
      </p:pic>
      <p:sp>
        <p:nvSpPr>
          <p:cNvPr id="9" name="object 3">
            <a:extLst>
              <a:ext uri="{FF2B5EF4-FFF2-40B4-BE49-F238E27FC236}">
                <a16:creationId xmlns:a16="http://schemas.microsoft.com/office/drawing/2014/main" id="{B3256292-252F-ADB2-B8B1-7F6482CD22CC}"/>
              </a:ext>
            </a:extLst>
          </p:cNvPr>
          <p:cNvSpPr txBox="1"/>
          <p:nvPr/>
        </p:nvSpPr>
        <p:spPr>
          <a:xfrm>
            <a:off x="480883" y="782494"/>
            <a:ext cx="4110572" cy="290464"/>
          </a:xfrm>
          <a:prstGeom prst="rect">
            <a:avLst/>
          </a:prstGeom>
        </p:spPr>
        <p:txBody>
          <a:bodyPr vert="horz" wrap="square" lIns="0" tIns="13335" rIns="0" bIns="0" rtlCol="0">
            <a:spAutoFit/>
          </a:bodyPr>
          <a:lstStyle/>
          <a:p>
            <a:pPr marL="12700" marR="0" lvl="0" indent="0" algn="l" defTabSz="914400" rtl="0" eaLnBrk="1" fontAlgn="auto" latinLnBrk="0" hangingPunct="1">
              <a:lnSpc>
                <a:spcPct val="100000"/>
              </a:lnSpc>
              <a:spcBef>
                <a:spcPts val="105"/>
              </a:spcBef>
              <a:spcAft>
                <a:spcPts val="0"/>
              </a:spcAft>
              <a:buClrTx/>
              <a:buSzTx/>
              <a:buFontTx/>
              <a:buNone/>
              <a:tabLst/>
              <a:defRPr/>
            </a:pPr>
            <a:r>
              <a:rPr kumimoji="0" lang="es-CO" i="0" u="none" strike="noStrike" kern="1200" cap="none" spc="0" normalizeH="0" baseline="0" noProof="0" dirty="0">
                <a:ln>
                  <a:noFill/>
                </a:ln>
                <a:effectLst/>
                <a:uLnTx/>
                <a:uFillTx/>
                <a:latin typeface="Arial"/>
                <a:ea typeface="+mn-ea"/>
                <a:cs typeface="Arial"/>
              </a:rPr>
              <a:t>Forma de pago inicialmente pactada</a:t>
            </a:r>
          </a:p>
        </p:txBody>
      </p:sp>
      <p:sp>
        <p:nvSpPr>
          <p:cNvPr id="11" name="object 3">
            <a:extLst>
              <a:ext uri="{FF2B5EF4-FFF2-40B4-BE49-F238E27FC236}">
                <a16:creationId xmlns:a16="http://schemas.microsoft.com/office/drawing/2014/main" id="{8F4C0B46-2790-75FF-E631-DC5ACF6D2F65}"/>
              </a:ext>
            </a:extLst>
          </p:cNvPr>
          <p:cNvSpPr txBox="1"/>
          <p:nvPr/>
        </p:nvSpPr>
        <p:spPr>
          <a:xfrm>
            <a:off x="6833468" y="756585"/>
            <a:ext cx="4110572" cy="290464"/>
          </a:xfrm>
          <a:prstGeom prst="rect">
            <a:avLst/>
          </a:prstGeom>
        </p:spPr>
        <p:txBody>
          <a:bodyPr vert="horz" wrap="square" lIns="0" tIns="13335" rIns="0" bIns="0" rtlCol="0">
            <a:spAutoFit/>
          </a:bodyPr>
          <a:lstStyle/>
          <a:p>
            <a:pPr marL="12700" marR="0" lvl="0" indent="0" algn="l" defTabSz="914400" rtl="0" eaLnBrk="1" fontAlgn="auto" latinLnBrk="0" hangingPunct="1">
              <a:lnSpc>
                <a:spcPct val="100000"/>
              </a:lnSpc>
              <a:spcBef>
                <a:spcPts val="105"/>
              </a:spcBef>
              <a:spcAft>
                <a:spcPts val="0"/>
              </a:spcAft>
              <a:buClrTx/>
              <a:buSzTx/>
              <a:buFontTx/>
              <a:buNone/>
              <a:tabLst/>
              <a:defRPr/>
            </a:pPr>
            <a:r>
              <a:rPr kumimoji="0" lang="es-CO" i="0" u="none" strike="noStrike" kern="1200" cap="none" spc="0" normalizeH="0" baseline="0" noProof="0" dirty="0">
                <a:ln>
                  <a:noFill/>
                </a:ln>
                <a:effectLst/>
                <a:uLnTx/>
                <a:uFillTx/>
                <a:latin typeface="Arial"/>
                <a:ea typeface="+mn-ea"/>
                <a:cs typeface="Arial"/>
              </a:rPr>
              <a:t>Forma de pago propuesta</a:t>
            </a:r>
          </a:p>
        </p:txBody>
      </p:sp>
    </p:spTree>
    <p:extLst>
      <p:ext uri="{BB962C8B-B14F-4D97-AF65-F5344CB8AC3E}">
        <p14:creationId xmlns:p14="http://schemas.microsoft.com/office/powerpoint/2010/main" val="4157412492"/>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 name="Tabla 2">
            <a:extLst>
              <a:ext uri="{FF2B5EF4-FFF2-40B4-BE49-F238E27FC236}">
                <a16:creationId xmlns:a16="http://schemas.microsoft.com/office/drawing/2014/main" id="{E8F2B26D-18E7-4B11-B887-FA9FD84827AD}"/>
              </a:ext>
            </a:extLst>
          </p:cNvPr>
          <p:cNvGraphicFramePr>
            <a:graphicFrameLocks noGrp="1"/>
          </p:cNvGraphicFramePr>
          <p:nvPr>
            <p:extLst>
              <p:ext uri="{D42A27DB-BD31-4B8C-83A1-F6EECF244321}">
                <p14:modId xmlns:p14="http://schemas.microsoft.com/office/powerpoint/2010/main" val="1855734026"/>
              </p:ext>
            </p:extLst>
          </p:nvPr>
        </p:nvGraphicFramePr>
        <p:xfrm>
          <a:off x="366713" y="619680"/>
          <a:ext cx="5497065" cy="2274969"/>
        </p:xfrm>
        <a:graphic>
          <a:graphicData uri="http://schemas.openxmlformats.org/drawingml/2006/table">
            <a:tbl>
              <a:tblPr/>
              <a:tblGrid>
                <a:gridCol w="1240375">
                  <a:extLst>
                    <a:ext uri="{9D8B030D-6E8A-4147-A177-3AD203B41FA5}">
                      <a16:colId xmlns:a16="http://schemas.microsoft.com/office/drawing/2014/main" val="20000"/>
                    </a:ext>
                  </a:extLst>
                </a:gridCol>
                <a:gridCol w="817454">
                  <a:extLst>
                    <a:ext uri="{9D8B030D-6E8A-4147-A177-3AD203B41FA5}">
                      <a16:colId xmlns:a16="http://schemas.microsoft.com/office/drawing/2014/main" val="20001"/>
                    </a:ext>
                  </a:extLst>
                </a:gridCol>
                <a:gridCol w="1227602">
                  <a:extLst>
                    <a:ext uri="{9D8B030D-6E8A-4147-A177-3AD203B41FA5}">
                      <a16:colId xmlns:a16="http://schemas.microsoft.com/office/drawing/2014/main" val="1978876319"/>
                    </a:ext>
                  </a:extLst>
                </a:gridCol>
                <a:gridCol w="878395">
                  <a:extLst>
                    <a:ext uri="{9D8B030D-6E8A-4147-A177-3AD203B41FA5}">
                      <a16:colId xmlns:a16="http://schemas.microsoft.com/office/drawing/2014/main" val="20002"/>
                    </a:ext>
                  </a:extLst>
                </a:gridCol>
                <a:gridCol w="801719">
                  <a:extLst>
                    <a:ext uri="{9D8B030D-6E8A-4147-A177-3AD203B41FA5}">
                      <a16:colId xmlns:a16="http://schemas.microsoft.com/office/drawing/2014/main" val="20003"/>
                    </a:ext>
                  </a:extLst>
                </a:gridCol>
                <a:gridCol w="531520">
                  <a:extLst>
                    <a:ext uri="{9D8B030D-6E8A-4147-A177-3AD203B41FA5}">
                      <a16:colId xmlns:a16="http://schemas.microsoft.com/office/drawing/2014/main" val="3158225201"/>
                    </a:ext>
                  </a:extLst>
                </a:gridCol>
              </a:tblGrid>
              <a:tr h="334524">
                <a:tc>
                  <a:txBody>
                    <a:bodyPr/>
                    <a:lstStyle>
                      <a:lvl1pPr marL="0" algn="l" defTabSz="914400" rtl="0" eaLnBrk="1" latinLnBrk="0" hangingPunct="1">
                        <a:defRPr sz="1800" kern="1200">
                          <a:solidFill>
                            <a:schemeClr val="tx1"/>
                          </a:solidFill>
                          <a:latin typeface="Calibri"/>
                        </a:defRPr>
                      </a:lvl1pPr>
                      <a:lvl2pPr marL="457200" algn="l" defTabSz="914400" rtl="0" eaLnBrk="1" latinLnBrk="0" hangingPunct="1">
                        <a:defRPr sz="1800" kern="1200">
                          <a:solidFill>
                            <a:schemeClr val="tx1"/>
                          </a:solidFill>
                          <a:latin typeface="Calibri"/>
                        </a:defRPr>
                      </a:lvl2pPr>
                      <a:lvl3pPr marL="914400" algn="l" defTabSz="914400" rtl="0" eaLnBrk="1" latinLnBrk="0" hangingPunct="1">
                        <a:defRPr sz="1800" kern="1200">
                          <a:solidFill>
                            <a:schemeClr val="tx1"/>
                          </a:solidFill>
                          <a:latin typeface="Calibri"/>
                        </a:defRPr>
                      </a:lvl3pPr>
                      <a:lvl4pPr marL="1371600" algn="l" defTabSz="914400" rtl="0" eaLnBrk="1" latinLnBrk="0" hangingPunct="1">
                        <a:defRPr sz="1800" kern="1200">
                          <a:solidFill>
                            <a:schemeClr val="tx1"/>
                          </a:solidFill>
                          <a:latin typeface="Calibri"/>
                        </a:defRPr>
                      </a:lvl4pPr>
                      <a:lvl5pPr marL="1828800" algn="l" defTabSz="914400" rtl="0" eaLnBrk="1" latinLnBrk="0" hangingPunct="1">
                        <a:defRPr sz="1800" kern="1200">
                          <a:solidFill>
                            <a:schemeClr val="tx1"/>
                          </a:solidFill>
                          <a:latin typeface="Calibri"/>
                        </a:defRPr>
                      </a:lvl5pPr>
                      <a:lvl6pPr marL="2286000" algn="l" defTabSz="914400" rtl="0" eaLnBrk="1" latinLnBrk="0" hangingPunct="1">
                        <a:defRPr sz="1800" kern="1200">
                          <a:solidFill>
                            <a:schemeClr val="tx1"/>
                          </a:solidFill>
                          <a:latin typeface="Calibri"/>
                        </a:defRPr>
                      </a:lvl6pPr>
                      <a:lvl7pPr marL="2743200" algn="l" defTabSz="914400" rtl="0" eaLnBrk="1" latinLnBrk="0" hangingPunct="1">
                        <a:defRPr sz="1800" kern="1200">
                          <a:solidFill>
                            <a:schemeClr val="tx1"/>
                          </a:solidFill>
                          <a:latin typeface="Calibri"/>
                        </a:defRPr>
                      </a:lvl7pPr>
                      <a:lvl8pPr marL="3200400" algn="l" defTabSz="914400" rtl="0" eaLnBrk="1" latinLnBrk="0" hangingPunct="1">
                        <a:defRPr sz="1800" kern="1200">
                          <a:solidFill>
                            <a:schemeClr val="tx1"/>
                          </a:solidFill>
                          <a:latin typeface="Calibri"/>
                        </a:defRPr>
                      </a:lvl8pPr>
                      <a:lvl9pPr marL="3657600" algn="l" defTabSz="914400" rtl="0" eaLnBrk="1" latinLnBrk="0" hangingPunct="1">
                        <a:defRPr sz="1800" kern="1200">
                          <a:solidFill>
                            <a:schemeClr val="tx1"/>
                          </a:solidFill>
                          <a:latin typeface="Calibri"/>
                        </a:defRPr>
                      </a:lvl9pPr>
                    </a:lstStyle>
                    <a:p>
                      <a:pPr algn="ctr" fontAlgn="ctr"/>
                      <a:r>
                        <a:rPr lang="es-CO" sz="1050" b="1" i="0" u="none" strike="noStrike">
                          <a:solidFill>
                            <a:schemeClr val="bg1"/>
                          </a:solidFill>
                          <a:effectLst/>
                          <a:latin typeface="Calibri"/>
                        </a:rPr>
                        <a:t>VALOR PROYECTO</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lnTlToBr w="12700" cmpd="sng">
                      <a:noFill/>
                      <a:prstDash val="solid"/>
                    </a:lnTlToBr>
                    <a:lnBlToTr w="12700" cmpd="sng">
                      <a:noFill/>
                      <a:prstDash val="solid"/>
                    </a:lnBlToTr>
                    <a:solidFill>
                      <a:srgbClr val="0070C0"/>
                    </a:solidFill>
                  </a:tcPr>
                </a:tc>
                <a:tc>
                  <a:txBody>
                    <a:bodyPr/>
                    <a:lstStyle>
                      <a:lvl1pPr marL="0" algn="l" defTabSz="914400" rtl="0" eaLnBrk="1" latinLnBrk="0" hangingPunct="1">
                        <a:defRPr sz="1800" kern="1200">
                          <a:solidFill>
                            <a:schemeClr val="tx1"/>
                          </a:solidFill>
                          <a:latin typeface="Calibri"/>
                        </a:defRPr>
                      </a:lvl1pPr>
                      <a:lvl2pPr marL="457200" algn="l" defTabSz="914400" rtl="0" eaLnBrk="1" latinLnBrk="0" hangingPunct="1">
                        <a:defRPr sz="1800" kern="1200">
                          <a:solidFill>
                            <a:schemeClr val="tx1"/>
                          </a:solidFill>
                          <a:latin typeface="Calibri"/>
                        </a:defRPr>
                      </a:lvl2pPr>
                      <a:lvl3pPr marL="914400" algn="l" defTabSz="914400" rtl="0" eaLnBrk="1" latinLnBrk="0" hangingPunct="1">
                        <a:defRPr sz="1800" kern="1200">
                          <a:solidFill>
                            <a:schemeClr val="tx1"/>
                          </a:solidFill>
                          <a:latin typeface="Calibri"/>
                        </a:defRPr>
                      </a:lvl3pPr>
                      <a:lvl4pPr marL="1371600" algn="l" defTabSz="914400" rtl="0" eaLnBrk="1" latinLnBrk="0" hangingPunct="1">
                        <a:defRPr sz="1800" kern="1200">
                          <a:solidFill>
                            <a:schemeClr val="tx1"/>
                          </a:solidFill>
                          <a:latin typeface="Calibri"/>
                        </a:defRPr>
                      </a:lvl4pPr>
                      <a:lvl5pPr marL="1828800" algn="l" defTabSz="914400" rtl="0" eaLnBrk="1" latinLnBrk="0" hangingPunct="1">
                        <a:defRPr sz="1800" kern="1200">
                          <a:solidFill>
                            <a:schemeClr val="tx1"/>
                          </a:solidFill>
                          <a:latin typeface="Calibri"/>
                        </a:defRPr>
                      </a:lvl5pPr>
                      <a:lvl6pPr marL="2286000" algn="l" defTabSz="914400" rtl="0" eaLnBrk="1" latinLnBrk="0" hangingPunct="1">
                        <a:defRPr sz="1800" kern="1200">
                          <a:solidFill>
                            <a:schemeClr val="tx1"/>
                          </a:solidFill>
                          <a:latin typeface="Calibri"/>
                        </a:defRPr>
                      </a:lvl6pPr>
                      <a:lvl7pPr marL="2743200" algn="l" defTabSz="914400" rtl="0" eaLnBrk="1" latinLnBrk="0" hangingPunct="1">
                        <a:defRPr sz="1800" kern="1200">
                          <a:solidFill>
                            <a:schemeClr val="tx1"/>
                          </a:solidFill>
                          <a:latin typeface="Calibri"/>
                        </a:defRPr>
                      </a:lvl7pPr>
                      <a:lvl8pPr marL="3200400" algn="l" defTabSz="914400" rtl="0" eaLnBrk="1" latinLnBrk="0" hangingPunct="1">
                        <a:defRPr sz="1800" kern="1200">
                          <a:solidFill>
                            <a:schemeClr val="tx1"/>
                          </a:solidFill>
                          <a:latin typeface="Calibri"/>
                        </a:defRPr>
                      </a:lvl8pPr>
                      <a:lvl9pPr marL="3657600" algn="l" defTabSz="914400" rtl="0" eaLnBrk="1" latinLnBrk="0" hangingPunct="1">
                        <a:defRPr sz="1800" kern="1200">
                          <a:solidFill>
                            <a:schemeClr val="tx1"/>
                          </a:solidFill>
                          <a:latin typeface="Calibri"/>
                        </a:defRPr>
                      </a:lvl9pPr>
                    </a:lstStyle>
                    <a:p>
                      <a:pPr algn="ctr" fontAlgn="ctr"/>
                      <a:r>
                        <a:rPr lang="es-CO" sz="1050" b="1" i="0" u="none" strike="noStrike">
                          <a:solidFill>
                            <a:schemeClr val="bg1"/>
                          </a:solidFill>
                          <a:effectLst/>
                          <a:latin typeface="Calibri"/>
                        </a:rPr>
                        <a:t>FECHA INICIO </a:t>
                      </a:r>
                      <a:endParaRPr lang="es-CO" sz="1050" b="1" i="0" u="none" strike="noStrike">
                        <a:solidFill>
                          <a:schemeClr val="bg1"/>
                        </a:solidFill>
                        <a:effectLst/>
                        <a:latin typeface="Calibri" panose="020F0502020204030204" pitchFamily="34" charset="0"/>
                      </a:endParaRPr>
                    </a:p>
                    <a:p>
                      <a:pPr algn="ctr" fontAlgn="ctr"/>
                      <a:r>
                        <a:rPr lang="es-CO" sz="1050" b="1" i="0" u="none" strike="noStrike">
                          <a:solidFill>
                            <a:schemeClr val="bg1"/>
                          </a:solidFill>
                          <a:effectLst/>
                          <a:latin typeface="Calibri"/>
                        </a:rPr>
                        <a:t>E2</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lnTlToBr w="12700" cmpd="sng">
                      <a:noFill/>
                      <a:prstDash val="solid"/>
                    </a:lnTlToBr>
                    <a:lnBlToTr w="12700" cmpd="sng">
                      <a:noFill/>
                      <a:prstDash val="solid"/>
                    </a:lnBlToTr>
                    <a:solidFill>
                      <a:srgbClr val="0070C0"/>
                    </a:solidFill>
                  </a:tcPr>
                </a:tc>
                <a:tc>
                  <a:txBody>
                    <a:bodyPr/>
                    <a:lstStyle>
                      <a:lvl1pPr marL="0" algn="l" defTabSz="914400" rtl="0" eaLnBrk="1" latinLnBrk="0" hangingPunct="1">
                        <a:defRPr sz="1800" kern="1200">
                          <a:solidFill>
                            <a:schemeClr val="tx1"/>
                          </a:solidFill>
                          <a:latin typeface="Calibri"/>
                        </a:defRPr>
                      </a:lvl1pPr>
                      <a:lvl2pPr marL="457200" algn="l" defTabSz="914400" rtl="0" eaLnBrk="1" latinLnBrk="0" hangingPunct="1">
                        <a:defRPr sz="1800" kern="1200">
                          <a:solidFill>
                            <a:schemeClr val="tx1"/>
                          </a:solidFill>
                          <a:latin typeface="Calibri"/>
                        </a:defRPr>
                      </a:lvl2pPr>
                      <a:lvl3pPr marL="914400" algn="l" defTabSz="914400" rtl="0" eaLnBrk="1" latinLnBrk="0" hangingPunct="1">
                        <a:defRPr sz="1800" kern="1200">
                          <a:solidFill>
                            <a:schemeClr val="tx1"/>
                          </a:solidFill>
                          <a:latin typeface="Calibri"/>
                        </a:defRPr>
                      </a:lvl3pPr>
                      <a:lvl4pPr marL="1371600" algn="l" defTabSz="914400" rtl="0" eaLnBrk="1" latinLnBrk="0" hangingPunct="1">
                        <a:defRPr sz="1800" kern="1200">
                          <a:solidFill>
                            <a:schemeClr val="tx1"/>
                          </a:solidFill>
                          <a:latin typeface="Calibri"/>
                        </a:defRPr>
                      </a:lvl4pPr>
                      <a:lvl5pPr marL="1828800" algn="l" defTabSz="914400" rtl="0" eaLnBrk="1" latinLnBrk="0" hangingPunct="1">
                        <a:defRPr sz="1800" kern="1200">
                          <a:solidFill>
                            <a:schemeClr val="tx1"/>
                          </a:solidFill>
                          <a:latin typeface="Calibri"/>
                        </a:defRPr>
                      </a:lvl5pPr>
                      <a:lvl6pPr marL="2286000" algn="l" defTabSz="914400" rtl="0" eaLnBrk="1" latinLnBrk="0" hangingPunct="1">
                        <a:defRPr sz="1800" kern="1200">
                          <a:solidFill>
                            <a:schemeClr val="tx1"/>
                          </a:solidFill>
                          <a:latin typeface="Calibri"/>
                        </a:defRPr>
                      </a:lvl6pPr>
                      <a:lvl7pPr marL="2743200" algn="l" defTabSz="914400" rtl="0" eaLnBrk="1" latinLnBrk="0" hangingPunct="1">
                        <a:defRPr sz="1800" kern="1200">
                          <a:solidFill>
                            <a:schemeClr val="tx1"/>
                          </a:solidFill>
                          <a:latin typeface="Calibri"/>
                        </a:defRPr>
                      </a:lvl7pPr>
                      <a:lvl8pPr marL="3200400" algn="l" defTabSz="914400" rtl="0" eaLnBrk="1" latinLnBrk="0" hangingPunct="1">
                        <a:defRPr sz="1800" kern="1200">
                          <a:solidFill>
                            <a:schemeClr val="tx1"/>
                          </a:solidFill>
                          <a:latin typeface="Calibri"/>
                        </a:defRPr>
                      </a:lvl8pPr>
                      <a:lvl9pPr marL="3657600" algn="l" defTabSz="914400" rtl="0" eaLnBrk="1" latinLnBrk="0" hangingPunct="1">
                        <a:defRPr sz="1800" kern="1200">
                          <a:solidFill>
                            <a:schemeClr val="tx1"/>
                          </a:solidFill>
                          <a:latin typeface="Calibri"/>
                        </a:defRPr>
                      </a:lvl9pPr>
                    </a:lstStyle>
                    <a:p>
                      <a:pPr marL="0" marR="0" lvl="0" indent="0" algn="ctr" eaLnBrk="1" fontAlgn="ctr" latinLnBrk="0" hangingPunct="1">
                        <a:lnSpc>
                          <a:spcPct val="100000"/>
                        </a:lnSpc>
                        <a:spcBef>
                          <a:spcPts val="0"/>
                        </a:spcBef>
                        <a:spcAft>
                          <a:spcPts val="0"/>
                        </a:spcAft>
                        <a:buClrTx/>
                        <a:buSzTx/>
                        <a:buFontTx/>
                        <a:buNone/>
                      </a:pPr>
                      <a:r>
                        <a:rPr lang="es-CO" sz="1050" b="1" i="0" u="none" strike="noStrike">
                          <a:solidFill>
                            <a:schemeClr val="bg1"/>
                          </a:solidFill>
                          <a:effectLst/>
                          <a:latin typeface="Calibri"/>
                        </a:rPr>
                        <a:t>FECHA FIN </a:t>
                      </a:r>
                      <a:endParaRPr lang="es-CO" sz="1050" b="1" i="0" u="none" strike="noStrike">
                        <a:solidFill>
                          <a:schemeClr val="bg1"/>
                        </a:solidFill>
                        <a:effectLst/>
                        <a:latin typeface="Calibri" panose="020F0502020204030204" pitchFamily="34" charset="0"/>
                      </a:endParaRPr>
                    </a:p>
                    <a:p>
                      <a:pPr marL="0" marR="0" lvl="0" indent="0" algn="ctr" defTabSz="914400" eaLnBrk="1" fontAlgn="ctr" latinLnBrk="0" hangingPunct="1">
                        <a:lnSpc>
                          <a:spcPct val="100000"/>
                        </a:lnSpc>
                        <a:spcBef>
                          <a:spcPts val="0"/>
                        </a:spcBef>
                        <a:spcAft>
                          <a:spcPts val="0"/>
                        </a:spcAft>
                        <a:buClrTx/>
                        <a:buSzTx/>
                        <a:buFontTx/>
                        <a:buNone/>
                        <a:tabLst/>
                        <a:defRPr/>
                      </a:pPr>
                      <a:r>
                        <a:rPr lang="es-CO" sz="1050" b="1" i="0" u="none" strike="noStrike">
                          <a:solidFill>
                            <a:schemeClr val="bg1"/>
                          </a:solidFill>
                          <a:effectLst/>
                          <a:latin typeface="Calibri"/>
                        </a:rPr>
                        <a:t>E2</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lnTlToBr w="12700" cmpd="sng">
                      <a:noFill/>
                      <a:prstDash val="solid"/>
                    </a:lnTlToBr>
                    <a:lnBlToTr w="12700" cmpd="sng">
                      <a:noFill/>
                      <a:prstDash val="solid"/>
                    </a:lnBlToTr>
                    <a:solidFill>
                      <a:srgbClr val="0070C0"/>
                    </a:solidFill>
                  </a:tcPr>
                </a:tc>
                <a:tc gridSpan="3">
                  <a:txBody>
                    <a:bodyPr/>
                    <a:lstStyle>
                      <a:lvl1pPr marL="0" algn="l" defTabSz="914400" rtl="0" eaLnBrk="1" latinLnBrk="0" hangingPunct="1">
                        <a:defRPr sz="1800" kern="1200">
                          <a:solidFill>
                            <a:schemeClr val="tx1"/>
                          </a:solidFill>
                          <a:latin typeface="Calibri"/>
                        </a:defRPr>
                      </a:lvl1pPr>
                      <a:lvl2pPr marL="457200" algn="l" defTabSz="914400" rtl="0" eaLnBrk="1" latinLnBrk="0" hangingPunct="1">
                        <a:defRPr sz="1800" kern="1200">
                          <a:solidFill>
                            <a:schemeClr val="tx1"/>
                          </a:solidFill>
                          <a:latin typeface="Calibri"/>
                        </a:defRPr>
                      </a:lvl2pPr>
                      <a:lvl3pPr marL="914400" algn="l" defTabSz="914400" rtl="0" eaLnBrk="1" latinLnBrk="0" hangingPunct="1">
                        <a:defRPr sz="1800" kern="1200">
                          <a:solidFill>
                            <a:schemeClr val="tx1"/>
                          </a:solidFill>
                          <a:latin typeface="Calibri"/>
                        </a:defRPr>
                      </a:lvl3pPr>
                      <a:lvl4pPr marL="1371600" algn="l" defTabSz="914400" rtl="0" eaLnBrk="1" latinLnBrk="0" hangingPunct="1">
                        <a:defRPr sz="1800" kern="1200">
                          <a:solidFill>
                            <a:schemeClr val="tx1"/>
                          </a:solidFill>
                          <a:latin typeface="Calibri"/>
                        </a:defRPr>
                      </a:lvl4pPr>
                      <a:lvl5pPr marL="1828800" algn="l" defTabSz="914400" rtl="0" eaLnBrk="1" latinLnBrk="0" hangingPunct="1">
                        <a:defRPr sz="1800" kern="1200">
                          <a:solidFill>
                            <a:schemeClr val="tx1"/>
                          </a:solidFill>
                          <a:latin typeface="Calibri"/>
                        </a:defRPr>
                      </a:lvl5pPr>
                      <a:lvl6pPr marL="2286000" algn="l" defTabSz="914400" rtl="0" eaLnBrk="1" latinLnBrk="0" hangingPunct="1">
                        <a:defRPr sz="1800" kern="1200">
                          <a:solidFill>
                            <a:schemeClr val="tx1"/>
                          </a:solidFill>
                          <a:latin typeface="Calibri"/>
                        </a:defRPr>
                      </a:lvl6pPr>
                      <a:lvl7pPr marL="2743200" algn="l" defTabSz="914400" rtl="0" eaLnBrk="1" latinLnBrk="0" hangingPunct="1">
                        <a:defRPr sz="1800" kern="1200">
                          <a:solidFill>
                            <a:schemeClr val="tx1"/>
                          </a:solidFill>
                          <a:latin typeface="Calibri"/>
                        </a:defRPr>
                      </a:lvl7pPr>
                      <a:lvl8pPr marL="3200400" algn="l" defTabSz="914400" rtl="0" eaLnBrk="1" latinLnBrk="0" hangingPunct="1">
                        <a:defRPr sz="1800" kern="1200">
                          <a:solidFill>
                            <a:schemeClr val="tx1"/>
                          </a:solidFill>
                          <a:latin typeface="Calibri"/>
                        </a:defRPr>
                      </a:lvl8pPr>
                      <a:lvl9pPr marL="3657600" algn="l" defTabSz="914400" rtl="0" eaLnBrk="1" latinLnBrk="0" hangingPunct="1">
                        <a:defRPr sz="1800" kern="1200">
                          <a:solidFill>
                            <a:schemeClr val="tx1"/>
                          </a:solidFill>
                          <a:latin typeface="Calibri"/>
                        </a:defRPr>
                      </a:lvl9pPr>
                    </a:lstStyle>
                    <a:p>
                      <a:pPr algn="ctr" fontAlgn="ctr"/>
                      <a:r>
                        <a:rPr lang="es-ES" sz="1050" b="1" i="0" u="none" strike="noStrike">
                          <a:solidFill>
                            <a:schemeClr val="bg1"/>
                          </a:solidFill>
                          <a:effectLst/>
                          <a:latin typeface="Calibri"/>
                        </a:rPr>
                        <a:t>PORCENTAJES DE AVANCE ETAPA </a:t>
                      </a:r>
                      <a:endParaRPr lang="es-ES" sz="1050" b="1" i="0" u="none" strike="noStrike">
                        <a:solidFill>
                          <a:schemeClr val="bg1"/>
                        </a:solidFill>
                        <a:effectLst/>
                        <a:latin typeface="Calibri" panose="020F0502020204030204" pitchFamily="34" charset="0"/>
                      </a:endParaRP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lnTlToBr w="12700" cmpd="sng">
                      <a:noFill/>
                      <a:prstDash val="solid"/>
                    </a:lnTlToBr>
                    <a:lnBlToTr w="12700" cmpd="sng">
                      <a:noFill/>
                      <a:prstDash val="solid"/>
                    </a:lnBlToTr>
                    <a:solidFill>
                      <a:srgbClr val="0070C0"/>
                    </a:solidFill>
                  </a:tcPr>
                </a:tc>
                <a:tc hMerge="1">
                  <a:txBody>
                    <a:bodyPr/>
                    <a:lstStyle/>
                    <a:p>
                      <a:endParaRPr lang="es-CO"/>
                    </a:p>
                  </a:txBody>
                  <a:tcPr/>
                </a:tc>
                <a:tc hMerge="1">
                  <a:txBody>
                    <a:bodyPr/>
                    <a:lstStyle/>
                    <a:p>
                      <a:pPr algn="ctr" fontAlgn="ctr"/>
                      <a:endParaRPr lang="es-ES" sz="1200" b="1" i="0" u="none" strike="noStrike">
                        <a:solidFill>
                          <a:srgbClr val="FFFFFF"/>
                        </a:solidFill>
                        <a:effectLst/>
                        <a:latin typeface="Calibri" panose="020F0502020204030204" pitchFamily="34" charset="0"/>
                      </a:endParaRP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0070C0"/>
                    </a:solidFill>
                  </a:tcPr>
                </a:tc>
                <a:extLst>
                  <a:ext uri="{0D108BD9-81ED-4DB2-BD59-A6C34878D82A}">
                    <a16:rowId xmlns:a16="http://schemas.microsoft.com/office/drawing/2014/main" val="10000"/>
                  </a:ext>
                </a:extLst>
              </a:tr>
              <a:tr h="201083">
                <a:tc rowSpan="2">
                  <a:txBody>
                    <a:bodyPr/>
                    <a:lstStyle>
                      <a:lvl1pPr marL="0" algn="l" defTabSz="914400" rtl="0" eaLnBrk="1" latinLnBrk="0" hangingPunct="1">
                        <a:defRPr sz="1800" kern="1200">
                          <a:solidFill>
                            <a:schemeClr val="tx1"/>
                          </a:solidFill>
                          <a:latin typeface="Calibri"/>
                        </a:defRPr>
                      </a:lvl1pPr>
                      <a:lvl2pPr marL="457200" algn="l" defTabSz="914400" rtl="0" eaLnBrk="1" latinLnBrk="0" hangingPunct="1">
                        <a:defRPr sz="1800" kern="1200">
                          <a:solidFill>
                            <a:schemeClr val="tx1"/>
                          </a:solidFill>
                          <a:latin typeface="Calibri"/>
                        </a:defRPr>
                      </a:lvl2pPr>
                      <a:lvl3pPr marL="914400" algn="l" defTabSz="914400" rtl="0" eaLnBrk="1" latinLnBrk="0" hangingPunct="1">
                        <a:defRPr sz="1800" kern="1200">
                          <a:solidFill>
                            <a:schemeClr val="tx1"/>
                          </a:solidFill>
                          <a:latin typeface="Calibri"/>
                        </a:defRPr>
                      </a:lvl3pPr>
                      <a:lvl4pPr marL="1371600" algn="l" defTabSz="914400" rtl="0" eaLnBrk="1" latinLnBrk="0" hangingPunct="1">
                        <a:defRPr sz="1800" kern="1200">
                          <a:solidFill>
                            <a:schemeClr val="tx1"/>
                          </a:solidFill>
                          <a:latin typeface="Calibri"/>
                        </a:defRPr>
                      </a:lvl4pPr>
                      <a:lvl5pPr marL="1828800" algn="l" defTabSz="914400" rtl="0" eaLnBrk="1" latinLnBrk="0" hangingPunct="1">
                        <a:defRPr sz="1800" kern="1200">
                          <a:solidFill>
                            <a:schemeClr val="tx1"/>
                          </a:solidFill>
                          <a:latin typeface="Calibri"/>
                        </a:defRPr>
                      </a:lvl5pPr>
                      <a:lvl6pPr marL="2286000" algn="l" defTabSz="914400" rtl="0" eaLnBrk="1" latinLnBrk="0" hangingPunct="1">
                        <a:defRPr sz="1800" kern="1200">
                          <a:solidFill>
                            <a:schemeClr val="tx1"/>
                          </a:solidFill>
                          <a:latin typeface="Calibri"/>
                        </a:defRPr>
                      </a:lvl6pPr>
                      <a:lvl7pPr marL="2743200" algn="l" defTabSz="914400" rtl="0" eaLnBrk="1" latinLnBrk="0" hangingPunct="1">
                        <a:defRPr sz="1800" kern="1200">
                          <a:solidFill>
                            <a:schemeClr val="tx1"/>
                          </a:solidFill>
                          <a:latin typeface="Calibri"/>
                        </a:defRPr>
                      </a:lvl7pPr>
                      <a:lvl8pPr marL="3200400" algn="l" defTabSz="914400" rtl="0" eaLnBrk="1" latinLnBrk="0" hangingPunct="1">
                        <a:defRPr sz="1800" kern="1200">
                          <a:solidFill>
                            <a:schemeClr val="tx1"/>
                          </a:solidFill>
                          <a:latin typeface="Calibri"/>
                        </a:defRPr>
                      </a:lvl8pPr>
                      <a:lvl9pPr marL="3657600" algn="l" defTabSz="914400" rtl="0" eaLnBrk="1" latinLnBrk="0" hangingPunct="1">
                        <a:defRPr sz="1800" kern="1200">
                          <a:solidFill>
                            <a:schemeClr val="tx1"/>
                          </a:solidFill>
                          <a:latin typeface="Calibri"/>
                        </a:defRPr>
                      </a:lvl9pPr>
                    </a:lstStyle>
                    <a:p>
                      <a:pPr algn="ctr" fontAlgn="ctr"/>
                      <a:r>
                        <a:rPr lang="es-CO" sz="1050" b="0" i="0" u="none" strike="noStrike">
                          <a:solidFill>
                            <a:schemeClr val="bg2">
                              <a:lumMod val="25000"/>
                            </a:schemeClr>
                          </a:solidFill>
                          <a:effectLst/>
                          <a:latin typeface="Calibri"/>
                        </a:rPr>
                        <a:t>2.513.416.211</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lnTlToBr w="12700" cmpd="sng">
                      <a:noFill/>
                      <a:prstDash val="solid"/>
                    </a:lnTlToBr>
                    <a:lnBlToTr w="12700" cmpd="sng">
                      <a:noFill/>
                      <a:prstDash val="solid"/>
                    </a:lnBlToTr>
                    <a:noFill/>
                  </a:tcPr>
                </a:tc>
                <a:tc rowSpan="2">
                  <a:txBody>
                    <a:bodyPr/>
                    <a:lstStyle>
                      <a:lvl1pPr marL="0" algn="l" defTabSz="914400" rtl="0" eaLnBrk="1" latinLnBrk="0" hangingPunct="1">
                        <a:defRPr sz="1800" kern="1200">
                          <a:solidFill>
                            <a:schemeClr val="tx1"/>
                          </a:solidFill>
                          <a:latin typeface="Calibri"/>
                        </a:defRPr>
                      </a:lvl1pPr>
                      <a:lvl2pPr marL="457200" algn="l" defTabSz="914400" rtl="0" eaLnBrk="1" latinLnBrk="0" hangingPunct="1">
                        <a:defRPr sz="1800" kern="1200">
                          <a:solidFill>
                            <a:schemeClr val="tx1"/>
                          </a:solidFill>
                          <a:latin typeface="Calibri"/>
                        </a:defRPr>
                      </a:lvl2pPr>
                      <a:lvl3pPr marL="914400" algn="l" defTabSz="914400" rtl="0" eaLnBrk="1" latinLnBrk="0" hangingPunct="1">
                        <a:defRPr sz="1800" kern="1200">
                          <a:solidFill>
                            <a:schemeClr val="tx1"/>
                          </a:solidFill>
                          <a:latin typeface="Calibri"/>
                        </a:defRPr>
                      </a:lvl3pPr>
                      <a:lvl4pPr marL="1371600" algn="l" defTabSz="914400" rtl="0" eaLnBrk="1" latinLnBrk="0" hangingPunct="1">
                        <a:defRPr sz="1800" kern="1200">
                          <a:solidFill>
                            <a:schemeClr val="tx1"/>
                          </a:solidFill>
                          <a:latin typeface="Calibri"/>
                        </a:defRPr>
                      </a:lvl4pPr>
                      <a:lvl5pPr marL="1828800" algn="l" defTabSz="914400" rtl="0" eaLnBrk="1" latinLnBrk="0" hangingPunct="1">
                        <a:defRPr sz="1800" kern="1200">
                          <a:solidFill>
                            <a:schemeClr val="tx1"/>
                          </a:solidFill>
                          <a:latin typeface="Calibri"/>
                        </a:defRPr>
                      </a:lvl5pPr>
                      <a:lvl6pPr marL="2286000" algn="l" defTabSz="914400" rtl="0" eaLnBrk="1" latinLnBrk="0" hangingPunct="1">
                        <a:defRPr sz="1800" kern="1200">
                          <a:solidFill>
                            <a:schemeClr val="tx1"/>
                          </a:solidFill>
                          <a:latin typeface="Calibri"/>
                        </a:defRPr>
                      </a:lvl6pPr>
                      <a:lvl7pPr marL="2743200" algn="l" defTabSz="914400" rtl="0" eaLnBrk="1" latinLnBrk="0" hangingPunct="1">
                        <a:defRPr sz="1800" kern="1200">
                          <a:solidFill>
                            <a:schemeClr val="tx1"/>
                          </a:solidFill>
                          <a:latin typeface="Calibri"/>
                        </a:defRPr>
                      </a:lvl7pPr>
                      <a:lvl8pPr marL="3200400" algn="l" defTabSz="914400" rtl="0" eaLnBrk="1" latinLnBrk="0" hangingPunct="1">
                        <a:defRPr sz="1800" kern="1200">
                          <a:solidFill>
                            <a:schemeClr val="tx1"/>
                          </a:solidFill>
                          <a:latin typeface="Calibri"/>
                        </a:defRPr>
                      </a:lvl8pPr>
                      <a:lvl9pPr marL="3657600" algn="l" defTabSz="914400" rtl="0" eaLnBrk="1" latinLnBrk="0" hangingPunct="1">
                        <a:defRPr sz="1800" kern="1200">
                          <a:solidFill>
                            <a:schemeClr val="tx1"/>
                          </a:solidFill>
                          <a:latin typeface="Calibri"/>
                        </a:defRPr>
                      </a:lvl9pPr>
                    </a:lstStyle>
                    <a:p>
                      <a:pPr algn="ctr" fontAlgn="ctr"/>
                      <a:r>
                        <a:rPr lang="es-CO" sz="1050" b="0" i="0" u="none" strike="noStrike">
                          <a:solidFill>
                            <a:schemeClr val="bg2">
                              <a:lumMod val="25000"/>
                            </a:schemeClr>
                          </a:solidFill>
                          <a:effectLst/>
                          <a:latin typeface="Calibri"/>
                        </a:rPr>
                        <a:t>31-may-22</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lnTlToBr w="12700" cmpd="sng">
                      <a:noFill/>
                      <a:prstDash val="solid"/>
                    </a:lnTlToBr>
                    <a:lnBlToTr w="12700" cmpd="sng">
                      <a:noFill/>
                      <a:prstDash val="solid"/>
                    </a:lnBlToTr>
                    <a:noFill/>
                  </a:tcPr>
                </a:tc>
                <a:tc rowSpan="2">
                  <a:txBody>
                    <a:bodyPr/>
                    <a:lstStyle>
                      <a:lvl1pPr marL="0" algn="l" defTabSz="914400" rtl="0" eaLnBrk="1" latinLnBrk="0" hangingPunct="1">
                        <a:defRPr sz="1800" kern="1200">
                          <a:solidFill>
                            <a:schemeClr val="tx1"/>
                          </a:solidFill>
                          <a:latin typeface="Calibri"/>
                        </a:defRPr>
                      </a:lvl1pPr>
                      <a:lvl2pPr marL="457200" algn="l" defTabSz="914400" rtl="0" eaLnBrk="1" latinLnBrk="0" hangingPunct="1">
                        <a:defRPr sz="1800" kern="1200">
                          <a:solidFill>
                            <a:schemeClr val="tx1"/>
                          </a:solidFill>
                          <a:latin typeface="Calibri"/>
                        </a:defRPr>
                      </a:lvl2pPr>
                      <a:lvl3pPr marL="914400" algn="l" defTabSz="914400" rtl="0" eaLnBrk="1" latinLnBrk="0" hangingPunct="1">
                        <a:defRPr sz="1800" kern="1200">
                          <a:solidFill>
                            <a:schemeClr val="tx1"/>
                          </a:solidFill>
                          <a:latin typeface="Calibri"/>
                        </a:defRPr>
                      </a:lvl3pPr>
                      <a:lvl4pPr marL="1371600" algn="l" defTabSz="914400" rtl="0" eaLnBrk="1" latinLnBrk="0" hangingPunct="1">
                        <a:defRPr sz="1800" kern="1200">
                          <a:solidFill>
                            <a:schemeClr val="tx1"/>
                          </a:solidFill>
                          <a:latin typeface="Calibri"/>
                        </a:defRPr>
                      </a:lvl4pPr>
                      <a:lvl5pPr marL="1828800" algn="l" defTabSz="914400" rtl="0" eaLnBrk="1" latinLnBrk="0" hangingPunct="1">
                        <a:defRPr sz="1800" kern="1200">
                          <a:solidFill>
                            <a:schemeClr val="tx1"/>
                          </a:solidFill>
                          <a:latin typeface="Calibri"/>
                        </a:defRPr>
                      </a:lvl5pPr>
                      <a:lvl6pPr marL="2286000" algn="l" defTabSz="914400" rtl="0" eaLnBrk="1" latinLnBrk="0" hangingPunct="1">
                        <a:defRPr sz="1800" kern="1200">
                          <a:solidFill>
                            <a:schemeClr val="tx1"/>
                          </a:solidFill>
                          <a:latin typeface="Calibri"/>
                        </a:defRPr>
                      </a:lvl6pPr>
                      <a:lvl7pPr marL="2743200" algn="l" defTabSz="914400" rtl="0" eaLnBrk="1" latinLnBrk="0" hangingPunct="1">
                        <a:defRPr sz="1800" kern="1200">
                          <a:solidFill>
                            <a:schemeClr val="tx1"/>
                          </a:solidFill>
                          <a:latin typeface="Calibri"/>
                        </a:defRPr>
                      </a:lvl7pPr>
                      <a:lvl8pPr marL="3200400" algn="l" defTabSz="914400" rtl="0" eaLnBrk="1" latinLnBrk="0" hangingPunct="1">
                        <a:defRPr sz="1800" kern="1200">
                          <a:solidFill>
                            <a:schemeClr val="tx1"/>
                          </a:solidFill>
                          <a:latin typeface="Calibri"/>
                        </a:defRPr>
                      </a:lvl8pPr>
                      <a:lvl9pPr marL="3657600" algn="l" defTabSz="914400" rtl="0" eaLnBrk="1" latinLnBrk="0" hangingPunct="1">
                        <a:defRPr sz="1800" kern="1200">
                          <a:solidFill>
                            <a:schemeClr val="tx1"/>
                          </a:solidFill>
                          <a:latin typeface="Calibri"/>
                        </a:defRPr>
                      </a:lvl9pPr>
                    </a:lstStyle>
                    <a:p>
                      <a:pPr algn="ctr" fontAlgn="ctr"/>
                      <a:r>
                        <a:rPr lang="es-CO" sz="1050" b="0" i="0" u="none" strike="noStrike">
                          <a:solidFill>
                            <a:schemeClr val="bg2">
                              <a:lumMod val="25000"/>
                            </a:schemeClr>
                          </a:solidFill>
                          <a:effectLst/>
                          <a:latin typeface="Calibri"/>
                        </a:rPr>
                        <a:t>14-ene-23</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lnTlToBr w="12700" cmpd="sng">
                      <a:noFill/>
                      <a:prstDash val="solid"/>
                    </a:lnTlToBr>
                    <a:lnBlToTr w="12700" cmpd="sng">
                      <a:noFill/>
                      <a:prstDash val="solid"/>
                    </a:lnBlToTr>
                    <a:noFill/>
                  </a:tcPr>
                </a:tc>
                <a:tc>
                  <a:txBody>
                    <a:bodyPr/>
                    <a:lstStyle>
                      <a:lvl1pPr marL="0" algn="l" defTabSz="914400" rtl="0" eaLnBrk="1" latinLnBrk="0" hangingPunct="1">
                        <a:defRPr sz="1800" kern="1200">
                          <a:solidFill>
                            <a:schemeClr val="tx1"/>
                          </a:solidFill>
                          <a:latin typeface="Calibri"/>
                        </a:defRPr>
                      </a:lvl1pPr>
                      <a:lvl2pPr marL="457200" algn="l" defTabSz="914400" rtl="0" eaLnBrk="1" latinLnBrk="0" hangingPunct="1">
                        <a:defRPr sz="1800" kern="1200">
                          <a:solidFill>
                            <a:schemeClr val="tx1"/>
                          </a:solidFill>
                          <a:latin typeface="Calibri"/>
                        </a:defRPr>
                      </a:lvl2pPr>
                      <a:lvl3pPr marL="914400" algn="l" defTabSz="914400" rtl="0" eaLnBrk="1" latinLnBrk="0" hangingPunct="1">
                        <a:defRPr sz="1800" kern="1200">
                          <a:solidFill>
                            <a:schemeClr val="tx1"/>
                          </a:solidFill>
                          <a:latin typeface="Calibri"/>
                        </a:defRPr>
                      </a:lvl3pPr>
                      <a:lvl4pPr marL="1371600" algn="l" defTabSz="914400" rtl="0" eaLnBrk="1" latinLnBrk="0" hangingPunct="1">
                        <a:defRPr sz="1800" kern="1200">
                          <a:solidFill>
                            <a:schemeClr val="tx1"/>
                          </a:solidFill>
                          <a:latin typeface="Calibri"/>
                        </a:defRPr>
                      </a:lvl4pPr>
                      <a:lvl5pPr marL="1828800" algn="l" defTabSz="914400" rtl="0" eaLnBrk="1" latinLnBrk="0" hangingPunct="1">
                        <a:defRPr sz="1800" kern="1200">
                          <a:solidFill>
                            <a:schemeClr val="tx1"/>
                          </a:solidFill>
                          <a:latin typeface="Calibri"/>
                        </a:defRPr>
                      </a:lvl5pPr>
                      <a:lvl6pPr marL="2286000" algn="l" defTabSz="914400" rtl="0" eaLnBrk="1" latinLnBrk="0" hangingPunct="1">
                        <a:defRPr sz="1800" kern="1200">
                          <a:solidFill>
                            <a:schemeClr val="tx1"/>
                          </a:solidFill>
                          <a:latin typeface="Calibri"/>
                        </a:defRPr>
                      </a:lvl6pPr>
                      <a:lvl7pPr marL="2743200" algn="l" defTabSz="914400" rtl="0" eaLnBrk="1" latinLnBrk="0" hangingPunct="1">
                        <a:defRPr sz="1800" kern="1200">
                          <a:solidFill>
                            <a:schemeClr val="tx1"/>
                          </a:solidFill>
                          <a:latin typeface="Calibri"/>
                        </a:defRPr>
                      </a:lvl7pPr>
                      <a:lvl8pPr marL="3200400" algn="l" defTabSz="914400" rtl="0" eaLnBrk="1" latinLnBrk="0" hangingPunct="1">
                        <a:defRPr sz="1800" kern="1200">
                          <a:solidFill>
                            <a:schemeClr val="tx1"/>
                          </a:solidFill>
                          <a:latin typeface="Calibri"/>
                        </a:defRPr>
                      </a:lvl8pPr>
                      <a:lvl9pPr marL="3657600" algn="l" defTabSz="914400" rtl="0" eaLnBrk="1" latinLnBrk="0" hangingPunct="1">
                        <a:defRPr sz="1800" kern="1200">
                          <a:solidFill>
                            <a:schemeClr val="tx1"/>
                          </a:solidFill>
                          <a:latin typeface="Calibri"/>
                        </a:defRPr>
                      </a:lvl9pPr>
                    </a:lstStyle>
                    <a:p>
                      <a:pPr algn="l" fontAlgn="ctr"/>
                      <a:r>
                        <a:rPr lang="es-CO" sz="1050" b="1" i="0" u="none" strike="noStrike">
                          <a:solidFill>
                            <a:schemeClr val="bg2">
                              <a:lumMod val="25000"/>
                            </a:schemeClr>
                          </a:solidFill>
                          <a:effectLst/>
                          <a:latin typeface="Calibri"/>
                        </a:rPr>
                        <a:t>Programado</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lnTlToBr w="12700" cmpd="sng">
                      <a:noFill/>
                      <a:prstDash val="solid"/>
                    </a:lnTlToBr>
                    <a:lnBlToTr w="12700" cmpd="sng">
                      <a:noFill/>
                      <a:prstDash val="solid"/>
                    </a:lnBlToTr>
                    <a:noFill/>
                  </a:tcPr>
                </a:tc>
                <a:tc>
                  <a:txBody>
                    <a:bodyPr/>
                    <a:lstStyle>
                      <a:lvl1pPr marL="0" algn="l" defTabSz="914400" rtl="0" eaLnBrk="1" latinLnBrk="0" hangingPunct="1">
                        <a:defRPr sz="1800" kern="1200">
                          <a:solidFill>
                            <a:schemeClr val="tx1"/>
                          </a:solidFill>
                          <a:latin typeface="Calibri"/>
                        </a:defRPr>
                      </a:lvl1pPr>
                      <a:lvl2pPr marL="457200" algn="l" defTabSz="914400" rtl="0" eaLnBrk="1" latinLnBrk="0" hangingPunct="1">
                        <a:defRPr sz="1800" kern="1200">
                          <a:solidFill>
                            <a:schemeClr val="tx1"/>
                          </a:solidFill>
                          <a:latin typeface="Calibri"/>
                        </a:defRPr>
                      </a:lvl2pPr>
                      <a:lvl3pPr marL="914400" algn="l" defTabSz="914400" rtl="0" eaLnBrk="1" latinLnBrk="0" hangingPunct="1">
                        <a:defRPr sz="1800" kern="1200">
                          <a:solidFill>
                            <a:schemeClr val="tx1"/>
                          </a:solidFill>
                          <a:latin typeface="Calibri"/>
                        </a:defRPr>
                      </a:lvl3pPr>
                      <a:lvl4pPr marL="1371600" algn="l" defTabSz="914400" rtl="0" eaLnBrk="1" latinLnBrk="0" hangingPunct="1">
                        <a:defRPr sz="1800" kern="1200">
                          <a:solidFill>
                            <a:schemeClr val="tx1"/>
                          </a:solidFill>
                          <a:latin typeface="Calibri"/>
                        </a:defRPr>
                      </a:lvl4pPr>
                      <a:lvl5pPr marL="1828800" algn="l" defTabSz="914400" rtl="0" eaLnBrk="1" latinLnBrk="0" hangingPunct="1">
                        <a:defRPr sz="1800" kern="1200">
                          <a:solidFill>
                            <a:schemeClr val="tx1"/>
                          </a:solidFill>
                          <a:latin typeface="Calibri"/>
                        </a:defRPr>
                      </a:lvl5pPr>
                      <a:lvl6pPr marL="2286000" algn="l" defTabSz="914400" rtl="0" eaLnBrk="1" latinLnBrk="0" hangingPunct="1">
                        <a:defRPr sz="1800" kern="1200">
                          <a:solidFill>
                            <a:schemeClr val="tx1"/>
                          </a:solidFill>
                          <a:latin typeface="Calibri"/>
                        </a:defRPr>
                      </a:lvl6pPr>
                      <a:lvl7pPr marL="2743200" algn="l" defTabSz="914400" rtl="0" eaLnBrk="1" latinLnBrk="0" hangingPunct="1">
                        <a:defRPr sz="1800" kern="1200">
                          <a:solidFill>
                            <a:schemeClr val="tx1"/>
                          </a:solidFill>
                          <a:latin typeface="Calibri"/>
                        </a:defRPr>
                      </a:lvl7pPr>
                      <a:lvl8pPr marL="3200400" algn="l" defTabSz="914400" rtl="0" eaLnBrk="1" latinLnBrk="0" hangingPunct="1">
                        <a:defRPr sz="1800" kern="1200">
                          <a:solidFill>
                            <a:schemeClr val="tx1"/>
                          </a:solidFill>
                          <a:latin typeface="Calibri"/>
                        </a:defRPr>
                      </a:lvl8pPr>
                      <a:lvl9pPr marL="3657600" algn="l" defTabSz="914400" rtl="0" eaLnBrk="1" latinLnBrk="0" hangingPunct="1">
                        <a:defRPr sz="1800" kern="1200">
                          <a:solidFill>
                            <a:schemeClr val="tx1"/>
                          </a:solidFill>
                          <a:latin typeface="Calibri"/>
                        </a:defRPr>
                      </a:lvl9pPr>
                    </a:lstStyle>
                    <a:p>
                      <a:pPr lvl="0" algn="ctr">
                        <a:buNone/>
                      </a:pPr>
                      <a:r>
                        <a:rPr lang="es-CO" sz="1050" b="0" i="0" u="none" strike="noStrike" noProof="0">
                          <a:solidFill>
                            <a:schemeClr val="bg2">
                              <a:lumMod val="10000"/>
                            </a:schemeClr>
                          </a:solidFill>
                          <a:latin typeface="Calibri"/>
                        </a:rPr>
                        <a:t>100 %</a:t>
                      </a:r>
                      <a:endParaRPr lang="es-ES">
                        <a:solidFill>
                          <a:schemeClr val="bg2">
                            <a:lumMod val="10000"/>
                          </a:schemeClr>
                        </a:solidFill>
                        <a:latin typeface="Calibri"/>
                      </a:endParaRP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lnTlToBr w="12700" cmpd="sng">
                      <a:noFill/>
                      <a:prstDash val="solid"/>
                    </a:lnTlToBr>
                    <a:lnBlToTr w="12700" cmpd="sng">
                      <a:noFill/>
                      <a:prstDash val="solid"/>
                    </a:lnBlToTr>
                    <a:noFill/>
                  </a:tcPr>
                </a:tc>
                <a:tc rowSpan="2">
                  <a:txBody>
                    <a:bodyPr/>
                    <a:lstStyle>
                      <a:lvl1pPr marL="0" algn="l" defTabSz="914400" rtl="0" eaLnBrk="1" latinLnBrk="0" hangingPunct="1">
                        <a:defRPr sz="1800" kern="1200">
                          <a:solidFill>
                            <a:schemeClr val="tx1"/>
                          </a:solidFill>
                          <a:latin typeface="Calibri"/>
                        </a:defRPr>
                      </a:lvl1pPr>
                      <a:lvl2pPr marL="457200" algn="l" defTabSz="914400" rtl="0" eaLnBrk="1" latinLnBrk="0" hangingPunct="1">
                        <a:defRPr sz="1800" kern="1200">
                          <a:solidFill>
                            <a:schemeClr val="tx1"/>
                          </a:solidFill>
                          <a:latin typeface="Calibri"/>
                        </a:defRPr>
                      </a:lvl2pPr>
                      <a:lvl3pPr marL="914400" algn="l" defTabSz="914400" rtl="0" eaLnBrk="1" latinLnBrk="0" hangingPunct="1">
                        <a:defRPr sz="1800" kern="1200">
                          <a:solidFill>
                            <a:schemeClr val="tx1"/>
                          </a:solidFill>
                          <a:latin typeface="Calibri"/>
                        </a:defRPr>
                      </a:lvl3pPr>
                      <a:lvl4pPr marL="1371600" algn="l" defTabSz="914400" rtl="0" eaLnBrk="1" latinLnBrk="0" hangingPunct="1">
                        <a:defRPr sz="1800" kern="1200">
                          <a:solidFill>
                            <a:schemeClr val="tx1"/>
                          </a:solidFill>
                          <a:latin typeface="Calibri"/>
                        </a:defRPr>
                      </a:lvl4pPr>
                      <a:lvl5pPr marL="1828800" algn="l" defTabSz="914400" rtl="0" eaLnBrk="1" latinLnBrk="0" hangingPunct="1">
                        <a:defRPr sz="1800" kern="1200">
                          <a:solidFill>
                            <a:schemeClr val="tx1"/>
                          </a:solidFill>
                          <a:latin typeface="Calibri"/>
                        </a:defRPr>
                      </a:lvl5pPr>
                      <a:lvl6pPr marL="2286000" algn="l" defTabSz="914400" rtl="0" eaLnBrk="1" latinLnBrk="0" hangingPunct="1">
                        <a:defRPr sz="1800" kern="1200">
                          <a:solidFill>
                            <a:schemeClr val="tx1"/>
                          </a:solidFill>
                          <a:latin typeface="Calibri"/>
                        </a:defRPr>
                      </a:lvl6pPr>
                      <a:lvl7pPr marL="2743200" algn="l" defTabSz="914400" rtl="0" eaLnBrk="1" latinLnBrk="0" hangingPunct="1">
                        <a:defRPr sz="1800" kern="1200">
                          <a:solidFill>
                            <a:schemeClr val="tx1"/>
                          </a:solidFill>
                          <a:latin typeface="Calibri"/>
                        </a:defRPr>
                      </a:lvl7pPr>
                      <a:lvl8pPr marL="3200400" algn="l" defTabSz="914400" rtl="0" eaLnBrk="1" latinLnBrk="0" hangingPunct="1">
                        <a:defRPr sz="1800" kern="1200">
                          <a:solidFill>
                            <a:schemeClr val="tx1"/>
                          </a:solidFill>
                          <a:latin typeface="Calibri"/>
                        </a:defRPr>
                      </a:lvl8pPr>
                      <a:lvl9pPr marL="3657600" algn="l" defTabSz="914400" rtl="0" eaLnBrk="1" latinLnBrk="0" hangingPunct="1">
                        <a:defRPr sz="1800" kern="1200">
                          <a:solidFill>
                            <a:schemeClr val="tx1"/>
                          </a:solidFill>
                          <a:latin typeface="Calibri"/>
                        </a:defRPr>
                      </a:lvl9pPr>
                    </a:lstStyle>
                    <a:p>
                      <a:pPr lvl="0" algn="ctr">
                        <a:buNone/>
                      </a:pPr>
                      <a:r>
                        <a:rPr lang="es-CO" sz="1050" b="0" i="0" u="none" strike="noStrike" noProof="0">
                          <a:solidFill>
                            <a:schemeClr val="bg2">
                              <a:lumMod val="10000"/>
                            </a:schemeClr>
                          </a:solidFill>
                          <a:latin typeface="Calibri"/>
                        </a:rPr>
                        <a:t>0%</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10001"/>
                  </a:ext>
                </a:extLst>
              </a:tr>
              <a:tr h="179831">
                <a:tc vMerge="1">
                  <a:txBody>
                    <a:bodyPr/>
                    <a:lstStyle/>
                    <a:p>
                      <a:endParaRPr lang="es-CO"/>
                    </a:p>
                  </a:txBody>
                  <a:tcPr/>
                </a:tc>
                <a:tc vMerge="1">
                  <a:txBody>
                    <a:bodyPr/>
                    <a:lstStyle/>
                    <a:p>
                      <a:endParaRPr lang="es-CO"/>
                    </a:p>
                  </a:txBody>
                  <a:tcPr/>
                </a:tc>
                <a:tc vMerge="1">
                  <a:txBody>
                    <a:bodyPr/>
                    <a:lstStyle/>
                    <a:p>
                      <a:pPr algn="l" fontAlgn="ctr"/>
                      <a:endParaRPr lang="es-CO" sz="1200" b="1" i="0" u="none" strike="noStrike">
                        <a:solidFill>
                          <a:srgbClr val="000000"/>
                        </a:solidFill>
                        <a:effectLst/>
                        <a:latin typeface="Calibri" panose="020F0502020204030204" pitchFamily="34" charset="0"/>
                      </a:endParaRP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lvl1pPr marL="0" algn="l" defTabSz="914400" rtl="0" eaLnBrk="1" latinLnBrk="0" hangingPunct="1">
                        <a:defRPr sz="1800" kern="1200">
                          <a:solidFill>
                            <a:schemeClr val="tx1"/>
                          </a:solidFill>
                          <a:latin typeface="Calibri"/>
                        </a:defRPr>
                      </a:lvl1pPr>
                      <a:lvl2pPr marL="457200" algn="l" defTabSz="914400" rtl="0" eaLnBrk="1" latinLnBrk="0" hangingPunct="1">
                        <a:defRPr sz="1800" kern="1200">
                          <a:solidFill>
                            <a:schemeClr val="tx1"/>
                          </a:solidFill>
                          <a:latin typeface="Calibri"/>
                        </a:defRPr>
                      </a:lvl2pPr>
                      <a:lvl3pPr marL="914400" algn="l" defTabSz="914400" rtl="0" eaLnBrk="1" latinLnBrk="0" hangingPunct="1">
                        <a:defRPr sz="1800" kern="1200">
                          <a:solidFill>
                            <a:schemeClr val="tx1"/>
                          </a:solidFill>
                          <a:latin typeface="Calibri"/>
                        </a:defRPr>
                      </a:lvl3pPr>
                      <a:lvl4pPr marL="1371600" algn="l" defTabSz="914400" rtl="0" eaLnBrk="1" latinLnBrk="0" hangingPunct="1">
                        <a:defRPr sz="1800" kern="1200">
                          <a:solidFill>
                            <a:schemeClr val="tx1"/>
                          </a:solidFill>
                          <a:latin typeface="Calibri"/>
                        </a:defRPr>
                      </a:lvl4pPr>
                      <a:lvl5pPr marL="1828800" algn="l" defTabSz="914400" rtl="0" eaLnBrk="1" latinLnBrk="0" hangingPunct="1">
                        <a:defRPr sz="1800" kern="1200">
                          <a:solidFill>
                            <a:schemeClr val="tx1"/>
                          </a:solidFill>
                          <a:latin typeface="Calibri"/>
                        </a:defRPr>
                      </a:lvl5pPr>
                      <a:lvl6pPr marL="2286000" algn="l" defTabSz="914400" rtl="0" eaLnBrk="1" latinLnBrk="0" hangingPunct="1">
                        <a:defRPr sz="1800" kern="1200">
                          <a:solidFill>
                            <a:schemeClr val="tx1"/>
                          </a:solidFill>
                          <a:latin typeface="Calibri"/>
                        </a:defRPr>
                      </a:lvl6pPr>
                      <a:lvl7pPr marL="2743200" algn="l" defTabSz="914400" rtl="0" eaLnBrk="1" latinLnBrk="0" hangingPunct="1">
                        <a:defRPr sz="1800" kern="1200">
                          <a:solidFill>
                            <a:schemeClr val="tx1"/>
                          </a:solidFill>
                          <a:latin typeface="Calibri"/>
                        </a:defRPr>
                      </a:lvl7pPr>
                      <a:lvl8pPr marL="3200400" algn="l" defTabSz="914400" rtl="0" eaLnBrk="1" latinLnBrk="0" hangingPunct="1">
                        <a:defRPr sz="1800" kern="1200">
                          <a:solidFill>
                            <a:schemeClr val="tx1"/>
                          </a:solidFill>
                          <a:latin typeface="Calibri"/>
                        </a:defRPr>
                      </a:lvl8pPr>
                      <a:lvl9pPr marL="3657600" algn="l" defTabSz="914400" rtl="0" eaLnBrk="1" latinLnBrk="0" hangingPunct="1">
                        <a:defRPr sz="1800" kern="1200">
                          <a:solidFill>
                            <a:schemeClr val="tx1"/>
                          </a:solidFill>
                          <a:latin typeface="Calibri"/>
                        </a:defRPr>
                      </a:lvl9pPr>
                    </a:lstStyle>
                    <a:p>
                      <a:pPr algn="l" fontAlgn="ctr"/>
                      <a:r>
                        <a:rPr lang="es-CO" sz="1050" b="1" i="0" u="none" strike="noStrike">
                          <a:solidFill>
                            <a:schemeClr val="bg2">
                              <a:lumMod val="25000"/>
                            </a:schemeClr>
                          </a:solidFill>
                          <a:effectLst/>
                          <a:latin typeface="Calibri"/>
                        </a:rPr>
                        <a:t>Ejecutado</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lnTlToBr w="12700" cmpd="sng">
                      <a:noFill/>
                      <a:prstDash val="solid"/>
                    </a:lnTlToBr>
                    <a:lnBlToTr w="12700" cmpd="sng">
                      <a:noFill/>
                      <a:prstDash val="solid"/>
                    </a:lnBlToTr>
                    <a:noFill/>
                  </a:tcPr>
                </a:tc>
                <a:tc>
                  <a:txBody>
                    <a:bodyPr/>
                    <a:lstStyle>
                      <a:lvl1pPr marL="0" algn="l" defTabSz="914400" rtl="0" eaLnBrk="1" latinLnBrk="0" hangingPunct="1">
                        <a:defRPr sz="1800" kern="1200">
                          <a:solidFill>
                            <a:schemeClr val="tx1"/>
                          </a:solidFill>
                          <a:latin typeface="Calibri"/>
                        </a:defRPr>
                      </a:lvl1pPr>
                      <a:lvl2pPr marL="457200" algn="l" defTabSz="914400" rtl="0" eaLnBrk="1" latinLnBrk="0" hangingPunct="1">
                        <a:defRPr sz="1800" kern="1200">
                          <a:solidFill>
                            <a:schemeClr val="tx1"/>
                          </a:solidFill>
                          <a:latin typeface="Calibri"/>
                        </a:defRPr>
                      </a:lvl2pPr>
                      <a:lvl3pPr marL="914400" algn="l" defTabSz="914400" rtl="0" eaLnBrk="1" latinLnBrk="0" hangingPunct="1">
                        <a:defRPr sz="1800" kern="1200">
                          <a:solidFill>
                            <a:schemeClr val="tx1"/>
                          </a:solidFill>
                          <a:latin typeface="Calibri"/>
                        </a:defRPr>
                      </a:lvl3pPr>
                      <a:lvl4pPr marL="1371600" algn="l" defTabSz="914400" rtl="0" eaLnBrk="1" latinLnBrk="0" hangingPunct="1">
                        <a:defRPr sz="1800" kern="1200">
                          <a:solidFill>
                            <a:schemeClr val="tx1"/>
                          </a:solidFill>
                          <a:latin typeface="Calibri"/>
                        </a:defRPr>
                      </a:lvl4pPr>
                      <a:lvl5pPr marL="1828800" algn="l" defTabSz="914400" rtl="0" eaLnBrk="1" latinLnBrk="0" hangingPunct="1">
                        <a:defRPr sz="1800" kern="1200">
                          <a:solidFill>
                            <a:schemeClr val="tx1"/>
                          </a:solidFill>
                          <a:latin typeface="Calibri"/>
                        </a:defRPr>
                      </a:lvl5pPr>
                      <a:lvl6pPr marL="2286000" algn="l" defTabSz="914400" rtl="0" eaLnBrk="1" latinLnBrk="0" hangingPunct="1">
                        <a:defRPr sz="1800" kern="1200">
                          <a:solidFill>
                            <a:schemeClr val="tx1"/>
                          </a:solidFill>
                          <a:latin typeface="Calibri"/>
                        </a:defRPr>
                      </a:lvl6pPr>
                      <a:lvl7pPr marL="2743200" algn="l" defTabSz="914400" rtl="0" eaLnBrk="1" latinLnBrk="0" hangingPunct="1">
                        <a:defRPr sz="1800" kern="1200">
                          <a:solidFill>
                            <a:schemeClr val="tx1"/>
                          </a:solidFill>
                          <a:latin typeface="Calibri"/>
                        </a:defRPr>
                      </a:lvl7pPr>
                      <a:lvl8pPr marL="3200400" algn="l" defTabSz="914400" rtl="0" eaLnBrk="1" latinLnBrk="0" hangingPunct="1">
                        <a:defRPr sz="1800" kern="1200">
                          <a:solidFill>
                            <a:schemeClr val="tx1"/>
                          </a:solidFill>
                          <a:latin typeface="Calibri"/>
                        </a:defRPr>
                      </a:lvl8pPr>
                      <a:lvl9pPr marL="3657600" algn="l" defTabSz="914400" rtl="0" eaLnBrk="1" latinLnBrk="0" hangingPunct="1">
                        <a:defRPr sz="1800" kern="1200">
                          <a:solidFill>
                            <a:schemeClr val="tx1"/>
                          </a:solidFill>
                          <a:latin typeface="Calibri"/>
                        </a:defRPr>
                      </a:lvl9pPr>
                    </a:lstStyle>
                    <a:p>
                      <a:pPr lvl="0" algn="ctr">
                        <a:buNone/>
                      </a:pPr>
                      <a:r>
                        <a:rPr lang="es-CO" sz="1050" b="0" i="0" u="none" strike="noStrike" noProof="0">
                          <a:solidFill>
                            <a:schemeClr val="bg2">
                              <a:lumMod val="10000"/>
                            </a:schemeClr>
                          </a:solidFill>
                          <a:latin typeface="Calibri"/>
                        </a:rPr>
                        <a:t>100 %</a:t>
                      </a:r>
                      <a:endParaRPr lang="es-ES">
                        <a:solidFill>
                          <a:schemeClr val="bg2">
                            <a:lumMod val="10000"/>
                          </a:schemeClr>
                        </a:solidFill>
                        <a:latin typeface="Calibri"/>
                      </a:endParaRP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lnTlToBr w="12700" cmpd="sng">
                      <a:noFill/>
                      <a:prstDash val="solid"/>
                    </a:lnTlToBr>
                    <a:lnBlToTr w="12700" cmpd="sng">
                      <a:noFill/>
                      <a:prstDash val="solid"/>
                    </a:lnBlToTr>
                    <a:noFill/>
                  </a:tcPr>
                </a:tc>
                <a:tc vMerge="1">
                  <a:txBody>
                    <a:bodyPr/>
                    <a:lstStyle/>
                    <a:p>
                      <a:endParaRPr lang="es-CO"/>
                    </a:p>
                  </a:txBody>
                  <a:tcPr/>
                </a:tc>
                <a:extLst>
                  <a:ext uri="{0D108BD9-81ED-4DB2-BD59-A6C34878D82A}">
                    <a16:rowId xmlns:a16="http://schemas.microsoft.com/office/drawing/2014/main" val="10002"/>
                  </a:ext>
                </a:extLst>
              </a:tr>
              <a:tr h="334524">
                <a:tc>
                  <a:txBody>
                    <a:bodyPr/>
                    <a:lstStyle>
                      <a:lvl1pPr marL="0" algn="l" defTabSz="914400" rtl="0" eaLnBrk="1" latinLnBrk="0" hangingPunct="1">
                        <a:defRPr sz="1800" kern="1200">
                          <a:solidFill>
                            <a:schemeClr val="tx1"/>
                          </a:solidFill>
                          <a:latin typeface="Calibri"/>
                        </a:defRPr>
                      </a:lvl1pPr>
                      <a:lvl2pPr marL="457200" algn="l" defTabSz="914400" rtl="0" eaLnBrk="1" latinLnBrk="0" hangingPunct="1">
                        <a:defRPr sz="1800" kern="1200">
                          <a:solidFill>
                            <a:schemeClr val="tx1"/>
                          </a:solidFill>
                          <a:latin typeface="Calibri"/>
                        </a:defRPr>
                      </a:lvl2pPr>
                      <a:lvl3pPr marL="914400" algn="l" defTabSz="914400" rtl="0" eaLnBrk="1" latinLnBrk="0" hangingPunct="1">
                        <a:defRPr sz="1800" kern="1200">
                          <a:solidFill>
                            <a:schemeClr val="tx1"/>
                          </a:solidFill>
                          <a:latin typeface="Calibri"/>
                        </a:defRPr>
                      </a:lvl3pPr>
                      <a:lvl4pPr marL="1371600" algn="l" defTabSz="914400" rtl="0" eaLnBrk="1" latinLnBrk="0" hangingPunct="1">
                        <a:defRPr sz="1800" kern="1200">
                          <a:solidFill>
                            <a:schemeClr val="tx1"/>
                          </a:solidFill>
                          <a:latin typeface="Calibri"/>
                        </a:defRPr>
                      </a:lvl4pPr>
                      <a:lvl5pPr marL="1828800" algn="l" defTabSz="914400" rtl="0" eaLnBrk="1" latinLnBrk="0" hangingPunct="1">
                        <a:defRPr sz="1800" kern="1200">
                          <a:solidFill>
                            <a:schemeClr val="tx1"/>
                          </a:solidFill>
                          <a:latin typeface="Calibri"/>
                        </a:defRPr>
                      </a:lvl5pPr>
                      <a:lvl6pPr marL="2286000" algn="l" defTabSz="914400" rtl="0" eaLnBrk="1" latinLnBrk="0" hangingPunct="1">
                        <a:defRPr sz="1800" kern="1200">
                          <a:solidFill>
                            <a:schemeClr val="tx1"/>
                          </a:solidFill>
                          <a:latin typeface="Calibri"/>
                        </a:defRPr>
                      </a:lvl6pPr>
                      <a:lvl7pPr marL="2743200" algn="l" defTabSz="914400" rtl="0" eaLnBrk="1" latinLnBrk="0" hangingPunct="1">
                        <a:defRPr sz="1800" kern="1200">
                          <a:solidFill>
                            <a:schemeClr val="tx1"/>
                          </a:solidFill>
                          <a:latin typeface="Calibri"/>
                        </a:defRPr>
                      </a:lvl7pPr>
                      <a:lvl8pPr marL="3200400" algn="l" defTabSz="914400" rtl="0" eaLnBrk="1" latinLnBrk="0" hangingPunct="1">
                        <a:defRPr sz="1800" kern="1200">
                          <a:solidFill>
                            <a:schemeClr val="tx1"/>
                          </a:solidFill>
                          <a:latin typeface="Calibri"/>
                        </a:defRPr>
                      </a:lvl8pPr>
                      <a:lvl9pPr marL="3657600" algn="l" defTabSz="914400" rtl="0" eaLnBrk="1" latinLnBrk="0" hangingPunct="1">
                        <a:defRPr sz="1800" kern="1200">
                          <a:solidFill>
                            <a:schemeClr val="tx1"/>
                          </a:solidFill>
                          <a:latin typeface="Calibri"/>
                        </a:defRPr>
                      </a:lvl9pPr>
                    </a:lstStyle>
                    <a:p>
                      <a:pPr marL="0" algn="ctr" fontAlgn="ctr"/>
                      <a:r>
                        <a:rPr lang="es-CO" sz="1050" b="1" i="0" u="none" strike="noStrike">
                          <a:solidFill>
                            <a:schemeClr val="bg1"/>
                          </a:solidFill>
                          <a:effectLst/>
                          <a:latin typeface="Calibri"/>
                          <a:ea typeface="+mn-ea"/>
                          <a:cs typeface="+mn-cs"/>
                        </a:rPr>
                        <a:t>ALCANCE</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lnTlToBr w="12700" cmpd="sng">
                      <a:noFill/>
                      <a:prstDash val="solid"/>
                    </a:lnTlToBr>
                    <a:lnBlToTr w="12700" cmpd="sng">
                      <a:noFill/>
                      <a:prstDash val="solid"/>
                    </a:lnBlToTr>
                    <a:solidFill>
                      <a:srgbClr val="0070C0"/>
                    </a:solidFill>
                  </a:tcPr>
                </a:tc>
                <a:tc>
                  <a:txBody>
                    <a:bodyPr/>
                    <a:lstStyle>
                      <a:lvl1pPr marL="0" algn="l" defTabSz="914400" rtl="0" eaLnBrk="1" latinLnBrk="0" hangingPunct="1">
                        <a:defRPr sz="1800" kern="1200">
                          <a:solidFill>
                            <a:schemeClr val="tx1"/>
                          </a:solidFill>
                          <a:latin typeface="Calibri"/>
                        </a:defRPr>
                      </a:lvl1pPr>
                      <a:lvl2pPr marL="457200" algn="l" defTabSz="914400" rtl="0" eaLnBrk="1" latinLnBrk="0" hangingPunct="1">
                        <a:defRPr sz="1800" kern="1200">
                          <a:solidFill>
                            <a:schemeClr val="tx1"/>
                          </a:solidFill>
                          <a:latin typeface="Calibri"/>
                        </a:defRPr>
                      </a:lvl2pPr>
                      <a:lvl3pPr marL="914400" algn="l" defTabSz="914400" rtl="0" eaLnBrk="1" latinLnBrk="0" hangingPunct="1">
                        <a:defRPr sz="1800" kern="1200">
                          <a:solidFill>
                            <a:schemeClr val="tx1"/>
                          </a:solidFill>
                          <a:latin typeface="Calibri"/>
                        </a:defRPr>
                      </a:lvl3pPr>
                      <a:lvl4pPr marL="1371600" algn="l" defTabSz="914400" rtl="0" eaLnBrk="1" latinLnBrk="0" hangingPunct="1">
                        <a:defRPr sz="1800" kern="1200">
                          <a:solidFill>
                            <a:schemeClr val="tx1"/>
                          </a:solidFill>
                          <a:latin typeface="Calibri"/>
                        </a:defRPr>
                      </a:lvl4pPr>
                      <a:lvl5pPr marL="1828800" algn="l" defTabSz="914400" rtl="0" eaLnBrk="1" latinLnBrk="0" hangingPunct="1">
                        <a:defRPr sz="1800" kern="1200">
                          <a:solidFill>
                            <a:schemeClr val="tx1"/>
                          </a:solidFill>
                          <a:latin typeface="Calibri"/>
                        </a:defRPr>
                      </a:lvl5pPr>
                      <a:lvl6pPr marL="2286000" algn="l" defTabSz="914400" rtl="0" eaLnBrk="1" latinLnBrk="0" hangingPunct="1">
                        <a:defRPr sz="1800" kern="1200">
                          <a:solidFill>
                            <a:schemeClr val="tx1"/>
                          </a:solidFill>
                          <a:latin typeface="Calibri"/>
                        </a:defRPr>
                      </a:lvl6pPr>
                      <a:lvl7pPr marL="2743200" algn="l" defTabSz="914400" rtl="0" eaLnBrk="1" latinLnBrk="0" hangingPunct="1">
                        <a:defRPr sz="1800" kern="1200">
                          <a:solidFill>
                            <a:schemeClr val="tx1"/>
                          </a:solidFill>
                          <a:latin typeface="Calibri"/>
                        </a:defRPr>
                      </a:lvl7pPr>
                      <a:lvl8pPr marL="3200400" algn="l" defTabSz="914400" rtl="0" eaLnBrk="1" latinLnBrk="0" hangingPunct="1">
                        <a:defRPr sz="1800" kern="1200">
                          <a:solidFill>
                            <a:schemeClr val="tx1"/>
                          </a:solidFill>
                          <a:latin typeface="Calibri"/>
                        </a:defRPr>
                      </a:lvl8pPr>
                      <a:lvl9pPr marL="3657600" algn="l" defTabSz="914400" rtl="0" eaLnBrk="1" latinLnBrk="0" hangingPunct="1">
                        <a:defRPr sz="1800" kern="1200">
                          <a:solidFill>
                            <a:schemeClr val="tx1"/>
                          </a:solidFill>
                          <a:latin typeface="Calibri"/>
                        </a:defRPr>
                      </a:lvl9pPr>
                    </a:lstStyle>
                    <a:p>
                      <a:pPr marL="0" algn="ctr" fontAlgn="ctr"/>
                      <a:r>
                        <a:rPr lang="es-CO" sz="1050" b="1" i="0" u="none" strike="noStrike">
                          <a:solidFill>
                            <a:schemeClr val="bg1"/>
                          </a:solidFill>
                          <a:effectLst/>
                          <a:latin typeface="Calibri"/>
                          <a:ea typeface="+mn-ea"/>
                          <a:cs typeface="+mn-cs"/>
                        </a:rPr>
                        <a:t>AREA PRIORIZADA</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lnTlToBr w="12700" cmpd="sng">
                      <a:noFill/>
                      <a:prstDash val="solid"/>
                    </a:lnTlToBr>
                    <a:lnBlToTr w="12700" cmpd="sng">
                      <a:noFill/>
                      <a:prstDash val="solid"/>
                    </a:lnBlToTr>
                    <a:solidFill>
                      <a:srgbClr val="0070C0"/>
                    </a:solidFill>
                  </a:tcPr>
                </a:tc>
                <a:tc>
                  <a:txBody>
                    <a:bodyPr/>
                    <a:lstStyle>
                      <a:lvl1pPr marL="0" algn="l" defTabSz="914400" rtl="0" eaLnBrk="1" latinLnBrk="0" hangingPunct="1">
                        <a:defRPr sz="1800" kern="1200">
                          <a:solidFill>
                            <a:schemeClr val="tx1"/>
                          </a:solidFill>
                          <a:latin typeface="Calibri"/>
                        </a:defRPr>
                      </a:lvl1pPr>
                      <a:lvl2pPr marL="457200" algn="l" defTabSz="914400" rtl="0" eaLnBrk="1" latinLnBrk="0" hangingPunct="1">
                        <a:defRPr sz="1800" kern="1200">
                          <a:solidFill>
                            <a:schemeClr val="tx1"/>
                          </a:solidFill>
                          <a:latin typeface="Calibri"/>
                        </a:defRPr>
                      </a:lvl2pPr>
                      <a:lvl3pPr marL="914400" algn="l" defTabSz="914400" rtl="0" eaLnBrk="1" latinLnBrk="0" hangingPunct="1">
                        <a:defRPr sz="1800" kern="1200">
                          <a:solidFill>
                            <a:schemeClr val="tx1"/>
                          </a:solidFill>
                          <a:latin typeface="Calibri"/>
                        </a:defRPr>
                      </a:lvl3pPr>
                      <a:lvl4pPr marL="1371600" algn="l" defTabSz="914400" rtl="0" eaLnBrk="1" latinLnBrk="0" hangingPunct="1">
                        <a:defRPr sz="1800" kern="1200">
                          <a:solidFill>
                            <a:schemeClr val="tx1"/>
                          </a:solidFill>
                          <a:latin typeface="Calibri"/>
                        </a:defRPr>
                      </a:lvl4pPr>
                      <a:lvl5pPr marL="1828800" algn="l" defTabSz="914400" rtl="0" eaLnBrk="1" latinLnBrk="0" hangingPunct="1">
                        <a:defRPr sz="1800" kern="1200">
                          <a:solidFill>
                            <a:schemeClr val="tx1"/>
                          </a:solidFill>
                          <a:latin typeface="Calibri"/>
                        </a:defRPr>
                      </a:lvl5pPr>
                      <a:lvl6pPr marL="2286000" algn="l" defTabSz="914400" rtl="0" eaLnBrk="1" latinLnBrk="0" hangingPunct="1">
                        <a:defRPr sz="1800" kern="1200">
                          <a:solidFill>
                            <a:schemeClr val="tx1"/>
                          </a:solidFill>
                          <a:latin typeface="Calibri"/>
                        </a:defRPr>
                      </a:lvl6pPr>
                      <a:lvl7pPr marL="2743200" algn="l" defTabSz="914400" rtl="0" eaLnBrk="1" latinLnBrk="0" hangingPunct="1">
                        <a:defRPr sz="1800" kern="1200">
                          <a:solidFill>
                            <a:schemeClr val="tx1"/>
                          </a:solidFill>
                          <a:latin typeface="Calibri"/>
                        </a:defRPr>
                      </a:lvl7pPr>
                      <a:lvl8pPr marL="3200400" algn="l" defTabSz="914400" rtl="0" eaLnBrk="1" latinLnBrk="0" hangingPunct="1">
                        <a:defRPr sz="1800" kern="1200">
                          <a:solidFill>
                            <a:schemeClr val="tx1"/>
                          </a:solidFill>
                          <a:latin typeface="Calibri"/>
                        </a:defRPr>
                      </a:lvl8pPr>
                      <a:lvl9pPr marL="3657600" algn="l" defTabSz="914400" rtl="0" eaLnBrk="1" latinLnBrk="0" hangingPunct="1">
                        <a:defRPr sz="1800" kern="1200">
                          <a:solidFill>
                            <a:schemeClr val="tx1"/>
                          </a:solidFill>
                          <a:latin typeface="Calibri"/>
                        </a:defRPr>
                      </a:lvl9pPr>
                    </a:lstStyle>
                    <a:p>
                      <a:pPr marL="0" marR="0" lvl="0" indent="0" algn="ctr" defTabSz="914400" eaLnBrk="1" fontAlgn="ctr" latinLnBrk="0" hangingPunct="1">
                        <a:lnSpc>
                          <a:spcPct val="100000"/>
                        </a:lnSpc>
                        <a:spcBef>
                          <a:spcPts val="0"/>
                        </a:spcBef>
                        <a:spcAft>
                          <a:spcPts val="0"/>
                        </a:spcAft>
                        <a:buClrTx/>
                        <a:buSzTx/>
                        <a:buFontTx/>
                        <a:buNone/>
                        <a:tabLst/>
                        <a:defRPr/>
                      </a:pPr>
                      <a:r>
                        <a:rPr lang="es-CO" sz="1050" b="1" i="0" u="none" strike="noStrike">
                          <a:solidFill>
                            <a:schemeClr val="bg1"/>
                          </a:solidFill>
                          <a:effectLst/>
                          <a:latin typeface="Calibri"/>
                          <a:ea typeface="+mn-ea"/>
                          <a:cs typeface="+mn-cs"/>
                        </a:rPr>
                        <a:t>AREA DESARROLLADA</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lnTlToBr w="12700" cmpd="sng">
                      <a:noFill/>
                      <a:prstDash val="solid"/>
                    </a:lnTlToBr>
                    <a:lnBlToTr w="12700" cmpd="sng">
                      <a:noFill/>
                      <a:prstDash val="solid"/>
                    </a:lnBlToTr>
                    <a:solidFill>
                      <a:srgbClr val="0070C0"/>
                    </a:solidFill>
                  </a:tcPr>
                </a:tc>
                <a:tc gridSpan="3">
                  <a:txBody>
                    <a:bodyPr/>
                    <a:lstStyle>
                      <a:lvl1pPr marL="0" algn="l" defTabSz="914400" rtl="0" eaLnBrk="1" latinLnBrk="0" hangingPunct="1">
                        <a:defRPr sz="1800" kern="1200">
                          <a:solidFill>
                            <a:schemeClr val="tx1"/>
                          </a:solidFill>
                          <a:latin typeface="Calibri"/>
                        </a:defRPr>
                      </a:lvl1pPr>
                      <a:lvl2pPr marL="457200" algn="l" defTabSz="914400" rtl="0" eaLnBrk="1" latinLnBrk="0" hangingPunct="1">
                        <a:defRPr sz="1800" kern="1200">
                          <a:solidFill>
                            <a:schemeClr val="tx1"/>
                          </a:solidFill>
                          <a:latin typeface="Calibri"/>
                        </a:defRPr>
                      </a:lvl2pPr>
                      <a:lvl3pPr marL="914400" algn="l" defTabSz="914400" rtl="0" eaLnBrk="1" latinLnBrk="0" hangingPunct="1">
                        <a:defRPr sz="1800" kern="1200">
                          <a:solidFill>
                            <a:schemeClr val="tx1"/>
                          </a:solidFill>
                          <a:latin typeface="Calibri"/>
                        </a:defRPr>
                      </a:lvl3pPr>
                      <a:lvl4pPr marL="1371600" algn="l" defTabSz="914400" rtl="0" eaLnBrk="1" latinLnBrk="0" hangingPunct="1">
                        <a:defRPr sz="1800" kern="1200">
                          <a:solidFill>
                            <a:schemeClr val="tx1"/>
                          </a:solidFill>
                          <a:latin typeface="Calibri"/>
                        </a:defRPr>
                      </a:lvl4pPr>
                      <a:lvl5pPr marL="1828800" algn="l" defTabSz="914400" rtl="0" eaLnBrk="1" latinLnBrk="0" hangingPunct="1">
                        <a:defRPr sz="1800" kern="1200">
                          <a:solidFill>
                            <a:schemeClr val="tx1"/>
                          </a:solidFill>
                          <a:latin typeface="Calibri"/>
                        </a:defRPr>
                      </a:lvl5pPr>
                      <a:lvl6pPr marL="2286000" algn="l" defTabSz="914400" rtl="0" eaLnBrk="1" latinLnBrk="0" hangingPunct="1">
                        <a:defRPr sz="1800" kern="1200">
                          <a:solidFill>
                            <a:schemeClr val="tx1"/>
                          </a:solidFill>
                          <a:latin typeface="Calibri"/>
                        </a:defRPr>
                      </a:lvl6pPr>
                      <a:lvl7pPr marL="2743200" algn="l" defTabSz="914400" rtl="0" eaLnBrk="1" latinLnBrk="0" hangingPunct="1">
                        <a:defRPr sz="1800" kern="1200">
                          <a:solidFill>
                            <a:schemeClr val="tx1"/>
                          </a:solidFill>
                          <a:latin typeface="Calibri"/>
                        </a:defRPr>
                      </a:lvl7pPr>
                      <a:lvl8pPr marL="3200400" algn="l" defTabSz="914400" rtl="0" eaLnBrk="1" latinLnBrk="0" hangingPunct="1">
                        <a:defRPr sz="1800" kern="1200">
                          <a:solidFill>
                            <a:schemeClr val="tx1"/>
                          </a:solidFill>
                          <a:latin typeface="Calibri"/>
                        </a:defRPr>
                      </a:lvl8pPr>
                      <a:lvl9pPr marL="3657600" algn="l" defTabSz="914400" rtl="0" eaLnBrk="1" latinLnBrk="0" hangingPunct="1">
                        <a:defRPr sz="1800" kern="1200">
                          <a:solidFill>
                            <a:schemeClr val="tx1"/>
                          </a:solidFill>
                          <a:latin typeface="Calibri"/>
                        </a:defRPr>
                      </a:lvl9pPr>
                    </a:lstStyle>
                    <a:p>
                      <a:pPr marL="0" algn="ctr" fontAlgn="ctr"/>
                      <a:r>
                        <a:rPr lang="es-CO" sz="1050" b="1" i="0" u="none" strike="noStrike">
                          <a:solidFill>
                            <a:schemeClr val="bg1"/>
                          </a:solidFill>
                          <a:effectLst/>
                          <a:latin typeface="Calibri"/>
                          <a:ea typeface="+mn-ea"/>
                          <a:cs typeface="+mn-cs"/>
                        </a:rPr>
                        <a:t>USO</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lnTlToBr w="12700" cmpd="sng">
                      <a:noFill/>
                      <a:prstDash val="solid"/>
                    </a:lnTlToBr>
                    <a:lnBlToTr w="12700" cmpd="sng">
                      <a:noFill/>
                      <a:prstDash val="solid"/>
                    </a:lnBlToTr>
                    <a:solidFill>
                      <a:srgbClr val="0070C0"/>
                    </a:solidFill>
                  </a:tcPr>
                </a:tc>
                <a:tc hMerge="1">
                  <a:txBody>
                    <a:bodyPr/>
                    <a:lstStyle/>
                    <a:p>
                      <a:pPr marL="0" algn="ctr" fontAlgn="ctr"/>
                      <a:endParaRPr lang="es-CO" sz="1200" b="1" i="0" u="none" strike="noStrike">
                        <a:solidFill>
                          <a:srgbClr val="FFFFFF"/>
                        </a:solidFill>
                        <a:effectLst/>
                        <a:latin typeface="Calibri" panose="020F0502020204030204" pitchFamily="34" charset="0"/>
                        <a:ea typeface="+mn-ea"/>
                        <a:cs typeface="+mn-cs"/>
                      </a:endParaRP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0070C0"/>
                    </a:solidFill>
                  </a:tcPr>
                </a:tc>
                <a:tc hMerge="1">
                  <a:txBody>
                    <a:bodyPr/>
                    <a:lstStyle/>
                    <a:p>
                      <a:pPr marL="0" algn="ctr" fontAlgn="ctr"/>
                      <a:endParaRPr lang="es-CO" sz="1200" b="1" i="0" u="none" strike="noStrike">
                        <a:solidFill>
                          <a:srgbClr val="FFFFFF"/>
                        </a:solidFill>
                        <a:effectLst/>
                        <a:latin typeface="Calibri" panose="020F0502020204030204" pitchFamily="34" charset="0"/>
                        <a:ea typeface="+mn-ea"/>
                        <a:cs typeface="+mn-cs"/>
                      </a:endParaRP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0070C0"/>
                    </a:solidFill>
                  </a:tcPr>
                </a:tc>
                <a:extLst>
                  <a:ext uri="{0D108BD9-81ED-4DB2-BD59-A6C34878D82A}">
                    <a16:rowId xmlns:a16="http://schemas.microsoft.com/office/drawing/2014/main" val="4016759698"/>
                  </a:ext>
                </a:extLst>
              </a:tr>
              <a:tr h="380932">
                <a:tc>
                  <a:txBody>
                    <a:bodyPr/>
                    <a:lstStyle>
                      <a:lvl1pPr marL="0" algn="l" defTabSz="914400" rtl="0" eaLnBrk="1" latinLnBrk="0" hangingPunct="1">
                        <a:defRPr sz="1800" kern="1200">
                          <a:solidFill>
                            <a:schemeClr val="tx1"/>
                          </a:solidFill>
                          <a:latin typeface="Calibri"/>
                        </a:defRPr>
                      </a:lvl1pPr>
                      <a:lvl2pPr marL="457200" algn="l" defTabSz="914400" rtl="0" eaLnBrk="1" latinLnBrk="0" hangingPunct="1">
                        <a:defRPr sz="1800" kern="1200">
                          <a:solidFill>
                            <a:schemeClr val="tx1"/>
                          </a:solidFill>
                          <a:latin typeface="Calibri"/>
                        </a:defRPr>
                      </a:lvl2pPr>
                      <a:lvl3pPr marL="914400" algn="l" defTabSz="914400" rtl="0" eaLnBrk="1" latinLnBrk="0" hangingPunct="1">
                        <a:defRPr sz="1800" kern="1200">
                          <a:solidFill>
                            <a:schemeClr val="tx1"/>
                          </a:solidFill>
                          <a:latin typeface="Calibri"/>
                        </a:defRPr>
                      </a:lvl3pPr>
                      <a:lvl4pPr marL="1371600" algn="l" defTabSz="914400" rtl="0" eaLnBrk="1" latinLnBrk="0" hangingPunct="1">
                        <a:defRPr sz="1800" kern="1200">
                          <a:solidFill>
                            <a:schemeClr val="tx1"/>
                          </a:solidFill>
                          <a:latin typeface="Calibri"/>
                        </a:defRPr>
                      </a:lvl4pPr>
                      <a:lvl5pPr marL="1828800" algn="l" defTabSz="914400" rtl="0" eaLnBrk="1" latinLnBrk="0" hangingPunct="1">
                        <a:defRPr sz="1800" kern="1200">
                          <a:solidFill>
                            <a:schemeClr val="tx1"/>
                          </a:solidFill>
                          <a:latin typeface="Calibri"/>
                        </a:defRPr>
                      </a:lvl5pPr>
                      <a:lvl6pPr marL="2286000" algn="l" defTabSz="914400" rtl="0" eaLnBrk="1" latinLnBrk="0" hangingPunct="1">
                        <a:defRPr sz="1800" kern="1200">
                          <a:solidFill>
                            <a:schemeClr val="tx1"/>
                          </a:solidFill>
                          <a:latin typeface="Calibri"/>
                        </a:defRPr>
                      </a:lvl6pPr>
                      <a:lvl7pPr marL="2743200" algn="l" defTabSz="914400" rtl="0" eaLnBrk="1" latinLnBrk="0" hangingPunct="1">
                        <a:defRPr sz="1800" kern="1200">
                          <a:solidFill>
                            <a:schemeClr val="tx1"/>
                          </a:solidFill>
                          <a:latin typeface="Calibri"/>
                        </a:defRPr>
                      </a:lvl7pPr>
                      <a:lvl8pPr marL="3200400" algn="l" defTabSz="914400" rtl="0" eaLnBrk="1" latinLnBrk="0" hangingPunct="1">
                        <a:defRPr sz="1800" kern="1200">
                          <a:solidFill>
                            <a:schemeClr val="tx1"/>
                          </a:solidFill>
                          <a:latin typeface="Calibri"/>
                        </a:defRPr>
                      </a:lvl8pPr>
                      <a:lvl9pPr marL="3657600" algn="l" defTabSz="914400" rtl="0" eaLnBrk="1" latinLnBrk="0" hangingPunct="1">
                        <a:defRPr sz="1800" kern="1200">
                          <a:solidFill>
                            <a:schemeClr val="tx1"/>
                          </a:solidFill>
                          <a:latin typeface="Calibri"/>
                        </a:defRPr>
                      </a:lvl9pPr>
                    </a:lstStyle>
                    <a:p>
                      <a:pPr algn="ctr" fontAlgn="ctr"/>
                      <a:r>
                        <a:rPr lang="es-CO" sz="1050" b="0" i="0" u="none" strike="noStrike">
                          <a:solidFill>
                            <a:schemeClr val="bg2">
                              <a:lumMod val="25000"/>
                            </a:schemeClr>
                          </a:solidFill>
                          <a:effectLst/>
                          <a:latin typeface="Calibri"/>
                        </a:rPr>
                        <a:t>BLOQUE 1</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lnTlToBr w="12700" cmpd="sng">
                      <a:noFill/>
                      <a:prstDash val="solid"/>
                    </a:lnTlToBr>
                    <a:lnBlToTr w="12700" cmpd="sng">
                      <a:noFill/>
                      <a:prstDash val="solid"/>
                    </a:lnBlToTr>
                    <a:noFill/>
                  </a:tcPr>
                </a:tc>
                <a:tc rowSpan="3">
                  <a:txBody>
                    <a:bodyPr/>
                    <a:lstStyle>
                      <a:lvl1pPr marL="0" algn="l" defTabSz="914400" rtl="0" eaLnBrk="1" latinLnBrk="0" hangingPunct="1">
                        <a:defRPr sz="1800" kern="1200">
                          <a:solidFill>
                            <a:schemeClr val="tx1"/>
                          </a:solidFill>
                          <a:latin typeface="Calibri"/>
                        </a:defRPr>
                      </a:lvl1pPr>
                      <a:lvl2pPr marL="457200" algn="l" defTabSz="914400" rtl="0" eaLnBrk="1" latinLnBrk="0" hangingPunct="1">
                        <a:defRPr sz="1800" kern="1200">
                          <a:solidFill>
                            <a:schemeClr val="tx1"/>
                          </a:solidFill>
                          <a:latin typeface="Calibri"/>
                        </a:defRPr>
                      </a:lvl2pPr>
                      <a:lvl3pPr marL="914400" algn="l" defTabSz="914400" rtl="0" eaLnBrk="1" latinLnBrk="0" hangingPunct="1">
                        <a:defRPr sz="1800" kern="1200">
                          <a:solidFill>
                            <a:schemeClr val="tx1"/>
                          </a:solidFill>
                          <a:latin typeface="Calibri"/>
                        </a:defRPr>
                      </a:lvl3pPr>
                      <a:lvl4pPr marL="1371600" algn="l" defTabSz="914400" rtl="0" eaLnBrk="1" latinLnBrk="0" hangingPunct="1">
                        <a:defRPr sz="1800" kern="1200">
                          <a:solidFill>
                            <a:schemeClr val="tx1"/>
                          </a:solidFill>
                          <a:latin typeface="Calibri"/>
                        </a:defRPr>
                      </a:lvl4pPr>
                      <a:lvl5pPr marL="1828800" algn="l" defTabSz="914400" rtl="0" eaLnBrk="1" latinLnBrk="0" hangingPunct="1">
                        <a:defRPr sz="1800" kern="1200">
                          <a:solidFill>
                            <a:schemeClr val="tx1"/>
                          </a:solidFill>
                          <a:latin typeface="Calibri"/>
                        </a:defRPr>
                      </a:lvl5pPr>
                      <a:lvl6pPr marL="2286000" algn="l" defTabSz="914400" rtl="0" eaLnBrk="1" latinLnBrk="0" hangingPunct="1">
                        <a:defRPr sz="1800" kern="1200">
                          <a:solidFill>
                            <a:schemeClr val="tx1"/>
                          </a:solidFill>
                          <a:latin typeface="Calibri"/>
                        </a:defRPr>
                      </a:lvl6pPr>
                      <a:lvl7pPr marL="2743200" algn="l" defTabSz="914400" rtl="0" eaLnBrk="1" latinLnBrk="0" hangingPunct="1">
                        <a:defRPr sz="1800" kern="1200">
                          <a:solidFill>
                            <a:schemeClr val="tx1"/>
                          </a:solidFill>
                          <a:latin typeface="Calibri"/>
                        </a:defRPr>
                      </a:lvl7pPr>
                      <a:lvl8pPr marL="3200400" algn="l" defTabSz="914400" rtl="0" eaLnBrk="1" latinLnBrk="0" hangingPunct="1">
                        <a:defRPr sz="1800" kern="1200">
                          <a:solidFill>
                            <a:schemeClr val="tx1"/>
                          </a:solidFill>
                          <a:latin typeface="Calibri"/>
                        </a:defRPr>
                      </a:lvl8pPr>
                      <a:lvl9pPr marL="3657600" algn="l" defTabSz="914400" rtl="0" eaLnBrk="1" latinLnBrk="0" hangingPunct="1">
                        <a:defRPr sz="1800" kern="1200">
                          <a:solidFill>
                            <a:schemeClr val="tx1"/>
                          </a:solidFill>
                          <a:latin typeface="Calibri"/>
                        </a:defRPr>
                      </a:lvl9pPr>
                    </a:lstStyle>
                    <a:p>
                      <a:pPr algn="ctr" fontAlgn="ctr"/>
                      <a:r>
                        <a:rPr lang="es-CO" sz="1050" b="0" i="0" u="none" strike="noStrike">
                          <a:solidFill>
                            <a:schemeClr val="bg2">
                              <a:lumMod val="25000"/>
                            </a:schemeClr>
                          </a:solidFill>
                          <a:effectLst/>
                          <a:latin typeface="Calibri"/>
                        </a:rPr>
                        <a:t>785,28 M2</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lnTlToBr w="12700" cmpd="sng">
                      <a:noFill/>
                      <a:prstDash val="solid"/>
                    </a:lnTlToBr>
                    <a:lnBlToTr w="12700" cmpd="sng">
                      <a:noFill/>
                      <a:prstDash val="solid"/>
                    </a:lnBlToTr>
                    <a:noFill/>
                  </a:tcPr>
                </a:tc>
                <a:tc>
                  <a:txBody>
                    <a:bodyPr/>
                    <a:lstStyle>
                      <a:lvl1pPr marL="0" algn="l" defTabSz="914400" rtl="0" eaLnBrk="1" latinLnBrk="0" hangingPunct="1">
                        <a:defRPr sz="1800" kern="1200">
                          <a:solidFill>
                            <a:schemeClr val="tx1"/>
                          </a:solidFill>
                          <a:latin typeface="Calibri"/>
                        </a:defRPr>
                      </a:lvl1pPr>
                      <a:lvl2pPr marL="457200" algn="l" defTabSz="914400" rtl="0" eaLnBrk="1" latinLnBrk="0" hangingPunct="1">
                        <a:defRPr sz="1800" kern="1200">
                          <a:solidFill>
                            <a:schemeClr val="tx1"/>
                          </a:solidFill>
                          <a:latin typeface="Calibri"/>
                        </a:defRPr>
                      </a:lvl2pPr>
                      <a:lvl3pPr marL="914400" algn="l" defTabSz="914400" rtl="0" eaLnBrk="1" latinLnBrk="0" hangingPunct="1">
                        <a:defRPr sz="1800" kern="1200">
                          <a:solidFill>
                            <a:schemeClr val="tx1"/>
                          </a:solidFill>
                          <a:latin typeface="Calibri"/>
                        </a:defRPr>
                      </a:lvl3pPr>
                      <a:lvl4pPr marL="1371600" algn="l" defTabSz="914400" rtl="0" eaLnBrk="1" latinLnBrk="0" hangingPunct="1">
                        <a:defRPr sz="1800" kern="1200">
                          <a:solidFill>
                            <a:schemeClr val="tx1"/>
                          </a:solidFill>
                          <a:latin typeface="Calibri"/>
                        </a:defRPr>
                      </a:lvl4pPr>
                      <a:lvl5pPr marL="1828800" algn="l" defTabSz="914400" rtl="0" eaLnBrk="1" latinLnBrk="0" hangingPunct="1">
                        <a:defRPr sz="1800" kern="1200">
                          <a:solidFill>
                            <a:schemeClr val="tx1"/>
                          </a:solidFill>
                          <a:latin typeface="Calibri"/>
                        </a:defRPr>
                      </a:lvl5pPr>
                      <a:lvl6pPr marL="2286000" algn="l" defTabSz="914400" rtl="0" eaLnBrk="1" latinLnBrk="0" hangingPunct="1">
                        <a:defRPr sz="1800" kern="1200">
                          <a:solidFill>
                            <a:schemeClr val="tx1"/>
                          </a:solidFill>
                          <a:latin typeface="Calibri"/>
                        </a:defRPr>
                      </a:lvl6pPr>
                      <a:lvl7pPr marL="2743200" algn="l" defTabSz="914400" rtl="0" eaLnBrk="1" latinLnBrk="0" hangingPunct="1">
                        <a:defRPr sz="1800" kern="1200">
                          <a:solidFill>
                            <a:schemeClr val="tx1"/>
                          </a:solidFill>
                          <a:latin typeface="Calibri"/>
                        </a:defRPr>
                      </a:lvl7pPr>
                      <a:lvl8pPr marL="3200400" algn="l" defTabSz="914400" rtl="0" eaLnBrk="1" latinLnBrk="0" hangingPunct="1">
                        <a:defRPr sz="1800" kern="1200">
                          <a:solidFill>
                            <a:schemeClr val="tx1"/>
                          </a:solidFill>
                          <a:latin typeface="Calibri"/>
                        </a:defRPr>
                      </a:lvl8pPr>
                      <a:lvl9pPr marL="3657600" algn="l" defTabSz="914400" rtl="0" eaLnBrk="1" latinLnBrk="0" hangingPunct="1">
                        <a:defRPr sz="1800" kern="1200">
                          <a:solidFill>
                            <a:schemeClr val="tx1"/>
                          </a:solidFill>
                          <a:latin typeface="Calibri"/>
                        </a:defRPr>
                      </a:lvl9pPr>
                    </a:lstStyle>
                    <a:p>
                      <a:pPr algn="ctr" fontAlgn="ctr"/>
                      <a:r>
                        <a:rPr lang="es-CO" sz="1050" b="0" i="0" u="none" strike="noStrike">
                          <a:solidFill>
                            <a:schemeClr val="bg2">
                              <a:lumMod val="25000"/>
                            </a:schemeClr>
                          </a:solidFill>
                          <a:effectLst/>
                          <a:latin typeface="Calibri"/>
                        </a:rPr>
                        <a:t>88,3 M2</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lnTlToBr w="12700" cmpd="sng">
                      <a:noFill/>
                      <a:prstDash val="solid"/>
                    </a:lnTlToBr>
                    <a:lnBlToTr w="12700" cmpd="sng">
                      <a:noFill/>
                      <a:prstDash val="solid"/>
                    </a:lnBlToTr>
                    <a:noFill/>
                  </a:tcPr>
                </a:tc>
                <a:tc gridSpan="3">
                  <a:txBody>
                    <a:bodyPr/>
                    <a:lstStyle>
                      <a:lvl1pPr marL="0" algn="l" defTabSz="914400" rtl="0" eaLnBrk="1" latinLnBrk="0" hangingPunct="1">
                        <a:defRPr sz="1800" kern="1200">
                          <a:solidFill>
                            <a:schemeClr val="tx1"/>
                          </a:solidFill>
                          <a:latin typeface="Calibri"/>
                        </a:defRPr>
                      </a:lvl1pPr>
                      <a:lvl2pPr marL="457200" algn="l" defTabSz="914400" rtl="0" eaLnBrk="1" latinLnBrk="0" hangingPunct="1">
                        <a:defRPr sz="1800" kern="1200">
                          <a:solidFill>
                            <a:schemeClr val="tx1"/>
                          </a:solidFill>
                          <a:latin typeface="Calibri"/>
                        </a:defRPr>
                      </a:lvl2pPr>
                      <a:lvl3pPr marL="914400" algn="l" defTabSz="914400" rtl="0" eaLnBrk="1" latinLnBrk="0" hangingPunct="1">
                        <a:defRPr sz="1800" kern="1200">
                          <a:solidFill>
                            <a:schemeClr val="tx1"/>
                          </a:solidFill>
                          <a:latin typeface="Calibri"/>
                        </a:defRPr>
                      </a:lvl3pPr>
                      <a:lvl4pPr marL="1371600" algn="l" defTabSz="914400" rtl="0" eaLnBrk="1" latinLnBrk="0" hangingPunct="1">
                        <a:defRPr sz="1800" kern="1200">
                          <a:solidFill>
                            <a:schemeClr val="tx1"/>
                          </a:solidFill>
                          <a:latin typeface="Calibri"/>
                        </a:defRPr>
                      </a:lvl4pPr>
                      <a:lvl5pPr marL="1828800" algn="l" defTabSz="914400" rtl="0" eaLnBrk="1" latinLnBrk="0" hangingPunct="1">
                        <a:defRPr sz="1800" kern="1200">
                          <a:solidFill>
                            <a:schemeClr val="tx1"/>
                          </a:solidFill>
                          <a:latin typeface="Calibri"/>
                        </a:defRPr>
                      </a:lvl5pPr>
                      <a:lvl6pPr marL="2286000" algn="l" defTabSz="914400" rtl="0" eaLnBrk="1" latinLnBrk="0" hangingPunct="1">
                        <a:defRPr sz="1800" kern="1200">
                          <a:solidFill>
                            <a:schemeClr val="tx1"/>
                          </a:solidFill>
                          <a:latin typeface="Calibri"/>
                        </a:defRPr>
                      </a:lvl6pPr>
                      <a:lvl7pPr marL="2743200" algn="l" defTabSz="914400" rtl="0" eaLnBrk="1" latinLnBrk="0" hangingPunct="1">
                        <a:defRPr sz="1800" kern="1200">
                          <a:solidFill>
                            <a:schemeClr val="tx1"/>
                          </a:solidFill>
                          <a:latin typeface="Calibri"/>
                        </a:defRPr>
                      </a:lvl7pPr>
                      <a:lvl8pPr marL="3200400" algn="l" defTabSz="914400" rtl="0" eaLnBrk="1" latinLnBrk="0" hangingPunct="1">
                        <a:defRPr sz="1800" kern="1200">
                          <a:solidFill>
                            <a:schemeClr val="tx1"/>
                          </a:solidFill>
                          <a:latin typeface="Calibri"/>
                        </a:defRPr>
                      </a:lvl8pPr>
                      <a:lvl9pPr marL="3657600" algn="l" defTabSz="914400" rtl="0" eaLnBrk="1" latinLnBrk="0" hangingPunct="1">
                        <a:defRPr sz="1800" kern="1200">
                          <a:solidFill>
                            <a:schemeClr val="tx1"/>
                          </a:solidFill>
                          <a:latin typeface="Calibri"/>
                        </a:defRPr>
                      </a:lvl9pPr>
                    </a:lstStyle>
                    <a:p>
                      <a:pPr algn="ctr" fontAlgn="ctr"/>
                      <a:r>
                        <a:rPr lang="es-CO" sz="1050" b="0" i="0" u="none" strike="noStrike">
                          <a:solidFill>
                            <a:schemeClr val="bg2">
                              <a:lumMod val="25000"/>
                            </a:schemeClr>
                          </a:solidFill>
                          <a:effectLst/>
                          <a:latin typeface="Calibri"/>
                        </a:rPr>
                        <a:t>Área de vigilancia,</a:t>
                      </a:r>
                      <a:r>
                        <a:rPr lang="es-CO" sz="1050" b="0" i="0" u="none" strike="noStrike" baseline="0">
                          <a:solidFill>
                            <a:schemeClr val="bg2">
                              <a:lumMod val="25000"/>
                            </a:schemeClr>
                          </a:solidFill>
                          <a:effectLst/>
                          <a:latin typeface="Calibri"/>
                        </a:rPr>
                        <a:t> atención al público y comercialización, APE.</a:t>
                      </a:r>
                      <a:endParaRPr lang="es-CO" sz="1050" b="0" i="0" u="none" strike="noStrike">
                        <a:solidFill>
                          <a:schemeClr val="bg2">
                            <a:lumMod val="25000"/>
                          </a:schemeClr>
                        </a:solidFill>
                        <a:effectLst/>
                        <a:latin typeface="Calibri"/>
                      </a:endParaRP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lnTlToBr w="12700" cmpd="sng">
                      <a:noFill/>
                      <a:prstDash val="solid"/>
                    </a:lnTlToBr>
                    <a:lnBlToTr w="12700" cmpd="sng">
                      <a:noFill/>
                      <a:prstDash val="solid"/>
                    </a:lnBlToTr>
                    <a:noFill/>
                  </a:tcPr>
                </a:tc>
                <a:tc hMerge="1">
                  <a:txBody>
                    <a:bodyPr/>
                    <a:lstStyle/>
                    <a:p>
                      <a:pPr algn="ctr" fontAlgn="ctr"/>
                      <a:endParaRPr lang="es-CO" sz="1200" b="0" i="0" u="none" strike="noStrike">
                        <a:solidFill>
                          <a:srgbClr val="000000"/>
                        </a:solidFill>
                        <a:effectLst/>
                        <a:latin typeface="Calibri" panose="020F0502020204030204" pitchFamily="34" charset="0"/>
                      </a:endParaRP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hMerge="1">
                  <a:txBody>
                    <a:bodyPr/>
                    <a:lstStyle/>
                    <a:p>
                      <a:pPr algn="ctr" fontAlgn="ctr"/>
                      <a:endParaRPr lang="es-CO" sz="1200" b="0" i="0" u="none" strike="noStrike">
                        <a:solidFill>
                          <a:srgbClr val="000000"/>
                        </a:solidFill>
                        <a:effectLst/>
                        <a:latin typeface="Calibri" panose="020F0502020204030204" pitchFamily="34" charset="0"/>
                      </a:endParaRP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3229802230"/>
                  </a:ext>
                </a:extLst>
              </a:tr>
              <a:tr h="252839">
                <a:tc>
                  <a:txBody>
                    <a:bodyPr/>
                    <a:lstStyle>
                      <a:lvl1pPr marL="0" algn="l" defTabSz="914400" rtl="0" eaLnBrk="1" latinLnBrk="0" hangingPunct="1">
                        <a:defRPr sz="1800" kern="1200">
                          <a:solidFill>
                            <a:schemeClr val="tx1"/>
                          </a:solidFill>
                          <a:latin typeface="Calibri"/>
                        </a:defRPr>
                      </a:lvl1pPr>
                      <a:lvl2pPr marL="457200" algn="l" defTabSz="914400" rtl="0" eaLnBrk="1" latinLnBrk="0" hangingPunct="1">
                        <a:defRPr sz="1800" kern="1200">
                          <a:solidFill>
                            <a:schemeClr val="tx1"/>
                          </a:solidFill>
                          <a:latin typeface="Calibri"/>
                        </a:defRPr>
                      </a:lvl2pPr>
                      <a:lvl3pPr marL="914400" algn="l" defTabSz="914400" rtl="0" eaLnBrk="1" latinLnBrk="0" hangingPunct="1">
                        <a:defRPr sz="1800" kern="1200">
                          <a:solidFill>
                            <a:schemeClr val="tx1"/>
                          </a:solidFill>
                          <a:latin typeface="Calibri"/>
                        </a:defRPr>
                      </a:lvl3pPr>
                      <a:lvl4pPr marL="1371600" algn="l" defTabSz="914400" rtl="0" eaLnBrk="1" latinLnBrk="0" hangingPunct="1">
                        <a:defRPr sz="1800" kern="1200">
                          <a:solidFill>
                            <a:schemeClr val="tx1"/>
                          </a:solidFill>
                          <a:latin typeface="Calibri"/>
                        </a:defRPr>
                      </a:lvl4pPr>
                      <a:lvl5pPr marL="1828800" algn="l" defTabSz="914400" rtl="0" eaLnBrk="1" latinLnBrk="0" hangingPunct="1">
                        <a:defRPr sz="1800" kern="1200">
                          <a:solidFill>
                            <a:schemeClr val="tx1"/>
                          </a:solidFill>
                          <a:latin typeface="Calibri"/>
                        </a:defRPr>
                      </a:lvl5pPr>
                      <a:lvl6pPr marL="2286000" algn="l" defTabSz="914400" rtl="0" eaLnBrk="1" latinLnBrk="0" hangingPunct="1">
                        <a:defRPr sz="1800" kern="1200">
                          <a:solidFill>
                            <a:schemeClr val="tx1"/>
                          </a:solidFill>
                          <a:latin typeface="Calibri"/>
                        </a:defRPr>
                      </a:lvl6pPr>
                      <a:lvl7pPr marL="2743200" algn="l" defTabSz="914400" rtl="0" eaLnBrk="1" latinLnBrk="0" hangingPunct="1">
                        <a:defRPr sz="1800" kern="1200">
                          <a:solidFill>
                            <a:schemeClr val="tx1"/>
                          </a:solidFill>
                          <a:latin typeface="Calibri"/>
                        </a:defRPr>
                      </a:lvl7pPr>
                      <a:lvl8pPr marL="3200400" algn="l" defTabSz="914400" rtl="0" eaLnBrk="1" latinLnBrk="0" hangingPunct="1">
                        <a:defRPr sz="1800" kern="1200">
                          <a:solidFill>
                            <a:schemeClr val="tx1"/>
                          </a:solidFill>
                          <a:latin typeface="Calibri"/>
                        </a:defRPr>
                      </a:lvl8pPr>
                      <a:lvl9pPr marL="3657600" algn="l" defTabSz="914400" rtl="0" eaLnBrk="1" latinLnBrk="0" hangingPunct="1">
                        <a:defRPr sz="1800" kern="1200">
                          <a:solidFill>
                            <a:schemeClr val="tx1"/>
                          </a:solidFill>
                          <a:latin typeface="Calibri"/>
                        </a:defRPr>
                      </a:lvl9pPr>
                    </a:lstStyle>
                    <a:p>
                      <a:pPr marL="0" marR="0" lvl="0" indent="0" algn="ctr" defTabSz="914400" eaLnBrk="1" fontAlgn="ctr" latinLnBrk="0" hangingPunct="1">
                        <a:lnSpc>
                          <a:spcPct val="100000"/>
                        </a:lnSpc>
                        <a:spcBef>
                          <a:spcPts val="0"/>
                        </a:spcBef>
                        <a:spcAft>
                          <a:spcPts val="0"/>
                        </a:spcAft>
                        <a:buClrTx/>
                        <a:buSzTx/>
                        <a:buFontTx/>
                        <a:buNone/>
                        <a:tabLst/>
                        <a:defRPr/>
                      </a:pPr>
                      <a:r>
                        <a:rPr lang="es-MX" sz="1050" b="0" i="0" u="none" strike="noStrike">
                          <a:solidFill>
                            <a:schemeClr val="bg2">
                              <a:lumMod val="25000"/>
                            </a:schemeClr>
                          </a:solidFill>
                          <a:effectLst/>
                          <a:latin typeface="Calibri"/>
                        </a:rPr>
                        <a:t>BLOQUE 15 Y 16</a:t>
                      </a:r>
                      <a:endParaRPr lang="es-CO" sz="1050" b="0" i="0" u="none" strike="noStrike">
                        <a:solidFill>
                          <a:schemeClr val="bg2">
                            <a:lumMod val="25000"/>
                          </a:schemeClr>
                        </a:solidFill>
                        <a:effectLst/>
                        <a:latin typeface="Calibri"/>
                      </a:endParaRP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lnTlToBr w="12700" cmpd="sng">
                      <a:noFill/>
                      <a:prstDash val="solid"/>
                    </a:lnTlToBr>
                    <a:lnBlToTr w="12700" cmpd="sng">
                      <a:noFill/>
                      <a:prstDash val="solid"/>
                    </a:lnBlToTr>
                    <a:noFill/>
                  </a:tcPr>
                </a:tc>
                <a:tc vMerge="1">
                  <a:txBody>
                    <a:bodyPr/>
                    <a:lstStyle/>
                    <a:p>
                      <a:endParaRPr lang="es-CO"/>
                    </a:p>
                  </a:txBody>
                  <a:tcPr>
                    <a:lnL w="6350" cap="flat" cmpd="sng" algn="ctr">
                      <a:solidFill>
                        <a:srgbClr val="000000"/>
                      </a:solidFill>
                      <a:prstDash val="solid"/>
                      <a:round/>
                      <a:headEnd type="none" w="med" len="med"/>
                      <a:tailEnd type="none" w="med" len="med"/>
                    </a:lnL>
                    <a:lnT w="6350" cap="flat" cmpd="sng" algn="ctr">
                      <a:solidFill>
                        <a:srgbClr val="000000"/>
                      </a:solidFill>
                      <a:prstDash val="solid"/>
                      <a:round/>
                      <a:headEnd type="none" w="med" len="med"/>
                      <a:tailEnd type="none" w="med" len="med"/>
                    </a:lnT>
                  </a:tcPr>
                </a:tc>
                <a:tc>
                  <a:txBody>
                    <a:bodyPr/>
                    <a:lstStyle>
                      <a:lvl1pPr marL="0" algn="l" defTabSz="914400" rtl="0" eaLnBrk="1" latinLnBrk="0" hangingPunct="1">
                        <a:defRPr sz="1800" kern="1200">
                          <a:solidFill>
                            <a:schemeClr val="tx1"/>
                          </a:solidFill>
                          <a:latin typeface="Calibri"/>
                        </a:defRPr>
                      </a:lvl1pPr>
                      <a:lvl2pPr marL="457200" algn="l" defTabSz="914400" rtl="0" eaLnBrk="1" latinLnBrk="0" hangingPunct="1">
                        <a:defRPr sz="1800" kern="1200">
                          <a:solidFill>
                            <a:schemeClr val="tx1"/>
                          </a:solidFill>
                          <a:latin typeface="Calibri"/>
                        </a:defRPr>
                      </a:lvl2pPr>
                      <a:lvl3pPr marL="914400" algn="l" defTabSz="914400" rtl="0" eaLnBrk="1" latinLnBrk="0" hangingPunct="1">
                        <a:defRPr sz="1800" kern="1200">
                          <a:solidFill>
                            <a:schemeClr val="tx1"/>
                          </a:solidFill>
                          <a:latin typeface="Calibri"/>
                        </a:defRPr>
                      </a:lvl3pPr>
                      <a:lvl4pPr marL="1371600" algn="l" defTabSz="914400" rtl="0" eaLnBrk="1" latinLnBrk="0" hangingPunct="1">
                        <a:defRPr sz="1800" kern="1200">
                          <a:solidFill>
                            <a:schemeClr val="tx1"/>
                          </a:solidFill>
                          <a:latin typeface="Calibri"/>
                        </a:defRPr>
                      </a:lvl4pPr>
                      <a:lvl5pPr marL="1828800" algn="l" defTabSz="914400" rtl="0" eaLnBrk="1" latinLnBrk="0" hangingPunct="1">
                        <a:defRPr sz="1800" kern="1200">
                          <a:solidFill>
                            <a:schemeClr val="tx1"/>
                          </a:solidFill>
                          <a:latin typeface="Calibri"/>
                        </a:defRPr>
                      </a:lvl5pPr>
                      <a:lvl6pPr marL="2286000" algn="l" defTabSz="914400" rtl="0" eaLnBrk="1" latinLnBrk="0" hangingPunct="1">
                        <a:defRPr sz="1800" kern="1200">
                          <a:solidFill>
                            <a:schemeClr val="tx1"/>
                          </a:solidFill>
                          <a:latin typeface="Calibri"/>
                        </a:defRPr>
                      </a:lvl6pPr>
                      <a:lvl7pPr marL="2743200" algn="l" defTabSz="914400" rtl="0" eaLnBrk="1" latinLnBrk="0" hangingPunct="1">
                        <a:defRPr sz="1800" kern="1200">
                          <a:solidFill>
                            <a:schemeClr val="tx1"/>
                          </a:solidFill>
                          <a:latin typeface="Calibri"/>
                        </a:defRPr>
                      </a:lvl7pPr>
                      <a:lvl8pPr marL="3200400" algn="l" defTabSz="914400" rtl="0" eaLnBrk="1" latinLnBrk="0" hangingPunct="1">
                        <a:defRPr sz="1800" kern="1200">
                          <a:solidFill>
                            <a:schemeClr val="tx1"/>
                          </a:solidFill>
                          <a:latin typeface="Calibri"/>
                        </a:defRPr>
                      </a:lvl8pPr>
                      <a:lvl9pPr marL="3657600" algn="l" defTabSz="914400" rtl="0" eaLnBrk="1" latinLnBrk="0" hangingPunct="1">
                        <a:defRPr sz="1800" kern="1200">
                          <a:solidFill>
                            <a:schemeClr val="tx1"/>
                          </a:solidFill>
                          <a:latin typeface="Calibri"/>
                        </a:defRPr>
                      </a:lvl9pPr>
                    </a:lstStyle>
                    <a:p>
                      <a:pPr marL="0" marR="0" lvl="0" indent="0" algn="ctr" defTabSz="914400" eaLnBrk="1" fontAlgn="ctr" latinLnBrk="0" hangingPunct="1">
                        <a:lnSpc>
                          <a:spcPct val="100000"/>
                        </a:lnSpc>
                        <a:spcBef>
                          <a:spcPts val="0"/>
                        </a:spcBef>
                        <a:spcAft>
                          <a:spcPts val="0"/>
                        </a:spcAft>
                        <a:buClrTx/>
                        <a:buSzTx/>
                        <a:buFontTx/>
                        <a:buNone/>
                        <a:tabLst/>
                        <a:defRPr/>
                      </a:pPr>
                      <a:r>
                        <a:rPr lang="es-CO" sz="1050" b="0" i="0" u="none" strike="noStrike">
                          <a:solidFill>
                            <a:schemeClr val="bg2">
                              <a:lumMod val="25000"/>
                            </a:schemeClr>
                          </a:solidFill>
                          <a:effectLst/>
                          <a:latin typeface="Calibri"/>
                        </a:rPr>
                        <a:t>428,05 - 30,84 M2</a:t>
                      </a:r>
                    </a:p>
                  </a:txBody>
                  <a:tcPr marL="9525" marR="9525" marT="9525" marB="0" anchor="ctr">
                    <a:lnL w="12700" cmpd="sng">
                      <a:solidFill>
                        <a:prstClr val="black"/>
                      </a:solidFill>
                      <a:prstDash val="soli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lnTlToBr w="12700" cmpd="sng">
                      <a:noFill/>
                      <a:prstDash val="solid"/>
                    </a:lnTlToBr>
                    <a:lnBlToTr w="12700" cmpd="sng">
                      <a:noFill/>
                      <a:prstDash val="solid"/>
                    </a:lnBlToTr>
                    <a:noFill/>
                  </a:tcPr>
                </a:tc>
                <a:tc gridSpan="3">
                  <a:txBody>
                    <a:bodyPr/>
                    <a:lstStyle>
                      <a:lvl1pPr marL="0" algn="l" defTabSz="914400" rtl="0" eaLnBrk="1" latinLnBrk="0" hangingPunct="1">
                        <a:defRPr sz="1800" kern="1200">
                          <a:solidFill>
                            <a:schemeClr val="tx1"/>
                          </a:solidFill>
                          <a:latin typeface="Calibri"/>
                        </a:defRPr>
                      </a:lvl1pPr>
                      <a:lvl2pPr marL="457200" algn="l" defTabSz="914400" rtl="0" eaLnBrk="1" latinLnBrk="0" hangingPunct="1">
                        <a:defRPr sz="1800" kern="1200">
                          <a:solidFill>
                            <a:schemeClr val="tx1"/>
                          </a:solidFill>
                          <a:latin typeface="Calibri"/>
                        </a:defRPr>
                      </a:lvl2pPr>
                      <a:lvl3pPr marL="914400" algn="l" defTabSz="914400" rtl="0" eaLnBrk="1" latinLnBrk="0" hangingPunct="1">
                        <a:defRPr sz="1800" kern="1200">
                          <a:solidFill>
                            <a:schemeClr val="tx1"/>
                          </a:solidFill>
                          <a:latin typeface="Calibri"/>
                        </a:defRPr>
                      </a:lvl3pPr>
                      <a:lvl4pPr marL="1371600" algn="l" defTabSz="914400" rtl="0" eaLnBrk="1" latinLnBrk="0" hangingPunct="1">
                        <a:defRPr sz="1800" kern="1200">
                          <a:solidFill>
                            <a:schemeClr val="tx1"/>
                          </a:solidFill>
                          <a:latin typeface="Calibri"/>
                        </a:defRPr>
                      </a:lvl4pPr>
                      <a:lvl5pPr marL="1828800" algn="l" defTabSz="914400" rtl="0" eaLnBrk="1" latinLnBrk="0" hangingPunct="1">
                        <a:defRPr sz="1800" kern="1200">
                          <a:solidFill>
                            <a:schemeClr val="tx1"/>
                          </a:solidFill>
                          <a:latin typeface="Calibri"/>
                        </a:defRPr>
                      </a:lvl5pPr>
                      <a:lvl6pPr marL="2286000" algn="l" defTabSz="914400" rtl="0" eaLnBrk="1" latinLnBrk="0" hangingPunct="1">
                        <a:defRPr sz="1800" kern="1200">
                          <a:solidFill>
                            <a:schemeClr val="tx1"/>
                          </a:solidFill>
                          <a:latin typeface="Calibri"/>
                        </a:defRPr>
                      </a:lvl6pPr>
                      <a:lvl7pPr marL="2743200" algn="l" defTabSz="914400" rtl="0" eaLnBrk="1" latinLnBrk="0" hangingPunct="1">
                        <a:defRPr sz="1800" kern="1200">
                          <a:solidFill>
                            <a:schemeClr val="tx1"/>
                          </a:solidFill>
                          <a:latin typeface="Calibri"/>
                        </a:defRPr>
                      </a:lvl7pPr>
                      <a:lvl8pPr marL="3200400" algn="l" defTabSz="914400" rtl="0" eaLnBrk="1" latinLnBrk="0" hangingPunct="1">
                        <a:defRPr sz="1800" kern="1200">
                          <a:solidFill>
                            <a:schemeClr val="tx1"/>
                          </a:solidFill>
                          <a:latin typeface="Calibri"/>
                        </a:defRPr>
                      </a:lvl8pPr>
                      <a:lvl9pPr marL="3657600" algn="l" defTabSz="914400" rtl="0" eaLnBrk="1" latinLnBrk="0" hangingPunct="1">
                        <a:defRPr sz="1800" kern="1200">
                          <a:solidFill>
                            <a:schemeClr val="tx1"/>
                          </a:solidFill>
                          <a:latin typeface="Calibri"/>
                        </a:defRPr>
                      </a:lvl9pPr>
                    </a:lstStyle>
                    <a:p>
                      <a:pPr marL="0" marR="0" indent="0" algn="ctr" eaLnBrk="1" fontAlgn="ctr" latinLnBrk="0" hangingPunct="1">
                        <a:lnSpc>
                          <a:spcPct val="100000"/>
                        </a:lnSpc>
                        <a:spcBef>
                          <a:spcPts val="0"/>
                        </a:spcBef>
                        <a:spcAft>
                          <a:spcPts val="0"/>
                        </a:spcAft>
                        <a:buClrTx/>
                        <a:buSzTx/>
                        <a:buFontTx/>
                        <a:buNone/>
                      </a:pPr>
                      <a:r>
                        <a:rPr lang="es-MX" sz="1050" b="0" i="0" u="none" strike="noStrike">
                          <a:solidFill>
                            <a:schemeClr val="bg2">
                              <a:lumMod val="25000"/>
                            </a:schemeClr>
                          </a:solidFill>
                          <a:effectLst/>
                          <a:latin typeface="Calibri"/>
                        </a:rPr>
                        <a:t>Edificio</a:t>
                      </a:r>
                      <a:r>
                        <a:rPr lang="es-MX" sz="1050" b="0" i="0" u="none" strike="noStrike" baseline="0">
                          <a:solidFill>
                            <a:schemeClr val="bg2">
                              <a:lumMod val="25000"/>
                            </a:schemeClr>
                          </a:solidFill>
                          <a:effectLst/>
                          <a:latin typeface="Calibri"/>
                        </a:rPr>
                        <a:t> de lácteos y caldera. </a:t>
                      </a:r>
                      <a:endParaRPr lang="es-CO" sz="1050" b="0" i="0" u="none" strike="noStrike">
                        <a:solidFill>
                          <a:schemeClr val="bg2">
                            <a:lumMod val="25000"/>
                          </a:schemeClr>
                        </a:solidFill>
                        <a:effectLst/>
                        <a:latin typeface="Calibri" panose="020F0502020204030204" pitchFamily="34" charset="0"/>
                      </a:endParaRP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lnTlToBr w="12700" cmpd="sng">
                      <a:noFill/>
                      <a:prstDash val="solid"/>
                    </a:lnTlToBr>
                    <a:lnBlToTr w="12700" cmpd="sng">
                      <a:noFill/>
                      <a:prstDash val="solid"/>
                    </a:lnBlToTr>
                    <a:noFill/>
                  </a:tcPr>
                </a:tc>
                <a:tc hMerge="1">
                  <a:txBody>
                    <a:bodyPr/>
                    <a:lstStyle/>
                    <a:p>
                      <a:endParaRPr lang="es-CO"/>
                    </a:p>
                  </a:txBody>
                  <a:tcPr/>
                </a:tc>
                <a:tc hMerge="1">
                  <a:txBody>
                    <a:bodyPr/>
                    <a:lstStyle/>
                    <a:p>
                      <a:endParaRPr lang="es-CO"/>
                    </a:p>
                  </a:txBody>
                  <a:tcPr/>
                </a:tc>
                <a:extLst>
                  <a:ext uri="{0D108BD9-81ED-4DB2-BD59-A6C34878D82A}">
                    <a16:rowId xmlns:a16="http://schemas.microsoft.com/office/drawing/2014/main" val="10006"/>
                  </a:ext>
                </a:extLst>
              </a:tr>
              <a:tr h="200636">
                <a:tc>
                  <a:txBody>
                    <a:bodyPr/>
                    <a:lstStyle>
                      <a:lvl1pPr marL="0" algn="l" defTabSz="914400" rtl="0" eaLnBrk="1" latinLnBrk="0" hangingPunct="1">
                        <a:defRPr sz="1800" kern="1200">
                          <a:solidFill>
                            <a:schemeClr val="tx1"/>
                          </a:solidFill>
                          <a:latin typeface="Calibri"/>
                        </a:defRPr>
                      </a:lvl1pPr>
                      <a:lvl2pPr marL="457200" algn="l" defTabSz="914400" rtl="0" eaLnBrk="1" latinLnBrk="0" hangingPunct="1">
                        <a:defRPr sz="1800" kern="1200">
                          <a:solidFill>
                            <a:schemeClr val="tx1"/>
                          </a:solidFill>
                          <a:latin typeface="Calibri"/>
                        </a:defRPr>
                      </a:lvl2pPr>
                      <a:lvl3pPr marL="914400" algn="l" defTabSz="914400" rtl="0" eaLnBrk="1" latinLnBrk="0" hangingPunct="1">
                        <a:defRPr sz="1800" kern="1200">
                          <a:solidFill>
                            <a:schemeClr val="tx1"/>
                          </a:solidFill>
                          <a:latin typeface="Calibri"/>
                        </a:defRPr>
                      </a:lvl3pPr>
                      <a:lvl4pPr marL="1371600" algn="l" defTabSz="914400" rtl="0" eaLnBrk="1" latinLnBrk="0" hangingPunct="1">
                        <a:defRPr sz="1800" kern="1200">
                          <a:solidFill>
                            <a:schemeClr val="tx1"/>
                          </a:solidFill>
                          <a:latin typeface="Calibri"/>
                        </a:defRPr>
                      </a:lvl4pPr>
                      <a:lvl5pPr marL="1828800" algn="l" defTabSz="914400" rtl="0" eaLnBrk="1" latinLnBrk="0" hangingPunct="1">
                        <a:defRPr sz="1800" kern="1200">
                          <a:solidFill>
                            <a:schemeClr val="tx1"/>
                          </a:solidFill>
                          <a:latin typeface="Calibri"/>
                        </a:defRPr>
                      </a:lvl5pPr>
                      <a:lvl6pPr marL="2286000" algn="l" defTabSz="914400" rtl="0" eaLnBrk="1" latinLnBrk="0" hangingPunct="1">
                        <a:defRPr sz="1800" kern="1200">
                          <a:solidFill>
                            <a:schemeClr val="tx1"/>
                          </a:solidFill>
                          <a:latin typeface="Calibri"/>
                        </a:defRPr>
                      </a:lvl6pPr>
                      <a:lvl7pPr marL="2743200" algn="l" defTabSz="914400" rtl="0" eaLnBrk="1" latinLnBrk="0" hangingPunct="1">
                        <a:defRPr sz="1800" kern="1200">
                          <a:solidFill>
                            <a:schemeClr val="tx1"/>
                          </a:solidFill>
                          <a:latin typeface="Calibri"/>
                        </a:defRPr>
                      </a:lvl7pPr>
                      <a:lvl8pPr marL="3200400" algn="l" defTabSz="914400" rtl="0" eaLnBrk="1" latinLnBrk="0" hangingPunct="1">
                        <a:defRPr sz="1800" kern="1200">
                          <a:solidFill>
                            <a:schemeClr val="tx1"/>
                          </a:solidFill>
                          <a:latin typeface="Calibri"/>
                        </a:defRPr>
                      </a:lvl8pPr>
                      <a:lvl9pPr marL="3657600" algn="l" defTabSz="914400" rtl="0" eaLnBrk="1" latinLnBrk="0" hangingPunct="1">
                        <a:defRPr sz="1800" kern="1200">
                          <a:solidFill>
                            <a:schemeClr val="tx1"/>
                          </a:solidFill>
                          <a:latin typeface="Calibri"/>
                        </a:defRPr>
                      </a:lvl9pPr>
                    </a:lstStyle>
                    <a:p>
                      <a:pPr marL="0" marR="0" lvl="0" indent="0" algn="ctr" defTabSz="914400" eaLnBrk="1" fontAlgn="ctr" latinLnBrk="0" hangingPunct="1">
                        <a:lnSpc>
                          <a:spcPct val="100000"/>
                        </a:lnSpc>
                        <a:spcBef>
                          <a:spcPts val="0"/>
                        </a:spcBef>
                        <a:spcAft>
                          <a:spcPts val="0"/>
                        </a:spcAft>
                        <a:buClrTx/>
                        <a:buSzTx/>
                        <a:buFontTx/>
                        <a:buNone/>
                        <a:tabLst/>
                        <a:defRPr/>
                      </a:pPr>
                      <a:r>
                        <a:rPr lang="es-CO" sz="1050" b="0" i="0" u="none" strike="noStrike">
                          <a:solidFill>
                            <a:schemeClr val="bg2">
                              <a:lumMod val="25000"/>
                            </a:schemeClr>
                          </a:solidFill>
                          <a:effectLst/>
                          <a:latin typeface="Calibri"/>
                        </a:rPr>
                        <a:t>BLOQUE 24</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lnTlToBr w="12700" cmpd="sng">
                      <a:noFill/>
                      <a:prstDash val="solid"/>
                    </a:lnTlToBr>
                    <a:lnBlToTr w="12700" cmpd="sng">
                      <a:noFill/>
                      <a:prstDash val="solid"/>
                    </a:lnBlToTr>
                    <a:noFill/>
                  </a:tcPr>
                </a:tc>
                <a:tc vMerge="1">
                  <a:txBody>
                    <a:bodyPr/>
                    <a:lstStyle/>
                    <a:p>
                      <a:pPr algn="ctr" fontAlgn="ctr"/>
                      <a:endParaRPr lang="es-CO" sz="1100" b="0" i="0" u="none" strike="noStrike">
                        <a:solidFill>
                          <a:srgbClr val="000000"/>
                        </a:solidFill>
                        <a:effectLst/>
                        <a:latin typeface="Calibri" panose="020F0502020204030204" pitchFamily="34" charset="0"/>
                      </a:endParaRP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marR="0" lvl="0" indent="0" algn="ctr" defTabSz="914400" eaLnBrk="1" fontAlgn="ctr" latinLnBrk="0" hangingPunct="1">
                        <a:lnSpc>
                          <a:spcPct val="100000"/>
                        </a:lnSpc>
                        <a:spcBef>
                          <a:spcPts val="0"/>
                        </a:spcBef>
                        <a:spcAft>
                          <a:spcPts val="0"/>
                        </a:spcAft>
                        <a:buClrTx/>
                        <a:buSzTx/>
                        <a:buFontTx/>
                        <a:buNone/>
                        <a:tabLst/>
                        <a:defRPr/>
                      </a:pPr>
                      <a:r>
                        <a:rPr lang="es-CO" sz="1050" b="0" i="0" u="none" strike="noStrike">
                          <a:solidFill>
                            <a:schemeClr val="bg2">
                              <a:lumMod val="25000"/>
                            </a:schemeClr>
                          </a:solidFill>
                          <a:effectLst/>
                          <a:latin typeface="Calibri"/>
                        </a:rPr>
                        <a:t>238,09 M2</a:t>
                      </a:r>
                      <a:endParaRPr lang="es-CO" sz="1200" b="0" i="0" u="none" strike="noStrike">
                        <a:solidFill>
                          <a:schemeClr val="tx1"/>
                        </a:solidFill>
                        <a:effectLst/>
                        <a:latin typeface="Calibri" panose="020F0502020204030204" pitchFamily="34" charset="0"/>
                      </a:endParaRP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lnTlToBr w="12700" cmpd="sng">
                      <a:noFill/>
                      <a:prstDash val="solid"/>
                    </a:lnTlToBr>
                    <a:lnBlToTr w="12700" cmpd="sng">
                      <a:noFill/>
                      <a:prstDash val="solid"/>
                    </a:lnBlToTr>
                    <a:noFill/>
                  </a:tcPr>
                </a:tc>
                <a:tc gridSpan="3">
                  <a:txBody>
                    <a:bodyPr/>
                    <a:lstStyle/>
                    <a:p>
                      <a:pPr algn="ctr" fontAlgn="ctr"/>
                      <a:r>
                        <a:rPr lang="es-MX" sz="1050" b="0" i="0" u="none" strike="noStrike" baseline="0">
                          <a:solidFill>
                            <a:schemeClr val="bg2">
                              <a:lumMod val="25000"/>
                            </a:schemeClr>
                          </a:solidFill>
                          <a:effectLst/>
                          <a:latin typeface="Calibri"/>
                        </a:rPr>
                        <a:t>Casa fiscal – Bienestar</a:t>
                      </a:r>
                      <a:endParaRPr lang="es-CO" sz="1200" b="0" i="0" u="none" strike="noStrike">
                        <a:solidFill>
                          <a:srgbClr val="FF0000"/>
                        </a:solidFill>
                        <a:effectLst/>
                        <a:latin typeface="Calibri" panose="020F0502020204030204" pitchFamily="34" charset="0"/>
                      </a:endParaRP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lnTlToBr w="12700" cmpd="sng">
                      <a:noFill/>
                      <a:prstDash val="solid"/>
                    </a:lnTlToBr>
                    <a:lnBlToTr w="12700" cmpd="sng">
                      <a:noFill/>
                      <a:prstDash val="solid"/>
                    </a:lnBlToTr>
                    <a:noFill/>
                  </a:tcPr>
                </a:tc>
                <a:tc hMerge="1">
                  <a:txBody>
                    <a:bodyPr/>
                    <a:lstStyle/>
                    <a:p>
                      <a:endParaRPr lang="es-CO"/>
                    </a:p>
                  </a:txBody>
                  <a:tcPr/>
                </a:tc>
                <a:tc hMerge="1">
                  <a:txBody>
                    <a:bodyPr/>
                    <a:lstStyle/>
                    <a:p>
                      <a:endParaRPr lang="es-CO"/>
                    </a:p>
                  </a:txBody>
                  <a:tcPr/>
                </a:tc>
                <a:extLst>
                  <a:ext uri="{0D108BD9-81ED-4DB2-BD59-A6C34878D82A}">
                    <a16:rowId xmlns:a16="http://schemas.microsoft.com/office/drawing/2014/main" val="4116992317"/>
                  </a:ext>
                </a:extLst>
              </a:tr>
              <a:tr h="195300">
                <a:tc gridSpan="3">
                  <a:txBody>
                    <a:bodyPr/>
                    <a:lstStyle>
                      <a:lvl1pPr marL="0" algn="l" defTabSz="914400" rtl="0" eaLnBrk="1" latinLnBrk="0" hangingPunct="1">
                        <a:defRPr sz="1800" kern="1200">
                          <a:solidFill>
                            <a:schemeClr val="tx1"/>
                          </a:solidFill>
                          <a:latin typeface="Calibri"/>
                        </a:defRPr>
                      </a:lvl1pPr>
                      <a:lvl2pPr marL="457200" algn="l" defTabSz="914400" rtl="0" eaLnBrk="1" latinLnBrk="0" hangingPunct="1">
                        <a:defRPr sz="1800" kern="1200">
                          <a:solidFill>
                            <a:schemeClr val="tx1"/>
                          </a:solidFill>
                          <a:latin typeface="Calibri"/>
                        </a:defRPr>
                      </a:lvl2pPr>
                      <a:lvl3pPr marL="914400" algn="l" defTabSz="914400" rtl="0" eaLnBrk="1" latinLnBrk="0" hangingPunct="1">
                        <a:defRPr sz="1800" kern="1200">
                          <a:solidFill>
                            <a:schemeClr val="tx1"/>
                          </a:solidFill>
                          <a:latin typeface="Calibri"/>
                        </a:defRPr>
                      </a:lvl3pPr>
                      <a:lvl4pPr marL="1371600" algn="l" defTabSz="914400" rtl="0" eaLnBrk="1" latinLnBrk="0" hangingPunct="1">
                        <a:defRPr sz="1800" kern="1200">
                          <a:solidFill>
                            <a:schemeClr val="tx1"/>
                          </a:solidFill>
                          <a:latin typeface="Calibri"/>
                        </a:defRPr>
                      </a:lvl4pPr>
                      <a:lvl5pPr marL="1828800" algn="l" defTabSz="914400" rtl="0" eaLnBrk="1" latinLnBrk="0" hangingPunct="1">
                        <a:defRPr sz="1800" kern="1200">
                          <a:solidFill>
                            <a:schemeClr val="tx1"/>
                          </a:solidFill>
                          <a:latin typeface="Calibri"/>
                        </a:defRPr>
                      </a:lvl5pPr>
                      <a:lvl6pPr marL="2286000" algn="l" defTabSz="914400" rtl="0" eaLnBrk="1" latinLnBrk="0" hangingPunct="1">
                        <a:defRPr sz="1800" kern="1200">
                          <a:solidFill>
                            <a:schemeClr val="tx1"/>
                          </a:solidFill>
                          <a:latin typeface="Calibri"/>
                        </a:defRPr>
                      </a:lvl6pPr>
                      <a:lvl7pPr marL="2743200" algn="l" defTabSz="914400" rtl="0" eaLnBrk="1" latinLnBrk="0" hangingPunct="1">
                        <a:defRPr sz="1800" kern="1200">
                          <a:solidFill>
                            <a:schemeClr val="tx1"/>
                          </a:solidFill>
                          <a:latin typeface="Calibri"/>
                        </a:defRPr>
                      </a:lvl7pPr>
                      <a:lvl8pPr marL="3200400" algn="l" defTabSz="914400" rtl="0" eaLnBrk="1" latinLnBrk="0" hangingPunct="1">
                        <a:defRPr sz="1800" kern="1200">
                          <a:solidFill>
                            <a:schemeClr val="tx1"/>
                          </a:solidFill>
                          <a:latin typeface="Calibri"/>
                        </a:defRPr>
                      </a:lvl8pPr>
                      <a:lvl9pPr marL="3657600" algn="l" defTabSz="914400" rtl="0" eaLnBrk="1" latinLnBrk="0" hangingPunct="1">
                        <a:defRPr sz="1800" kern="1200">
                          <a:solidFill>
                            <a:schemeClr val="tx1"/>
                          </a:solidFill>
                          <a:latin typeface="Calibri"/>
                        </a:defRPr>
                      </a:lvl9pPr>
                    </a:lstStyle>
                    <a:p>
                      <a:pPr marL="0" marR="0" lvl="0" indent="0" algn="ctr" defTabSz="914400" eaLnBrk="1" fontAlgn="ctr" latinLnBrk="0" hangingPunct="1">
                        <a:lnSpc>
                          <a:spcPct val="100000"/>
                        </a:lnSpc>
                        <a:spcBef>
                          <a:spcPts val="0"/>
                        </a:spcBef>
                        <a:spcAft>
                          <a:spcPts val="0"/>
                        </a:spcAft>
                        <a:buClrTx/>
                        <a:buSzTx/>
                        <a:buFontTx/>
                        <a:buNone/>
                        <a:tabLst/>
                        <a:defRPr/>
                      </a:pPr>
                      <a:r>
                        <a:rPr lang="es-MX" sz="1050" b="0" i="0" u="none" strike="noStrike">
                          <a:solidFill>
                            <a:schemeClr val="bg1"/>
                          </a:solidFill>
                          <a:effectLst/>
                          <a:latin typeface="Calibri"/>
                        </a:rPr>
                        <a:t>DURACIÓN ETAPA II</a:t>
                      </a:r>
                      <a:endParaRPr lang="es-CO" sz="1050" b="0" i="0" u="none" strike="noStrike">
                        <a:solidFill>
                          <a:schemeClr val="bg1"/>
                        </a:solidFill>
                        <a:effectLst/>
                        <a:latin typeface="Calibri"/>
                      </a:endParaRP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lnTlToBr w="12700" cmpd="sng">
                      <a:noFill/>
                      <a:prstDash val="solid"/>
                    </a:lnTlToBr>
                    <a:lnBlToTr w="12700" cmpd="sng">
                      <a:noFill/>
                      <a:prstDash val="solid"/>
                    </a:lnBlToTr>
                    <a:solidFill>
                      <a:srgbClr val="0070C0"/>
                    </a:solidFill>
                  </a:tcPr>
                </a:tc>
                <a:tc hMerge="1">
                  <a:txBody>
                    <a:bodyPr/>
                    <a:lstStyle/>
                    <a:p>
                      <a:pPr algn="ctr" fontAlgn="ctr"/>
                      <a:endParaRPr lang="es-CO" sz="1100" b="0" i="0" u="none" strike="noStrike">
                        <a:solidFill>
                          <a:srgbClr val="000000"/>
                        </a:solidFill>
                        <a:effectLst/>
                        <a:latin typeface="Calibri" panose="020F0502020204030204" pitchFamily="34" charset="0"/>
                      </a:endParaRP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hMerge="1">
                  <a:txBody>
                    <a:bodyPr/>
                    <a:lstStyle/>
                    <a:p>
                      <a:pPr marL="0" marR="0" lvl="0" indent="0" algn="ctr" defTabSz="914400" eaLnBrk="1" fontAlgn="ctr" latinLnBrk="0" hangingPunct="1">
                        <a:lnSpc>
                          <a:spcPct val="100000"/>
                        </a:lnSpc>
                        <a:spcBef>
                          <a:spcPts val="0"/>
                        </a:spcBef>
                        <a:spcAft>
                          <a:spcPts val="0"/>
                        </a:spcAft>
                        <a:buClrTx/>
                        <a:buSzTx/>
                        <a:buFontTx/>
                        <a:buNone/>
                        <a:tabLst/>
                        <a:defRPr/>
                      </a:pPr>
                      <a:endParaRPr lang="es-CO" sz="1200" b="0" i="0" u="none" strike="noStrike">
                        <a:solidFill>
                          <a:schemeClr val="tx1"/>
                        </a:solidFill>
                        <a:effectLst/>
                        <a:latin typeface="Calibri" panose="020F0502020204030204" pitchFamily="34" charset="0"/>
                      </a:endParaRP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gridSpan="3">
                  <a:txBody>
                    <a:bodyPr/>
                    <a:lstStyle>
                      <a:lvl1pPr marL="0" algn="l" defTabSz="914400" rtl="0" eaLnBrk="1" latinLnBrk="0" hangingPunct="1">
                        <a:defRPr sz="1800" kern="1200">
                          <a:solidFill>
                            <a:schemeClr val="tx1"/>
                          </a:solidFill>
                          <a:latin typeface="Calibri"/>
                        </a:defRPr>
                      </a:lvl1pPr>
                      <a:lvl2pPr marL="457200" algn="l" defTabSz="914400" rtl="0" eaLnBrk="1" latinLnBrk="0" hangingPunct="1">
                        <a:defRPr sz="1800" kern="1200">
                          <a:solidFill>
                            <a:schemeClr val="tx1"/>
                          </a:solidFill>
                          <a:latin typeface="Calibri"/>
                        </a:defRPr>
                      </a:lvl2pPr>
                      <a:lvl3pPr marL="914400" algn="l" defTabSz="914400" rtl="0" eaLnBrk="1" latinLnBrk="0" hangingPunct="1">
                        <a:defRPr sz="1800" kern="1200">
                          <a:solidFill>
                            <a:schemeClr val="tx1"/>
                          </a:solidFill>
                          <a:latin typeface="Calibri"/>
                        </a:defRPr>
                      </a:lvl3pPr>
                      <a:lvl4pPr marL="1371600" algn="l" defTabSz="914400" rtl="0" eaLnBrk="1" latinLnBrk="0" hangingPunct="1">
                        <a:defRPr sz="1800" kern="1200">
                          <a:solidFill>
                            <a:schemeClr val="tx1"/>
                          </a:solidFill>
                          <a:latin typeface="Calibri"/>
                        </a:defRPr>
                      </a:lvl4pPr>
                      <a:lvl5pPr marL="1828800" algn="l" defTabSz="914400" rtl="0" eaLnBrk="1" latinLnBrk="0" hangingPunct="1">
                        <a:defRPr sz="1800" kern="1200">
                          <a:solidFill>
                            <a:schemeClr val="tx1"/>
                          </a:solidFill>
                          <a:latin typeface="Calibri"/>
                        </a:defRPr>
                      </a:lvl5pPr>
                      <a:lvl6pPr marL="2286000" algn="l" defTabSz="914400" rtl="0" eaLnBrk="1" latinLnBrk="0" hangingPunct="1">
                        <a:defRPr sz="1800" kern="1200">
                          <a:solidFill>
                            <a:schemeClr val="tx1"/>
                          </a:solidFill>
                          <a:latin typeface="Calibri"/>
                        </a:defRPr>
                      </a:lvl6pPr>
                      <a:lvl7pPr marL="2743200" algn="l" defTabSz="914400" rtl="0" eaLnBrk="1" latinLnBrk="0" hangingPunct="1">
                        <a:defRPr sz="1800" kern="1200">
                          <a:solidFill>
                            <a:schemeClr val="tx1"/>
                          </a:solidFill>
                          <a:latin typeface="Calibri"/>
                        </a:defRPr>
                      </a:lvl7pPr>
                      <a:lvl8pPr marL="3200400" algn="l" defTabSz="914400" rtl="0" eaLnBrk="1" latinLnBrk="0" hangingPunct="1">
                        <a:defRPr sz="1800" kern="1200">
                          <a:solidFill>
                            <a:schemeClr val="tx1"/>
                          </a:solidFill>
                          <a:latin typeface="Calibri"/>
                        </a:defRPr>
                      </a:lvl8pPr>
                      <a:lvl9pPr marL="3657600" algn="l" defTabSz="914400" rtl="0" eaLnBrk="1" latinLnBrk="0" hangingPunct="1">
                        <a:defRPr sz="1800" kern="1200">
                          <a:solidFill>
                            <a:schemeClr val="tx1"/>
                          </a:solidFill>
                          <a:latin typeface="Calibri"/>
                        </a:defRPr>
                      </a:lvl9pPr>
                    </a:lstStyle>
                    <a:p>
                      <a:pPr algn="ctr" fontAlgn="ctr"/>
                      <a:r>
                        <a:rPr lang="es-MX" sz="1050" b="0" i="0" u="none" strike="noStrike">
                          <a:solidFill>
                            <a:schemeClr val="bg2">
                              <a:lumMod val="25000"/>
                            </a:schemeClr>
                          </a:solidFill>
                          <a:effectLst/>
                          <a:latin typeface="Calibri"/>
                        </a:rPr>
                        <a:t>7 Meses y 15 Días Calendario – 228 días</a:t>
                      </a:r>
                      <a:endParaRPr lang="es-CO" sz="1050" b="0" i="0" u="none" strike="noStrike">
                        <a:solidFill>
                          <a:schemeClr val="bg2">
                            <a:lumMod val="25000"/>
                          </a:schemeClr>
                        </a:solidFill>
                        <a:effectLst/>
                        <a:latin typeface="Calibri"/>
                      </a:endParaRP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lnTlToBr w="12700" cmpd="sng">
                      <a:noFill/>
                      <a:prstDash val="solid"/>
                    </a:lnTlToBr>
                    <a:lnBlToTr w="12700" cmpd="sng">
                      <a:noFill/>
                      <a:prstDash val="solid"/>
                    </a:lnBlToTr>
                    <a:noFill/>
                  </a:tcPr>
                </a:tc>
                <a:tc hMerge="1">
                  <a:txBody>
                    <a:bodyPr/>
                    <a:lstStyle/>
                    <a:p>
                      <a:endParaRPr lang="es-CO"/>
                    </a:p>
                  </a:txBody>
                  <a:tcPr/>
                </a:tc>
                <a:tc hMerge="1">
                  <a:txBody>
                    <a:bodyPr/>
                    <a:lstStyle/>
                    <a:p>
                      <a:endParaRPr lang="es-CO"/>
                    </a:p>
                  </a:txBody>
                  <a:tcPr/>
                </a:tc>
                <a:extLst>
                  <a:ext uri="{0D108BD9-81ED-4DB2-BD59-A6C34878D82A}">
                    <a16:rowId xmlns:a16="http://schemas.microsoft.com/office/drawing/2014/main" val="1762990868"/>
                  </a:ext>
                </a:extLst>
              </a:tr>
              <a:tr h="195300">
                <a:tc gridSpan="3">
                  <a:txBody>
                    <a:bodyPr/>
                    <a:lstStyle>
                      <a:lvl1pPr marL="0" algn="l" defTabSz="914400" rtl="0" eaLnBrk="1" latinLnBrk="0" hangingPunct="1">
                        <a:defRPr sz="1800" kern="1200">
                          <a:solidFill>
                            <a:schemeClr val="tx1"/>
                          </a:solidFill>
                          <a:latin typeface="Calibri"/>
                        </a:defRPr>
                      </a:lvl1pPr>
                      <a:lvl2pPr marL="457200" algn="l" defTabSz="914400" rtl="0" eaLnBrk="1" latinLnBrk="0" hangingPunct="1">
                        <a:defRPr sz="1800" kern="1200">
                          <a:solidFill>
                            <a:schemeClr val="tx1"/>
                          </a:solidFill>
                          <a:latin typeface="Calibri"/>
                        </a:defRPr>
                      </a:lvl2pPr>
                      <a:lvl3pPr marL="914400" algn="l" defTabSz="914400" rtl="0" eaLnBrk="1" latinLnBrk="0" hangingPunct="1">
                        <a:defRPr sz="1800" kern="1200">
                          <a:solidFill>
                            <a:schemeClr val="tx1"/>
                          </a:solidFill>
                          <a:latin typeface="Calibri"/>
                        </a:defRPr>
                      </a:lvl3pPr>
                      <a:lvl4pPr marL="1371600" algn="l" defTabSz="914400" rtl="0" eaLnBrk="1" latinLnBrk="0" hangingPunct="1">
                        <a:defRPr sz="1800" kern="1200">
                          <a:solidFill>
                            <a:schemeClr val="tx1"/>
                          </a:solidFill>
                          <a:latin typeface="Calibri"/>
                        </a:defRPr>
                      </a:lvl4pPr>
                      <a:lvl5pPr marL="1828800" algn="l" defTabSz="914400" rtl="0" eaLnBrk="1" latinLnBrk="0" hangingPunct="1">
                        <a:defRPr sz="1800" kern="1200">
                          <a:solidFill>
                            <a:schemeClr val="tx1"/>
                          </a:solidFill>
                          <a:latin typeface="Calibri"/>
                        </a:defRPr>
                      </a:lvl5pPr>
                      <a:lvl6pPr marL="2286000" algn="l" defTabSz="914400" rtl="0" eaLnBrk="1" latinLnBrk="0" hangingPunct="1">
                        <a:defRPr sz="1800" kern="1200">
                          <a:solidFill>
                            <a:schemeClr val="tx1"/>
                          </a:solidFill>
                          <a:latin typeface="Calibri"/>
                        </a:defRPr>
                      </a:lvl6pPr>
                      <a:lvl7pPr marL="2743200" algn="l" defTabSz="914400" rtl="0" eaLnBrk="1" latinLnBrk="0" hangingPunct="1">
                        <a:defRPr sz="1800" kern="1200">
                          <a:solidFill>
                            <a:schemeClr val="tx1"/>
                          </a:solidFill>
                          <a:latin typeface="Calibri"/>
                        </a:defRPr>
                      </a:lvl7pPr>
                      <a:lvl8pPr marL="3200400" algn="l" defTabSz="914400" rtl="0" eaLnBrk="1" latinLnBrk="0" hangingPunct="1">
                        <a:defRPr sz="1800" kern="1200">
                          <a:solidFill>
                            <a:schemeClr val="tx1"/>
                          </a:solidFill>
                          <a:latin typeface="Calibri"/>
                        </a:defRPr>
                      </a:lvl8pPr>
                      <a:lvl9pPr marL="3657600" algn="l" defTabSz="914400" rtl="0" eaLnBrk="1" latinLnBrk="0" hangingPunct="1">
                        <a:defRPr sz="1800" kern="1200">
                          <a:solidFill>
                            <a:schemeClr val="tx1"/>
                          </a:solidFill>
                          <a:latin typeface="Calibri"/>
                        </a:defRPr>
                      </a:lvl9pPr>
                    </a:lstStyle>
                    <a:p>
                      <a:pPr marL="0" marR="0" lvl="0" indent="0" algn="ctr" defTabSz="914400" eaLnBrk="1" fontAlgn="ctr" latinLnBrk="0" hangingPunct="1">
                        <a:lnSpc>
                          <a:spcPct val="100000"/>
                        </a:lnSpc>
                        <a:spcBef>
                          <a:spcPts val="0"/>
                        </a:spcBef>
                        <a:spcAft>
                          <a:spcPts val="0"/>
                        </a:spcAft>
                        <a:buClrTx/>
                        <a:buSzTx/>
                        <a:buFontTx/>
                        <a:buNone/>
                        <a:tabLst/>
                        <a:defRPr/>
                      </a:pPr>
                      <a:r>
                        <a:rPr lang="es-MX" sz="1050" b="0" i="0" u="none" strike="noStrike">
                          <a:solidFill>
                            <a:schemeClr val="bg1"/>
                          </a:solidFill>
                          <a:effectLst/>
                          <a:latin typeface="Calibri"/>
                        </a:rPr>
                        <a:t>TIEMPO TRANSCURRIDO (DÍAS)</a:t>
                      </a:r>
                      <a:endParaRPr lang="es-CO" sz="1050" b="0" i="0" u="none" strike="noStrike">
                        <a:solidFill>
                          <a:schemeClr val="bg1"/>
                        </a:solidFill>
                        <a:effectLst/>
                        <a:latin typeface="Calibri"/>
                      </a:endParaRP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lnTlToBr w="12700" cmpd="sng">
                      <a:noFill/>
                      <a:prstDash val="solid"/>
                    </a:lnTlToBr>
                    <a:lnBlToTr w="12700" cmpd="sng">
                      <a:noFill/>
                      <a:prstDash val="solid"/>
                    </a:lnBlToTr>
                    <a:solidFill>
                      <a:srgbClr val="0070C0"/>
                    </a:solidFill>
                  </a:tcPr>
                </a:tc>
                <a:tc hMerge="1">
                  <a:txBody>
                    <a:bodyPr/>
                    <a:lstStyle/>
                    <a:p>
                      <a:pPr algn="ctr" fontAlgn="ctr"/>
                      <a:endParaRPr lang="es-CO" sz="1100" b="0" i="0" u="none" strike="noStrike">
                        <a:solidFill>
                          <a:srgbClr val="000000"/>
                        </a:solidFill>
                        <a:effectLst/>
                        <a:latin typeface="Calibri" panose="020F0502020204030204" pitchFamily="34" charset="0"/>
                      </a:endParaRP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hMerge="1">
                  <a:txBody>
                    <a:bodyPr/>
                    <a:lstStyle/>
                    <a:p>
                      <a:pPr marL="0" marR="0" lvl="0" indent="0" algn="ctr" defTabSz="914400" eaLnBrk="1" fontAlgn="ctr" latinLnBrk="0" hangingPunct="1">
                        <a:lnSpc>
                          <a:spcPct val="100000"/>
                        </a:lnSpc>
                        <a:spcBef>
                          <a:spcPts val="0"/>
                        </a:spcBef>
                        <a:spcAft>
                          <a:spcPts val="0"/>
                        </a:spcAft>
                        <a:buClrTx/>
                        <a:buSzTx/>
                        <a:buFontTx/>
                        <a:buNone/>
                        <a:tabLst/>
                        <a:defRPr/>
                      </a:pPr>
                      <a:endParaRPr lang="es-CO" sz="1200" b="0" i="0" u="none" strike="noStrike">
                        <a:solidFill>
                          <a:schemeClr val="tx1"/>
                        </a:solidFill>
                        <a:effectLst/>
                        <a:latin typeface="Calibri" panose="020F0502020204030204" pitchFamily="34" charset="0"/>
                      </a:endParaRP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gridSpan="3">
                  <a:txBody>
                    <a:bodyPr/>
                    <a:lstStyle>
                      <a:lvl1pPr marL="0" algn="l" defTabSz="914400" rtl="0" eaLnBrk="1" latinLnBrk="0" hangingPunct="1">
                        <a:defRPr sz="1800" kern="1200">
                          <a:solidFill>
                            <a:schemeClr val="tx1"/>
                          </a:solidFill>
                          <a:latin typeface="Calibri"/>
                        </a:defRPr>
                      </a:lvl1pPr>
                      <a:lvl2pPr marL="457200" algn="l" defTabSz="914400" rtl="0" eaLnBrk="1" latinLnBrk="0" hangingPunct="1">
                        <a:defRPr sz="1800" kern="1200">
                          <a:solidFill>
                            <a:schemeClr val="tx1"/>
                          </a:solidFill>
                          <a:latin typeface="Calibri"/>
                        </a:defRPr>
                      </a:lvl2pPr>
                      <a:lvl3pPr marL="914400" algn="l" defTabSz="914400" rtl="0" eaLnBrk="1" latinLnBrk="0" hangingPunct="1">
                        <a:defRPr sz="1800" kern="1200">
                          <a:solidFill>
                            <a:schemeClr val="tx1"/>
                          </a:solidFill>
                          <a:latin typeface="Calibri"/>
                        </a:defRPr>
                      </a:lvl3pPr>
                      <a:lvl4pPr marL="1371600" algn="l" defTabSz="914400" rtl="0" eaLnBrk="1" latinLnBrk="0" hangingPunct="1">
                        <a:defRPr sz="1800" kern="1200">
                          <a:solidFill>
                            <a:schemeClr val="tx1"/>
                          </a:solidFill>
                          <a:latin typeface="Calibri"/>
                        </a:defRPr>
                      </a:lvl4pPr>
                      <a:lvl5pPr marL="1828800" algn="l" defTabSz="914400" rtl="0" eaLnBrk="1" latinLnBrk="0" hangingPunct="1">
                        <a:defRPr sz="1800" kern="1200">
                          <a:solidFill>
                            <a:schemeClr val="tx1"/>
                          </a:solidFill>
                          <a:latin typeface="Calibri"/>
                        </a:defRPr>
                      </a:lvl5pPr>
                      <a:lvl6pPr marL="2286000" algn="l" defTabSz="914400" rtl="0" eaLnBrk="1" latinLnBrk="0" hangingPunct="1">
                        <a:defRPr sz="1800" kern="1200">
                          <a:solidFill>
                            <a:schemeClr val="tx1"/>
                          </a:solidFill>
                          <a:latin typeface="Calibri"/>
                        </a:defRPr>
                      </a:lvl6pPr>
                      <a:lvl7pPr marL="2743200" algn="l" defTabSz="914400" rtl="0" eaLnBrk="1" latinLnBrk="0" hangingPunct="1">
                        <a:defRPr sz="1800" kern="1200">
                          <a:solidFill>
                            <a:schemeClr val="tx1"/>
                          </a:solidFill>
                          <a:latin typeface="Calibri"/>
                        </a:defRPr>
                      </a:lvl7pPr>
                      <a:lvl8pPr marL="3200400" algn="l" defTabSz="914400" rtl="0" eaLnBrk="1" latinLnBrk="0" hangingPunct="1">
                        <a:defRPr sz="1800" kern="1200">
                          <a:solidFill>
                            <a:schemeClr val="tx1"/>
                          </a:solidFill>
                          <a:latin typeface="Calibri"/>
                        </a:defRPr>
                      </a:lvl8pPr>
                      <a:lvl9pPr marL="3657600" algn="l" defTabSz="914400" rtl="0" eaLnBrk="1" latinLnBrk="0" hangingPunct="1">
                        <a:defRPr sz="1800" kern="1200">
                          <a:solidFill>
                            <a:schemeClr val="tx1"/>
                          </a:solidFill>
                          <a:latin typeface="Calibri"/>
                        </a:defRPr>
                      </a:lvl9pPr>
                    </a:lstStyle>
                    <a:p>
                      <a:pPr algn="ctr" fontAlgn="ctr"/>
                      <a:r>
                        <a:rPr lang="es-MX" sz="1050" b="0" i="0" u="none" strike="noStrike">
                          <a:solidFill>
                            <a:schemeClr val="bg2">
                              <a:lumMod val="25000"/>
                            </a:schemeClr>
                          </a:solidFill>
                          <a:effectLst/>
                          <a:latin typeface="Calibri"/>
                        </a:rPr>
                        <a:t>228</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lnTlToBr w="12700" cmpd="sng">
                      <a:noFill/>
                      <a:prstDash val="solid"/>
                    </a:lnTlToBr>
                    <a:lnBlToTr w="12700" cmpd="sng">
                      <a:noFill/>
                      <a:prstDash val="solid"/>
                    </a:lnBlToTr>
                    <a:noFill/>
                  </a:tcPr>
                </a:tc>
                <a:tc hMerge="1">
                  <a:txBody>
                    <a:bodyPr/>
                    <a:lstStyle/>
                    <a:p>
                      <a:endParaRPr lang="es-CO"/>
                    </a:p>
                  </a:txBody>
                  <a:tcPr/>
                </a:tc>
                <a:tc hMerge="1">
                  <a:txBody>
                    <a:bodyPr/>
                    <a:lstStyle/>
                    <a:p>
                      <a:endParaRPr lang="es-CO"/>
                    </a:p>
                  </a:txBody>
                  <a:tcPr/>
                </a:tc>
                <a:extLst>
                  <a:ext uri="{0D108BD9-81ED-4DB2-BD59-A6C34878D82A}">
                    <a16:rowId xmlns:a16="http://schemas.microsoft.com/office/drawing/2014/main" val="3830546166"/>
                  </a:ext>
                </a:extLst>
              </a:tr>
            </a:tbl>
          </a:graphicData>
        </a:graphic>
      </p:graphicFrame>
      <p:sp>
        <p:nvSpPr>
          <p:cNvPr id="4" name="object 3">
            <a:extLst>
              <a:ext uri="{FF2B5EF4-FFF2-40B4-BE49-F238E27FC236}">
                <a16:creationId xmlns:a16="http://schemas.microsoft.com/office/drawing/2014/main" id="{3AA86285-AF02-4875-BD97-32A507859877}"/>
              </a:ext>
            </a:extLst>
          </p:cNvPr>
          <p:cNvSpPr txBox="1"/>
          <p:nvPr/>
        </p:nvSpPr>
        <p:spPr>
          <a:xfrm>
            <a:off x="464181" y="298438"/>
            <a:ext cx="5328142" cy="321242"/>
          </a:xfrm>
          <a:prstGeom prst="rect">
            <a:avLst/>
          </a:prstGeom>
        </p:spPr>
        <p:txBody>
          <a:bodyPr vert="horz" wrap="square" lIns="0" tIns="13335" rIns="0" bIns="0" rtlCol="0">
            <a:spAutoFit/>
          </a:bodyPr>
          <a:lstStyle/>
          <a:p>
            <a:pPr marL="12700" defTabSz="914400">
              <a:spcBef>
                <a:spcPts val="105"/>
              </a:spcBef>
              <a:defRPr/>
            </a:pPr>
            <a:r>
              <a:rPr lang="es-CO" sz="2000">
                <a:solidFill>
                  <a:srgbClr val="4471C4"/>
                </a:solidFill>
                <a:latin typeface="Arial"/>
                <a:cs typeface="Arial"/>
              </a:rPr>
              <a:t>Reforzamiento Estructural</a:t>
            </a:r>
            <a:endParaRPr lang="es-CO" sz="2000">
              <a:solidFill>
                <a:prstClr val="black"/>
              </a:solidFill>
              <a:latin typeface="Arial"/>
              <a:cs typeface="Arial"/>
            </a:endParaRPr>
          </a:p>
        </p:txBody>
      </p:sp>
      <p:sp>
        <p:nvSpPr>
          <p:cNvPr id="5" name="object 2">
            <a:extLst>
              <a:ext uri="{FF2B5EF4-FFF2-40B4-BE49-F238E27FC236}">
                <a16:creationId xmlns:a16="http://schemas.microsoft.com/office/drawing/2014/main" id="{B57B4D9F-E6FA-4E5E-93B7-7BD4B0AE39FE}"/>
              </a:ext>
            </a:extLst>
          </p:cNvPr>
          <p:cNvSpPr txBox="1">
            <a:spLocks/>
          </p:cNvSpPr>
          <p:nvPr/>
        </p:nvSpPr>
        <p:spPr>
          <a:xfrm>
            <a:off x="464181" y="-21101"/>
            <a:ext cx="5604111" cy="382156"/>
          </a:xfrm>
          <a:prstGeom prst="rect">
            <a:avLst/>
          </a:prstGeom>
        </p:spPr>
        <p:txBody>
          <a:bodyPr vert="horz" wrap="square" lIns="0" tIns="12700" rIns="0" bIns="0" rtlCol="0">
            <a:spAutoFit/>
          </a:bodyPr>
          <a:lstStyle>
            <a:lvl1pPr>
              <a:defRPr sz="2400" b="0" i="0">
                <a:solidFill>
                  <a:srgbClr val="4471C4"/>
                </a:solidFill>
                <a:latin typeface="Arial"/>
                <a:ea typeface="+mj-ea"/>
                <a:cs typeface="Arial"/>
              </a:defRPr>
            </a:lvl1pPr>
          </a:lstStyle>
          <a:p>
            <a:pPr marL="12700" marR="0" lvl="0" indent="0" defTabSz="914400" eaLnBrk="1" fontAlgn="auto" latinLnBrk="0" hangingPunct="1">
              <a:lnSpc>
                <a:spcPct val="100000"/>
              </a:lnSpc>
              <a:spcBef>
                <a:spcPts val="100"/>
              </a:spcBef>
              <a:spcAft>
                <a:spcPts val="0"/>
              </a:spcAft>
              <a:buClrTx/>
              <a:buSzTx/>
              <a:buFontTx/>
              <a:buNone/>
              <a:tabLst/>
              <a:defRPr/>
            </a:pPr>
            <a:r>
              <a:rPr kumimoji="0" lang="es-MX" sz="2400" b="0" i="0" u="none" strike="noStrike" kern="0" cap="none" spc="-5" normalizeH="0" baseline="0" noProof="0">
                <a:ln>
                  <a:noFill/>
                </a:ln>
                <a:solidFill>
                  <a:srgbClr val="4471C4"/>
                </a:solidFill>
                <a:effectLst/>
                <a:uLnTx/>
                <a:uFillTx/>
                <a:latin typeface="Arial"/>
                <a:ea typeface="+mj-ea"/>
                <a:cs typeface="Arial"/>
              </a:rPr>
              <a:t>Estado Proyecto Mosquera - Etapa II </a:t>
            </a:r>
            <a:endParaRPr kumimoji="0" lang="es-MX" sz="2400" b="0" i="0" u="none" strike="noStrike" kern="0" cap="none" spc="0" normalizeH="0" baseline="0" noProof="0">
              <a:ln>
                <a:noFill/>
              </a:ln>
              <a:solidFill>
                <a:srgbClr val="4471C4"/>
              </a:solidFill>
              <a:effectLst/>
              <a:uLnTx/>
              <a:uFillTx/>
              <a:latin typeface="Arial"/>
              <a:ea typeface="+mj-ea"/>
              <a:cs typeface="Arial"/>
            </a:endParaRPr>
          </a:p>
        </p:txBody>
      </p:sp>
      <p:sp>
        <p:nvSpPr>
          <p:cNvPr id="6" name="Rectángulo 19">
            <a:extLst>
              <a:ext uri="{FF2B5EF4-FFF2-40B4-BE49-F238E27FC236}">
                <a16:creationId xmlns:a16="http://schemas.microsoft.com/office/drawing/2014/main" id="{0DAAAD37-D7DD-44D9-AF0A-9445FA2C35DE}"/>
              </a:ext>
            </a:extLst>
          </p:cNvPr>
          <p:cNvSpPr/>
          <p:nvPr/>
        </p:nvSpPr>
        <p:spPr>
          <a:xfrm>
            <a:off x="267286" y="2894649"/>
            <a:ext cx="5596491" cy="3843776"/>
          </a:xfrm>
          <a:prstGeom prst="rect">
            <a:avLst/>
          </a:prstGeom>
          <a:noFill/>
          <a:ln w="25400" cap="flat" cmpd="sng" algn="ctr">
            <a:solidFill>
              <a:srgbClr val="4F81BD">
                <a:shade val="50000"/>
              </a:srgbClr>
            </a:solidFill>
            <a:prstDash val="solid"/>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s-CO" sz="1800" b="0" i="0" u="none" strike="noStrike" kern="0" cap="none" spc="0" normalizeH="0" baseline="0" noProof="0">
              <a:ln>
                <a:noFill/>
              </a:ln>
              <a:solidFill>
                <a:prstClr val="white"/>
              </a:solidFill>
              <a:effectLst/>
              <a:uLnTx/>
              <a:uFillTx/>
              <a:latin typeface="Calibri"/>
              <a:ea typeface="+mn-ea"/>
              <a:cs typeface="+mn-cs"/>
            </a:endParaRPr>
          </a:p>
        </p:txBody>
      </p:sp>
      <p:sp>
        <p:nvSpPr>
          <p:cNvPr id="8" name="Rectángulo 19">
            <a:extLst>
              <a:ext uri="{FF2B5EF4-FFF2-40B4-BE49-F238E27FC236}">
                <a16:creationId xmlns:a16="http://schemas.microsoft.com/office/drawing/2014/main" id="{C23CB784-30AA-B2B2-7F0C-94CC2C0BEFA6}"/>
              </a:ext>
            </a:extLst>
          </p:cNvPr>
          <p:cNvSpPr/>
          <p:nvPr/>
        </p:nvSpPr>
        <p:spPr>
          <a:xfrm>
            <a:off x="5932643" y="619680"/>
            <a:ext cx="6123369" cy="6118744"/>
          </a:xfrm>
          <a:prstGeom prst="rect">
            <a:avLst/>
          </a:prstGeom>
          <a:noFill/>
          <a:ln w="25400" cap="flat" cmpd="sng" algn="ctr">
            <a:solidFill>
              <a:srgbClr val="4F81BD">
                <a:shade val="50000"/>
              </a:srgbClr>
            </a:solidFill>
            <a:prstDash val="solid"/>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s-CO" sz="1800" b="0" i="0" u="none" strike="noStrike" kern="0" cap="none" spc="0" normalizeH="0" baseline="0" noProof="0">
              <a:ln>
                <a:noFill/>
              </a:ln>
              <a:solidFill>
                <a:prstClr val="white"/>
              </a:solidFill>
              <a:effectLst/>
              <a:uLnTx/>
              <a:uFillTx/>
              <a:latin typeface="Calibri"/>
              <a:ea typeface="+mn-ea"/>
              <a:cs typeface="+mn-cs"/>
            </a:endParaRPr>
          </a:p>
        </p:txBody>
      </p:sp>
      <p:pic>
        <p:nvPicPr>
          <p:cNvPr id="12" name="Imagen 11" descr="Casa en medio de la calle&#10;&#10;Descripción generada automáticamente con confianza media">
            <a:extLst>
              <a:ext uri="{FF2B5EF4-FFF2-40B4-BE49-F238E27FC236}">
                <a16:creationId xmlns:a16="http://schemas.microsoft.com/office/drawing/2014/main" id="{B9C7B9A9-6735-7913-4E96-83526B128A7C}"/>
              </a:ext>
            </a:extLst>
          </p:cNvPr>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a:off x="464181" y="2985430"/>
            <a:ext cx="2377544" cy="1783158"/>
          </a:xfrm>
          <a:prstGeom prst="rect">
            <a:avLst/>
          </a:prstGeom>
        </p:spPr>
      </p:pic>
      <p:pic>
        <p:nvPicPr>
          <p:cNvPr id="14" name="Imagen 13" descr="Casa de madera&#10;&#10;Descripción generada automáticamente con confianza media">
            <a:extLst>
              <a:ext uri="{FF2B5EF4-FFF2-40B4-BE49-F238E27FC236}">
                <a16:creationId xmlns:a16="http://schemas.microsoft.com/office/drawing/2014/main" id="{6F86FF4A-308D-A42C-471D-B038DE273E70}"/>
              </a:ext>
            </a:extLst>
          </p:cNvPr>
          <p:cNvPicPr>
            <a:picLocks noChangeAspect="1"/>
          </p:cNvPicPr>
          <p:nvPr/>
        </p:nvPicPr>
        <p:blipFill>
          <a:blip r:embed="rId4" cstate="screen">
            <a:extLst>
              <a:ext uri="{28A0092B-C50C-407E-A947-70E740481C1C}">
                <a14:useLocalDpi xmlns:a14="http://schemas.microsoft.com/office/drawing/2010/main"/>
              </a:ext>
            </a:extLst>
          </a:blip>
          <a:stretch>
            <a:fillRect/>
          </a:stretch>
        </p:blipFill>
        <p:spPr>
          <a:xfrm>
            <a:off x="2970210" y="2985430"/>
            <a:ext cx="2772169" cy="1783272"/>
          </a:xfrm>
          <a:prstGeom prst="rect">
            <a:avLst/>
          </a:prstGeom>
        </p:spPr>
      </p:pic>
      <p:pic>
        <p:nvPicPr>
          <p:cNvPr id="16" name="Imagen 15" descr="Casa en medio de la calle&#10;&#10;Descripción generada automáticamente con confianza baja">
            <a:extLst>
              <a:ext uri="{FF2B5EF4-FFF2-40B4-BE49-F238E27FC236}">
                <a16:creationId xmlns:a16="http://schemas.microsoft.com/office/drawing/2014/main" id="{3E86FC89-7A48-921B-E46D-48EEBBAE804A}"/>
              </a:ext>
            </a:extLst>
          </p:cNvPr>
          <p:cNvPicPr>
            <a:picLocks noChangeAspect="1"/>
          </p:cNvPicPr>
          <p:nvPr/>
        </p:nvPicPr>
        <p:blipFill>
          <a:blip r:embed="rId5" cstate="screen">
            <a:extLst>
              <a:ext uri="{28A0092B-C50C-407E-A947-70E740481C1C}">
                <a14:useLocalDpi xmlns:a14="http://schemas.microsoft.com/office/drawing/2010/main"/>
              </a:ext>
            </a:extLst>
          </a:blip>
          <a:stretch>
            <a:fillRect/>
          </a:stretch>
        </p:blipFill>
        <p:spPr>
          <a:xfrm>
            <a:off x="464181" y="4870429"/>
            <a:ext cx="2377544" cy="1777215"/>
          </a:xfrm>
          <a:prstGeom prst="rect">
            <a:avLst/>
          </a:prstGeom>
        </p:spPr>
      </p:pic>
      <p:pic>
        <p:nvPicPr>
          <p:cNvPr id="19" name="Imagen 18" descr="Casa en frente de un edificio&#10;&#10;Descripción generada automáticamente con confianza media">
            <a:extLst>
              <a:ext uri="{FF2B5EF4-FFF2-40B4-BE49-F238E27FC236}">
                <a16:creationId xmlns:a16="http://schemas.microsoft.com/office/drawing/2014/main" id="{2AB7BE8A-4CD8-44A1-6D0F-172D6C0A1AC4}"/>
              </a:ext>
            </a:extLst>
          </p:cNvPr>
          <p:cNvPicPr>
            <a:picLocks noChangeAspect="1"/>
          </p:cNvPicPr>
          <p:nvPr/>
        </p:nvPicPr>
        <p:blipFill>
          <a:blip r:embed="rId6" cstate="screen">
            <a:extLst>
              <a:ext uri="{28A0092B-C50C-407E-A947-70E740481C1C}">
                <a14:useLocalDpi xmlns:a14="http://schemas.microsoft.com/office/drawing/2010/main"/>
              </a:ext>
            </a:extLst>
          </a:blip>
          <a:stretch>
            <a:fillRect/>
          </a:stretch>
        </p:blipFill>
        <p:spPr>
          <a:xfrm>
            <a:off x="2966666" y="4919999"/>
            <a:ext cx="2772169" cy="1678073"/>
          </a:xfrm>
          <a:prstGeom prst="rect">
            <a:avLst/>
          </a:prstGeom>
        </p:spPr>
      </p:pic>
      <p:sp>
        <p:nvSpPr>
          <p:cNvPr id="20" name="Rectángulo 19">
            <a:extLst>
              <a:ext uri="{FF2B5EF4-FFF2-40B4-BE49-F238E27FC236}">
                <a16:creationId xmlns:a16="http://schemas.microsoft.com/office/drawing/2014/main" id="{78009094-0AC6-ACC5-540E-6FB4D2756D11}"/>
              </a:ext>
            </a:extLst>
          </p:cNvPr>
          <p:cNvSpPr/>
          <p:nvPr/>
        </p:nvSpPr>
        <p:spPr>
          <a:xfrm>
            <a:off x="5917264" y="461662"/>
            <a:ext cx="6169265" cy="4185761"/>
          </a:xfrm>
          <a:prstGeom prst="rect">
            <a:avLst/>
          </a:prstGeom>
        </p:spPr>
        <p:txBody>
          <a:bodyPr wrap="square" lIns="91440" tIns="45720" rIns="91440" bIns="45720" anchor="t">
            <a:spAutoFit/>
          </a:bodyPr>
          <a:lstStyle/>
          <a:p>
            <a:pPr algn="just"/>
            <a:endParaRPr lang="es-CO" sz="1400" b="1" dirty="0">
              <a:solidFill>
                <a:srgbClr val="000000"/>
              </a:solidFill>
              <a:ea typeface="+mn-lt"/>
              <a:cs typeface="Calibri"/>
            </a:endParaRPr>
          </a:p>
          <a:p>
            <a:pPr algn="just"/>
            <a:r>
              <a:rPr lang="es-CO" sz="1400" b="1" dirty="0">
                <a:solidFill>
                  <a:srgbClr val="000000"/>
                </a:solidFill>
                <a:ea typeface="+mn-lt"/>
                <a:cs typeface="Calibri"/>
              </a:rPr>
              <a:t>ACCIONES PARA TERMINACIÓN DEL CONTRATO E INICIO DE PROCESO DE CIERRE CONTRACTUAL Y LIQUIDACIÓN</a:t>
            </a:r>
          </a:p>
          <a:p>
            <a:pPr algn="just"/>
            <a:endParaRPr lang="es-CO" sz="1400" dirty="0">
              <a:solidFill>
                <a:srgbClr val="000000"/>
              </a:solidFill>
              <a:ea typeface="+mn-lt"/>
              <a:cs typeface="Calibri"/>
            </a:endParaRPr>
          </a:p>
          <a:p>
            <a:pPr marL="285750" indent="-285750" algn="just">
              <a:buFont typeface="Arial" panose="020B0604020202020204" pitchFamily="34" charset="0"/>
              <a:buChar char="•"/>
            </a:pPr>
            <a:r>
              <a:rPr lang="es-CO" sz="1400" dirty="0">
                <a:solidFill>
                  <a:srgbClr val="000000"/>
                </a:solidFill>
                <a:ea typeface="+mn-lt"/>
                <a:cs typeface="Calibri"/>
              </a:rPr>
              <a:t>Se recibió el informe final y se encuentra en revisión por parte de Findeter.</a:t>
            </a:r>
            <a:endParaRPr lang="es-CO" sz="1400" dirty="0">
              <a:solidFill>
                <a:schemeClr val="tx1">
                  <a:lumMod val="60000"/>
                  <a:lumOff val="40000"/>
                </a:schemeClr>
              </a:solidFill>
              <a:ea typeface="+mn-lt"/>
              <a:cs typeface="Calibri"/>
            </a:endParaRPr>
          </a:p>
          <a:p>
            <a:pPr algn="just"/>
            <a:endParaRPr lang="es-CO" sz="1400" dirty="0">
              <a:solidFill>
                <a:srgbClr val="000000"/>
              </a:solidFill>
              <a:ea typeface="+mn-lt"/>
              <a:cs typeface="Calibri"/>
            </a:endParaRPr>
          </a:p>
          <a:p>
            <a:pPr marL="285750" indent="-285750" algn="just">
              <a:buFont typeface="Arial" panose="020B0604020202020204" pitchFamily="34" charset="0"/>
              <a:buChar char="•"/>
            </a:pPr>
            <a:r>
              <a:rPr lang="es-CO" sz="1400" dirty="0">
                <a:solidFill>
                  <a:srgbClr val="000000"/>
                </a:solidFill>
                <a:ea typeface="+mn-lt"/>
                <a:cs typeface="Calibri"/>
              </a:rPr>
              <a:t>La interventoría radicó los documentos en físico y digital de la etapa 1, están en revisión y consolidación para envío al SENA Dirección General. Informaron que los documentos de la etapa 2 los estarán radicando en la presente semana.</a:t>
            </a:r>
            <a:endParaRPr lang="es-CO" sz="1400" dirty="0">
              <a:solidFill>
                <a:schemeClr val="tx1">
                  <a:lumMod val="60000"/>
                  <a:lumOff val="40000"/>
                </a:schemeClr>
              </a:solidFill>
              <a:ea typeface="+mn-lt"/>
              <a:cs typeface="Calibri"/>
            </a:endParaRPr>
          </a:p>
          <a:p>
            <a:pPr marL="285750" indent="-285750" algn="just">
              <a:buFont typeface="Arial" panose="020B0604020202020204" pitchFamily="34" charset="0"/>
              <a:buChar char="•"/>
            </a:pPr>
            <a:endParaRPr lang="es-CO" sz="1400" dirty="0">
              <a:solidFill>
                <a:schemeClr val="tx1">
                  <a:lumMod val="60000"/>
                  <a:lumOff val="40000"/>
                </a:schemeClr>
              </a:solidFill>
              <a:ea typeface="+mn-lt"/>
              <a:cs typeface="Calibri"/>
            </a:endParaRPr>
          </a:p>
          <a:p>
            <a:pPr marL="285750" indent="-285750" algn="just">
              <a:buFont typeface="Arial" panose="020B0604020202020204" pitchFamily="34" charset="0"/>
              <a:buChar char="•"/>
            </a:pPr>
            <a:r>
              <a:rPr lang="es-CO" sz="1400" dirty="0">
                <a:solidFill>
                  <a:srgbClr val="000000"/>
                </a:solidFill>
                <a:ea typeface="+mn-lt"/>
                <a:cs typeface="Calibri"/>
              </a:rPr>
              <a:t>En obra se tiene pendiente el retiro de un contenedor que se dejó para continuar con el cuarto de monitoreo y vigilancia. Este se debe trasladar al bloque 1, lo cual debe ser coordinado entre el proveedor de telecomunicaciones y la empresa de vigilancia. – </a:t>
            </a:r>
            <a:r>
              <a:rPr lang="es-CO" sz="1400" dirty="0">
                <a:solidFill>
                  <a:schemeClr val="tx1">
                    <a:lumMod val="60000"/>
                    <a:lumOff val="40000"/>
                  </a:schemeClr>
                </a:solidFill>
                <a:ea typeface="+mn-lt"/>
                <a:cs typeface="Calibri"/>
              </a:rPr>
              <a:t>Se envió correo informando la situación y solicitando una visita al Centro de Formación para presentar la necesidad del traslado. Se dio alcance al correo informando las opciones que presentó el Centro de Formación y los contactos. </a:t>
            </a:r>
            <a:r>
              <a:rPr lang="es-CO" sz="1400" dirty="0">
                <a:solidFill>
                  <a:schemeClr val="accent2"/>
                </a:solidFill>
                <a:ea typeface="+mn-lt"/>
                <a:cs typeface="Calibri"/>
              </a:rPr>
              <a:t>No se ha recibido respuesta</a:t>
            </a:r>
            <a:r>
              <a:rPr lang="es-CO" sz="1400" dirty="0">
                <a:solidFill>
                  <a:schemeClr val="tx1">
                    <a:lumMod val="60000"/>
                    <a:lumOff val="40000"/>
                  </a:schemeClr>
                </a:solidFill>
                <a:ea typeface="+mn-lt"/>
                <a:cs typeface="Calibri"/>
              </a:rPr>
              <a:t>.</a:t>
            </a:r>
          </a:p>
          <a:p>
            <a:pPr marL="285750" indent="-285750" algn="just">
              <a:buFont typeface="Arial" panose="020B0604020202020204" pitchFamily="34" charset="0"/>
              <a:buChar char="•"/>
            </a:pPr>
            <a:endParaRPr lang="es-CO" sz="1400" dirty="0">
              <a:solidFill>
                <a:schemeClr val="tx1">
                  <a:lumMod val="60000"/>
                  <a:lumOff val="40000"/>
                </a:schemeClr>
              </a:solidFill>
              <a:ea typeface="+mn-lt"/>
              <a:cs typeface="Calibri"/>
            </a:endParaRPr>
          </a:p>
        </p:txBody>
      </p:sp>
      <p:pic>
        <p:nvPicPr>
          <p:cNvPr id="7" name="Imagen 6">
            <a:extLst>
              <a:ext uri="{FF2B5EF4-FFF2-40B4-BE49-F238E27FC236}">
                <a16:creationId xmlns:a16="http://schemas.microsoft.com/office/drawing/2014/main" id="{E6AECA56-CEFF-CD63-F73B-183F057440D9}"/>
              </a:ext>
            </a:extLst>
          </p:cNvPr>
          <p:cNvPicPr>
            <a:picLocks noChangeAspect="1"/>
          </p:cNvPicPr>
          <p:nvPr/>
        </p:nvPicPr>
        <p:blipFill>
          <a:blip r:embed="rId7"/>
          <a:stretch>
            <a:fillRect/>
          </a:stretch>
        </p:blipFill>
        <p:spPr>
          <a:xfrm>
            <a:off x="6468246" y="4661491"/>
            <a:ext cx="5067300" cy="1724025"/>
          </a:xfrm>
          <a:prstGeom prst="rect">
            <a:avLst/>
          </a:prstGeom>
        </p:spPr>
      </p:pic>
    </p:spTree>
    <p:extLst>
      <p:ext uri="{BB962C8B-B14F-4D97-AF65-F5344CB8AC3E}">
        <p14:creationId xmlns:p14="http://schemas.microsoft.com/office/powerpoint/2010/main" val="1700035601"/>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object 2">
            <a:extLst>
              <a:ext uri="{FF2B5EF4-FFF2-40B4-BE49-F238E27FC236}">
                <a16:creationId xmlns:a16="http://schemas.microsoft.com/office/drawing/2014/main" id="{65384EFA-C00E-4D66-1F6B-E6F35112C2C4}"/>
              </a:ext>
            </a:extLst>
          </p:cNvPr>
          <p:cNvSpPr txBox="1">
            <a:spLocks/>
          </p:cNvSpPr>
          <p:nvPr/>
        </p:nvSpPr>
        <p:spPr>
          <a:xfrm>
            <a:off x="327582" y="0"/>
            <a:ext cx="7426314" cy="764312"/>
          </a:xfrm>
          <a:prstGeom prst="rect">
            <a:avLst/>
          </a:prstGeom>
        </p:spPr>
        <p:txBody>
          <a:bodyPr vert="horz" wrap="square" lIns="0" tIns="12700" rIns="0" bIns="0" rtlCol="0" anchor="ctr">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marL="12700">
              <a:lnSpc>
                <a:spcPct val="100000"/>
              </a:lnSpc>
              <a:spcBef>
                <a:spcPts val="100"/>
              </a:spcBef>
            </a:pPr>
            <a:r>
              <a:rPr lang="es-ES" sz="2400" spc="-5">
                <a:solidFill>
                  <a:schemeClr val="accent1"/>
                </a:solidFill>
              </a:rPr>
              <a:t>Estado Proyecto Pasto - </a:t>
            </a:r>
            <a:r>
              <a:rPr lang="es-ES" sz="2400" b="1" spc="-5">
                <a:solidFill>
                  <a:schemeClr val="accent1"/>
                </a:solidFill>
              </a:rPr>
              <a:t>Etapa 2</a:t>
            </a:r>
            <a:endParaRPr lang="es-ES" sz="2400" b="1">
              <a:solidFill>
                <a:schemeClr val="accent1"/>
              </a:solidFill>
            </a:endParaRPr>
          </a:p>
          <a:p>
            <a:pPr marL="12700">
              <a:lnSpc>
                <a:spcPct val="100000"/>
              </a:lnSpc>
              <a:spcBef>
                <a:spcPts val="100"/>
              </a:spcBef>
            </a:pPr>
            <a:r>
              <a:rPr lang="es-ES" sz="2400" b="1" spc="-5">
                <a:solidFill>
                  <a:schemeClr val="accent1"/>
                </a:solidFill>
                <a:cs typeface="Calibri Light"/>
              </a:rPr>
              <a:t>Ajuste a  Diseños- Reforzamiento estructural</a:t>
            </a:r>
          </a:p>
        </p:txBody>
      </p:sp>
      <p:graphicFrame>
        <p:nvGraphicFramePr>
          <p:cNvPr id="11" name="Tabla 10">
            <a:extLst>
              <a:ext uri="{FF2B5EF4-FFF2-40B4-BE49-F238E27FC236}">
                <a16:creationId xmlns:a16="http://schemas.microsoft.com/office/drawing/2014/main" id="{159B8761-F67A-40EC-053C-618B0ACC3BF2}"/>
              </a:ext>
            </a:extLst>
          </p:cNvPr>
          <p:cNvGraphicFramePr>
            <a:graphicFrameLocks noGrp="1"/>
          </p:cNvGraphicFramePr>
          <p:nvPr>
            <p:extLst>
              <p:ext uri="{D42A27DB-BD31-4B8C-83A1-F6EECF244321}">
                <p14:modId xmlns:p14="http://schemas.microsoft.com/office/powerpoint/2010/main" val="799477442"/>
              </p:ext>
            </p:extLst>
          </p:nvPr>
        </p:nvGraphicFramePr>
        <p:xfrm>
          <a:off x="433940" y="788041"/>
          <a:ext cx="11217733" cy="1705777"/>
        </p:xfrm>
        <a:graphic>
          <a:graphicData uri="http://schemas.openxmlformats.org/drawingml/2006/table">
            <a:tbl>
              <a:tblPr/>
              <a:tblGrid>
                <a:gridCol w="1090060">
                  <a:extLst>
                    <a:ext uri="{9D8B030D-6E8A-4147-A177-3AD203B41FA5}">
                      <a16:colId xmlns:a16="http://schemas.microsoft.com/office/drawing/2014/main" val="3967851816"/>
                    </a:ext>
                  </a:extLst>
                </a:gridCol>
                <a:gridCol w="1122218">
                  <a:extLst>
                    <a:ext uri="{9D8B030D-6E8A-4147-A177-3AD203B41FA5}">
                      <a16:colId xmlns:a16="http://schemas.microsoft.com/office/drawing/2014/main" val="703184480"/>
                    </a:ext>
                  </a:extLst>
                </a:gridCol>
                <a:gridCol w="817418">
                  <a:extLst>
                    <a:ext uri="{9D8B030D-6E8A-4147-A177-3AD203B41FA5}">
                      <a16:colId xmlns:a16="http://schemas.microsoft.com/office/drawing/2014/main" val="2623770634"/>
                    </a:ext>
                  </a:extLst>
                </a:gridCol>
                <a:gridCol w="706582">
                  <a:extLst>
                    <a:ext uri="{9D8B030D-6E8A-4147-A177-3AD203B41FA5}">
                      <a16:colId xmlns:a16="http://schemas.microsoft.com/office/drawing/2014/main" val="1354091555"/>
                    </a:ext>
                  </a:extLst>
                </a:gridCol>
                <a:gridCol w="1052946">
                  <a:extLst>
                    <a:ext uri="{9D8B030D-6E8A-4147-A177-3AD203B41FA5}">
                      <a16:colId xmlns:a16="http://schemas.microsoft.com/office/drawing/2014/main" val="706708315"/>
                    </a:ext>
                  </a:extLst>
                </a:gridCol>
                <a:gridCol w="1052946">
                  <a:extLst>
                    <a:ext uri="{9D8B030D-6E8A-4147-A177-3AD203B41FA5}">
                      <a16:colId xmlns:a16="http://schemas.microsoft.com/office/drawing/2014/main" val="978049348"/>
                    </a:ext>
                  </a:extLst>
                </a:gridCol>
                <a:gridCol w="951428">
                  <a:extLst>
                    <a:ext uri="{9D8B030D-6E8A-4147-A177-3AD203B41FA5}">
                      <a16:colId xmlns:a16="http://schemas.microsoft.com/office/drawing/2014/main" val="3090953111"/>
                    </a:ext>
                  </a:extLst>
                </a:gridCol>
                <a:gridCol w="1191113">
                  <a:extLst>
                    <a:ext uri="{9D8B030D-6E8A-4147-A177-3AD203B41FA5}">
                      <a16:colId xmlns:a16="http://schemas.microsoft.com/office/drawing/2014/main" val="2242074666"/>
                    </a:ext>
                  </a:extLst>
                </a:gridCol>
                <a:gridCol w="1348805">
                  <a:extLst>
                    <a:ext uri="{9D8B030D-6E8A-4147-A177-3AD203B41FA5}">
                      <a16:colId xmlns:a16="http://schemas.microsoft.com/office/drawing/2014/main" val="1622459343"/>
                    </a:ext>
                  </a:extLst>
                </a:gridCol>
                <a:gridCol w="1884217">
                  <a:extLst>
                    <a:ext uri="{9D8B030D-6E8A-4147-A177-3AD203B41FA5}">
                      <a16:colId xmlns:a16="http://schemas.microsoft.com/office/drawing/2014/main" val="1084306433"/>
                    </a:ext>
                  </a:extLst>
                </a:gridCol>
              </a:tblGrid>
              <a:tr h="209487">
                <a:tc>
                  <a:txBody>
                    <a:bodyPr/>
                    <a:lstStyle/>
                    <a:p>
                      <a:pPr algn="ctr" rtl="0" fontAlgn="ctr"/>
                      <a:r>
                        <a:rPr lang="es-CO" sz="1000" b="1" i="0" u="none" strike="noStrike">
                          <a:solidFill>
                            <a:srgbClr val="FFFFFF"/>
                          </a:solidFill>
                          <a:effectLst/>
                          <a:latin typeface="Arial" panose="020B0604020202020204" pitchFamily="34" charset="0"/>
                        </a:rPr>
                        <a:t>VALOR PROYECTO</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a:noFill/>
                    </a:lnB>
                    <a:solidFill>
                      <a:srgbClr val="0070C0"/>
                    </a:solidFill>
                  </a:tcPr>
                </a:tc>
                <a:tc rowSpan="3">
                  <a:txBody>
                    <a:bodyPr/>
                    <a:lstStyle/>
                    <a:p>
                      <a:pPr algn="ctr" rtl="0" fontAlgn="ctr"/>
                      <a:r>
                        <a:rPr lang="es-CO" sz="1000" b="1" i="0" u="none" strike="noStrike">
                          <a:solidFill>
                            <a:srgbClr val="FFFFFF"/>
                          </a:solidFill>
                          <a:effectLst/>
                          <a:latin typeface="Arial" panose="020B0604020202020204" pitchFamily="34" charset="0"/>
                        </a:rPr>
                        <a:t>FECHA INICIO - FECHA FIN</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0070C0"/>
                    </a:solidFill>
                  </a:tcPr>
                </a:tc>
                <a:tc rowSpan="3">
                  <a:txBody>
                    <a:bodyPr/>
                    <a:lstStyle/>
                    <a:p>
                      <a:pPr algn="ctr" rtl="0" fontAlgn="ctr"/>
                      <a:r>
                        <a:rPr lang="es-CO" sz="1000" b="1" i="0" u="none" strike="noStrike">
                          <a:solidFill>
                            <a:srgbClr val="FFFFFF"/>
                          </a:solidFill>
                          <a:effectLst/>
                          <a:latin typeface="Arial" panose="020B0604020202020204" pitchFamily="34" charset="0"/>
                        </a:rPr>
                        <a:t> </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0070C0"/>
                    </a:solidFill>
                  </a:tcPr>
                </a:tc>
                <a:tc rowSpan="3" gridSpan="3">
                  <a:txBody>
                    <a:bodyPr/>
                    <a:lstStyle/>
                    <a:p>
                      <a:pPr algn="ctr" rtl="0" fontAlgn="ctr"/>
                      <a:r>
                        <a:rPr lang="es-CO" sz="1000" b="1" i="0" u="none" strike="noStrike">
                          <a:solidFill>
                            <a:srgbClr val="FFFFFF"/>
                          </a:solidFill>
                          <a:effectLst/>
                          <a:latin typeface="Arial" panose="020B0604020202020204" pitchFamily="34" charset="0"/>
                        </a:rPr>
                        <a:t>PORCENTAJES DE AVANCE ETAPA </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0070C0"/>
                    </a:solidFill>
                  </a:tcPr>
                </a:tc>
                <a:tc rowSpan="3" hMerge="1">
                  <a:txBody>
                    <a:bodyPr/>
                    <a:lstStyle/>
                    <a:p>
                      <a:endParaRPr lang="es-CO"/>
                    </a:p>
                  </a:txBody>
                  <a:tcPr/>
                </a:tc>
                <a:tc rowSpan="3" hMerge="1">
                  <a:txBody>
                    <a:bodyPr/>
                    <a:lstStyle/>
                    <a:p>
                      <a:endParaRPr lang="es-CO"/>
                    </a:p>
                  </a:txBody>
                  <a:tcPr/>
                </a:tc>
                <a:tc>
                  <a:txBody>
                    <a:bodyPr/>
                    <a:lstStyle/>
                    <a:p>
                      <a:pPr algn="ctr" rtl="0" fontAlgn="ctr"/>
                      <a:r>
                        <a:rPr lang="es-CO" sz="1000" b="1" i="0" u="none" strike="noStrike">
                          <a:solidFill>
                            <a:srgbClr val="FFFFFF"/>
                          </a:solidFill>
                          <a:effectLst/>
                          <a:latin typeface="Arial" panose="020B0604020202020204" pitchFamily="34" charset="0"/>
                        </a:rPr>
                        <a:t>ALCANCE</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a:noFill/>
                    </a:lnT>
                    <a:lnB>
                      <a:noFill/>
                    </a:lnB>
                    <a:solidFill>
                      <a:srgbClr val="0070C0"/>
                    </a:solidFill>
                  </a:tcPr>
                </a:tc>
                <a:tc rowSpan="3">
                  <a:txBody>
                    <a:bodyPr/>
                    <a:lstStyle/>
                    <a:p>
                      <a:pPr algn="ctr" rtl="0" fontAlgn="ctr"/>
                      <a:r>
                        <a:rPr lang="es-CO" sz="1000" b="1" i="0" u="none" strike="noStrike">
                          <a:solidFill>
                            <a:srgbClr val="FFFFFF"/>
                          </a:solidFill>
                          <a:effectLst/>
                          <a:latin typeface="Arial" panose="020B0604020202020204" pitchFamily="34" charset="0"/>
                        </a:rPr>
                        <a:t>AREA PRIORIZADA</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a:noFill/>
                    </a:lnT>
                    <a:lnB w="6350" cap="flat" cmpd="sng" algn="ctr">
                      <a:solidFill>
                        <a:srgbClr val="000000"/>
                      </a:solidFill>
                      <a:prstDash val="solid"/>
                      <a:round/>
                      <a:headEnd type="none" w="med" len="med"/>
                      <a:tailEnd type="none" w="med" len="med"/>
                    </a:lnB>
                    <a:solidFill>
                      <a:srgbClr val="0070C0"/>
                    </a:solidFill>
                  </a:tcPr>
                </a:tc>
                <a:tc rowSpan="3">
                  <a:txBody>
                    <a:bodyPr/>
                    <a:lstStyle/>
                    <a:p>
                      <a:pPr algn="ctr" rtl="0" fontAlgn="ctr"/>
                      <a:r>
                        <a:rPr lang="es-CO" sz="1000" b="1" i="0" u="none" strike="noStrike">
                          <a:solidFill>
                            <a:srgbClr val="FFFFFF"/>
                          </a:solidFill>
                          <a:effectLst/>
                          <a:latin typeface="Arial" panose="020B0604020202020204" pitchFamily="34" charset="0"/>
                        </a:rPr>
                        <a:t>AREA DESARROLLADA</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a:noFill/>
                    </a:lnT>
                    <a:lnB w="6350" cap="flat" cmpd="sng" algn="ctr">
                      <a:solidFill>
                        <a:srgbClr val="000000"/>
                      </a:solidFill>
                      <a:prstDash val="solid"/>
                      <a:round/>
                      <a:headEnd type="none" w="med" len="med"/>
                      <a:tailEnd type="none" w="med" len="med"/>
                    </a:lnB>
                    <a:solidFill>
                      <a:srgbClr val="0070C0"/>
                    </a:solidFill>
                  </a:tcPr>
                </a:tc>
                <a:tc rowSpan="2">
                  <a:txBody>
                    <a:bodyPr/>
                    <a:lstStyle/>
                    <a:p>
                      <a:pPr algn="ctr" rtl="0" fontAlgn="ctr"/>
                      <a:r>
                        <a:rPr lang="es-CO" sz="1000" b="1" i="0" u="none" strike="noStrike">
                          <a:solidFill>
                            <a:srgbClr val="FFFFFF"/>
                          </a:solidFill>
                          <a:effectLst/>
                          <a:latin typeface="Arial" panose="020B0604020202020204" pitchFamily="34" charset="0"/>
                        </a:rPr>
                        <a:t>USO</a:t>
                      </a:r>
                    </a:p>
                  </a:txBody>
                  <a:tcPr marL="9525" marR="9525" marT="9525" marB="0" anchor="ctr">
                    <a:lnL w="6350" cap="flat" cmpd="sng" algn="ctr">
                      <a:solidFill>
                        <a:srgbClr val="000000"/>
                      </a:solidFill>
                      <a:prstDash val="solid"/>
                      <a:round/>
                      <a:headEnd type="none" w="med" len="med"/>
                      <a:tailEnd type="none" w="med" len="med"/>
                    </a:lnL>
                    <a:lnR>
                      <a:noFill/>
                    </a:lnR>
                    <a:lnT>
                      <a:noFill/>
                    </a:lnT>
                    <a:lnB>
                      <a:noFill/>
                    </a:lnB>
                    <a:solidFill>
                      <a:srgbClr val="0070C0"/>
                    </a:solidFill>
                  </a:tcPr>
                </a:tc>
                <a:extLst>
                  <a:ext uri="{0D108BD9-81ED-4DB2-BD59-A6C34878D82A}">
                    <a16:rowId xmlns:a16="http://schemas.microsoft.com/office/drawing/2014/main" val="3256135723"/>
                  </a:ext>
                </a:extLst>
              </a:tr>
              <a:tr h="208071">
                <a:tc rowSpan="2">
                  <a:txBody>
                    <a:bodyPr/>
                    <a:lstStyle/>
                    <a:p>
                      <a:pPr algn="ctr" rtl="0" fontAlgn="ctr"/>
                      <a:r>
                        <a:rPr lang="es-CO" sz="1000" b="0" i="0" u="none" strike="noStrike">
                          <a:solidFill>
                            <a:srgbClr val="FFFFFF"/>
                          </a:solidFill>
                          <a:effectLst/>
                          <a:latin typeface="Arial" panose="020B0604020202020204" pitchFamily="34" charset="0"/>
                        </a:rPr>
                        <a:t>$ 3.996.287.267</a:t>
                      </a:r>
                      <a:endParaRPr lang="es-CO" sz="1000" b="1" i="0" u="none" strike="noStrike">
                        <a:solidFill>
                          <a:srgbClr val="FFFFFF"/>
                        </a:solidFill>
                        <a:effectLst/>
                        <a:latin typeface="Arial" panose="020B0604020202020204" pitchFamily="34" charset="0"/>
                      </a:endParaRP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a:noFill/>
                    </a:lnT>
                    <a:lnB w="6350" cap="flat" cmpd="sng" algn="ctr">
                      <a:solidFill>
                        <a:srgbClr val="000000"/>
                      </a:solidFill>
                      <a:prstDash val="solid"/>
                      <a:round/>
                      <a:headEnd type="none" w="med" len="med"/>
                      <a:tailEnd type="none" w="med" len="med"/>
                    </a:lnB>
                    <a:solidFill>
                      <a:srgbClr val="0070C0"/>
                    </a:solidFill>
                  </a:tcPr>
                </a:tc>
                <a:tc vMerge="1">
                  <a:txBody>
                    <a:bodyPr/>
                    <a:lstStyle/>
                    <a:p>
                      <a:endParaRPr lang="es-CO"/>
                    </a:p>
                  </a:txBody>
                  <a:tcPr/>
                </a:tc>
                <a:tc vMerge="1">
                  <a:txBody>
                    <a:bodyPr/>
                    <a:lstStyle/>
                    <a:p>
                      <a:endParaRPr lang="es-CO"/>
                    </a:p>
                  </a:txBody>
                  <a:tcPr/>
                </a:tc>
                <a:tc gridSpan="3" vMerge="1">
                  <a:txBody>
                    <a:bodyPr/>
                    <a:lstStyle/>
                    <a:p>
                      <a:endParaRPr lang="es-CO"/>
                    </a:p>
                  </a:txBody>
                  <a:tcPr/>
                </a:tc>
                <a:tc hMerge="1" vMerge="1">
                  <a:txBody>
                    <a:bodyPr/>
                    <a:lstStyle/>
                    <a:p>
                      <a:endParaRPr lang="es-CO"/>
                    </a:p>
                  </a:txBody>
                  <a:tcPr/>
                </a:tc>
                <a:tc hMerge="1" vMerge="1">
                  <a:txBody>
                    <a:bodyPr/>
                    <a:lstStyle/>
                    <a:p>
                      <a:endParaRPr lang="es-CO"/>
                    </a:p>
                  </a:txBody>
                  <a:tcPr/>
                </a:tc>
                <a:tc rowSpan="2">
                  <a:txBody>
                    <a:bodyPr/>
                    <a:lstStyle/>
                    <a:p>
                      <a:pPr algn="ctr" rtl="0" fontAlgn="ctr"/>
                      <a:r>
                        <a:rPr lang="es-CO" sz="1000" b="1" i="0" u="none" strike="noStrike">
                          <a:solidFill>
                            <a:srgbClr val="FFFFFF"/>
                          </a:solidFill>
                          <a:effectLst/>
                          <a:latin typeface="Arial" panose="020B0604020202020204" pitchFamily="34" charset="0"/>
                        </a:rPr>
                        <a:t>BLOQUE</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a:noFill/>
                    </a:lnT>
                    <a:lnB w="6350" cap="flat" cmpd="sng" algn="ctr">
                      <a:solidFill>
                        <a:srgbClr val="000000"/>
                      </a:solidFill>
                      <a:prstDash val="solid"/>
                      <a:round/>
                      <a:headEnd type="none" w="med" len="med"/>
                      <a:tailEnd type="none" w="med" len="med"/>
                    </a:lnB>
                    <a:solidFill>
                      <a:srgbClr val="0070C0"/>
                    </a:solidFill>
                  </a:tcPr>
                </a:tc>
                <a:tc vMerge="1">
                  <a:txBody>
                    <a:bodyPr/>
                    <a:lstStyle/>
                    <a:p>
                      <a:endParaRPr lang="es-CO"/>
                    </a:p>
                  </a:txBody>
                  <a:tcPr/>
                </a:tc>
                <a:tc vMerge="1">
                  <a:txBody>
                    <a:bodyPr/>
                    <a:lstStyle/>
                    <a:p>
                      <a:endParaRPr lang="es-CO"/>
                    </a:p>
                  </a:txBody>
                  <a:tcPr/>
                </a:tc>
                <a:tc vMerge="1">
                  <a:txBody>
                    <a:bodyPr/>
                    <a:lstStyle/>
                    <a:p>
                      <a:pPr algn="ctr" rtl="0" fontAlgn="ctr"/>
                      <a:endParaRPr lang="es-CO" sz="1000" b="1" i="0" u="none" strike="noStrike">
                        <a:solidFill>
                          <a:srgbClr val="FFFFFF"/>
                        </a:solidFill>
                        <a:effectLst/>
                        <a:latin typeface="Arial" panose="020B0604020202020204" pitchFamily="34" charset="0"/>
                      </a:endParaRPr>
                    </a:p>
                  </a:txBody>
                  <a:tcPr marL="9525" marR="9525" marT="9525" marB="0" anchor="ctr">
                    <a:lnL w="6350" cap="flat" cmpd="sng" algn="ctr">
                      <a:solidFill>
                        <a:srgbClr val="000000"/>
                      </a:solidFill>
                      <a:prstDash val="solid"/>
                      <a:round/>
                      <a:headEnd type="none" w="med" len="med"/>
                      <a:tailEnd type="none" w="med" len="med"/>
                    </a:lnL>
                    <a:lnR>
                      <a:noFill/>
                    </a:lnR>
                    <a:lnT>
                      <a:noFill/>
                    </a:lnT>
                    <a:lnB>
                      <a:noFill/>
                    </a:lnB>
                    <a:solidFill>
                      <a:srgbClr val="0070C0"/>
                    </a:solidFill>
                  </a:tcPr>
                </a:tc>
                <a:extLst>
                  <a:ext uri="{0D108BD9-81ED-4DB2-BD59-A6C34878D82A}">
                    <a16:rowId xmlns:a16="http://schemas.microsoft.com/office/drawing/2014/main" val="3553989778"/>
                  </a:ext>
                </a:extLst>
              </a:tr>
              <a:tr h="77800">
                <a:tc vMerge="1">
                  <a:txBody>
                    <a:bodyPr/>
                    <a:lstStyle/>
                    <a:p>
                      <a:pPr algn="ctr" rtl="0" fontAlgn="ctr"/>
                      <a:r>
                        <a:rPr lang="es-CO" sz="1000" b="0" i="0" u="none" strike="noStrike">
                          <a:solidFill>
                            <a:srgbClr val="FFFFFF"/>
                          </a:solidFill>
                          <a:effectLst/>
                          <a:latin typeface="Arial" panose="020B0604020202020204" pitchFamily="34" charset="0"/>
                        </a:rPr>
                        <a:t>$ 3.996.287.267</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a:noFill/>
                    </a:lnT>
                    <a:lnB w="6350" cap="flat" cmpd="sng" algn="ctr">
                      <a:solidFill>
                        <a:srgbClr val="000000"/>
                      </a:solidFill>
                      <a:prstDash val="solid"/>
                      <a:round/>
                      <a:headEnd type="none" w="med" len="med"/>
                      <a:tailEnd type="none" w="med" len="med"/>
                    </a:lnB>
                    <a:solidFill>
                      <a:srgbClr val="0070C0"/>
                    </a:solidFill>
                  </a:tcPr>
                </a:tc>
                <a:tc vMerge="1">
                  <a:txBody>
                    <a:bodyPr/>
                    <a:lstStyle/>
                    <a:p>
                      <a:endParaRPr lang="es-CO"/>
                    </a:p>
                  </a:txBody>
                  <a:tcPr/>
                </a:tc>
                <a:tc vMerge="1">
                  <a:txBody>
                    <a:bodyPr/>
                    <a:lstStyle/>
                    <a:p>
                      <a:endParaRPr lang="es-CO"/>
                    </a:p>
                  </a:txBody>
                  <a:tcPr/>
                </a:tc>
                <a:tc gridSpan="3" vMerge="1">
                  <a:txBody>
                    <a:bodyPr/>
                    <a:lstStyle/>
                    <a:p>
                      <a:endParaRPr lang="es-CO"/>
                    </a:p>
                  </a:txBody>
                  <a:tcPr/>
                </a:tc>
                <a:tc hMerge="1" vMerge="1">
                  <a:txBody>
                    <a:bodyPr/>
                    <a:lstStyle/>
                    <a:p>
                      <a:endParaRPr lang="es-CO"/>
                    </a:p>
                  </a:txBody>
                  <a:tcPr/>
                </a:tc>
                <a:tc hMerge="1" vMerge="1">
                  <a:txBody>
                    <a:bodyPr/>
                    <a:lstStyle/>
                    <a:p>
                      <a:endParaRPr lang="es-CO"/>
                    </a:p>
                  </a:txBody>
                  <a:tcPr/>
                </a:tc>
                <a:tc vMerge="1">
                  <a:txBody>
                    <a:bodyPr/>
                    <a:lstStyle/>
                    <a:p>
                      <a:pPr algn="ctr" rtl="0" fontAlgn="ctr"/>
                      <a:r>
                        <a:rPr lang="es-CO" sz="1000" b="1" i="0" u="none" strike="noStrike">
                          <a:solidFill>
                            <a:srgbClr val="FFFFFF"/>
                          </a:solidFill>
                          <a:effectLst/>
                          <a:latin typeface="Arial" panose="020B0604020202020204" pitchFamily="34" charset="0"/>
                        </a:rPr>
                        <a:t>BLOQUE</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a:noFill/>
                    </a:lnT>
                    <a:lnB w="6350" cap="flat" cmpd="sng" algn="ctr">
                      <a:solidFill>
                        <a:srgbClr val="000000"/>
                      </a:solidFill>
                      <a:prstDash val="solid"/>
                      <a:round/>
                      <a:headEnd type="none" w="med" len="med"/>
                      <a:tailEnd type="none" w="med" len="med"/>
                    </a:lnB>
                    <a:solidFill>
                      <a:srgbClr val="0070C0"/>
                    </a:solidFill>
                  </a:tcPr>
                </a:tc>
                <a:tc vMerge="1">
                  <a:txBody>
                    <a:bodyPr/>
                    <a:lstStyle/>
                    <a:p>
                      <a:endParaRPr lang="es-CO"/>
                    </a:p>
                  </a:txBody>
                  <a:tcPr/>
                </a:tc>
                <a:tc vMerge="1">
                  <a:txBody>
                    <a:bodyPr/>
                    <a:lstStyle/>
                    <a:p>
                      <a:endParaRPr lang="es-CO"/>
                    </a:p>
                  </a:txBody>
                  <a:tcPr/>
                </a:tc>
                <a:tc>
                  <a:txBody>
                    <a:bodyPr/>
                    <a:lstStyle/>
                    <a:p>
                      <a:pPr algn="ctr" rtl="0" fontAlgn="ctr"/>
                      <a:r>
                        <a:rPr lang="es-CO" sz="1000" b="1" i="0" u="none" strike="noStrike">
                          <a:solidFill>
                            <a:srgbClr val="FFFFFF"/>
                          </a:solidFill>
                          <a:effectLst/>
                          <a:latin typeface="Arial" panose="020B0604020202020204" pitchFamily="34" charset="0"/>
                        </a:rPr>
                        <a:t> </a:t>
                      </a:r>
                    </a:p>
                  </a:txBody>
                  <a:tcPr marL="9525" marR="9525" marT="9525" marB="0" anchor="ctr">
                    <a:lnL w="6350" cap="flat" cmpd="sng" algn="ctr">
                      <a:solidFill>
                        <a:srgbClr val="000000"/>
                      </a:solidFill>
                      <a:prstDash val="solid"/>
                      <a:round/>
                      <a:headEnd type="none" w="med" len="med"/>
                      <a:tailEnd type="none" w="med" len="med"/>
                    </a:lnL>
                    <a:lnR>
                      <a:noFill/>
                    </a:lnR>
                    <a:lnT>
                      <a:noFill/>
                    </a:lnT>
                    <a:lnB w="6350" cap="flat" cmpd="sng" algn="ctr">
                      <a:solidFill>
                        <a:srgbClr val="000000"/>
                      </a:solidFill>
                      <a:prstDash val="solid"/>
                      <a:round/>
                      <a:headEnd type="none" w="med" len="med"/>
                      <a:tailEnd type="none" w="med" len="med"/>
                    </a:lnB>
                    <a:solidFill>
                      <a:srgbClr val="0070C0"/>
                    </a:solidFill>
                  </a:tcPr>
                </a:tc>
                <a:extLst>
                  <a:ext uri="{0D108BD9-81ED-4DB2-BD59-A6C34878D82A}">
                    <a16:rowId xmlns:a16="http://schemas.microsoft.com/office/drawing/2014/main" val="768235124"/>
                  </a:ext>
                </a:extLst>
              </a:tr>
              <a:tr h="304476">
                <a:tc rowSpan="2">
                  <a:txBody>
                    <a:bodyPr/>
                    <a:lstStyle/>
                    <a:p>
                      <a:pPr algn="l" rtl="0" fontAlgn="ctr"/>
                      <a:r>
                        <a:rPr lang="es-CO" sz="1000" b="1" i="0" u="none" strike="noStrike">
                          <a:solidFill>
                            <a:srgbClr val="000000"/>
                          </a:solidFill>
                          <a:effectLst/>
                          <a:latin typeface="Arial" panose="020B0604020202020204" pitchFamily="34" charset="0"/>
                        </a:rPr>
                        <a:t>ETAPA 1: 243.334.999</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ctr"/>
                      <a:r>
                        <a:rPr lang="es-CO" sz="1000" b="0" i="0" u="none" strike="noStrike">
                          <a:solidFill>
                            <a:srgbClr val="00B050"/>
                          </a:solidFill>
                          <a:effectLst/>
                          <a:latin typeface="Arial" panose="020B0604020202020204" pitchFamily="34" charset="0"/>
                        </a:rPr>
                        <a:t>30-jun-21</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rtl="0" fontAlgn="ctr"/>
                      <a:r>
                        <a:rPr lang="es-CO" sz="1000" b="0" i="0" u="none" strike="noStrike">
                          <a:solidFill>
                            <a:srgbClr val="00B050"/>
                          </a:solidFill>
                          <a:effectLst/>
                          <a:latin typeface="Arial" panose="020B0604020202020204" pitchFamily="34" charset="0"/>
                        </a:rPr>
                        <a:t>Programado</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rowSpan="2">
                  <a:txBody>
                    <a:bodyPr/>
                    <a:lstStyle/>
                    <a:p>
                      <a:pPr algn="ctr" fontAlgn="ctr"/>
                      <a:r>
                        <a:rPr lang="es-CO" sz="1000" b="0" i="0" u="none" strike="noStrike">
                          <a:solidFill>
                            <a:srgbClr val="00B050"/>
                          </a:solidFill>
                          <a:effectLst/>
                          <a:latin typeface="Calibri" panose="020F0502020204030204" pitchFamily="34" charset="0"/>
                        </a:rPr>
                        <a:t>100%</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rowSpan="2">
                  <a:txBody>
                    <a:bodyPr/>
                    <a:lstStyle/>
                    <a:p>
                      <a:pPr algn="ctr" rtl="0" fontAlgn="ctr"/>
                      <a:r>
                        <a:rPr lang="es-MX" sz="900" b="0" i="0" u="none" strike="noStrike" dirty="0">
                          <a:solidFill>
                            <a:schemeClr val="tx1"/>
                          </a:solidFill>
                          <a:effectLst/>
                          <a:latin typeface="Arial" panose="020B0604020202020204" pitchFamily="34" charset="0"/>
                        </a:rPr>
                        <a:t>-</a:t>
                      </a:r>
                      <a:endParaRPr lang="es-CO" sz="900" b="0" i="0" u="none" strike="noStrike" dirty="0">
                        <a:solidFill>
                          <a:schemeClr val="tx1"/>
                        </a:solidFill>
                        <a:effectLst/>
                        <a:latin typeface="Arial" panose="020B0604020202020204" pitchFamily="34" charset="0"/>
                      </a:endParaRP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rowSpan="2">
                  <a:txBody>
                    <a:bodyPr/>
                    <a:lstStyle/>
                    <a:p>
                      <a:pPr algn="ctr" rtl="0" fontAlgn="ctr"/>
                      <a:r>
                        <a:rPr lang="es-ES" sz="900" b="0" i="0" u="none" strike="noStrike">
                          <a:solidFill>
                            <a:schemeClr val="tx1"/>
                          </a:solidFill>
                          <a:effectLst/>
                          <a:latin typeface="Arial" panose="020B0604020202020204" pitchFamily="34" charset="0"/>
                        </a:rPr>
                        <a:t>APRENDICES 3.200</a:t>
                      </a:r>
                      <a:endParaRPr lang="es-CO" sz="900" b="0" i="0" u="none" strike="noStrike">
                        <a:solidFill>
                          <a:schemeClr val="tx1"/>
                        </a:solidFill>
                        <a:effectLst/>
                        <a:latin typeface="Arial" panose="020B0604020202020204" pitchFamily="34" charset="0"/>
                      </a:endParaRP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ctr"/>
                      <a:r>
                        <a:rPr lang="es-CO" sz="1000" b="1" i="0" u="none" strike="noStrike">
                          <a:solidFill>
                            <a:srgbClr val="000000"/>
                          </a:solidFill>
                          <a:effectLst/>
                          <a:latin typeface="Arial" panose="020B0604020202020204" pitchFamily="34" charset="0"/>
                        </a:rPr>
                        <a:t>10</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ctr"/>
                      <a:r>
                        <a:rPr lang="es-CO" sz="1000" b="0" i="0" u="none" strike="noStrike">
                          <a:solidFill>
                            <a:srgbClr val="000000"/>
                          </a:solidFill>
                          <a:effectLst/>
                          <a:latin typeface="Arial" panose="020B0604020202020204" pitchFamily="34" charset="0"/>
                        </a:rPr>
                        <a:t>218,15</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ctr"/>
                      <a:r>
                        <a:rPr lang="es-CO" sz="1000" b="0" i="0" u="none" strike="noStrike">
                          <a:solidFill>
                            <a:srgbClr val="000000"/>
                          </a:solidFill>
                          <a:effectLst/>
                          <a:latin typeface="Arial" panose="020B0604020202020204" pitchFamily="34" charset="0"/>
                        </a:rPr>
                        <a:t>237.20 </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ctr"/>
                      <a:r>
                        <a:rPr lang="es-CO" sz="1000" b="0" i="0" u="none" strike="noStrike">
                          <a:solidFill>
                            <a:srgbClr val="000000"/>
                          </a:solidFill>
                          <a:effectLst/>
                          <a:latin typeface="Arial" panose="020B0604020202020204" pitchFamily="34" charset="0"/>
                        </a:rPr>
                        <a:t>COORDINACION ACADEMICA</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2274401073"/>
                  </a:ext>
                </a:extLst>
              </a:tr>
              <a:tr h="129091">
                <a:tc vMerge="1">
                  <a:txBody>
                    <a:bodyPr/>
                    <a:lstStyle/>
                    <a:p>
                      <a:endParaRPr lang="es-CO"/>
                    </a:p>
                  </a:txBody>
                  <a:tcPr/>
                </a:tc>
                <a:tc>
                  <a:txBody>
                    <a:bodyPr/>
                    <a:lstStyle/>
                    <a:p>
                      <a:pPr algn="ctr" rtl="0" fontAlgn="ctr"/>
                      <a:r>
                        <a:rPr lang="es-CO" sz="1000" b="0" i="0" u="none" strike="noStrike">
                          <a:solidFill>
                            <a:srgbClr val="00B050"/>
                          </a:solidFill>
                          <a:effectLst/>
                          <a:latin typeface="Arial" panose="020B0604020202020204" pitchFamily="34" charset="0"/>
                        </a:rPr>
                        <a:t>30-dic-21</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rtl="0" fontAlgn="ctr"/>
                      <a:r>
                        <a:rPr lang="es-CO" sz="1000" b="0" i="0" u="none" strike="noStrike">
                          <a:solidFill>
                            <a:srgbClr val="00B050"/>
                          </a:solidFill>
                          <a:effectLst/>
                          <a:latin typeface="Arial" panose="020B0604020202020204" pitchFamily="34" charset="0"/>
                        </a:rPr>
                        <a:t>Ejecutado</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vMerge="1">
                  <a:txBody>
                    <a:bodyPr/>
                    <a:lstStyle/>
                    <a:p>
                      <a:endParaRPr lang="es-CO"/>
                    </a:p>
                  </a:txBody>
                  <a:tcPr/>
                </a:tc>
                <a:tc vMerge="1">
                  <a:txBody>
                    <a:bodyPr/>
                    <a:lstStyle/>
                    <a:p>
                      <a:endParaRPr lang="es-CO"/>
                    </a:p>
                  </a:txBody>
                  <a:tcPr/>
                </a:tc>
                <a:tc vMerge="1">
                  <a:txBody>
                    <a:bodyPr/>
                    <a:lstStyle/>
                    <a:p>
                      <a:endParaRPr lang="es-CO"/>
                    </a:p>
                  </a:txBody>
                  <a:tcPr/>
                </a:tc>
                <a:tc>
                  <a:txBody>
                    <a:bodyPr/>
                    <a:lstStyle/>
                    <a:p>
                      <a:pPr algn="ctr" rtl="0" fontAlgn="ctr"/>
                      <a:r>
                        <a:rPr lang="es-CO" sz="1000" b="1" i="0" u="none" strike="noStrike">
                          <a:solidFill>
                            <a:srgbClr val="000000"/>
                          </a:solidFill>
                          <a:effectLst/>
                          <a:latin typeface="Arial" panose="020B0604020202020204" pitchFamily="34" charset="0"/>
                        </a:rPr>
                        <a:t>40</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ctr"/>
                      <a:r>
                        <a:rPr lang="es-CO" sz="1000" b="0" i="0" u="none" strike="noStrike">
                          <a:solidFill>
                            <a:srgbClr val="000000"/>
                          </a:solidFill>
                          <a:effectLst/>
                          <a:latin typeface="Arial" panose="020B0604020202020204" pitchFamily="34" charset="0"/>
                        </a:rPr>
                        <a:t>1092.71 </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ctr"/>
                      <a:r>
                        <a:rPr lang="es-CO" sz="1000" b="0" i="0" u="none" strike="noStrike">
                          <a:solidFill>
                            <a:srgbClr val="000000"/>
                          </a:solidFill>
                          <a:effectLst/>
                          <a:latin typeface="Arial" panose="020B0604020202020204" pitchFamily="34" charset="0"/>
                        </a:rPr>
                        <a:t>1352.40</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ctr"/>
                      <a:r>
                        <a:rPr lang="es-CO" sz="1000" b="0" i="0" u="none" strike="noStrike">
                          <a:solidFill>
                            <a:srgbClr val="000000"/>
                          </a:solidFill>
                          <a:effectLst/>
                          <a:latin typeface="Arial" panose="020B0604020202020204" pitchFamily="34" charset="0"/>
                        </a:rPr>
                        <a:t>ARCHIVO CENTRAL</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3921669982"/>
                  </a:ext>
                </a:extLst>
              </a:tr>
              <a:tr h="250255">
                <a:tc rowSpan="2">
                  <a:txBody>
                    <a:bodyPr/>
                    <a:lstStyle/>
                    <a:p>
                      <a:pPr algn="l" rtl="0" fontAlgn="ctr"/>
                      <a:r>
                        <a:rPr lang="es-CO" sz="1000" b="1" i="0" u="none" strike="noStrike">
                          <a:solidFill>
                            <a:srgbClr val="000000"/>
                          </a:solidFill>
                          <a:effectLst/>
                          <a:latin typeface="Arial" panose="020B0604020202020204" pitchFamily="34" charset="0"/>
                        </a:rPr>
                        <a:t>ETAPA 2: 3.752.952.268</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ctr"/>
                      <a:r>
                        <a:rPr lang="es-CO" sz="1000" b="1" i="0" u="none" strike="noStrike">
                          <a:solidFill>
                            <a:srgbClr val="000000"/>
                          </a:solidFill>
                          <a:effectLst/>
                          <a:latin typeface="Arial" panose="020B0604020202020204" pitchFamily="34" charset="0"/>
                        </a:rPr>
                        <a:t>13-jun-22</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rtl="0" fontAlgn="ctr"/>
                      <a:r>
                        <a:rPr lang="es-CO" sz="1000" b="1" i="0" u="none" strike="noStrike">
                          <a:solidFill>
                            <a:srgbClr val="000000"/>
                          </a:solidFill>
                          <a:effectLst/>
                          <a:latin typeface="Arial" panose="020B0604020202020204" pitchFamily="34" charset="0"/>
                        </a:rPr>
                        <a:t>Programado</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b"/>
                      <a:r>
                        <a:rPr lang="es-ES" sz="1200" b="1" i="0" u="none" strike="noStrike" dirty="0">
                          <a:solidFill>
                            <a:schemeClr val="tx1"/>
                          </a:solidFill>
                          <a:effectLst/>
                          <a:latin typeface="Calibri" panose="020F0502020204030204" pitchFamily="34" charset="0"/>
                        </a:rPr>
                        <a:t>87,43%</a:t>
                      </a:r>
                      <a:endParaRPr lang="es-CO" sz="1200" b="1" i="0" u="none" strike="noStrike" dirty="0">
                        <a:solidFill>
                          <a:schemeClr val="tx1"/>
                        </a:solidFill>
                        <a:effectLst/>
                        <a:latin typeface="Calibri" panose="020F0502020204030204" pitchFamily="34" charset="0"/>
                      </a:endParaRPr>
                    </a:p>
                  </a:txBody>
                  <a:tcPr marL="9525" marR="9525" marT="9525"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rowSpan="2">
                  <a:txBody>
                    <a:bodyPr/>
                    <a:lstStyle/>
                    <a:p>
                      <a:pPr algn="ctr" rtl="0" fontAlgn="ctr"/>
                      <a:r>
                        <a:rPr lang="es-ES" sz="900" b="1" i="0" u="none" strike="noStrike" dirty="0">
                          <a:solidFill>
                            <a:schemeClr val="accent4">
                              <a:lumMod val="75000"/>
                            </a:schemeClr>
                          </a:solidFill>
                          <a:effectLst/>
                          <a:latin typeface="Arial" panose="020B0604020202020204" pitchFamily="34" charset="0"/>
                        </a:rPr>
                        <a:t>- 0,33%</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rowSpan="2">
                  <a:txBody>
                    <a:bodyPr/>
                    <a:lstStyle/>
                    <a:p>
                      <a:pPr algn="ctr" rtl="0" fontAlgn="ctr"/>
                      <a:r>
                        <a:rPr lang="es-ES" sz="900" b="1" i="0" u="none" strike="noStrike">
                          <a:solidFill>
                            <a:schemeClr val="tx1"/>
                          </a:solidFill>
                          <a:effectLst/>
                          <a:latin typeface="Arial" panose="020B0604020202020204" pitchFamily="34" charset="0"/>
                        </a:rPr>
                        <a:t>INSTRUCTORES 110</a:t>
                      </a:r>
                      <a:endParaRPr lang="es-CO" sz="900" b="1" i="0" u="none" strike="noStrike">
                        <a:solidFill>
                          <a:schemeClr val="tx1"/>
                        </a:solidFill>
                        <a:effectLst/>
                        <a:latin typeface="Arial" panose="020B0604020202020204" pitchFamily="34" charset="0"/>
                      </a:endParaRP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ctr"/>
                      <a:r>
                        <a:rPr lang="es-CO" sz="1000" b="1" i="0" u="none" strike="noStrike" dirty="0">
                          <a:solidFill>
                            <a:srgbClr val="000000"/>
                          </a:solidFill>
                          <a:effectLst/>
                          <a:latin typeface="Arial" panose="020B0604020202020204" pitchFamily="34" charset="0"/>
                        </a:rPr>
                        <a:t>41</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ctr"/>
                      <a:r>
                        <a:rPr lang="es-CO" sz="1000" b="0" i="0" u="none" strike="noStrike">
                          <a:solidFill>
                            <a:srgbClr val="000000"/>
                          </a:solidFill>
                          <a:effectLst/>
                          <a:latin typeface="Arial" panose="020B0604020202020204" pitchFamily="34" charset="0"/>
                        </a:rPr>
                        <a:t>898.96 </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ctr"/>
                      <a:r>
                        <a:rPr lang="es-CO" sz="1000" b="0" i="0" u="none" strike="noStrike">
                          <a:solidFill>
                            <a:srgbClr val="000000"/>
                          </a:solidFill>
                          <a:effectLst/>
                          <a:latin typeface="Arial" panose="020B0604020202020204" pitchFamily="34" charset="0"/>
                        </a:rPr>
                        <a:t>272.72</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ctr"/>
                      <a:r>
                        <a:rPr lang="es-CO" sz="1000" b="0" i="0" u="none" strike="noStrike">
                          <a:solidFill>
                            <a:srgbClr val="000000"/>
                          </a:solidFill>
                          <a:effectLst/>
                          <a:latin typeface="Arial" panose="020B0604020202020204" pitchFamily="34" charset="0"/>
                        </a:rPr>
                        <a:t>AULAS Y CAPACITACION</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2253840551"/>
                  </a:ext>
                </a:extLst>
              </a:tr>
              <a:tr h="304800">
                <a:tc vMerge="1">
                  <a:txBody>
                    <a:bodyPr/>
                    <a:lstStyle/>
                    <a:p>
                      <a:endParaRPr lang="es-CO"/>
                    </a:p>
                  </a:txBody>
                  <a:tcPr>
                    <a:lnT w="6350" cap="flat" cmpd="sng" algn="ctr">
                      <a:solidFill>
                        <a:srgbClr val="000000"/>
                      </a:solidFill>
                      <a:prstDash val="solid"/>
                      <a:round/>
                      <a:headEnd type="none" w="med" len="med"/>
                      <a:tailEnd type="none" w="med" len="med"/>
                    </a:lnT>
                  </a:tcPr>
                </a:tc>
                <a:tc>
                  <a:txBody>
                    <a:bodyPr/>
                    <a:lstStyle/>
                    <a:p>
                      <a:pPr algn="ctr" rtl="0" fontAlgn="ctr"/>
                      <a:r>
                        <a:rPr lang="es-CO" sz="1000" b="1" i="0" u="none" strike="noStrike">
                          <a:solidFill>
                            <a:srgbClr val="000000"/>
                          </a:solidFill>
                          <a:effectLst/>
                          <a:latin typeface="Arial" panose="020B0604020202020204" pitchFamily="34" charset="0"/>
                        </a:rPr>
                        <a:t>27-Abr-23</a:t>
                      </a:r>
                    </a:p>
                  </a:txBody>
                  <a:tcPr marL="9525" marR="9525" marT="9525" marB="0" anchor="ctr">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rtl="0" fontAlgn="ctr"/>
                      <a:r>
                        <a:rPr lang="es-CO" sz="1000" b="1" i="0" u="none" strike="noStrike">
                          <a:solidFill>
                            <a:srgbClr val="000000"/>
                          </a:solidFill>
                          <a:effectLst/>
                          <a:latin typeface="Arial" panose="020B0604020202020204" pitchFamily="34" charset="0"/>
                        </a:rPr>
                        <a:t>Ejecutado</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b"/>
                      <a:r>
                        <a:rPr lang="es-CO" sz="1200" b="1" i="0" u="none" strike="noStrike" dirty="0">
                          <a:solidFill>
                            <a:schemeClr val="tx1"/>
                          </a:solidFill>
                          <a:effectLst/>
                          <a:latin typeface="Calibri" panose="020F0502020204030204" pitchFamily="34" charset="0"/>
                        </a:rPr>
                        <a:t>87,10%</a:t>
                      </a:r>
                    </a:p>
                  </a:txBody>
                  <a:tcPr marL="9525" marR="9525" marT="9525"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vMerge="1">
                  <a:txBody>
                    <a:bodyPr/>
                    <a:lstStyle/>
                    <a:p>
                      <a:endParaRPr lang="es-CO"/>
                    </a:p>
                  </a:txBody>
                  <a:tcPr>
                    <a:lnL w="6350" cap="flat" cmpd="sng" algn="ctr">
                      <a:solidFill>
                        <a:srgbClr val="000000"/>
                      </a:solidFill>
                      <a:prstDash val="solid"/>
                      <a:round/>
                      <a:headEnd type="none" w="med" len="med"/>
                      <a:tailEnd type="none" w="med" len="med"/>
                    </a:lnL>
                    <a:lnT w="6350" cap="flat" cmpd="sng" algn="ctr">
                      <a:solidFill>
                        <a:srgbClr val="000000"/>
                      </a:solidFill>
                      <a:prstDash val="solid"/>
                      <a:round/>
                      <a:headEnd type="none" w="med" len="med"/>
                      <a:tailEnd type="none" w="med" len="med"/>
                    </a:lnT>
                  </a:tcPr>
                </a:tc>
                <a:tc vMerge="1">
                  <a:txBody>
                    <a:bodyPr/>
                    <a:lstStyle/>
                    <a:p>
                      <a:endParaRPr lang="es-CO"/>
                    </a:p>
                  </a:txBody>
                  <a:tcPr>
                    <a:lnT w="6350" cap="flat" cmpd="sng" algn="ctr">
                      <a:solidFill>
                        <a:srgbClr val="000000"/>
                      </a:solidFill>
                      <a:prstDash val="solid"/>
                      <a:round/>
                      <a:headEnd type="none" w="med" len="med"/>
                      <a:tailEnd type="none" w="med" len="med"/>
                    </a:lnT>
                  </a:tcPr>
                </a:tc>
                <a:tc>
                  <a:txBody>
                    <a:bodyPr/>
                    <a:lstStyle/>
                    <a:p>
                      <a:pPr algn="ctr" rtl="0" fontAlgn="ctr"/>
                      <a:r>
                        <a:rPr lang="es-CO" sz="1000" b="1" i="0" u="none" strike="noStrike">
                          <a:solidFill>
                            <a:srgbClr val="000000"/>
                          </a:solidFill>
                          <a:effectLst/>
                          <a:latin typeface="Arial" panose="020B0604020202020204" pitchFamily="34" charset="0"/>
                        </a:rPr>
                        <a:t>  41A </a:t>
                      </a:r>
                    </a:p>
                  </a:txBody>
                  <a:tcPr marL="9525" marR="9525" marT="9525" marB="0" anchor="ctr">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ctr"/>
                      <a:r>
                        <a:rPr lang="es-CO" sz="1000" b="0" i="0" u="none" strike="noStrike">
                          <a:solidFill>
                            <a:srgbClr val="000000"/>
                          </a:solidFill>
                          <a:effectLst/>
                          <a:latin typeface="Arial" panose="020B0604020202020204" pitchFamily="34" charset="0"/>
                        </a:rPr>
                        <a:t>27.77 </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ctr"/>
                      <a:r>
                        <a:rPr lang="es-CO" sz="1000" b="0" i="0" u="none" strike="noStrike">
                          <a:solidFill>
                            <a:srgbClr val="000000"/>
                          </a:solidFill>
                          <a:effectLst/>
                          <a:latin typeface="Arial" panose="020B0604020202020204" pitchFamily="34" charset="0"/>
                        </a:rPr>
                        <a:t>103,4</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ctr"/>
                      <a:r>
                        <a:rPr lang="es-CO" sz="1000" b="0" i="0" u="none" strike="noStrike" dirty="0">
                          <a:solidFill>
                            <a:srgbClr val="000000"/>
                          </a:solidFill>
                          <a:effectLst/>
                          <a:latin typeface="Arial" panose="020B0604020202020204" pitchFamily="34" charset="0"/>
                        </a:rPr>
                        <a:t>PASILLO</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310610601"/>
                  </a:ext>
                </a:extLst>
              </a:tr>
            </a:tbl>
          </a:graphicData>
        </a:graphic>
      </p:graphicFrame>
      <p:pic>
        <p:nvPicPr>
          <p:cNvPr id="2" name="table">
            <a:extLst>
              <a:ext uri="{FF2B5EF4-FFF2-40B4-BE49-F238E27FC236}">
                <a16:creationId xmlns:a16="http://schemas.microsoft.com/office/drawing/2014/main" id="{F81F3578-CD9B-80D9-F4D0-5EA7F5311F60}"/>
              </a:ext>
            </a:extLst>
          </p:cNvPr>
          <p:cNvPicPr>
            <a:picLocks noChangeAspect="1"/>
          </p:cNvPicPr>
          <p:nvPr/>
        </p:nvPicPr>
        <p:blipFill>
          <a:blip r:embed="rId2" cstate="screen">
            <a:extLst>
              <a:ext uri="{28A0092B-C50C-407E-A947-70E740481C1C}">
                <a14:useLocalDpi xmlns:a14="http://schemas.microsoft.com/office/drawing/2010/main"/>
              </a:ext>
            </a:extLst>
          </a:blip>
          <a:stretch>
            <a:fillRect/>
          </a:stretch>
        </p:blipFill>
        <p:spPr>
          <a:xfrm>
            <a:off x="8472429" y="2616591"/>
            <a:ext cx="2129062" cy="4133705"/>
          </a:xfrm>
          <a:prstGeom prst="rect">
            <a:avLst/>
          </a:prstGeom>
        </p:spPr>
      </p:pic>
      <p:pic>
        <p:nvPicPr>
          <p:cNvPr id="5" name="Imagen 4">
            <a:extLst>
              <a:ext uri="{FF2B5EF4-FFF2-40B4-BE49-F238E27FC236}">
                <a16:creationId xmlns:a16="http://schemas.microsoft.com/office/drawing/2014/main" id="{8DF38992-CD8D-9A59-173A-56054621C36D}"/>
              </a:ext>
            </a:extLst>
          </p:cNvPr>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a:off x="1013732" y="2616591"/>
            <a:ext cx="7246401" cy="4133705"/>
          </a:xfrm>
          <a:prstGeom prst="rect">
            <a:avLst/>
          </a:prstGeom>
        </p:spPr>
      </p:pic>
    </p:spTree>
    <p:extLst>
      <p:ext uri="{BB962C8B-B14F-4D97-AF65-F5344CB8AC3E}">
        <p14:creationId xmlns:p14="http://schemas.microsoft.com/office/powerpoint/2010/main" val="2548473189"/>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object 2">
            <a:extLst>
              <a:ext uri="{FF2B5EF4-FFF2-40B4-BE49-F238E27FC236}">
                <a16:creationId xmlns:a16="http://schemas.microsoft.com/office/drawing/2014/main" id="{BF42F39F-4908-84DD-44D3-72893C2AACE9}"/>
              </a:ext>
            </a:extLst>
          </p:cNvPr>
          <p:cNvSpPr txBox="1">
            <a:spLocks/>
          </p:cNvSpPr>
          <p:nvPr/>
        </p:nvSpPr>
        <p:spPr>
          <a:xfrm>
            <a:off x="327582" y="90444"/>
            <a:ext cx="7426314" cy="764312"/>
          </a:xfrm>
          <a:prstGeom prst="rect">
            <a:avLst/>
          </a:prstGeom>
        </p:spPr>
        <p:txBody>
          <a:bodyPr vert="horz" wrap="square" lIns="0" tIns="12700" rIns="0" bIns="0" rtlCol="0" anchor="ctr">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marL="12700">
              <a:lnSpc>
                <a:spcPct val="100000"/>
              </a:lnSpc>
              <a:spcBef>
                <a:spcPts val="100"/>
              </a:spcBef>
            </a:pPr>
            <a:r>
              <a:rPr lang="es-ES" sz="2400" spc="-5">
                <a:solidFill>
                  <a:schemeClr val="accent1"/>
                </a:solidFill>
              </a:rPr>
              <a:t>Estado Proyecto Pasto - </a:t>
            </a:r>
            <a:r>
              <a:rPr lang="es-ES" sz="2400" b="1" spc="-5">
                <a:solidFill>
                  <a:schemeClr val="accent1"/>
                </a:solidFill>
              </a:rPr>
              <a:t>Etapa 2</a:t>
            </a:r>
            <a:endParaRPr lang="es-ES" sz="2400" b="1">
              <a:solidFill>
                <a:schemeClr val="accent1"/>
              </a:solidFill>
            </a:endParaRPr>
          </a:p>
          <a:p>
            <a:pPr marL="12700">
              <a:lnSpc>
                <a:spcPct val="100000"/>
              </a:lnSpc>
              <a:spcBef>
                <a:spcPts val="100"/>
              </a:spcBef>
            </a:pPr>
            <a:r>
              <a:rPr lang="es-ES" sz="2400" b="1" spc="-5">
                <a:solidFill>
                  <a:schemeClr val="accent1"/>
                </a:solidFill>
                <a:cs typeface="Calibri Light"/>
              </a:rPr>
              <a:t>Ajuste a  Diseños- Reforzamiento estructural</a:t>
            </a:r>
          </a:p>
        </p:txBody>
      </p:sp>
      <p:sp>
        <p:nvSpPr>
          <p:cNvPr id="9" name="CuadroTexto 8">
            <a:extLst>
              <a:ext uri="{FF2B5EF4-FFF2-40B4-BE49-F238E27FC236}">
                <a16:creationId xmlns:a16="http://schemas.microsoft.com/office/drawing/2014/main" id="{324F2081-C838-2550-07AB-7331E3D32B47}"/>
              </a:ext>
            </a:extLst>
          </p:cNvPr>
          <p:cNvSpPr txBox="1"/>
          <p:nvPr/>
        </p:nvSpPr>
        <p:spPr>
          <a:xfrm>
            <a:off x="457201" y="1007162"/>
            <a:ext cx="2798618" cy="338554"/>
          </a:xfrm>
          <a:prstGeom prst="rect">
            <a:avLst/>
          </a:prstGeom>
          <a:noFill/>
        </p:spPr>
        <p:txBody>
          <a:bodyPr vert="horz" wrap="square" lIns="91440" tIns="45720" rIns="91440" bIns="45720" anchor="t">
            <a:spAutoFit/>
          </a:bodyPr>
          <a:lstStyle/>
          <a:p>
            <a:r>
              <a:rPr lang="es-ES" sz="1600" b="1">
                <a:solidFill>
                  <a:schemeClr val="accent1"/>
                </a:solidFill>
                <a:latin typeface="+mj-lt"/>
              </a:rPr>
              <a:t>BLOQUE 10</a:t>
            </a:r>
          </a:p>
        </p:txBody>
      </p:sp>
      <p:pic>
        <p:nvPicPr>
          <p:cNvPr id="2" name="Google Shape;338;p38">
            <a:extLst>
              <a:ext uri="{FF2B5EF4-FFF2-40B4-BE49-F238E27FC236}">
                <a16:creationId xmlns:a16="http://schemas.microsoft.com/office/drawing/2014/main" id="{E1204363-2A0E-2A4D-0BAA-1E9E9A15B8A4}"/>
              </a:ext>
            </a:extLst>
          </p:cNvPr>
          <p:cNvPicPr preferRelativeResize="0"/>
          <p:nvPr/>
        </p:nvPicPr>
        <p:blipFill>
          <a:blip r:embed="rId2"/>
          <a:srcRect/>
          <a:stretch/>
        </p:blipFill>
        <p:spPr>
          <a:xfrm>
            <a:off x="980909" y="2052348"/>
            <a:ext cx="9780016" cy="4328522"/>
          </a:xfrm>
          <a:prstGeom prst="rect">
            <a:avLst/>
          </a:prstGeom>
          <a:noFill/>
          <a:ln>
            <a:noFill/>
          </a:ln>
        </p:spPr>
      </p:pic>
      <p:pic>
        <p:nvPicPr>
          <p:cNvPr id="7" name="Imagen 6">
            <a:extLst>
              <a:ext uri="{FF2B5EF4-FFF2-40B4-BE49-F238E27FC236}">
                <a16:creationId xmlns:a16="http://schemas.microsoft.com/office/drawing/2014/main" id="{B85D62BC-E00A-04D6-33B9-AD2D8D20D396}"/>
              </a:ext>
            </a:extLst>
          </p:cNvPr>
          <p:cNvPicPr>
            <a:picLocks noChangeAspect="1"/>
          </p:cNvPicPr>
          <p:nvPr/>
        </p:nvPicPr>
        <p:blipFill>
          <a:blip r:embed="rId3"/>
          <a:stretch>
            <a:fillRect/>
          </a:stretch>
        </p:blipFill>
        <p:spPr>
          <a:xfrm>
            <a:off x="7541475" y="1003645"/>
            <a:ext cx="3219450" cy="876300"/>
          </a:xfrm>
          <a:prstGeom prst="rect">
            <a:avLst/>
          </a:prstGeom>
        </p:spPr>
      </p:pic>
    </p:spTree>
    <p:extLst>
      <p:ext uri="{BB962C8B-B14F-4D97-AF65-F5344CB8AC3E}">
        <p14:creationId xmlns:p14="http://schemas.microsoft.com/office/powerpoint/2010/main" val="1481855568"/>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object 2">
            <a:extLst>
              <a:ext uri="{FF2B5EF4-FFF2-40B4-BE49-F238E27FC236}">
                <a16:creationId xmlns:a16="http://schemas.microsoft.com/office/drawing/2014/main" id="{BF42F39F-4908-84DD-44D3-72893C2AACE9}"/>
              </a:ext>
            </a:extLst>
          </p:cNvPr>
          <p:cNvSpPr txBox="1">
            <a:spLocks/>
          </p:cNvSpPr>
          <p:nvPr/>
        </p:nvSpPr>
        <p:spPr>
          <a:xfrm>
            <a:off x="327582" y="90444"/>
            <a:ext cx="7426314" cy="764312"/>
          </a:xfrm>
          <a:prstGeom prst="rect">
            <a:avLst/>
          </a:prstGeom>
        </p:spPr>
        <p:txBody>
          <a:bodyPr vert="horz" wrap="square" lIns="0" tIns="12700" rIns="0" bIns="0" rtlCol="0" anchor="ctr">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marL="12700">
              <a:lnSpc>
                <a:spcPct val="100000"/>
              </a:lnSpc>
              <a:spcBef>
                <a:spcPts val="100"/>
              </a:spcBef>
            </a:pPr>
            <a:r>
              <a:rPr lang="es-ES" sz="2400" spc="-5">
                <a:solidFill>
                  <a:schemeClr val="accent1"/>
                </a:solidFill>
              </a:rPr>
              <a:t>Estado Proyecto Pasto - </a:t>
            </a:r>
            <a:r>
              <a:rPr lang="es-ES" sz="2400" b="1" spc="-5">
                <a:solidFill>
                  <a:schemeClr val="accent1"/>
                </a:solidFill>
              </a:rPr>
              <a:t>Etapa 2</a:t>
            </a:r>
            <a:endParaRPr lang="es-ES" sz="2400" b="1">
              <a:solidFill>
                <a:schemeClr val="accent1"/>
              </a:solidFill>
            </a:endParaRPr>
          </a:p>
          <a:p>
            <a:pPr marL="12700">
              <a:lnSpc>
                <a:spcPct val="100000"/>
              </a:lnSpc>
              <a:spcBef>
                <a:spcPts val="100"/>
              </a:spcBef>
            </a:pPr>
            <a:r>
              <a:rPr lang="es-ES" sz="2400" b="1" spc="-5">
                <a:solidFill>
                  <a:schemeClr val="accent1"/>
                </a:solidFill>
                <a:cs typeface="Calibri Light"/>
              </a:rPr>
              <a:t>Ajuste a  Diseños- Reforzamiento estructural</a:t>
            </a:r>
          </a:p>
        </p:txBody>
      </p:sp>
      <p:sp>
        <p:nvSpPr>
          <p:cNvPr id="9" name="CuadroTexto 8">
            <a:extLst>
              <a:ext uri="{FF2B5EF4-FFF2-40B4-BE49-F238E27FC236}">
                <a16:creationId xmlns:a16="http://schemas.microsoft.com/office/drawing/2014/main" id="{324F2081-C838-2550-07AB-7331E3D32B47}"/>
              </a:ext>
            </a:extLst>
          </p:cNvPr>
          <p:cNvSpPr txBox="1"/>
          <p:nvPr/>
        </p:nvSpPr>
        <p:spPr>
          <a:xfrm>
            <a:off x="327582" y="899274"/>
            <a:ext cx="2119982" cy="461665"/>
          </a:xfrm>
          <a:prstGeom prst="rect">
            <a:avLst/>
          </a:prstGeom>
          <a:noFill/>
        </p:spPr>
        <p:txBody>
          <a:bodyPr vert="horz" wrap="square" lIns="91440" tIns="45720" rIns="91440" bIns="45720" anchor="ctr" anchorCtr="0">
            <a:spAutoFit/>
          </a:bodyPr>
          <a:lstStyle/>
          <a:p>
            <a:r>
              <a:rPr lang="es-ES" sz="1200" b="1">
                <a:solidFill>
                  <a:schemeClr val="accent1"/>
                </a:solidFill>
                <a:latin typeface="+mj-lt"/>
              </a:rPr>
              <a:t>BLOQUE 10</a:t>
            </a:r>
          </a:p>
          <a:p>
            <a:r>
              <a:rPr lang="es-ES" sz="1200" b="1">
                <a:solidFill>
                  <a:schemeClr val="accent1"/>
                </a:solidFill>
                <a:latin typeface="+mj-lt"/>
              </a:rPr>
              <a:t>ACTIVIDADES DE LA SEMANA</a:t>
            </a:r>
          </a:p>
        </p:txBody>
      </p:sp>
      <p:pic>
        <p:nvPicPr>
          <p:cNvPr id="6" name="Imagen 5">
            <a:extLst>
              <a:ext uri="{FF2B5EF4-FFF2-40B4-BE49-F238E27FC236}">
                <a16:creationId xmlns:a16="http://schemas.microsoft.com/office/drawing/2014/main" id="{1D7DCD55-B24E-850F-AF30-541A15F1089E}"/>
              </a:ext>
            </a:extLst>
          </p:cNvPr>
          <p:cNvPicPr>
            <a:picLocks noChangeAspect="1"/>
          </p:cNvPicPr>
          <p:nvPr/>
        </p:nvPicPr>
        <p:blipFill>
          <a:blip r:embed="rId2"/>
          <a:stretch>
            <a:fillRect/>
          </a:stretch>
        </p:blipFill>
        <p:spPr>
          <a:xfrm>
            <a:off x="669444" y="1405457"/>
            <a:ext cx="10853111" cy="4742125"/>
          </a:xfrm>
          <a:prstGeom prst="rect">
            <a:avLst/>
          </a:prstGeom>
        </p:spPr>
      </p:pic>
    </p:spTree>
    <p:extLst>
      <p:ext uri="{BB962C8B-B14F-4D97-AF65-F5344CB8AC3E}">
        <p14:creationId xmlns:p14="http://schemas.microsoft.com/office/powerpoint/2010/main" val="3099941358"/>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object 2">
            <a:extLst>
              <a:ext uri="{FF2B5EF4-FFF2-40B4-BE49-F238E27FC236}">
                <a16:creationId xmlns:a16="http://schemas.microsoft.com/office/drawing/2014/main" id="{E8F9ECFA-66D3-1801-3C8B-F16756C02D58}"/>
              </a:ext>
            </a:extLst>
          </p:cNvPr>
          <p:cNvSpPr txBox="1">
            <a:spLocks/>
          </p:cNvSpPr>
          <p:nvPr/>
        </p:nvSpPr>
        <p:spPr>
          <a:xfrm>
            <a:off x="341959" y="4180"/>
            <a:ext cx="7426314" cy="764312"/>
          </a:xfrm>
          <a:prstGeom prst="rect">
            <a:avLst/>
          </a:prstGeom>
        </p:spPr>
        <p:txBody>
          <a:bodyPr vert="horz" wrap="square" lIns="0" tIns="12700" rIns="0" bIns="0" rtlCol="0" anchor="ctr">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marL="12700">
              <a:lnSpc>
                <a:spcPct val="100000"/>
              </a:lnSpc>
              <a:spcBef>
                <a:spcPts val="100"/>
              </a:spcBef>
            </a:pPr>
            <a:r>
              <a:rPr lang="es-ES" sz="2400" spc="-5">
                <a:solidFill>
                  <a:schemeClr val="accent1"/>
                </a:solidFill>
              </a:rPr>
              <a:t>Estado Proyecto Pasto - </a:t>
            </a:r>
            <a:r>
              <a:rPr lang="es-ES" sz="2400" b="1" spc="-5">
                <a:solidFill>
                  <a:schemeClr val="accent1"/>
                </a:solidFill>
              </a:rPr>
              <a:t>Etapa 2</a:t>
            </a:r>
            <a:endParaRPr lang="es-ES" sz="2400" b="1">
              <a:solidFill>
                <a:schemeClr val="accent1"/>
              </a:solidFill>
            </a:endParaRPr>
          </a:p>
          <a:p>
            <a:pPr marL="12700">
              <a:lnSpc>
                <a:spcPct val="100000"/>
              </a:lnSpc>
              <a:spcBef>
                <a:spcPts val="100"/>
              </a:spcBef>
            </a:pPr>
            <a:r>
              <a:rPr lang="es-ES" sz="2400" b="1" spc="-5">
                <a:solidFill>
                  <a:schemeClr val="accent1"/>
                </a:solidFill>
                <a:cs typeface="Calibri Light"/>
              </a:rPr>
              <a:t>Ajuste a  Diseños- Reforzamiento estructural</a:t>
            </a:r>
          </a:p>
        </p:txBody>
      </p:sp>
      <p:sp>
        <p:nvSpPr>
          <p:cNvPr id="9" name="CuadroTexto 8">
            <a:extLst>
              <a:ext uri="{FF2B5EF4-FFF2-40B4-BE49-F238E27FC236}">
                <a16:creationId xmlns:a16="http://schemas.microsoft.com/office/drawing/2014/main" id="{EF52ED1D-C352-991E-5ABA-7F2998E0F015}"/>
              </a:ext>
            </a:extLst>
          </p:cNvPr>
          <p:cNvSpPr txBox="1"/>
          <p:nvPr/>
        </p:nvSpPr>
        <p:spPr>
          <a:xfrm>
            <a:off x="341959" y="768492"/>
            <a:ext cx="2119982" cy="461665"/>
          </a:xfrm>
          <a:prstGeom prst="rect">
            <a:avLst/>
          </a:prstGeom>
          <a:noFill/>
        </p:spPr>
        <p:txBody>
          <a:bodyPr vert="horz" wrap="square" lIns="91440" tIns="45720" rIns="91440" bIns="45720" anchor="ctr" anchorCtr="0">
            <a:spAutoFit/>
          </a:bodyPr>
          <a:lstStyle/>
          <a:p>
            <a:r>
              <a:rPr lang="es-ES" sz="1200" b="1">
                <a:solidFill>
                  <a:schemeClr val="accent1"/>
                </a:solidFill>
                <a:latin typeface="+mj-lt"/>
              </a:rPr>
              <a:t>BLOQUE 10</a:t>
            </a:r>
          </a:p>
          <a:p>
            <a:r>
              <a:rPr lang="es-ES" sz="1200" b="1">
                <a:solidFill>
                  <a:schemeClr val="accent1"/>
                </a:solidFill>
                <a:latin typeface="+mj-lt"/>
              </a:rPr>
              <a:t>ACTIVIDADES DE LA SEMANA</a:t>
            </a:r>
          </a:p>
        </p:txBody>
      </p:sp>
      <p:pic>
        <p:nvPicPr>
          <p:cNvPr id="3" name="Imagen 2">
            <a:extLst>
              <a:ext uri="{FF2B5EF4-FFF2-40B4-BE49-F238E27FC236}">
                <a16:creationId xmlns:a16="http://schemas.microsoft.com/office/drawing/2014/main" id="{8D03AF7E-9660-0B8D-6370-D428EFE44D88}"/>
              </a:ext>
            </a:extLst>
          </p:cNvPr>
          <p:cNvPicPr>
            <a:picLocks noChangeAspect="1"/>
          </p:cNvPicPr>
          <p:nvPr/>
        </p:nvPicPr>
        <p:blipFill>
          <a:blip r:embed="rId2"/>
          <a:stretch>
            <a:fillRect/>
          </a:stretch>
        </p:blipFill>
        <p:spPr>
          <a:xfrm>
            <a:off x="640217" y="1532804"/>
            <a:ext cx="10911566" cy="4859351"/>
          </a:xfrm>
          <a:prstGeom prst="rect">
            <a:avLst/>
          </a:prstGeom>
        </p:spPr>
      </p:pic>
    </p:spTree>
    <p:extLst>
      <p:ext uri="{BB962C8B-B14F-4D97-AF65-F5344CB8AC3E}">
        <p14:creationId xmlns:p14="http://schemas.microsoft.com/office/powerpoint/2010/main" val="126846139"/>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object 2">
            <a:extLst>
              <a:ext uri="{FF2B5EF4-FFF2-40B4-BE49-F238E27FC236}">
                <a16:creationId xmlns:a16="http://schemas.microsoft.com/office/drawing/2014/main" id="{E8F9ECFA-66D3-1801-3C8B-F16756C02D58}"/>
              </a:ext>
            </a:extLst>
          </p:cNvPr>
          <p:cNvSpPr txBox="1">
            <a:spLocks/>
          </p:cNvSpPr>
          <p:nvPr/>
        </p:nvSpPr>
        <p:spPr>
          <a:xfrm>
            <a:off x="341959" y="4180"/>
            <a:ext cx="7426314" cy="764312"/>
          </a:xfrm>
          <a:prstGeom prst="rect">
            <a:avLst/>
          </a:prstGeom>
        </p:spPr>
        <p:txBody>
          <a:bodyPr vert="horz" wrap="square" lIns="0" tIns="12700" rIns="0" bIns="0" rtlCol="0" anchor="ctr">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marL="12700">
              <a:lnSpc>
                <a:spcPct val="100000"/>
              </a:lnSpc>
              <a:spcBef>
                <a:spcPts val="100"/>
              </a:spcBef>
            </a:pPr>
            <a:r>
              <a:rPr lang="es-ES" sz="2400" spc="-5">
                <a:solidFill>
                  <a:schemeClr val="accent1"/>
                </a:solidFill>
              </a:rPr>
              <a:t>Estado Proyecto Pasto - </a:t>
            </a:r>
            <a:r>
              <a:rPr lang="es-ES" sz="2400" b="1" spc="-5">
                <a:solidFill>
                  <a:schemeClr val="accent1"/>
                </a:solidFill>
              </a:rPr>
              <a:t>Etapa 2</a:t>
            </a:r>
            <a:endParaRPr lang="es-ES" sz="2400" b="1">
              <a:solidFill>
                <a:schemeClr val="accent1"/>
              </a:solidFill>
            </a:endParaRPr>
          </a:p>
          <a:p>
            <a:pPr marL="12700">
              <a:lnSpc>
                <a:spcPct val="100000"/>
              </a:lnSpc>
              <a:spcBef>
                <a:spcPts val="100"/>
              </a:spcBef>
            </a:pPr>
            <a:r>
              <a:rPr lang="es-ES" sz="2400" b="1" spc="-5">
                <a:solidFill>
                  <a:schemeClr val="accent1"/>
                </a:solidFill>
                <a:cs typeface="Calibri Light"/>
              </a:rPr>
              <a:t>Ajuste a  Diseños- Reforzamiento estructural</a:t>
            </a:r>
          </a:p>
        </p:txBody>
      </p:sp>
      <p:sp>
        <p:nvSpPr>
          <p:cNvPr id="7" name="CuadroTexto 6">
            <a:extLst>
              <a:ext uri="{FF2B5EF4-FFF2-40B4-BE49-F238E27FC236}">
                <a16:creationId xmlns:a16="http://schemas.microsoft.com/office/drawing/2014/main" id="{B238E6C8-60E7-5520-D530-FE969CCBBE85}"/>
              </a:ext>
            </a:extLst>
          </p:cNvPr>
          <p:cNvSpPr txBox="1"/>
          <p:nvPr/>
        </p:nvSpPr>
        <p:spPr>
          <a:xfrm>
            <a:off x="341959" y="888556"/>
            <a:ext cx="2622914" cy="523220"/>
          </a:xfrm>
          <a:prstGeom prst="rect">
            <a:avLst/>
          </a:prstGeom>
          <a:noFill/>
        </p:spPr>
        <p:txBody>
          <a:bodyPr vert="horz" wrap="square" lIns="91440" tIns="45720" rIns="91440" bIns="45720" anchor="ctr" anchorCtr="0">
            <a:spAutoFit/>
          </a:bodyPr>
          <a:lstStyle/>
          <a:p>
            <a:r>
              <a:rPr lang="es-ES" sz="1400" b="1">
                <a:solidFill>
                  <a:schemeClr val="accent1"/>
                </a:solidFill>
                <a:latin typeface="+mj-lt"/>
              </a:rPr>
              <a:t>BLOQUE 40</a:t>
            </a:r>
          </a:p>
          <a:p>
            <a:r>
              <a:rPr lang="es-ES" sz="1400" b="1">
                <a:solidFill>
                  <a:schemeClr val="accent1"/>
                </a:solidFill>
                <a:latin typeface="+mj-lt"/>
              </a:rPr>
              <a:t>ACTIVIDADES DE LA SEMANA</a:t>
            </a:r>
          </a:p>
        </p:txBody>
      </p:sp>
      <p:pic>
        <p:nvPicPr>
          <p:cNvPr id="2" name="Imagen 1">
            <a:extLst>
              <a:ext uri="{FF2B5EF4-FFF2-40B4-BE49-F238E27FC236}">
                <a16:creationId xmlns:a16="http://schemas.microsoft.com/office/drawing/2014/main" id="{00000000-0008-0000-0000-000009000000}"/>
              </a:ext>
            </a:extLst>
          </p:cNvPr>
          <p:cNvPicPr>
            <a:picLocks noChangeAspect="1"/>
          </p:cNvPicPr>
          <p:nvPr/>
        </p:nvPicPr>
        <p:blipFill>
          <a:blip r:embed="rId2"/>
          <a:srcRect/>
          <a:stretch/>
        </p:blipFill>
        <p:spPr>
          <a:xfrm>
            <a:off x="866238" y="2017167"/>
            <a:ext cx="10121899" cy="4314842"/>
          </a:xfrm>
          <a:prstGeom prst="rect">
            <a:avLst/>
          </a:prstGeom>
          <a:ln w="12700">
            <a:solidFill>
              <a:schemeClr val="tx1"/>
            </a:solidFill>
          </a:ln>
        </p:spPr>
      </p:pic>
      <p:pic>
        <p:nvPicPr>
          <p:cNvPr id="5" name="Imagen 4">
            <a:extLst>
              <a:ext uri="{FF2B5EF4-FFF2-40B4-BE49-F238E27FC236}">
                <a16:creationId xmlns:a16="http://schemas.microsoft.com/office/drawing/2014/main" id="{795A6AFB-7C28-5490-C08C-33D40FE21736}"/>
              </a:ext>
            </a:extLst>
          </p:cNvPr>
          <p:cNvPicPr>
            <a:picLocks noChangeAspect="1"/>
          </p:cNvPicPr>
          <p:nvPr/>
        </p:nvPicPr>
        <p:blipFill>
          <a:blip r:embed="rId3"/>
          <a:stretch>
            <a:fillRect/>
          </a:stretch>
        </p:blipFill>
        <p:spPr>
          <a:xfrm>
            <a:off x="8006812" y="968863"/>
            <a:ext cx="2981325" cy="885825"/>
          </a:xfrm>
          <a:prstGeom prst="rect">
            <a:avLst/>
          </a:prstGeom>
        </p:spPr>
      </p:pic>
    </p:spTree>
    <p:extLst>
      <p:ext uri="{BB962C8B-B14F-4D97-AF65-F5344CB8AC3E}">
        <p14:creationId xmlns:p14="http://schemas.microsoft.com/office/powerpoint/2010/main" val="310289711"/>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object 2">
            <a:extLst>
              <a:ext uri="{FF2B5EF4-FFF2-40B4-BE49-F238E27FC236}">
                <a16:creationId xmlns:a16="http://schemas.microsoft.com/office/drawing/2014/main" id="{E8F9ECFA-66D3-1801-3C8B-F16756C02D58}"/>
              </a:ext>
            </a:extLst>
          </p:cNvPr>
          <p:cNvSpPr txBox="1">
            <a:spLocks/>
          </p:cNvSpPr>
          <p:nvPr/>
        </p:nvSpPr>
        <p:spPr>
          <a:xfrm>
            <a:off x="341959" y="4180"/>
            <a:ext cx="7426314" cy="764312"/>
          </a:xfrm>
          <a:prstGeom prst="rect">
            <a:avLst/>
          </a:prstGeom>
        </p:spPr>
        <p:txBody>
          <a:bodyPr vert="horz" wrap="square" lIns="0" tIns="12700" rIns="0" bIns="0" rtlCol="0" anchor="ctr">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marL="12700">
              <a:lnSpc>
                <a:spcPct val="100000"/>
              </a:lnSpc>
              <a:spcBef>
                <a:spcPts val="100"/>
              </a:spcBef>
            </a:pPr>
            <a:r>
              <a:rPr lang="es-ES" sz="2400" spc="-5">
                <a:solidFill>
                  <a:schemeClr val="accent1"/>
                </a:solidFill>
              </a:rPr>
              <a:t>Estado Proyecto Pasto - </a:t>
            </a:r>
            <a:r>
              <a:rPr lang="es-ES" sz="2400" b="1" spc="-5">
                <a:solidFill>
                  <a:schemeClr val="accent1"/>
                </a:solidFill>
              </a:rPr>
              <a:t>Etapa 2</a:t>
            </a:r>
            <a:endParaRPr lang="es-ES" sz="2400" b="1">
              <a:solidFill>
                <a:schemeClr val="accent1"/>
              </a:solidFill>
            </a:endParaRPr>
          </a:p>
          <a:p>
            <a:pPr marL="12700">
              <a:lnSpc>
                <a:spcPct val="100000"/>
              </a:lnSpc>
              <a:spcBef>
                <a:spcPts val="100"/>
              </a:spcBef>
            </a:pPr>
            <a:r>
              <a:rPr lang="es-ES" sz="2400" b="1" spc="-5">
                <a:solidFill>
                  <a:schemeClr val="accent1"/>
                </a:solidFill>
                <a:cs typeface="Calibri Light"/>
              </a:rPr>
              <a:t>Ajuste a  Diseños- Reforzamiento estructural</a:t>
            </a:r>
          </a:p>
        </p:txBody>
      </p:sp>
      <p:sp>
        <p:nvSpPr>
          <p:cNvPr id="7" name="CuadroTexto 6">
            <a:extLst>
              <a:ext uri="{FF2B5EF4-FFF2-40B4-BE49-F238E27FC236}">
                <a16:creationId xmlns:a16="http://schemas.microsoft.com/office/drawing/2014/main" id="{B238E6C8-60E7-5520-D530-FE969CCBBE85}"/>
              </a:ext>
            </a:extLst>
          </p:cNvPr>
          <p:cNvSpPr txBox="1"/>
          <p:nvPr/>
        </p:nvSpPr>
        <p:spPr>
          <a:xfrm>
            <a:off x="279401" y="971511"/>
            <a:ext cx="3759199" cy="523220"/>
          </a:xfrm>
          <a:prstGeom prst="rect">
            <a:avLst/>
          </a:prstGeom>
          <a:noFill/>
        </p:spPr>
        <p:txBody>
          <a:bodyPr vert="horz" wrap="square" lIns="91440" tIns="45720" rIns="91440" bIns="45720" anchor="ctr" anchorCtr="0">
            <a:spAutoFit/>
          </a:bodyPr>
          <a:lstStyle/>
          <a:p>
            <a:r>
              <a:rPr lang="es-ES" sz="1400" b="1">
                <a:solidFill>
                  <a:schemeClr val="accent1"/>
                </a:solidFill>
                <a:latin typeface="+mj-lt"/>
              </a:rPr>
              <a:t>BLOQUE 40</a:t>
            </a:r>
          </a:p>
          <a:p>
            <a:r>
              <a:rPr lang="es-ES" sz="1400" b="1">
                <a:solidFill>
                  <a:schemeClr val="accent1"/>
                </a:solidFill>
                <a:latin typeface="+mj-lt"/>
              </a:rPr>
              <a:t>ACTIVIDADES DE LA SEMANA</a:t>
            </a:r>
          </a:p>
        </p:txBody>
      </p:sp>
      <p:pic>
        <p:nvPicPr>
          <p:cNvPr id="3" name="Imagen 2">
            <a:extLst>
              <a:ext uri="{FF2B5EF4-FFF2-40B4-BE49-F238E27FC236}">
                <a16:creationId xmlns:a16="http://schemas.microsoft.com/office/drawing/2014/main" id="{4772FCA0-A0FC-45FC-2EED-966F8C163D8C}"/>
              </a:ext>
            </a:extLst>
          </p:cNvPr>
          <p:cNvPicPr>
            <a:picLocks noChangeAspect="1"/>
          </p:cNvPicPr>
          <p:nvPr/>
        </p:nvPicPr>
        <p:blipFill>
          <a:blip r:embed="rId2"/>
          <a:stretch>
            <a:fillRect/>
          </a:stretch>
        </p:blipFill>
        <p:spPr>
          <a:xfrm>
            <a:off x="750203" y="1494731"/>
            <a:ext cx="10011582" cy="4675277"/>
          </a:xfrm>
          <a:prstGeom prst="rect">
            <a:avLst/>
          </a:prstGeom>
        </p:spPr>
      </p:pic>
    </p:spTree>
    <p:extLst>
      <p:ext uri="{BB962C8B-B14F-4D97-AF65-F5344CB8AC3E}">
        <p14:creationId xmlns:p14="http://schemas.microsoft.com/office/powerpoint/2010/main" val="2351189998"/>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object 2">
            <a:extLst>
              <a:ext uri="{FF2B5EF4-FFF2-40B4-BE49-F238E27FC236}">
                <a16:creationId xmlns:a16="http://schemas.microsoft.com/office/drawing/2014/main" id="{E8F9ECFA-66D3-1801-3C8B-F16756C02D58}"/>
              </a:ext>
            </a:extLst>
          </p:cNvPr>
          <p:cNvSpPr txBox="1">
            <a:spLocks/>
          </p:cNvSpPr>
          <p:nvPr/>
        </p:nvSpPr>
        <p:spPr>
          <a:xfrm>
            <a:off x="341959" y="4180"/>
            <a:ext cx="7426314" cy="764312"/>
          </a:xfrm>
          <a:prstGeom prst="rect">
            <a:avLst/>
          </a:prstGeom>
        </p:spPr>
        <p:txBody>
          <a:bodyPr vert="horz" wrap="square" lIns="0" tIns="12700" rIns="0" bIns="0" rtlCol="0" anchor="ctr">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marL="12700">
              <a:lnSpc>
                <a:spcPct val="100000"/>
              </a:lnSpc>
              <a:spcBef>
                <a:spcPts val="100"/>
              </a:spcBef>
            </a:pPr>
            <a:r>
              <a:rPr lang="es-ES" sz="2400" spc="-5">
                <a:solidFill>
                  <a:schemeClr val="accent1"/>
                </a:solidFill>
              </a:rPr>
              <a:t>Estado Proyecto Pasto - </a:t>
            </a:r>
            <a:r>
              <a:rPr lang="es-ES" sz="2400" b="1" spc="-5">
                <a:solidFill>
                  <a:schemeClr val="accent1"/>
                </a:solidFill>
              </a:rPr>
              <a:t>Etapa 2</a:t>
            </a:r>
            <a:endParaRPr lang="es-ES" sz="2400" b="1">
              <a:solidFill>
                <a:schemeClr val="accent1"/>
              </a:solidFill>
            </a:endParaRPr>
          </a:p>
          <a:p>
            <a:pPr marL="12700">
              <a:lnSpc>
                <a:spcPct val="100000"/>
              </a:lnSpc>
              <a:spcBef>
                <a:spcPts val="100"/>
              </a:spcBef>
            </a:pPr>
            <a:r>
              <a:rPr lang="es-ES" sz="2400" b="1" spc="-5">
                <a:solidFill>
                  <a:schemeClr val="accent1"/>
                </a:solidFill>
                <a:cs typeface="Calibri Light"/>
              </a:rPr>
              <a:t>Ajuste a  Diseños- Reforzamiento estructural</a:t>
            </a:r>
          </a:p>
        </p:txBody>
      </p:sp>
      <p:sp>
        <p:nvSpPr>
          <p:cNvPr id="7" name="CuadroTexto 6">
            <a:extLst>
              <a:ext uri="{FF2B5EF4-FFF2-40B4-BE49-F238E27FC236}">
                <a16:creationId xmlns:a16="http://schemas.microsoft.com/office/drawing/2014/main" id="{B238E6C8-60E7-5520-D530-FE969CCBBE85}"/>
              </a:ext>
            </a:extLst>
          </p:cNvPr>
          <p:cNvSpPr txBox="1"/>
          <p:nvPr/>
        </p:nvSpPr>
        <p:spPr>
          <a:xfrm>
            <a:off x="341959" y="1019462"/>
            <a:ext cx="3939096" cy="523220"/>
          </a:xfrm>
          <a:prstGeom prst="rect">
            <a:avLst/>
          </a:prstGeom>
          <a:noFill/>
        </p:spPr>
        <p:txBody>
          <a:bodyPr vert="horz" wrap="square" lIns="91440" tIns="45720" rIns="91440" bIns="45720" anchor="ctr" anchorCtr="0">
            <a:spAutoFit/>
          </a:bodyPr>
          <a:lstStyle/>
          <a:p>
            <a:r>
              <a:rPr lang="es-ES" sz="1400" b="1">
                <a:solidFill>
                  <a:schemeClr val="accent1"/>
                </a:solidFill>
                <a:latin typeface="+mj-lt"/>
              </a:rPr>
              <a:t>BLOQUE 40</a:t>
            </a:r>
          </a:p>
          <a:p>
            <a:r>
              <a:rPr lang="es-ES" sz="1400" b="1">
                <a:solidFill>
                  <a:schemeClr val="accent1"/>
                </a:solidFill>
                <a:latin typeface="+mj-lt"/>
              </a:rPr>
              <a:t>ACTIVIDADES DE LA SEMANA</a:t>
            </a:r>
          </a:p>
        </p:txBody>
      </p:sp>
      <p:pic>
        <p:nvPicPr>
          <p:cNvPr id="3" name="Imagen 2">
            <a:extLst>
              <a:ext uri="{FF2B5EF4-FFF2-40B4-BE49-F238E27FC236}">
                <a16:creationId xmlns:a16="http://schemas.microsoft.com/office/drawing/2014/main" id="{7DF1EFE1-474C-25BB-05C1-28A9286512D5}"/>
              </a:ext>
            </a:extLst>
          </p:cNvPr>
          <p:cNvPicPr>
            <a:picLocks noChangeAspect="1"/>
          </p:cNvPicPr>
          <p:nvPr/>
        </p:nvPicPr>
        <p:blipFill>
          <a:blip r:embed="rId2"/>
          <a:stretch>
            <a:fillRect/>
          </a:stretch>
        </p:blipFill>
        <p:spPr>
          <a:xfrm>
            <a:off x="831531" y="1542682"/>
            <a:ext cx="10457753" cy="4661170"/>
          </a:xfrm>
          <a:prstGeom prst="rect">
            <a:avLst/>
          </a:prstGeom>
        </p:spPr>
      </p:pic>
    </p:spTree>
    <p:extLst>
      <p:ext uri="{BB962C8B-B14F-4D97-AF65-F5344CB8AC3E}">
        <p14:creationId xmlns:p14="http://schemas.microsoft.com/office/powerpoint/2010/main" val="2214551783"/>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object 2">
            <a:extLst>
              <a:ext uri="{FF2B5EF4-FFF2-40B4-BE49-F238E27FC236}">
                <a16:creationId xmlns:a16="http://schemas.microsoft.com/office/drawing/2014/main" id="{E8F9ECFA-66D3-1801-3C8B-F16756C02D58}"/>
              </a:ext>
            </a:extLst>
          </p:cNvPr>
          <p:cNvSpPr txBox="1">
            <a:spLocks/>
          </p:cNvSpPr>
          <p:nvPr/>
        </p:nvSpPr>
        <p:spPr>
          <a:xfrm>
            <a:off x="341959" y="4180"/>
            <a:ext cx="7426314" cy="764312"/>
          </a:xfrm>
          <a:prstGeom prst="rect">
            <a:avLst/>
          </a:prstGeom>
        </p:spPr>
        <p:txBody>
          <a:bodyPr vert="horz" wrap="square" lIns="0" tIns="12700" rIns="0" bIns="0" rtlCol="0" anchor="ctr">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marL="12700">
              <a:lnSpc>
                <a:spcPct val="100000"/>
              </a:lnSpc>
              <a:spcBef>
                <a:spcPts val="100"/>
              </a:spcBef>
            </a:pPr>
            <a:r>
              <a:rPr lang="es-ES" sz="2400" spc="-5">
                <a:solidFill>
                  <a:schemeClr val="accent1"/>
                </a:solidFill>
              </a:rPr>
              <a:t>Estado Proyecto Pasto - </a:t>
            </a:r>
            <a:r>
              <a:rPr lang="es-ES" sz="2400" b="1" spc="-5">
                <a:solidFill>
                  <a:schemeClr val="accent1"/>
                </a:solidFill>
              </a:rPr>
              <a:t>Etapa 2</a:t>
            </a:r>
            <a:endParaRPr lang="es-ES" sz="2400" b="1">
              <a:solidFill>
                <a:schemeClr val="accent1"/>
              </a:solidFill>
            </a:endParaRPr>
          </a:p>
          <a:p>
            <a:pPr marL="12700">
              <a:lnSpc>
                <a:spcPct val="100000"/>
              </a:lnSpc>
              <a:spcBef>
                <a:spcPts val="100"/>
              </a:spcBef>
            </a:pPr>
            <a:r>
              <a:rPr lang="es-ES" sz="2400" b="1" spc="-5">
                <a:solidFill>
                  <a:schemeClr val="accent1"/>
                </a:solidFill>
                <a:cs typeface="Calibri Light"/>
              </a:rPr>
              <a:t>Ajuste a  Diseños- Reforzamiento estructural</a:t>
            </a:r>
          </a:p>
        </p:txBody>
      </p:sp>
      <p:sp>
        <p:nvSpPr>
          <p:cNvPr id="7" name="CuadroTexto 6">
            <a:extLst>
              <a:ext uri="{FF2B5EF4-FFF2-40B4-BE49-F238E27FC236}">
                <a16:creationId xmlns:a16="http://schemas.microsoft.com/office/drawing/2014/main" id="{B238E6C8-60E7-5520-D530-FE969CCBBE85}"/>
              </a:ext>
            </a:extLst>
          </p:cNvPr>
          <p:cNvSpPr txBox="1"/>
          <p:nvPr/>
        </p:nvSpPr>
        <p:spPr>
          <a:xfrm>
            <a:off x="341958" y="888723"/>
            <a:ext cx="2955423" cy="523220"/>
          </a:xfrm>
          <a:prstGeom prst="rect">
            <a:avLst/>
          </a:prstGeom>
          <a:noFill/>
        </p:spPr>
        <p:txBody>
          <a:bodyPr vert="horz" wrap="square" lIns="91440" tIns="45720" rIns="91440" bIns="45720" anchor="ctr" anchorCtr="0">
            <a:spAutoFit/>
          </a:bodyPr>
          <a:lstStyle/>
          <a:p>
            <a:r>
              <a:rPr lang="es-ES" sz="1400" b="1">
                <a:solidFill>
                  <a:schemeClr val="accent1"/>
                </a:solidFill>
                <a:latin typeface="+mj-lt"/>
              </a:rPr>
              <a:t>BLOQUE 40</a:t>
            </a:r>
          </a:p>
          <a:p>
            <a:r>
              <a:rPr lang="es-ES" sz="1400" b="1">
                <a:solidFill>
                  <a:schemeClr val="accent1"/>
                </a:solidFill>
                <a:latin typeface="+mj-lt"/>
              </a:rPr>
              <a:t>ACTIVIDADES DE LA SEMANA</a:t>
            </a:r>
          </a:p>
        </p:txBody>
      </p:sp>
      <p:pic>
        <p:nvPicPr>
          <p:cNvPr id="3" name="Imagen 2">
            <a:extLst>
              <a:ext uri="{FF2B5EF4-FFF2-40B4-BE49-F238E27FC236}">
                <a16:creationId xmlns:a16="http://schemas.microsoft.com/office/drawing/2014/main" id="{9476D779-CFD7-4B61-104F-23F575C73DB6}"/>
              </a:ext>
            </a:extLst>
          </p:cNvPr>
          <p:cNvPicPr>
            <a:picLocks noChangeAspect="1"/>
          </p:cNvPicPr>
          <p:nvPr/>
        </p:nvPicPr>
        <p:blipFill>
          <a:blip r:embed="rId2"/>
          <a:stretch>
            <a:fillRect/>
          </a:stretch>
        </p:blipFill>
        <p:spPr>
          <a:xfrm>
            <a:off x="477714" y="1532173"/>
            <a:ext cx="10579491" cy="4836339"/>
          </a:xfrm>
          <a:prstGeom prst="rect">
            <a:avLst/>
          </a:prstGeom>
        </p:spPr>
      </p:pic>
    </p:spTree>
    <p:extLst>
      <p:ext uri="{BB962C8B-B14F-4D97-AF65-F5344CB8AC3E}">
        <p14:creationId xmlns:p14="http://schemas.microsoft.com/office/powerpoint/2010/main" val="511164384"/>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object 2">
            <a:extLst>
              <a:ext uri="{FF2B5EF4-FFF2-40B4-BE49-F238E27FC236}">
                <a16:creationId xmlns:a16="http://schemas.microsoft.com/office/drawing/2014/main" id="{D82E7B41-D72D-A62A-16E7-BD6801CD3803}"/>
              </a:ext>
            </a:extLst>
          </p:cNvPr>
          <p:cNvSpPr txBox="1">
            <a:spLocks/>
          </p:cNvSpPr>
          <p:nvPr/>
        </p:nvSpPr>
        <p:spPr>
          <a:xfrm>
            <a:off x="341959" y="4180"/>
            <a:ext cx="7426314" cy="764312"/>
          </a:xfrm>
          <a:prstGeom prst="rect">
            <a:avLst/>
          </a:prstGeom>
        </p:spPr>
        <p:txBody>
          <a:bodyPr vert="horz" wrap="square" lIns="0" tIns="12700" rIns="0" bIns="0" rtlCol="0" anchor="ctr">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marL="12700">
              <a:lnSpc>
                <a:spcPct val="100000"/>
              </a:lnSpc>
              <a:spcBef>
                <a:spcPts val="100"/>
              </a:spcBef>
            </a:pPr>
            <a:r>
              <a:rPr lang="es-ES" sz="2400" spc="-5">
                <a:solidFill>
                  <a:schemeClr val="accent1"/>
                </a:solidFill>
              </a:rPr>
              <a:t>Estado Proyecto Pasto - </a:t>
            </a:r>
            <a:r>
              <a:rPr lang="es-ES" sz="2400" b="1" spc="-5">
                <a:solidFill>
                  <a:schemeClr val="accent1"/>
                </a:solidFill>
              </a:rPr>
              <a:t>Etapa 2</a:t>
            </a:r>
            <a:endParaRPr lang="es-ES" sz="2400" b="1">
              <a:solidFill>
                <a:schemeClr val="accent1"/>
              </a:solidFill>
            </a:endParaRPr>
          </a:p>
          <a:p>
            <a:pPr marL="12700">
              <a:lnSpc>
                <a:spcPct val="100000"/>
              </a:lnSpc>
              <a:spcBef>
                <a:spcPts val="100"/>
              </a:spcBef>
            </a:pPr>
            <a:r>
              <a:rPr lang="es-ES" sz="2400" b="1" spc="-5">
                <a:solidFill>
                  <a:schemeClr val="accent1"/>
                </a:solidFill>
                <a:cs typeface="Calibri Light"/>
              </a:rPr>
              <a:t>Ajuste a  Diseños- Reforzamiento estructural</a:t>
            </a:r>
          </a:p>
        </p:txBody>
      </p:sp>
      <p:sp>
        <p:nvSpPr>
          <p:cNvPr id="6" name="CuadroTexto 5">
            <a:extLst>
              <a:ext uri="{FF2B5EF4-FFF2-40B4-BE49-F238E27FC236}">
                <a16:creationId xmlns:a16="http://schemas.microsoft.com/office/drawing/2014/main" id="{F8CCCF7E-57B9-BCB7-EB1A-C194EBC0985D}"/>
              </a:ext>
            </a:extLst>
          </p:cNvPr>
          <p:cNvSpPr txBox="1"/>
          <p:nvPr/>
        </p:nvSpPr>
        <p:spPr>
          <a:xfrm>
            <a:off x="469160" y="1025772"/>
            <a:ext cx="2731240" cy="338554"/>
          </a:xfrm>
          <a:prstGeom prst="rect">
            <a:avLst/>
          </a:prstGeom>
          <a:noFill/>
        </p:spPr>
        <p:txBody>
          <a:bodyPr vert="horz" wrap="square" lIns="91440" tIns="45720" rIns="91440" bIns="45720" anchor="t">
            <a:spAutoFit/>
          </a:bodyPr>
          <a:lstStyle/>
          <a:p>
            <a:r>
              <a:rPr lang="es-ES" sz="1600" b="1">
                <a:solidFill>
                  <a:schemeClr val="accent1"/>
                </a:solidFill>
                <a:latin typeface="+mj-lt"/>
              </a:rPr>
              <a:t>BLOQUE 41</a:t>
            </a:r>
            <a:endParaRPr lang="es-ES" sz="1600">
              <a:solidFill>
                <a:schemeClr val="accent1"/>
              </a:solidFill>
            </a:endParaRPr>
          </a:p>
        </p:txBody>
      </p:sp>
      <p:pic>
        <p:nvPicPr>
          <p:cNvPr id="2" name="Imagen 1">
            <a:extLst>
              <a:ext uri="{FF2B5EF4-FFF2-40B4-BE49-F238E27FC236}">
                <a16:creationId xmlns:a16="http://schemas.microsoft.com/office/drawing/2014/main" id="{00000000-0008-0000-0000-000021000000}"/>
              </a:ext>
            </a:extLst>
          </p:cNvPr>
          <p:cNvPicPr>
            <a:picLocks noChangeAspect="1"/>
          </p:cNvPicPr>
          <p:nvPr/>
        </p:nvPicPr>
        <p:blipFill>
          <a:blip r:embed="rId2" cstate="print">
            <a:extLst>
              <a:ext uri="{28A0092B-C50C-407E-A947-70E740481C1C}">
                <a14:useLocalDpi xmlns:a14="http://schemas.microsoft.com/office/drawing/2010/main"/>
              </a:ext>
            </a:extLst>
          </a:blip>
          <a:stretch>
            <a:fillRect/>
          </a:stretch>
        </p:blipFill>
        <p:spPr>
          <a:xfrm>
            <a:off x="671635" y="2053017"/>
            <a:ext cx="10426700" cy="4276031"/>
          </a:xfrm>
          <a:prstGeom prst="rect">
            <a:avLst/>
          </a:prstGeom>
        </p:spPr>
      </p:pic>
      <p:pic>
        <p:nvPicPr>
          <p:cNvPr id="5" name="Imagen 4">
            <a:extLst>
              <a:ext uri="{FF2B5EF4-FFF2-40B4-BE49-F238E27FC236}">
                <a16:creationId xmlns:a16="http://schemas.microsoft.com/office/drawing/2014/main" id="{8ACAEDEE-2FC6-C3B1-B6C7-AAECA547C7D6}"/>
              </a:ext>
            </a:extLst>
          </p:cNvPr>
          <p:cNvPicPr>
            <a:picLocks noChangeAspect="1"/>
          </p:cNvPicPr>
          <p:nvPr/>
        </p:nvPicPr>
        <p:blipFill>
          <a:blip r:embed="rId3"/>
          <a:stretch>
            <a:fillRect/>
          </a:stretch>
        </p:blipFill>
        <p:spPr>
          <a:xfrm>
            <a:off x="8145585" y="1129626"/>
            <a:ext cx="2952750" cy="828675"/>
          </a:xfrm>
          <a:prstGeom prst="rect">
            <a:avLst/>
          </a:prstGeom>
        </p:spPr>
      </p:pic>
    </p:spTree>
    <p:extLst>
      <p:ext uri="{BB962C8B-B14F-4D97-AF65-F5344CB8AC3E}">
        <p14:creationId xmlns:p14="http://schemas.microsoft.com/office/powerpoint/2010/main" val="3882439800"/>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object 2">
            <a:extLst>
              <a:ext uri="{FF2B5EF4-FFF2-40B4-BE49-F238E27FC236}">
                <a16:creationId xmlns:a16="http://schemas.microsoft.com/office/drawing/2014/main" id="{E8F9ECFA-66D3-1801-3C8B-F16756C02D58}"/>
              </a:ext>
            </a:extLst>
          </p:cNvPr>
          <p:cNvSpPr txBox="1">
            <a:spLocks/>
          </p:cNvSpPr>
          <p:nvPr/>
        </p:nvSpPr>
        <p:spPr>
          <a:xfrm>
            <a:off x="341959" y="4180"/>
            <a:ext cx="7426314" cy="764312"/>
          </a:xfrm>
          <a:prstGeom prst="rect">
            <a:avLst/>
          </a:prstGeom>
        </p:spPr>
        <p:txBody>
          <a:bodyPr vert="horz" wrap="square" lIns="0" tIns="12700" rIns="0" bIns="0" rtlCol="0" anchor="ctr">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marL="12700">
              <a:lnSpc>
                <a:spcPct val="100000"/>
              </a:lnSpc>
              <a:spcBef>
                <a:spcPts val="100"/>
              </a:spcBef>
            </a:pPr>
            <a:r>
              <a:rPr lang="es-ES" sz="2400" spc="-5">
                <a:solidFill>
                  <a:schemeClr val="accent1"/>
                </a:solidFill>
              </a:rPr>
              <a:t>Estado Proyecto Pasto - </a:t>
            </a:r>
            <a:r>
              <a:rPr lang="es-ES" sz="2400" b="1" spc="-5">
                <a:solidFill>
                  <a:schemeClr val="accent1"/>
                </a:solidFill>
              </a:rPr>
              <a:t>Etapa 2</a:t>
            </a:r>
            <a:endParaRPr lang="es-ES" sz="2400" b="1">
              <a:solidFill>
                <a:schemeClr val="accent1"/>
              </a:solidFill>
            </a:endParaRPr>
          </a:p>
          <a:p>
            <a:pPr marL="12700">
              <a:lnSpc>
                <a:spcPct val="100000"/>
              </a:lnSpc>
              <a:spcBef>
                <a:spcPts val="100"/>
              </a:spcBef>
            </a:pPr>
            <a:r>
              <a:rPr lang="es-ES" sz="2400" b="1" spc="-5">
                <a:solidFill>
                  <a:schemeClr val="accent1"/>
                </a:solidFill>
                <a:cs typeface="Calibri Light"/>
              </a:rPr>
              <a:t>Ajuste a  Diseños- Reforzamiento estructural</a:t>
            </a:r>
          </a:p>
        </p:txBody>
      </p:sp>
      <p:sp>
        <p:nvSpPr>
          <p:cNvPr id="7" name="CuadroTexto 6">
            <a:extLst>
              <a:ext uri="{FF2B5EF4-FFF2-40B4-BE49-F238E27FC236}">
                <a16:creationId xmlns:a16="http://schemas.microsoft.com/office/drawing/2014/main" id="{B238E6C8-60E7-5520-D530-FE969CCBBE85}"/>
              </a:ext>
            </a:extLst>
          </p:cNvPr>
          <p:cNvSpPr txBox="1"/>
          <p:nvPr/>
        </p:nvSpPr>
        <p:spPr>
          <a:xfrm>
            <a:off x="341959" y="1019462"/>
            <a:ext cx="3939096" cy="523220"/>
          </a:xfrm>
          <a:prstGeom prst="rect">
            <a:avLst/>
          </a:prstGeom>
          <a:noFill/>
        </p:spPr>
        <p:txBody>
          <a:bodyPr vert="horz" wrap="square" lIns="91440" tIns="45720" rIns="91440" bIns="45720" anchor="ctr" anchorCtr="0">
            <a:spAutoFit/>
          </a:bodyPr>
          <a:lstStyle/>
          <a:p>
            <a:r>
              <a:rPr lang="es-ES" sz="1400" b="1">
                <a:solidFill>
                  <a:schemeClr val="accent1"/>
                </a:solidFill>
                <a:latin typeface="+mj-lt"/>
              </a:rPr>
              <a:t>BLOQUE 41</a:t>
            </a:r>
          </a:p>
          <a:p>
            <a:r>
              <a:rPr lang="es-ES" sz="1400" b="1">
                <a:solidFill>
                  <a:schemeClr val="accent1"/>
                </a:solidFill>
                <a:latin typeface="+mj-lt"/>
              </a:rPr>
              <a:t>ACTIVIDADES DE LA SEMANA</a:t>
            </a:r>
          </a:p>
        </p:txBody>
      </p:sp>
      <p:pic>
        <p:nvPicPr>
          <p:cNvPr id="5" name="Imagen 4">
            <a:extLst>
              <a:ext uri="{FF2B5EF4-FFF2-40B4-BE49-F238E27FC236}">
                <a16:creationId xmlns:a16="http://schemas.microsoft.com/office/drawing/2014/main" id="{039086CF-31CF-0514-1CF4-8ECDA6FBFADA}"/>
              </a:ext>
            </a:extLst>
          </p:cNvPr>
          <p:cNvPicPr>
            <a:picLocks noChangeAspect="1"/>
          </p:cNvPicPr>
          <p:nvPr/>
        </p:nvPicPr>
        <p:blipFill>
          <a:blip r:embed="rId2"/>
          <a:stretch>
            <a:fillRect/>
          </a:stretch>
        </p:blipFill>
        <p:spPr>
          <a:xfrm>
            <a:off x="520327" y="1691660"/>
            <a:ext cx="11151346" cy="4649421"/>
          </a:xfrm>
          <a:prstGeom prst="rect">
            <a:avLst/>
          </a:prstGeom>
        </p:spPr>
      </p:pic>
    </p:spTree>
    <p:extLst>
      <p:ext uri="{BB962C8B-B14F-4D97-AF65-F5344CB8AC3E}">
        <p14:creationId xmlns:p14="http://schemas.microsoft.com/office/powerpoint/2010/main" val="129856444"/>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object 2">
            <a:extLst>
              <a:ext uri="{FF2B5EF4-FFF2-40B4-BE49-F238E27FC236}">
                <a16:creationId xmlns:a16="http://schemas.microsoft.com/office/drawing/2014/main" id="{D82E7B41-D72D-A62A-16E7-BD6801CD3803}"/>
              </a:ext>
            </a:extLst>
          </p:cNvPr>
          <p:cNvSpPr txBox="1">
            <a:spLocks/>
          </p:cNvSpPr>
          <p:nvPr/>
        </p:nvSpPr>
        <p:spPr>
          <a:xfrm>
            <a:off x="341959" y="4180"/>
            <a:ext cx="7426314" cy="764312"/>
          </a:xfrm>
          <a:prstGeom prst="rect">
            <a:avLst/>
          </a:prstGeom>
        </p:spPr>
        <p:txBody>
          <a:bodyPr vert="horz" wrap="square" lIns="0" tIns="12700" rIns="0" bIns="0" rtlCol="0" anchor="ctr">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marL="12700">
              <a:lnSpc>
                <a:spcPct val="100000"/>
              </a:lnSpc>
              <a:spcBef>
                <a:spcPts val="100"/>
              </a:spcBef>
            </a:pPr>
            <a:r>
              <a:rPr lang="es-ES" sz="2400" spc="-5">
                <a:solidFill>
                  <a:schemeClr val="accent1"/>
                </a:solidFill>
              </a:rPr>
              <a:t>Estado Proyecto Pasto - </a:t>
            </a:r>
            <a:r>
              <a:rPr lang="es-ES" sz="2400" b="1" spc="-5">
                <a:solidFill>
                  <a:schemeClr val="accent1"/>
                </a:solidFill>
              </a:rPr>
              <a:t>Etapa 2</a:t>
            </a:r>
            <a:endParaRPr lang="es-ES" sz="2400" b="1">
              <a:solidFill>
                <a:schemeClr val="accent1"/>
              </a:solidFill>
            </a:endParaRPr>
          </a:p>
          <a:p>
            <a:pPr marL="12700">
              <a:lnSpc>
                <a:spcPct val="100000"/>
              </a:lnSpc>
              <a:spcBef>
                <a:spcPts val="100"/>
              </a:spcBef>
            </a:pPr>
            <a:r>
              <a:rPr lang="es-ES" sz="2400" b="1" spc="-5">
                <a:solidFill>
                  <a:schemeClr val="accent1"/>
                </a:solidFill>
                <a:cs typeface="Calibri Light"/>
              </a:rPr>
              <a:t>Ajuste a  Diseños- Reforzamiento estructural</a:t>
            </a:r>
          </a:p>
        </p:txBody>
      </p:sp>
      <p:sp>
        <p:nvSpPr>
          <p:cNvPr id="6" name="CuadroTexto 5">
            <a:extLst>
              <a:ext uri="{FF2B5EF4-FFF2-40B4-BE49-F238E27FC236}">
                <a16:creationId xmlns:a16="http://schemas.microsoft.com/office/drawing/2014/main" id="{F8CCCF7E-57B9-BCB7-EB1A-C194EBC0985D}"/>
              </a:ext>
            </a:extLst>
          </p:cNvPr>
          <p:cNvSpPr txBox="1"/>
          <p:nvPr/>
        </p:nvSpPr>
        <p:spPr>
          <a:xfrm>
            <a:off x="469160" y="862046"/>
            <a:ext cx="2731240" cy="584775"/>
          </a:xfrm>
          <a:prstGeom prst="rect">
            <a:avLst/>
          </a:prstGeom>
          <a:noFill/>
        </p:spPr>
        <p:txBody>
          <a:bodyPr vert="horz" wrap="square" lIns="91440" tIns="45720" rIns="91440" bIns="45720" anchor="t">
            <a:spAutoFit/>
          </a:bodyPr>
          <a:lstStyle/>
          <a:p>
            <a:r>
              <a:rPr lang="es-ES" sz="1600" b="1">
                <a:solidFill>
                  <a:schemeClr val="accent1"/>
                </a:solidFill>
                <a:latin typeface="+mj-lt"/>
              </a:rPr>
              <a:t>BLOQUE 41A</a:t>
            </a:r>
          </a:p>
          <a:p>
            <a:endParaRPr lang="es-ES" sz="1600">
              <a:solidFill>
                <a:schemeClr val="accent1"/>
              </a:solidFill>
            </a:endParaRPr>
          </a:p>
        </p:txBody>
      </p:sp>
      <p:pic>
        <p:nvPicPr>
          <p:cNvPr id="2" name="Imagen 1">
            <a:extLst>
              <a:ext uri="{FF2B5EF4-FFF2-40B4-BE49-F238E27FC236}">
                <a16:creationId xmlns:a16="http://schemas.microsoft.com/office/drawing/2014/main" id="{72879FB2-A30F-6AEE-FD37-6FCC3966FB23}"/>
              </a:ext>
            </a:extLst>
          </p:cNvPr>
          <p:cNvPicPr>
            <a:picLocks noChangeAspect="1"/>
          </p:cNvPicPr>
          <p:nvPr/>
        </p:nvPicPr>
        <p:blipFill>
          <a:blip r:embed="rId2"/>
          <a:srcRect/>
          <a:stretch/>
        </p:blipFill>
        <p:spPr>
          <a:xfrm>
            <a:off x="623312" y="2014337"/>
            <a:ext cx="10577494" cy="4416949"/>
          </a:xfrm>
          <a:prstGeom prst="rect">
            <a:avLst/>
          </a:prstGeom>
          <a:ln w="12700">
            <a:solidFill>
              <a:schemeClr val="tx1"/>
            </a:solidFill>
          </a:ln>
        </p:spPr>
      </p:pic>
      <p:pic>
        <p:nvPicPr>
          <p:cNvPr id="5" name="Imagen 4">
            <a:extLst>
              <a:ext uri="{FF2B5EF4-FFF2-40B4-BE49-F238E27FC236}">
                <a16:creationId xmlns:a16="http://schemas.microsoft.com/office/drawing/2014/main" id="{DDA61EF5-9C17-631A-622D-324A155BACE0}"/>
              </a:ext>
            </a:extLst>
          </p:cNvPr>
          <p:cNvPicPr>
            <a:picLocks noChangeAspect="1"/>
          </p:cNvPicPr>
          <p:nvPr/>
        </p:nvPicPr>
        <p:blipFill>
          <a:blip r:embed="rId3"/>
          <a:stretch>
            <a:fillRect/>
          </a:stretch>
        </p:blipFill>
        <p:spPr>
          <a:xfrm>
            <a:off x="7879562" y="1011764"/>
            <a:ext cx="3039891" cy="870114"/>
          </a:xfrm>
          <a:prstGeom prst="rect">
            <a:avLst/>
          </a:prstGeom>
        </p:spPr>
      </p:pic>
    </p:spTree>
    <p:extLst>
      <p:ext uri="{BB962C8B-B14F-4D97-AF65-F5344CB8AC3E}">
        <p14:creationId xmlns:p14="http://schemas.microsoft.com/office/powerpoint/2010/main" val="3470600883"/>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object 2">
            <a:extLst>
              <a:ext uri="{FF2B5EF4-FFF2-40B4-BE49-F238E27FC236}">
                <a16:creationId xmlns:a16="http://schemas.microsoft.com/office/drawing/2014/main" id="{D82E7B41-D72D-A62A-16E7-BD6801CD3803}"/>
              </a:ext>
            </a:extLst>
          </p:cNvPr>
          <p:cNvSpPr txBox="1">
            <a:spLocks/>
          </p:cNvSpPr>
          <p:nvPr/>
        </p:nvSpPr>
        <p:spPr>
          <a:xfrm>
            <a:off x="341959" y="4180"/>
            <a:ext cx="7426314" cy="764312"/>
          </a:xfrm>
          <a:prstGeom prst="rect">
            <a:avLst/>
          </a:prstGeom>
        </p:spPr>
        <p:txBody>
          <a:bodyPr vert="horz" wrap="square" lIns="0" tIns="12700" rIns="0" bIns="0" rtlCol="0" anchor="ctr">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marL="12700">
              <a:lnSpc>
                <a:spcPct val="100000"/>
              </a:lnSpc>
              <a:spcBef>
                <a:spcPts val="100"/>
              </a:spcBef>
            </a:pPr>
            <a:r>
              <a:rPr lang="es-ES" sz="2400" spc="-5">
                <a:solidFill>
                  <a:schemeClr val="accent1"/>
                </a:solidFill>
              </a:rPr>
              <a:t>Estado Proyecto Pasto - </a:t>
            </a:r>
            <a:r>
              <a:rPr lang="es-ES" sz="2400" b="1" spc="-5">
                <a:solidFill>
                  <a:schemeClr val="accent1"/>
                </a:solidFill>
              </a:rPr>
              <a:t>Etapa 2</a:t>
            </a:r>
            <a:endParaRPr lang="es-ES" sz="2400" b="1">
              <a:solidFill>
                <a:schemeClr val="accent1"/>
              </a:solidFill>
            </a:endParaRPr>
          </a:p>
          <a:p>
            <a:pPr marL="12700">
              <a:lnSpc>
                <a:spcPct val="100000"/>
              </a:lnSpc>
              <a:spcBef>
                <a:spcPts val="100"/>
              </a:spcBef>
            </a:pPr>
            <a:r>
              <a:rPr lang="es-ES" sz="2400" b="1" spc="-5">
                <a:solidFill>
                  <a:schemeClr val="accent1"/>
                </a:solidFill>
                <a:cs typeface="Calibri Light"/>
              </a:rPr>
              <a:t>Ajuste a  Diseños- Reforzamiento estructural</a:t>
            </a:r>
          </a:p>
        </p:txBody>
      </p:sp>
      <p:sp>
        <p:nvSpPr>
          <p:cNvPr id="6" name="CuadroTexto 5">
            <a:extLst>
              <a:ext uri="{FF2B5EF4-FFF2-40B4-BE49-F238E27FC236}">
                <a16:creationId xmlns:a16="http://schemas.microsoft.com/office/drawing/2014/main" id="{F8CCCF7E-57B9-BCB7-EB1A-C194EBC0985D}"/>
              </a:ext>
            </a:extLst>
          </p:cNvPr>
          <p:cNvSpPr txBox="1"/>
          <p:nvPr/>
        </p:nvSpPr>
        <p:spPr>
          <a:xfrm>
            <a:off x="469160" y="862046"/>
            <a:ext cx="2731240" cy="584775"/>
          </a:xfrm>
          <a:prstGeom prst="rect">
            <a:avLst/>
          </a:prstGeom>
          <a:noFill/>
        </p:spPr>
        <p:txBody>
          <a:bodyPr vert="horz" wrap="square" lIns="91440" tIns="45720" rIns="91440" bIns="45720" anchor="t">
            <a:spAutoFit/>
          </a:bodyPr>
          <a:lstStyle/>
          <a:p>
            <a:r>
              <a:rPr lang="es-ES" sz="1600" b="1">
                <a:solidFill>
                  <a:schemeClr val="accent1"/>
                </a:solidFill>
                <a:latin typeface="+mj-lt"/>
              </a:rPr>
              <a:t>BLOQUE 41A</a:t>
            </a:r>
          </a:p>
          <a:p>
            <a:endParaRPr lang="es-ES" sz="1600">
              <a:solidFill>
                <a:schemeClr val="accent1"/>
              </a:solidFill>
            </a:endParaRPr>
          </a:p>
        </p:txBody>
      </p:sp>
      <p:pic>
        <p:nvPicPr>
          <p:cNvPr id="9" name="Imagen 8">
            <a:extLst>
              <a:ext uri="{FF2B5EF4-FFF2-40B4-BE49-F238E27FC236}">
                <a16:creationId xmlns:a16="http://schemas.microsoft.com/office/drawing/2014/main" id="{8D9575A9-FE58-4AD8-2BD1-DE288BDB3E20}"/>
              </a:ext>
            </a:extLst>
          </p:cNvPr>
          <p:cNvPicPr>
            <a:picLocks noChangeAspect="1"/>
          </p:cNvPicPr>
          <p:nvPr/>
        </p:nvPicPr>
        <p:blipFill>
          <a:blip r:embed="rId2"/>
          <a:stretch>
            <a:fillRect/>
          </a:stretch>
        </p:blipFill>
        <p:spPr>
          <a:xfrm>
            <a:off x="8168286" y="862046"/>
            <a:ext cx="2619375" cy="923925"/>
          </a:xfrm>
          <a:prstGeom prst="rect">
            <a:avLst/>
          </a:prstGeom>
        </p:spPr>
      </p:pic>
      <p:pic>
        <p:nvPicPr>
          <p:cNvPr id="13" name="Imagen 12">
            <a:extLst>
              <a:ext uri="{FF2B5EF4-FFF2-40B4-BE49-F238E27FC236}">
                <a16:creationId xmlns:a16="http://schemas.microsoft.com/office/drawing/2014/main" id="{55FDB6E4-4FA0-3A02-10CF-698D8E381E4B}"/>
              </a:ext>
            </a:extLst>
          </p:cNvPr>
          <p:cNvPicPr>
            <a:picLocks noChangeAspect="1"/>
          </p:cNvPicPr>
          <p:nvPr/>
        </p:nvPicPr>
        <p:blipFill>
          <a:blip r:embed="rId3"/>
          <a:stretch>
            <a:fillRect/>
          </a:stretch>
        </p:blipFill>
        <p:spPr>
          <a:xfrm>
            <a:off x="806193" y="1785971"/>
            <a:ext cx="10362954" cy="4685167"/>
          </a:xfrm>
          <a:prstGeom prst="rect">
            <a:avLst/>
          </a:prstGeom>
        </p:spPr>
      </p:pic>
    </p:spTree>
    <p:extLst>
      <p:ext uri="{BB962C8B-B14F-4D97-AF65-F5344CB8AC3E}">
        <p14:creationId xmlns:p14="http://schemas.microsoft.com/office/powerpoint/2010/main" val="980656737"/>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ángulo 1">
            <a:extLst>
              <a:ext uri="{FF2B5EF4-FFF2-40B4-BE49-F238E27FC236}">
                <a16:creationId xmlns:a16="http://schemas.microsoft.com/office/drawing/2014/main" id="{FEBDD4FD-8260-4D58-B7A6-70586FF7DDE2}"/>
              </a:ext>
            </a:extLst>
          </p:cNvPr>
          <p:cNvSpPr/>
          <p:nvPr/>
        </p:nvSpPr>
        <p:spPr>
          <a:xfrm>
            <a:off x="5783663" y="807417"/>
            <a:ext cx="6315572" cy="5937919"/>
          </a:xfrm>
          <a:prstGeom prst="rect">
            <a:avLst/>
          </a:prstGeom>
          <a:noFill/>
          <a:ln w="25400" cap="flat" cmpd="sng" algn="ctr">
            <a:solidFill>
              <a:srgbClr val="4F81BD">
                <a:shade val="50000"/>
              </a:srgbClr>
            </a:solidFill>
            <a:prstDash val="solid"/>
          </a:ln>
          <a:effectLst/>
        </p:spPr>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s-CO" sz="1800" b="0" i="0" u="none" strike="noStrike" kern="0" cap="none" spc="0" normalizeH="0" baseline="0" noProof="0">
              <a:ln>
                <a:noFill/>
              </a:ln>
              <a:solidFill>
                <a:prstClr val="white"/>
              </a:solidFill>
              <a:effectLst/>
              <a:uLnTx/>
              <a:uFillTx/>
              <a:latin typeface="Calibri"/>
              <a:ea typeface="+mn-ea"/>
              <a:cs typeface="+mn-cs"/>
            </a:endParaRPr>
          </a:p>
        </p:txBody>
      </p:sp>
      <p:sp>
        <p:nvSpPr>
          <p:cNvPr id="3" name="Rectángulo 2">
            <a:extLst>
              <a:ext uri="{FF2B5EF4-FFF2-40B4-BE49-F238E27FC236}">
                <a16:creationId xmlns:a16="http://schemas.microsoft.com/office/drawing/2014/main" id="{A4BBBA8B-14E8-4E57-9AD9-2D45EED2C542}"/>
              </a:ext>
            </a:extLst>
          </p:cNvPr>
          <p:cNvSpPr/>
          <p:nvPr/>
        </p:nvSpPr>
        <p:spPr>
          <a:xfrm>
            <a:off x="448120" y="3171877"/>
            <a:ext cx="5256489" cy="3573460"/>
          </a:xfrm>
          <a:prstGeom prst="rect">
            <a:avLst/>
          </a:prstGeom>
          <a:noFill/>
          <a:ln w="25400" cap="flat" cmpd="sng" algn="ctr">
            <a:solidFill>
              <a:srgbClr val="4F81BD">
                <a:shade val="50000"/>
              </a:srgbClr>
            </a:solidFill>
            <a:prstDash val="solid"/>
          </a:ln>
          <a:effectLst/>
        </p:spPr>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s-CO" sz="1800" b="0" i="0" u="none" strike="noStrike" kern="0" cap="none" spc="0" normalizeH="0" baseline="0" noProof="0">
              <a:ln>
                <a:noFill/>
              </a:ln>
              <a:solidFill>
                <a:prstClr val="white"/>
              </a:solidFill>
              <a:effectLst/>
              <a:uLnTx/>
              <a:uFillTx/>
              <a:latin typeface="Calibri"/>
              <a:ea typeface="+mn-ea"/>
              <a:cs typeface="+mn-cs"/>
            </a:endParaRPr>
          </a:p>
        </p:txBody>
      </p:sp>
      <p:graphicFrame>
        <p:nvGraphicFramePr>
          <p:cNvPr id="4" name="Tabla 3">
            <a:extLst>
              <a:ext uri="{FF2B5EF4-FFF2-40B4-BE49-F238E27FC236}">
                <a16:creationId xmlns:a16="http://schemas.microsoft.com/office/drawing/2014/main" id="{B100FE8D-393B-43A8-8B1F-FAE84E5C8687}"/>
              </a:ext>
            </a:extLst>
          </p:cNvPr>
          <p:cNvGraphicFramePr>
            <a:graphicFrameLocks noGrp="1"/>
          </p:cNvGraphicFramePr>
          <p:nvPr>
            <p:extLst>
              <p:ext uri="{D42A27DB-BD31-4B8C-83A1-F6EECF244321}">
                <p14:modId xmlns:p14="http://schemas.microsoft.com/office/powerpoint/2010/main" val="471413721"/>
              </p:ext>
            </p:extLst>
          </p:nvPr>
        </p:nvGraphicFramePr>
        <p:xfrm>
          <a:off x="448121" y="807417"/>
          <a:ext cx="5256488" cy="2339979"/>
        </p:xfrm>
        <a:graphic>
          <a:graphicData uri="http://schemas.openxmlformats.org/drawingml/2006/table">
            <a:tbl>
              <a:tblPr/>
              <a:tblGrid>
                <a:gridCol w="1178954">
                  <a:extLst>
                    <a:ext uri="{9D8B030D-6E8A-4147-A177-3AD203B41FA5}">
                      <a16:colId xmlns:a16="http://schemas.microsoft.com/office/drawing/2014/main" val="20000"/>
                    </a:ext>
                  </a:extLst>
                </a:gridCol>
                <a:gridCol w="951351">
                  <a:extLst>
                    <a:ext uri="{9D8B030D-6E8A-4147-A177-3AD203B41FA5}">
                      <a16:colId xmlns:a16="http://schemas.microsoft.com/office/drawing/2014/main" val="20001"/>
                    </a:ext>
                  </a:extLst>
                </a:gridCol>
                <a:gridCol w="915065">
                  <a:extLst>
                    <a:ext uri="{9D8B030D-6E8A-4147-A177-3AD203B41FA5}">
                      <a16:colId xmlns:a16="http://schemas.microsoft.com/office/drawing/2014/main" val="1978876319"/>
                    </a:ext>
                  </a:extLst>
                </a:gridCol>
                <a:gridCol w="912271">
                  <a:extLst>
                    <a:ext uri="{9D8B030D-6E8A-4147-A177-3AD203B41FA5}">
                      <a16:colId xmlns:a16="http://schemas.microsoft.com/office/drawing/2014/main" val="20002"/>
                    </a:ext>
                  </a:extLst>
                </a:gridCol>
                <a:gridCol w="762018">
                  <a:extLst>
                    <a:ext uri="{9D8B030D-6E8A-4147-A177-3AD203B41FA5}">
                      <a16:colId xmlns:a16="http://schemas.microsoft.com/office/drawing/2014/main" val="20003"/>
                    </a:ext>
                  </a:extLst>
                </a:gridCol>
                <a:gridCol w="536829">
                  <a:extLst>
                    <a:ext uri="{9D8B030D-6E8A-4147-A177-3AD203B41FA5}">
                      <a16:colId xmlns:a16="http://schemas.microsoft.com/office/drawing/2014/main" val="3158225201"/>
                    </a:ext>
                  </a:extLst>
                </a:gridCol>
              </a:tblGrid>
              <a:tr h="381237">
                <a:tc>
                  <a:txBody>
                    <a:bodyPr/>
                    <a:lstStyle>
                      <a:lvl1pPr marL="0" algn="l" defTabSz="914400" rtl="0" eaLnBrk="1" latinLnBrk="0" hangingPunct="1">
                        <a:defRPr sz="1800" kern="1200">
                          <a:solidFill>
                            <a:schemeClr val="tx1"/>
                          </a:solidFill>
                          <a:latin typeface="Calibri"/>
                        </a:defRPr>
                      </a:lvl1pPr>
                      <a:lvl2pPr marL="457200" algn="l" defTabSz="914400" rtl="0" eaLnBrk="1" latinLnBrk="0" hangingPunct="1">
                        <a:defRPr sz="1800" kern="1200">
                          <a:solidFill>
                            <a:schemeClr val="tx1"/>
                          </a:solidFill>
                          <a:latin typeface="Calibri"/>
                        </a:defRPr>
                      </a:lvl2pPr>
                      <a:lvl3pPr marL="914400" algn="l" defTabSz="914400" rtl="0" eaLnBrk="1" latinLnBrk="0" hangingPunct="1">
                        <a:defRPr sz="1800" kern="1200">
                          <a:solidFill>
                            <a:schemeClr val="tx1"/>
                          </a:solidFill>
                          <a:latin typeface="Calibri"/>
                        </a:defRPr>
                      </a:lvl3pPr>
                      <a:lvl4pPr marL="1371600" algn="l" defTabSz="914400" rtl="0" eaLnBrk="1" latinLnBrk="0" hangingPunct="1">
                        <a:defRPr sz="1800" kern="1200">
                          <a:solidFill>
                            <a:schemeClr val="tx1"/>
                          </a:solidFill>
                          <a:latin typeface="Calibri"/>
                        </a:defRPr>
                      </a:lvl4pPr>
                      <a:lvl5pPr marL="1828800" algn="l" defTabSz="914400" rtl="0" eaLnBrk="1" latinLnBrk="0" hangingPunct="1">
                        <a:defRPr sz="1800" kern="1200">
                          <a:solidFill>
                            <a:schemeClr val="tx1"/>
                          </a:solidFill>
                          <a:latin typeface="Calibri"/>
                        </a:defRPr>
                      </a:lvl5pPr>
                      <a:lvl6pPr marL="2286000" algn="l" defTabSz="914400" rtl="0" eaLnBrk="1" latinLnBrk="0" hangingPunct="1">
                        <a:defRPr sz="1800" kern="1200">
                          <a:solidFill>
                            <a:schemeClr val="tx1"/>
                          </a:solidFill>
                          <a:latin typeface="Calibri"/>
                        </a:defRPr>
                      </a:lvl6pPr>
                      <a:lvl7pPr marL="2743200" algn="l" defTabSz="914400" rtl="0" eaLnBrk="1" latinLnBrk="0" hangingPunct="1">
                        <a:defRPr sz="1800" kern="1200">
                          <a:solidFill>
                            <a:schemeClr val="tx1"/>
                          </a:solidFill>
                          <a:latin typeface="Calibri"/>
                        </a:defRPr>
                      </a:lvl7pPr>
                      <a:lvl8pPr marL="3200400" algn="l" defTabSz="914400" rtl="0" eaLnBrk="1" latinLnBrk="0" hangingPunct="1">
                        <a:defRPr sz="1800" kern="1200">
                          <a:solidFill>
                            <a:schemeClr val="tx1"/>
                          </a:solidFill>
                          <a:latin typeface="Calibri"/>
                        </a:defRPr>
                      </a:lvl8pPr>
                      <a:lvl9pPr marL="3657600" algn="l" defTabSz="914400" rtl="0" eaLnBrk="1" latinLnBrk="0" hangingPunct="1">
                        <a:defRPr sz="1800" kern="1200">
                          <a:solidFill>
                            <a:schemeClr val="tx1"/>
                          </a:solidFill>
                          <a:latin typeface="Calibri"/>
                        </a:defRPr>
                      </a:lvl9pPr>
                    </a:lstStyle>
                    <a:p>
                      <a:pPr algn="ctr" fontAlgn="ctr"/>
                      <a:r>
                        <a:rPr lang="es-CO" sz="1100" b="1" i="0" u="none" strike="noStrike">
                          <a:solidFill>
                            <a:srgbClr val="FFFFFF"/>
                          </a:solidFill>
                          <a:effectLst/>
                          <a:latin typeface="+mn-lt"/>
                        </a:rPr>
                        <a:t>VALOR PROYECTO</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lnTlToBr w="12700" cmpd="sng">
                      <a:noFill/>
                      <a:prstDash val="solid"/>
                    </a:lnTlToBr>
                    <a:lnBlToTr w="12700" cmpd="sng">
                      <a:noFill/>
                      <a:prstDash val="solid"/>
                    </a:lnBlToTr>
                    <a:solidFill>
                      <a:srgbClr val="0070C0"/>
                    </a:solidFill>
                  </a:tcPr>
                </a:tc>
                <a:tc>
                  <a:txBody>
                    <a:bodyPr/>
                    <a:lstStyle>
                      <a:lvl1pPr marL="0" algn="l" defTabSz="914400" rtl="0" eaLnBrk="1" latinLnBrk="0" hangingPunct="1">
                        <a:defRPr sz="1800" kern="1200">
                          <a:solidFill>
                            <a:schemeClr val="tx1"/>
                          </a:solidFill>
                          <a:latin typeface="Calibri"/>
                        </a:defRPr>
                      </a:lvl1pPr>
                      <a:lvl2pPr marL="457200" algn="l" defTabSz="914400" rtl="0" eaLnBrk="1" latinLnBrk="0" hangingPunct="1">
                        <a:defRPr sz="1800" kern="1200">
                          <a:solidFill>
                            <a:schemeClr val="tx1"/>
                          </a:solidFill>
                          <a:latin typeface="Calibri"/>
                        </a:defRPr>
                      </a:lvl2pPr>
                      <a:lvl3pPr marL="914400" algn="l" defTabSz="914400" rtl="0" eaLnBrk="1" latinLnBrk="0" hangingPunct="1">
                        <a:defRPr sz="1800" kern="1200">
                          <a:solidFill>
                            <a:schemeClr val="tx1"/>
                          </a:solidFill>
                          <a:latin typeface="Calibri"/>
                        </a:defRPr>
                      </a:lvl3pPr>
                      <a:lvl4pPr marL="1371600" algn="l" defTabSz="914400" rtl="0" eaLnBrk="1" latinLnBrk="0" hangingPunct="1">
                        <a:defRPr sz="1800" kern="1200">
                          <a:solidFill>
                            <a:schemeClr val="tx1"/>
                          </a:solidFill>
                          <a:latin typeface="Calibri"/>
                        </a:defRPr>
                      </a:lvl4pPr>
                      <a:lvl5pPr marL="1828800" algn="l" defTabSz="914400" rtl="0" eaLnBrk="1" latinLnBrk="0" hangingPunct="1">
                        <a:defRPr sz="1800" kern="1200">
                          <a:solidFill>
                            <a:schemeClr val="tx1"/>
                          </a:solidFill>
                          <a:latin typeface="Calibri"/>
                        </a:defRPr>
                      </a:lvl5pPr>
                      <a:lvl6pPr marL="2286000" algn="l" defTabSz="914400" rtl="0" eaLnBrk="1" latinLnBrk="0" hangingPunct="1">
                        <a:defRPr sz="1800" kern="1200">
                          <a:solidFill>
                            <a:schemeClr val="tx1"/>
                          </a:solidFill>
                          <a:latin typeface="Calibri"/>
                        </a:defRPr>
                      </a:lvl6pPr>
                      <a:lvl7pPr marL="2743200" algn="l" defTabSz="914400" rtl="0" eaLnBrk="1" latinLnBrk="0" hangingPunct="1">
                        <a:defRPr sz="1800" kern="1200">
                          <a:solidFill>
                            <a:schemeClr val="tx1"/>
                          </a:solidFill>
                          <a:latin typeface="Calibri"/>
                        </a:defRPr>
                      </a:lvl7pPr>
                      <a:lvl8pPr marL="3200400" algn="l" defTabSz="914400" rtl="0" eaLnBrk="1" latinLnBrk="0" hangingPunct="1">
                        <a:defRPr sz="1800" kern="1200">
                          <a:solidFill>
                            <a:schemeClr val="tx1"/>
                          </a:solidFill>
                          <a:latin typeface="Calibri"/>
                        </a:defRPr>
                      </a:lvl8pPr>
                      <a:lvl9pPr marL="3657600" algn="l" defTabSz="914400" rtl="0" eaLnBrk="1" latinLnBrk="0" hangingPunct="1">
                        <a:defRPr sz="1800" kern="1200">
                          <a:solidFill>
                            <a:schemeClr val="tx1"/>
                          </a:solidFill>
                          <a:latin typeface="Calibri"/>
                        </a:defRPr>
                      </a:lvl9pPr>
                    </a:lstStyle>
                    <a:p>
                      <a:pPr algn="ctr" fontAlgn="ctr"/>
                      <a:r>
                        <a:rPr lang="es-CO" sz="1100" b="1" i="0" u="none" strike="noStrike">
                          <a:solidFill>
                            <a:srgbClr val="FFFFFF"/>
                          </a:solidFill>
                          <a:effectLst/>
                          <a:latin typeface="+mn-lt"/>
                        </a:rPr>
                        <a:t>FECHA INICIO </a:t>
                      </a:r>
                    </a:p>
                    <a:p>
                      <a:pPr algn="ctr" fontAlgn="ctr"/>
                      <a:r>
                        <a:rPr lang="es-CO" sz="1100" b="1" i="0" u="none" strike="noStrike">
                          <a:solidFill>
                            <a:srgbClr val="FFFFFF"/>
                          </a:solidFill>
                          <a:effectLst/>
                          <a:latin typeface="+mn-lt"/>
                        </a:rPr>
                        <a:t>E2</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lnTlToBr w="12700" cmpd="sng">
                      <a:noFill/>
                      <a:prstDash val="solid"/>
                    </a:lnTlToBr>
                    <a:lnBlToTr w="12700" cmpd="sng">
                      <a:noFill/>
                      <a:prstDash val="solid"/>
                    </a:lnBlToTr>
                    <a:solidFill>
                      <a:srgbClr val="0070C0"/>
                    </a:solidFill>
                  </a:tcPr>
                </a:tc>
                <a:tc>
                  <a:txBody>
                    <a:bodyPr/>
                    <a:lstStyle>
                      <a:lvl1pPr marL="0" algn="l" defTabSz="914400" rtl="0" eaLnBrk="1" latinLnBrk="0" hangingPunct="1">
                        <a:defRPr sz="1800" kern="1200">
                          <a:solidFill>
                            <a:schemeClr val="tx1"/>
                          </a:solidFill>
                          <a:latin typeface="Calibri"/>
                        </a:defRPr>
                      </a:lvl1pPr>
                      <a:lvl2pPr marL="457200" algn="l" defTabSz="914400" rtl="0" eaLnBrk="1" latinLnBrk="0" hangingPunct="1">
                        <a:defRPr sz="1800" kern="1200">
                          <a:solidFill>
                            <a:schemeClr val="tx1"/>
                          </a:solidFill>
                          <a:latin typeface="Calibri"/>
                        </a:defRPr>
                      </a:lvl2pPr>
                      <a:lvl3pPr marL="914400" algn="l" defTabSz="914400" rtl="0" eaLnBrk="1" latinLnBrk="0" hangingPunct="1">
                        <a:defRPr sz="1800" kern="1200">
                          <a:solidFill>
                            <a:schemeClr val="tx1"/>
                          </a:solidFill>
                          <a:latin typeface="Calibri"/>
                        </a:defRPr>
                      </a:lvl3pPr>
                      <a:lvl4pPr marL="1371600" algn="l" defTabSz="914400" rtl="0" eaLnBrk="1" latinLnBrk="0" hangingPunct="1">
                        <a:defRPr sz="1800" kern="1200">
                          <a:solidFill>
                            <a:schemeClr val="tx1"/>
                          </a:solidFill>
                          <a:latin typeface="Calibri"/>
                        </a:defRPr>
                      </a:lvl4pPr>
                      <a:lvl5pPr marL="1828800" algn="l" defTabSz="914400" rtl="0" eaLnBrk="1" latinLnBrk="0" hangingPunct="1">
                        <a:defRPr sz="1800" kern="1200">
                          <a:solidFill>
                            <a:schemeClr val="tx1"/>
                          </a:solidFill>
                          <a:latin typeface="Calibri"/>
                        </a:defRPr>
                      </a:lvl5pPr>
                      <a:lvl6pPr marL="2286000" algn="l" defTabSz="914400" rtl="0" eaLnBrk="1" latinLnBrk="0" hangingPunct="1">
                        <a:defRPr sz="1800" kern="1200">
                          <a:solidFill>
                            <a:schemeClr val="tx1"/>
                          </a:solidFill>
                          <a:latin typeface="Calibri"/>
                        </a:defRPr>
                      </a:lvl6pPr>
                      <a:lvl7pPr marL="2743200" algn="l" defTabSz="914400" rtl="0" eaLnBrk="1" latinLnBrk="0" hangingPunct="1">
                        <a:defRPr sz="1800" kern="1200">
                          <a:solidFill>
                            <a:schemeClr val="tx1"/>
                          </a:solidFill>
                          <a:latin typeface="Calibri"/>
                        </a:defRPr>
                      </a:lvl7pPr>
                      <a:lvl8pPr marL="3200400" algn="l" defTabSz="914400" rtl="0" eaLnBrk="1" latinLnBrk="0" hangingPunct="1">
                        <a:defRPr sz="1800" kern="1200">
                          <a:solidFill>
                            <a:schemeClr val="tx1"/>
                          </a:solidFill>
                          <a:latin typeface="Calibri"/>
                        </a:defRPr>
                      </a:lvl8pPr>
                      <a:lvl9pPr marL="3657600" algn="l" defTabSz="914400" rtl="0" eaLnBrk="1" latinLnBrk="0" hangingPunct="1">
                        <a:defRPr sz="1800" kern="1200">
                          <a:solidFill>
                            <a:schemeClr val="tx1"/>
                          </a:solidFill>
                          <a:latin typeface="Calibri"/>
                        </a:defRPr>
                      </a:lvl9pPr>
                    </a:lstStyle>
                    <a:p>
                      <a:pPr marL="0" marR="0" lvl="0" indent="0" algn="ctr" defTabSz="914400" eaLnBrk="1" fontAlgn="ctr" latinLnBrk="0" hangingPunct="1">
                        <a:lnSpc>
                          <a:spcPct val="100000"/>
                        </a:lnSpc>
                        <a:spcBef>
                          <a:spcPts val="0"/>
                        </a:spcBef>
                        <a:spcAft>
                          <a:spcPts val="0"/>
                        </a:spcAft>
                        <a:buClrTx/>
                        <a:buSzTx/>
                        <a:buFontTx/>
                        <a:buNone/>
                        <a:tabLst/>
                        <a:defRPr/>
                      </a:pPr>
                      <a:r>
                        <a:rPr lang="es-CO" sz="1100" b="1" i="0" u="none" strike="noStrike">
                          <a:solidFill>
                            <a:srgbClr val="FFFFFF"/>
                          </a:solidFill>
                          <a:effectLst/>
                          <a:latin typeface="+mn-lt"/>
                        </a:rPr>
                        <a:t>FECHA FIN </a:t>
                      </a:r>
                    </a:p>
                    <a:p>
                      <a:pPr marL="0" marR="0" lvl="0" indent="0" algn="ctr" defTabSz="914400" eaLnBrk="1" fontAlgn="ctr" latinLnBrk="0" hangingPunct="1">
                        <a:lnSpc>
                          <a:spcPct val="100000"/>
                        </a:lnSpc>
                        <a:spcBef>
                          <a:spcPts val="0"/>
                        </a:spcBef>
                        <a:spcAft>
                          <a:spcPts val="0"/>
                        </a:spcAft>
                        <a:buClrTx/>
                        <a:buSzTx/>
                        <a:buFontTx/>
                        <a:buNone/>
                        <a:tabLst/>
                        <a:defRPr/>
                      </a:pPr>
                      <a:r>
                        <a:rPr lang="es-CO" sz="1100" b="1" i="0" u="none" strike="noStrike">
                          <a:solidFill>
                            <a:srgbClr val="FFFFFF"/>
                          </a:solidFill>
                          <a:effectLst/>
                          <a:latin typeface="+mn-lt"/>
                        </a:rPr>
                        <a:t>E2</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lnTlToBr w="12700" cmpd="sng">
                      <a:noFill/>
                      <a:prstDash val="solid"/>
                    </a:lnTlToBr>
                    <a:lnBlToTr w="12700" cmpd="sng">
                      <a:noFill/>
                      <a:prstDash val="solid"/>
                    </a:lnBlToTr>
                    <a:solidFill>
                      <a:srgbClr val="0070C0"/>
                    </a:solidFill>
                  </a:tcPr>
                </a:tc>
                <a:tc gridSpan="3">
                  <a:txBody>
                    <a:bodyPr/>
                    <a:lstStyle>
                      <a:lvl1pPr marL="0" algn="l" defTabSz="914400" rtl="0" eaLnBrk="1" latinLnBrk="0" hangingPunct="1">
                        <a:defRPr sz="1800" kern="1200">
                          <a:solidFill>
                            <a:schemeClr val="tx1"/>
                          </a:solidFill>
                          <a:latin typeface="Calibri"/>
                        </a:defRPr>
                      </a:lvl1pPr>
                      <a:lvl2pPr marL="457200" algn="l" defTabSz="914400" rtl="0" eaLnBrk="1" latinLnBrk="0" hangingPunct="1">
                        <a:defRPr sz="1800" kern="1200">
                          <a:solidFill>
                            <a:schemeClr val="tx1"/>
                          </a:solidFill>
                          <a:latin typeface="Calibri"/>
                        </a:defRPr>
                      </a:lvl2pPr>
                      <a:lvl3pPr marL="914400" algn="l" defTabSz="914400" rtl="0" eaLnBrk="1" latinLnBrk="0" hangingPunct="1">
                        <a:defRPr sz="1800" kern="1200">
                          <a:solidFill>
                            <a:schemeClr val="tx1"/>
                          </a:solidFill>
                          <a:latin typeface="Calibri"/>
                        </a:defRPr>
                      </a:lvl3pPr>
                      <a:lvl4pPr marL="1371600" algn="l" defTabSz="914400" rtl="0" eaLnBrk="1" latinLnBrk="0" hangingPunct="1">
                        <a:defRPr sz="1800" kern="1200">
                          <a:solidFill>
                            <a:schemeClr val="tx1"/>
                          </a:solidFill>
                          <a:latin typeface="Calibri"/>
                        </a:defRPr>
                      </a:lvl4pPr>
                      <a:lvl5pPr marL="1828800" algn="l" defTabSz="914400" rtl="0" eaLnBrk="1" latinLnBrk="0" hangingPunct="1">
                        <a:defRPr sz="1800" kern="1200">
                          <a:solidFill>
                            <a:schemeClr val="tx1"/>
                          </a:solidFill>
                          <a:latin typeface="Calibri"/>
                        </a:defRPr>
                      </a:lvl5pPr>
                      <a:lvl6pPr marL="2286000" algn="l" defTabSz="914400" rtl="0" eaLnBrk="1" latinLnBrk="0" hangingPunct="1">
                        <a:defRPr sz="1800" kern="1200">
                          <a:solidFill>
                            <a:schemeClr val="tx1"/>
                          </a:solidFill>
                          <a:latin typeface="Calibri"/>
                        </a:defRPr>
                      </a:lvl6pPr>
                      <a:lvl7pPr marL="2743200" algn="l" defTabSz="914400" rtl="0" eaLnBrk="1" latinLnBrk="0" hangingPunct="1">
                        <a:defRPr sz="1800" kern="1200">
                          <a:solidFill>
                            <a:schemeClr val="tx1"/>
                          </a:solidFill>
                          <a:latin typeface="Calibri"/>
                        </a:defRPr>
                      </a:lvl7pPr>
                      <a:lvl8pPr marL="3200400" algn="l" defTabSz="914400" rtl="0" eaLnBrk="1" latinLnBrk="0" hangingPunct="1">
                        <a:defRPr sz="1800" kern="1200">
                          <a:solidFill>
                            <a:schemeClr val="tx1"/>
                          </a:solidFill>
                          <a:latin typeface="Calibri"/>
                        </a:defRPr>
                      </a:lvl8pPr>
                      <a:lvl9pPr marL="3657600" algn="l" defTabSz="914400" rtl="0" eaLnBrk="1" latinLnBrk="0" hangingPunct="1">
                        <a:defRPr sz="1800" kern="1200">
                          <a:solidFill>
                            <a:schemeClr val="tx1"/>
                          </a:solidFill>
                          <a:latin typeface="Calibri"/>
                        </a:defRPr>
                      </a:lvl9pPr>
                    </a:lstStyle>
                    <a:p>
                      <a:pPr algn="ctr" fontAlgn="ctr"/>
                      <a:r>
                        <a:rPr lang="es-ES" sz="1100" b="1" i="0" u="none" strike="noStrike">
                          <a:solidFill>
                            <a:srgbClr val="FFFFFF"/>
                          </a:solidFill>
                          <a:effectLst/>
                          <a:latin typeface="Calibri" panose="020F0502020204030204" pitchFamily="34" charset="0"/>
                        </a:rPr>
                        <a:t>PORCENTAJES DE AVANCE ETAPA  II</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lnTlToBr w="12700" cmpd="sng">
                      <a:noFill/>
                      <a:prstDash val="solid"/>
                    </a:lnTlToBr>
                    <a:lnBlToTr w="12700" cmpd="sng">
                      <a:noFill/>
                      <a:prstDash val="solid"/>
                    </a:lnBlToTr>
                    <a:solidFill>
                      <a:srgbClr val="0070C0"/>
                    </a:solidFill>
                  </a:tcPr>
                </a:tc>
                <a:tc hMerge="1">
                  <a:txBody>
                    <a:bodyPr/>
                    <a:lstStyle/>
                    <a:p>
                      <a:endParaRPr lang="es-CO"/>
                    </a:p>
                  </a:txBody>
                  <a:tcPr/>
                </a:tc>
                <a:tc hMerge="1">
                  <a:txBody>
                    <a:bodyPr/>
                    <a:lstStyle/>
                    <a:p>
                      <a:pPr algn="ctr" fontAlgn="ctr"/>
                      <a:endParaRPr lang="es-ES" sz="1200" b="1" i="0" u="none" strike="noStrike">
                        <a:solidFill>
                          <a:srgbClr val="FFFFFF"/>
                        </a:solidFill>
                        <a:effectLst/>
                        <a:latin typeface="Calibri" panose="020F0502020204030204" pitchFamily="34" charset="0"/>
                      </a:endParaRP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0070C0"/>
                    </a:solidFill>
                  </a:tcPr>
                </a:tc>
                <a:extLst>
                  <a:ext uri="{0D108BD9-81ED-4DB2-BD59-A6C34878D82A}">
                    <a16:rowId xmlns:a16="http://schemas.microsoft.com/office/drawing/2014/main" val="10000"/>
                  </a:ext>
                </a:extLst>
              </a:tr>
              <a:tr h="158642">
                <a:tc rowSpan="2">
                  <a:txBody>
                    <a:bodyPr/>
                    <a:lstStyle>
                      <a:lvl1pPr marL="0" algn="l" defTabSz="914400" rtl="0" eaLnBrk="1" latinLnBrk="0" hangingPunct="1">
                        <a:defRPr sz="1800" kern="1200">
                          <a:solidFill>
                            <a:schemeClr val="tx1"/>
                          </a:solidFill>
                          <a:latin typeface="Calibri"/>
                        </a:defRPr>
                      </a:lvl1pPr>
                      <a:lvl2pPr marL="457200" algn="l" defTabSz="914400" rtl="0" eaLnBrk="1" latinLnBrk="0" hangingPunct="1">
                        <a:defRPr sz="1800" kern="1200">
                          <a:solidFill>
                            <a:schemeClr val="tx1"/>
                          </a:solidFill>
                          <a:latin typeface="Calibri"/>
                        </a:defRPr>
                      </a:lvl2pPr>
                      <a:lvl3pPr marL="914400" algn="l" defTabSz="914400" rtl="0" eaLnBrk="1" latinLnBrk="0" hangingPunct="1">
                        <a:defRPr sz="1800" kern="1200">
                          <a:solidFill>
                            <a:schemeClr val="tx1"/>
                          </a:solidFill>
                          <a:latin typeface="Calibri"/>
                        </a:defRPr>
                      </a:lvl3pPr>
                      <a:lvl4pPr marL="1371600" algn="l" defTabSz="914400" rtl="0" eaLnBrk="1" latinLnBrk="0" hangingPunct="1">
                        <a:defRPr sz="1800" kern="1200">
                          <a:solidFill>
                            <a:schemeClr val="tx1"/>
                          </a:solidFill>
                          <a:latin typeface="Calibri"/>
                        </a:defRPr>
                      </a:lvl4pPr>
                      <a:lvl5pPr marL="1828800" algn="l" defTabSz="914400" rtl="0" eaLnBrk="1" latinLnBrk="0" hangingPunct="1">
                        <a:defRPr sz="1800" kern="1200">
                          <a:solidFill>
                            <a:schemeClr val="tx1"/>
                          </a:solidFill>
                          <a:latin typeface="Calibri"/>
                        </a:defRPr>
                      </a:lvl5pPr>
                      <a:lvl6pPr marL="2286000" algn="l" defTabSz="914400" rtl="0" eaLnBrk="1" latinLnBrk="0" hangingPunct="1">
                        <a:defRPr sz="1800" kern="1200">
                          <a:solidFill>
                            <a:schemeClr val="tx1"/>
                          </a:solidFill>
                          <a:latin typeface="Calibri"/>
                        </a:defRPr>
                      </a:lvl6pPr>
                      <a:lvl7pPr marL="2743200" algn="l" defTabSz="914400" rtl="0" eaLnBrk="1" latinLnBrk="0" hangingPunct="1">
                        <a:defRPr sz="1800" kern="1200">
                          <a:solidFill>
                            <a:schemeClr val="tx1"/>
                          </a:solidFill>
                          <a:latin typeface="Calibri"/>
                        </a:defRPr>
                      </a:lvl7pPr>
                      <a:lvl8pPr marL="3200400" algn="l" defTabSz="914400" rtl="0" eaLnBrk="1" latinLnBrk="0" hangingPunct="1">
                        <a:defRPr sz="1800" kern="1200">
                          <a:solidFill>
                            <a:schemeClr val="tx1"/>
                          </a:solidFill>
                          <a:latin typeface="Calibri"/>
                        </a:defRPr>
                      </a:lvl8pPr>
                      <a:lvl9pPr marL="3657600" algn="l" defTabSz="914400" rtl="0" eaLnBrk="1" latinLnBrk="0" hangingPunct="1">
                        <a:defRPr sz="1800" kern="1200">
                          <a:solidFill>
                            <a:schemeClr val="tx1"/>
                          </a:solidFill>
                          <a:latin typeface="Calibri"/>
                        </a:defRPr>
                      </a:lvl9pPr>
                    </a:lstStyle>
                    <a:p>
                      <a:pPr algn="ctr" fontAlgn="ctr"/>
                      <a:r>
                        <a:rPr lang="es-CO" sz="1100" b="0" i="0" u="none" strike="noStrike">
                          <a:solidFill>
                            <a:srgbClr val="000000"/>
                          </a:solidFill>
                          <a:effectLst/>
                          <a:latin typeface="+mn-lt"/>
                        </a:rPr>
                        <a:t>2.431.385.707</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lnTlToBr w="12700" cmpd="sng">
                      <a:noFill/>
                      <a:prstDash val="solid"/>
                    </a:lnTlToBr>
                    <a:lnBlToTr w="12700" cmpd="sng">
                      <a:noFill/>
                      <a:prstDash val="solid"/>
                    </a:lnBlToTr>
                    <a:noFill/>
                  </a:tcPr>
                </a:tc>
                <a:tc rowSpan="2">
                  <a:txBody>
                    <a:bodyPr/>
                    <a:lstStyle>
                      <a:lvl1pPr marL="0" algn="l" defTabSz="914400" rtl="0" eaLnBrk="1" latinLnBrk="0" hangingPunct="1">
                        <a:defRPr sz="1800" kern="1200">
                          <a:solidFill>
                            <a:schemeClr val="tx1"/>
                          </a:solidFill>
                          <a:latin typeface="Calibri"/>
                        </a:defRPr>
                      </a:lvl1pPr>
                      <a:lvl2pPr marL="457200" algn="l" defTabSz="914400" rtl="0" eaLnBrk="1" latinLnBrk="0" hangingPunct="1">
                        <a:defRPr sz="1800" kern="1200">
                          <a:solidFill>
                            <a:schemeClr val="tx1"/>
                          </a:solidFill>
                          <a:latin typeface="Calibri"/>
                        </a:defRPr>
                      </a:lvl2pPr>
                      <a:lvl3pPr marL="914400" algn="l" defTabSz="914400" rtl="0" eaLnBrk="1" latinLnBrk="0" hangingPunct="1">
                        <a:defRPr sz="1800" kern="1200">
                          <a:solidFill>
                            <a:schemeClr val="tx1"/>
                          </a:solidFill>
                          <a:latin typeface="Calibri"/>
                        </a:defRPr>
                      </a:lvl3pPr>
                      <a:lvl4pPr marL="1371600" algn="l" defTabSz="914400" rtl="0" eaLnBrk="1" latinLnBrk="0" hangingPunct="1">
                        <a:defRPr sz="1800" kern="1200">
                          <a:solidFill>
                            <a:schemeClr val="tx1"/>
                          </a:solidFill>
                          <a:latin typeface="Calibri"/>
                        </a:defRPr>
                      </a:lvl4pPr>
                      <a:lvl5pPr marL="1828800" algn="l" defTabSz="914400" rtl="0" eaLnBrk="1" latinLnBrk="0" hangingPunct="1">
                        <a:defRPr sz="1800" kern="1200">
                          <a:solidFill>
                            <a:schemeClr val="tx1"/>
                          </a:solidFill>
                          <a:latin typeface="Calibri"/>
                        </a:defRPr>
                      </a:lvl5pPr>
                      <a:lvl6pPr marL="2286000" algn="l" defTabSz="914400" rtl="0" eaLnBrk="1" latinLnBrk="0" hangingPunct="1">
                        <a:defRPr sz="1800" kern="1200">
                          <a:solidFill>
                            <a:schemeClr val="tx1"/>
                          </a:solidFill>
                          <a:latin typeface="Calibri"/>
                        </a:defRPr>
                      </a:lvl6pPr>
                      <a:lvl7pPr marL="2743200" algn="l" defTabSz="914400" rtl="0" eaLnBrk="1" latinLnBrk="0" hangingPunct="1">
                        <a:defRPr sz="1800" kern="1200">
                          <a:solidFill>
                            <a:schemeClr val="tx1"/>
                          </a:solidFill>
                          <a:latin typeface="Calibri"/>
                        </a:defRPr>
                      </a:lvl7pPr>
                      <a:lvl8pPr marL="3200400" algn="l" defTabSz="914400" rtl="0" eaLnBrk="1" latinLnBrk="0" hangingPunct="1">
                        <a:defRPr sz="1800" kern="1200">
                          <a:solidFill>
                            <a:schemeClr val="tx1"/>
                          </a:solidFill>
                          <a:latin typeface="Calibri"/>
                        </a:defRPr>
                      </a:lvl8pPr>
                      <a:lvl9pPr marL="3657600" algn="l" defTabSz="914400" rtl="0" eaLnBrk="1" latinLnBrk="0" hangingPunct="1">
                        <a:defRPr sz="1800" kern="1200">
                          <a:solidFill>
                            <a:schemeClr val="tx1"/>
                          </a:solidFill>
                          <a:latin typeface="Calibri"/>
                        </a:defRPr>
                      </a:lvl9pPr>
                    </a:lstStyle>
                    <a:p>
                      <a:pPr algn="ctr" fontAlgn="ctr"/>
                      <a:r>
                        <a:rPr lang="es-CO" sz="1100" b="0" i="0" u="none" strike="noStrike">
                          <a:solidFill>
                            <a:srgbClr val="000000"/>
                          </a:solidFill>
                          <a:effectLst/>
                          <a:latin typeface="+mn-lt"/>
                        </a:rPr>
                        <a:t>04-OCT-2021</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lnTlToBr w="12700" cmpd="sng">
                      <a:noFill/>
                      <a:prstDash val="solid"/>
                    </a:lnTlToBr>
                    <a:lnBlToTr w="12700" cmpd="sng">
                      <a:noFill/>
                      <a:prstDash val="solid"/>
                    </a:lnBlToTr>
                    <a:noFill/>
                  </a:tcPr>
                </a:tc>
                <a:tc rowSpan="2">
                  <a:txBody>
                    <a:bodyPr/>
                    <a:lstStyle>
                      <a:lvl1pPr marL="0" algn="l" defTabSz="914400" rtl="0" eaLnBrk="1" latinLnBrk="0" hangingPunct="1">
                        <a:defRPr sz="1800" kern="1200">
                          <a:solidFill>
                            <a:schemeClr val="tx1"/>
                          </a:solidFill>
                          <a:latin typeface="Calibri"/>
                        </a:defRPr>
                      </a:lvl1pPr>
                      <a:lvl2pPr marL="457200" algn="l" defTabSz="914400" rtl="0" eaLnBrk="1" latinLnBrk="0" hangingPunct="1">
                        <a:defRPr sz="1800" kern="1200">
                          <a:solidFill>
                            <a:schemeClr val="tx1"/>
                          </a:solidFill>
                          <a:latin typeface="Calibri"/>
                        </a:defRPr>
                      </a:lvl2pPr>
                      <a:lvl3pPr marL="914400" algn="l" defTabSz="914400" rtl="0" eaLnBrk="1" latinLnBrk="0" hangingPunct="1">
                        <a:defRPr sz="1800" kern="1200">
                          <a:solidFill>
                            <a:schemeClr val="tx1"/>
                          </a:solidFill>
                          <a:latin typeface="Calibri"/>
                        </a:defRPr>
                      </a:lvl3pPr>
                      <a:lvl4pPr marL="1371600" algn="l" defTabSz="914400" rtl="0" eaLnBrk="1" latinLnBrk="0" hangingPunct="1">
                        <a:defRPr sz="1800" kern="1200">
                          <a:solidFill>
                            <a:schemeClr val="tx1"/>
                          </a:solidFill>
                          <a:latin typeface="Calibri"/>
                        </a:defRPr>
                      </a:lvl4pPr>
                      <a:lvl5pPr marL="1828800" algn="l" defTabSz="914400" rtl="0" eaLnBrk="1" latinLnBrk="0" hangingPunct="1">
                        <a:defRPr sz="1800" kern="1200">
                          <a:solidFill>
                            <a:schemeClr val="tx1"/>
                          </a:solidFill>
                          <a:latin typeface="Calibri"/>
                        </a:defRPr>
                      </a:lvl5pPr>
                      <a:lvl6pPr marL="2286000" algn="l" defTabSz="914400" rtl="0" eaLnBrk="1" latinLnBrk="0" hangingPunct="1">
                        <a:defRPr sz="1800" kern="1200">
                          <a:solidFill>
                            <a:schemeClr val="tx1"/>
                          </a:solidFill>
                          <a:latin typeface="Calibri"/>
                        </a:defRPr>
                      </a:lvl6pPr>
                      <a:lvl7pPr marL="2743200" algn="l" defTabSz="914400" rtl="0" eaLnBrk="1" latinLnBrk="0" hangingPunct="1">
                        <a:defRPr sz="1800" kern="1200">
                          <a:solidFill>
                            <a:schemeClr val="tx1"/>
                          </a:solidFill>
                          <a:latin typeface="Calibri"/>
                        </a:defRPr>
                      </a:lvl7pPr>
                      <a:lvl8pPr marL="3200400" algn="l" defTabSz="914400" rtl="0" eaLnBrk="1" latinLnBrk="0" hangingPunct="1">
                        <a:defRPr sz="1800" kern="1200">
                          <a:solidFill>
                            <a:schemeClr val="tx1"/>
                          </a:solidFill>
                          <a:latin typeface="Calibri"/>
                        </a:defRPr>
                      </a:lvl8pPr>
                      <a:lvl9pPr marL="3657600" algn="l" defTabSz="914400" rtl="0" eaLnBrk="1" latinLnBrk="0" hangingPunct="1">
                        <a:defRPr sz="1800" kern="1200">
                          <a:solidFill>
                            <a:schemeClr val="tx1"/>
                          </a:solidFill>
                          <a:latin typeface="Calibri"/>
                        </a:defRPr>
                      </a:lvl9pPr>
                    </a:lstStyle>
                    <a:p>
                      <a:pPr algn="ctr" fontAlgn="ctr"/>
                      <a:r>
                        <a:rPr lang="es-CO" sz="1100" b="0" i="0" u="none" strike="noStrike">
                          <a:solidFill>
                            <a:srgbClr val="000000"/>
                          </a:solidFill>
                          <a:effectLst/>
                          <a:latin typeface="+mn-lt"/>
                        </a:rPr>
                        <a:t>02-MAYO-2022</a:t>
                      </a:r>
                      <a:endParaRPr lang="es-CO" sz="1100" b="0" i="0" u="none" strike="noStrike">
                        <a:solidFill>
                          <a:srgbClr val="FF0000"/>
                        </a:solidFill>
                        <a:effectLst/>
                        <a:latin typeface="+mn-lt"/>
                      </a:endParaRP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lnTlToBr w="12700" cmpd="sng">
                      <a:noFill/>
                      <a:prstDash val="solid"/>
                    </a:lnTlToBr>
                    <a:lnBlToTr w="12700" cmpd="sng">
                      <a:noFill/>
                      <a:prstDash val="solid"/>
                    </a:lnBlToTr>
                    <a:noFill/>
                  </a:tcPr>
                </a:tc>
                <a:tc>
                  <a:txBody>
                    <a:bodyPr/>
                    <a:lstStyle>
                      <a:lvl1pPr marL="0" algn="l" defTabSz="914400" rtl="0" eaLnBrk="1" latinLnBrk="0" hangingPunct="1">
                        <a:defRPr sz="1800" kern="1200">
                          <a:solidFill>
                            <a:schemeClr val="tx1"/>
                          </a:solidFill>
                          <a:latin typeface="Calibri"/>
                        </a:defRPr>
                      </a:lvl1pPr>
                      <a:lvl2pPr marL="457200" algn="l" defTabSz="914400" rtl="0" eaLnBrk="1" latinLnBrk="0" hangingPunct="1">
                        <a:defRPr sz="1800" kern="1200">
                          <a:solidFill>
                            <a:schemeClr val="tx1"/>
                          </a:solidFill>
                          <a:latin typeface="Calibri"/>
                        </a:defRPr>
                      </a:lvl2pPr>
                      <a:lvl3pPr marL="914400" algn="l" defTabSz="914400" rtl="0" eaLnBrk="1" latinLnBrk="0" hangingPunct="1">
                        <a:defRPr sz="1800" kern="1200">
                          <a:solidFill>
                            <a:schemeClr val="tx1"/>
                          </a:solidFill>
                          <a:latin typeface="Calibri"/>
                        </a:defRPr>
                      </a:lvl3pPr>
                      <a:lvl4pPr marL="1371600" algn="l" defTabSz="914400" rtl="0" eaLnBrk="1" latinLnBrk="0" hangingPunct="1">
                        <a:defRPr sz="1800" kern="1200">
                          <a:solidFill>
                            <a:schemeClr val="tx1"/>
                          </a:solidFill>
                          <a:latin typeface="Calibri"/>
                        </a:defRPr>
                      </a:lvl4pPr>
                      <a:lvl5pPr marL="1828800" algn="l" defTabSz="914400" rtl="0" eaLnBrk="1" latinLnBrk="0" hangingPunct="1">
                        <a:defRPr sz="1800" kern="1200">
                          <a:solidFill>
                            <a:schemeClr val="tx1"/>
                          </a:solidFill>
                          <a:latin typeface="Calibri"/>
                        </a:defRPr>
                      </a:lvl5pPr>
                      <a:lvl6pPr marL="2286000" algn="l" defTabSz="914400" rtl="0" eaLnBrk="1" latinLnBrk="0" hangingPunct="1">
                        <a:defRPr sz="1800" kern="1200">
                          <a:solidFill>
                            <a:schemeClr val="tx1"/>
                          </a:solidFill>
                          <a:latin typeface="Calibri"/>
                        </a:defRPr>
                      </a:lvl6pPr>
                      <a:lvl7pPr marL="2743200" algn="l" defTabSz="914400" rtl="0" eaLnBrk="1" latinLnBrk="0" hangingPunct="1">
                        <a:defRPr sz="1800" kern="1200">
                          <a:solidFill>
                            <a:schemeClr val="tx1"/>
                          </a:solidFill>
                          <a:latin typeface="Calibri"/>
                        </a:defRPr>
                      </a:lvl7pPr>
                      <a:lvl8pPr marL="3200400" algn="l" defTabSz="914400" rtl="0" eaLnBrk="1" latinLnBrk="0" hangingPunct="1">
                        <a:defRPr sz="1800" kern="1200">
                          <a:solidFill>
                            <a:schemeClr val="tx1"/>
                          </a:solidFill>
                          <a:latin typeface="Calibri"/>
                        </a:defRPr>
                      </a:lvl8pPr>
                      <a:lvl9pPr marL="3657600" algn="l" defTabSz="914400" rtl="0" eaLnBrk="1" latinLnBrk="0" hangingPunct="1">
                        <a:defRPr sz="1800" kern="1200">
                          <a:solidFill>
                            <a:schemeClr val="tx1"/>
                          </a:solidFill>
                          <a:latin typeface="Calibri"/>
                        </a:defRPr>
                      </a:lvl9pPr>
                    </a:lstStyle>
                    <a:p>
                      <a:pPr algn="l" fontAlgn="ctr"/>
                      <a:r>
                        <a:rPr lang="es-CO" sz="1100" b="1" i="0" u="none" strike="noStrike">
                          <a:solidFill>
                            <a:srgbClr val="000000"/>
                          </a:solidFill>
                          <a:effectLst/>
                          <a:latin typeface="+mn-lt"/>
                        </a:rPr>
                        <a:t>Programado</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lnTlToBr w="12700" cmpd="sng">
                      <a:noFill/>
                      <a:prstDash val="solid"/>
                    </a:lnTlToBr>
                    <a:lnBlToTr w="12700" cmpd="sng">
                      <a:noFill/>
                      <a:prstDash val="solid"/>
                    </a:lnBlToTr>
                    <a:noFill/>
                  </a:tcPr>
                </a:tc>
                <a:tc>
                  <a:txBody>
                    <a:bodyPr/>
                    <a:lstStyle>
                      <a:lvl1pPr marL="0" algn="l" defTabSz="914400" rtl="0" eaLnBrk="1" latinLnBrk="0" hangingPunct="1">
                        <a:defRPr sz="1800" kern="1200">
                          <a:solidFill>
                            <a:schemeClr val="tx1"/>
                          </a:solidFill>
                          <a:latin typeface="Calibri"/>
                        </a:defRPr>
                      </a:lvl1pPr>
                      <a:lvl2pPr marL="457200" algn="l" defTabSz="914400" rtl="0" eaLnBrk="1" latinLnBrk="0" hangingPunct="1">
                        <a:defRPr sz="1800" kern="1200">
                          <a:solidFill>
                            <a:schemeClr val="tx1"/>
                          </a:solidFill>
                          <a:latin typeface="Calibri"/>
                        </a:defRPr>
                      </a:lvl2pPr>
                      <a:lvl3pPr marL="914400" algn="l" defTabSz="914400" rtl="0" eaLnBrk="1" latinLnBrk="0" hangingPunct="1">
                        <a:defRPr sz="1800" kern="1200">
                          <a:solidFill>
                            <a:schemeClr val="tx1"/>
                          </a:solidFill>
                          <a:latin typeface="Calibri"/>
                        </a:defRPr>
                      </a:lvl3pPr>
                      <a:lvl4pPr marL="1371600" algn="l" defTabSz="914400" rtl="0" eaLnBrk="1" latinLnBrk="0" hangingPunct="1">
                        <a:defRPr sz="1800" kern="1200">
                          <a:solidFill>
                            <a:schemeClr val="tx1"/>
                          </a:solidFill>
                          <a:latin typeface="Calibri"/>
                        </a:defRPr>
                      </a:lvl4pPr>
                      <a:lvl5pPr marL="1828800" algn="l" defTabSz="914400" rtl="0" eaLnBrk="1" latinLnBrk="0" hangingPunct="1">
                        <a:defRPr sz="1800" kern="1200">
                          <a:solidFill>
                            <a:schemeClr val="tx1"/>
                          </a:solidFill>
                          <a:latin typeface="Calibri"/>
                        </a:defRPr>
                      </a:lvl5pPr>
                      <a:lvl6pPr marL="2286000" algn="l" defTabSz="914400" rtl="0" eaLnBrk="1" latinLnBrk="0" hangingPunct="1">
                        <a:defRPr sz="1800" kern="1200">
                          <a:solidFill>
                            <a:schemeClr val="tx1"/>
                          </a:solidFill>
                          <a:latin typeface="Calibri"/>
                        </a:defRPr>
                      </a:lvl6pPr>
                      <a:lvl7pPr marL="2743200" algn="l" defTabSz="914400" rtl="0" eaLnBrk="1" latinLnBrk="0" hangingPunct="1">
                        <a:defRPr sz="1800" kern="1200">
                          <a:solidFill>
                            <a:schemeClr val="tx1"/>
                          </a:solidFill>
                          <a:latin typeface="Calibri"/>
                        </a:defRPr>
                      </a:lvl7pPr>
                      <a:lvl8pPr marL="3200400" algn="l" defTabSz="914400" rtl="0" eaLnBrk="1" latinLnBrk="0" hangingPunct="1">
                        <a:defRPr sz="1800" kern="1200">
                          <a:solidFill>
                            <a:schemeClr val="tx1"/>
                          </a:solidFill>
                          <a:latin typeface="Calibri"/>
                        </a:defRPr>
                      </a:lvl8pPr>
                      <a:lvl9pPr marL="3657600" algn="l" defTabSz="914400" rtl="0" eaLnBrk="1" latinLnBrk="0" hangingPunct="1">
                        <a:defRPr sz="1800" kern="1200">
                          <a:solidFill>
                            <a:schemeClr val="tx1"/>
                          </a:solidFill>
                          <a:latin typeface="Calibri"/>
                        </a:defRPr>
                      </a:lvl9pPr>
                    </a:lstStyle>
                    <a:p>
                      <a:pPr algn="ctr" fontAlgn="ctr"/>
                      <a:r>
                        <a:rPr lang="es-CO" sz="1100" b="0" i="0" u="none" strike="noStrike">
                          <a:solidFill>
                            <a:srgbClr val="000000"/>
                          </a:solidFill>
                          <a:effectLst/>
                          <a:latin typeface="+mn-lt"/>
                        </a:rPr>
                        <a:t>100%</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lnTlToBr w="12700" cmpd="sng">
                      <a:noFill/>
                      <a:prstDash val="solid"/>
                    </a:lnTlToBr>
                    <a:lnBlToTr w="12700" cmpd="sng">
                      <a:noFill/>
                      <a:prstDash val="solid"/>
                    </a:lnBlToTr>
                    <a:noFill/>
                  </a:tcPr>
                </a:tc>
                <a:tc rowSpan="2">
                  <a:txBody>
                    <a:bodyPr/>
                    <a:lstStyle>
                      <a:lvl1pPr marL="0" algn="l" defTabSz="914400" rtl="0" eaLnBrk="1" latinLnBrk="0" hangingPunct="1">
                        <a:defRPr sz="1800" kern="1200">
                          <a:solidFill>
                            <a:schemeClr val="tx1"/>
                          </a:solidFill>
                          <a:latin typeface="Calibri"/>
                        </a:defRPr>
                      </a:lvl1pPr>
                      <a:lvl2pPr marL="457200" algn="l" defTabSz="914400" rtl="0" eaLnBrk="1" latinLnBrk="0" hangingPunct="1">
                        <a:defRPr sz="1800" kern="1200">
                          <a:solidFill>
                            <a:schemeClr val="tx1"/>
                          </a:solidFill>
                          <a:latin typeface="Calibri"/>
                        </a:defRPr>
                      </a:lvl2pPr>
                      <a:lvl3pPr marL="914400" algn="l" defTabSz="914400" rtl="0" eaLnBrk="1" latinLnBrk="0" hangingPunct="1">
                        <a:defRPr sz="1800" kern="1200">
                          <a:solidFill>
                            <a:schemeClr val="tx1"/>
                          </a:solidFill>
                          <a:latin typeface="Calibri"/>
                        </a:defRPr>
                      </a:lvl3pPr>
                      <a:lvl4pPr marL="1371600" algn="l" defTabSz="914400" rtl="0" eaLnBrk="1" latinLnBrk="0" hangingPunct="1">
                        <a:defRPr sz="1800" kern="1200">
                          <a:solidFill>
                            <a:schemeClr val="tx1"/>
                          </a:solidFill>
                          <a:latin typeface="Calibri"/>
                        </a:defRPr>
                      </a:lvl4pPr>
                      <a:lvl5pPr marL="1828800" algn="l" defTabSz="914400" rtl="0" eaLnBrk="1" latinLnBrk="0" hangingPunct="1">
                        <a:defRPr sz="1800" kern="1200">
                          <a:solidFill>
                            <a:schemeClr val="tx1"/>
                          </a:solidFill>
                          <a:latin typeface="Calibri"/>
                        </a:defRPr>
                      </a:lvl5pPr>
                      <a:lvl6pPr marL="2286000" algn="l" defTabSz="914400" rtl="0" eaLnBrk="1" latinLnBrk="0" hangingPunct="1">
                        <a:defRPr sz="1800" kern="1200">
                          <a:solidFill>
                            <a:schemeClr val="tx1"/>
                          </a:solidFill>
                          <a:latin typeface="Calibri"/>
                        </a:defRPr>
                      </a:lvl6pPr>
                      <a:lvl7pPr marL="2743200" algn="l" defTabSz="914400" rtl="0" eaLnBrk="1" latinLnBrk="0" hangingPunct="1">
                        <a:defRPr sz="1800" kern="1200">
                          <a:solidFill>
                            <a:schemeClr val="tx1"/>
                          </a:solidFill>
                          <a:latin typeface="Calibri"/>
                        </a:defRPr>
                      </a:lvl7pPr>
                      <a:lvl8pPr marL="3200400" algn="l" defTabSz="914400" rtl="0" eaLnBrk="1" latinLnBrk="0" hangingPunct="1">
                        <a:defRPr sz="1800" kern="1200">
                          <a:solidFill>
                            <a:schemeClr val="tx1"/>
                          </a:solidFill>
                          <a:latin typeface="Calibri"/>
                        </a:defRPr>
                      </a:lvl8pPr>
                      <a:lvl9pPr marL="3657600" algn="l" defTabSz="914400" rtl="0" eaLnBrk="1" latinLnBrk="0" hangingPunct="1">
                        <a:defRPr sz="1800" kern="1200">
                          <a:solidFill>
                            <a:schemeClr val="tx1"/>
                          </a:solidFill>
                          <a:latin typeface="Calibri"/>
                        </a:defRPr>
                      </a:lvl9pPr>
                    </a:lstStyle>
                    <a:p>
                      <a:pPr algn="ctr" fontAlgn="ctr"/>
                      <a:r>
                        <a:rPr lang="es-CO" sz="1100" b="0" i="0" u="none" strike="noStrike">
                          <a:solidFill>
                            <a:schemeClr val="accent6">
                              <a:lumMod val="75000"/>
                            </a:schemeClr>
                          </a:solidFill>
                          <a:effectLst/>
                          <a:latin typeface="+mn-lt"/>
                        </a:rPr>
                        <a:t>-0,00%</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10001"/>
                  </a:ext>
                </a:extLst>
              </a:tr>
              <a:tr h="0">
                <a:tc vMerge="1">
                  <a:txBody>
                    <a:bodyPr/>
                    <a:lstStyle/>
                    <a:p>
                      <a:endParaRPr lang="es-CO"/>
                    </a:p>
                  </a:txBody>
                  <a:tcPr/>
                </a:tc>
                <a:tc vMerge="1">
                  <a:txBody>
                    <a:bodyPr/>
                    <a:lstStyle/>
                    <a:p>
                      <a:endParaRPr lang="es-CO"/>
                    </a:p>
                  </a:txBody>
                  <a:tcPr/>
                </a:tc>
                <a:tc vMerge="1">
                  <a:txBody>
                    <a:bodyPr/>
                    <a:lstStyle/>
                    <a:p>
                      <a:pPr algn="l" fontAlgn="ctr"/>
                      <a:endParaRPr lang="es-CO" sz="1200" b="1" i="0" u="none" strike="noStrike">
                        <a:solidFill>
                          <a:srgbClr val="000000"/>
                        </a:solidFill>
                        <a:effectLst/>
                        <a:latin typeface="Calibri" panose="020F0502020204030204" pitchFamily="34" charset="0"/>
                      </a:endParaRP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lvl1pPr marL="0" algn="l" defTabSz="914400" rtl="0" eaLnBrk="1" latinLnBrk="0" hangingPunct="1">
                        <a:defRPr sz="1800" kern="1200">
                          <a:solidFill>
                            <a:schemeClr val="tx1"/>
                          </a:solidFill>
                          <a:latin typeface="Calibri"/>
                        </a:defRPr>
                      </a:lvl1pPr>
                      <a:lvl2pPr marL="457200" algn="l" defTabSz="914400" rtl="0" eaLnBrk="1" latinLnBrk="0" hangingPunct="1">
                        <a:defRPr sz="1800" kern="1200">
                          <a:solidFill>
                            <a:schemeClr val="tx1"/>
                          </a:solidFill>
                          <a:latin typeface="Calibri"/>
                        </a:defRPr>
                      </a:lvl2pPr>
                      <a:lvl3pPr marL="914400" algn="l" defTabSz="914400" rtl="0" eaLnBrk="1" latinLnBrk="0" hangingPunct="1">
                        <a:defRPr sz="1800" kern="1200">
                          <a:solidFill>
                            <a:schemeClr val="tx1"/>
                          </a:solidFill>
                          <a:latin typeface="Calibri"/>
                        </a:defRPr>
                      </a:lvl3pPr>
                      <a:lvl4pPr marL="1371600" algn="l" defTabSz="914400" rtl="0" eaLnBrk="1" latinLnBrk="0" hangingPunct="1">
                        <a:defRPr sz="1800" kern="1200">
                          <a:solidFill>
                            <a:schemeClr val="tx1"/>
                          </a:solidFill>
                          <a:latin typeface="Calibri"/>
                        </a:defRPr>
                      </a:lvl4pPr>
                      <a:lvl5pPr marL="1828800" algn="l" defTabSz="914400" rtl="0" eaLnBrk="1" latinLnBrk="0" hangingPunct="1">
                        <a:defRPr sz="1800" kern="1200">
                          <a:solidFill>
                            <a:schemeClr val="tx1"/>
                          </a:solidFill>
                          <a:latin typeface="Calibri"/>
                        </a:defRPr>
                      </a:lvl5pPr>
                      <a:lvl6pPr marL="2286000" algn="l" defTabSz="914400" rtl="0" eaLnBrk="1" latinLnBrk="0" hangingPunct="1">
                        <a:defRPr sz="1800" kern="1200">
                          <a:solidFill>
                            <a:schemeClr val="tx1"/>
                          </a:solidFill>
                          <a:latin typeface="Calibri"/>
                        </a:defRPr>
                      </a:lvl6pPr>
                      <a:lvl7pPr marL="2743200" algn="l" defTabSz="914400" rtl="0" eaLnBrk="1" latinLnBrk="0" hangingPunct="1">
                        <a:defRPr sz="1800" kern="1200">
                          <a:solidFill>
                            <a:schemeClr val="tx1"/>
                          </a:solidFill>
                          <a:latin typeface="Calibri"/>
                        </a:defRPr>
                      </a:lvl7pPr>
                      <a:lvl8pPr marL="3200400" algn="l" defTabSz="914400" rtl="0" eaLnBrk="1" latinLnBrk="0" hangingPunct="1">
                        <a:defRPr sz="1800" kern="1200">
                          <a:solidFill>
                            <a:schemeClr val="tx1"/>
                          </a:solidFill>
                          <a:latin typeface="Calibri"/>
                        </a:defRPr>
                      </a:lvl8pPr>
                      <a:lvl9pPr marL="3657600" algn="l" defTabSz="914400" rtl="0" eaLnBrk="1" latinLnBrk="0" hangingPunct="1">
                        <a:defRPr sz="1800" kern="1200">
                          <a:solidFill>
                            <a:schemeClr val="tx1"/>
                          </a:solidFill>
                          <a:latin typeface="Calibri"/>
                        </a:defRPr>
                      </a:lvl9pPr>
                    </a:lstStyle>
                    <a:p>
                      <a:pPr algn="l" fontAlgn="ctr"/>
                      <a:r>
                        <a:rPr lang="es-CO" sz="1100" b="1" i="0" u="none" strike="noStrike">
                          <a:solidFill>
                            <a:srgbClr val="000000"/>
                          </a:solidFill>
                          <a:effectLst/>
                          <a:latin typeface="+mn-lt"/>
                        </a:rPr>
                        <a:t>Ejecutado</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lnTlToBr w="12700" cmpd="sng">
                      <a:noFill/>
                      <a:prstDash val="solid"/>
                    </a:lnTlToBr>
                    <a:lnBlToTr w="12700" cmpd="sng">
                      <a:noFill/>
                      <a:prstDash val="solid"/>
                    </a:lnBlToTr>
                    <a:noFill/>
                  </a:tcPr>
                </a:tc>
                <a:tc>
                  <a:txBody>
                    <a:bodyPr/>
                    <a:lstStyle>
                      <a:lvl1pPr marL="0" algn="l" defTabSz="914400" rtl="0" eaLnBrk="1" latinLnBrk="0" hangingPunct="1">
                        <a:defRPr sz="1800" kern="1200">
                          <a:solidFill>
                            <a:schemeClr val="tx1"/>
                          </a:solidFill>
                          <a:latin typeface="Calibri"/>
                        </a:defRPr>
                      </a:lvl1pPr>
                      <a:lvl2pPr marL="457200" algn="l" defTabSz="914400" rtl="0" eaLnBrk="1" latinLnBrk="0" hangingPunct="1">
                        <a:defRPr sz="1800" kern="1200">
                          <a:solidFill>
                            <a:schemeClr val="tx1"/>
                          </a:solidFill>
                          <a:latin typeface="Calibri"/>
                        </a:defRPr>
                      </a:lvl2pPr>
                      <a:lvl3pPr marL="914400" algn="l" defTabSz="914400" rtl="0" eaLnBrk="1" latinLnBrk="0" hangingPunct="1">
                        <a:defRPr sz="1800" kern="1200">
                          <a:solidFill>
                            <a:schemeClr val="tx1"/>
                          </a:solidFill>
                          <a:latin typeface="Calibri"/>
                        </a:defRPr>
                      </a:lvl3pPr>
                      <a:lvl4pPr marL="1371600" algn="l" defTabSz="914400" rtl="0" eaLnBrk="1" latinLnBrk="0" hangingPunct="1">
                        <a:defRPr sz="1800" kern="1200">
                          <a:solidFill>
                            <a:schemeClr val="tx1"/>
                          </a:solidFill>
                          <a:latin typeface="Calibri"/>
                        </a:defRPr>
                      </a:lvl4pPr>
                      <a:lvl5pPr marL="1828800" algn="l" defTabSz="914400" rtl="0" eaLnBrk="1" latinLnBrk="0" hangingPunct="1">
                        <a:defRPr sz="1800" kern="1200">
                          <a:solidFill>
                            <a:schemeClr val="tx1"/>
                          </a:solidFill>
                          <a:latin typeface="Calibri"/>
                        </a:defRPr>
                      </a:lvl5pPr>
                      <a:lvl6pPr marL="2286000" algn="l" defTabSz="914400" rtl="0" eaLnBrk="1" latinLnBrk="0" hangingPunct="1">
                        <a:defRPr sz="1800" kern="1200">
                          <a:solidFill>
                            <a:schemeClr val="tx1"/>
                          </a:solidFill>
                          <a:latin typeface="Calibri"/>
                        </a:defRPr>
                      </a:lvl6pPr>
                      <a:lvl7pPr marL="2743200" algn="l" defTabSz="914400" rtl="0" eaLnBrk="1" latinLnBrk="0" hangingPunct="1">
                        <a:defRPr sz="1800" kern="1200">
                          <a:solidFill>
                            <a:schemeClr val="tx1"/>
                          </a:solidFill>
                          <a:latin typeface="Calibri"/>
                        </a:defRPr>
                      </a:lvl7pPr>
                      <a:lvl8pPr marL="3200400" algn="l" defTabSz="914400" rtl="0" eaLnBrk="1" latinLnBrk="0" hangingPunct="1">
                        <a:defRPr sz="1800" kern="1200">
                          <a:solidFill>
                            <a:schemeClr val="tx1"/>
                          </a:solidFill>
                          <a:latin typeface="Calibri"/>
                        </a:defRPr>
                      </a:lvl8pPr>
                      <a:lvl9pPr marL="3657600" algn="l" defTabSz="914400" rtl="0" eaLnBrk="1" latinLnBrk="0" hangingPunct="1">
                        <a:defRPr sz="1800" kern="1200">
                          <a:solidFill>
                            <a:schemeClr val="tx1"/>
                          </a:solidFill>
                          <a:latin typeface="Calibri"/>
                        </a:defRPr>
                      </a:lvl9pPr>
                    </a:lstStyle>
                    <a:p>
                      <a:pPr algn="ctr" fontAlgn="ctr"/>
                      <a:r>
                        <a:rPr lang="es-CO" sz="1100" b="0" i="0" u="none" strike="noStrike">
                          <a:solidFill>
                            <a:srgbClr val="000000"/>
                          </a:solidFill>
                          <a:effectLst/>
                          <a:latin typeface="+mn-lt"/>
                        </a:rPr>
                        <a:t>100%</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lnTlToBr w="12700" cmpd="sng">
                      <a:noFill/>
                      <a:prstDash val="solid"/>
                    </a:lnTlToBr>
                    <a:lnBlToTr w="12700" cmpd="sng">
                      <a:noFill/>
                      <a:prstDash val="solid"/>
                    </a:lnBlToTr>
                    <a:noFill/>
                  </a:tcPr>
                </a:tc>
                <a:tc vMerge="1">
                  <a:txBody>
                    <a:bodyPr/>
                    <a:lstStyle/>
                    <a:p>
                      <a:endParaRPr lang="es-CO"/>
                    </a:p>
                  </a:txBody>
                  <a:tcPr/>
                </a:tc>
                <a:extLst>
                  <a:ext uri="{0D108BD9-81ED-4DB2-BD59-A6C34878D82A}">
                    <a16:rowId xmlns:a16="http://schemas.microsoft.com/office/drawing/2014/main" val="10002"/>
                  </a:ext>
                </a:extLst>
              </a:tr>
              <a:tr h="158882">
                <a:tc>
                  <a:txBody>
                    <a:bodyPr/>
                    <a:lstStyle>
                      <a:lvl1pPr marL="0" algn="l" defTabSz="914400" rtl="0" eaLnBrk="1" latinLnBrk="0" hangingPunct="1">
                        <a:defRPr sz="1800" kern="1200">
                          <a:solidFill>
                            <a:schemeClr val="tx1"/>
                          </a:solidFill>
                          <a:latin typeface="Calibri"/>
                        </a:defRPr>
                      </a:lvl1pPr>
                      <a:lvl2pPr marL="457200" algn="l" defTabSz="914400" rtl="0" eaLnBrk="1" latinLnBrk="0" hangingPunct="1">
                        <a:defRPr sz="1800" kern="1200">
                          <a:solidFill>
                            <a:schemeClr val="tx1"/>
                          </a:solidFill>
                          <a:latin typeface="Calibri"/>
                        </a:defRPr>
                      </a:lvl2pPr>
                      <a:lvl3pPr marL="914400" algn="l" defTabSz="914400" rtl="0" eaLnBrk="1" latinLnBrk="0" hangingPunct="1">
                        <a:defRPr sz="1800" kern="1200">
                          <a:solidFill>
                            <a:schemeClr val="tx1"/>
                          </a:solidFill>
                          <a:latin typeface="Calibri"/>
                        </a:defRPr>
                      </a:lvl3pPr>
                      <a:lvl4pPr marL="1371600" algn="l" defTabSz="914400" rtl="0" eaLnBrk="1" latinLnBrk="0" hangingPunct="1">
                        <a:defRPr sz="1800" kern="1200">
                          <a:solidFill>
                            <a:schemeClr val="tx1"/>
                          </a:solidFill>
                          <a:latin typeface="Calibri"/>
                        </a:defRPr>
                      </a:lvl4pPr>
                      <a:lvl5pPr marL="1828800" algn="l" defTabSz="914400" rtl="0" eaLnBrk="1" latinLnBrk="0" hangingPunct="1">
                        <a:defRPr sz="1800" kern="1200">
                          <a:solidFill>
                            <a:schemeClr val="tx1"/>
                          </a:solidFill>
                          <a:latin typeface="Calibri"/>
                        </a:defRPr>
                      </a:lvl5pPr>
                      <a:lvl6pPr marL="2286000" algn="l" defTabSz="914400" rtl="0" eaLnBrk="1" latinLnBrk="0" hangingPunct="1">
                        <a:defRPr sz="1800" kern="1200">
                          <a:solidFill>
                            <a:schemeClr val="tx1"/>
                          </a:solidFill>
                          <a:latin typeface="Calibri"/>
                        </a:defRPr>
                      </a:lvl6pPr>
                      <a:lvl7pPr marL="2743200" algn="l" defTabSz="914400" rtl="0" eaLnBrk="1" latinLnBrk="0" hangingPunct="1">
                        <a:defRPr sz="1800" kern="1200">
                          <a:solidFill>
                            <a:schemeClr val="tx1"/>
                          </a:solidFill>
                          <a:latin typeface="Calibri"/>
                        </a:defRPr>
                      </a:lvl7pPr>
                      <a:lvl8pPr marL="3200400" algn="l" defTabSz="914400" rtl="0" eaLnBrk="1" latinLnBrk="0" hangingPunct="1">
                        <a:defRPr sz="1800" kern="1200">
                          <a:solidFill>
                            <a:schemeClr val="tx1"/>
                          </a:solidFill>
                          <a:latin typeface="Calibri"/>
                        </a:defRPr>
                      </a:lvl8pPr>
                      <a:lvl9pPr marL="3657600" algn="l" defTabSz="914400" rtl="0" eaLnBrk="1" latinLnBrk="0" hangingPunct="1">
                        <a:defRPr sz="1800" kern="1200">
                          <a:solidFill>
                            <a:schemeClr val="tx1"/>
                          </a:solidFill>
                          <a:latin typeface="Calibri"/>
                        </a:defRPr>
                      </a:lvl9pPr>
                    </a:lstStyle>
                    <a:p>
                      <a:pPr algn="ctr" fontAlgn="ctr"/>
                      <a:endParaRPr lang="es-CO" sz="1100" b="0" i="0" u="none" strike="noStrike">
                        <a:solidFill>
                          <a:srgbClr val="000000"/>
                        </a:solidFill>
                        <a:effectLst/>
                        <a:latin typeface="+mn-lt"/>
                      </a:endParaRP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lnTlToBr w="12700" cmpd="sng">
                      <a:noFill/>
                      <a:prstDash val="solid"/>
                    </a:lnTlToBr>
                    <a:lnBlToTr w="12700" cmpd="sng">
                      <a:noFill/>
                      <a:prstDash val="solid"/>
                    </a:lnBlToTr>
                    <a:noFill/>
                  </a:tcPr>
                </a:tc>
                <a:tc>
                  <a:txBody>
                    <a:bodyPr/>
                    <a:lstStyle>
                      <a:lvl1pPr marL="0" algn="l" defTabSz="914400" rtl="0" eaLnBrk="1" latinLnBrk="0" hangingPunct="1">
                        <a:defRPr sz="1800" kern="1200">
                          <a:solidFill>
                            <a:schemeClr val="tx1"/>
                          </a:solidFill>
                          <a:latin typeface="Calibri"/>
                        </a:defRPr>
                      </a:lvl1pPr>
                      <a:lvl2pPr marL="457200" algn="l" defTabSz="914400" rtl="0" eaLnBrk="1" latinLnBrk="0" hangingPunct="1">
                        <a:defRPr sz="1800" kern="1200">
                          <a:solidFill>
                            <a:schemeClr val="tx1"/>
                          </a:solidFill>
                          <a:latin typeface="Calibri"/>
                        </a:defRPr>
                      </a:lvl2pPr>
                      <a:lvl3pPr marL="914400" algn="l" defTabSz="914400" rtl="0" eaLnBrk="1" latinLnBrk="0" hangingPunct="1">
                        <a:defRPr sz="1800" kern="1200">
                          <a:solidFill>
                            <a:schemeClr val="tx1"/>
                          </a:solidFill>
                          <a:latin typeface="Calibri"/>
                        </a:defRPr>
                      </a:lvl3pPr>
                      <a:lvl4pPr marL="1371600" algn="l" defTabSz="914400" rtl="0" eaLnBrk="1" latinLnBrk="0" hangingPunct="1">
                        <a:defRPr sz="1800" kern="1200">
                          <a:solidFill>
                            <a:schemeClr val="tx1"/>
                          </a:solidFill>
                          <a:latin typeface="Calibri"/>
                        </a:defRPr>
                      </a:lvl4pPr>
                      <a:lvl5pPr marL="1828800" algn="l" defTabSz="914400" rtl="0" eaLnBrk="1" latinLnBrk="0" hangingPunct="1">
                        <a:defRPr sz="1800" kern="1200">
                          <a:solidFill>
                            <a:schemeClr val="tx1"/>
                          </a:solidFill>
                          <a:latin typeface="Calibri"/>
                        </a:defRPr>
                      </a:lvl5pPr>
                      <a:lvl6pPr marL="2286000" algn="l" defTabSz="914400" rtl="0" eaLnBrk="1" latinLnBrk="0" hangingPunct="1">
                        <a:defRPr sz="1800" kern="1200">
                          <a:solidFill>
                            <a:schemeClr val="tx1"/>
                          </a:solidFill>
                          <a:latin typeface="Calibri"/>
                        </a:defRPr>
                      </a:lvl6pPr>
                      <a:lvl7pPr marL="2743200" algn="l" defTabSz="914400" rtl="0" eaLnBrk="1" latinLnBrk="0" hangingPunct="1">
                        <a:defRPr sz="1800" kern="1200">
                          <a:solidFill>
                            <a:schemeClr val="tx1"/>
                          </a:solidFill>
                          <a:latin typeface="Calibri"/>
                        </a:defRPr>
                      </a:lvl7pPr>
                      <a:lvl8pPr marL="3200400" algn="l" defTabSz="914400" rtl="0" eaLnBrk="1" latinLnBrk="0" hangingPunct="1">
                        <a:defRPr sz="1800" kern="1200">
                          <a:solidFill>
                            <a:schemeClr val="tx1"/>
                          </a:solidFill>
                          <a:latin typeface="Calibri"/>
                        </a:defRPr>
                      </a:lvl8pPr>
                      <a:lvl9pPr marL="3657600" algn="l" defTabSz="914400" rtl="0" eaLnBrk="1" latinLnBrk="0" hangingPunct="1">
                        <a:defRPr sz="1800" kern="1200">
                          <a:solidFill>
                            <a:schemeClr val="tx1"/>
                          </a:solidFill>
                          <a:latin typeface="Calibri"/>
                        </a:defRPr>
                      </a:lvl9pPr>
                    </a:lstStyle>
                    <a:p>
                      <a:pPr algn="ctr" fontAlgn="ctr"/>
                      <a:endParaRPr lang="es-CO" sz="1100" b="0" i="0" u="none" strike="noStrike">
                        <a:solidFill>
                          <a:srgbClr val="000000"/>
                        </a:solidFill>
                        <a:effectLst/>
                        <a:latin typeface="+mn-lt"/>
                      </a:endParaRP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lnTlToBr w="12700" cmpd="sng">
                      <a:noFill/>
                      <a:prstDash val="solid"/>
                    </a:lnTlToBr>
                    <a:lnBlToTr w="12700" cmpd="sng">
                      <a:noFill/>
                      <a:prstDash val="solid"/>
                    </a:lnBlToTr>
                    <a:noFill/>
                  </a:tcPr>
                </a:tc>
                <a:tc>
                  <a:txBody>
                    <a:bodyPr/>
                    <a:lstStyle>
                      <a:lvl1pPr marL="0" algn="l" defTabSz="914400" rtl="0" eaLnBrk="1" latinLnBrk="0" hangingPunct="1">
                        <a:defRPr sz="1800" kern="1200">
                          <a:solidFill>
                            <a:schemeClr val="tx1"/>
                          </a:solidFill>
                          <a:latin typeface="Calibri"/>
                        </a:defRPr>
                      </a:lvl1pPr>
                      <a:lvl2pPr marL="457200" algn="l" defTabSz="914400" rtl="0" eaLnBrk="1" latinLnBrk="0" hangingPunct="1">
                        <a:defRPr sz="1800" kern="1200">
                          <a:solidFill>
                            <a:schemeClr val="tx1"/>
                          </a:solidFill>
                          <a:latin typeface="Calibri"/>
                        </a:defRPr>
                      </a:lvl2pPr>
                      <a:lvl3pPr marL="914400" algn="l" defTabSz="914400" rtl="0" eaLnBrk="1" latinLnBrk="0" hangingPunct="1">
                        <a:defRPr sz="1800" kern="1200">
                          <a:solidFill>
                            <a:schemeClr val="tx1"/>
                          </a:solidFill>
                          <a:latin typeface="Calibri"/>
                        </a:defRPr>
                      </a:lvl3pPr>
                      <a:lvl4pPr marL="1371600" algn="l" defTabSz="914400" rtl="0" eaLnBrk="1" latinLnBrk="0" hangingPunct="1">
                        <a:defRPr sz="1800" kern="1200">
                          <a:solidFill>
                            <a:schemeClr val="tx1"/>
                          </a:solidFill>
                          <a:latin typeface="Calibri"/>
                        </a:defRPr>
                      </a:lvl4pPr>
                      <a:lvl5pPr marL="1828800" algn="l" defTabSz="914400" rtl="0" eaLnBrk="1" latinLnBrk="0" hangingPunct="1">
                        <a:defRPr sz="1800" kern="1200">
                          <a:solidFill>
                            <a:schemeClr val="tx1"/>
                          </a:solidFill>
                          <a:latin typeface="Calibri"/>
                        </a:defRPr>
                      </a:lvl5pPr>
                      <a:lvl6pPr marL="2286000" algn="l" defTabSz="914400" rtl="0" eaLnBrk="1" latinLnBrk="0" hangingPunct="1">
                        <a:defRPr sz="1800" kern="1200">
                          <a:solidFill>
                            <a:schemeClr val="tx1"/>
                          </a:solidFill>
                          <a:latin typeface="Calibri"/>
                        </a:defRPr>
                      </a:lvl6pPr>
                      <a:lvl7pPr marL="2743200" algn="l" defTabSz="914400" rtl="0" eaLnBrk="1" latinLnBrk="0" hangingPunct="1">
                        <a:defRPr sz="1800" kern="1200">
                          <a:solidFill>
                            <a:schemeClr val="tx1"/>
                          </a:solidFill>
                          <a:latin typeface="Calibri"/>
                        </a:defRPr>
                      </a:lvl7pPr>
                      <a:lvl8pPr marL="3200400" algn="l" defTabSz="914400" rtl="0" eaLnBrk="1" latinLnBrk="0" hangingPunct="1">
                        <a:defRPr sz="1800" kern="1200">
                          <a:solidFill>
                            <a:schemeClr val="tx1"/>
                          </a:solidFill>
                          <a:latin typeface="Calibri"/>
                        </a:defRPr>
                      </a:lvl8pPr>
                      <a:lvl9pPr marL="3657600" algn="l" defTabSz="914400" rtl="0" eaLnBrk="1" latinLnBrk="0" hangingPunct="1">
                        <a:defRPr sz="1800" kern="1200">
                          <a:solidFill>
                            <a:schemeClr val="tx1"/>
                          </a:solidFill>
                          <a:latin typeface="Calibri"/>
                        </a:defRPr>
                      </a:lvl9pPr>
                    </a:lstStyle>
                    <a:p>
                      <a:pPr algn="l" fontAlgn="ctr"/>
                      <a:endParaRPr lang="es-CO" sz="1100" b="1" i="0" u="none" strike="noStrike">
                        <a:solidFill>
                          <a:srgbClr val="000000"/>
                        </a:solidFill>
                        <a:effectLst/>
                        <a:latin typeface="+mn-lt"/>
                      </a:endParaRP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lnTlToBr w="12700" cmpd="sng">
                      <a:noFill/>
                      <a:prstDash val="solid"/>
                    </a:lnTlToBr>
                    <a:lnBlToTr w="12700" cmpd="sng">
                      <a:noFill/>
                      <a:prstDash val="solid"/>
                    </a:lnBlToTr>
                    <a:noFill/>
                  </a:tcPr>
                </a:tc>
                <a:tc>
                  <a:txBody>
                    <a:bodyPr/>
                    <a:lstStyle>
                      <a:lvl1pPr marL="0" algn="l" defTabSz="914400" rtl="0" eaLnBrk="1" latinLnBrk="0" hangingPunct="1">
                        <a:defRPr sz="1800" kern="1200">
                          <a:solidFill>
                            <a:schemeClr val="tx1"/>
                          </a:solidFill>
                          <a:latin typeface="Calibri"/>
                        </a:defRPr>
                      </a:lvl1pPr>
                      <a:lvl2pPr marL="457200" algn="l" defTabSz="914400" rtl="0" eaLnBrk="1" latinLnBrk="0" hangingPunct="1">
                        <a:defRPr sz="1800" kern="1200">
                          <a:solidFill>
                            <a:schemeClr val="tx1"/>
                          </a:solidFill>
                          <a:latin typeface="Calibri"/>
                        </a:defRPr>
                      </a:lvl2pPr>
                      <a:lvl3pPr marL="914400" algn="l" defTabSz="914400" rtl="0" eaLnBrk="1" latinLnBrk="0" hangingPunct="1">
                        <a:defRPr sz="1800" kern="1200">
                          <a:solidFill>
                            <a:schemeClr val="tx1"/>
                          </a:solidFill>
                          <a:latin typeface="Calibri"/>
                        </a:defRPr>
                      </a:lvl3pPr>
                      <a:lvl4pPr marL="1371600" algn="l" defTabSz="914400" rtl="0" eaLnBrk="1" latinLnBrk="0" hangingPunct="1">
                        <a:defRPr sz="1800" kern="1200">
                          <a:solidFill>
                            <a:schemeClr val="tx1"/>
                          </a:solidFill>
                          <a:latin typeface="Calibri"/>
                        </a:defRPr>
                      </a:lvl4pPr>
                      <a:lvl5pPr marL="1828800" algn="l" defTabSz="914400" rtl="0" eaLnBrk="1" latinLnBrk="0" hangingPunct="1">
                        <a:defRPr sz="1800" kern="1200">
                          <a:solidFill>
                            <a:schemeClr val="tx1"/>
                          </a:solidFill>
                          <a:latin typeface="Calibri"/>
                        </a:defRPr>
                      </a:lvl5pPr>
                      <a:lvl6pPr marL="2286000" algn="l" defTabSz="914400" rtl="0" eaLnBrk="1" latinLnBrk="0" hangingPunct="1">
                        <a:defRPr sz="1800" kern="1200">
                          <a:solidFill>
                            <a:schemeClr val="tx1"/>
                          </a:solidFill>
                          <a:latin typeface="Calibri"/>
                        </a:defRPr>
                      </a:lvl6pPr>
                      <a:lvl7pPr marL="2743200" algn="l" defTabSz="914400" rtl="0" eaLnBrk="1" latinLnBrk="0" hangingPunct="1">
                        <a:defRPr sz="1800" kern="1200">
                          <a:solidFill>
                            <a:schemeClr val="tx1"/>
                          </a:solidFill>
                          <a:latin typeface="Calibri"/>
                        </a:defRPr>
                      </a:lvl7pPr>
                      <a:lvl8pPr marL="3200400" algn="l" defTabSz="914400" rtl="0" eaLnBrk="1" latinLnBrk="0" hangingPunct="1">
                        <a:defRPr sz="1800" kern="1200">
                          <a:solidFill>
                            <a:schemeClr val="tx1"/>
                          </a:solidFill>
                          <a:latin typeface="Calibri"/>
                        </a:defRPr>
                      </a:lvl8pPr>
                      <a:lvl9pPr marL="3657600" algn="l" defTabSz="914400" rtl="0" eaLnBrk="1" latinLnBrk="0" hangingPunct="1">
                        <a:defRPr sz="1800" kern="1200">
                          <a:solidFill>
                            <a:schemeClr val="tx1"/>
                          </a:solidFill>
                          <a:latin typeface="Calibri"/>
                        </a:defRPr>
                      </a:lvl9pPr>
                    </a:lstStyle>
                    <a:p>
                      <a:pPr algn="l" fontAlgn="ctr"/>
                      <a:endParaRPr lang="es-CO" sz="1100" b="1" i="0" u="none" strike="noStrike">
                        <a:solidFill>
                          <a:srgbClr val="000000"/>
                        </a:solidFill>
                        <a:effectLst/>
                        <a:latin typeface="+mn-lt"/>
                      </a:endParaRP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lnTlToBr w="12700" cmpd="sng">
                      <a:noFill/>
                      <a:prstDash val="solid"/>
                    </a:lnTlToBr>
                    <a:lnBlToTr w="12700" cmpd="sng">
                      <a:noFill/>
                      <a:prstDash val="solid"/>
                    </a:lnBlToTr>
                    <a:noFill/>
                  </a:tcPr>
                </a:tc>
                <a:tc>
                  <a:txBody>
                    <a:bodyPr/>
                    <a:lstStyle>
                      <a:lvl1pPr marL="0" algn="l" defTabSz="914400" rtl="0" eaLnBrk="1" latinLnBrk="0" hangingPunct="1">
                        <a:defRPr sz="1800" kern="1200">
                          <a:solidFill>
                            <a:schemeClr val="tx1"/>
                          </a:solidFill>
                          <a:latin typeface="Calibri"/>
                        </a:defRPr>
                      </a:lvl1pPr>
                      <a:lvl2pPr marL="457200" algn="l" defTabSz="914400" rtl="0" eaLnBrk="1" latinLnBrk="0" hangingPunct="1">
                        <a:defRPr sz="1800" kern="1200">
                          <a:solidFill>
                            <a:schemeClr val="tx1"/>
                          </a:solidFill>
                          <a:latin typeface="Calibri"/>
                        </a:defRPr>
                      </a:lvl2pPr>
                      <a:lvl3pPr marL="914400" algn="l" defTabSz="914400" rtl="0" eaLnBrk="1" latinLnBrk="0" hangingPunct="1">
                        <a:defRPr sz="1800" kern="1200">
                          <a:solidFill>
                            <a:schemeClr val="tx1"/>
                          </a:solidFill>
                          <a:latin typeface="Calibri"/>
                        </a:defRPr>
                      </a:lvl3pPr>
                      <a:lvl4pPr marL="1371600" algn="l" defTabSz="914400" rtl="0" eaLnBrk="1" latinLnBrk="0" hangingPunct="1">
                        <a:defRPr sz="1800" kern="1200">
                          <a:solidFill>
                            <a:schemeClr val="tx1"/>
                          </a:solidFill>
                          <a:latin typeface="Calibri"/>
                        </a:defRPr>
                      </a:lvl4pPr>
                      <a:lvl5pPr marL="1828800" algn="l" defTabSz="914400" rtl="0" eaLnBrk="1" latinLnBrk="0" hangingPunct="1">
                        <a:defRPr sz="1800" kern="1200">
                          <a:solidFill>
                            <a:schemeClr val="tx1"/>
                          </a:solidFill>
                          <a:latin typeface="Calibri"/>
                        </a:defRPr>
                      </a:lvl5pPr>
                      <a:lvl6pPr marL="2286000" algn="l" defTabSz="914400" rtl="0" eaLnBrk="1" latinLnBrk="0" hangingPunct="1">
                        <a:defRPr sz="1800" kern="1200">
                          <a:solidFill>
                            <a:schemeClr val="tx1"/>
                          </a:solidFill>
                          <a:latin typeface="Calibri"/>
                        </a:defRPr>
                      </a:lvl6pPr>
                      <a:lvl7pPr marL="2743200" algn="l" defTabSz="914400" rtl="0" eaLnBrk="1" latinLnBrk="0" hangingPunct="1">
                        <a:defRPr sz="1800" kern="1200">
                          <a:solidFill>
                            <a:schemeClr val="tx1"/>
                          </a:solidFill>
                          <a:latin typeface="Calibri"/>
                        </a:defRPr>
                      </a:lvl7pPr>
                      <a:lvl8pPr marL="3200400" algn="l" defTabSz="914400" rtl="0" eaLnBrk="1" latinLnBrk="0" hangingPunct="1">
                        <a:defRPr sz="1800" kern="1200">
                          <a:solidFill>
                            <a:schemeClr val="tx1"/>
                          </a:solidFill>
                          <a:latin typeface="Calibri"/>
                        </a:defRPr>
                      </a:lvl8pPr>
                      <a:lvl9pPr marL="3657600" algn="l" defTabSz="914400" rtl="0" eaLnBrk="1" latinLnBrk="0" hangingPunct="1">
                        <a:defRPr sz="1800" kern="1200">
                          <a:solidFill>
                            <a:schemeClr val="tx1"/>
                          </a:solidFill>
                          <a:latin typeface="Calibri"/>
                        </a:defRPr>
                      </a:lvl9pPr>
                    </a:lstStyle>
                    <a:p>
                      <a:pPr algn="ctr" fontAlgn="ctr"/>
                      <a:endParaRPr lang="es-CO" sz="1100" b="0" i="0" u="none" strike="noStrike">
                        <a:solidFill>
                          <a:srgbClr val="000000"/>
                        </a:solidFill>
                        <a:effectLst/>
                        <a:latin typeface="+mn-lt"/>
                      </a:endParaRP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lnTlToBr w="12700" cmpd="sng">
                      <a:noFill/>
                      <a:prstDash val="solid"/>
                    </a:lnTlToBr>
                    <a:lnBlToTr w="12700" cmpd="sng">
                      <a:noFill/>
                      <a:prstDash val="solid"/>
                    </a:lnBlToTr>
                    <a:noFill/>
                  </a:tcPr>
                </a:tc>
                <a:tc>
                  <a:txBody>
                    <a:bodyPr/>
                    <a:lstStyle>
                      <a:lvl1pPr marL="0" algn="l" defTabSz="914400" rtl="0" eaLnBrk="1" latinLnBrk="0" hangingPunct="1">
                        <a:defRPr sz="1800" kern="1200">
                          <a:solidFill>
                            <a:schemeClr val="tx1"/>
                          </a:solidFill>
                          <a:latin typeface="Calibri"/>
                        </a:defRPr>
                      </a:lvl1pPr>
                      <a:lvl2pPr marL="457200" algn="l" defTabSz="914400" rtl="0" eaLnBrk="1" latinLnBrk="0" hangingPunct="1">
                        <a:defRPr sz="1800" kern="1200">
                          <a:solidFill>
                            <a:schemeClr val="tx1"/>
                          </a:solidFill>
                          <a:latin typeface="Calibri"/>
                        </a:defRPr>
                      </a:lvl2pPr>
                      <a:lvl3pPr marL="914400" algn="l" defTabSz="914400" rtl="0" eaLnBrk="1" latinLnBrk="0" hangingPunct="1">
                        <a:defRPr sz="1800" kern="1200">
                          <a:solidFill>
                            <a:schemeClr val="tx1"/>
                          </a:solidFill>
                          <a:latin typeface="Calibri"/>
                        </a:defRPr>
                      </a:lvl3pPr>
                      <a:lvl4pPr marL="1371600" algn="l" defTabSz="914400" rtl="0" eaLnBrk="1" latinLnBrk="0" hangingPunct="1">
                        <a:defRPr sz="1800" kern="1200">
                          <a:solidFill>
                            <a:schemeClr val="tx1"/>
                          </a:solidFill>
                          <a:latin typeface="Calibri"/>
                        </a:defRPr>
                      </a:lvl4pPr>
                      <a:lvl5pPr marL="1828800" algn="l" defTabSz="914400" rtl="0" eaLnBrk="1" latinLnBrk="0" hangingPunct="1">
                        <a:defRPr sz="1800" kern="1200">
                          <a:solidFill>
                            <a:schemeClr val="tx1"/>
                          </a:solidFill>
                          <a:latin typeface="Calibri"/>
                        </a:defRPr>
                      </a:lvl5pPr>
                      <a:lvl6pPr marL="2286000" algn="l" defTabSz="914400" rtl="0" eaLnBrk="1" latinLnBrk="0" hangingPunct="1">
                        <a:defRPr sz="1800" kern="1200">
                          <a:solidFill>
                            <a:schemeClr val="tx1"/>
                          </a:solidFill>
                          <a:latin typeface="Calibri"/>
                        </a:defRPr>
                      </a:lvl6pPr>
                      <a:lvl7pPr marL="2743200" algn="l" defTabSz="914400" rtl="0" eaLnBrk="1" latinLnBrk="0" hangingPunct="1">
                        <a:defRPr sz="1800" kern="1200">
                          <a:solidFill>
                            <a:schemeClr val="tx1"/>
                          </a:solidFill>
                          <a:latin typeface="Calibri"/>
                        </a:defRPr>
                      </a:lvl7pPr>
                      <a:lvl8pPr marL="3200400" algn="l" defTabSz="914400" rtl="0" eaLnBrk="1" latinLnBrk="0" hangingPunct="1">
                        <a:defRPr sz="1800" kern="1200">
                          <a:solidFill>
                            <a:schemeClr val="tx1"/>
                          </a:solidFill>
                          <a:latin typeface="Calibri"/>
                        </a:defRPr>
                      </a:lvl8pPr>
                      <a:lvl9pPr marL="3657600" algn="l" defTabSz="914400" rtl="0" eaLnBrk="1" latinLnBrk="0" hangingPunct="1">
                        <a:defRPr sz="1800" kern="1200">
                          <a:solidFill>
                            <a:schemeClr val="tx1"/>
                          </a:solidFill>
                          <a:latin typeface="Calibri"/>
                        </a:defRPr>
                      </a:lvl9pPr>
                    </a:lstStyle>
                    <a:p>
                      <a:pPr algn="ctr" fontAlgn="ctr"/>
                      <a:endParaRPr lang="es-CO" sz="1100" b="0" i="0" u="none" strike="noStrike">
                        <a:solidFill>
                          <a:srgbClr val="000000"/>
                        </a:solidFill>
                        <a:effectLst/>
                        <a:latin typeface="+mn-lt"/>
                      </a:endParaRP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491549005"/>
                  </a:ext>
                </a:extLst>
              </a:tr>
              <a:tr h="459561">
                <a:tc>
                  <a:txBody>
                    <a:bodyPr/>
                    <a:lstStyle>
                      <a:lvl1pPr marL="0" algn="l" defTabSz="914400" rtl="0" eaLnBrk="1" latinLnBrk="0" hangingPunct="1">
                        <a:defRPr sz="1800" kern="1200">
                          <a:solidFill>
                            <a:schemeClr val="tx1"/>
                          </a:solidFill>
                          <a:latin typeface="Calibri"/>
                        </a:defRPr>
                      </a:lvl1pPr>
                      <a:lvl2pPr marL="457200" algn="l" defTabSz="914400" rtl="0" eaLnBrk="1" latinLnBrk="0" hangingPunct="1">
                        <a:defRPr sz="1800" kern="1200">
                          <a:solidFill>
                            <a:schemeClr val="tx1"/>
                          </a:solidFill>
                          <a:latin typeface="Calibri"/>
                        </a:defRPr>
                      </a:lvl2pPr>
                      <a:lvl3pPr marL="914400" algn="l" defTabSz="914400" rtl="0" eaLnBrk="1" latinLnBrk="0" hangingPunct="1">
                        <a:defRPr sz="1800" kern="1200">
                          <a:solidFill>
                            <a:schemeClr val="tx1"/>
                          </a:solidFill>
                          <a:latin typeface="Calibri"/>
                        </a:defRPr>
                      </a:lvl3pPr>
                      <a:lvl4pPr marL="1371600" algn="l" defTabSz="914400" rtl="0" eaLnBrk="1" latinLnBrk="0" hangingPunct="1">
                        <a:defRPr sz="1800" kern="1200">
                          <a:solidFill>
                            <a:schemeClr val="tx1"/>
                          </a:solidFill>
                          <a:latin typeface="Calibri"/>
                        </a:defRPr>
                      </a:lvl4pPr>
                      <a:lvl5pPr marL="1828800" algn="l" defTabSz="914400" rtl="0" eaLnBrk="1" latinLnBrk="0" hangingPunct="1">
                        <a:defRPr sz="1800" kern="1200">
                          <a:solidFill>
                            <a:schemeClr val="tx1"/>
                          </a:solidFill>
                          <a:latin typeface="Calibri"/>
                        </a:defRPr>
                      </a:lvl5pPr>
                      <a:lvl6pPr marL="2286000" algn="l" defTabSz="914400" rtl="0" eaLnBrk="1" latinLnBrk="0" hangingPunct="1">
                        <a:defRPr sz="1800" kern="1200">
                          <a:solidFill>
                            <a:schemeClr val="tx1"/>
                          </a:solidFill>
                          <a:latin typeface="Calibri"/>
                        </a:defRPr>
                      </a:lvl6pPr>
                      <a:lvl7pPr marL="2743200" algn="l" defTabSz="914400" rtl="0" eaLnBrk="1" latinLnBrk="0" hangingPunct="1">
                        <a:defRPr sz="1800" kern="1200">
                          <a:solidFill>
                            <a:schemeClr val="tx1"/>
                          </a:solidFill>
                          <a:latin typeface="Calibri"/>
                        </a:defRPr>
                      </a:lvl7pPr>
                      <a:lvl8pPr marL="3200400" algn="l" defTabSz="914400" rtl="0" eaLnBrk="1" latinLnBrk="0" hangingPunct="1">
                        <a:defRPr sz="1800" kern="1200">
                          <a:solidFill>
                            <a:schemeClr val="tx1"/>
                          </a:solidFill>
                          <a:latin typeface="Calibri"/>
                        </a:defRPr>
                      </a:lvl8pPr>
                      <a:lvl9pPr marL="3657600" algn="l" defTabSz="914400" rtl="0" eaLnBrk="1" latinLnBrk="0" hangingPunct="1">
                        <a:defRPr sz="1800" kern="1200">
                          <a:solidFill>
                            <a:schemeClr val="tx1"/>
                          </a:solidFill>
                          <a:latin typeface="Calibri"/>
                        </a:defRPr>
                      </a:lvl9pPr>
                    </a:lstStyle>
                    <a:p>
                      <a:pPr marL="0" algn="ctr" fontAlgn="ctr"/>
                      <a:r>
                        <a:rPr lang="es-CO" sz="1100" b="1" i="0" u="none" strike="noStrike">
                          <a:solidFill>
                            <a:srgbClr val="FFFFFF"/>
                          </a:solidFill>
                          <a:effectLst/>
                          <a:latin typeface="+mn-lt"/>
                          <a:ea typeface="+mn-ea"/>
                          <a:cs typeface="+mn-cs"/>
                        </a:rPr>
                        <a:t>ALCANCE</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lnTlToBr w="12700" cmpd="sng">
                      <a:noFill/>
                      <a:prstDash val="solid"/>
                    </a:lnTlToBr>
                    <a:lnBlToTr w="12700" cmpd="sng">
                      <a:noFill/>
                      <a:prstDash val="solid"/>
                    </a:lnBlToTr>
                    <a:solidFill>
                      <a:srgbClr val="0070C0"/>
                    </a:solidFill>
                  </a:tcPr>
                </a:tc>
                <a:tc>
                  <a:txBody>
                    <a:bodyPr/>
                    <a:lstStyle>
                      <a:lvl1pPr marL="0" algn="l" defTabSz="914400" rtl="0" eaLnBrk="1" latinLnBrk="0" hangingPunct="1">
                        <a:defRPr sz="1800" kern="1200">
                          <a:solidFill>
                            <a:schemeClr val="tx1"/>
                          </a:solidFill>
                          <a:latin typeface="Calibri"/>
                        </a:defRPr>
                      </a:lvl1pPr>
                      <a:lvl2pPr marL="457200" algn="l" defTabSz="914400" rtl="0" eaLnBrk="1" latinLnBrk="0" hangingPunct="1">
                        <a:defRPr sz="1800" kern="1200">
                          <a:solidFill>
                            <a:schemeClr val="tx1"/>
                          </a:solidFill>
                          <a:latin typeface="Calibri"/>
                        </a:defRPr>
                      </a:lvl2pPr>
                      <a:lvl3pPr marL="914400" algn="l" defTabSz="914400" rtl="0" eaLnBrk="1" latinLnBrk="0" hangingPunct="1">
                        <a:defRPr sz="1800" kern="1200">
                          <a:solidFill>
                            <a:schemeClr val="tx1"/>
                          </a:solidFill>
                          <a:latin typeface="Calibri"/>
                        </a:defRPr>
                      </a:lvl3pPr>
                      <a:lvl4pPr marL="1371600" algn="l" defTabSz="914400" rtl="0" eaLnBrk="1" latinLnBrk="0" hangingPunct="1">
                        <a:defRPr sz="1800" kern="1200">
                          <a:solidFill>
                            <a:schemeClr val="tx1"/>
                          </a:solidFill>
                          <a:latin typeface="Calibri"/>
                        </a:defRPr>
                      </a:lvl4pPr>
                      <a:lvl5pPr marL="1828800" algn="l" defTabSz="914400" rtl="0" eaLnBrk="1" latinLnBrk="0" hangingPunct="1">
                        <a:defRPr sz="1800" kern="1200">
                          <a:solidFill>
                            <a:schemeClr val="tx1"/>
                          </a:solidFill>
                          <a:latin typeface="Calibri"/>
                        </a:defRPr>
                      </a:lvl5pPr>
                      <a:lvl6pPr marL="2286000" algn="l" defTabSz="914400" rtl="0" eaLnBrk="1" latinLnBrk="0" hangingPunct="1">
                        <a:defRPr sz="1800" kern="1200">
                          <a:solidFill>
                            <a:schemeClr val="tx1"/>
                          </a:solidFill>
                          <a:latin typeface="Calibri"/>
                        </a:defRPr>
                      </a:lvl6pPr>
                      <a:lvl7pPr marL="2743200" algn="l" defTabSz="914400" rtl="0" eaLnBrk="1" latinLnBrk="0" hangingPunct="1">
                        <a:defRPr sz="1800" kern="1200">
                          <a:solidFill>
                            <a:schemeClr val="tx1"/>
                          </a:solidFill>
                          <a:latin typeface="Calibri"/>
                        </a:defRPr>
                      </a:lvl7pPr>
                      <a:lvl8pPr marL="3200400" algn="l" defTabSz="914400" rtl="0" eaLnBrk="1" latinLnBrk="0" hangingPunct="1">
                        <a:defRPr sz="1800" kern="1200">
                          <a:solidFill>
                            <a:schemeClr val="tx1"/>
                          </a:solidFill>
                          <a:latin typeface="Calibri"/>
                        </a:defRPr>
                      </a:lvl8pPr>
                      <a:lvl9pPr marL="3657600" algn="l" defTabSz="914400" rtl="0" eaLnBrk="1" latinLnBrk="0" hangingPunct="1">
                        <a:defRPr sz="1800" kern="1200">
                          <a:solidFill>
                            <a:schemeClr val="tx1"/>
                          </a:solidFill>
                          <a:latin typeface="Calibri"/>
                        </a:defRPr>
                      </a:lvl9pPr>
                    </a:lstStyle>
                    <a:p>
                      <a:pPr marL="0" algn="ctr" fontAlgn="ctr"/>
                      <a:r>
                        <a:rPr lang="es-CO" sz="1100" b="1" i="0" u="none" strike="noStrike">
                          <a:solidFill>
                            <a:srgbClr val="FFFFFF"/>
                          </a:solidFill>
                          <a:effectLst/>
                          <a:latin typeface="+mn-lt"/>
                          <a:ea typeface="+mn-ea"/>
                          <a:cs typeface="+mn-cs"/>
                        </a:rPr>
                        <a:t>AREA PRIORIZADA</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lnTlToBr w="12700" cmpd="sng">
                      <a:noFill/>
                      <a:prstDash val="solid"/>
                    </a:lnTlToBr>
                    <a:lnBlToTr w="12700" cmpd="sng">
                      <a:noFill/>
                      <a:prstDash val="solid"/>
                    </a:lnBlToTr>
                    <a:solidFill>
                      <a:srgbClr val="0070C0"/>
                    </a:solidFill>
                  </a:tcPr>
                </a:tc>
                <a:tc>
                  <a:txBody>
                    <a:bodyPr/>
                    <a:lstStyle>
                      <a:lvl1pPr marL="0" algn="l" defTabSz="914400" rtl="0" eaLnBrk="1" latinLnBrk="0" hangingPunct="1">
                        <a:defRPr sz="1800" kern="1200">
                          <a:solidFill>
                            <a:schemeClr val="tx1"/>
                          </a:solidFill>
                          <a:latin typeface="Calibri"/>
                        </a:defRPr>
                      </a:lvl1pPr>
                      <a:lvl2pPr marL="457200" algn="l" defTabSz="914400" rtl="0" eaLnBrk="1" latinLnBrk="0" hangingPunct="1">
                        <a:defRPr sz="1800" kern="1200">
                          <a:solidFill>
                            <a:schemeClr val="tx1"/>
                          </a:solidFill>
                          <a:latin typeface="Calibri"/>
                        </a:defRPr>
                      </a:lvl2pPr>
                      <a:lvl3pPr marL="914400" algn="l" defTabSz="914400" rtl="0" eaLnBrk="1" latinLnBrk="0" hangingPunct="1">
                        <a:defRPr sz="1800" kern="1200">
                          <a:solidFill>
                            <a:schemeClr val="tx1"/>
                          </a:solidFill>
                          <a:latin typeface="Calibri"/>
                        </a:defRPr>
                      </a:lvl3pPr>
                      <a:lvl4pPr marL="1371600" algn="l" defTabSz="914400" rtl="0" eaLnBrk="1" latinLnBrk="0" hangingPunct="1">
                        <a:defRPr sz="1800" kern="1200">
                          <a:solidFill>
                            <a:schemeClr val="tx1"/>
                          </a:solidFill>
                          <a:latin typeface="Calibri"/>
                        </a:defRPr>
                      </a:lvl4pPr>
                      <a:lvl5pPr marL="1828800" algn="l" defTabSz="914400" rtl="0" eaLnBrk="1" latinLnBrk="0" hangingPunct="1">
                        <a:defRPr sz="1800" kern="1200">
                          <a:solidFill>
                            <a:schemeClr val="tx1"/>
                          </a:solidFill>
                          <a:latin typeface="Calibri"/>
                        </a:defRPr>
                      </a:lvl5pPr>
                      <a:lvl6pPr marL="2286000" algn="l" defTabSz="914400" rtl="0" eaLnBrk="1" latinLnBrk="0" hangingPunct="1">
                        <a:defRPr sz="1800" kern="1200">
                          <a:solidFill>
                            <a:schemeClr val="tx1"/>
                          </a:solidFill>
                          <a:latin typeface="Calibri"/>
                        </a:defRPr>
                      </a:lvl6pPr>
                      <a:lvl7pPr marL="2743200" algn="l" defTabSz="914400" rtl="0" eaLnBrk="1" latinLnBrk="0" hangingPunct="1">
                        <a:defRPr sz="1800" kern="1200">
                          <a:solidFill>
                            <a:schemeClr val="tx1"/>
                          </a:solidFill>
                          <a:latin typeface="Calibri"/>
                        </a:defRPr>
                      </a:lvl7pPr>
                      <a:lvl8pPr marL="3200400" algn="l" defTabSz="914400" rtl="0" eaLnBrk="1" latinLnBrk="0" hangingPunct="1">
                        <a:defRPr sz="1800" kern="1200">
                          <a:solidFill>
                            <a:schemeClr val="tx1"/>
                          </a:solidFill>
                          <a:latin typeface="Calibri"/>
                        </a:defRPr>
                      </a:lvl8pPr>
                      <a:lvl9pPr marL="3657600" algn="l" defTabSz="914400" rtl="0" eaLnBrk="1" latinLnBrk="0" hangingPunct="1">
                        <a:defRPr sz="1800" kern="1200">
                          <a:solidFill>
                            <a:schemeClr val="tx1"/>
                          </a:solidFill>
                          <a:latin typeface="Calibri"/>
                        </a:defRPr>
                      </a:lvl9pPr>
                    </a:lstStyle>
                    <a:p>
                      <a:pPr marL="0" marR="0" lvl="0" indent="0" algn="ctr" defTabSz="914400" eaLnBrk="1" fontAlgn="ctr" latinLnBrk="0" hangingPunct="1">
                        <a:lnSpc>
                          <a:spcPct val="100000"/>
                        </a:lnSpc>
                        <a:spcBef>
                          <a:spcPts val="0"/>
                        </a:spcBef>
                        <a:spcAft>
                          <a:spcPts val="0"/>
                        </a:spcAft>
                        <a:buClrTx/>
                        <a:buSzTx/>
                        <a:buFontTx/>
                        <a:buNone/>
                        <a:tabLst/>
                        <a:defRPr/>
                      </a:pPr>
                      <a:r>
                        <a:rPr lang="es-CO" sz="1100" b="1" i="0" u="none" strike="noStrike">
                          <a:solidFill>
                            <a:srgbClr val="FFFFFF"/>
                          </a:solidFill>
                          <a:effectLst/>
                          <a:latin typeface="+mn-lt"/>
                          <a:ea typeface="+mn-ea"/>
                          <a:cs typeface="+mn-cs"/>
                        </a:rPr>
                        <a:t>AREA DESARROLLADA</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lnTlToBr w="12700" cmpd="sng">
                      <a:noFill/>
                      <a:prstDash val="solid"/>
                    </a:lnTlToBr>
                    <a:lnBlToTr w="12700" cmpd="sng">
                      <a:noFill/>
                      <a:prstDash val="solid"/>
                    </a:lnBlToTr>
                    <a:solidFill>
                      <a:srgbClr val="0070C0"/>
                    </a:solidFill>
                  </a:tcPr>
                </a:tc>
                <a:tc gridSpan="3">
                  <a:txBody>
                    <a:bodyPr/>
                    <a:lstStyle>
                      <a:lvl1pPr marL="0" algn="l" defTabSz="914400" rtl="0" eaLnBrk="1" latinLnBrk="0" hangingPunct="1">
                        <a:defRPr sz="1800" kern="1200">
                          <a:solidFill>
                            <a:schemeClr val="tx1"/>
                          </a:solidFill>
                          <a:latin typeface="Calibri"/>
                        </a:defRPr>
                      </a:lvl1pPr>
                      <a:lvl2pPr marL="457200" algn="l" defTabSz="914400" rtl="0" eaLnBrk="1" latinLnBrk="0" hangingPunct="1">
                        <a:defRPr sz="1800" kern="1200">
                          <a:solidFill>
                            <a:schemeClr val="tx1"/>
                          </a:solidFill>
                          <a:latin typeface="Calibri"/>
                        </a:defRPr>
                      </a:lvl2pPr>
                      <a:lvl3pPr marL="914400" algn="l" defTabSz="914400" rtl="0" eaLnBrk="1" latinLnBrk="0" hangingPunct="1">
                        <a:defRPr sz="1800" kern="1200">
                          <a:solidFill>
                            <a:schemeClr val="tx1"/>
                          </a:solidFill>
                          <a:latin typeface="Calibri"/>
                        </a:defRPr>
                      </a:lvl3pPr>
                      <a:lvl4pPr marL="1371600" algn="l" defTabSz="914400" rtl="0" eaLnBrk="1" latinLnBrk="0" hangingPunct="1">
                        <a:defRPr sz="1800" kern="1200">
                          <a:solidFill>
                            <a:schemeClr val="tx1"/>
                          </a:solidFill>
                          <a:latin typeface="Calibri"/>
                        </a:defRPr>
                      </a:lvl4pPr>
                      <a:lvl5pPr marL="1828800" algn="l" defTabSz="914400" rtl="0" eaLnBrk="1" latinLnBrk="0" hangingPunct="1">
                        <a:defRPr sz="1800" kern="1200">
                          <a:solidFill>
                            <a:schemeClr val="tx1"/>
                          </a:solidFill>
                          <a:latin typeface="Calibri"/>
                        </a:defRPr>
                      </a:lvl5pPr>
                      <a:lvl6pPr marL="2286000" algn="l" defTabSz="914400" rtl="0" eaLnBrk="1" latinLnBrk="0" hangingPunct="1">
                        <a:defRPr sz="1800" kern="1200">
                          <a:solidFill>
                            <a:schemeClr val="tx1"/>
                          </a:solidFill>
                          <a:latin typeface="Calibri"/>
                        </a:defRPr>
                      </a:lvl6pPr>
                      <a:lvl7pPr marL="2743200" algn="l" defTabSz="914400" rtl="0" eaLnBrk="1" latinLnBrk="0" hangingPunct="1">
                        <a:defRPr sz="1800" kern="1200">
                          <a:solidFill>
                            <a:schemeClr val="tx1"/>
                          </a:solidFill>
                          <a:latin typeface="Calibri"/>
                        </a:defRPr>
                      </a:lvl7pPr>
                      <a:lvl8pPr marL="3200400" algn="l" defTabSz="914400" rtl="0" eaLnBrk="1" latinLnBrk="0" hangingPunct="1">
                        <a:defRPr sz="1800" kern="1200">
                          <a:solidFill>
                            <a:schemeClr val="tx1"/>
                          </a:solidFill>
                          <a:latin typeface="Calibri"/>
                        </a:defRPr>
                      </a:lvl8pPr>
                      <a:lvl9pPr marL="3657600" algn="l" defTabSz="914400" rtl="0" eaLnBrk="1" latinLnBrk="0" hangingPunct="1">
                        <a:defRPr sz="1800" kern="1200">
                          <a:solidFill>
                            <a:schemeClr val="tx1"/>
                          </a:solidFill>
                          <a:latin typeface="Calibri"/>
                        </a:defRPr>
                      </a:lvl9pPr>
                    </a:lstStyle>
                    <a:p>
                      <a:pPr marL="0" algn="ctr" fontAlgn="ctr"/>
                      <a:r>
                        <a:rPr lang="es-CO" sz="1100" b="1" i="0" u="none" strike="noStrike">
                          <a:solidFill>
                            <a:srgbClr val="FFFFFF"/>
                          </a:solidFill>
                          <a:effectLst/>
                          <a:latin typeface="+mn-lt"/>
                          <a:ea typeface="+mn-ea"/>
                          <a:cs typeface="+mn-cs"/>
                        </a:rPr>
                        <a:t>USO</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lnTlToBr w="12700" cmpd="sng">
                      <a:noFill/>
                      <a:prstDash val="solid"/>
                    </a:lnTlToBr>
                    <a:lnBlToTr w="12700" cmpd="sng">
                      <a:noFill/>
                      <a:prstDash val="solid"/>
                    </a:lnBlToTr>
                    <a:solidFill>
                      <a:srgbClr val="0070C0"/>
                    </a:solidFill>
                  </a:tcPr>
                </a:tc>
                <a:tc hMerge="1">
                  <a:txBody>
                    <a:bodyPr/>
                    <a:lstStyle/>
                    <a:p>
                      <a:pPr marL="0" algn="ctr" fontAlgn="ctr"/>
                      <a:endParaRPr lang="es-CO" sz="1200" b="1" i="0" u="none" strike="noStrike">
                        <a:solidFill>
                          <a:srgbClr val="FFFFFF"/>
                        </a:solidFill>
                        <a:effectLst/>
                        <a:latin typeface="Calibri" panose="020F0502020204030204" pitchFamily="34" charset="0"/>
                        <a:ea typeface="+mn-ea"/>
                        <a:cs typeface="+mn-cs"/>
                      </a:endParaRP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0070C0"/>
                    </a:solidFill>
                  </a:tcPr>
                </a:tc>
                <a:tc hMerge="1">
                  <a:txBody>
                    <a:bodyPr/>
                    <a:lstStyle/>
                    <a:p>
                      <a:pPr marL="0" algn="ctr" fontAlgn="ctr"/>
                      <a:endParaRPr lang="es-CO" sz="1200" b="1" i="0" u="none" strike="noStrike">
                        <a:solidFill>
                          <a:srgbClr val="FFFFFF"/>
                        </a:solidFill>
                        <a:effectLst/>
                        <a:latin typeface="Calibri" panose="020F0502020204030204" pitchFamily="34" charset="0"/>
                        <a:ea typeface="+mn-ea"/>
                        <a:cs typeface="+mn-cs"/>
                      </a:endParaRP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0070C0"/>
                    </a:solidFill>
                  </a:tcPr>
                </a:tc>
                <a:extLst>
                  <a:ext uri="{0D108BD9-81ED-4DB2-BD59-A6C34878D82A}">
                    <a16:rowId xmlns:a16="http://schemas.microsoft.com/office/drawing/2014/main" val="4016759698"/>
                  </a:ext>
                </a:extLst>
              </a:tr>
              <a:tr h="158882">
                <a:tc>
                  <a:txBody>
                    <a:bodyPr/>
                    <a:lstStyle>
                      <a:lvl1pPr marL="0" algn="l" defTabSz="914400" rtl="0" eaLnBrk="1" latinLnBrk="0" hangingPunct="1">
                        <a:defRPr sz="1800" kern="1200">
                          <a:solidFill>
                            <a:schemeClr val="tx1"/>
                          </a:solidFill>
                          <a:latin typeface="Calibri"/>
                        </a:defRPr>
                      </a:lvl1pPr>
                      <a:lvl2pPr marL="457200" algn="l" defTabSz="914400" rtl="0" eaLnBrk="1" latinLnBrk="0" hangingPunct="1">
                        <a:defRPr sz="1800" kern="1200">
                          <a:solidFill>
                            <a:schemeClr val="tx1"/>
                          </a:solidFill>
                          <a:latin typeface="Calibri"/>
                        </a:defRPr>
                      </a:lvl2pPr>
                      <a:lvl3pPr marL="914400" algn="l" defTabSz="914400" rtl="0" eaLnBrk="1" latinLnBrk="0" hangingPunct="1">
                        <a:defRPr sz="1800" kern="1200">
                          <a:solidFill>
                            <a:schemeClr val="tx1"/>
                          </a:solidFill>
                          <a:latin typeface="Calibri"/>
                        </a:defRPr>
                      </a:lvl3pPr>
                      <a:lvl4pPr marL="1371600" algn="l" defTabSz="914400" rtl="0" eaLnBrk="1" latinLnBrk="0" hangingPunct="1">
                        <a:defRPr sz="1800" kern="1200">
                          <a:solidFill>
                            <a:schemeClr val="tx1"/>
                          </a:solidFill>
                          <a:latin typeface="Calibri"/>
                        </a:defRPr>
                      </a:lvl4pPr>
                      <a:lvl5pPr marL="1828800" algn="l" defTabSz="914400" rtl="0" eaLnBrk="1" latinLnBrk="0" hangingPunct="1">
                        <a:defRPr sz="1800" kern="1200">
                          <a:solidFill>
                            <a:schemeClr val="tx1"/>
                          </a:solidFill>
                          <a:latin typeface="Calibri"/>
                        </a:defRPr>
                      </a:lvl5pPr>
                      <a:lvl6pPr marL="2286000" algn="l" defTabSz="914400" rtl="0" eaLnBrk="1" latinLnBrk="0" hangingPunct="1">
                        <a:defRPr sz="1800" kern="1200">
                          <a:solidFill>
                            <a:schemeClr val="tx1"/>
                          </a:solidFill>
                          <a:latin typeface="Calibri"/>
                        </a:defRPr>
                      </a:lvl6pPr>
                      <a:lvl7pPr marL="2743200" algn="l" defTabSz="914400" rtl="0" eaLnBrk="1" latinLnBrk="0" hangingPunct="1">
                        <a:defRPr sz="1800" kern="1200">
                          <a:solidFill>
                            <a:schemeClr val="tx1"/>
                          </a:solidFill>
                          <a:latin typeface="Calibri"/>
                        </a:defRPr>
                      </a:lvl7pPr>
                      <a:lvl8pPr marL="3200400" algn="l" defTabSz="914400" rtl="0" eaLnBrk="1" latinLnBrk="0" hangingPunct="1">
                        <a:defRPr sz="1800" kern="1200">
                          <a:solidFill>
                            <a:schemeClr val="tx1"/>
                          </a:solidFill>
                          <a:latin typeface="Calibri"/>
                        </a:defRPr>
                      </a:lvl8pPr>
                      <a:lvl9pPr marL="3657600" algn="l" defTabSz="914400" rtl="0" eaLnBrk="1" latinLnBrk="0" hangingPunct="1">
                        <a:defRPr sz="1800" kern="1200">
                          <a:solidFill>
                            <a:schemeClr val="tx1"/>
                          </a:solidFill>
                          <a:latin typeface="Calibri"/>
                        </a:defRPr>
                      </a:lvl9pPr>
                    </a:lstStyle>
                    <a:p>
                      <a:pPr algn="ctr" fontAlgn="ctr"/>
                      <a:r>
                        <a:rPr lang="es-CO" sz="1100" b="0" i="0" u="none" strike="noStrike">
                          <a:solidFill>
                            <a:srgbClr val="00B050"/>
                          </a:solidFill>
                          <a:effectLst/>
                          <a:latin typeface="+mn-lt"/>
                        </a:rPr>
                        <a:t>KIOSKO - 4</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lnTlToBr w="12700" cmpd="sng">
                      <a:noFill/>
                      <a:prstDash val="solid"/>
                    </a:lnTlToBr>
                    <a:lnBlToTr w="12700" cmpd="sng">
                      <a:noFill/>
                      <a:prstDash val="solid"/>
                    </a:lnBlToTr>
                    <a:noFill/>
                  </a:tcPr>
                </a:tc>
                <a:tc rowSpan="5">
                  <a:txBody>
                    <a:bodyPr/>
                    <a:lstStyle>
                      <a:lvl1pPr marL="0" algn="l" defTabSz="914400" rtl="0" eaLnBrk="1" latinLnBrk="0" hangingPunct="1">
                        <a:defRPr sz="1800" kern="1200">
                          <a:solidFill>
                            <a:schemeClr val="tx1"/>
                          </a:solidFill>
                          <a:latin typeface="Calibri"/>
                        </a:defRPr>
                      </a:lvl1pPr>
                      <a:lvl2pPr marL="457200" algn="l" defTabSz="914400" rtl="0" eaLnBrk="1" latinLnBrk="0" hangingPunct="1">
                        <a:defRPr sz="1800" kern="1200">
                          <a:solidFill>
                            <a:schemeClr val="tx1"/>
                          </a:solidFill>
                          <a:latin typeface="Calibri"/>
                        </a:defRPr>
                      </a:lvl2pPr>
                      <a:lvl3pPr marL="914400" algn="l" defTabSz="914400" rtl="0" eaLnBrk="1" latinLnBrk="0" hangingPunct="1">
                        <a:defRPr sz="1800" kern="1200">
                          <a:solidFill>
                            <a:schemeClr val="tx1"/>
                          </a:solidFill>
                          <a:latin typeface="Calibri"/>
                        </a:defRPr>
                      </a:lvl3pPr>
                      <a:lvl4pPr marL="1371600" algn="l" defTabSz="914400" rtl="0" eaLnBrk="1" latinLnBrk="0" hangingPunct="1">
                        <a:defRPr sz="1800" kern="1200">
                          <a:solidFill>
                            <a:schemeClr val="tx1"/>
                          </a:solidFill>
                          <a:latin typeface="Calibri"/>
                        </a:defRPr>
                      </a:lvl4pPr>
                      <a:lvl5pPr marL="1828800" algn="l" defTabSz="914400" rtl="0" eaLnBrk="1" latinLnBrk="0" hangingPunct="1">
                        <a:defRPr sz="1800" kern="1200">
                          <a:solidFill>
                            <a:schemeClr val="tx1"/>
                          </a:solidFill>
                          <a:latin typeface="Calibri"/>
                        </a:defRPr>
                      </a:lvl5pPr>
                      <a:lvl6pPr marL="2286000" algn="l" defTabSz="914400" rtl="0" eaLnBrk="1" latinLnBrk="0" hangingPunct="1">
                        <a:defRPr sz="1800" kern="1200">
                          <a:solidFill>
                            <a:schemeClr val="tx1"/>
                          </a:solidFill>
                          <a:latin typeface="Calibri"/>
                        </a:defRPr>
                      </a:lvl6pPr>
                      <a:lvl7pPr marL="2743200" algn="l" defTabSz="914400" rtl="0" eaLnBrk="1" latinLnBrk="0" hangingPunct="1">
                        <a:defRPr sz="1800" kern="1200">
                          <a:solidFill>
                            <a:schemeClr val="tx1"/>
                          </a:solidFill>
                          <a:latin typeface="Calibri"/>
                        </a:defRPr>
                      </a:lvl7pPr>
                      <a:lvl8pPr marL="3200400" algn="l" defTabSz="914400" rtl="0" eaLnBrk="1" latinLnBrk="0" hangingPunct="1">
                        <a:defRPr sz="1800" kern="1200">
                          <a:solidFill>
                            <a:schemeClr val="tx1"/>
                          </a:solidFill>
                          <a:latin typeface="Calibri"/>
                        </a:defRPr>
                      </a:lvl8pPr>
                      <a:lvl9pPr marL="3657600" algn="l" defTabSz="914400" rtl="0" eaLnBrk="1" latinLnBrk="0" hangingPunct="1">
                        <a:defRPr sz="1800" kern="1200">
                          <a:solidFill>
                            <a:schemeClr val="tx1"/>
                          </a:solidFill>
                          <a:latin typeface="Calibri"/>
                        </a:defRPr>
                      </a:lvl9pPr>
                    </a:lstStyle>
                    <a:p>
                      <a:pPr algn="ctr" fontAlgn="ctr"/>
                      <a:r>
                        <a:rPr lang="es-CO" sz="1100" b="0" i="0" u="none" strike="noStrike">
                          <a:solidFill>
                            <a:srgbClr val="000000"/>
                          </a:solidFill>
                          <a:effectLst/>
                          <a:latin typeface="+mn-lt"/>
                        </a:rPr>
                        <a:t>1027 M2</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lnTlToBr w="12700" cmpd="sng">
                      <a:noFill/>
                      <a:prstDash val="solid"/>
                    </a:lnTlToBr>
                    <a:lnBlToTr w="12700" cmpd="sng">
                      <a:noFill/>
                      <a:prstDash val="solid"/>
                    </a:lnBlToTr>
                    <a:noFill/>
                  </a:tcPr>
                </a:tc>
                <a:tc>
                  <a:txBody>
                    <a:bodyPr/>
                    <a:lstStyle>
                      <a:lvl1pPr marL="0" algn="l" defTabSz="914400" rtl="0" eaLnBrk="1" latinLnBrk="0" hangingPunct="1">
                        <a:defRPr sz="1800" kern="1200">
                          <a:solidFill>
                            <a:schemeClr val="tx1"/>
                          </a:solidFill>
                          <a:latin typeface="Calibri"/>
                        </a:defRPr>
                      </a:lvl1pPr>
                      <a:lvl2pPr marL="457200" algn="l" defTabSz="914400" rtl="0" eaLnBrk="1" latinLnBrk="0" hangingPunct="1">
                        <a:defRPr sz="1800" kern="1200">
                          <a:solidFill>
                            <a:schemeClr val="tx1"/>
                          </a:solidFill>
                          <a:latin typeface="Calibri"/>
                        </a:defRPr>
                      </a:lvl2pPr>
                      <a:lvl3pPr marL="914400" algn="l" defTabSz="914400" rtl="0" eaLnBrk="1" latinLnBrk="0" hangingPunct="1">
                        <a:defRPr sz="1800" kern="1200">
                          <a:solidFill>
                            <a:schemeClr val="tx1"/>
                          </a:solidFill>
                          <a:latin typeface="Calibri"/>
                        </a:defRPr>
                      </a:lvl3pPr>
                      <a:lvl4pPr marL="1371600" algn="l" defTabSz="914400" rtl="0" eaLnBrk="1" latinLnBrk="0" hangingPunct="1">
                        <a:defRPr sz="1800" kern="1200">
                          <a:solidFill>
                            <a:schemeClr val="tx1"/>
                          </a:solidFill>
                          <a:latin typeface="Calibri"/>
                        </a:defRPr>
                      </a:lvl4pPr>
                      <a:lvl5pPr marL="1828800" algn="l" defTabSz="914400" rtl="0" eaLnBrk="1" latinLnBrk="0" hangingPunct="1">
                        <a:defRPr sz="1800" kern="1200">
                          <a:solidFill>
                            <a:schemeClr val="tx1"/>
                          </a:solidFill>
                          <a:latin typeface="Calibri"/>
                        </a:defRPr>
                      </a:lvl5pPr>
                      <a:lvl6pPr marL="2286000" algn="l" defTabSz="914400" rtl="0" eaLnBrk="1" latinLnBrk="0" hangingPunct="1">
                        <a:defRPr sz="1800" kern="1200">
                          <a:solidFill>
                            <a:schemeClr val="tx1"/>
                          </a:solidFill>
                          <a:latin typeface="Calibri"/>
                        </a:defRPr>
                      </a:lvl6pPr>
                      <a:lvl7pPr marL="2743200" algn="l" defTabSz="914400" rtl="0" eaLnBrk="1" latinLnBrk="0" hangingPunct="1">
                        <a:defRPr sz="1800" kern="1200">
                          <a:solidFill>
                            <a:schemeClr val="tx1"/>
                          </a:solidFill>
                          <a:latin typeface="Calibri"/>
                        </a:defRPr>
                      </a:lvl7pPr>
                      <a:lvl8pPr marL="3200400" algn="l" defTabSz="914400" rtl="0" eaLnBrk="1" latinLnBrk="0" hangingPunct="1">
                        <a:defRPr sz="1800" kern="1200">
                          <a:solidFill>
                            <a:schemeClr val="tx1"/>
                          </a:solidFill>
                          <a:latin typeface="Calibri"/>
                        </a:defRPr>
                      </a:lvl8pPr>
                      <a:lvl9pPr marL="3657600" algn="l" defTabSz="914400" rtl="0" eaLnBrk="1" latinLnBrk="0" hangingPunct="1">
                        <a:defRPr sz="1800" kern="1200">
                          <a:solidFill>
                            <a:schemeClr val="tx1"/>
                          </a:solidFill>
                          <a:latin typeface="Calibri"/>
                        </a:defRPr>
                      </a:lvl9pPr>
                    </a:lstStyle>
                    <a:p>
                      <a:pPr algn="ctr" fontAlgn="ctr"/>
                      <a:r>
                        <a:rPr lang="es-CO" sz="1100" b="0" i="0" u="none" strike="noStrike">
                          <a:solidFill>
                            <a:srgbClr val="00B050"/>
                          </a:solidFill>
                          <a:effectLst/>
                          <a:latin typeface="+mn-lt"/>
                        </a:rPr>
                        <a:t>150.17 M2</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lnTlToBr w="12700" cmpd="sng">
                      <a:noFill/>
                      <a:prstDash val="solid"/>
                    </a:lnTlToBr>
                    <a:lnBlToTr w="12700" cmpd="sng">
                      <a:noFill/>
                      <a:prstDash val="solid"/>
                    </a:lnBlToTr>
                    <a:noFill/>
                  </a:tcPr>
                </a:tc>
                <a:tc gridSpan="3">
                  <a:txBody>
                    <a:bodyPr/>
                    <a:lstStyle>
                      <a:lvl1pPr marL="0" algn="l" defTabSz="914400" rtl="0" eaLnBrk="1" latinLnBrk="0" hangingPunct="1">
                        <a:defRPr sz="1800" kern="1200">
                          <a:solidFill>
                            <a:schemeClr val="tx1"/>
                          </a:solidFill>
                          <a:latin typeface="Calibri"/>
                        </a:defRPr>
                      </a:lvl1pPr>
                      <a:lvl2pPr marL="457200" algn="l" defTabSz="914400" rtl="0" eaLnBrk="1" latinLnBrk="0" hangingPunct="1">
                        <a:defRPr sz="1800" kern="1200">
                          <a:solidFill>
                            <a:schemeClr val="tx1"/>
                          </a:solidFill>
                          <a:latin typeface="Calibri"/>
                        </a:defRPr>
                      </a:lvl2pPr>
                      <a:lvl3pPr marL="914400" algn="l" defTabSz="914400" rtl="0" eaLnBrk="1" latinLnBrk="0" hangingPunct="1">
                        <a:defRPr sz="1800" kern="1200">
                          <a:solidFill>
                            <a:schemeClr val="tx1"/>
                          </a:solidFill>
                          <a:latin typeface="Calibri"/>
                        </a:defRPr>
                      </a:lvl3pPr>
                      <a:lvl4pPr marL="1371600" algn="l" defTabSz="914400" rtl="0" eaLnBrk="1" latinLnBrk="0" hangingPunct="1">
                        <a:defRPr sz="1800" kern="1200">
                          <a:solidFill>
                            <a:schemeClr val="tx1"/>
                          </a:solidFill>
                          <a:latin typeface="Calibri"/>
                        </a:defRPr>
                      </a:lvl4pPr>
                      <a:lvl5pPr marL="1828800" algn="l" defTabSz="914400" rtl="0" eaLnBrk="1" latinLnBrk="0" hangingPunct="1">
                        <a:defRPr sz="1800" kern="1200">
                          <a:solidFill>
                            <a:schemeClr val="tx1"/>
                          </a:solidFill>
                          <a:latin typeface="Calibri"/>
                        </a:defRPr>
                      </a:lvl5pPr>
                      <a:lvl6pPr marL="2286000" algn="l" defTabSz="914400" rtl="0" eaLnBrk="1" latinLnBrk="0" hangingPunct="1">
                        <a:defRPr sz="1800" kern="1200">
                          <a:solidFill>
                            <a:schemeClr val="tx1"/>
                          </a:solidFill>
                          <a:latin typeface="Calibri"/>
                        </a:defRPr>
                      </a:lvl6pPr>
                      <a:lvl7pPr marL="2743200" algn="l" defTabSz="914400" rtl="0" eaLnBrk="1" latinLnBrk="0" hangingPunct="1">
                        <a:defRPr sz="1800" kern="1200">
                          <a:solidFill>
                            <a:schemeClr val="tx1"/>
                          </a:solidFill>
                          <a:latin typeface="Calibri"/>
                        </a:defRPr>
                      </a:lvl7pPr>
                      <a:lvl8pPr marL="3200400" algn="l" defTabSz="914400" rtl="0" eaLnBrk="1" latinLnBrk="0" hangingPunct="1">
                        <a:defRPr sz="1800" kern="1200">
                          <a:solidFill>
                            <a:schemeClr val="tx1"/>
                          </a:solidFill>
                          <a:latin typeface="Calibri"/>
                        </a:defRPr>
                      </a:lvl8pPr>
                      <a:lvl9pPr marL="3657600" algn="l" defTabSz="914400" rtl="0" eaLnBrk="1" latinLnBrk="0" hangingPunct="1">
                        <a:defRPr sz="1800" kern="1200">
                          <a:solidFill>
                            <a:schemeClr val="tx1"/>
                          </a:solidFill>
                          <a:latin typeface="Calibri"/>
                        </a:defRPr>
                      </a:lvl9pPr>
                    </a:lstStyle>
                    <a:p>
                      <a:pPr algn="ctr" fontAlgn="ctr"/>
                      <a:r>
                        <a:rPr lang="es-CO" sz="1100" b="0" i="0" u="none" strike="noStrike">
                          <a:solidFill>
                            <a:srgbClr val="00B050"/>
                          </a:solidFill>
                          <a:effectLst/>
                          <a:latin typeface="+mn-lt"/>
                        </a:rPr>
                        <a:t>Aula de Instructores</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lnTlToBr w="12700" cmpd="sng">
                      <a:noFill/>
                      <a:prstDash val="solid"/>
                    </a:lnTlToBr>
                    <a:lnBlToTr w="12700" cmpd="sng">
                      <a:noFill/>
                      <a:prstDash val="solid"/>
                    </a:lnBlToTr>
                    <a:noFill/>
                  </a:tcPr>
                </a:tc>
                <a:tc hMerge="1">
                  <a:txBody>
                    <a:bodyPr/>
                    <a:lstStyle/>
                    <a:p>
                      <a:pPr algn="ctr" fontAlgn="ctr"/>
                      <a:endParaRPr lang="es-CO" sz="1200" b="0" i="0" u="none" strike="noStrike">
                        <a:solidFill>
                          <a:srgbClr val="000000"/>
                        </a:solidFill>
                        <a:effectLst/>
                        <a:latin typeface="Calibri" panose="020F0502020204030204" pitchFamily="34" charset="0"/>
                      </a:endParaRP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hMerge="1">
                  <a:txBody>
                    <a:bodyPr/>
                    <a:lstStyle/>
                    <a:p>
                      <a:pPr algn="ctr" fontAlgn="ctr"/>
                      <a:endParaRPr lang="es-CO" sz="1200" b="0" i="0" u="none" strike="noStrike">
                        <a:solidFill>
                          <a:srgbClr val="000000"/>
                        </a:solidFill>
                        <a:effectLst/>
                        <a:latin typeface="Calibri" panose="020F0502020204030204" pitchFamily="34" charset="0"/>
                      </a:endParaRP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3229802230"/>
                  </a:ext>
                </a:extLst>
              </a:tr>
              <a:tr h="158882">
                <a:tc>
                  <a:txBody>
                    <a:bodyPr/>
                    <a:lstStyle>
                      <a:lvl1pPr marL="0" algn="l" defTabSz="914400" rtl="0" eaLnBrk="1" latinLnBrk="0" hangingPunct="1">
                        <a:defRPr sz="1800" kern="1200">
                          <a:solidFill>
                            <a:schemeClr val="tx1"/>
                          </a:solidFill>
                          <a:latin typeface="Calibri"/>
                        </a:defRPr>
                      </a:lvl1pPr>
                      <a:lvl2pPr marL="457200" algn="l" defTabSz="914400" rtl="0" eaLnBrk="1" latinLnBrk="0" hangingPunct="1">
                        <a:defRPr sz="1800" kern="1200">
                          <a:solidFill>
                            <a:schemeClr val="tx1"/>
                          </a:solidFill>
                          <a:latin typeface="Calibri"/>
                        </a:defRPr>
                      </a:lvl2pPr>
                      <a:lvl3pPr marL="914400" algn="l" defTabSz="914400" rtl="0" eaLnBrk="1" latinLnBrk="0" hangingPunct="1">
                        <a:defRPr sz="1800" kern="1200">
                          <a:solidFill>
                            <a:schemeClr val="tx1"/>
                          </a:solidFill>
                          <a:latin typeface="Calibri"/>
                        </a:defRPr>
                      </a:lvl3pPr>
                      <a:lvl4pPr marL="1371600" algn="l" defTabSz="914400" rtl="0" eaLnBrk="1" latinLnBrk="0" hangingPunct="1">
                        <a:defRPr sz="1800" kern="1200">
                          <a:solidFill>
                            <a:schemeClr val="tx1"/>
                          </a:solidFill>
                          <a:latin typeface="Calibri"/>
                        </a:defRPr>
                      </a:lvl4pPr>
                      <a:lvl5pPr marL="1828800" algn="l" defTabSz="914400" rtl="0" eaLnBrk="1" latinLnBrk="0" hangingPunct="1">
                        <a:defRPr sz="1800" kern="1200">
                          <a:solidFill>
                            <a:schemeClr val="tx1"/>
                          </a:solidFill>
                          <a:latin typeface="Calibri"/>
                        </a:defRPr>
                      </a:lvl5pPr>
                      <a:lvl6pPr marL="2286000" algn="l" defTabSz="914400" rtl="0" eaLnBrk="1" latinLnBrk="0" hangingPunct="1">
                        <a:defRPr sz="1800" kern="1200">
                          <a:solidFill>
                            <a:schemeClr val="tx1"/>
                          </a:solidFill>
                          <a:latin typeface="Calibri"/>
                        </a:defRPr>
                      </a:lvl6pPr>
                      <a:lvl7pPr marL="2743200" algn="l" defTabSz="914400" rtl="0" eaLnBrk="1" latinLnBrk="0" hangingPunct="1">
                        <a:defRPr sz="1800" kern="1200">
                          <a:solidFill>
                            <a:schemeClr val="tx1"/>
                          </a:solidFill>
                          <a:latin typeface="Calibri"/>
                        </a:defRPr>
                      </a:lvl7pPr>
                      <a:lvl8pPr marL="3200400" algn="l" defTabSz="914400" rtl="0" eaLnBrk="1" latinLnBrk="0" hangingPunct="1">
                        <a:defRPr sz="1800" kern="1200">
                          <a:solidFill>
                            <a:schemeClr val="tx1"/>
                          </a:solidFill>
                          <a:latin typeface="Calibri"/>
                        </a:defRPr>
                      </a:lvl8pPr>
                      <a:lvl9pPr marL="3657600" algn="l" defTabSz="914400" rtl="0" eaLnBrk="1" latinLnBrk="0" hangingPunct="1">
                        <a:defRPr sz="1800" kern="1200">
                          <a:solidFill>
                            <a:schemeClr val="tx1"/>
                          </a:solidFill>
                          <a:latin typeface="Calibri"/>
                        </a:defRPr>
                      </a:lvl9pPr>
                    </a:lstStyle>
                    <a:p>
                      <a:pPr marL="0" marR="0" lvl="0" indent="0" algn="ctr" defTabSz="914400" eaLnBrk="1" fontAlgn="ctr" latinLnBrk="0" hangingPunct="1">
                        <a:lnSpc>
                          <a:spcPct val="100000"/>
                        </a:lnSpc>
                        <a:spcBef>
                          <a:spcPts val="0"/>
                        </a:spcBef>
                        <a:spcAft>
                          <a:spcPts val="0"/>
                        </a:spcAft>
                        <a:buClrTx/>
                        <a:buSzTx/>
                        <a:buFontTx/>
                        <a:buNone/>
                        <a:tabLst/>
                        <a:defRPr/>
                      </a:pPr>
                      <a:r>
                        <a:rPr lang="es-CO" sz="1100" b="0" i="0" u="none" strike="noStrike">
                          <a:solidFill>
                            <a:srgbClr val="00B050"/>
                          </a:solidFill>
                          <a:effectLst/>
                          <a:latin typeface="+mn-lt"/>
                        </a:rPr>
                        <a:t>BLOQUE 33</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lnTlToBr w="12700" cmpd="sng">
                      <a:noFill/>
                      <a:prstDash val="solid"/>
                    </a:lnTlToBr>
                    <a:lnBlToTr w="12700" cmpd="sng">
                      <a:noFill/>
                      <a:prstDash val="solid"/>
                    </a:lnBlToTr>
                    <a:noFill/>
                  </a:tcPr>
                </a:tc>
                <a:tc vMerge="1">
                  <a:txBody>
                    <a:bodyPr/>
                    <a:lstStyle/>
                    <a:p>
                      <a:pPr algn="ctr" fontAlgn="ctr"/>
                      <a:endParaRPr lang="es-CO" sz="1100" b="0" i="0" u="none" strike="noStrike">
                        <a:solidFill>
                          <a:srgbClr val="000000"/>
                        </a:solidFill>
                        <a:effectLst/>
                        <a:latin typeface="Calibri" panose="020F0502020204030204" pitchFamily="34" charset="0"/>
                      </a:endParaRP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lvl1pPr marL="0" algn="l" defTabSz="914400" rtl="0" eaLnBrk="1" latinLnBrk="0" hangingPunct="1">
                        <a:defRPr sz="1800" kern="1200">
                          <a:solidFill>
                            <a:schemeClr val="tx1"/>
                          </a:solidFill>
                          <a:latin typeface="Calibri"/>
                        </a:defRPr>
                      </a:lvl1pPr>
                      <a:lvl2pPr marL="457200" algn="l" defTabSz="914400" rtl="0" eaLnBrk="1" latinLnBrk="0" hangingPunct="1">
                        <a:defRPr sz="1800" kern="1200">
                          <a:solidFill>
                            <a:schemeClr val="tx1"/>
                          </a:solidFill>
                          <a:latin typeface="Calibri"/>
                        </a:defRPr>
                      </a:lvl2pPr>
                      <a:lvl3pPr marL="914400" algn="l" defTabSz="914400" rtl="0" eaLnBrk="1" latinLnBrk="0" hangingPunct="1">
                        <a:defRPr sz="1800" kern="1200">
                          <a:solidFill>
                            <a:schemeClr val="tx1"/>
                          </a:solidFill>
                          <a:latin typeface="Calibri"/>
                        </a:defRPr>
                      </a:lvl3pPr>
                      <a:lvl4pPr marL="1371600" algn="l" defTabSz="914400" rtl="0" eaLnBrk="1" latinLnBrk="0" hangingPunct="1">
                        <a:defRPr sz="1800" kern="1200">
                          <a:solidFill>
                            <a:schemeClr val="tx1"/>
                          </a:solidFill>
                          <a:latin typeface="Calibri"/>
                        </a:defRPr>
                      </a:lvl4pPr>
                      <a:lvl5pPr marL="1828800" algn="l" defTabSz="914400" rtl="0" eaLnBrk="1" latinLnBrk="0" hangingPunct="1">
                        <a:defRPr sz="1800" kern="1200">
                          <a:solidFill>
                            <a:schemeClr val="tx1"/>
                          </a:solidFill>
                          <a:latin typeface="Calibri"/>
                        </a:defRPr>
                      </a:lvl5pPr>
                      <a:lvl6pPr marL="2286000" algn="l" defTabSz="914400" rtl="0" eaLnBrk="1" latinLnBrk="0" hangingPunct="1">
                        <a:defRPr sz="1800" kern="1200">
                          <a:solidFill>
                            <a:schemeClr val="tx1"/>
                          </a:solidFill>
                          <a:latin typeface="Calibri"/>
                        </a:defRPr>
                      </a:lvl6pPr>
                      <a:lvl7pPr marL="2743200" algn="l" defTabSz="914400" rtl="0" eaLnBrk="1" latinLnBrk="0" hangingPunct="1">
                        <a:defRPr sz="1800" kern="1200">
                          <a:solidFill>
                            <a:schemeClr val="tx1"/>
                          </a:solidFill>
                          <a:latin typeface="Calibri"/>
                        </a:defRPr>
                      </a:lvl7pPr>
                      <a:lvl8pPr marL="3200400" algn="l" defTabSz="914400" rtl="0" eaLnBrk="1" latinLnBrk="0" hangingPunct="1">
                        <a:defRPr sz="1800" kern="1200">
                          <a:solidFill>
                            <a:schemeClr val="tx1"/>
                          </a:solidFill>
                          <a:latin typeface="Calibri"/>
                        </a:defRPr>
                      </a:lvl8pPr>
                      <a:lvl9pPr marL="3657600" algn="l" defTabSz="914400" rtl="0" eaLnBrk="1" latinLnBrk="0" hangingPunct="1">
                        <a:defRPr sz="1800" kern="1200">
                          <a:solidFill>
                            <a:schemeClr val="tx1"/>
                          </a:solidFill>
                          <a:latin typeface="Calibri"/>
                        </a:defRPr>
                      </a:lvl9pPr>
                    </a:lstStyle>
                    <a:p>
                      <a:pPr marL="0" marR="0" lvl="0" indent="0" algn="ctr" defTabSz="914400" eaLnBrk="1" fontAlgn="ctr" latinLnBrk="0" hangingPunct="1">
                        <a:lnSpc>
                          <a:spcPct val="100000"/>
                        </a:lnSpc>
                        <a:spcBef>
                          <a:spcPts val="0"/>
                        </a:spcBef>
                        <a:spcAft>
                          <a:spcPts val="0"/>
                        </a:spcAft>
                        <a:buClrTx/>
                        <a:buSzTx/>
                        <a:buFontTx/>
                        <a:buNone/>
                        <a:tabLst/>
                        <a:defRPr/>
                      </a:pPr>
                      <a:r>
                        <a:rPr lang="es-CO" sz="1100" b="0" i="0" u="none" strike="noStrike">
                          <a:solidFill>
                            <a:srgbClr val="00B050"/>
                          </a:solidFill>
                          <a:effectLst/>
                          <a:latin typeface="+mn-lt"/>
                        </a:rPr>
                        <a:t>234.95 M2</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lnTlToBr w="12700" cmpd="sng">
                      <a:noFill/>
                      <a:prstDash val="solid"/>
                    </a:lnTlToBr>
                    <a:lnBlToTr w="12700" cmpd="sng">
                      <a:noFill/>
                      <a:prstDash val="solid"/>
                    </a:lnBlToTr>
                    <a:noFill/>
                  </a:tcPr>
                </a:tc>
                <a:tc gridSpan="3">
                  <a:txBody>
                    <a:bodyPr/>
                    <a:lstStyle>
                      <a:lvl1pPr marL="0" algn="l" defTabSz="914400" rtl="0" eaLnBrk="1" latinLnBrk="0" hangingPunct="1">
                        <a:defRPr sz="1800" kern="1200">
                          <a:solidFill>
                            <a:schemeClr val="tx1"/>
                          </a:solidFill>
                          <a:latin typeface="Calibri"/>
                        </a:defRPr>
                      </a:lvl1pPr>
                      <a:lvl2pPr marL="457200" algn="l" defTabSz="914400" rtl="0" eaLnBrk="1" latinLnBrk="0" hangingPunct="1">
                        <a:defRPr sz="1800" kern="1200">
                          <a:solidFill>
                            <a:schemeClr val="tx1"/>
                          </a:solidFill>
                          <a:latin typeface="Calibri"/>
                        </a:defRPr>
                      </a:lvl2pPr>
                      <a:lvl3pPr marL="914400" algn="l" defTabSz="914400" rtl="0" eaLnBrk="1" latinLnBrk="0" hangingPunct="1">
                        <a:defRPr sz="1800" kern="1200">
                          <a:solidFill>
                            <a:schemeClr val="tx1"/>
                          </a:solidFill>
                          <a:latin typeface="Calibri"/>
                        </a:defRPr>
                      </a:lvl3pPr>
                      <a:lvl4pPr marL="1371600" algn="l" defTabSz="914400" rtl="0" eaLnBrk="1" latinLnBrk="0" hangingPunct="1">
                        <a:defRPr sz="1800" kern="1200">
                          <a:solidFill>
                            <a:schemeClr val="tx1"/>
                          </a:solidFill>
                          <a:latin typeface="Calibri"/>
                        </a:defRPr>
                      </a:lvl4pPr>
                      <a:lvl5pPr marL="1828800" algn="l" defTabSz="914400" rtl="0" eaLnBrk="1" latinLnBrk="0" hangingPunct="1">
                        <a:defRPr sz="1800" kern="1200">
                          <a:solidFill>
                            <a:schemeClr val="tx1"/>
                          </a:solidFill>
                          <a:latin typeface="Calibri"/>
                        </a:defRPr>
                      </a:lvl5pPr>
                      <a:lvl6pPr marL="2286000" algn="l" defTabSz="914400" rtl="0" eaLnBrk="1" latinLnBrk="0" hangingPunct="1">
                        <a:defRPr sz="1800" kern="1200">
                          <a:solidFill>
                            <a:schemeClr val="tx1"/>
                          </a:solidFill>
                          <a:latin typeface="Calibri"/>
                        </a:defRPr>
                      </a:lvl6pPr>
                      <a:lvl7pPr marL="2743200" algn="l" defTabSz="914400" rtl="0" eaLnBrk="1" latinLnBrk="0" hangingPunct="1">
                        <a:defRPr sz="1800" kern="1200">
                          <a:solidFill>
                            <a:schemeClr val="tx1"/>
                          </a:solidFill>
                          <a:latin typeface="Calibri"/>
                        </a:defRPr>
                      </a:lvl7pPr>
                      <a:lvl8pPr marL="3200400" algn="l" defTabSz="914400" rtl="0" eaLnBrk="1" latinLnBrk="0" hangingPunct="1">
                        <a:defRPr sz="1800" kern="1200">
                          <a:solidFill>
                            <a:schemeClr val="tx1"/>
                          </a:solidFill>
                          <a:latin typeface="Calibri"/>
                        </a:defRPr>
                      </a:lvl8pPr>
                      <a:lvl9pPr marL="3657600" algn="l" defTabSz="914400" rtl="0" eaLnBrk="1" latinLnBrk="0" hangingPunct="1">
                        <a:defRPr sz="1800" kern="1200">
                          <a:solidFill>
                            <a:schemeClr val="tx1"/>
                          </a:solidFill>
                          <a:latin typeface="Calibri"/>
                        </a:defRPr>
                      </a:lvl9pPr>
                    </a:lstStyle>
                    <a:p>
                      <a:pPr algn="ctr" fontAlgn="ctr"/>
                      <a:r>
                        <a:rPr lang="es-CO" sz="1100" b="0" i="0" u="none" strike="noStrike">
                          <a:solidFill>
                            <a:srgbClr val="00B050"/>
                          </a:solidFill>
                          <a:effectLst/>
                          <a:latin typeface="+mn-lt"/>
                        </a:rPr>
                        <a:t>Aulas de formación  Agroindustria</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lnTlToBr w="12700" cmpd="sng">
                      <a:noFill/>
                      <a:prstDash val="solid"/>
                    </a:lnTlToBr>
                    <a:lnBlToTr w="12700" cmpd="sng">
                      <a:noFill/>
                      <a:prstDash val="solid"/>
                    </a:lnBlToTr>
                    <a:noFill/>
                  </a:tcPr>
                </a:tc>
                <a:tc hMerge="1">
                  <a:txBody>
                    <a:bodyPr/>
                    <a:lstStyle/>
                    <a:p>
                      <a:endParaRPr lang="es-CO"/>
                    </a:p>
                  </a:txBody>
                  <a:tcPr/>
                </a:tc>
                <a:tc hMerge="1">
                  <a:txBody>
                    <a:bodyPr/>
                    <a:lstStyle/>
                    <a:p>
                      <a:endParaRPr lang="es-CO"/>
                    </a:p>
                  </a:txBody>
                  <a:tcPr/>
                </a:tc>
                <a:extLst>
                  <a:ext uri="{0D108BD9-81ED-4DB2-BD59-A6C34878D82A}">
                    <a16:rowId xmlns:a16="http://schemas.microsoft.com/office/drawing/2014/main" val="4116992317"/>
                  </a:ext>
                </a:extLst>
              </a:tr>
              <a:tr h="309221">
                <a:tc rowSpan="2">
                  <a:txBody>
                    <a:bodyPr/>
                    <a:lstStyle>
                      <a:lvl1pPr marL="0" algn="l" defTabSz="914400" rtl="0" eaLnBrk="1" latinLnBrk="0" hangingPunct="1">
                        <a:defRPr sz="1800" kern="1200">
                          <a:solidFill>
                            <a:schemeClr val="tx1"/>
                          </a:solidFill>
                          <a:latin typeface="Calibri"/>
                        </a:defRPr>
                      </a:lvl1pPr>
                      <a:lvl2pPr marL="457200" algn="l" defTabSz="914400" rtl="0" eaLnBrk="1" latinLnBrk="0" hangingPunct="1">
                        <a:defRPr sz="1800" kern="1200">
                          <a:solidFill>
                            <a:schemeClr val="tx1"/>
                          </a:solidFill>
                          <a:latin typeface="Calibri"/>
                        </a:defRPr>
                      </a:lvl2pPr>
                      <a:lvl3pPr marL="914400" algn="l" defTabSz="914400" rtl="0" eaLnBrk="1" latinLnBrk="0" hangingPunct="1">
                        <a:defRPr sz="1800" kern="1200">
                          <a:solidFill>
                            <a:schemeClr val="tx1"/>
                          </a:solidFill>
                          <a:latin typeface="Calibri"/>
                        </a:defRPr>
                      </a:lvl3pPr>
                      <a:lvl4pPr marL="1371600" algn="l" defTabSz="914400" rtl="0" eaLnBrk="1" latinLnBrk="0" hangingPunct="1">
                        <a:defRPr sz="1800" kern="1200">
                          <a:solidFill>
                            <a:schemeClr val="tx1"/>
                          </a:solidFill>
                          <a:latin typeface="Calibri"/>
                        </a:defRPr>
                      </a:lvl4pPr>
                      <a:lvl5pPr marL="1828800" algn="l" defTabSz="914400" rtl="0" eaLnBrk="1" latinLnBrk="0" hangingPunct="1">
                        <a:defRPr sz="1800" kern="1200">
                          <a:solidFill>
                            <a:schemeClr val="tx1"/>
                          </a:solidFill>
                          <a:latin typeface="Calibri"/>
                        </a:defRPr>
                      </a:lvl5pPr>
                      <a:lvl6pPr marL="2286000" algn="l" defTabSz="914400" rtl="0" eaLnBrk="1" latinLnBrk="0" hangingPunct="1">
                        <a:defRPr sz="1800" kern="1200">
                          <a:solidFill>
                            <a:schemeClr val="tx1"/>
                          </a:solidFill>
                          <a:latin typeface="Calibri"/>
                        </a:defRPr>
                      </a:lvl6pPr>
                      <a:lvl7pPr marL="2743200" algn="l" defTabSz="914400" rtl="0" eaLnBrk="1" latinLnBrk="0" hangingPunct="1">
                        <a:defRPr sz="1800" kern="1200">
                          <a:solidFill>
                            <a:schemeClr val="tx1"/>
                          </a:solidFill>
                          <a:latin typeface="Calibri"/>
                        </a:defRPr>
                      </a:lvl7pPr>
                      <a:lvl8pPr marL="3200400" algn="l" defTabSz="914400" rtl="0" eaLnBrk="1" latinLnBrk="0" hangingPunct="1">
                        <a:defRPr sz="1800" kern="1200">
                          <a:solidFill>
                            <a:schemeClr val="tx1"/>
                          </a:solidFill>
                          <a:latin typeface="Calibri"/>
                        </a:defRPr>
                      </a:lvl8pPr>
                      <a:lvl9pPr marL="3657600" algn="l" defTabSz="914400" rtl="0" eaLnBrk="1" latinLnBrk="0" hangingPunct="1">
                        <a:defRPr sz="1800" kern="1200">
                          <a:solidFill>
                            <a:schemeClr val="tx1"/>
                          </a:solidFill>
                          <a:latin typeface="Calibri"/>
                        </a:defRPr>
                      </a:lvl9pPr>
                    </a:lstStyle>
                    <a:p>
                      <a:pPr marL="0" marR="0" lvl="0" indent="0" algn="ctr" defTabSz="914400" eaLnBrk="1" fontAlgn="ctr" latinLnBrk="0" hangingPunct="1">
                        <a:lnSpc>
                          <a:spcPct val="100000"/>
                        </a:lnSpc>
                        <a:spcBef>
                          <a:spcPts val="0"/>
                        </a:spcBef>
                        <a:spcAft>
                          <a:spcPts val="0"/>
                        </a:spcAft>
                        <a:buClrTx/>
                        <a:buSzTx/>
                        <a:buFontTx/>
                        <a:buNone/>
                        <a:tabLst/>
                        <a:defRPr/>
                      </a:pPr>
                      <a:r>
                        <a:rPr lang="es-CO" sz="1100" b="0" i="0" u="none" strike="noStrike">
                          <a:solidFill>
                            <a:srgbClr val="00B050"/>
                          </a:solidFill>
                          <a:effectLst/>
                          <a:latin typeface="+mn-lt"/>
                        </a:rPr>
                        <a:t>BLOQUE 36</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lnTlToBr w="12700" cmpd="sng">
                      <a:noFill/>
                      <a:prstDash val="solid"/>
                    </a:lnTlToBr>
                    <a:lnBlToTr w="12700" cmpd="sng">
                      <a:noFill/>
                      <a:prstDash val="solid"/>
                    </a:lnBlToTr>
                    <a:noFill/>
                  </a:tcPr>
                </a:tc>
                <a:tc vMerge="1">
                  <a:txBody>
                    <a:bodyPr/>
                    <a:lstStyle/>
                    <a:p>
                      <a:pPr algn="ctr" fontAlgn="ctr"/>
                      <a:endParaRPr lang="es-CO" sz="1100" b="0" i="0" u="none" strike="noStrike">
                        <a:solidFill>
                          <a:srgbClr val="000000"/>
                        </a:solidFill>
                        <a:effectLst/>
                        <a:latin typeface="Calibri" panose="020F0502020204030204" pitchFamily="34" charset="0"/>
                      </a:endParaRP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lvl1pPr marL="0" algn="l" defTabSz="914400" rtl="0" eaLnBrk="1" latinLnBrk="0" hangingPunct="1">
                        <a:defRPr sz="1800" kern="1200">
                          <a:solidFill>
                            <a:schemeClr val="tx1"/>
                          </a:solidFill>
                          <a:latin typeface="Calibri"/>
                        </a:defRPr>
                      </a:lvl1pPr>
                      <a:lvl2pPr marL="457200" algn="l" defTabSz="914400" rtl="0" eaLnBrk="1" latinLnBrk="0" hangingPunct="1">
                        <a:defRPr sz="1800" kern="1200">
                          <a:solidFill>
                            <a:schemeClr val="tx1"/>
                          </a:solidFill>
                          <a:latin typeface="Calibri"/>
                        </a:defRPr>
                      </a:lvl2pPr>
                      <a:lvl3pPr marL="914400" algn="l" defTabSz="914400" rtl="0" eaLnBrk="1" latinLnBrk="0" hangingPunct="1">
                        <a:defRPr sz="1800" kern="1200">
                          <a:solidFill>
                            <a:schemeClr val="tx1"/>
                          </a:solidFill>
                          <a:latin typeface="Calibri"/>
                        </a:defRPr>
                      </a:lvl3pPr>
                      <a:lvl4pPr marL="1371600" algn="l" defTabSz="914400" rtl="0" eaLnBrk="1" latinLnBrk="0" hangingPunct="1">
                        <a:defRPr sz="1800" kern="1200">
                          <a:solidFill>
                            <a:schemeClr val="tx1"/>
                          </a:solidFill>
                          <a:latin typeface="Calibri"/>
                        </a:defRPr>
                      </a:lvl4pPr>
                      <a:lvl5pPr marL="1828800" algn="l" defTabSz="914400" rtl="0" eaLnBrk="1" latinLnBrk="0" hangingPunct="1">
                        <a:defRPr sz="1800" kern="1200">
                          <a:solidFill>
                            <a:schemeClr val="tx1"/>
                          </a:solidFill>
                          <a:latin typeface="Calibri"/>
                        </a:defRPr>
                      </a:lvl5pPr>
                      <a:lvl6pPr marL="2286000" algn="l" defTabSz="914400" rtl="0" eaLnBrk="1" latinLnBrk="0" hangingPunct="1">
                        <a:defRPr sz="1800" kern="1200">
                          <a:solidFill>
                            <a:schemeClr val="tx1"/>
                          </a:solidFill>
                          <a:latin typeface="Calibri"/>
                        </a:defRPr>
                      </a:lvl6pPr>
                      <a:lvl7pPr marL="2743200" algn="l" defTabSz="914400" rtl="0" eaLnBrk="1" latinLnBrk="0" hangingPunct="1">
                        <a:defRPr sz="1800" kern="1200">
                          <a:solidFill>
                            <a:schemeClr val="tx1"/>
                          </a:solidFill>
                          <a:latin typeface="Calibri"/>
                        </a:defRPr>
                      </a:lvl7pPr>
                      <a:lvl8pPr marL="3200400" algn="l" defTabSz="914400" rtl="0" eaLnBrk="1" latinLnBrk="0" hangingPunct="1">
                        <a:defRPr sz="1800" kern="1200">
                          <a:solidFill>
                            <a:schemeClr val="tx1"/>
                          </a:solidFill>
                          <a:latin typeface="Calibri"/>
                        </a:defRPr>
                      </a:lvl8pPr>
                      <a:lvl9pPr marL="3657600" algn="l" defTabSz="914400" rtl="0" eaLnBrk="1" latinLnBrk="0" hangingPunct="1">
                        <a:defRPr sz="1800" kern="1200">
                          <a:solidFill>
                            <a:schemeClr val="tx1"/>
                          </a:solidFill>
                          <a:latin typeface="Calibri"/>
                        </a:defRPr>
                      </a:lvl9pPr>
                    </a:lstStyle>
                    <a:p>
                      <a:pPr algn="ctr" fontAlgn="ctr"/>
                      <a:r>
                        <a:rPr lang="es-CO" sz="1100" b="0" i="0" u="none" strike="noStrike">
                          <a:solidFill>
                            <a:srgbClr val="00B050"/>
                          </a:solidFill>
                          <a:effectLst/>
                          <a:latin typeface="+mn-lt"/>
                        </a:rPr>
                        <a:t>433.87 M2</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lnTlToBr w="12700" cmpd="sng">
                      <a:noFill/>
                      <a:prstDash val="solid"/>
                    </a:lnTlToBr>
                    <a:lnBlToTr w="12700" cmpd="sng">
                      <a:noFill/>
                      <a:prstDash val="solid"/>
                    </a:lnBlToTr>
                    <a:noFill/>
                  </a:tcPr>
                </a:tc>
                <a:tc gridSpan="3">
                  <a:txBody>
                    <a:bodyPr/>
                    <a:lstStyle>
                      <a:lvl1pPr marL="0" algn="l" defTabSz="914400" rtl="0" eaLnBrk="1" latinLnBrk="0" hangingPunct="1">
                        <a:defRPr sz="1800" kern="1200">
                          <a:solidFill>
                            <a:schemeClr val="tx1"/>
                          </a:solidFill>
                          <a:latin typeface="Calibri"/>
                        </a:defRPr>
                      </a:lvl1pPr>
                      <a:lvl2pPr marL="457200" algn="l" defTabSz="914400" rtl="0" eaLnBrk="1" latinLnBrk="0" hangingPunct="1">
                        <a:defRPr sz="1800" kern="1200">
                          <a:solidFill>
                            <a:schemeClr val="tx1"/>
                          </a:solidFill>
                          <a:latin typeface="Calibri"/>
                        </a:defRPr>
                      </a:lvl2pPr>
                      <a:lvl3pPr marL="914400" algn="l" defTabSz="914400" rtl="0" eaLnBrk="1" latinLnBrk="0" hangingPunct="1">
                        <a:defRPr sz="1800" kern="1200">
                          <a:solidFill>
                            <a:schemeClr val="tx1"/>
                          </a:solidFill>
                          <a:latin typeface="Calibri"/>
                        </a:defRPr>
                      </a:lvl3pPr>
                      <a:lvl4pPr marL="1371600" algn="l" defTabSz="914400" rtl="0" eaLnBrk="1" latinLnBrk="0" hangingPunct="1">
                        <a:defRPr sz="1800" kern="1200">
                          <a:solidFill>
                            <a:schemeClr val="tx1"/>
                          </a:solidFill>
                          <a:latin typeface="Calibri"/>
                        </a:defRPr>
                      </a:lvl4pPr>
                      <a:lvl5pPr marL="1828800" algn="l" defTabSz="914400" rtl="0" eaLnBrk="1" latinLnBrk="0" hangingPunct="1">
                        <a:defRPr sz="1800" kern="1200">
                          <a:solidFill>
                            <a:schemeClr val="tx1"/>
                          </a:solidFill>
                          <a:latin typeface="Calibri"/>
                        </a:defRPr>
                      </a:lvl5pPr>
                      <a:lvl6pPr marL="2286000" algn="l" defTabSz="914400" rtl="0" eaLnBrk="1" latinLnBrk="0" hangingPunct="1">
                        <a:defRPr sz="1800" kern="1200">
                          <a:solidFill>
                            <a:schemeClr val="tx1"/>
                          </a:solidFill>
                          <a:latin typeface="Calibri"/>
                        </a:defRPr>
                      </a:lvl6pPr>
                      <a:lvl7pPr marL="2743200" algn="l" defTabSz="914400" rtl="0" eaLnBrk="1" latinLnBrk="0" hangingPunct="1">
                        <a:defRPr sz="1800" kern="1200">
                          <a:solidFill>
                            <a:schemeClr val="tx1"/>
                          </a:solidFill>
                          <a:latin typeface="Calibri"/>
                        </a:defRPr>
                      </a:lvl7pPr>
                      <a:lvl8pPr marL="3200400" algn="l" defTabSz="914400" rtl="0" eaLnBrk="1" latinLnBrk="0" hangingPunct="1">
                        <a:defRPr sz="1800" kern="1200">
                          <a:solidFill>
                            <a:schemeClr val="tx1"/>
                          </a:solidFill>
                          <a:latin typeface="Calibri"/>
                        </a:defRPr>
                      </a:lvl8pPr>
                      <a:lvl9pPr marL="3657600" algn="l" defTabSz="914400" rtl="0" eaLnBrk="1" latinLnBrk="0" hangingPunct="1">
                        <a:defRPr sz="1800" kern="1200">
                          <a:solidFill>
                            <a:schemeClr val="tx1"/>
                          </a:solidFill>
                          <a:latin typeface="Calibri"/>
                        </a:defRPr>
                      </a:lvl9pPr>
                    </a:lstStyle>
                    <a:p>
                      <a:pPr marL="12700" lvl="0" algn="just">
                        <a:spcBef>
                          <a:spcPts val="105"/>
                        </a:spcBef>
                        <a:defRPr/>
                      </a:pPr>
                      <a:r>
                        <a:rPr lang="es-CO" sz="1100" b="0">
                          <a:solidFill>
                            <a:srgbClr val="00B050"/>
                          </a:solidFill>
                          <a:latin typeface="+mn-lt"/>
                          <a:cs typeface="Arial" panose="020B0604020202020204" pitchFamily="34" charset="0"/>
                        </a:rPr>
                        <a:t>Ambientes</a:t>
                      </a:r>
                      <a:r>
                        <a:rPr lang="es-CO" sz="1100" b="0" baseline="0">
                          <a:solidFill>
                            <a:srgbClr val="00B050"/>
                          </a:solidFill>
                          <a:latin typeface="+mn-lt"/>
                          <a:cs typeface="Arial" panose="020B0604020202020204" pitchFamily="34" charset="0"/>
                        </a:rPr>
                        <a:t> </a:t>
                      </a:r>
                      <a:r>
                        <a:rPr lang="es-CO" sz="1100" b="0">
                          <a:solidFill>
                            <a:srgbClr val="00B050"/>
                          </a:solidFill>
                          <a:latin typeface="+mn-lt"/>
                          <a:cs typeface="Arial" panose="020B0604020202020204" pitchFamily="34" charset="0"/>
                        </a:rPr>
                        <a:t>de</a:t>
                      </a:r>
                      <a:r>
                        <a:rPr lang="es-CO" sz="1100" b="0" baseline="0">
                          <a:solidFill>
                            <a:srgbClr val="00B050"/>
                          </a:solidFill>
                          <a:latin typeface="+mn-lt"/>
                          <a:cs typeface="Arial" panose="020B0604020202020204" pitchFamily="34" charset="0"/>
                        </a:rPr>
                        <a:t> </a:t>
                      </a:r>
                      <a:r>
                        <a:rPr lang="es-CO" sz="1100" b="0">
                          <a:solidFill>
                            <a:srgbClr val="00B050"/>
                          </a:solidFill>
                          <a:latin typeface="+mn-lt"/>
                          <a:cs typeface="Arial" panose="020B0604020202020204" pitchFamily="34" charset="0"/>
                        </a:rPr>
                        <a:t>Formación Pluritecnologicos</a:t>
                      </a:r>
                      <a:endParaRPr lang="es-MX" sz="1100" b="0">
                        <a:solidFill>
                          <a:srgbClr val="00B050"/>
                        </a:solidFill>
                        <a:latin typeface="+mn-lt"/>
                        <a:cs typeface="Arial" panose="020B0604020202020204" pitchFamily="34" charset="0"/>
                      </a:endParaRP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lnTlToBr w="12700" cmpd="sng">
                      <a:noFill/>
                      <a:prstDash val="solid"/>
                    </a:lnTlToBr>
                    <a:lnBlToTr w="12700" cmpd="sng">
                      <a:noFill/>
                      <a:prstDash val="solid"/>
                    </a:lnBlToTr>
                    <a:noFill/>
                  </a:tcPr>
                </a:tc>
                <a:tc hMerge="1">
                  <a:txBody>
                    <a:bodyPr/>
                    <a:lstStyle/>
                    <a:p>
                      <a:pPr algn="ctr" fontAlgn="ctr"/>
                      <a:endParaRPr lang="es-CO" sz="1200" b="0" i="0" u="none" strike="noStrike">
                        <a:solidFill>
                          <a:srgbClr val="000000"/>
                        </a:solidFill>
                        <a:effectLst/>
                        <a:latin typeface="Calibri" panose="020F0502020204030204" pitchFamily="34" charset="0"/>
                      </a:endParaRPr>
                    </a:p>
                  </a:txBody>
                  <a:tcPr marL="9525" marR="9525" marT="9525" marB="0" anchor="ctr"/>
                </a:tc>
                <a:tc hMerge="1">
                  <a:txBody>
                    <a:bodyPr/>
                    <a:lstStyle/>
                    <a:p>
                      <a:pPr algn="ctr" fontAlgn="ctr"/>
                      <a:endParaRPr lang="es-CO" sz="1200" b="0" i="0" u="none" strike="noStrike">
                        <a:solidFill>
                          <a:srgbClr val="000000"/>
                        </a:solidFill>
                        <a:effectLst/>
                        <a:latin typeface="Calibri" panose="020F0502020204030204" pitchFamily="34" charset="0"/>
                      </a:endParaRPr>
                    </a:p>
                  </a:txBody>
                  <a:tcPr marL="9525" marR="9525" marT="9525" marB="0" anchor="ctr"/>
                </a:tc>
                <a:extLst>
                  <a:ext uri="{0D108BD9-81ED-4DB2-BD59-A6C34878D82A}">
                    <a16:rowId xmlns:a16="http://schemas.microsoft.com/office/drawing/2014/main" val="3045481549"/>
                  </a:ext>
                </a:extLst>
              </a:tr>
              <a:tr h="38502">
                <a:tc vMerge="1">
                  <a:txBody>
                    <a:bodyPr/>
                    <a:lstStyle/>
                    <a:p>
                      <a:pPr marL="0" marR="0" lvl="0" indent="0" algn="ctr" defTabSz="914400" eaLnBrk="1" fontAlgn="ctr" latinLnBrk="0" hangingPunct="1">
                        <a:lnSpc>
                          <a:spcPct val="100000"/>
                        </a:lnSpc>
                        <a:spcBef>
                          <a:spcPts val="0"/>
                        </a:spcBef>
                        <a:spcAft>
                          <a:spcPts val="0"/>
                        </a:spcAft>
                        <a:buClrTx/>
                        <a:buSzTx/>
                        <a:buFontTx/>
                        <a:buNone/>
                        <a:tabLst/>
                        <a:defRPr/>
                      </a:pPr>
                      <a:endParaRPr lang="es-CO" sz="1100" b="0" i="0" u="none" strike="noStrike">
                        <a:solidFill>
                          <a:srgbClr val="000000"/>
                        </a:solidFill>
                        <a:effectLst/>
                        <a:latin typeface="Calibri" panose="020F0502020204030204" pitchFamily="34" charset="0"/>
                      </a:endParaRP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vMerge="1">
                  <a:txBody>
                    <a:bodyPr/>
                    <a:lstStyle/>
                    <a:p>
                      <a:pPr algn="ctr" fontAlgn="ctr"/>
                      <a:endParaRPr lang="es-CO" sz="1100" b="0" i="0" u="none" strike="noStrike">
                        <a:solidFill>
                          <a:srgbClr val="000000"/>
                        </a:solidFill>
                        <a:effectLst/>
                        <a:latin typeface="Calibri" panose="020F0502020204030204" pitchFamily="34" charset="0"/>
                      </a:endParaRP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rowSpan="2">
                  <a:txBody>
                    <a:bodyPr/>
                    <a:lstStyle>
                      <a:lvl1pPr marL="0" algn="l" defTabSz="914400" rtl="0" eaLnBrk="1" latinLnBrk="0" hangingPunct="1">
                        <a:defRPr sz="1800" kern="1200">
                          <a:solidFill>
                            <a:schemeClr val="tx1"/>
                          </a:solidFill>
                          <a:latin typeface="Calibri"/>
                        </a:defRPr>
                      </a:lvl1pPr>
                      <a:lvl2pPr marL="457200" algn="l" defTabSz="914400" rtl="0" eaLnBrk="1" latinLnBrk="0" hangingPunct="1">
                        <a:defRPr sz="1800" kern="1200">
                          <a:solidFill>
                            <a:schemeClr val="tx1"/>
                          </a:solidFill>
                          <a:latin typeface="Calibri"/>
                        </a:defRPr>
                      </a:lvl2pPr>
                      <a:lvl3pPr marL="914400" algn="l" defTabSz="914400" rtl="0" eaLnBrk="1" latinLnBrk="0" hangingPunct="1">
                        <a:defRPr sz="1800" kern="1200">
                          <a:solidFill>
                            <a:schemeClr val="tx1"/>
                          </a:solidFill>
                          <a:latin typeface="Calibri"/>
                        </a:defRPr>
                      </a:lvl3pPr>
                      <a:lvl4pPr marL="1371600" algn="l" defTabSz="914400" rtl="0" eaLnBrk="1" latinLnBrk="0" hangingPunct="1">
                        <a:defRPr sz="1800" kern="1200">
                          <a:solidFill>
                            <a:schemeClr val="tx1"/>
                          </a:solidFill>
                          <a:latin typeface="Calibri"/>
                        </a:defRPr>
                      </a:lvl4pPr>
                      <a:lvl5pPr marL="1828800" algn="l" defTabSz="914400" rtl="0" eaLnBrk="1" latinLnBrk="0" hangingPunct="1">
                        <a:defRPr sz="1800" kern="1200">
                          <a:solidFill>
                            <a:schemeClr val="tx1"/>
                          </a:solidFill>
                          <a:latin typeface="Calibri"/>
                        </a:defRPr>
                      </a:lvl5pPr>
                      <a:lvl6pPr marL="2286000" algn="l" defTabSz="914400" rtl="0" eaLnBrk="1" latinLnBrk="0" hangingPunct="1">
                        <a:defRPr sz="1800" kern="1200">
                          <a:solidFill>
                            <a:schemeClr val="tx1"/>
                          </a:solidFill>
                          <a:latin typeface="Calibri"/>
                        </a:defRPr>
                      </a:lvl6pPr>
                      <a:lvl7pPr marL="2743200" algn="l" defTabSz="914400" rtl="0" eaLnBrk="1" latinLnBrk="0" hangingPunct="1">
                        <a:defRPr sz="1800" kern="1200">
                          <a:solidFill>
                            <a:schemeClr val="tx1"/>
                          </a:solidFill>
                          <a:latin typeface="Calibri"/>
                        </a:defRPr>
                      </a:lvl7pPr>
                      <a:lvl8pPr marL="3200400" algn="l" defTabSz="914400" rtl="0" eaLnBrk="1" latinLnBrk="0" hangingPunct="1">
                        <a:defRPr sz="1800" kern="1200">
                          <a:solidFill>
                            <a:schemeClr val="tx1"/>
                          </a:solidFill>
                          <a:latin typeface="Calibri"/>
                        </a:defRPr>
                      </a:lvl8pPr>
                      <a:lvl9pPr marL="3657600" algn="l" defTabSz="914400" rtl="0" eaLnBrk="1" latinLnBrk="0" hangingPunct="1">
                        <a:defRPr sz="1800" kern="1200">
                          <a:solidFill>
                            <a:schemeClr val="tx1"/>
                          </a:solidFill>
                          <a:latin typeface="Calibri"/>
                        </a:defRPr>
                      </a:lvl9pPr>
                    </a:lstStyle>
                    <a:p>
                      <a:pPr marL="0" marR="0" lvl="0" indent="0" algn="ctr" defTabSz="914400" eaLnBrk="1" fontAlgn="ctr" latinLnBrk="0" hangingPunct="1">
                        <a:lnSpc>
                          <a:spcPct val="100000"/>
                        </a:lnSpc>
                        <a:spcBef>
                          <a:spcPts val="0"/>
                        </a:spcBef>
                        <a:spcAft>
                          <a:spcPts val="0"/>
                        </a:spcAft>
                        <a:buClrTx/>
                        <a:buSzTx/>
                        <a:buFontTx/>
                        <a:buNone/>
                        <a:tabLst/>
                        <a:defRPr/>
                      </a:pPr>
                      <a:r>
                        <a:rPr lang="es-CO" sz="1100" b="0" i="0" u="none" strike="noStrike">
                          <a:solidFill>
                            <a:srgbClr val="FF0000"/>
                          </a:solidFill>
                          <a:effectLst/>
                          <a:latin typeface="+mn-lt"/>
                        </a:rPr>
                        <a:t>339.19 M2</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lnTlToBr w="12700" cmpd="sng">
                      <a:noFill/>
                      <a:prstDash val="solid"/>
                    </a:lnTlToBr>
                    <a:lnBlToTr w="12700" cmpd="sng">
                      <a:noFill/>
                      <a:prstDash val="solid"/>
                    </a:lnBlToTr>
                    <a:noFill/>
                  </a:tcPr>
                </a:tc>
                <a:tc rowSpan="2" gridSpan="3">
                  <a:txBody>
                    <a:bodyPr/>
                    <a:lstStyle>
                      <a:lvl1pPr marL="0" algn="l" defTabSz="914400" rtl="0" eaLnBrk="1" latinLnBrk="0" hangingPunct="1">
                        <a:defRPr sz="1800" kern="1200">
                          <a:solidFill>
                            <a:schemeClr val="tx1"/>
                          </a:solidFill>
                          <a:latin typeface="Calibri"/>
                        </a:defRPr>
                      </a:lvl1pPr>
                      <a:lvl2pPr marL="457200" algn="l" defTabSz="914400" rtl="0" eaLnBrk="1" latinLnBrk="0" hangingPunct="1">
                        <a:defRPr sz="1800" kern="1200">
                          <a:solidFill>
                            <a:schemeClr val="tx1"/>
                          </a:solidFill>
                          <a:latin typeface="Calibri"/>
                        </a:defRPr>
                      </a:lvl2pPr>
                      <a:lvl3pPr marL="914400" algn="l" defTabSz="914400" rtl="0" eaLnBrk="1" latinLnBrk="0" hangingPunct="1">
                        <a:defRPr sz="1800" kern="1200">
                          <a:solidFill>
                            <a:schemeClr val="tx1"/>
                          </a:solidFill>
                          <a:latin typeface="Calibri"/>
                        </a:defRPr>
                      </a:lvl3pPr>
                      <a:lvl4pPr marL="1371600" algn="l" defTabSz="914400" rtl="0" eaLnBrk="1" latinLnBrk="0" hangingPunct="1">
                        <a:defRPr sz="1800" kern="1200">
                          <a:solidFill>
                            <a:schemeClr val="tx1"/>
                          </a:solidFill>
                          <a:latin typeface="Calibri"/>
                        </a:defRPr>
                      </a:lvl4pPr>
                      <a:lvl5pPr marL="1828800" algn="l" defTabSz="914400" rtl="0" eaLnBrk="1" latinLnBrk="0" hangingPunct="1">
                        <a:defRPr sz="1800" kern="1200">
                          <a:solidFill>
                            <a:schemeClr val="tx1"/>
                          </a:solidFill>
                          <a:latin typeface="Calibri"/>
                        </a:defRPr>
                      </a:lvl5pPr>
                      <a:lvl6pPr marL="2286000" algn="l" defTabSz="914400" rtl="0" eaLnBrk="1" latinLnBrk="0" hangingPunct="1">
                        <a:defRPr sz="1800" kern="1200">
                          <a:solidFill>
                            <a:schemeClr val="tx1"/>
                          </a:solidFill>
                          <a:latin typeface="Calibri"/>
                        </a:defRPr>
                      </a:lvl6pPr>
                      <a:lvl7pPr marL="2743200" algn="l" defTabSz="914400" rtl="0" eaLnBrk="1" latinLnBrk="0" hangingPunct="1">
                        <a:defRPr sz="1800" kern="1200">
                          <a:solidFill>
                            <a:schemeClr val="tx1"/>
                          </a:solidFill>
                          <a:latin typeface="Calibri"/>
                        </a:defRPr>
                      </a:lvl7pPr>
                      <a:lvl8pPr marL="3200400" algn="l" defTabSz="914400" rtl="0" eaLnBrk="1" latinLnBrk="0" hangingPunct="1">
                        <a:defRPr sz="1800" kern="1200">
                          <a:solidFill>
                            <a:schemeClr val="tx1"/>
                          </a:solidFill>
                          <a:latin typeface="Calibri"/>
                        </a:defRPr>
                      </a:lvl8pPr>
                      <a:lvl9pPr marL="3657600" algn="l" defTabSz="914400" rtl="0" eaLnBrk="1" latinLnBrk="0" hangingPunct="1">
                        <a:defRPr sz="1800" kern="1200">
                          <a:solidFill>
                            <a:schemeClr val="tx1"/>
                          </a:solidFill>
                          <a:latin typeface="Calibri"/>
                        </a:defRPr>
                      </a:lvl9pPr>
                    </a:lstStyle>
                    <a:p>
                      <a:pPr algn="ctr" fontAlgn="ctr"/>
                      <a:r>
                        <a:rPr lang="es-CO" sz="1100" b="0" i="0" u="none" strike="noStrike">
                          <a:solidFill>
                            <a:srgbClr val="FF0000"/>
                          </a:solidFill>
                          <a:effectLst/>
                          <a:latin typeface="+mn-lt"/>
                        </a:rPr>
                        <a:t>Aulas de Aprendizaje  Agricultura</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lnTlToBr w="12700" cmpd="sng">
                      <a:noFill/>
                      <a:prstDash val="solid"/>
                    </a:lnTlToBr>
                    <a:lnBlToTr w="12700" cmpd="sng">
                      <a:noFill/>
                      <a:prstDash val="solid"/>
                    </a:lnBlToTr>
                    <a:noFill/>
                  </a:tcPr>
                </a:tc>
                <a:tc rowSpan="2" hMerge="1">
                  <a:txBody>
                    <a:bodyPr/>
                    <a:lstStyle/>
                    <a:p>
                      <a:endParaRPr lang="es-CO"/>
                    </a:p>
                  </a:txBody>
                  <a:tcPr/>
                </a:tc>
                <a:tc rowSpan="2" hMerge="1">
                  <a:txBody>
                    <a:bodyPr/>
                    <a:lstStyle/>
                    <a:p>
                      <a:endParaRPr lang="es-CO"/>
                    </a:p>
                  </a:txBody>
                  <a:tcPr/>
                </a:tc>
                <a:extLst>
                  <a:ext uri="{0D108BD9-81ED-4DB2-BD59-A6C34878D82A}">
                    <a16:rowId xmlns:a16="http://schemas.microsoft.com/office/drawing/2014/main" val="3999508451"/>
                  </a:ext>
                </a:extLst>
              </a:tr>
              <a:tr h="158882">
                <a:tc>
                  <a:txBody>
                    <a:bodyPr/>
                    <a:lstStyle>
                      <a:lvl1pPr marL="0" algn="l" defTabSz="914400" rtl="0" eaLnBrk="1" latinLnBrk="0" hangingPunct="1">
                        <a:defRPr sz="1800" kern="1200">
                          <a:solidFill>
                            <a:schemeClr val="tx1"/>
                          </a:solidFill>
                          <a:latin typeface="Calibri"/>
                        </a:defRPr>
                      </a:lvl1pPr>
                      <a:lvl2pPr marL="457200" algn="l" defTabSz="914400" rtl="0" eaLnBrk="1" latinLnBrk="0" hangingPunct="1">
                        <a:defRPr sz="1800" kern="1200">
                          <a:solidFill>
                            <a:schemeClr val="tx1"/>
                          </a:solidFill>
                          <a:latin typeface="Calibri"/>
                        </a:defRPr>
                      </a:lvl2pPr>
                      <a:lvl3pPr marL="914400" algn="l" defTabSz="914400" rtl="0" eaLnBrk="1" latinLnBrk="0" hangingPunct="1">
                        <a:defRPr sz="1800" kern="1200">
                          <a:solidFill>
                            <a:schemeClr val="tx1"/>
                          </a:solidFill>
                          <a:latin typeface="Calibri"/>
                        </a:defRPr>
                      </a:lvl3pPr>
                      <a:lvl4pPr marL="1371600" algn="l" defTabSz="914400" rtl="0" eaLnBrk="1" latinLnBrk="0" hangingPunct="1">
                        <a:defRPr sz="1800" kern="1200">
                          <a:solidFill>
                            <a:schemeClr val="tx1"/>
                          </a:solidFill>
                          <a:latin typeface="Calibri"/>
                        </a:defRPr>
                      </a:lvl4pPr>
                      <a:lvl5pPr marL="1828800" algn="l" defTabSz="914400" rtl="0" eaLnBrk="1" latinLnBrk="0" hangingPunct="1">
                        <a:defRPr sz="1800" kern="1200">
                          <a:solidFill>
                            <a:schemeClr val="tx1"/>
                          </a:solidFill>
                          <a:latin typeface="Calibri"/>
                        </a:defRPr>
                      </a:lvl5pPr>
                      <a:lvl6pPr marL="2286000" algn="l" defTabSz="914400" rtl="0" eaLnBrk="1" latinLnBrk="0" hangingPunct="1">
                        <a:defRPr sz="1800" kern="1200">
                          <a:solidFill>
                            <a:schemeClr val="tx1"/>
                          </a:solidFill>
                          <a:latin typeface="Calibri"/>
                        </a:defRPr>
                      </a:lvl6pPr>
                      <a:lvl7pPr marL="2743200" algn="l" defTabSz="914400" rtl="0" eaLnBrk="1" latinLnBrk="0" hangingPunct="1">
                        <a:defRPr sz="1800" kern="1200">
                          <a:solidFill>
                            <a:schemeClr val="tx1"/>
                          </a:solidFill>
                          <a:latin typeface="Calibri"/>
                        </a:defRPr>
                      </a:lvl7pPr>
                      <a:lvl8pPr marL="3200400" algn="l" defTabSz="914400" rtl="0" eaLnBrk="1" latinLnBrk="0" hangingPunct="1">
                        <a:defRPr sz="1800" kern="1200">
                          <a:solidFill>
                            <a:schemeClr val="tx1"/>
                          </a:solidFill>
                          <a:latin typeface="Calibri"/>
                        </a:defRPr>
                      </a:lvl8pPr>
                      <a:lvl9pPr marL="3657600" algn="l" defTabSz="914400" rtl="0" eaLnBrk="1" latinLnBrk="0" hangingPunct="1">
                        <a:defRPr sz="1800" kern="1200">
                          <a:solidFill>
                            <a:schemeClr val="tx1"/>
                          </a:solidFill>
                          <a:latin typeface="Calibri"/>
                        </a:defRPr>
                      </a:lvl9pPr>
                    </a:lstStyle>
                    <a:p>
                      <a:pPr marL="0" marR="0" lvl="0" indent="0" algn="ctr" defTabSz="914400" eaLnBrk="1" fontAlgn="ctr" latinLnBrk="0" hangingPunct="1">
                        <a:lnSpc>
                          <a:spcPct val="100000"/>
                        </a:lnSpc>
                        <a:spcBef>
                          <a:spcPts val="0"/>
                        </a:spcBef>
                        <a:spcAft>
                          <a:spcPts val="0"/>
                        </a:spcAft>
                        <a:buClrTx/>
                        <a:buSzTx/>
                        <a:buFontTx/>
                        <a:buNone/>
                        <a:tabLst/>
                        <a:defRPr/>
                      </a:pPr>
                      <a:r>
                        <a:rPr lang="es-CO" sz="1100" b="0" i="0" u="none" strike="noStrike">
                          <a:solidFill>
                            <a:srgbClr val="FF0000"/>
                          </a:solidFill>
                          <a:effectLst/>
                          <a:latin typeface="+mn-lt"/>
                        </a:rPr>
                        <a:t>BLOQUE 51</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lnTlToBr w="12700" cmpd="sng">
                      <a:noFill/>
                      <a:prstDash val="solid"/>
                    </a:lnTlToBr>
                    <a:lnBlToTr w="12700" cmpd="sng">
                      <a:noFill/>
                      <a:prstDash val="solid"/>
                    </a:lnBlToTr>
                    <a:noFill/>
                  </a:tcPr>
                </a:tc>
                <a:tc vMerge="1">
                  <a:txBody>
                    <a:bodyPr/>
                    <a:lstStyle/>
                    <a:p>
                      <a:endParaRPr lang="es-MX"/>
                    </a:p>
                  </a:txBody>
                  <a:tcPr/>
                </a:tc>
                <a:tc vMerge="1">
                  <a:txBody>
                    <a:bodyPr/>
                    <a:lstStyle/>
                    <a:p>
                      <a:endParaRPr lang="es-MX"/>
                    </a:p>
                  </a:txBody>
                  <a:tcPr/>
                </a:tc>
                <a:tc gridSpan="3" vMerge="1">
                  <a:txBody>
                    <a:bodyPr/>
                    <a:lstStyle/>
                    <a:p>
                      <a:endParaRPr lang="es-MX"/>
                    </a:p>
                  </a:txBody>
                  <a:tcPr/>
                </a:tc>
                <a:tc hMerge="1" vMerge="1">
                  <a:txBody>
                    <a:bodyPr/>
                    <a:lstStyle/>
                    <a:p>
                      <a:endParaRPr lang="es-MX"/>
                    </a:p>
                  </a:txBody>
                  <a:tcPr/>
                </a:tc>
                <a:tc hMerge="1" vMerge="1">
                  <a:txBody>
                    <a:bodyPr/>
                    <a:lstStyle/>
                    <a:p>
                      <a:endParaRPr lang="es-MX"/>
                    </a:p>
                  </a:txBody>
                  <a:tcPr/>
                </a:tc>
                <a:extLst>
                  <a:ext uri="{0D108BD9-81ED-4DB2-BD59-A6C34878D82A}">
                    <a16:rowId xmlns:a16="http://schemas.microsoft.com/office/drawing/2014/main" val="10009"/>
                  </a:ext>
                </a:extLst>
              </a:tr>
            </a:tbl>
          </a:graphicData>
        </a:graphic>
      </p:graphicFrame>
      <p:sp>
        <p:nvSpPr>
          <p:cNvPr id="5" name="object 3">
            <a:extLst>
              <a:ext uri="{FF2B5EF4-FFF2-40B4-BE49-F238E27FC236}">
                <a16:creationId xmlns:a16="http://schemas.microsoft.com/office/drawing/2014/main" id="{5CBB1A53-EB72-4CE6-BA32-41088A885838}"/>
              </a:ext>
            </a:extLst>
          </p:cNvPr>
          <p:cNvSpPr txBox="1"/>
          <p:nvPr/>
        </p:nvSpPr>
        <p:spPr>
          <a:xfrm>
            <a:off x="5823951" y="807417"/>
            <a:ext cx="6169266" cy="3629840"/>
          </a:xfrm>
          <a:prstGeom prst="rect">
            <a:avLst/>
          </a:prstGeom>
        </p:spPr>
        <p:txBody>
          <a:bodyPr vert="horz" wrap="square" lIns="0" tIns="13335" rIns="0" bIns="0" rtlCol="0">
            <a:spAutoFit/>
          </a:bodyPr>
          <a:lstStyle/>
          <a:p>
            <a:pPr marL="0" marR="0" lvl="0" indent="0" algn="just" defTabSz="914400" rtl="0" eaLnBrk="1" fontAlgn="auto" latinLnBrk="0" hangingPunct="1">
              <a:lnSpc>
                <a:spcPct val="100000"/>
              </a:lnSpc>
              <a:spcBef>
                <a:spcPts val="0"/>
              </a:spcBef>
              <a:spcAft>
                <a:spcPts val="0"/>
              </a:spcAft>
              <a:buClrTx/>
              <a:buSzTx/>
              <a:buFontTx/>
              <a:buNone/>
              <a:tabLst/>
              <a:defRPr/>
            </a:pPr>
            <a:endParaRPr kumimoji="0" lang="es-MX" sz="500" b="0" i="0" u="none" strike="noStrike" kern="1200" cap="none" spc="0" normalizeH="0" baseline="0" noProof="0">
              <a:ln>
                <a:noFill/>
              </a:ln>
              <a:solidFill>
                <a:prstClr val="black"/>
              </a:solidFill>
              <a:effectLst/>
              <a:uLnTx/>
              <a:uFillTx/>
              <a:latin typeface="Arial"/>
              <a:ea typeface="+mn-ea"/>
              <a:cs typeface="Arial"/>
            </a:endParaRPr>
          </a:p>
          <a:p>
            <a:pPr marL="0" marR="0" lvl="0" indent="0" algn="just" defTabSz="914400" rtl="0" eaLnBrk="1" fontAlgn="auto" latinLnBrk="0" hangingPunct="1">
              <a:lnSpc>
                <a:spcPct val="100000"/>
              </a:lnSpc>
              <a:spcBef>
                <a:spcPts val="0"/>
              </a:spcBef>
              <a:spcAft>
                <a:spcPts val="0"/>
              </a:spcAft>
              <a:buClrTx/>
              <a:buSzTx/>
              <a:buFontTx/>
              <a:buNone/>
              <a:tabLst/>
              <a:defRPr/>
            </a:pPr>
            <a:r>
              <a:rPr kumimoji="0" lang="es-419" sz="1000" b="0" i="0" u="none" strike="noStrike" kern="1200" cap="none" spc="0" normalizeH="0" baseline="0" noProof="0">
                <a:ln>
                  <a:noFill/>
                </a:ln>
                <a:solidFill>
                  <a:prstClr val="black"/>
                </a:solidFill>
                <a:effectLst/>
                <a:uLnTx/>
                <a:uFillTx/>
                <a:latin typeface="Arial" panose="020B0604020202020204" pitchFamily="34" charset="0"/>
                <a:ea typeface="+mn-ea"/>
                <a:cs typeface="Arial" panose="020B0604020202020204" pitchFamily="34" charset="0"/>
              </a:rPr>
              <a:t>      </a:t>
            </a:r>
          </a:p>
          <a:p>
            <a:pPr marL="0" marR="0" lvl="0" indent="0" algn="just" defTabSz="914400" rtl="0" eaLnBrk="1" fontAlgn="auto" latinLnBrk="0" hangingPunct="1">
              <a:lnSpc>
                <a:spcPct val="100000"/>
              </a:lnSpc>
              <a:spcBef>
                <a:spcPts val="0"/>
              </a:spcBef>
              <a:spcAft>
                <a:spcPts val="0"/>
              </a:spcAft>
              <a:buClrTx/>
              <a:buSzTx/>
              <a:buFontTx/>
              <a:buNone/>
              <a:tabLst/>
              <a:defRPr/>
            </a:pPr>
            <a:endParaRPr kumimoji="0" lang="es-MX" sz="1000" b="1" i="0" u="none" strike="noStrike" kern="1200" cap="none" spc="0" normalizeH="0" baseline="0" noProof="0">
              <a:ln>
                <a:noFill/>
              </a:ln>
              <a:solidFill>
                <a:prstClr val="black"/>
              </a:solidFill>
              <a:effectLst/>
              <a:uLnTx/>
              <a:uFillTx/>
              <a:latin typeface="Arial" panose="020B0604020202020204" pitchFamily="34" charset="0"/>
              <a:ea typeface="+mn-ea"/>
              <a:cs typeface="Arial" panose="020B0604020202020204" pitchFamily="34" charset="0"/>
            </a:endParaRPr>
          </a:p>
          <a:p>
            <a:pPr marL="0" marR="0" lvl="0" indent="0" algn="just" defTabSz="914400" rtl="0" eaLnBrk="1" fontAlgn="auto" latinLnBrk="0" hangingPunct="1">
              <a:lnSpc>
                <a:spcPct val="100000"/>
              </a:lnSpc>
              <a:spcBef>
                <a:spcPts val="0"/>
              </a:spcBef>
              <a:spcAft>
                <a:spcPts val="0"/>
              </a:spcAft>
              <a:buClrTx/>
              <a:buSzTx/>
              <a:buFontTx/>
              <a:buNone/>
              <a:tabLst/>
              <a:defRPr/>
            </a:pPr>
            <a:endParaRPr kumimoji="0" lang="es-MX" sz="1000" b="1" i="0" u="none" strike="noStrike" kern="1200" cap="none" spc="0" normalizeH="0" baseline="0" noProof="0">
              <a:ln>
                <a:noFill/>
              </a:ln>
              <a:solidFill>
                <a:prstClr val="black"/>
              </a:solidFill>
              <a:effectLst/>
              <a:uLnTx/>
              <a:uFillTx/>
              <a:latin typeface="Arial" panose="020B0604020202020204" pitchFamily="34" charset="0"/>
              <a:ea typeface="+mn-ea"/>
              <a:cs typeface="Arial" panose="020B0604020202020204" pitchFamily="34" charset="0"/>
            </a:endParaRPr>
          </a:p>
          <a:p>
            <a:pPr marL="0" marR="0" lvl="0" indent="0" algn="just" defTabSz="914400" rtl="0" eaLnBrk="1" fontAlgn="auto" latinLnBrk="0" hangingPunct="1">
              <a:lnSpc>
                <a:spcPct val="100000"/>
              </a:lnSpc>
              <a:spcBef>
                <a:spcPts val="0"/>
              </a:spcBef>
              <a:spcAft>
                <a:spcPts val="0"/>
              </a:spcAft>
              <a:buClrTx/>
              <a:buSzTx/>
              <a:buFontTx/>
              <a:buNone/>
              <a:tabLst/>
              <a:defRPr/>
            </a:pPr>
            <a:r>
              <a:rPr kumimoji="0" lang="es-MX" sz="1000" b="1" i="0" u="none" strike="noStrike" kern="1200" cap="none" spc="0" normalizeH="0" baseline="0" noProof="0">
                <a:ln>
                  <a:noFill/>
                </a:ln>
                <a:solidFill>
                  <a:prstClr val="black"/>
                </a:solidFill>
                <a:effectLst/>
                <a:uLnTx/>
                <a:uFillTx/>
                <a:latin typeface="Arial" panose="020B0604020202020204" pitchFamily="34" charset="0"/>
                <a:ea typeface="+mn-ea"/>
                <a:cs typeface="Arial" panose="020B0604020202020204" pitchFamily="34" charset="0"/>
              </a:rPr>
              <a:t>ACCIONES FRENTE AL PROCESO DE CIERRE CONTRACTUAL Y LIQUIDACION</a:t>
            </a:r>
          </a:p>
          <a:p>
            <a:pPr marL="0" marR="0" lvl="0" indent="0" algn="just" defTabSz="914400" rtl="0" eaLnBrk="1" fontAlgn="auto" latinLnBrk="0" hangingPunct="1">
              <a:lnSpc>
                <a:spcPct val="100000"/>
              </a:lnSpc>
              <a:spcBef>
                <a:spcPts val="0"/>
              </a:spcBef>
              <a:spcAft>
                <a:spcPts val="0"/>
              </a:spcAft>
              <a:buClrTx/>
              <a:buSzTx/>
              <a:buFontTx/>
              <a:buNone/>
              <a:tabLst/>
              <a:defRPr/>
            </a:pPr>
            <a:endParaRPr lang="es-MX" sz="1000" b="1">
              <a:solidFill>
                <a:prstClr val="black"/>
              </a:solidFill>
              <a:latin typeface="Arial" panose="020B0604020202020204" pitchFamily="34" charset="0"/>
              <a:cs typeface="Arial" panose="020B0604020202020204" pitchFamily="34" charset="0"/>
            </a:endParaRPr>
          </a:p>
          <a:p>
            <a:pPr marL="0" marR="0" lvl="0" indent="0" algn="just" defTabSz="914400" rtl="0" eaLnBrk="1" fontAlgn="auto" latinLnBrk="0" hangingPunct="1">
              <a:lnSpc>
                <a:spcPct val="100000"/>
              </a:lnSpc>
              <a:spcBef>
                <a:spcPts val="0"/>
              </a:spcBef>
              <a:spcAft>
                <a:spcPts val="0"/>
              </a:spcAft>
              <a:buClrTx/>
              <a:buSzTx/>
              <a:buFontTx/>
              <a:buNone/>
              <a:tabLst/>
              <a:defRPr/>
            </a:pPr>
            <a:r>
              <a:rPr kumimoji="0" lang="es-MX" sz="1000" b="1" i="0" u="none" strike="noStrike" kern="1200" cap="none" spc="0" normalizeH="0" baseline="0" noProof="0">
                <a:ln>
                  <a:noFill/>
                </a:ln>
                <a:solidFill>
                  <a:prstClr val="black"/>
                </a:solidFill>
                <a:effectLst/>
                <a:uLnTx/>
                <a:uFillTx/>
                <a:latin typeface="Arial" panose="020B0604020202020204" pitchFamily="34" charset="0"/>
                <a:ea typeface="+mn-ea"/>
                <a:cs typeface="Arial" panose="020B0604020202020204" pitchFamily="34" charset="0"/>
              </a:rPr>
              <a:t> </a:t>
            </a:r>
          </a:p>
          <a:p>
            <a:pPr marL="0" marR="0" lvl="0" indent="0" algn="just" defTabSz="914400" rtl="0" eaLnBrk="1" fontAlgn="auto" latinLnBrk="0" hangingPunct="1">
              <a:lnSpc>
                <a:spcPct val="100000"/>
              </a:lnSpc>
              <a:spcBef>
                <a:spcPts val="0"/>
              </a:spcBef>
              <a:spcAft>
                <a:spcPts val="0"/>
              </a:spcAft>
              <a:buClrTx/>
              <a:buSzTx/>
              <a:buFontTx/>
              <a:buNone/>
              <a:tabLst/>
              <a:defRPr/>
            </a:pPr>
            <a:r>
              <a:rPr kumimoji="0" lang="es-MX" sz="1000" i="0" u="none" strike="noStrike" kern="1200" cap="none" spc="0" normalizeH="0" baseline="0" noProof="0">
                <a:ln>
                  <a:noFill/>
                </a:ln>
                <a:solidFill>
                  <a:prstClr val="black"/>
                </a:solidFill>
                <a:effectLst/>
                <a:uLnTx/>
                <a:uFillTx/>
                <a:latin typeface="Arial" panose="020B0604020202020204" pitchFamily="34" charset="0"/>
                <a:ea typeface="+mn-ea"/>
                <a:cs typeface="Arial" panose="020B0604020202020204" pitchFamily="34" charset="0"/>
              </a:rPr>
              <a:t>•El lunes 6 de marzo de 2023 se radicada ante el área de liquidaciones de Findeter el acta de liquidación del contrato de obra PAF-SENA-O-041-2020 junto con todos sus soportes bajo la incidencia No. INC 2023-000726.</a:t>
            </a:r>
          </a:p>
          <a:p>
            <a:pPr marL="0" marR="0" lvl="0" indent="0" algn="just" defTabSz="914400" rtl="0" eaLnBrk="1" fontAlgn="auto" latinLnBrk="0" hangingPunct="1">
              <a:lnSpc>
                <a:spcPct val="100000"/>
              </a:lnSpc>
              <a:spcBef>
                <a:spcPts val="0"/>
              </a:spcBef>
              <a:spcAft>
                <a:spcPts val="0"/>
              </a:spcAft>
              <a:buClrTx/>
              <a:buSzTx/>
              <a:buFontTx/>
              <a:buNone/>
              <a:tabLst/>
              <a:defRPr/>
            </a:pPr>
            <a:endParaRPr kumimoji="0" lang="es-MX" sz="1000" i="0" u="none" strike="noStrike" kern="1200" cap="none" spc="0" normalizeH="0" baseline="0" noProof="0">
              <a:ln>
                <a:noFill/>
              </a:ln>
              <a:solidFill>
                <a:prstClr val="black"/>
              </a:solidFill>
              <a:effectLst/>
              <a:uLnTx/>
              <a:uFillTx/>
              <a:latin typeface="Arial" panose="020B0604020202020204" pitchFamily="34" charset="0"/>
              <a:ea typeface="+mn-ea"/>
              <a:cs typeface="Arial" panose="020B0604020202020204" pitchFamily="34" charset="0"/>
            </a:endParaRPr>
          </a:p>
          <a:p>
            <a:pPr marL="0" marR="0" lvl="0" indent="0" algn="just" defTabSz="914400" rtl="0" eaLnBrk="1" fontAlgn="auto" latinLnBrk="0" hangingPunct="1">
              <a:lnSpc>
                <a:spcPct val="100000"/>
              </a:lnSpc>
              <a:spcBef>
                <a:spcPts val="0"/>
              </a:spcBef>
              <a:spcAft>
                <a:spcPts val="0"/>
              </a:spcAft>
              <a:buClrTx/>
              <a:buSzTx/>
              <a:buFontTx/>
              <a:buNone/>
              <a:tabLst/>
              <a:defRPr/>
            </a:pPr>
            <a:r>
              <a:rPr kumimoji="0" lang="es-MX" sz="1000" i="0" u="none" strike="noStrike" kern="1200" cap="none" spc="0" normalizeH="0" baseline="0" noProof="0">
                <a:ln>
                  <a:noFill/>
                </a:ln>
                <a:solidFill>
                  <a:prstClr val="black"/>
                </a:solidFill>
                <a:effectLst/>
                <a:uLnTx/>
                <a:uFillTx/>
                <a:latin typeface="Arial" panose="020B0604020202020204" pitchFamily="34" charset="0"/>
                <a:ea typeface="+mn-ea"/>
                <a:cs typeface="Arial" panose="020B0604020202020204" pitchFamily="34" charset="0"/>
              </a:rPr>
              <a:t>•El acta de liquidación del contrato de obra PAF-SENA-O-041-2020, ya cuenta con VoBo de la Fiduciaria BBVA y se remite el 28 de marzo al área DPNF de Findeter para revisión financiera.</a:t>
            </a:r>
          </a:p>
          <a:p>
            <a:pPr marL="0" marR="0" lvl="0" indent="0" algn="just" defTabSz="914400" rtl="0" eaLnBrk="1" fontAlgn="auto" latinLnBrk="0" hangingPunct="1">
              <a:lnSpc>
                <a:spcPct val="100000"/>
              </a:lnSpc>
              <a:spcBef>
                <a:spcPts val="0"/>
              </a:spcBef>
              <a:spcAft>
                <a:spcPts val="0"/>
              </a:spcAft>
              <a:buClrTx/>
              <a:buSzTx/>
              <a:buFontTx/>
              <a:buNone/>
              <a:tabLst/>
              <a:defRPr/>
            </a:pPr>
            <a:endParaRPr kumimoji="0" lang="es-MX" sz="1000" i="0" u="none" strike="noStrike" kern="1200" cap="none" spc="0" normalizeH="0" baseline="0" noProof="0">
              <a:ln>
                <a:noFill/>
              </a:ln>
              <a:solidFill>
                <a:prstClr val="black"/>
              </a:solidFill>
              <a:effectLst/>
              <a:uLnTx/>
              <a:uFillTx/>
              <a:latin typeface="Arial" panose="020B0604020202020204" pitchFamily="34" charset="0"/>
              <a:ea typeface="+mn-ea"/>
              <a:cs typeface="Arial" panose="020B0604020202020204" pitchFamily="34" charset="0"/>
            </a:endParaRPr>
          </a:p>
          <a:p>
            <a:pPr marL="0" marR="0" lvl="0" indent="0" algn="just" defTabSz="914400" rtl="0" eaLnBrk="1" fontAlgn="auto" latinLnBrk="0" hangingPunct="1">
              <a:lnSpc>
                <a:spcPct val="100000"/>
              </a:lnSpc>
              <a:spcBef>
                <a:spcPts val="0"/>
              </a:spcBef>
              <a:spcAft>
                <a:spcPts val="0"/>
              </a:spcAft>
              <a:buClrTx/>
              <a:buSzTx/>
              <a:buFontTx/>
              <a:buNone/>
              <a:tabLst/>
              <a:defRPr/>
            </a:pPr>
            <a:r>
              <a:rPr kumimoji="0" lang="es-MX" sz="1000" i="0" u="none" strike="noStrike" kern="1200" cap="none" spc="0" normalizeH="0" baseline="0" noProof="0">
                <a:ln>
                  <a:noFill/>
                </a:ln>
                <a:solidFill>
                  <a:prstClr val="black"/>
                </a:solidFill>
                <a:effectLst/>
                <a:uLnTx/>
                <a:uFillTx/>
                <a:latin typeface="Arial" panose="020B0604020202020204" pitchFamily="34" charset="0"/>
                <a:ea typeface="+mn-ea"/>
                <a:cs typeface="Arial" panose="020B0604020202020204" pitchFamily="34" charset="0"/>
              </a:rPr>
              <a:t>•La fiduciaria BBVA aprueba el 16 de marzo de 2023 aprueba las pólizas del contrato de interventoria frente al Acta de Entrega y Recibo a Satisfacción etapa II.</a:t>
            </a:r>
          </a:p>
          <a:p>
            <a:pPr marL="0" marR="0" lvl="0" indent="0" algn="just" defTabSz="914400" rtl="0" eaLnBrk="1" fontAlgn="auto" latinLnBrk="0" hangingPunct="1">
              <a:lnSpc>
                <a:spcPct val="100000"/>
              </a:lnSpc>
              <a:spcBef>
                <a:spcPts val="0"/>
              </a:spcBef>
              <a:spcAft>
                <a:spcPts val="0"/>
              </a:spcAft>
              <a:buClrTx/>
              <a:buSzTx/>
              <a:buFontTx/>
              <a:buNone/>
              <a:tabLst/>
              <a:defRPr/>
            </a:pPr>
            <a:endParaRPr kumimoji="0" lang="es-MX" sz="1000" i="0" u="none" strike="noStrike" kern="1200" cap="none" spc="0" normalizeH="0" baseline="0" noProof="0">
              <a:ln>
                <a:noFill/>
              </a:ln>
              <a:solidFill>
                <a:prstClr val="black"/>
              </a:solidFill>
              <a:effectLst/>
              <a:uLnTx/>
              <a:uFillTx/>
              <a:latin typeface="Arial" panose="020B0604020202020204" pitchFamily="34" charset="0"/>
              <a:ea typeface="+mn-ea"/>
              <a:cs typeface="Arial" panose="020B0604020202020204" pitchFamily="34" charset="0"/>
            </a:endParaRPr>
          </a:p>
          <a:p>
            <a:pPr marL="0" marR="0" lvl="0" indent="0" algn="just" defTabSz="914400" rtl="0" eaLnBrk="1" fontAlgn="auto" latinLnBrk="0" hangingPunct="1">
              <a:lnSpc>
                <a:spcPct val="100000"/>
              </a:lnSpc>
              <a:spcBef>
                <a:spcPts val="0"/>
              </a:spcBef>
              <a:spcAft>
                <a:spcPts val="0"/>
              </a:spcAft>
              <a:buClrTx/>
              <a:buSzTx/>
              <a:buFontTx/>
              <a:buNone/>
              <a:tabLst/>
              <a:defRPr/>
            </a:pPr>
            <a:r>
              <a:rPr kumimoji="0" lang="es-MX" sz="1000" i="0" u="none" strike="noStrike" kern="1200" cap="none" spc="0" normalizeH="0" baseline="0" noProof="0">
                <a:ln>
                  <a:noFill/>
                </a:ln>
                <a:solidFill>
                  <a:prstClr val="black"/>
                </a:solidFill>
                <a:effectLst/>
                <a:uLnTx/>
                <a:uFillTx/>
                <a:latin typeface="Arial" panose="020B0604020202020204" pitchFamily="34" charset="0"/>
                <a:ea typeface="+mn-ea"/>
                <a:cs typeface="Arial" panose="020B0604020202020204" pitchFamily="34" charset="0"/>
              </a:rPr>
              <a:t>•Se proyecta la radicación del acta de liquidación contrato de Interventoria para el 30 de marzo de 2023. Al área de jefatura de contratación derivada Findeter para iniciar el proceso de liquidación.</a:t>
            </a:r>
          </a:p>
          <a:p>
            <a:pPr marL="0" marR="0" lvl="0" indent="0" algn="just" defTabSz="914400" rtl="0" eaLnBrk="1" fontAlgn="auto" latinLnBrk="0" hangingPunct="1">
              <a:lnSpc>
                <a:spcPct val="100000"/>
              </a:lnSpc>
              <a:spcBef>
                <a:spcPts val="0"/>
              </a:spcBef>
              <a:spcAft>
                <a:spcPts val="0"/>
              </a:spcAft>
              <a:buClrTx/>
              <a:buSzTx/>
              <a:buFontTx/>
              <a:buNone/>
              <a:tabLst/>
              <a:defRPr/>
            </a:pPr>
            <a:endParaRPr kumimoji="0" lang="es-MX" sz="1000" i="0" u="none" strike="noStrike" kern="1200" cap="none" spc="0" normalizeH="0" baseline="0" noProof="0">
              <a:ln>
                <a:noFill/>
              </a:ln>
              <a:solidFill>
                <a:prstClr val="black"/>
              </a:solidFill>
              <a:effectLst/>
              <a:uLnTx/>
              <a:uFillTx/>
              <a:latin typeface="Arial" panose="020B0604020202020204" pitchFamily="34" charset="0"/>
              <a:ea typeface="+mn-ea"/>
              <a:cs typeface="Arial" panose="020B0604020202020204" pitchFamily="34" charset="0"/>
            </a:endParaRPr>
          </a:p>
          <a:p>
            <a:pPr marL="0" marR="0" lvl="0" indent="0" algn="just" defTabSz="914400" rtl="0" eaLnBrk="1" fontAlgn="auto" latinLnBrk="0" hangingPunct="1">
              <a:lnSpc>
                <a:spcPct val="100000"/>
              </a:lnSpc>
              <a:spcBef>
                <a:spcPts val="0"/>
              </a:spcBef>
              <a:spcAft>
                <a:spcPts val="0"/>
              </a:spcAft>
              <a:buClrTx/>
              <a:buSzTx/>
              <a:buFontTx/>
              <a:buNone/>
              <a:tabLst/>
              <a:defRPr/>
            </a:pPr>
            <a:r>
              <a:rPr kumimoji="0" lang="es-MX" sz="1000" i="0" u="none" strike="noStrike" kern="1200" cap="none" spc="0" normalizeH="0" baseline="0" noProof="0">
                <a:ln>
                  <a:noFill/>
                </a:ln>
                <a:solidFill>
                  <a:prstClr val="black"/>
                </a:solidFill>
                <a:effectLst/>
                <a:uLnTx/>
                <a:uFillTx/>
                <a:latin typeface="Arial" panose="020B0604020202020204" pitchFamily="34" charset="0"/>
                <a:ea typeface="+mn-ea"/>
                <a:cs typeface="Arial" panose="020B0604020202020204" pitchFamily="34" charset="0"/>
              </a:rPr>
              <a:t>•El día 29 de marzo de 2023 se remite a la dirección nacional SENA copia de los productos correspondientes a la ejecución de la etapa II del proyecto en físico y magnético en alcance al convenio 1482420. </a:t>
            </a:r>
          </a:p>
          <a:p>
            <a:pPr marL="0" marR="0" lvl="0" indent="0" algn="just" defTabSz="914400" rtl="0" eaLnBrk="1" fontAlgn="auto" latinLnBrk="0" hangingPunct="1">
              <a:lnSpc>
                <a:spcPct val="100000"/>
              </a:lnSpc>
              <a:spcBef>
                <a:spcPts val="0"/>
              </a:spcBef>
              <a:spcAft>
                <a:spcPts val="0"/>
              </a:spcAft>
              <a:buClrTx/>
              <a:buSzTx/>
              <a:buFontTx/>
              <a:buNone/>
              <a:tabLst/>
              <a:defRPr/>
            </a:pPr>
            <a:endParaRPr kumimoji="0" lang="es-MX" sz="1000" i="0" u="none" strike="noStrike" kern="1200" cap="none" spc="0" normalizeH="0" baseline="0" noProof="0">
              <a:ln>
                <a:noFill/>
              </a:ln>
              <a:solidFill>
                <a:prstClr val="black"/>
              </a:solidFill>
              <a:effectLst/>
              <a:uLnTx/>
              <a:uFillTx/>
              <a:latin typeface="Arial" panose="020B0604020202020204" pitchFamily="34" charset="0"/>
              <a:ea typeface="+mn-ea"/>
              <a:cs typeface="Arial" panose="020B0604020202020204" pitchFamily="34" charset="0"/>
            </a:endParaRPr>
          </a:p>
          <a:p>
            <a:pPr marL="171450" marR="0" lvl="0" indent="-171450" algn="just"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endParaRPr kumimoji="0" lang="es-MX" sz="1000" b="0" i="0" u="none" strike="noStrike" kern="1200" cap="none" spc="0" normalizeH="0" baseline="0" noProof="0">
              <a:ln>
                <a:noFill/>
              </a:ln>
              <a:solidFill>
                <a:prstClr val="black"/>
              </a:solidFill>
              <a:effectLst/>
              <a:uLnTx/>
              <a:uFillTx/>
              <a:latin typeface="Arial" panose="020B0604020202020204" pitchFamily="34" charset="0"/>
              <a:ea typeface="+mn-ea"/>
              <a:cs typeface="Arial" panose="020B0604020202020204" pitchFamily="34" charset="0"/>
            </a:endParaRPr>
          </a:p>
        </p:txBody>
      </p:sp>
      <p:sp>
        <p:nvSpPr>
          <p:cNvPr id="6" name="object 3">
            <a:extLst>
              <a:ext uri="{FF2B5EF4-FFF2-40B4-BE49-F238E27FC236}">
                <a16:creationId xmlns:a16="http://schemas.microsoft.com/office/drawing/2014/main" id="{166CD5EA-B7EC-4E36-83B8-0E2B5568830C}"/>
              </a:ext>
            </a:extLst>
          </p:cNvPr>
          <p:cNvSpPr txBox="1"/>
          <p:nvPr/>
        </p:nvSpPr>
        <p:spPr>
          <a:xfrm>
            <a:off x="495809" y="425262"/>
            <a:ext cx="5328142" cy="321242"/>
          </a:xfrm>
          <a:prstGeom prst="rect">
            <a:avLst/>
          </a:prstGeom>
        </p:spPr>
        <p:txBody>
          <a:bodyPr vert="horz" wrap="square" lIns="0" tIns="13335" rIns="0" bIns="0" rtlCol="0">
            <a:spAutoFit/>
          </a:bodyPr>
          <a:lstStyle/>
          <a:p>
            <a:pPr marL="12700" marR="0" lvl="0" indent="0" algn="l" defTabSz="914400" rtl="0" eaLnBrk="1" fontAlgn="auto" latinLnBrk="0" hangingPunct="1">
              <a:lnSpc>
                <a:spcPct val="100000"/>
              </a:lnSpc>
              <a:spcBef>
                <a:spcPts val="105"/>
              </a:spcBef>
              <a:spcAft>
                <a:spcPts val="0"/>
              </a:spcAft>
              <a:buClrTx/>
              <a:buSzTx/>
              <a:buFontTx/>
              <a:buNone/>
              <a:tabLst/>
              <a:defRPr/>
            </a:pPr>
            <a:r>
              <a:rPr kumimoji="0" sz="2000" b="0" i="0" u="none" strike="noStrike" kern="1200" cap="none" spc="0" normalizeH="0" baseline="0" noProof="0">
                <a:ln>
                  <a:noFill/>
                </a:ln>
                <a:solidFill>
                  <a:srgbClr val="4471C4"/>
                </a:solidFill>
                <a:effectLst/>
                <a:uLnTx/>
                <a:uFillTx/>
                <a:latin typeface="Arial"/>
                <a:ea typeface="+mn-ea"/>
                <a:cs typeface="Arial"/>
              </a:rPr>
              <a:t>Ajuste a </a:t>
            </a:r>
            <a:r>
              <a:rPr kumimoji="0" lang="es-CO" sz="2000" b="0" i="0" u="none" strike="noStrike" kern="1200" cap="none" spc="0" normalizeH="0" baseline="0" noProof="0">
                <a:ln>
                  <a:noFill/>
                </a:ln>
                <a:solidFill>
                  <a:srgbClr val="4471C4"/>
                </a:solidFill>
                <a:effectLst/>
                <a:uLnTx/>
                <a:uFillTx/>
                <a:latin typeface="Arial"/>
                <a:ea typeface="+mn-ea"/>
                <a:cs typeface="Arial"/>
              </a:rPr>
              <a:t>Diseños – Reforzamiento Estructural</a:t>
            </a:r>
            <a:endParaRPr kumimoji="0" lang="es-CO" sz="2000" b="0" i="0" u="none" strike="noStrike" kern="1200" cap="none" spc="0" normalizeH="0" baseline="0" noProof="0">
              <a:ln>
                <a:noFill/>
              </a:ln>
              <a:solidFill>
                <a:prstClr val="black"/>
              </a:solidFill>
              <a:effectLst/>
              <a:uLnTx/>
              <a:uFillTx/>
              <a:latin typeface="Arial"/>
              <a:ea typeface="+mn-ea"/>
              <a:cs typeface="Arial"/>
            </a:endParaRPr>
          </a:p>
        </p:txBody>
      </p:sp>
      <p:sp>
        <p:nvSpPr>
          <p:cNvPr id="7" name="object 2">
            <a:extLst>
              <a:ext uri="{FF2B5EF4-FFF2-40B4-BE49-F238E27FC236}">
                <a16:creationId xmlns:a16="http://schemas.microsoft.com/office/drawing/2014/main" id="{A4DFD2BF-4DC1-4E42-A397-89BF86E62CF9}"/>
              </a:ext>
            </a:extLst>
          </p:cNvPr>
          <p:cNvSpPr txBox="1">
            <a:spLocks/>
          </p:cNvSpPr>
          <p:nvPr/>
        </p:nvSpPr>
        <p:spPr>
          <a:xfrm>
            <a:off x="491887" y="43106"/>
            <a:ext cx="5604111" cy="382156"/>
          </a:xfrm>
          <a:prstGeom prst="rect">
            <a:avLst/>
          </a:prstGeom>
        </p:spPr>
        <p:txBody>
          <a:bodyPr vert="horz" wrap="square" lIns="0" tIns="12700" rIns="0" bIns="0" rtlCol="0">
            <a:spAutoFit/>
          </a:bodyPr>
          <a:lstStyle>
            <a:lvl1pPr>
              <a:defRPr sz="2400" b="0" i="0">
                <a:solidFill>
                  <a:srgbClr val="4471C4"/>
                </a:solidFill>
                <a:latin typeface="Arial"/>
                <a:ea typeface="+mj-ea"/>
                <a:cs typeface="Arial"/>
              </a:defRPr>
            </a:lvl1pPr>
          </a:lstStyle>
          <a:p>
            <a:pPr marL="12700" marR="0" lvl="0" indent="0" algn="l" defTabSz="914400" rtl="0" eaLnBrk="1" fontAlgn="auto" latinLnBrk="0" hangingPunct="1">
              <a:lnSpc>
                <a:spcPct val="100000"/>
              </a:lnSpc>
              <a:spcBef>
                <a:spcPts val="100"/>
              </a:spcBef>
              <a:spcAft>
                <a:spcPts val="0"/>
              </a:spcAft>
              <a:buClrTx/>
              <a:buSzTx/>
              <a:buFontTx/>
              <a:buNone/>
              <a:tabLst/>
              <a:defRPr/>
            </a:pPr>
            <a:r>
              <a:rPr kumimoji="0" lang="es-MX" sz="2400" b="0" i="0" u="none" strike="noStrike" kern="0" cap="none" spc="-5" normalizeH="0" baseline="0" noProof="0">
                <a:ln>
                  <a:noFill/>
                </a:ln>
                <a:solidFill>
                  <a:srgbClr val="4471C4"/>
                </a:solidFill>
                <a:effectLst/>
                <a:uLnTx/>
                <a:uFillTx/>
                <a:latin typeface="Arial"/>
                <a:ea typeface="+mj-ea"/>
                <a:cs typeface="Arial"/>
              </a:rPr>
              <a:t>Estado Proyecto Espinal - Etapa II </a:t>
            </a:r>
            <a:endParaRPr kumimoji="0" lang="es-MX" sz="2400" b="0" i="0" u="none" strike="noStrike" kern="0" cap="none" spc="0" normalizeH="0" baseline="0" noProof="0">
              <a:ln>
                <a:noFill/>
              </a:ln>
              <a:solidFill>
                <a:srgbClr val="4471C4"/>
              </a:solidFill>
              <a:effectLst/>
              <a:uLnTx/>
              <a:uFillTx/>
              <a:latin typeface="Arial"/>
              <a:ea typeface="+mj-ea"/>
              <a:cs typeface="Arial"/>
            </a:endParaRPr>
          </a:p>
        </p:txBody>
      </p:sp>
      <p:pic>
        <p:nvPicPr>
          <p:cNvPr id="8" name="Imagen 7">
            <a:extLst>
              <a:ext uri="{FF2B5EF4-FFF2-40B4-BE49-F238E27FC236}">
                <a16:creationId xmlns:a16="http://schemas.microsoft.com/office/drawing/2014/main" id="{C1C39817-A4F2-4496-B232-5D18A84D736B}"/>
              </a:ext>
            </a:extLst>
          </p:cNvPr>
          <p:cNvPicPr>
            <a:picLocks noChangeAspect="1"/>
          </p:cNvPicPr>
          <p:nvPr/>
        </p:nvPicPr>
        <p:blipFill>
          <a:blip r:embed="rId3" cstate="email">
            <a:extLst>
              <a:ext uri="{28A0092B-C50C-407E-A947-70E740481C1C}">
                <a14:useLocalDpi xmlns:a14="http://schemas.microsoft.com/office/drawing/2010/main"/>
              </a:ext>
            </a:extLst>
          </a:blip>
          <a:srcRect/>
          <a:stretch>
            <a:fillRect/>
          </a:stretch>
        </p:blipFill>
        <p:spPr bwMode="auto">
          <a:xfrm>
            <a:off x="498061" y="3264639"/>
            <a:ext cx="2496930" cy="1194819"/>
          </a:xfrm>
          <a:prstGeom prst="rect">
            <a:avLst/>
          </a:prstGeom>
          <a:noFill/>
          <a:ln>
            <a:noFill/>
          </a:ln>
        </p:spPr>
      </p:pic>
      <p:pic>
        <p:nvPicPr>
          <p:cNvPr id="9" name="Imagen 8" descr="Casa de madera en un patio&#10;&#10;Descripción generada automáticamente con confianza baja">
            <a:extLst>
              <a:ext uri="{FF2B5EF4-FFF2-40B4-BE49-F238E27FC236}">
                <a16:creationId xmlns:a16="http://schemas.microsoft.com/office/drawing/2014/main" id="{4CBFB4EB-839E-420E-BA4F-78EB40FCBF73}"/>
              </a:ext>
            </a:extLst>
          </p:cNvPr>
          <p:cNvPicPr>
            <a:picLocks noChangeAspect="1"/>
          </p:cNvPicPr>
          <p:nvPr/>
        </p:nvPicPr>
        <p:blipFill rotWithShape="1">
          <a:blip r:embed="rId4" cstate="screen">
            <a:extLst>
              <a:ext uri="{28A0092B-C50C-407E-A947-70E740481C1C}">
                <a14:useLocalDpi xmlns:a14="http://schemas.microsoft.com/office/drawing/2010/main"/>
              </a:ext>
            </a:extLst>
          </a:blip>
          <a:srcRect l="-509"/>
          <a:stretch/>
        </p:blipFill>
        <p:spPr bwMode="auto">
          <a:xfrm>
            <a:off x="3159880" y="3264639"/>
            <a:ext cx="2496930" cy="1194820"/>
          </a:xfrm>
          <a:prstGeom prst="rect">
            <a:avLst/>
          </a:prstGeom>
          <a:noFill/>
          <a:ln>
            <a:noFill/>
          </a:ln>
          <a:extLst>
            <a:ext uri="{53640926-AAD7-44D8-BBD7-CCE9431645EC}">
              <a14:shadowObscured xmlns:a14="http://schemas.microsoft.com/office/drawing/2010/main"/>
            </a:ext>
          </a:extLst>
        </p:spPr>
      </p:pic>
      <p:pic>
        <p:nvPicPr>
          <p:cNvPr id="10" name="Imagen 9" descr="Un tren pasando en vías al lado de una casa&#10;&#10;Descripción generada automáticamente con confianza media">
            <a:extLst>
              <a:ext uri="{FF2B5EF4-FFF2-40B4-BE49-F238E27FC236}">
                <a16:creationId xmlns:a16="http://schemas.microsoft.com/office/drawing/2014/main" id="{3A4D5A52-774C-4585-AF57-187F93C4FF6A}"/>
              </a:ext>
            </a:extLst>
          </p:cNvPr>
          <p:cNvPicPr>
            <a:picLocks noChangeAspect="1"/>
          </p:cNvPicPr>
          <p:nvPr/>
        </p:nvPicPr>
        <p:blipFill rotWithShape="1">
          <a:blip r:embed="rId5" cstate="email">
            <a:extLst>
              <a:ext uri="{28A0092B-C50C-407E-A947-70E740481C1C}">
                <a14:useLocalDpi xmlns:a14="http://schemas.microsoft.com/office/drawing/2010/main"/>
              </a:ext>
            </a:extLst>
          </a:blip>
          <a:srcRect/>
          <a:stretch/>
        </p:blipFill>
        <p:spPr bwMode="auto">
          <a:xfrm>
            <a:off x="491887" y="4552220"/>
            <a:ext cx="5164923" cy="2124547"/>
          </a:xfrm>
          <a:prstGeom prst="rect">
            <a:avLst/>
          </a:prstGeom>
          <a:noFill/>
          <a:ln>
            <a:noFill/>
          </a:ln>
          <a:extLst>
            <a:ext uri="{53640926-AAD7-44D8-BBD7-CCE9431645EC}">
              <a14:shadowObscured xmlns:a14="http://schemas.microsoft.com/office/drawing/2010/main"/>
            </a:ext>
          </a:extLst>
        </p:spPr>
      </p:pic>
    </p:spTree>
    <p:extLst>
      <p:ext uri="{BB962C8B-B14F-4D97-AF65-F5344CB8AC3E}">
        <p14:creationId xmlns:p14="http://schemas.microsoft.com/office/powerpoint/2010/main" val="3280053705"/>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uadroTexto 1">
            <a:extLst>
              <a:ext uri="{FF2B5EF4-FFF2-40B4-BE49-F238E27FC236}">
                <a16:creationId xmlns:a16="http://schemas.microsoft.com/office/drawing/2014/main" id="{EAED49B7-6F03-4AF9-AEE9-061B7250449C}"/>
              </a:ext>
            </a:extLst>
          </p:cNvPr>
          <p:cNvSpPr txBox="1"/>
          <p:nvPr/>
        </p:nvSpPr>
        <p:spPr>
          <a:xfrm>
            <a:off x="320224" y="95231"/>
            <a:ext cx="11243216" cy="830997"/>
          </a:xfrm>
          <a:prstGeom prst="rect">
            <a:avLst/>
          </a:prstGeom>
          <a:noFill/>
        </p:spPr>
        <p:txBody>
          <a:bodyPr wrap="square" rtlCol="0">
            <a:spAutoFit/>
          </a:bodyPr>
          <a:lstStyle/>
          <a:p>
            <a:pPr defTabSz="914400">
              <a:defRPr/>
            </a:pPr>
            <a:r>
              <a:rPr lang="es-CO" sz="2400">
                <a:solidFill>
                  <a:srgbClr val="4472C4"/>
                </a:solidFill>
                <a:latin typeface="Helvetica" pitchFamily="2" charset="0"/>
              </a:rPr>
              <a:t>Análisis Presupuestal Contrato Interadministrativo</a:t>
            </a:r>
          </a:p>
          <a:p>
            <a:pPr defTabSz="914400">
              <a:defRPr/>
            </a:pPr>
            <a:r>
              <a:rPr lang="es-CO" sz="2400">
                <a:solidFill>
                  <a:srgbClr val="4472C4"/>
                </a:solidFill>
                <a:latin typeface="Helvetica" pitchFamily="2" charset="0"/>
              </a:rPr>
              <a:t>Intervención Actual y Proyección de Presupuesto de Intervención </a:t>
            </a:r>
            <a:endParaRPr lang="es-CO" sz="1600">
              <a:solidFill>
                <a:srgbClr val="4472C4"/>
              </a:solidFill>
              <a:latin typeface="Helvetica" pitchFamily="2" charset="0"/>
            </a:endParaRPr>
          </a:p>
        </p:txBody>
      </p:sp>
      <p:sp>
        <p:nvSpPr>
          <p:cNvPr id="3" name="Rectángulo 2">
            <a:extLst>
              <a:ext uri="{FF2B5EF4-FFF2-40B4-BE49-F238E27FC236}">
                <a16:creationId xmlns:a16="http://schemas.microsoft.com/office/drawing/2014/main" id="{69D8C1A5-754F-4118-99EF-95C3BF9857BB}"/>
              </a:ext>
            </a:extLst>
          </p:cNvPr>
          <p:cNvSpPr/>
          <p:nvPr/>
        </p:nvSpPr>
        <p:spPr>
          <a:xfrm>
            <a:off x="320224" y="926228"/>
            <a:ext cx="10744720" cy="338554"/>
          </a:xfrm>
          <a:prstGeom prst="rect">
            <a:avLst/>
          </a:prstGeom>
        </p:spPr>
        <p:txBody>
          <a:bodyPr wrap="square">
            <a:spAutoFit/>
          </a:bodyPr>
          <a:lstStyle/>
          <a:p>
            <a:pPr defTabSz="914400">
              <a:defRPr/>
            </a:pPr>
            <a:r>
              <a:rPr lang="es-ES" sz="1600">
                <a:solidFill>
                  <a:prstClr val="white">
                    <a:lumMod val="50000"/>
                  </a:prstClr>
                </a:solidFill>
                <a:latin typeface="Helvetica" panose="020B0604020202020204" pitchFamily="34" charset="0"/>
                <a:cs typeface="Helvetica" panose="020B0604020202020204" pitchFamily="34" charset="0"/>
              </a:rPr>
              <a:t>Generalidad de asignación de recursos por etapa proyecto emitidos por SENA – Condiciones Actualizadas </a:t>
            </a:r>
            <a:endParaRPr lang="es-ES" sz="1600">
              <a:solidFill>
                <a:prstClr val="white">
                  <a:lumMod val="50000"/>
                </a:prstClr>
              </a:solidFill>
              <a:latin typeface="Helvetica" pitchFamily="2" charset="0"/>
              <a:cs typeface="BigNoodleTitling"/>
            </a:endParaRPr>
          </a:p>
        </p:txBody>
      </p:sp>
      <p:sp>
        <p:nvSpPr>
          <p:cNvPr id="4" name="Rectángulo 3">
            <a:extLst>
              <a:ext uri="{FF2B5EF4-FFF2-40B4-BE49-F238E27FC236}">
                <a16:creationId xmlns:a16="http://schemas.microsoft.com/office/drawing/2014/main" id="{EB5A5DB2-BD5B-427C-8EFB-6E27980D2421}"/>
              </a:ext>
            </a:extLst>
          </p:cNvPr>
          <p:cNvSpPr/>
          <p:nvPr/>
        </p:nvSpPr>
        <p:spPr>
          <a:xfrm>
            <a:off x="198433" y="5835706"/>
            <a:ext cx="11993567" cy="923330"/>
          </a:xfrm>
          <a:prstGeom prst="rect">
            <a:avLst/>
          </a:prstGeom>
        </p:spPr>
        <p:txBody>
          <a:bodyPr wrap="square">
            <a:spAutoFit/>
          </a:bodyPr>
          <a:lstStyle/>
          <a:p>
            <a:pPr defTabSz="914400">
              <a:defRPr/>
            </a:pPr>
            <a:r>
              <a:rPr lang="es-ES" sz="900" b="1">
                <a:solidFill>
                  <a:srgbClr val="002060"/>
                </a:solidFill>
                <a:latin typeface="Helvetica" pitchFamily="2" charset="0"/>
              </a:rPr>
              <a:t>LOS AHORROS SON PROYECTADOS A ASIGNAR DE MANERA GENERAL A RECURSOS NECESRIOS PARA:</a:t>
            </a:r>
          </a:p>
          <a:p>
            <a:pPr marL="171450" indent="-171450" defTabSz="914400">
              <a:buFont typeface="Arial" panose="020B0604020202020204" pitchFamily="34" charset="0"/>
              <a:buChar char="•"/>
              <a:defRPr/>
            </a:pPr>
            <a:endParaRPr lang="es-ES" sz="900" b="1">
              <a:solidFill>
                <a:srgbClr val="002060"/>
              </a:solidFill>
              <a:latin typeface="Helvetica" pitchFamily="2" charset="0"/>
            </a:endParaRPr>
          </a:p>
          <a:p>
            <a:pPr marL="171450" indent="-171450" defTabSz="914400">
              <a:buFont typeface="Arial" panose="020B0604020202020204" pitchFamily="34" charset="0"/>
              <a:buChar char="•"/>
              <a:defRPr/>
            </a:pPr>
            <a:r>
              <a:rPr lang="es-ES" sz="900" b="1">
                <a:solidFill>
                  <a:srgbClr val="002060"/>
                </a:solidFill>
                <a:latin typeface="Helvetica" pitchFamily="2" charset="0"/>
              </a:rPr>
              <a:t>OBRAS  + INTERVENTORIAS DE OBRAS EN PROCESO 	</a:t>
            </a:r>
          </a:p>
          <a:p>
            <a:pPr marL="171450" indent="-171450" defTabSz="914400">
              <a:buFont typeface="Arial" panose="020B0604020202020204" pitchFamily="34" charset="0"/>
              <a:buChar char="•"/>
              <a:defRPr/>
            </a:pPr>
            <a:r>
              <a:rPr lang="es-ES" sz="900" b="1">
                <a:solidFill>
                  <a:srgbClr val="002060"/>
                </a:solidFill>
                <a:latin typeface="Helvetica" pitchFamily="2" charset="0"/>
              </a:rPr>
              <a:t>LICENCIAS DE CONSTRUCCION E IMPUESTOS  </a:t>
            </a:r>
          </a:p>
          <a:p>
            <a:pPr defTabSz="914400">
              <a:defRPr/>
            </a:pPr>
            <a:endParaRPr lang="es-ES" sz="900" b="1">
              <a:solidFill>
                <a:srgbClr val="002060"/>
              </a:solidFill>
              <a:latin typeface="Helvetica" pitchFamily="2" charset="0"/>
            </a:endParaRPr>
          </a:p>
          <a:p>
            <a:pPr defTabSz="914400">
              <a:defRPr/>
            </a:pPr>
            <a:r>
              <a:rPr lang="es-ES" sz="900" b="1">
                <a:solidFill>
                  <a:srgbClr val="002060"/>
                </a:solidFill>
                <a:latin typeface="Helvetica" pitchFamily="2" charset="0"/>
              </a:rPr>
              <a:t>Nota: </a:t>
            </a:r>
            <a:r>
              <a:rPr lang="es-ES" sz="900" b="1">
                <a:solidFill>
                  <a:srgbClr val="00B0F0"/>
                </a:solidFill>
                <a:latin typeface="Helvetica" pitchFamily="2" charset="0"/>
              </a:rPr>
              <a:t>Teniendo en cuenta la posibilidad retiro del proyecto de </a:t>
            </a:r>
            <a:r>
              <a:rPr lang="es-ES" sz="900" b="1" err="1">
                <a:solidFill>
                  <a:srgbClr val="00B0F0"/>
                </a:solidFill>
                <a:latin typeface="Helvetica" pitchFamily="2" charset="0"/>
              </a:rPr>
              <a:t>Giron</a:t>
            </a:r>
            <a:r>
              <a:rPr lang="es-ES" sz="900" b="1">
                <a:solidFill>
                  <a:srgbClr val="00B0F0"/>
                </a:solidFill>
                <a:latin typeface="Helvetica" pitchFamily="2" charset="0"/>
              </a:rPr>
              <a:t> se evidencia la necesidad de reprogramar algunos disponibles respecto de las proyecciones iniciales de obra e Interventoria </a:t>
            </a:r>
            <a:endParaRPr lang="es-ES" sz="900" b="1">
              <a:solidFill>
                <a:srgbClr val="002060"/>
              </a:solidFill>
              <a:latin typeface="Helvetica" pitchFamily="2" charset="0"/>
            </a:endParaRPr>
          </a:p>
        </p:txBody>
      </p:sp>
      <p:graphicFrame>
        <p:nvGraphicFramePr>
          <p:cNvPr id="5" name="Tabla 4">
            <a:extLst>
              <a:ext uri="{FF2B5EF4-FFF2-40B4-BE49-F238E27FC236}">
                <a16:creationId xmlns:a16="http://schemas.microsoft.com/office/drawing/2014/main" id="{C61393B7-8A83-4BCB-8EA0-D839BC59B5FA}"/>
              </a:ext>
            </a:extLst>
          </p:cNvPr>
          <p:cNvGraphicFramePr>
            <a:graphicFrameLocks noGrp="1"/>
          </p:cNvGraphicFramePr>
          <p:nvPr>
            <p:extLst>
              <p:ext uri="{D42A27DB-BD31-4B8C-83A1-F6EECF244321}">
                <p14:modId xmlns:p14="http://schemas.microsoft.com/office/powerpoint/2010/main" val="3412326516"/>
              </p:ext>
            </p:extLst>
          </p:nvPr>
        </p:nvGraphicFramePr>
        <p:xfrm>
          <a:off x="126998" y="1264783"/>
          <a:ext cx="11866565" cy="4625798"/>
        </p:xfrm>
        <a:graphic>
          <a:graphicData uri="http://schemas.openxmlformats.org/drawingml/2006/table">
            <a:tbl>
              <a:tblPr/>
              <a:tblGrid>
                <a:gridCol w="712706">
                  <a:extLst>
                    <a:ext uri="{9D8B030D-6E8A-4147-A177-3AD203B41FA5}">
                      <a16:colId xmlns:a16="http://schemas.microsoft.com/office/drawing/2014/main" val="3358342365"/>
                    </a:ext>
                  </a:extLst>
                </a:gridCol>
                <a:gridCol w="1204474">
                  <a:extLst>
                    <a:ext uri="{9D8B030D-6E8A-4147-A177-3AD203B41FA5}">
                      <a16:colId xmlns:a16="http://schemas.microsoft.com/office/drawing/2014/main" val="2858701586"/>
                    </a:ext>
                  </a:extLst>
                </a:gridCol>
                <a:gridCol w="605801">
                  <a:extLst>
                    <a:ext uri="{9D8B030D-6E8A-4147-A177-3AD203B41FA5}">
                      <a16:colId xmlns:a16="http://schemas.microsoft.com/office/drawing/2014/main" val="506572008"/>
                    </a:ext>
                  </a:extLst>
                </a:gridCol>
                <a:gridCol w="734087">
                  <a:extLst>
                    <a:ext uri="{9D8B030D-6E8A-4147-A177-3AD203B41FA5}">
                      <a16:colId xmlns:a16="http://schemas.microsoft.com/office/drawing/2014/main" val="1014305205"/>
                    </a:ext>
                  </a:extLst>
                </a:gridCol>
                <a:gridCol w="700234">
                  <a:extLst>
                    <a:ext uri="{9D8B030D-6E8A-4147-A177-3AD203B41FA5}">
                      <a16:colId xmlns:a16="http://schemas.microsoft.com/office/drawing/2014/main" val="1214752715"/>
                    </a:ext>
                  </a:extLst>
                </a:gridCol>
                <a:gridCol w="678853">
                  <a:extLst>
                    <a:ext uri="{9D8B030D-6E8A-4147-A177-3AD203B41FA5}">
                      <a16:colId xmlns:a16="http://schemas.microsoft.com/office/drawing/2014/main" val="3889228920"/>
                    </a:ext>
                  </a:extLst>
                </a:gridCol>
                <a:gridCol w="605801">
                  <a:extLst>
                    <a:ext uri="{9D8B030D-6E8A-4147-A177-3AD203B41FA5}">
                      <a16:colId xmlns:a16="http://schemas.microsoft.com/office/drawing/2014/main" val="2409508129"/>
                    </a:ext>
                  </a:extLst>
                </a:gridCol>
                <a:gridCol w="719833">
                  <a:extLst>
                    <a:ext uri="{9D8B030D-6E8A-4147-A177-3AD203B41FA5}">
                      <a16:colId xmlns:a16="http://schemas.microsoft.com/office/drawing/2014/main" val="3144212216"/>
                    </a:ext>
                  </a:extLst>
                </a:gridCol>
                <a:gridCol w="605801">
                  <a:extLst>
                    <a:ext uri="{9D8B030D-6E8A-4147-A177-3AD203B41FA5}">
                      <a16:colId xmlns:a16="http://schemas.microsoft.com/office/drawing/2014/main" val="4145013810"/>
                    </a:ext>
                  </a:extLst>
                </a:gridCol>
                <a:gridCol w="605801">
                  <a:extLst>
                    <a:ext uri="{9D8B030D-6E8A-4147-A177-3AD203B41FA5}">
                      <a16:colId xmlns:a16="http://schemas.microsoft.com/office/drawing/2014/main" val="543658182"/>
                    </a:ext>
                  </a:extLst>
                </a:gridCol>
                <a:gridCol w="605801">
                  <a:extLst>
                    <a:ext uri="{9D8B030D-6E8A-4147-A177-3AD203B41FA5}">
                      <a16:colId xmlns:a16="http://schemas.microsoft.com/office/drawing/2014/main" val="2462596217"/>
                    </a:ext>
                  </a:extLst>
                </a:gridCol>
                <a:gridCol w="605801">
                  <a:extLst>
                    <a:ext uri="{9D8B030D-6E8A-4147-A177-3AD203B41FA5}">
                      <a16:colId xmlns:a16="http://schemas.microsoft.com/office/drawing/2014/main" val="4064952749"/>
                    </a:ext>
                  </a:extLst>
                </a:gridCol>
                <a:gridCol w="605801">
                  <a:extLst>
                    <a:ext uri="{9D8B030D-6E8A-4147-A177-3AD203B41FA5}">
                      <a16:colId xmlns:a16="http://schemas.microsoft.com/office/drawing/2014/main" val="1576339709"/>
                    </a:ext>
                  </a:extLst>
                </a:gridCol>
                <a:gridCol w="563038">
                  <a:extLst>
                    <a:ext uri="{9D8B030D-6E8A-4147-A177-3AD203B41FA5}">
                      <a16:colId xmlns:a16="http://schemas.microsoft.com/office/drawing/2014/main" val="2514616429"/>
                    </a:ext>
                  </a:extLst>
                </a:gridCol>
                <a:gridCol w="486422">
                  <a:extLst>
                    <a:ext uri="{9D8B030D-6E8A-4147-A177-3AD203B41FA5}">
                      <a16:colId xmlns:a16="http://schemas.microsoft.com/office/drawing/2014/main" val="4045746353"/>
                    </a:ext>
                  </a:extLst>
                </a:gridCol>
                <a:gridCol w="605801">
                  <a:extLst>
                    <a:ext uri="{9D8B030D-6E8A-4147-A177-3AD203B41FA5}">
                      <a16:colId xmlns:a16="http://schemas.microsoft.com/office/drawing/2014/main" val="717451282"/>
                    </a:ext>
                  </a:extLst>
                </a:gridCol>
                <a:gridCol w="648563">
                  <a:extLst>
                    <a:ext uri="{9D8B030D-6E8A-4147-A177-3AD203B41FA5}">
                      <a16:colId xmlns:a16="http://schemas.microsoft.com/office/drawing/2014/main" val="758177305"/>
                    </a:ext>
                  </a:extLst>
                </a:gridCol>
                <a:gridCol w="571947">
                  <a:extLst>
                    <a:ext uri="{9D8B030D-6E8A-4147-A177-3AD203B41FA5}">
                      <a16:colId xmlns:a16="http://schemas.microsoft.com/office/drawing/2014/main" val="2063872639"/>
                    </a:ext>
                  </a:extLst>
                </a:gridCol>
              </a:tblGrid>
              <a:tr h="344884">
                <a:tc>
                  <a:txBody>
                    <a:bodyPr/>
                    <a:lstStyle/>
                    <a:p>
                      <a:pPr algn="ctr" rtl="0" fontAlgn="ctr"/>
                      <a:r>
                        <a:rPr lang="es-CO" sz="500" b="0" i="0" u="none" strike="noStrike">
                          <a:solidFill>
                            <a:srgbClr val="FFFFFF"/>
                          </a:solidFill>
                          <a:effectLst/>
                          <a:latin typeface="Calibri" panose="020F0502020204030204" pitchFamily="34" charset="0"/>
                        </a:rPr>
                        <a:t>MUNICIPIO </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366092"/>
                    </a:solidFill>
                  </a:tcPr>
                </a:tc>
                <a:tc>
                  <a:txBody>
                    <a:bodyPr/>
                    <a:lstStyle/>
                    <a:p>
                      <a:pPr algn="ctr" rtl="0" fontAlgn="ctr"/>
                      <a:r>
                        <a:rPr lang="es-CO" sz="500" b="0" i="0" u="none" strike="noStrike">
                          <a:solidFill>
                            <a:srgbClr val="FFFFFF"/>
                          </a:solidFill>
                          <a:effectLst/>
                          <a:latin typeface="Calibri" panose="020F0502020204030204" pitchFamily="34" charset="0"/>
                        </a:rPr>
                        <a:t>PROYECTO - CENTRO DE FORMACION</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366092"/>
                    </a:solidFill>
                  </a:tcPr>
                </a:tc>
                <a:tc>
                  <a:txBody>
                    <a:bodyPr/>
                    <a:lstStyle/>
                    <a:p>
                      <a:pPr algn="ctr" rtl="0" fontAlgn="ctr"/>
                      <a:r>
                        <a:rPr lang="es-MX" sz="500" b="0" i="0" u="none" strike="noStrike">
                          <a:solidFill>
                            <a:srgbClr val="FFFFFF"/>
                          </a:solidFill>
                          <a:effectLst/>
                          <a:latin typeface="Calibri" panose="020F0502020204030204" pitchFamily="34" charset="0"/>
                        </a:rPr>
                        <a:t>ALCANCE M2 PRIORIZADO PARA REFORZAMIENTO</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366092"/>
                    </a:solidFill>
                  </a:tcPr>
                </a:tc>
                <a:tc>
                  <a:txBody>
                    <a:bodyPr/>
                    <a:lstStyle/>
                    <a:p>
                      <a:pPr algn="ctr" rtl="0" fontAlgn="ctr"/>
                      <a:r>
                        <a:rPr lang="es-CO" sz="500" b="0" i="0" u="none" strike="noStrike">
                          <a:solidFill>
                            <a:srgbClr val="FFFFFF"/>
                          </a:solidFill>
                          <a:effectLst/>
                          <a:latin typeface="Calibri" panose="020F0502020204030204" pitchFamily="34" charset="0"/>
                        </a:rPr>
                        <a:t>VALOR ASIGNADO REFORZAMIENTOS</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366092"/>
                    </a:solidFill>
                  </a:tcPr>
                </a:tc>
                <a:tc>
                  <a:txBody>
                    <a:bodyPr/>
                    <a:lstStyle/>
                    <a:p>
                      <a:pPr algn="ctr" rtl="0" fontAlgn="ctr"/>
                      <a:r>
                        <a:rPr lang="es-CO" sz="500" b="0" i="0" u="none" strike="noStrike">
                          <a:solidFill>
                            <a:srgbClr val="FFFFFF"/>
                          </a:solidFill>
                          <a:effectLst/>
                          <a:latin typeface="Calibri" panose="020F0502020204030204" pitchFamily="34" charset="0"/>
                        </a:rPr>
                        <a:t>VR DISEÑO</a:t>
                      </a:r>
                      <a:br>
                        <a:rPr lang="es-CO" sz="500" b="0" i="0" u="none" strike="noStrike">
                          <a:solidFill>
                            <a:srgbClr val="FFFFFF"/>
                          </a:solidFill>
                          <a:effectLst/>
                          <a:latin typeface="Calibri" panose="020F0502020204030204" pitchFamily="34" charset="0"/>
                        </a:rPr>
                      </a:br>
                      <a:r>
                        <a:rPr lang="es-CO" sz="500" b="0" i="0" u="none" strike="noStrike">
                          <a:solidFill>
                            <a:srgbClr val="FFFFFF"/>
                          </a:solidFill>
                          <a:effectLst/>
                          <a:latin typeface="Calibri" panose="020F0502020204030204" pitchFamily="34" charset="0"/>
                        </a:rPr>
                        <a:t>ADJUDICADO </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366092"/>
                    </a:solidFill>
                  </a:tcPr>
                </a:tc>
                <a:tc>
                  <a:txBody>
                    <a:bodyPr/>
                    <a:lstStyle/>
                    <a:p>
                      <a:pPr algn="ctr" rtl="0" fontAlgn="ctr"/>
                      <a:r>
                        <a:rPr lang="es-CO" sz="500" b="0" i="0" u="none" strike="noStrike">
                          <a:solidFill>
                            <a:srgbClr val="FFFFFF"/>
                          </a:solidFill>
                          <a:effectLst/>
                          <a:latin typeface="Calibri" panose="020F0502020204030204" pitchFamily="34" charset="0"/>
                        </a:rPr>
                        <a:t>VR OBRA</a:t>
                      </a:r>
                      <a:br>
                        <a:rPr lang="es-CO" sz="500" b="0" i="0" u="none" strike="noStrike">
                          <a:solidFill>
                            <a:srgbClr val="FFFFFF"/>
                          </a:solidFill>
                          <a:effectLst/>
                          <a:latin typeface="Calibri" panose="020F0502020204030204" pitchFamily="34" charset="0"/>
                        </a:rPr>
                      </a:br>
                      <a:r>
                        <a:rPr lang="es-CO" sz="500" b="0" i="0" u="none" strike="noStrike">
                          <a:solidFill>
                            <a:srgbClr val="FFFFFF"/>
                          </a:solidFill>
                          <a:effectLst/>
                          <a:latin typeface="Calibri" panose="020F0502020204030204" pitchFamily="34" charset="0"/>
                        </a:rPr>
                        <a:t>ADJUDICADO </a:t>
                      </a:r>
                      <a:br>
                        <a:rPr lang="es-CO" sz="500" b="0" i="0" u="none" strike="noStrike">
                          <a:solidFill>
                            <a:srgbClr val="FFFFFF"/>
                          </a:solidFill>
                          <a:effectLst/>
                          <a:latin typeface="Calibri" panose="020F0502020204030204" pitchFamily="34" charset="0"/>
                        </a:rPr>
                      </a:br>
                      <a:r>
                        <a:rPr lang="es-CO" sz="500" b="0" i="0" u="none" strike="noStrike">
                          <a:solidFill>
                            <a:srgbClr val="FFFFFF"/>
                          </a:solidFill>
                          <a:effectLst/>
                          <a:latin typeface="Calibri" panose="020F0502020204030204" pitchFamily="34" charset="0"/>
                        </a:rPr>
                        <a:t>+ ADICIONES</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366092"/>
                    </a:solidFill>
                  </a:tcPr>
                </a:tc>
                <a:tc>
                  <a:txBody>
                    <a:bodyPr/>
                    <a:lstStyle/>
                    <a:p>
                      <a:pPr algn="ctr" rtl="0" fontAlgn="ctr"/>
                      <a:r>
                        <a:rPr lang="es-CO" sz="500" b="0" i="0" u="none" strike="noStrike">
                          <a:solidFill>
                            <a:srgbClr val="FFFFFF"/>
                          </a:solidFill>
                          <a:effectLst/>
                          <a:latin typeface="Calibri" panose="020F0502020204030204" pitchFamily="34" charset="0"/>
                        </a:rPr>
                        <a:t>VR INTERV</a:t>
                      </a:r>
                      <a:br>
                        <a:rPr lang="es-CO" sz="500" b="0" i="0" u="none" strike="noStrike">
                          <a:solidFill>
                            <a:srgbClr val="FFFFFF"/>
                          </a:solidFill>
                          <a:effectLst/>
                          <a:latin typeface="Calibri" panose="020F0502020204030204" pitchFamily="34" charset="0"/>
                        </a:rPr>
                      </a:br>
                      <a:r>
                        <a:rPr lang="es-CO" sz="500" b="0" i="0" u="none" strike="noStrike">
                          <a:solidFill>
                            <a:srgbClr val="FFFFFF"/>
                          </a:solidFill>
                          <a:effectLst/>
                          <a:latin typeface="Calibri" panose="020F0502020204030204" pitchFamily="34" charset="0"/>
                        </a:rPr>
                        <a:t>DISEÑO </a:t>
                      </a:r>
                      <a:br>
                        <a:rPr lang="es-CO" sz="500" b="0" i="0" u="none" strike="noStrike">
                          <a:solidFill>
                            <a:srgbClr val="FFFFFF"/>
                          </a:solidFill>
                          <a:effectLst/>
                          <a:latin typeface="Calibri" panose="020F0502020204030204" pitchFamily="34" charset="0"/>
                        </a:rPr>
                      </a:br>
                      <a:r>
                        <a:rPr lang="es-CO" sz="500" b="0" i="0" u="none" strike="noStrike">
                          <a:solidFill>
                            <a:srgbClr val="FFFFFF"/>
                          </a:solidFill>
                          <a:effectLst/>
                          <a:latin typeface="Calibri" panose="020F0502020204030204" pitchFamily="34" charset="0"/>
                        </a:rPr>
                        <a:t>ADJUDICADO </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366092"/>
                    </a:solidFill>
                  </a:tcPr>
                </a:tc>
                <a:tc>
                  <a:txBody>
                    <a:bodyPr/>
                    <a:lstStyle/>
                    <a:p>
                      <a:pPr algn="ctr" rtl="0" fontAlgn="ctr"/>
                      <a:r>
                        <a:rPr lang="es-CO" sz="500" b="0" i="0" u="none" strike="noStrike">
                          <a:solidFill>
                            <a:srgbClr val="FFFFFF"/>
                          </a:solidFill>
                          <a:effectLst/>
                          <a:latin typeface="Calibri" panose="020F0502020204030204" pitchFamily="34" charset="0"/>
                        </a:rPr>
                        <a:t>VR INTERV</a:t>
                      </a:r>
                      <a:br>
                        <a:rPr lang="es-CO" sz="500" b="0" i="0" u="none" strike="noStrike">
                          <a:solidFill>
                            <a:srgbClr val="FFFFFF"/>
                          </a:solidFill>
                          <a:effectLst/>
                          <a:latin typeface="Calibri" panose="020F0502020204030204" pitchFamily="34" charset="0"/>
                        </a:rPr>
                      </a:br>
                      <a:r>
                        <a:rPr lang="es-CO" sz="500" b="0" i="0" u="none" strike="noStrike">
                          <a:solidFill>
                            <a:srgbClr val="FFFFFF"/>
                          </a:solidFill>
                          <a:effectLst/>
                          <a:latin typeface="Calibri" panose="020F0502020204030204" pitchFamily="34" charset="0"/>
                        </a:rPr>
                        <a:t>OBRA</a:t>
                      </a:r>
                      <a:br>
                        <a:rPr lang="es-CO" sz="500" b="0" i="0" u="none" strike="noStrike">
                          <a:solidFill>
                            <a:srgbClr val="FFFFFF"/>
                          </a:solidFill>
                          <a:effectLst/>
                          <a:latin typeface="Calibri" panose="020F0502020204030204" pitchFamily="34" charset="0"/>
                        </a:rPr>
                      </a:br>
                      <a:r>
                        <a:rPr lang="es-CO" sz="500" b="0" i="0" u="none" strike="noStrike">
                          <a:solidFill>
                            <a:srgbClr val="FFFFFF"/>
                          </a:solidFill>
                          <a:effectLst/>
                          <a:latin typeface="Calibri" panose="020F0502020204030204" pitchFamily="34" charset="0"/>
                        </a:rPr>
                        <a:t>ADJUDICADO </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366092"/>
                    </a:solidFill>
                  </a:tcPr>
                </a:tc>
                <a:tc>
                  <a:txBody>
                    <a:bodyPr/>
                    <a:lstStyle/>
                    <a:p>
                      <a:pPr algn="ctr" rtl="0" fontAlgn="ctr"/>
                      <a:r>
                        <a:rPr lang="es-CO" sz="500" b="0" i="0" u="none" strike="noStrike">
                          <a:solidFill>
                            <a:srgbClr val="FFFFFF"/>
                          </a:solidFill>
                          <a:effectLst/>
                          <a:latin typeface="Calibri" panose="020F0502020204030204" pitchFamily="34" charset="0"/>
                        </a:rPr>
                        <a:t>EXPENSAS </a:t>
                      </a:r>
                      <a:br>
                        <a:rPr lang="es-CO" sz="500" b="0" i="0" u="none" strike="noStrike">
                          <a:solidFill>
                            <a:srgbClr val="FFFFFF"/>
                          </a:solidFill>
                          <a:effectLst/>
                          <a:latin typeface="Calibri" panose="020F0502020204030204" pitchFamily="34" charset="0"/>
                        </a:rPr>
                      </a:br>
                      <a:r>
                        <a:rPr lang="es-CO" sz="500" b="0" i="0" u="none" strike="noStrike">
                          <a:solidFill>
                            <a:srgbClr val="FFFFFF"/>
                          </a:solidFill>
                          <a:effectLst/>
                          <a:latin typeface="Calibri" panose="020F0502020204030204" pitchFamily="34" charset="0"/>
                        </a:rPr>
                        <a:t>LC</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366092"/>
                    </a:solidFill>
                  </a:tcPr>
                </a:tc>
                <a:tc>
                  <a:txBody>
                    <a:bodyPr/>
                    <a:lstStyle/>
                    <a:p>
                      <a:pPr algn="ctr" rtl="0" fontAlgn="ctr"/>
                      <a:r>
                        <a:rPr lang="es-CO" sz="500" b="0" i="0" u="none" strike="noStrike">
                          <a:solidFill>
                            <a:srgbClr val="FFFFFF"/>
                          </a:solidFill>
                          <a:effectLst/>
                          <a:latin typeface="Calibri" panose="020F0502020204030204" pitchFamily="34" charset="0"/>
                        </a:rPr>
                        <a:t>VALOR TOTAL </a:t>
                      </a:r>
                      <a:br>
                        <a:rPr lang="es-CO" sz="500" b="0" i="0" u="none" strike="noStrike">
                          <a:solidFill>
                            <a:srgbClr val="FFFFFF"/>
                          </a:solidFill>
                          <a:effectLst/>
                          <a:latin typeface="Calibri" panose="020F0502020204030204" pitchFamily="34" charset="0"/>
                        </a:rPr>
                      </a:br>
                      <a:r>
                        <a:rPr lang="es-CO" sz="500" b="0" i="0" u="none" strike="noStrike">
                          <a:solidFill>
                            <a:srgbClr val="FFFFFF"/>
                          </a:solidFill>
                          <a:effectLst/>
                          <a:latin typeface="Calibri" panose="020F0502020204030204" pitchFamily="34" charset="0"/>
                        </a:rPr>
                        <a:t>PROYECTO ADJUDICADO</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366092"/>
                    </a:solidFill>
                  </a:tcPr>
                </a:tc>
                <a:tc>
                  <a:txBody>
                    <a:bodyPr/>
                    <a:lstStyle/>
                    <a:p>
                      <a:pPr algn="ctr" rtl="0" fontAlgn="ctr"/>
                      <a:r>
                        <a:rPr lang="es-CO" sz="500" b="0" i="0" u="none" strike="noStrike">
                          <a:solidFill>
                            <a:srgbClr val="FFFFFF"/>
                          </a:solidFill>
                          <a:effectLst/>
                          <a:latin typeface="Calibri" panose="020F0502020204030204" pitchFamily="34" charset="0"/>
                        </a:rPr>
                        <a:t>Proyeccion Obras</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006666"/>
                    </a:solidFill>
                  </a:tcPr>
                </a:tc>
                <a:tc>
                  <a:txBody>
                    <a:bodyPr/>
                    <a:lstStyle/>
                    <a:p>
                      <a:pPr algn="ctr" rtl="0" fontAlgn="ctr"/>
                      <a:r>
                        <a:rPr lang="es-CO" sz="500" b="0" i="0" u="none" strike="noStrike">
                          <a:solidFill>
                            <a:srgbClr val="FFFFFF"/>
                          </a:solidFill>
                          <a:effectLst/>
                          <a:latin typeface="Calibri" panose="020F0502020204030204" pitchFamily="34" charset="0"/>
                        </a:rPr>
                        <a:t>Proyeccion Interventoria obra</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006666"/>
                    </a:solidFill>
                  </a:tcPr>
                </a:tc>
                <a:tc>
                  <a:txBody>
                    <a:bodyPr/>
                    <a:lstStyle/>
                    <a:p>
                      <a:pPr algn="ctr" rtl="0" fontAlgn="ctr"/>
                      <a:r>
                        <a:rPr lang="es-MX" sz="500" b="0" i="0" u="none" strike="noStrike">
                          <a:solidFill>
                            <a:srgbClr val="FFFFFF"/>
                          </a:solidFill>
                          <a:effectLst/>
                          <a:latin typeface="Calibri" panose="020F0502020204030204" pitchFamily="34" charset="0"/>
                        </a:rPr>
                        <a:t>Proyeccion Impuesto Delineacion Urbana + Estampilla</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006666"/>
                    </a:solidFill>
                  </a:tcPr>
                </a:tc>
                <a:tc>
                  <a:txBody>
                    <a:bodyPr/>
                    <a:lstStyle/>
                    <a:p>
                      <a:pPr algn="ctr" rtl="0" fontAlgn="ctr"/>
                      <a:r>
                        <a:rPr lang="es-CO" sz="500" b="0" i="0" u="none" strike="noStrike">
                          <a:solidFill>
                            <a:srgbClr val="FFFFFF"/>
                          </a:solidFill>
                          <a:effectLst/>
                          <a:latin typeface="Calibri" panose="020F0502020204030204" pitchFamily="34" charset="0"/>
                        </a:rPr>
                        <a:t>Proyeccion Adicion Obra </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006666"/>
                    </a:solidFill>
                  </a:tcPr>
                </a:tc>
                <a:tc>
                  <a:txBody>
                    <a:bodyPr/>
                    <a:lstStyle/>
                    <a:p>
                      <a:pPr algn="ctr" rtl="0" fontAlgn="ctr"/>
                      <a:r>
                        <a:rPr lang="es-CO" sz="500" b="0" i="0" u="none" strike="noStrike">
                          <a:solidFill>
                            <a:srgbClr val="FFFFFF"/>
                          </a:solidFill>
                          <a:effectLst/>
                          <a:latin typeface="Calibri" panose="020F0502020204030204" pitchFamily="34" charset="0"/>
                        </a:rPr>
                        <a:t>Proyeccion Adicion Intervenoria </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006666"/>
                    </a:solidFill>
                  </a:tcPr>
                </a:tc>
                <a:tc>
                  <a:txBody>
                    <a:bodyPr/>
                    <a:lstStyle/>
                    <a:p>
                      <a:pPr algn="ctr" rtl="0" fontAlgn="ctr"/>
                      <a:r>
                        <a:rPr lang="es-CO" sz="500" b="0" i="0" u="none" strike="noStrike">
                          <a:solidFill>
                            <a:srgbClr val="FFFFFF"/>
                          </a:solidFill>
                          <a:effectLst/>
                          <a:latin typeface="Calibri" panose="020F0502020204030204" pitchFamily="34" charset="0"/>
                        </a:rPr>
                        <a:t>Valor  Total Proyecciones</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006666"/>
                    </a:solidFill>
                  </a:tcPr>
                </a:tc>
                <a:tc>
                  <a:txBody>
                    <a:bodyPr/>
                    <a:lstStyle/>
                    <a:p>
                      <a:pPr algn="ctr" rtl="0" fontAlgn="ctr"/>
                      <a:r>
                        <a:rPr lang="es-CO" sz="500" b="0" i="0" u="none" strike="noStrike">
                          <a:solidFill>
                            <a:srgbClr val="FFFFFF"/>
                          </a:solidFill>
                          <a:effectLst/>
                          <a:latin typeface="Calibri" panose="020F0502020204030204" pitchFamily="34" charset="0"/>
                        </a:rPr>
                        <a:t>Disponible</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366092"/>
                    </a:solidFill>
                  </a:tcPr>
                </a:tc>
                <a:tc>
                  <a:txBody>
                    <a:bodyPr/>
                    <a:lstStyle/>
                    <a:p>
                      <a:pPr algn="ctr" rtl="0" fontAlgn="ctr"/>
                      <a:r>
                        <a:rPr lang="es-CO" sz="500" b="0" i="0" u="none" strike="noStrike">
                          <a:solidFill>
                            <a:srgbClr val="FFFFFF"/>
                          </a:solidFill>
                          <a:effectLst/>
                          <a:latin typeface="Calibri" panose="020F0502020204030204" pitchFamily="34" charset="0"/>
                        </a:rPr>
                        <a:t>Por Comprometer / Por Compensar</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366092"/>
                    </a:solidFill>
                  </a:tcPr>
                </a:tc>
                <a:extLst>
                  <a:ext uri="{0D108BD9-81ED-4DB2-BD59-A6C34878D82A}">
                    <a16:rowId xmlns:a16="http://schemas.microsoft.com/office/drawing/2014/main" val="2864614023"/>
                  </a:ext>
                </a:extLst>
              </a:tr>
              <a:tr h="359663">
                <a:tc>
                  <a:txBody>
                    <a:bodyPr/>
                    <a:lstStyle/>
                    <a:p>
                      <a:pPr algn="l" fontAlgn="ctr"/>
                      <a:r>
                        <a:rPr lang="es-CO" sz="600" b="0" i="0" u="none" strike="noStrike">
                          <a:solidFill>
                            <a:srgbClr val="000000"/>
                          </a:solidFill>
                          <a:effectLst/>
                          <a:latin typeface="Arial" panose="020B0604020202020204" pitchFamily="34" charset="0"/>
                        </a:rPr>
                        <a:t>BOGOTA T.Or</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dot"/>
                      <a:round/>
                      <a:headEnd type="none" w="med" len="med"/>
                      <a:tailEnd type="none" w="med" len="med"/>
                    </a:lnB>
                    <a:solidFill>
                      <a:srgbClr val="FFFFFF"/>
                    </a:solidFill>
                  </a:tcPr>
                </a:tc>
                <a:tc>
                  <a:txBody>
                    <a:bodyPr/>
                    <a:lstStyle/>
                    <a:p>
                      <a:pPr algn="l" fontAlgn="ctr"/>
                      <a:r>
                        <a:rPr lang="es-MX" sz="600" b="0" i="0" u="none" strike="noStrike">
                          <a:solidFill>
                            <a:srgbClr val="000000"/>
                          </a:solidFill>
                          <a:effectLst/>
                          <a:latin typeface="Arial" panose="020B0604020202020204" pitchFamily="34" charset="0"/>
                        </a:rPr>
                        <a:t>CENTRO DE DISEÑO Y METROLOGÍA </a:t>
                      </a:r>
                      <a:br>
                        <a:rPr lang="es-MX" sz="600" b="0" i="0" u="none" strike="noStrike">
                          <a:solidFill>
                            <a:srgbClr val="000000"/>
                          </a:solidFill>
                          <a:effectLst/>
                          <a:latin typeface="Arial" panose="020B0604020202020204" pitchFamily="34" charset="0"/>
                        </a:rPr>
                      </a:br>
                      <a:r>
                        <a:rPr lang="es-MX" sz="600" b="0" i="0" u="none" strike="noStrike">
                          <a:solidFill>
                            <a:srgbClr val="000000"/>
                          </a:solidFill>
                          <a:effectLst/>
                          <a:latin typeface="Arial" panose="020B0604020202020204" pitchFamily="34" charset="0"/>
                        </a:rPr>
                        <a:t>- COMPLEJO PALOQUEMAO, Torre Oriental</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dot"/>
                      <a:round/>
                      <a:headEnd type="none" w="med" len="med"/>
                      <a:tailEnd type="none" w="med" len="med"/>
                    </a:lnB>
                    <a:solidFill>
                      <a:srgbClr val="FFFFFF"/>
                    </a:solidFill>
                  </a:tcPr>
                </a:tc>
                <a:tc>
                  <a:txBody>
                    <a:bodyPr/>
                    <a:lstStyle/>
                    <a:p>
                      <a:pPr algn="ctr" fontAlgn="ctr"/>
                      <a:r>
                        <a:rPr lang="es-CO" sz="600" b="0" i="0" u="none" strike="noStrike">
                          <a:solidFill>
                            <a:srgbClr val="000000"/>
                          </a:solidFill>
                          <a:effectLst/>
                          <a:latin typeface="Arial" panose="020B0604020202020204" pitchFamily="34" charset="0"/>
                        </a:rPr>
                        <a:t>4805</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dot"/>
                      <a:round/>
                      <a:headEnd type="none" w="med" len="med"/>
                      <a:tailEnd type="none" w="med" len="med"/>
                    </a:lnB>
                  </a:tcPr>
                </a:tc>
                <a:tc>
                  <a:txBody>
                    <a:bodyPr/>
                    <a:lstStyle/>
                    <a:p>
                      <a:pPr algn="l" fontAlgn="ctr"/>
                      <a:r>
                        <a:rPr lang="es-CO" sz="600" b="0" i="0" u="none" strike="noStrike">
                          <a:solidFill>
                            <a:srgbClr val="000000"/>
                          </a:solidFill>
                          <a:effectLst/>
                          <a:latin typeface="Arial" panose="020B0604020202020204" pitchFamily="34" charset="0"/>
                        </a:rPr>
                        <a:t>         10.351.384.060 </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dot"/>
                      <a:round/>
                      <a:headEnd type="none" w="med" len="med"/>
                      <a:tailEnd type="none" w="med" len="med"/>
                    </a:lnB>
                    <a:solidFill>
                      <a:srgbClr val="FFFFFF"/>
                    </a:solidFill>
                  </a:tcPr>
                </a:tc>
                <a:tc>
                  <a:txBody>
                    <a:bodyPr/>
                    <a:lstStyle/>
                    <a:p>
                      <a:pPr algn="ctr" rtl="0" fontAlgn="ctr"/>
                      <a:r>
                        <a:rPr lang="es-CO" sz="600" b="0" i="0" u="none" strike="noStrike">
                          <a:solidFill>
                            <a:srgbClr val="000000"/>
                          </a:solidFill>
                          <a:effectLst/>
                          <a:latin typeface="Arial" panose="020B0604020202020204" pitchFamily="34" charset="0"/>
                        </a:rPr>
                        <a:t>419.884.492</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dot"/>
                      <a:round/>
                      <a:headEnd type="none" w="med" len="med"/>
                      <a:tailEnd type="none" w="med" len="med"/>
                    </a:lnB>
                    <a:solidFill>
                      <a:srgbClr val="D8E4BC"/>
                    </a:solidFill>
                  </a:tcPr>
                </a:tc>
                <a:tc>
                  <a:txBody>
                    <a:bodyPr/>
                    <a:lstStyle/>
                    <a:p>
                      <a:pPr algn="ctr" rtl="0" fontAlgn="ctr"/>
                      <a:r>
                        <a:rPr lang="es-CO" sz="600" b="0" i="0" u="none" strike="noStrike">
                          <a:solidFill>
                            <a:srgbClr val="000000"/>
                          </a:solidFill>
                          <a:effectLst/>
                          <a:latin typeface="Arial" panose="020B0604020202020204" pitchFamily="34" charset="0"/>
                        </a:rPr>
                        <a:t>0</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dot"/>
                      <a:round/>
                      <a:headEnd type="none" w="med" len="med"/>
                      <a:tailEnd type="none" w="med" len="med"/>
                    </a:lnB>
                    <a:solidFill>
                      <a:srgbClr val="FFFFCC"/>
                    </a:solidFill>
                  </a:tcPr>
                </a:tc>
                <a:tc>
                  <a:txBody>
                    <a:bodyPr/>
                    <a:lstStyle/>
                    <a:p>
                      <a:pPr algn="ctr" rtl="0" fontAlgn="ctr"/>
                      <a:r>
                        <a:rPr lang="es-CO" sz="600" b="0" i="0" u="none" strike="noStrike">
                          <a:solidFill>
                            <a:srgbClr val="000000"/>
                          </a:solidFill>
                          <a:effectLst/>
                          <a:latin typeface="Arial" panose="020B0604020202020204" pitchFamily="34" charset="0"/>
                        </a:rPr>
                        <a:t>222.380.554</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dot"/>
                      <a:round/>
                      <a:headEnd type="none" w="med" len="med"/>
                      <a:tailEnd type="none" w="med" len="med"/>
                    </a:lnB>
                    <a:solidFill>
                      <a:srgbClr val="D8E4BC"/>
                    </a:solidFill>
                  </a:tcPr>
                </a:tc>
                <a:tc>
                  <a:txBody>
                    <a:bodyPr/>
                    <a:lstStyle/>
                    <a:p>
                      <a:pPr algn="ctr" rtl="0" fontAlgn="ctr"/>
                      <a:r>
                        <a:rPr lang="es-CO" sz="600" b="0" i="0" u="none" strike="noStrike">
                          <a:solidFill>
                            <a:srgbClr val="000000"/>
                          </a:solidFill>
                          <a:effectLst/>
                          <a:latin typeface="Arial" panose="020B0604020202020204" pitchFamily="34" charset="0"/>
                        </a:rPr>
                        <a:t>0</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dot"/>
                      <a:round/>
                      <a:headEnd type="none" w="med" len="med"/>
                      <a:tailEnd type="none" w="med" len="med"/>
                    </a:lnB>
                    <a:solidFill>
                      <a:srgbClr val="FFFFCC"/>
                    </a:solidFill>
                  </a:tcPr>
                </a:tc>
                <a:tc>
                  <a:txBody>
                    <a:bodyPr/>
                    <a:lstStyle/>
                    <a:p>
                      <a:pPr algn="ctr" rtl="0" fontAlgn="ctr"/>
                      <a:r>
                        <a:rPr lang="es-CO" sz="600" b="0" i="0" u="none" strike="noStrike">
                          <a:solidFill>
                            <a:srgbClr val="000000"/>
                          </a:solidFill>
                          <a:effectLst/>
                          <a:latin typeface="Arial" panose="020B0604020202020204" pitchFamily="34" charset="0"/>
                        </a:rPr>
                        <a:t>0</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dot"/>
                      <a:round/>
                      <a:headEnd type="none" w="med" len="med"/>
                      <a:tailEnd type="none" w="med" len="med"/>
                    </a:lnB>
                    <a:solidFill>
                      <a:srgbClr val="FFFFCC"/>
                    </a:solidFill>
                  </a:tcPr>
                </a:tc>
                <a:tc>
                  <a:txBody>
                    <a:bodyPr/>
                    <a:lstStyle/>
                    <a:p>
                      <a:pPr algn="ctr" rtl="0" fontAlgn="ctr"/>
                      <a:r>
                        <a:rPr lang="es-CO" sz="600" b="0" i="0" u="none" strike="noStrike">
                          <a:solidFill>
                            <a:srgbClr val="000000"/>
                          </a:solidFill>
                          <a:effectLst/>
                          <a:latin typeface="Arial" panose="020B0604020202020204" pitchFamily="34" charset="0"/>
                        </a:rPr>
                        <a:t>642.265.046</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dot"/>
                      <a:round/>
                      <a:headEnd type="none" w="med" len="med"/>
                      <a:tailEnd type="none" w="med" len="med"/>
                    </a:lnB>
                  </a:tcPr>
                </a:tc>
                <a:tc>
                  <a:txBody>
                    <a:bodyPr/>
                    <a:lstStyle/>
                    <a:p>
                      <a:pPr algn="ctr" rtl="0" fontAlgn="ctr"/>
                      <a:r>
                        <a:rPr lang="es-CO" sz="600" b="0" i="0" u="none" strike="noStrike">
                          <a:solidFill>
                            <a:srgbClr val="C00000"/>
                          </a:solidFill>
                          <a:effectLst/>
                          <a:latin typeface="Arial" panose="020B0604020202020204" pitchFamily="34" charset="0"/>
                        </a:rPr>
                        <a:t>8.568.119.014</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dot"/>
                      <a:round/>
                      <a:headEnd type="none" w="med" len="med"/>
                      <a:tailEnd type="none" w="med" len="med"/>
                    </a:lnB>
                    <a:solidFill>
                      <a:srgbClr val="FFFFCC"/>
                    </a:solidFill>
                  </a:tcPr>
                </a:tc>
                <a:tc>
                  <a:txBody>
                    <a:bodyPr/>
                    <a:lstStyle/>
                    <a:p>
                      <a:pPr algn="ctr" rtl="0" fontAlgn="ctr"/>
                      <a:r>
                        <a:rPr lang="es-CO" sz="600" b="0" i="0" u="none" strike="noStrike">
                          <a:solidFill>
                            <a:srgbClr val="C00000"/>
                          </a:solidFill>
                          <a:effectLst/>
                          <a:latin typeface="Arial" panose="020B0604020202020204" pitchFamily="34" charset="0"/>
                        </a:rPr>
                        <a:t>765.000.000</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dot"/>
                      <a:round/>
                      <a:headEnd type="none" w="med" len="med"/>
                      <a:tailEnd type="none" w="med" len="med"/>
                    </a:lnB>
                    <a:solidFill>
                      <a:srgbClr val="FFFFCC"/>
                    </a:solidFill>
                  </a:tcPr>
                </a:tc>
                <a:tc>
                  <a:txBody>
                    <a:bodyPr/>
                    <a:lstStyle/>
                    <a:p>
                      <a:pPr algn="ctr" rtl="0" fontAlgn="ctr"/>
                      <a:r>
                        <a:rPr lang="es-CO" sz="600" b="0" i="0" u="none" strike="noStrike">
                          <a:solidFill>
                            <a:srgbClr val="C00000"/>
                          </a:solidFill>
                          <a:effectLst/>
                          <a:latin typeface="Arial" panose="020B0604020202020204" pitchFamily="34" charset="0"/>
                        </a:rPr>
                        <a:t>376.000.000</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dot"/>
                      <a:round/>
                      <a:headEnd type="none" w="med" len="med"/>
                      <a:tailEnd type="none" w="med" len="med"/>
                    </a:lnB>
                    <a:solidFill>
                      <a:srgbClr val="FFFFCC"/>
                    </a:solidFill>
                  </a:tcPr>
                </a:tc>
                <a:tc>
                  <a:txBody>
                    <a:bodyPr/>
                    <a:lstStyle/>
                    <a:p>
                      <a:pPr algn="ctr" rtl="0" fontAlgn="ctr"/>
                      <a:r>
                        <a:rPr lang="es-CO" sz="600" b="0" i="0" u="none" strike="noStrike">
                          <a:solidFill>
                            <a:srgbClr val="C00000"/>
                          </a:solidFill>
                          <a:effectLst/>
                          <a:latin typeface="Arial" panose="020B0604020202020204" pitchFamily="34" charset="0"/>
                        </a:rPr>
                        <a:t> </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dot"/>
                      <a:round/>
                      <a:headEnd type="none" w="med" len="med"/>
                      <a:tailEnd type="none" w="med" len="med"/>
                    </a:lnB>
                  </a:tcPr>
                </a:tc>
                <a:tc>
                  <a:txBody>
                    <a:bodyPr/>
                    <a:lstStyle/>
                    <a:p>
                      <a:pPr algn="ctr" rtl="0" fontAlgn="ctr"/>
                      <a:r>
                        <a:rPr lang="es-CO" sz="600" b="0" i="0" u="none" strike="noStrike">
                          <a:solidFill>
                            <a:srgbClr val="C00000"/>
                          </a:solidFill>
                          <a:effectLst/>
                          <a:latin typeface="Arial" panose="020B0604020202020204" pitchFamily="34" charset="0"/>
                        </a:rPr>
                        <a:t> </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dot"/>
                      <a:round/>
                      <a:headEnd type="none" w="med" len="med"/>
                      <a:tailEnd type="none" w="med" len="med"/>
                    </a:lnB>
                  </a:tcPr>
                </a:tc>
                <a:tc>
                  <a:txBody>
                    <a:bodyPr/>
                    <a:lstStyle/>
                    <a:p>
                      <a:pPr algn="ctr" rtl="0" fontAlgn="ctr"/>
                      <a:r>
                        <a:rPr lang="es-CO" sz="600" b="0" i="0" u="none" strike="noStrike">
                          <a:solidFill>
                            <a:srgbClr val="C00000"/>
                          </a:solidFill>
                          <a:effectLst/>
                          <a:latin typeface="Arial" panose="020B0604020202020204" pitchFamily="34" charset="0"/>
                        </a:rPr>
                        <a:t>9.709.119.014</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dot"/>
                      <a:round/>
                      <a:headEnd type="none" w="med" len="med"/>
                      <a:tailEnd type="none" w="med" len="med"/>
                    </a:lnB>
                    <a:solidFill>
                      <a:srgbClr val="FFFFCC"/>
                    </a:solidFill>
                  </a:tcPr>
                </a:tc>
                <a:tc>
                  <a:txBody>
                    <a:bodyPr/>
                    <a:lstStyle/>
                    <a:p>
                      <a:pPr algn="ctr" rtl="0" fontAlgn="ctr"/>
                      <a:r>
                        <a:rPr lang="es-CO" sz="600" b="0" i="0" u="none" strike="noStrike">
                          <a:solidFill>
                            <a:srgbClr val="000000"/>
                          </a:solidFill>
                          <a:effectLst/>
                          <a:latin typeface="Arial" panose="020B0604020202020204" pitchFamily="34" charset="0"/>
                        </a:rPr>
                        <a:t>9.709.119.014</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dot"/>
                      <a:round/>
                      <a:headEnd type="none" w="med" len="med"/>
                      <a:tailEnd type="none" w="med" len="med"/>
                    </a:lnB>
                    <a:solidFill>
                      <a:srgbClr val="FFFFCC"/>
                    </a:solidFill>
                  </a:tcPr>
                </a:tc>
                <a:tc>
                  <a:txBody>
                    <a:bodyPr/>
                    <a:lstStyle/>
                    <a:p>
                      <a:pPr algn="l" fontAlgn="ctr"/>
                      <a:r>
                        <a:rPr lang="es-CO" sz="600" b="0" i="0" u="none" strike="noStrike">
                          <a:solidFill>
                            <a:srgbClr val="C00000"/>
                          </a:solidFill>
                          <a:effectLst/>
                          <a:latin typeface="Arial" panose="020B0604020202020204" pitchFamily="34" charset="0"/>
                        </a:rPr>
                        <a:t>                       - </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dot"/>
                      <a:round/>
                      <a:headEnd type="none" w="med" len="med"/>
                      <a:tailEnd type="none" w="med" len="med"/>
                    </a:lnB>
                  </a:tcPr>
                </a:tc>
                <a:extLst>
                  <a:ext uri="{0D108BD9-81ED-4DB2-BD59-A6C34878D82A}">
                    <a16:rowId xmlns:a16="http://schemas.microsoft.com/office/drawing/2014/main" val="3025813489"/>
                  </a:ext>
                </a:extLst>
              </a:tr>
              <a:tr h="359663">
                <a:tc>
                  <a:txBody>
                    <a:bodyPr/>
                    <a:lstStyle/>
                    <a:p>
                      <a:pPr algn="l" fontAlgn="ctr"/>
                      <a:r>
                        <a:rPr lang="es-CO" sz="600" b="0" i="0" u="none" strike="noStrike">
                          <a:solidFill>
                            <a:srgbClr val="000000"/>
                          </a:solidFill>
                          <a:effectLst/>
                          <a:latin typeface="Arial" panose="020B0604020202020204" pitchFamily="34" charset="0"/>
                        </a:rPr>
                        <a:t>CALDAS</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FFFFFF"/>
                    </a:solidFill>
                  </a:tcPr>
                </a:tc>
                <a:tc>
                  <a:txBody>
                    <a:bodyPr/>
                    <a:lstStyle/>
                    <a:p>
                      <a:pPr algn="l" fontAlgn="ctr"/>
                      <a:r>
                        <a:rPr lang="es-CO" sz="600" b="0" i="0" u="none" strike="noStrike">
                          <a:solidFill>
                            <a:srgbClr val="000000"/>
                          </a:solidFill>
                          <a:effectLst/>
                          <a:latin typeface="Arial" panose="020B0604020202020204" pitchFamily="34" charset="0"/>
                        </a:rPr>
                        <a:t>RECONSTRUCCION CENTRO DE RECURSOS NATURALES RENOVABLES - LA SALADA - ANTIOQUIA</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FFFFFF"/>
                    </a:solidFill>
                  </a:tcPr>
                </a:tc>
                <a:tc>
                  <a:txBody>
                    <a:bodyPr/>
                    <a:lstStyle/>
                    <a:p>
                      <a:pPr algn="ctr" fontAlgn="ctr"/>
                      <a:r>
                        <a:rPr lang="es-CO" sz="600" b="0" i="0" u="none" strike="noStrike">
                          <a:solidFill>
                            <a:srgbClr val="000000"/>
                          </a:solidFill>
                          <a:effectLst/>
                          <a:latin typeface="Arial" panose="020B0604020202020204" pitchFamily="34" charset="0"/>
                        </a:rPr>
                        <a:t>3266,19</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tcPr>
                </a:tc>
                <a:tc>
                  <a:txBody>
                    <a:bodyPr/>
                    <a:lstStyle/>
                    <a:p>
                      <a:pPr algn="l" fontAlgn="ctr"/>
                      <a:r>
                        <a:rPr lang="es-CO" sz="600" b="0" i="0" u="none" strike="noStrike">
                          <a:solidFill>
                            <a:srgbClr val="000000"/>
                          </a:solidFill>
                          <a:effectLst/>
                          <a:latin typeface="Arial" panose="020B0604020202020204" pitchFamily="34" charset="0"/>
                        </a:rPr>
                        <a:t>           6.791.059.464 </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FFFFFF"/>
                    </a:solidFill>
                  </a:tcPr>
                </a:tc>
                <a:tc>
                  <a:txBody>
                    <a:bodyPr/>
                    <a:lstStyle/>
                    <a:p>
                      <a:pPr algn="ctr" rtl="0" fontAlgn="ctr"/>
                      <a:r>
                        <a:rPr lang="es-CO" sz="600" b="0" i="0" u="none" strike="noStrike">
                          <a:solidFill>
                            <a:srgbClr val="000000"/>
                          </a:solidFill>
                          <a:effectLst/>
                          <a:latin typeface="Arial" panose="020B0604020202020204" pitchFamily="34" charset="0"/>
                        </a:rPr>
                        <a:t>241.857.874</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D8E4BC"/>
                    </a:solidFill>
                  </a:tcPr>
                </a:tc>
                <a:tc>
                  <a:txBody>
                    <a:bodyPr/>
                    <a:lstStyle/>
                    <a:p>
                      <a:pPr algn="ctr" rtl="0" fontAlgn="ctr"/>
                      <a:r>
                        <a:rPr lang="es-CO" sz="600" b="0" i="0" u="none" strike="noStrike">
                          <a:solidFill>
                            <a:srgbClr val="000000"/>
                          </a:solidFill>
                          <a:effectLst/>
                          <a:latin typeface="Arial" panose="020B0604020202020204" pitchFamily="34" charset="0"/>
                        </a:rPr>
                        <a:t>5.596.013.411</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D8E4BC"/>
                    </a:solidFill>
                  </a:tcPr>
                </a:tc>
                <a:tc>
                  <a:txBody>
                    <a:bodyPr/>
                    <a:lstStyle/>
                    <a:p>
                      <a:pPr algn="ctr" rtl="0" fontAlgn="ctr"/>
                      <a:r>
                        <a:rPr lang="es-CO" sz="600" b="0" i="0" u="none" strike="noStrike">
                          <a:solidFill>
                            <a:srgbClr val="000000"/>
                          </a:solidFill>
                          <a:effectLst/>
                          <a:latin typeface="Arial" panose="020B0604020202020204" pitchFamily="34" charset="0"/>
                        </a:rPr>
                        <a:t>119.116.890</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D8E4BC"/>
                    </a:solidFill>
                  </a:tcPr>
                </a:tc>
                <a:tc>
                  <a:txBody>
                    <a:bodyPr/>
                    <a:lstStyle/>
                    <a:p>
                      <a:pPr algn="ctr" rtl="0" fontAlgn="ctr"/>
                      <a:r>
                        <a:rPr lang="es-CO" sz="600" b="0" i="0" u="none" strike="noStrike">
                          <a:solidFill>
                            <a:srgbClr val="000000"/>
                          </a:solidFill>
                          <a:effectLst/>
                          <a:latin typeface="Arial" panose="020B0604020202020204" pitchFamily="34" charset="0"/>
                        </a:rPr>
                        <a:t>422.226.126</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D8E4BC"/>
                    </a:solidFill>
                  </a:tcPr>
                </a:tc>
                <a:tc>
                  <a:txBody>
                    <a:bodyPr/>
                    <a:lstStyle/>
                    <a:p>
                      <a:pPr algn="ctr" rtl="0" fontAlgn="ctr"/>
                      <a:r>
                        <a:rPr lang="es-CO" sz="600" b="0" i="0" u="none" strike="noStrike">
                          <a:solidFill>
                            <a:srgbClr val="000000"/>
                          </a:solidFill>
                          <a:effectLst/>
                          <a:latin typeface="Arial" panose="020B0604020202020204" pitchFamily="34" charset="0"/>
                        </a:rPr>
                        <a:t>70.777.673</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D8E4BC"/>
                    </a:solidFill>
                  </a:tcPr>
                </a:tc>
                <a:tc>
                  <a:txBody>
                    <a:bodyPr/>
                    <a:lstStyle/>
                    <a:p>
                      <a:pPr algn="ctr" rtl="0" fontAlgn="ctr"/>
                      <a:r>
                        <a:rPr lang="es-CO" sz="600" b="0" i="0" u="none" strike="noStrike">
                          <a:solidFill>
                            <a:srgbClr val="000000"/>
                          </a:solidFill>
                          <a:effectLst/>
                          <a:latin typeface="Arial" panose="020B0604020202020204" pitchFamily="34" charset="0"/>
                        </a:rPr>
                        <a:t>6.449.991.974</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D8E4BC"/>
                    </a:solidFill>
                  </a:tcPr>
                </a:tc>
                <a:tc>
                  <a:txBody>
                    <a:bodyPr/>
                    <a:lstStyle/>
                    <a:p>
                      <a:pPr algn="ctr" rtl="0" fontAlgn="ctr"/>
                      <a:r>
                        <a:rPr lang="es-CO" sz="600" b="0" i="0" u="none" strike="noStrike">
                          <a:solidFill>
                            <a:srgbClr val="C00000"/>
                          </a:solidFill>
                          <a:effectLst/>
                          <a:latin typeface="Arial" panose="020B0604020202020204" pitchFamily="34" charset="0"/>
                        </a:rPr>
                        <a:t> </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tcPr>
                </a:tc>
                <a:tc>
                  <a:txBody>
                    <a:bodyPr/>
                    <a:lstStyle/>
                    <a:p>
                      <a:pPr algn="ctr" rtl="0" fontAlgn="ctr"/>
                      <a:r>
                        <a:rPr lang="es-CO" sz="600" b="0" i="0" u="none" strike="noStrike">
                          <a:solidFill>
                            <a:srgbClr val="C00000"/>
                          </a:solidFill>
                          <a:effectLst/>
                          <a:latin typeface="Arial" panose="020B0604020202020204" pitchFamily="34" charset="0"/>
                        </a:rPr>
                        <a:t> </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tcPr>
                </a:tc>
                <a:tc>
                  <a:txBody>
                    <a:bodyPr/>
                    <a:lstStyle/>
                    <a:p>
                      <a:pPr algn="ctr" rtl="0" fontAlgn="ctr"/>
                      <a:r>
                        <a:rPr lang="es-CO" sz="600" b="0" i="0" u="none" strike="noStrike">
                          <a:solidFill>
                            <a:srgbClr val="C00000"/>
                          </a:solidFill>
                          <a:effectLst/>
                          <a:latin typeface="Arial" panose="020B0604020202020204" pitchFamily="34" charset="0"/>
                        </a:rPr>
                        <a:t> </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tcPr>
                </a:tc>
                <a:tc>
                  <a:txBody>
                    <a:bodyPr/>
                    <a:lstStyle/>
                    <a:p>
                      <a:pPr algn="ctr" rtl="0" fontAlgn="ctr"/>
                      <a:r>
                        <a:rPr lang="es-CO" sz="600" b="0" i="0" u="none" strike="noStrike">
                          <a:solidFill>
                            <a:srgbClr val="C00000"/>
                          </a:solidFill>
                          <a:effectLst/>
                          <a:latin typeface="Arial" panose="020B0604020202020204" pitchFamily="34" charset="0"/>
                        </a:rPr>
                        <a:t> </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FFFFCC"/>
                    </a:solidFill>
                  </a:tcPr>
                </a:tc>
                <a:tc>
                  <a:txBody>
                    <a:bodyPr/>
                    <a:lstStyle/>
                    <a:p>
                      <a:pPr algn="ctr" rtl="0" fontAlgn="ctr"/>
                      <a:r>
                        <a:rPr lang="es-CO" sz="600" b="0" i="0" u="none" strike="noStrike">
                          <a:solidFill>
                            <a:srgbClr val="C00000"/>
                          </a:solidFill>
                          <a:effectLst/>
                          <a:latin typeface="Arial" panose="020B0604020202020204" pitchFamily="34" charset="0"/>
                        </a:rPr>
                        <a:t> </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FFFFCC"/>
                    </a:solidFill>
                  </a:tcPr>
                </a:tc>
                <a:tc>
                  <a:txBody>
                    <a:bodyPr/>
                    <a:lstStyle/>
                    <a:p>
                      <a:pPr algn="ctr" rtl="0" fontAlgn="ctr"/>
                      <a:r>
                        <a:rPr lang="es-CO" sz="600" b="0" i="0" u="none" strike="noStrike">
                          <a:solidFill>
                            <a:srgbClr val="C00000"/>
                          </a:solidFill>
                          <a:effectLst/>
                          <a:latin typeface="Arial" panose="020B0604020202020204" pitchFamily="34" charset="0"/>
                        </a:rPr>
                        <a:t>0</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FFFFCC"/>
                    </a:solidFill>
                  </a:tcPr>
                </a:tc>
                <a:tc>
                  <a:txBody>
                    <a:bodyPr/>
                    <a:lstStyle/>
                    <a:p>
                      <a:pPr algn="ctr" rtl="0" fontAlgn="ctr"/>
                      <a:r>
                        <a:rPr lang="es-CO" sz="600" b="0" i="0" u="none" strike="noStrike">
                          <a:solidFill>
                            <a:srgbClr val="000000"/>
                          </a:solidFill>
                          <a:effectLst/>
                          <a:latin typeface="Arial" panose="020B0604020202020204" pitchFamily="34" charset="0"/>
                        </a:rPr>
                        <a:t>341.067.490</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FFFFCC"/>
                    </a:solidFill>
                  </a:tcPr>
                </a:tc>
                <a:tc>
                  <a:txBody>
                    <a:bodyPr/>
                    <a:lstStyle/>
                    <a:p>
                      <a:pPr algn="ctr" rtl="0" fontAlgn="ctr"/>
                      <a:r>
                        <a:rPr lang="es-CO" sz="600" b="0" i="0" u="none" strike="noStrike">
                          <a:solidFill>
                            <a:srgbClr val="00B050"/>
                          </a:solidFill>
                          <a:effectLst/>
                          <a:latin typeface="Arial" panose="020B0604020202020204" pitchFamily="34" charset="0"/>
                        </a:rPr>
                        <a:t>      341.067.490 </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tcPr>
                </a:tc>
                <a:extLst>
                  <a:ext uri="{0D108BD9-81ED-4DB2-BD59-A6C34878D82A}">
                    <a16:rowId xmlns:a16="http://schemas.microsoft.com/office/drawing/2014/main" val="1464632230"/>
                  </a:ext>
                </a:extLst>
              </a:tr>
              <a:tr h="269748">
                <a:tc>
                  <a:txBody>
                    <a:bodyPr/>
                    <a:lstStyle/>
                    <a:p>
                      <a:pPr algn="l" fontAlgn="ctr"/>
                      <a:r>
                        <a:rPr lang="es-CO" sz="600" b="0" i="0" u="none" strike="noStrike">
                          <a:solidFill>
                            <a:srgbClr val="000000"/>
                          </a:solidFill>
                          <a:effectLst/>
                          <a:latin typeface="Arial" panose="020B0604020202020204" pitchFamily="34" charset="0"/>
                        </a:rPr>
                        <a:t>GIRON</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FFFFFF"/>
                    </a:solidFill>
                  </a:tcPr>
                </a:tc>
                <a:tc>
                  <a:txBody>
                    <a:bodyPr/>
                    <a:lstStyle/>
                    <a:p>
                      <a:pPr algn="l" fontAlgn="ctr"/>
                      <a:r>
                        <a:rPr lang="es-CO" sz="600" b="0" i="0" u="none" strike="noStrike">
                          <a:solidFill>
                            <a:srgbClr val="000000"/>
                          </a:solidFill>
                          <a:effectLst/>
                          <a:latin typeface="Arial" panose="020B0604020202020204" pitchFamily="34" charset="0"/>
                        </a:rPr>
                        <a:t>CENTRO INTEGRAL DE MANTENIMIENTO INTEGRAL - GIRON - SANTANDER</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FFFFFF"/>
                    </a:solidFill>
                  </a:tcPr>
                </a:tc>
                <a:tc>
                  <a:txBody>
                    <a:bodyPr/>
                    <a:lstStyle/>
                    <a:p>
                      <a:pPr algn="ctr" fontAlgn="ctr"/>
                      <a:r>
                        <a:rPr lang="es-CO" sz="600" b="0" i="0" u="none" strike="noStrike">
                          <a:solidFill>
                            <a:srgbClr val="000000"/>
                          </a:solidFill>
                          <a:effectLst/>
                          <a:latin typeface="Arial" panose="020B0604020202020204" pitchFamily="34" charset="0"/>
                        </a:rPr>
                        <a:t>5419</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tcPr>
                </a:tc>
                <a:tc>
                  <a:txBody>
                    <a:bodyPr/>
                    <a:lstStyle/>
                    <a:p>
                      <a:pPr algn="l" fontAlgn="ctr"/>
                      <a:r>
                        <a:rPr lang="es-CO" sz="600" b="0" i="0" u="none" strike="noStrike">
                          <a:solidFill>
                            <a:srgbClr val="000000"/>
                          </a:solidFill>
                          <a:effectLst/>
                          <a:latin typeface="Arial" panose="020B0604020202020204" pitchFamily="34" charset="0"/>
                        </a:rPr>
                        <a:t>           3.471.852.554 </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FFFFFF"/>
                    </a:solidFill>
                  </a:tcPr>
                </a:tc>
                <a:tc>
                  <a:txBody>
                    <a:bodyPr/>
                    <a:lstStyle/>
                    <a:p>
                      <a:pPr algn="ctr" rtl="0" fontAlgn="ctr"/>
                      <a:r>
                        <a:rPr lang="es-CO" sz="600" b="0" i="0" u="none" strike="noStrike">
                          <a:solidFill>
                            <a:srgbClr val="000000"/>
                          </a:solidFill>
                          <a:effectLst/>
                          <a:latin typeface="Arial" panose="020B0604020202020204" pitchFamily="34" charset="0"/>
                        </a:rPr>
                        <a:t>242.835.948</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D8E4BC"/>
                    </a:solidFill>
                  </a:tcPr>
                </a:tc>
                <a:tc>
                  <a:txBody>
                    <a:bodyPr/>
                    <a:lstStyle/>
                    <a:p>
                      <a:pPr algn="ctr" rtl="0" fontAlgn="ctr"/>
                      <a:r>
                        <a:rPr lang="es-CO" sz="600" b="0" i="0" u="none" strike="noStrike">
                          <a:solidFill>
                            <a:srgbClr val="000000"/>
                          </a:solidFill>
                          <a:effectLst/>
                          <a:latin typeface="Arial" panose="020B0604020202020204" pitchFamily="34" charset="0"/>
                        </a:rPr>
                        <a:t>0</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FFFFCC"/>
                    </a:solidFill>
                  </a:tcPr>
                </a:tc>
                <a:tc>
                  <a:txBody>
                    <a:bodyPr/>
                    <a:lstStyle/>
                    <a:p>
                      <a:pPr algn="ctr" rtl="0" fontAlgn="ctr"/>
                      <a:r>
                        <a:rPr lang="es-CO" sz="600" b="0" i="0" u="none" strike="noStrike">
                          <a:solidFill>
                            <a:srgbClr val="000000"/>
                          </a:solidFill>
                          <a:effectLst/>
                          <a:latin typeface="Arial" panose="020B0604020202020204" pitchFamily="34" charset="0"/>
                        </a:rPr>
                        <a:t>124.393.652</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D8E4BC"/>
                    </a:solidFill>
                  </a:tcPr>
                </a:tc>
                <a:tc>
                  <a:txBody>
                    <a:bodyPr/>
                    <a:lstStyle/>
                    <a:p>
                      <a:pPr algn="ctr" rtl="0" fontAlgn="ctr"/>
                      <a:r>
                        <a:rPr lang="es-CO" sz="600" b="0" i="0" u="none" strike="noStrike">
                          <a:solidFill>
                            <a:srgbClr val="000000"/>
                          </a:solidFill>
                          <a:effectLst/>
                          <a:latin typeface="Arial" panose="020B0604020202020204" pitchFamily="34" charset="0"/>
                        </a:rPr>
                        <a:t>0</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FFFFCC"/>
                    </a:solidFill>
                  </a:tcPr>
                </a:tc>
                <a:tc>
                  <a:txBody>
                    <a:bodyPr/>
                    <a:lstStyle/>
                    <a:p>
                      <a:pPr algn="ctr" rtl="0" fontAlgn="ctr"/>
                      <a:r>
                        <a:rPr lang="es-CO" sz="600" b="0" i="0" u="none" strike="noStrike">
                          <a:solidFill>
                            <a:srgbClr val="000000"/>
                          </a:solidFill>
                          <a:effectLst/>
                          <a:latin typeface="Arial" panose="020B0604020202020204" pitchFamily="34" charset="0"/>
                        </a:rPr>
                        <a:t>27.782.970</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FFFFCC"/>
                    </a:solidFill>
                  </a:tcPr>
                </a:tc>
                <a:tc>
                  <a:txBody>
                    <a:bodyPr/>
                    <a:lstStyle/>
                    <a:p>
                      <a:pPr algn="ctr" rtl="0" fontAlgn="ctr"/>
                      <a:r>
                        <a:rPr lang="es-CO" sz="600" b="0" i="0" u="none" strike="noStrike">
                          <a:solidFill>
                            <a:srgbClr val="000000"/>
                          </a:solidFill>
                          <a:effectLst/>
                          <a:latin typeface="Arial" panose="020B0604020202020204" pitchFamily="34" charset="0"/>
                        </a:rPr>
                        <a:t>395.012.570</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tcPr>
                </a:tc>
                <a:tc>
                  <a:txBody>
                    <a:bodyPr/>
                    <a:lstStyle/>
                    <a:p>
                      <a:pPr algn="ctr" rtl="0" fontAlgn="ctr"/>
                      <a:r>
                        <a:rPr lang="es-CO" sz="600" b="0" i="0" u="none" strike="noStrike">
                          <a:solidFill>
                            <a:srgbClr val="C00000"/>
                          </a:solidFill>
                          <a:effectLst/>
                          <a:latin typeface="Arial" panose="020B0604020202020204" pitchFamily="34" charset="0"/>
                        </a:rPr>
                        <a:t> </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FFFFCC"/>
                    </a:solidFill>
                  </a:tcPr>
                </a:tc>
                <a:tc>
                  <a:txBody>
                    <a:bodyPr/>
                    <a:lstStyle/>
                    <a:p>
                      <a:pPr algn="ctr" rtl="0" fontAlgn="ctr"/>
                      <a:r>
                        <a:rPr lang="es-CO" sz="600" b="0" i="0" u="none" strike="noStrike">
                          <a:solidFill>
                            <a:srgbClr val="C00000"/>
                          </a:solidFill>
                          <a:effectLst/>
                          <a:latin typeface="Arial" panose="020B0604020202020204" pitchFamily="34" charset="0"/>
                        </a:rPr>
                        <a:t> </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FFFFCC"/>
                    </a:solidFill>
                  </a:tcPr>
                </a:tc>
                <a:tc>
                  <a:txBody>
                    <a:bodyPr/>
                    <a:lstStyle/>
                    <a:p>
                      <a:pPr algn="ctr" rtl="0" fontAlgn="ctr"/>
                      <a:r>
                        <a:rPr lang="es-CO" sz="600" b="0" i="0" u="none" strike="noStrike">
                          <a:solidFill>
                            <a:srgbClr val="C00000"/>
                          </a:solidFill>
                          <a:effectLst/>
                          <a:latin typeface="Arial" panose="020B0604020202020204" pitchFamily="34" charset="0"/>
                        </a:rPr>
                        <a:t> </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FFFFCC"/>
                    </a:solidFill>
                  </a:tcPr>
                </a:tc>
                <a:tc>
                  <a:txBody>
                    <a:bodyPr/>
                    <a:lstStyle/>
                    <a:p>
                      <a:pPr algn="ctr" rtl="0" fontAlgn="ctr"/>
                      <a:r>
                        <a:rPr lang="es-CO" sz="600" b="0" i="0" u="none" strike="noStrike">
                          <a:solidFill>
                            <a:srgbClr val="C00000"/>
                          </a:solidFill>
                          <a:effectLst/>
                          <a:latin typeface="Arial" panose="020B0604020202020204" pitchFamily="34" charset="0"/>
                        </a:rPr>
                        <a:t> </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tcPr>
                </a:tc>
                <a:tc>
                  <a:txBody>
                    <a:bodyPr/>
                    <a:lstStyle/>
                    <a:p>
                      <a:pPr algn="ctr" rtl="0" fontAlgn="ctr"/>
                      <a:r>
                        <a:rPr lang="es-CO" sz="600" b="0" i="0" u="none" strike="noStrike">
                          <a:solidFill>
                            <a:srgbClr val="C00000"/>
                          </a:solidFill>
                          <a:effectLst/>
                          <a:latin typeface="Arial" panose="020B0604020202020204" pitchFamily="34" charset="0"/>
                        </a:rPr>
                        <a:t> </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tcPr>
                </a:tc>
                <a:tc>
                  <a:txBody>
                    <a:bodyPr/>
                    <a:lstStyle/>
                    <a:p>
                      <a:pPr algn="ctr" rtl="0" fontAlgn="ctr"/>
                      <a:r>
                        <a:rPr lang="es-CO" sz="600" b="0" i="0" u="none" strike="noStrike">
                          <a:solidFill>
                            <a:srgbClr val="C00000"/>
                          </a:solidFill>
                          <a:effectLst/>
                          <a:latin typeface="Arial" panose="020B0604020202020204" pitchFamily="34" charset="0"/>
                        </a:rPr>
                        <a:t>0</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FFFFCC"/>
                    </a:solidFill>
                  </a:tcPr>
                </a:tc>
                <a:tc>
                  <a:txBody>
                    <a:bodyPr/>
                    <a:lstStyle/>
                    <a:p>
                      <a:pPr algn="ctr" rtl="0" fontAlgn="ctr"/>
                      <a:r>
                        <a:rPr lang="es-CO" sz="600" b="0" i="0" u="none" strike="noStrike">
                          <a:solidFill>
                            <a:srgbClr val="000000"/>
                          </a:solidFill>
                          <a:effectLst/>
                          <a:latin typeface="Arial" panose="020B0604020202020204" pitchFamily="34" charset="0"/>
                        </a:rPr>
                        <a:t>3.076.839.984</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FFFFCC"/>
                    </a:solidFill>
                  </a:tcPr>
                </a:tc>
                <a:tc>
                  <a:txBody>
                    <a:bodyPr/>
                    <a:lstStyle/>
                    <a:p>
                      <a:pPr algn="l" fontAlgn="ctr"/>
                      <a:r>
                        <a:rPr lang="es-CO" sz="600" b="0" i="0" u="none" strike="noStrike">
                          <a:solidFill>
                            <a:srgbClr val="00B050"/>
                          </a:solidFill>
                          <a:effectLst/>
                          <a:latin typeface="Arial" panose="020B0604020202020204" pitchFamily="34" charset="0"/>
                        </a:rPr>
                        <a:t>    3.076.839.984 </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tcPr>
                </a:tc>
                <a:extLst>
                  <a:ext uri="{0D108BD9-81ED-4DB2-BD59-A6C34878D82A}">
                    <a16:rowId xmlns:a16="http://schemas.microsoft.com/office/drawing/2014/main" val="3136479096"/>
                  </a:ext>
                </a:extLst>
              </a:tr>
              <a:tr h="269748">
                <a:tc>
                  <a:txBody>
                    <a:bodyPr/>
                    <a:lstStyle/>
                    <a:p>
                      <a:pPr algn="l" fontAlgn="ctr"/>
                      <a:r>
                        <a:rPr lang="es-CO" sz="600" b="0" i="0" u="none" strike="noStrike">
                          <a:solidFill>
                            <a:srgbClr val="000000"/>
                          </a:solidFill>
                          <a:effectLst/>
                          <a:latin typeface="Arial" panose="020B0604020202020204" pitchFamily="34" charset="0"/>
                        </a:rPr>
                        <a:t>CALI</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FFFFFF"/>
                    </a:solidFill>
                  </a:tcPr>
                </a:tc>
                <a:tc>
                  <a:txBody>
                    <a:bodyPr/>
                    <a:lstStyle/>
                    <a:p>
                      <a:pPr algn="l" fontAlgn="ctr"/>
                      <a:r>
                        <a:rPr lang="es-CO" sz="600" b="0" i="0" u="none" strike="noStrike">
                          <a:solidFill>
                            <a:srgbClr val="000000"/>
                          </a:solidFill>
                          <a:effectLst/>
                          <a:latin typeface="Arial" panose="020B0604020202020204" pitchFamily="34" charset="0"/>
                        </a:rPr>
                        <a:t>COMPLEJO - SALOMIA - VALLE </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FFFFFF"/>
                    </a:solidFill>
                  </a:tcPr>
                </a:tc>
                <a:tc>
                  <a:txBody>
                    <a:bodyPr/>
                    <a:lstStyle/>
                    <a:p>
                      <a:pPr algn="ctr" fontAlgn="ctr"/>
                      <a:r>
                        <a:rPr lang="es-MX" sz="600" b="0" i="0" u="none" strike="noStrike">
                          <a:solidFill>
                            <a:srgbClr val="000000"/>
                          </a:solidFill>
                          <a:effectLst/>
                          <a:latin typeface="Arial" panose="020B0604020202020204" pitchFamily="34" charset="0"/>
                        </a:rPr>
                        <a:t>4230 M2</a:t>
                      </a:r>
                      <a:br>
                        <a:rPr lang="es-MX" sz="600" b="0" i="0" u="none" strike="noStrike">
                          <a:solidFill>
                            <a:srgbClr val="000000"/>
                          </a:solidFill>
                          <a:effectLst/>
                          <a:latin typeface="Arial" panose="020B0604020202020204" pitchFamily="34" charset="0"/>
                        </a:rPr>
                      </a:br>
                      <a:r>
                        <a:rPr lang="es-MX" sz="600" b="0" i="0" u="none" strike="noStrike">
                          <a:solidFill>
                            <a:srgbClr val="000000"/>
                          </a:solidFill>
                          <a:effectLst/>
                          <a:latin typeface="Arial" panose="020B0604020202020204" pitchFamily="34" charset="0"/>
                        </a:rPr>
                        <a:t> 2.949,37 M2 + Mayor A.</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tcPr>
                </a:tc>
                <a:tc>
                  <a:txBody>
                    <a:bodyPr/>
                    <a:lstStyle/>
                    <a:p>
                      <a:pPr algn="l" fontAlgn="ctr"/>
                      <a:r>
                        <a:rPr lang="es-CO" sz="600" b="0" i="0" u="none" strike="noStrike">
                          <a:solidFill>
                            <a:srgbClr val="000000"/>
                          </a:solidFill>
                          <a:effectLst/>
                          <a:latin typeface="Arial" panose="020B0604020202020204" pitchFamily="34" charset="0"/>
                        </a:rPr>
                        <a:t>         12.254.653.107 </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FFFFFF"/>
                    </a:solidFill>
                  </a:tcPr>
                </a:tc>
                <a:tc>
                  <a:txBody>
                    <a:bodyPr/>
                    <a:lstStyle/>
                    <a:p>
                      <a:pPr algn="ctr" rtl="0" fontAlgn="ctr"/>
                      <a:r>
                        <a:rPr lang="es-CO" sz="600" b="0" i="0" u="none" strike="noStrike">
                          <a:solidFill>
                            <a:srgbClr val="000000"/>
                          </a:solidFill>
                          <a:effectLst/>
                          <a:latin typeface="Arial" panose="020B0604020202020204" pitchFamily="34" charset="0"/>
                        </a:rPr>
                        <a:t>328.981.911</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D8E4BC"/>
                    </a:solidFill>
                  </a:tcPr>
                </a:tc>
                <a:tc>
                  <a:txBody>
                    <a:bodyPr/>
                    <a:lstStyle/>
                    <a:p>
                      <a:pPr algn="ctr" rtl="0" fontAlgn="ctr"/>
                      <a:r>
                        <a:rPr lang="es-CO" sz="600" b="0" i="0" u="none" strike="noStrike">
                          <a:solidFill>
                            <a:srgbClr val="000000"/>
                          </a:solidFill>
                          <a:effectLst/>
                          <a:latin typeface="Arial" panose="020B0604020202020204" pitchFamily="34" charset="0"/>
                        </a:rPr>
                        <a:t>0</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FFFFCC"/>
                    </a:solidFill>
                  </a:tcPr>
                </a:tc>
                <a:tc>
                  <a:txBody>
                    <a:bodyPr/>
                    <a:lstStyle/>
                    <a:p>
                      <a:pPr algn="ctr" rtl="0" fontAlgn="ctr"/>
                      <a:r>
                        <a:rPr lang="es-CO" sz="600" b="0" i="0" u="none" strike="noStrike">
                          <a:solidFill>
                            <a:srgbClr val="000000"/>
                          </a:solidFill>
                          <a:effectLst/>
                          <a:latin typeface="Arial" panose="020B0604020202020204" pitchFamily="34" charset="0"/>
                        </a:rPr>
                        <a:t>163.897.705</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D8E4BC"/>
                    </a:solidFill>
                  </a:tcPr>
                </a:tc>
                <a:tc>
                  <a:txBody>
                    <a:bodyPr/>
                    <a:lstStyle/>
                    <a:p>
                      <a:pPr algn="ctr" rtl="0" fontAlgn="ctr"/>
                      <a:r>
                        <a:rPr lang="es-CO" sz="600" b="0" i="0" u="none" strike="noStrike">
                          <a:solidFill>
                            <a:srgbClr val="000000"/>
                          </a:solidFill>
                          <a:effectLst/>
                          <a:latin typeface="Arial" panose="020B0604020202020204" pitchFamily="34" charset="0"/>
                        </a:rPr>
                        <a:t>0</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FFFFCC"/>
                    </a:solidFill>
                  </a:tcPr>
                </a:tc>
                <a:tc>
                  <a:txBody>
                    <a:bodyPr/>
                    <a:lstStyle/>
                    <a:p>
                      <a:pPr algn="ctr" rtl="0" fontAlgn="ctr"/>
                      <a:r>
                        <a:rPr lang="es-CO" sz="600" b="0" i="0" u="none" strike="noStrike">
                          <a:solidFill>
                            <a:srgbClr val="000000"/>
                          </a:solidFill>
                          <a:effectLst/>
                          <a:latin typeface="Arial" panose="020B0604020202020204" pitchFamily="34" charset="0"/>
                        </a:rPr>
                        <a:t>35.125.360</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FFFFCC"/>
                    </a:solidFill>
                  </a:tcPr>
                </a:tc>
                <a:tc>
                  <a:txBody>
                    <a:bodyPr/>
                    <a:lstStyle/>
                    <a:p>
                      <a:pPr algn="ctr" rtl="0" fontAlgn="ctr"/>
                      <a:r>
                        <a:rPr lang="es-CO" sz="600" b="0" i="0" u="none" strike="noStrike">
                          <a:solidFill>
                            <a:srgbClr val="000000"/>
                          </a:solidFill>
                          <a:effectLst/>
                          <a:latin typeface="Arial" panose="020B0604020202020204" pitchFamily="34" charset="0"/>
                        </a:rPr>
                        <a:t>528.004.976</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tcPr>
                </a:tc>
                <a:tc>
                  <a:txBody>
                    <a:bodyPr/>
                    <a:lstStyle/>
                    <a:p>
                      <a:pPr algn="ctr" rtl="0" fontAlgn="ctr"/>
                      <a:r>
                        <a:rPr lang="es-CO" sz="600" b="0" i="0" u="none" strike="noStrike">
                          <a:solidFill>
                            <a:srgbClr val="C00000"/>
                          </a:solidFill>
                          <a:effectLst/>
                          <a:latin typeface="Arial" panose="020B0604020202020204" pitchFamily="34" charset="0"/>
                        </a:rPr>
                        <a:t>10.771.492.531</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FFFFCC"/>
                    </a:solidFill>
                  </a:tcPr>
                </a:tc>
                <a:tc>
                  <a:txBody>
                    <a:bodyPr/>
                    <a:lstStyle/>
                    <a:p>
                      <a:pPr algn="ctr" rtl="0" fontAlgn="ctr"/>
                      <a:r>
                        <a:rPr lang="es-CO" sz="600" b="0" i="0" u="none" strike="noStrike">
                          <a:solidFill>
                            <a:srgbClr val="C00000"/>
                          </a:solidFill>
                          <a:effectLst/>
                          <a:latin typeface="Arial" panose="020B0604020202020204" pitchFamily="34" charset="0"/>
                        </a:rPr>
                        <a:t>955.155.600</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FFFFCC"/>
                    </a:solidFill>
                  </a:tcPr>
                </a:tc>
                <a:tc>
                  <a:txBody>
                    <a:bodyPr/>
                    <a:lstStyle/>
                    <a:p>
                      <a:pPr algn="ctr" rtl="0" fontAlgn="ctr"/>
                      <a:r>
                        <a:rPr lang="es-CO" sz="600" b="0" i="0" u="none" strike="noStrike">
                          <a:solidFill>
                            <a:srgbClr val="C00000"/>
                          </a:solidFill>
                          <a:effectLst/>
                          <a:latin typeface="Arial" panose="020B0604020202020204" pitchFamily="34" charset="0"/>
                        </a:rPr>
                        <a:t> </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FFFFCC"/>
                    </a:solidFill>
                  </a:tcPr>
                </a:tc>
                <a:tc>
                  <a:txBody>
                    <a:bodyPr/>
                    <a:lstStyle/>
                    <a:p>
                      <a:pPr algn="ctr" rtl="0" fontAlgn="ctr"/>
                      <a:r>
                        <a:rPr lang="es-CO" sz="600" b="0" i="0" u="none" strike="noStrike">
                          <a:solidFill>
                            <a:srgbClr val="C00000"/>
                          </a:solidFill>
                          <a:effectLst/>
                          <a:latin typeface="Arial" panose="020B0604020202020204" pitchFamily="34" charset="0"/>
                        </a:rPr>
                        <a:t> </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tcPr>
                </a:tc>
                <a:tc>
                  <a:txBody>
                    <a:bodyPr/>
                    <a:lstStyle/>
                    <a:p>
                      <a:pPr algn="ctr" rtl="0" fontAlgn="ctr"/>
                      <a:r>
                        <a:rPr lang="es-CO" sz="600" b="0" i="0" u="none" strike="noStrike">
                          <a:solidFill>
                            <a:srgbClr val="C00000"/>
                          </a:solidFill>
                          <a:effectLst/>
                          <a:latin typeface="Arial" panose="020B0604020202020204" pitchFamily="34" charset="0"/>
                        </a:rPr>
                        <a:t> </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tcPr>
                </a:tc>
                <a:tc>
                  <a:txBody>
                    <a:bodyPr/>
                    <a:lstStyle/>
                    <a:p>
                      <a:pPr algn="ctr" rtl="0" fontAlgn="ctr"/>
                      <a:r>
                        <a:rPr lang="es-CO" sz="600" b="0" i="0" u="none" strike="noStrike">
                          <a:solidFill>
                            <a:srgbClr val="C00000"/>
                          </a:solidFill>
                          <a:effectLst/>
                          <a:latin typeface="Arial" panose="020B0604020202020204" pitchFamily="34" charset="0"/>
                        </a:rPr>
                        <a:t>11.726.648.131</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FFFFCC"/>
                    </a:solidFill>
                  </a:tcPr>
                </a:tc>
                <a:tc>
                  <a:txBody>
                    <a:bodyPr/>
                    <a:lstStyle/>
                    <a:p>
                      <a:pPr algn="ctr" rtl="0" fontAlgn="ctr"/>
                      <a:r>
                        <a:rPr lang="es-CO" sz="600" b="0" i="0" u="none" strike="noStrike">
                          <a:solidFill>
                            <a:srgbClr val="000000"/>
                          </a:solidFill>
                          <a:effectLst/>
                          <a:latin typeface="Arial" panose="020B0604020202020204" pitchFamily="34" charset="0"/>
                        </a:rPr>
                        <a:t>11.726.648.131</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FFFFCC"/>
                    </a:solidFill>
                  </a:tcPr>
                </a:tc>
                <a:tc>
                  <a:txBody>
                    <a:bodyPr/>
                    <a:lstStyle/>
                    <a:p>
                      <a:pPr algn="l" fontAlgn="ctr"/>
                      <a:r>
                        <a:rPr lang="es-CO" sz="600" b="0" i="0" u="none" strike="noStrike">
                          <a:solidFill>
                            <a:srgbClr val="000000"/>
                          </a:solidFill>
                          <a:effectLst/>
                          <a:latin typeface="Arial" panose="020B0604020202020204" pitchFamily="34" charset="0"/>
                        </a:rPr>
                        <a:t>                       - </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tcPr>
                </a:tc>
                <a:extLst>
                  <a:ext uri="{0D108BD9-81ED-4DB2-BD59-A6C34878D82A}">
                    <a16:rowId xmlns:a16="http://schemas.microsoft.com/office/drawing/2014/main" val="685429979"/>
                  </a:ext>
                </a:extLst>
              </a:tr>
              <a:tr h="269748">
                <a:tc>
                  <a:txBody>
                    <a:bodyPr/>
                    <a:lstStyle/>
                    <a:p>
                      <a:pPr algn="l" fontAlgn="ctr"/>
                      <a:r>
                        <a:rPr lang="es-CO" sz="600" b="0" i="0" u="none" strike="noStrike">
                          <a:solidFill>
                            <a:srgbClr val="000000"/>
                          </a:solidFill>
                          <a:effectLst/>
                          <a:latin typeface="Arial" panose="020B0604020202020204" pitchFamily="34" charset="0"/>
                        </a:rPr>
                        <a:t>PASTO</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FFFFFF"/>
                    </a:solidFill>
                  </a:tcPr>
                </a:tc>
                <a:tc>
                  <a:txBody>
                    <a:bodyPr/>
                    <a:lstStyle/>
                    <a:p>
                      <a:pPr algn="l" fontAlgn="ctr"/>
                      <a:r>
                        <a:rPr lang="es-MX" sz="600" b="0" i="0" u="none" strike="noStrike">
                          <a:solidFill>
                            <a:srgbClr val="000000"/>
                          </a:solidFill>
                          <a:effectLst/>
                          <a:latin typeface="Arial" panose="020B0604020202020204" pitchFamily="34" charset="0"/>
                        </a:rPr>
                        <a:t>CENTRO INTERNACIONAL DE PRODUCCION LIMPIA - NARIÑO - PASTO </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FFFFFF"/>
                    </a:solidFill>
                  </a:tcPr>
                </a:tc>
                <a:tc>
                  <a:txBody>
                    <a:bodyPr/>
                    <a:lstStyle/>
                    <a:p>
                      <a:pPr algn="ctr" fontAlgn="ctr"/>
                      <a:r>
                        <a:rPr lang="es-CO" sz="600" b="0" i="0" u="none" strike="noStrike">
                          <a:solidFill>
                            <a:srgbClr val="000000"/>
                          </a:solidFill>
                          <a:effectLst/>
                          <a:latin typeface="Arial" panose="020B0604020202020204" pitchFamily="34" charset="0"/>
                        </a:rPr>
                        <a:t>2237,52</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tcPr>
                </a:tc>
                <a:tc>
                  <a:txBody>
                    <a:bodyPr/>
                    <a:lstStyle/>
                    <a:p>
                      <a:pPr algn="l" fontAlgn="ctr"/>
                      <a:r>
                        <a:rPr lang="es-CO" sz="600" b="0" i="0" u="none" strike="noStrike">
                          <a:solidFill>
                            <a:srgbClr val="000000"/>
                          </a:solidFill>
                          <a:effectLst/>
                          <a:latin typeface="Arial" panose="020B0604020202020204" pitchFamily="34" charset="0"/>
                        </a:rPr>
                        <a:t>           4.430.992.514 </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FFFFFF"/>
                    </a:solidFill>
                  </a:tcPr>
                </a:tc>
                <a:tc>
                  <a:txBody>
                    <a:bodyPr/>
                    <a:lstStyle/>
                    <a:p>
                      <a:pPr algn="ctr" rtl="0" fontAlgn="ctr"/>
                      <a:r>
                        <a:rPr lang="es-CO" sz="600" b="0" i="0" u="none" strike="noStrike">
                          <a:solidFill>
                            <a:srgbClr val="000000"/>
                          </a:solidFill>
                          <a:effectLst/>
                          <a:latin typeface="Arial" panose="020B0604020202020204" pitchFamily="34" charset="0"/>
                        </a:rPr>
                        <a:t>243.335.999</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D8E4BC"/>
                    </a:solidFill>
                  </a:tcPr>
                </a:tc>
                <a:tc>
                  <a:txBody>
                    <a:bodyPr/>
                    <a:lstStyle/>
                    <a:p>
                      <a:pPr algn="ctr" rtl="0" fontAlgn="ctr"/>
                      <a:r>
                        <a:rPr lang="es-CO" sz="600" b="0" i="0" u="none" strike="noStrike">
                          <a:solidFill>
                            <a:srgbClr val="000000"/>
                          </a:solidFill>
                          <a:effectLst/>
                          <a:latin typeface="Arial" panose="020B0604020202020204" pitchFamily="34" charset="0"/>
                        </a:rPr>
                        <a:t>3.752.952.266</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D8E4BC"/>
                    </a:solidFill>
                  </a:tcPr>
                </a:tc>
                <a:tc>
                  <a:txBody>
                    <a:bodyPr/>
                    <a:lstStyle/>
                    <a:p>
                      <a:pPr algn="ctr" rtl="0" fontAlgn="ctr"/>
                      <a:r>
                        <a:rPr lang="es-CO" sz="600" b="0" i="0" u="none" strike="noStrike">
                          <a:solidFill>
                            <a:srgbClr val="000000"/>
                          </a:solidFill>
                          <a:effectLst/>
                          <a:latin typeface="Arial" panose="020B0604020202020204" pitchFamily="34" charset="0"/>
                        </a:rPr>
                        <a:t>118.670.319</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D8E4BC"/>
                    </a:solidFill>
                  </a:tcPr>
                </a:tc>
                <a:tc>
                  <a:txBody>
                    <a:bodyPr/>
                    <a:lstStyle/>
                    <a:p>
                      <a:pPr algn="ctr" rtl="0" fontAlgn="ctr"/>
                      <a:r>
                        <a:rPr lang="es-CO" sz="600" b="0" i="0" u="none" strike="noStrike">
                          <a:solidFill>
                            <a:srgbClr val="000000"/>
                          </a:solidFill>
                          <a:effectLst/>
                          <a:latin typeface="Arial" panose="020B0604020202020204" pitchFamily="34" charset="0"/>
                        </a:rPr>
                        <a:t>331.282.370</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D8E4BC"/>
                    </a:solidFill>
                  </a:tcPr>
                </a:tc>
                <a:tc>
                  <a:txBody>
                    <a:bodyPr/>
                    <a:lstStyle/>
                    <a:p>
                      <a:pPr algn="ctr" rtl="0" fontAlgn="ctr"/>
                      <a:r>
                        <a:rPr lang="es-CO" sz="600" b="0" i="0" u="none" strike="noStrike">
                          <a:solidFill>
                            <a:srgbClr val="000000"/>
                          </a:solidFill>
                          <a:effectLst/>
                          <a:latin typeface="Arial" panose="020B0604020202020204" pitchFamily="34" charset="0"/>
                        </a:rPr>
                        <a:t>12.181.531</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D8E4BC"/>
                    </a:solidFill>
                  </a:tcPr>
                </a:tc>
                <a:tc>
                  <a:txBody>
                    <a:bodyPr/>
                    <a:lstStyle/>
                    <a:p>
                      <a:pPr algn="ctr" rtl="0" fontAlgn="ctr"/>
                      <a:r>
                        <a:rPr lang="es-CO" sz="600" b="0" i="0" u="none" strike="noStrike">
                          <a:solidFill>
                            <a:srgbClr val="000000"/>
                          </a:solidFill>
                          <a:effectLst/>
                          <a:latin typeface="Arial" panose="020B0604020202020204" pitchFamily="34" charset="0"/>
                        </a:rPr>
                        <a:t>4.458.422.486</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D8E4BC"/>
                    </a:solidFill>
                  </a:tcPr>
                </a:tc>
                <a:tc>
                  <a:txBody>
                    <a:bodyPr/>
                    <a:lstStyle/>
                    <a:p>
                      <a:pPr algn="ctr" rtl="0" fontAlgn="ctr"/>
                      <a:r>
                        <a:rPr lang="es-CO" sz="600" b="0" i="0" u="none" strike="noStrike">
                          <a:solidFill>
                            <a:srgbClr val="C00000"/>
                          </a:solidFill>
                          <a:effectLst/>
                          <a:latin typeface="Arial" panose="020B0604020202020204" pitchFamily="34" charset="0"/>
                        </a:rPr>
                        <a:t> </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tcPr>
                </a:tc>
                <a:tc>
                  <a:txBody>
                    <a:bodyPr/>
                    <a:lstStyle/>
                    <a:p>
                      <a:pPr algn="ctr" rtl="0" fontAlgn="ctr"/>
                      <a:r>
                        <a:rPr lang="es-CO" sz="600" b="0" i="0" u="none" strike="noStrike">
                          <a:solidFill>
                            <a:srgbClr val="C00000"/>
                          </a:solidFill>
                          <a:effectLst/>
                          <a:latin typeface="Arial" panose="020B0604020202020204" pitchFamily="34" charset="0"/>
                        </a:rPr>
                        <a:t> </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tcPr>
                </a:tc>
                <a:tc>
                  <a:txBody>
                    <a:bodyPr/>
                    <a:lstStyle/>
                    <a:p>
                      <a:pPr algn="ctr" rtl="0" fontAlgn="ctr"/>
                      <a:r>
                        <a:rPr lang="es-CO" sz="600" b="0" i="0" u="none" strike="noStrike">
                          <a:solidFill>
                            <a:srgbClr val="C00000"/>
                          </a:solidFill>
                          <a:effectLst/>
                          <a:latin typeface="Arial" panose="020B0604020202020204" pitchFamily="34" charset="0"/>
                        </a:rPr>
                        <a:t> </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tcPr>
                </a:tc>
                <a:tc>
                  <a:txBody>
                    <a:bodyPr/>
                    <a:lstStyle/>
                    <a:p>
                      <a:pPr algn="ctr" rtl="0" fontAlgn="ctr"/>
                      <a:r>
                        <a:rPr lang="es-CO" sz="600" b="0" i="0" u="none" strike="noStrike">
                          <a:solidFill>
                            <a:srgbClr val="C00000"/>
                          </a:solidFill>
                          <a:effectLst/>
                          <a:latin typeface="Arial" panose="020B0604020202020204" pitchFamily="34" charset="0"/>
                        </a:rPr>
                        <a:t> </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tcPr>
                </a:tc>
                <a:tc>
                  <a:txBody>
                    <a:bodyPr/>
                    <a:lstStyle/>
                    <a:p>
                      <a:pPr algn="ctr" rtl="0" fontAlgn="ctr"/>
                      <a:r>
                        <a:rPr lang="es-CO" sz="600" b="0" i="0" u="none" strike="noStrike">
                          <a:solidFill>
                            <a:srgbClr val="C00000"/>
                          </a:solidFill>
                          <a:effectLst/>
                          <a:latin typeface="Arial" panose="020B0604020202020204" pitchFamily="34" charset="0"/>
                        </a:rPr>
                        <a:t> </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tcPr>
                </a:tc>
                <a:tc>
                  <a:txBody>
                    <a:bodyPr/>
                    <a:lstStyle/>
                    <a:p>
                      <a:pPr algn="ctr" rtl="0" fontAlgn="ctr"/>
                      <a:r>
                        <a:rPr lang="es-CO" sz="600" b="0" i="0" u="none" strike="noStrike">
                          <a:solidFill>
                            <a:srgbClr val="C00000"/>
                          </a:solidFill>
                          <a:effectLst/>
                          <a:latin typeface="Arial" panose="020B0604020202020204" pitchFamily="34" charset="0"/>
                        </a:rPr>
                        <a:t>0</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FFFFCC"/>
                    </a:solidFill>
                  </a:tcPr>
                </a:tc>
                <a:tc>
                  <a:txBody>
                    <a:bodyPr/>
                    <a:lstStyle/>
                    <a:p>
                      <a:pPr algn="ctr" rtl="0" fontAlgn="ctr"/>
                      <a:r>
                        <a:rPr lang="es-CO" sz="600" b="0" i="0" u="none" strike="noStrike">
                          <a:solidFill>
                            <a:srgbClr val="000000"/>
                          </a:solidFill>
                          <a:effectLst/>
                          <a:latin typeface="Arial" panose="020B0604020202020204" pitchFamily="34" charset="0"/>
                        </a:rPr>
                        <a:t>-27.429.972</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FFFFCC"/>
                    </a:solidFill>
                  </a:tcPr>
                </a:tc>
                <a:tc>
                  <a:txBody>
                    <a:bodyPr/>
                    <a:lstStyle/>
                    <a:p>
                      <a:pPr algn="ctr" rtl="0" fontAlgn="ctr"/>
                      <a:r>
                        <a:rPr lang="es-CO" sz="600" b="0" i="0" u="none" strike="noStrike">
                          <a:solidFill>
                            <a:srgbClr val="C65911"/>
                          </a:solidFill>
                          <a:effectLst/>
                          <a:latin typeface="Arial" panose="020B0604020202020204" pitchFamily="34" charset="0"/>
                        </a:rPr>
                        <a:t>-       27.429.972 </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tcPr>
                </a:tc>
                <a:extLst>
                  <a:ext uri="{0D108BD9-81ED-4DB2-BD59-A6C34878D82A}">
                    <a16:rowId xmlns:a16="http://schemas.microsoft.com/office/drawing/2014/main" val="3976555689"/>
                  </a:ext>
                </a:extLst>
              </a:tr>
              <a:tr h="269748">
                <a:tc>
                  <a:txBody>
                    <a:bodyPr/>
                    <a:lstStyle/>
                    <a:p>
                      <a:pPr algn="l" fontAlgn="ctr"/>
                      <a:r>
                        <a:rPr lang="es-CO" sz="600" b="0" i="0" u="none" strike="noStrike">
                          <a:solidFill>
                            <a:srgbClr val="000000"/>
                          </a:solidFill>
                          <a:effectLst/>
                          <a:latin typeface="Arial" panose="020B0604020202020204" pitchFamily="34" charset="0"/>
                        </a:rPr>
                        <a:t>ESPINAL</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FFFFFF"/>
                    </a:solidFill>
                  </a:tcPr>
                </a:tc>
                <a:tc>
                  <a:txBody>
                    <a:bodyPr/>
                    <a:lstStyle/>
                    <a:p>
                      <a:pPr algn="l" fontAlgn="ctr"/>
                      <a:r>
                        <a:rPr lang="es-CO" sz="600" b="0" i="0" u="none" strike="noStrike">
                          <a:solidFill>
                            <a:srgbClr val="000000"/>
                          </a:solidFill>
                          <a:effectLst/>
                          <a:latin typeface="Arial" panose="020B0604020202020204" pitchFamily="34" charset="0"/>
                        </a:rPr>
                        <a:t>CENTRO AGROPECUARIO LA GRANJA - TOLIMA - ESPINAL</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FFFFFF"/>
                    </a:solidFill>
                  </a:tcPr>
                </a:tc>
                <a:tc>
                  <a:txBody>
                    <a:bodyPr/>
                    <a:lstStyle/>
                    <a:p>
                      <a:pPr algn="ctr" fontAlgn="ctr"/>
                      <a:r>
                        <a:rPr lang="es-CO" sz="600" b="0" i="0" u="none" strike="noStrike">
                          <a:solidFill>
                            <a:srgbClr val="000000"/>
                          </a:solidFill>
                          <a:effectLst/>
                          <a:latin typeface="Arial" panose="020B0604020202020204" pitchFamily="34" charset="0"/>
                        </a:rPr>
                        <a:t>1027</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tcPr>
                </a:tc>
                <a:tc>
                  <a:txBody>
                    <a:bodyPr/>
                    <a:lstStyle/>
                    <a:p>
                      <a:pPr algn="l" fontAlgn="ctr"/>
                      <a:r>
                        <a:rPr lang="es-CO" sz="600" b="0" i="0" u="none" strike="noStrike">
                          <a:solidFill>
                            <a:srgbClr val="000000"/>
                          </a:solidFill>
                          <a:effectLst/>
                          <a:latin typeface="Arial" panose="020B0604020202020204" pitchFamily="34" charset="0"/>
                        </a:rPr>
                        <a:t>           2.431.385.707 </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FFFFFF"/>
                    </a:solidFill>
                  </a:tcPr>
                </a:tc>
                <a:tc>
                  <a:txBody>
                    <a:bodyPr/>
                    <a:lstStyle/>
                    <a:p>
                      <a:pPr algn="ctr" rtl="0" fontAlgn="ctr"/>
                      <a:r>
                        <a:rPr lang="es-CO" sz="600" b="0" i="0" u="none" strike="noStrike">
                          <a:solidFill>
                            <a:srgbClr val="000000"/>
                          </a:solidFill>
                          <a:effectLst/>
                          <a:latin typeface="Arial" panose="020B0604020202020204" pitchFamily="34" charset="0"/>
                        </a:rPr>
                        <a:t>199.380.509</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D8E4BC"/>
                    </a:solidFill>
                  </a:tcPr>
                </a:tc>
                <a:tc>
                  <a:txBody>
                    <a:bodyPr/>
                    <a:lstStyle/>
                    <a:p>
                      <a:pPr algn="ctr" rtl="0" fontAlgn="ctr"/>
                      <a:r>
                        <a:rPr lang="es-CO" sz="600" b="0" i="0" u="none" strike="noStrike">
                          <a:solidFill>
                            <a:srgbClr val="000000"/>
                          </a:solidFill>
                          <a:effectLst/>
                          <a:latin typeface="Arial" panose="020B0604020202020204" pitchFamily="34" charset="0"/>
                        </a:rPr>
                        <a:t>1.889.363.336</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D8E4BC"/>
                    </a:solidFill>
                  </a:tcPr>
                </a:tc>
                <a:tc>
                  <a:txBody>
                    <a:bodyPr/>
                    <a:lstStyle/>
                    <a:p>
                      <a:pPr algn="ctr" rtl="0" fontAlgn="ctr"/>
                      <a:r>
                        <a:rPr lang="es-CO" sz="600" b="0" i="0" u="none" strike="noStrike">
                          <a:solidFill>
                            <a:srgbClr val="000000"/>
                          </a:solidFill>
                          <a:effectLst/>
                          <a:latin typeface="Arial" panose="020B0604020202020204" pitchFamily="34" charset="0"/>
                        </a:rPr>
                        <a:t>106.493.621</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D8E4BC"/>
                    </a:solidFill>
                  </a:tcPr>
                </a:tc>
                <a:tc>
                  <a:txBody>
                    <a:bodyPr/>
                    <a:lstStyle/>
                    <a:p>
                      <a:pPr algn="ctr" rtl="0" fontAlgn="ctr"/>
                      <a:r>
                        <a:rPr lang="es-CO" sz="600" b="0" i="0" u="none" strike="noStrike">
                          <a:solidFill>
                            <a:srgbClr val="000000"/>
                          </a:solidFill>
                          <a:effectLst/>
                          <a:latin typeface="Arial" panose="020B0604020202020204" pitchFamily="34" charset="0"/>
                        </a:rPr>
                        <a:t>236.148.241</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D8E4BC"/>
                    </a:solidFill>
                  </a:tcPr>
                </a:tc>
                <a:tc>
                  <a:txBody>
                    <a:bodyPr/>
                    <a:lstStyle/>
                    <a:p>
                      <a:pPr algn="ctr" rtl="0" fontAlgn="ctr"/>
                      <a:r>
                        <a:rPr lang="es-CO" sz="600" b="0" i="0" u="none" strike="noStrike">
                          <a:solidFill>
                            <a:srgbClr val="000000"/>
                          </a:solidFill>
                          <a:effectLst/>
                          <a:latin typeface="Arial" panose="020B0604020202020204" pitchFamily="34" charset="0"/>
                        </a:rPr>
                        <a:t>0</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D8E4BC"/>
                    </a:solidFill>
                  </a:tcPr>
                </a:tc>
                <a:tc>
                  <a:txBody>
                    <a:bodyPr/>
                    <a:lstStyle/>
                    <a:p>
                      <a:pPr algn="ctr" rtl="0" fontAlgn="ctr"/>
                      <a:r>
                        <a:rPr lang="es-CO" sz="600" b="0" i="0" u="none" strike="noStrike">
                          <a:solidFill>
                            <a:srgbClr val="000000"/>
                          </a:solidFill>
                          <a:effectLst/>
                          <a:latin typeface="Arial" panose="020B0604020202020204" pitchFamily="34" charset="0"/>
                        </a:rPr>
                        <a:t>2.431.385.707</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D8E4BC"/>
                    </a:solidFill>
                  </a:tcPr>
                </a:tc>
                <a:tc>
                  <a:txBody>
                    <a:bodyPr/>
                    <a:lstStyle/>
                    <a:p>
                      <a:pPr algn="ctr" rtl="0" fontAlgn="ctr"/>
                      <a:r>
                        <a:rPr lang="es-CO" sz="600" b="0" i="0" u="none" strike="noStrike">
                          <a:solidFill>
                            <a:srgbClr val="C00000"/>
                          </a:solidFill>
                          <a:effectLst/>
                          <a:latin typeface="Arial" panose="020B0604020202020204" pitchFamily="34" charset="0"/>
                        </a:rPr>
                        <a:t> </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tcPr>
                </a:tc>
                <a:tc>
                  <a:txBody>
                    <a:bodyPr/>
                    <a:lstStyle/>
                    <a:p>
                      <a:pPr algn="ctr" rtl="0" fontAlgn="ctr"/>
                      <a:r>
                        <a:rPr lang="es-CO" sz="600" b="0" i="0" u="none" strike="noStrike">
                          <a:solidFill>
                            <a:srgbClr val="C00000"/>
                          </a:solidFill>
                          <a:effectLst/>
                          <a:latin typeface="Arial" panose="020B0604020202020204" pitchFamily="34" charset="0"/>
                        </a:rPr>
                        <a:t> </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tcPr>
                </a:tc>
                <a:tc>
                  <a:txBody>
                    <a:bodyPr/>
                    <a:lstStyle/>
                    <a:p>
                      <a:pPr algn="ctr" rtl="0" fontAlgn="ctr"/>
                      <a:r>
                        <a:rPr lang="es-CO" sz="600" b="0" i="0" u="none" strike="noStrike">
                          <a:solidFill>
                            <a:srgbClr val="C00000"/>
                          </a:solidFill>
                          <a:effectLst/>
                          <a:latin typeface="Arial" panose="020B0604020202020204" pitchFamily="34" charset="0"/>
                        </a:rPr>
                        <a:t> </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tcPr>
                </a:tc>
                <a:tc>
                  <a:txBody>
                    <a:bodyPr/>
                    <a:lstStyle/>
                    <a:p>
                      <a:pPr algn="ctr" rtl="0" fontAlgn="ctr"/>
                      <a:r>
                        <a:rPr lang="es-CO" sz="600" b="0" i="0" u="none" strike="noStrike">
                          <a:solidFill>
                            <a:srgbClr val="C00000"/>
                          </a:solidFill>
                          <a:effectLst/>
                          <a:latin typeface="Arial" panose="020B0604020202020204" pitchFamily="34" charset="0"/>
                        </a:rPr>
                        <a:t> </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tcPr>
                </a:tc>
                <a:tc>
                  <a:txBody>
                    <a:bodyPr/>
                    <a:lstStyle/>
                    <a:p>
                      <a:pPr algn="ctr" rtl="0" fontAlgn="ctr"/>
                      <a:r>
                        <a:rPr lang="es-CO" sz="600" b="0" i="0" u="none" strike="noStrike">
                          <a:solidFill>
                            <a:srgbClr val="C00000"/>
                          </a:solidFill>
                          <a:effectLst/>
                          <a:latin typeface="Arial" panose="020B0604020202020204" pitchFamily="34" charset="0"/>
                        </a:rPr>
                        <a:t> </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tcPr>
                </a:tc>
                <a:tc>
                  <a:txBody>
                    <a:bodyPr/>
                    <a:lstStyle/>
                    <a:p>
                      <a:pPr algn="ctr" rtl="0" fontAlgn="ctr"/>
                      <a:r>
                        <a:rPr lang="es-CO" sz="600" b="0" i="0" u="none" strike="noStrike">
                          <a:solidFill>
                            <a:srgbClr val="C00000"/>
                          </a:solidFill>
                          <a:effectLst/>
                          <a:latin typeface="Arial" panose="020B0604020202020204" pitchFamily="34" charset="0"/>
                        </a:rPr>
                        <a:t>0</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FFFFCC"/>
                    </a:solidFill>
                  </a:tcPr>
                </a:tc>
                <a:tc>
                  <a:txBody>
                    <a:bodyPr/>
                    <a:lstStyle/>
                    <a:p>
                      <a:pPr algn="ctr" rtl="0" fontAlgn="ctr"/>
                      <a:r>
                        <a:rPr lang="es-CO" sz="600" b="0" i="0" u="none" strike="noStrike">
                          <a:solidFill>
                            <a:srgbClr val="000000"/>
                          </a:solidFill>
                          <a:effectLst/>
                          <a:latin typeface="Arial" panose="020B0604020202020204" pitchFamily="34" charset="0"/>
                        </a:rPr>
                        <a:t>0</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FFFFCC"/>
                    </a:solidFill>
                  </a:tcPr>
                </a:tc>
                <a:tc>
                  <a:txBody>
                    <a:bodyPr/>
                    <a:lstStyle/>
                    <a:p>
                      <a:pPr algn="ctr" rtl="0" fontAlgn="ctr"/>
                      <a:r>
                        <a:rPr lang="es-CO" sz="600" b="0" i="0" u="none" strike="noStrike">
                          <a:solidFill>
                            <a:srgbClr val="C00000"/>
                          </a:solidFill>
                          <a:effectLst/>
                          <a:latin typeface="Arial" panose="020B0604020202020204" pitchFamily="34" charset="0"/>
                        </a:rPr>
                        <a:t>                       - </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tcPr>
                </a:tc>
                <a:extLst>
                  <a:ext uri="{0D108BD9-81ED-4DB2-BD59-A6C34878D82A}">
                    <a16:rowId xmlns:a16="http://schemas.microsoft.com/office/drawing/2014/main" val="1490583784"/>
                  </a:ext>
                </a:extLst>
              </a:tr>
              <a:tr h="359663">
                <a:tc>
                  <a:txBody>
                    <a:bodyPr/>
                    <a:lstStyle/>
                    <a:p>
                      <a:pPr algn="l" fontAlgn="ctr"/>
                      <a:r>
                        <a:rPr lang="es-CO" sz="600" b="0" i="0" u="none" strike="noStrike">
                          <a:solidFill>
                            <a:srgbClr val="000000"/>
                          </a:solidFill>
                          <a:effectLst/>
                          <a:latin typeface="Arial" panose="020B0604020202020204" pitchFamily="34" charset="0"/>
                        </a:rPr>
                        <a:t>POPAYAN</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FFFFFF"/>
                    </a:solidFill>
                  </a:tcPr>
                </a:tc>
                <a:tc>
                  <a:txBody>
                    <a:bodyPr/>
                    <a:lstStyle/>
                    <a:p>
                      <a:pPr algn="l" fontAlgn="ctr"/>
                      <a:r>
                        <a:rPr lang="es-MX" sz="600" b="0" i="0" u="none" strike="noStrike">
                          <a:solidFill>
                            <a:srgbClr val="000000"/>
                          </a:solidFill>
                          <a:effectLst/>
                          <a:latin typeface="Arial" panose="020B0604020202020204" pitchFamily="34" charset="0"/>
                        </a:rPr>
                        <a:t>CENTRO AGROPECUARIO POPAYAN - CENTRO DE COMERCIO Y SERVICIOS CAUCA</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FFFFFF"/>
                    </a:solidFill>
                  </a:tcPr>
                </a:tc>
                <a:tc>
                  <a:txBody>
                    <a:bodyPr/>
                    <a:lstStyle/>
                    <a:p>
                      <a:pPr algn="ctr" fontAlgn="ctr"/>
                      <a:r>
                        <a:rPr lang="en-US" sz="600" b="0" i="0" u="none" strike="noStrike">
                          <a:solidFill>
                            <a:srgbClr val="000000"/>
                          </a:solidFill>
                          <a:effectLst/>
                          <a:latin typeface="Arial" panose="020B0604020202020204" pitchFamily="34" charset="0"/>
                        </a:rPr>
                        <a:t> 2.107,55 M2 + Mayor Area 1867 </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tcPr>
                </a:tc>
                <a:tc>
                  <a:txBody>
                    <a:bodyPr/>
                    <a:lstStyle/>
                    <a:p>
                      <a:pPr algn="l" fontAlgn="ctr"/>
                      <a:r>
                        <a:rPr lang="es-CO" sz="600" b="0" i="0" u="none" strike="noStrike">
                          <a:solidFill>
                            <a:srgbClr val="000000"/>
                          </a:solidFill>
                          <a:effectLst/>
                          <a:latin typeface="Arial" panose="020B0604020202020204" pitchFamily="34" charset="0"/>
                        </a:rPr>
                        <a:t>              128.455.992 </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FFFFFF"/>
                    </a:solidFill>
                  </a:tcPr>
                </a:tc>
                <a:tc>
                  <a:txBody>
                    <a:bodyPr/>
                    <a:lstStyle/>
                    <a:p>
                      <a:pPr algn="ctr" rtl="0" fontAlgn="ctr"/>
                      <a:r>
                        <a:rPr lang="es-CO" sz="600" b="0" i="0" u="none" strike="noStrike">
                          <a:solidFill>
                            <a:srgbClr val="000000"/>
                          </a:solidFill>
                          <a:effectLst/>
                          <a:latin typeface="Arial" panose="020B0604020202020204" pitchFamily="34" charset="0"/>
                        </a:rPr>
                        <a:t>82.200.500</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D8E4BC"/>
                    </a:solidFill>
                  </a:tcPr>
                </a:tc>
                <a:tc>
                  <a:txBody>
                    <a:bodyPr/>
                    <a:lstStyle/>
                    <a:p>
                      <a:pPr algn="ctr" rtl="0" fontAlgn="ctr"/>
                      <a:r>
                        <a:rPr lang="es-CO" sz="600" b="0" i="0" u="none" strike="noStrike">
                          <a:solidFill>
                            <a:srgbClr val="000000"/>
                          </a:solidFill>
                          <a:effectLst/>
                          <a:latin typeface="Arial" panose="020B0604020202020204" pitchFamily="34" charset="0"/>
                        </a:rPr>
                        <a:t>0</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FFFFCC"/>
                    </a:solidFill>
                  </a:tcPr>
                </a:tc>
                <a:tc>
                  <a:txBody>
                    <a:bodyPr/>
                    <a:lstStyle/>
                    <a:p>
                      <a:pPr algn="ctr" rtl="0" fontAlgn="ctr"/>
                      <a:r>
                        <a:rPr lang="es-CO" sz="600" b="0" i="0" u="none" strike="noStrike">
                          <a:solidFill>
                            <a:srgbClr val="000000"/>
                          </a:solidFill>
                          <a:effectLst/>
                          <a:latin typeface="Arial" panose="020B0604020202020204" pitchFamily="34" charset="0"/>
                        </a:rPr>
                        <a:t>46.255.492</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D8E4BC"/>
                    </a:solidFill>
                  </a:tcPr>
                </a:tc>
                <a:tc>
                  <a:txBody>
                    <a:bodyPr/>
                    <a:lstStyle/>
                    <a:p>
                      <a:pPr algn="ctr" rtl="0" fontAlgn="ctr"/>
                      <a:r>
                        <a:rPr lang="es-CO" sz="600" b="0" i="0" u="none" strike="noStrike">
                          <a:solidFill>
                            <a:srgbClr val="000000"/>
                          </a:solidFill>
                          <a:effectLst/>
                          <a:latin typeface="Arial" panose="020B0604020202020204" pitchFamily="34" charset="0"/>
                        </a:rPr>
                        <a:t>0</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FFFFCC"/>
                    </a:solidFill>
                  </a:tcPr>
                </a:tc>
                <a:tc>
                  <a:txBody>
                    <a:bodyPr/>
                    <a:lstStyle/>
                    <a:p>
                      <a:pPr algn="ctr" rtl="0" fontAlgn="ctr"/>
                      <a:r>
                        <a:rPr lang="es-CO" sz="600" b="0" i="0" u="none" strike="noStrike">
                          <a:solidFill>
                            <a:srgbClr val="000000"/>
                          </a:solidFill>
                          <a:effectLst/>
                          <a:latin typeface="Arial" panose="020B0604020202020204" pitchFamily="34" charset="0"/>
                        </a:rPr>
                        <a:t>0</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FFFFCC"/>
                    </a:solidFill>
                  </a:tcPr>
                </a:tc>
                <a:tc>
                  <a:txBody>
                    <a:bodyPr/>
                    <a:lstStyle/>
                    <a:p>
                      <a:pPr algn="ctr" rtl="0" fontAlgn="ctr"/>
                      <a:r>
                        <a:rPr lang="es-CO" sz="600" b="0" i="0" u="none" strike="noStrike">
                          <a:solidFill>
                            <a:srgbClr val="000000"/>
                          </a:solidFill>
                          <a:effectLst/>
                          <a:latin typeface="Arial" panose="020B0604020202020204" pitchFamily="34" charset="0"/>
                        </a:rPr>
                        <a:t>128.455.992</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tcPr>
                </a:tc>
                <a:tc>
                  <a:txBody>
                    <a:bodyPr/>
                    <a:lstStyle/>
                    <a:p>
                      <a:pPr algn="ctr" rtl="0" fontAlgn="ctr"/>
                      <a:r>
                        <a:rPr lang="es-CO" sz="600" b="0" i="0" u="none" strike="noStrike">
                          <a:solidFill>
                            <a:srgbClr val="C00000"/>
                          </a:solidFill>
                          <a:effectLst/>
                          <a:latin typeface="Arial" panose="020B0604020202020204" pitchFamily="34" charset="0"/>
                        </a:rPr>
                        <a:t> </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tcPr>
                </a:tc>
                <a:tc>
                  <a:txBody>
                    <a:bodyPr/>
                    <a:lstStyle/>
                    <a:p>
                      <a:pPr algn="ctr" rtl="0" fontAlgn="ctr"/>
                      <a:r>
                        <a:rPr lang="es-CO" sz="600" b="0" i="0" u="none" strike="noStrike">
                          <a:solidFill>
                            <a:srgbClr val="C00000"/>
                          </a:solidFill>
                          <a:effectLst/>
                          <a:latin typeface="Arial" panose="020B0604020202020204" pitchFamily="34" charset="0"/>
                        </a:rPr>
                        <a:t> </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tcPr>
                </a:tc>
                <a:tc>
                  <a:txBody>
                    <a:bodyPr/>
                    <a:lstStyle/>
                    <a:p>
                      <a:pPr algn="ctr" rtl="0" fontAlgn="ctr"/>
                      <a:r>
                        <a:rPr lang="es-CO" sz="600" b="0" i="0" u="none" strike="noStrike">
                          <a:solidFill>
                            <a:srgbClr val="C00000"/>
                          </a:solidFill>
                          <a:effectLst/>
                          <a:latin typeface="Arial" panose="020B0604020202020204" pitchFamily="34" charset="0"/>
                        </a:rPr>
                        <a:t> </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tcPr>
                </a:tc>
                <a:tc>
                  <a:txBody>
                    <a:bodyPr/>
                    <a:lstStyle/>
                    <a:p>
                      <a:pPr algn="ctr" rtl="0" fontAlgn="ctr"/>
                      <a:r>
                        <a:rPr lang="es-CO" sz="600" b="0" i="0" u="none" strike="noStrike">
                          <a:solidFill>
                            <a:srgbClr val="C00000"/>
                          </a:solidFill>
                          <a:effectLst/>
                          <a:latin typeface="Arial" panose="020B0604020202020204" pitchFamily="34" charset="0"/>
                        </a:rPr>
                        <a:t> </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tcPr>
                </a:tc>
                <a:tc>
                  <a:txBody>
                    <a:bodyPr/>
                    <a:lstStyle/>
                    <a:p>
                      <a:pPr algn="ctr" rtl="0" fontAlgn="ctr"/>
                      <a:r>
                        <a:rPr lang="es-CO" sz="600" b="0" i="0" u="none" strike="noStrike">
                          <a:solidFill>
                            <a:srgbClr val="C00000"/>
                          </a:solidFill>
                          <a:effectLst/>
                          <a:latin typeface="Arial" panose="020B0604020202020204" pitchFamily="34" charset="0"/>
                        </a:rPr>
                        <a:t> </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tcPr>
                </a:tc>
                <a:tc>
                  <a:txBody>
                    <a:bodyPr/>
                    <a:lstStyle/>
                    <a:p>
                      <a:pPr algn="ctr" rtl="0" fontAlgn="ctr"/>
                      <a:r>
                        <a:rPr lang="es-CO" sz="600" b="0" i="0" u="none" strike="noStrike">
                          <a:solidFill>
                            <a:srgbClr val="C00000"/>
                          </a:solidFill>
                          <a:effectLst/>
                          <a:latin typeface="Arial" panose="020B0604020202020204" pitchFamily="34" charset="0"/>
                        </a:rPr>
                        <a:t> </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FFFFCC"/>
                    </a:solidFill>
                  </a:tcPr>
                </a:tc>
                <a:tc>
                  <a:txBody>
                    <a:bodyPr/>
                    <a:lstStyle/>
                    <a:p>
                      <a:pPr algn="ctr" rtl="0" fontAlgn="ctr"/>
                      <a:r>
                        <a:rPr lang="es-CO" sz="600" b="0" i="0" u="none" strike="noStrike">
                          <a:solidFill>
                            <a:srgbClr val="000000"/>
                          </a:solidFill>
                          <a:effectLst/>
                          <a:latin typeface="Arial" panose="020B0604020202020204" pitchFamily="34" charset="0"/>
                        </a:rPr>
                        <a:t> </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tcPr>
                </a:tc>
                <a:tc>
                  <a:txBody>
                    <a:bodyPr/>
                    <a:lstStyle/>
                    <a:p>
                      <a:pPr algn="ctr" rtl="0" fontAlgn="ctr"/>
                      <a:r>
                        <a:rPr lang="es-CO" sz="600" b="0" i="0" u="none" strike="noStrike">
                          <a:solidFill>
                            <a:srgbClr val="00B050"/>
                          </a:solidFill>
                          <a:effectLst/>
                          <a:latin typeface="Arial" panose="020B0604020202020204" pitchFamily="34" charset="0"/>
                        </a:rPr>
                        <a:t>                       - </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tcPr>
                </a:tc>
                <a:extLst>
                  <a:ext uri="{0D108BD9-81ED-4DB2-BD59-A6C34878D82A}">
                    <a16:rowId xmlns:a16="http://schemas.microsoft.com/office/drawing/2014/main" val="579076549"/>
                  </a:ext>
                </a:extLst>
              </a:tr>
              <a:tr h="359663">
                <a:tc>
                  <a:txBody>
                    <a:bodyPr/>
                    <a:lstStyle/>
                    <a:p>
                      <a:pPr algn="l" fontAlgn="ctr"/>
                      <a:r>
                        <a:rPr lang="es-CO" sz="600" b="0" i="0" u="none" strike="noStrike">
                          <a:solidFill>
                            <a:srgbClr val="000000"/>
                          </a:solidFill>
                          <a:effectLst/>
                          <a:latin typeface="Arial" panose="020B0604020202020204" pitchFamily="34" charset="0"/>
                        </a:rPr>
                        <a:t>MONTERIA</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FFFFFF"/>
                    </a:solidFill>
                  </a:tcPr>
                </a:tc>
                <a:tc>
                  <a:txBody>
                    <a:bodyPr/>
                    <a:lstStyle/>
                    <a:p>
                      <a:pPr algn="l" fontAlgn="ctr"/>
                      <a:r>
                        <a:rPr lang="es-MX" sz="600" b="0" i="0" u="none" strike="noStrike">
                          <a:solidFill>
                            <a:srgbClr val="000000"/>
                          </a:solidFill>
                          <a:effectLst/>
                          <a:latin typeface="Arial" panose="020B0604020202020204" pitchFamily="34" charset="0"/>
                        </a:rPr>
                        <a:t>CENTRO AGROPECUARIO Y DE BIOTECNOLOGIA EL PORVENIR - SEDE SANTA ISABEL</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FFFFFF"/>
                    </a:solidFill>
                  </a:tcPr>
                </a:tc>
                <a:tc>
                  <a:txBody>
                    <a:bodyPr/>
                    <a:lstStyle/>
                    <a:p>
                      <a:pPr algn="ctr" fontAlgn="ctr"/>
                      <a:r>
                        <a:rPr lang="es-CO" sz="600" b="0" i="0" u="none" strike="noStrike">
                          <a:solidFill>
                            <a:srgbClr val="000000"/>
                          </a:solidFill>
                          <a:effectLst/>
                          <a:latin typeface="Arial" panose="020B0604020202020204" pitchFamily="34" charset="0"/>
                        </a:rPr>
                        <a:t>495</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tcPr>
                </a:tc>
                <a:tc>
                  <a:txBody>
                    <a:bodyPr/>
                    <a:lstStyle/>
                    <a:p>
                      <a:pPr algn="l" fontAlgn="ctr"/>
                      <a:r>
                        <a:rPr lang="es-CO" sz="600" b="0" i="0" u="none" strike="noStrike">
                          <a:solidFill>
                            <a:srgbClr val="000000"/>
                          </a:solidFill>
                          <a:effectLst/>
                          <a:latin typeface="Arial" panose="020B0604020202020204" pitchFamily="34" charset="0"/>
                        </a:rPr>
                        <a:t>           1.678.344.779 </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FFFFFF"/>
                    </a:solidFill>
                  </a:tcPr>
                </a:tc>
                <a:tc>
                  <a:txBody>
                    <a:bodyPr/>
                    <a:lstStyle/>
                    <a:p>
                      <a:pPr algn="ctr" rtl="0" fontAlgn="ctr"/>
                      <a:r>
                        <a:rPr lang="es-CO" sz="600" b="0" i="0" u="none" strike="noStrike">
                          <a:solidFill>
                            <a:srgbClr val="000000"/>
                          </a:solidFill>
                          <a:effectLst/>
                          <a:latin typeface="Arial" panose="020B0604020202020204" pitchFamily="34" charset="0"/>
                        </a:rPr>
                        <a:t>197.560.489</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D8E4BC"/>
                    </a:solidFill>
                  </a:tcPr>
                </a:tc>
                <a:tc>
                  <a:txBody>
                    <a:bodyPr/>
                    <a:lstStyle/>
                    <a:p>
                      <a:pPr algn="ctr" rtl="0" fontAlgn="ctr"/>
                      <a:r>
                        <a:rPr lang="es-CO" sz="600" b="0" i="0" u="none" strike="noStrike">
                          <a:solidFill>
                            <a:srgbClr val="000000"/>
                          </a:solidFill>
                          <a:effectLst/>
                          <a:latin typeface="Arial" panose="020B0604020202020204" pitchFamily="34" charset="0"/>
                        </a:rPr>
                        <a:t>1.134.966.647</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D8E4BC"/>
                    </a:solidFill>
                  </a:tcPr>
                </a:tc>
                <a:tc>
                  <a:txBody>
                    <a:bodyPr/>
                    <a:lstStyle/>
                    <a:p>
                      <a:pPr algn="ctr" rtl="0" fontAlgn="ctr"/>
                      <a:r>
                        <a:rPr lang="es-CO" sz="600" b="0" i="0" u="none" strike="noStrike">
                          <a:solidFill>
                            <a:srgbClr val="000000"/>
                          </a:solidFill>
                          <a:effectLst/>
                          <a:latin typeface="Arial" panose="020B0604020202020204" pitchFamily="34" charset="0"/>
                        </a:rPr>
                        <a:t>104.311.805</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D8E4BC"/>
                    </a:solidFill>
                  </a:tcPr>
                </a:tc>
                <a:tc>
                  <a:txBody>
                    <a:bodyPr/>
                    <a:lstStyle/>
                    <a:p>
                      <a:pPr algn="ctr" rtl="0" fontAlgn="ctr"/>
                      <a:r>
                        <a:rPr lang="es-CO" sz="600" b="0" i="0" u="none" strike="noStrike">
                          <a:solidFill>
                            <a:srgbClr val="000000"/>
                          </a:solidFill>
                          <a:effectLst/>
                          <a:latin typeface="Arial" panose="020B0604020202020204" pitchFamily="34" charset="0"/>
                        </a:rPr>
                        <a:t>239.731.765</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D8E4BC"/>
                    </a:solidFill>
                  </a:tcPr>
                </a:tc>
                <a:tc>
                  <a:txBody>
                    <a:bodyPr/>
                    <a:lstStyle/>
                    <a:p>
                      <a:pPr algn="ctr" rtl="0" fontAlgn="ctr"/>
                      <a:r>
                        <a:rPr lang="es-CO" sz="600" b="0" i="0" u="none" strike="noStrike">
                          <a:solidFill>
                            <a:srgbClr val="000000"/>
                          </a:solidFill>
                          <a:effectLst/>
                          <a:latin typeface="Arial" panose="020B0604020202020204" pitchFamily="34" charset="0"/>
                        </a:rPr>
                        <a:t>1.774.073</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D8E4BC"/>
                    </a:solidFill>
                  </a:tcPr>
                </a:tc>
                <a:tc>
                  <a:txBody>
                    <a:bodyPr/>
                    <a:lstStyle/>
                    <a:p>
                      <a:pPr algn="ctr" rtl="0" fontAlgn="ctr"/>
                      <a:r>
                        <a:rPr lang="es-CO" sz="600" b="0" i="0" u="none" strike="noStrike">
                          <a:solidFill>
                            <a:srgbClr val="000000"/>
                          </a:solidFill>
                          <a:effectLst/>
                          <a:latin typeface="Arial" panose="020B0604020202020204" pitchFamily="34" charset="0"/>
                        </a:rPr>
                        <a:t>1.678.344.779</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D8E4BC"/>
                    </a:solidFill>
                  </a:tcPr>
                </a:tc>
                <a:tc>
                  <a:txBody>
                    <a:bodyPr/>
                    <a:lstStyle/>
                    <a:p>
                      <a:pPr algn="ctr" rtl="0" fontAlgn="ctr"/>
                      <a:r>
                        <a:rPr lang="es-CO" sz="600" b="0" i="0" u="none" strike="noStrike">
                          <a:solidFill>
                            <a:srgbClr val="C00000"/>
                          </a:solidFill>
                          <a:effectLst/>
                          <a:latin typeface="Arial" panose="020B0604020202020204" pitchFamily="34" charset="0"/>
                        </a:rPr>
                        <a:t> </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tcPr>
                </a:tc>
                <a:tc>
                  <a:txBody>
                    <a:bodyPr/>
                    <a:lstStyle/>
                    <a:p>
                      <a:pPr algn="ctr" rtl="0" fontAlgn="ctr"/>
                      <a:r>
                        <a:rPr lang="es-CO" sz="600" b="0" i="0" u="none" strike="noStrike">
                          <a:solidFill>
                            <a:srgbClr val="C00000"/>
                          </a:solidFill>
                          <a:effectLst/>
                          <a:latin typeface="Arial" panose="020B0604020202020204" pitchFamily="34" charset="0"/>
                        </a:rPr>
                        <a:t> </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tcPr>
                </a:tc>
                <a:tc>
                  <a:txBody>
                    <a:bodyPr/>
                    <a:lstStyle/>
                    <a:p>
                      <a:pPr algn="ctr" rtl="0" fontAlgn="ctr"/>
                      <a:r>
                        <a:rPr lang="es-CO" sz="600" b="0" i="0" u="none" strike="noStrike">
                          <a:solidFill>
                            <a:srgbClr val="C00000"/>
                          </a:solidFill>
                          <a:effectLst/>
                          <a:latin typeface="Arial" panose="020B0604020202020204" pitchFamily="34" charset="0"/>
                        </a:rPr>
                        <a:t> </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tcPr>
                </a:tc>
                <a:tc>
                  <a:txBody>
                    <a:bodyPr/>
                    <a:lstStyle/>
                    <a:p>
                      <a:pPr algn="ctr" rtl="0" fontAlgn="ctr"/>
                      <a:r>
                        <a:rPr lang="es-CO" sz="600" b="0" i="0" u="none" strike="noStrike">
                          <a:solidFill>
                            <a:srgbClr val="C00000"/>
                          </a:solidFill>
                          <a:effectLst/>
                          <a:latin typeface="Arial" panose="020B0604020202020204" pitchFamily="34" charset="0"/>
                        </a:rPr>
                        <a:t> </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tcPr>
                </a:tc>
                <a:tc>
                  <a:txBody>
                    <a:bodyPr/>
                    <a:lstStyle/>
                    <a:p>
                      <a:pPr algn="ctr" rtl="0" fontAlgn="ctr"/>
                      <a:r>
                        <a:rPr lang="es-CO" sz="600" b="0" i="0" u="none" strike="noStrike">
                          <a:solidFill>
                            <a:srgbClr val="C00000"/>
                          </a:solidFill>
                          <a:effectLst/>
                          <a:latin typeface="Arial" panose="020B0604020202020204" pitchFamily="34" charset="0"/>
                        </a:rPr>
                        <a:t> </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tcPr>
                </a:tc>
                <a:tc>
                  <a:txBody>
                    <a:bodyPr/>
                    <a:lstStyle/>
                    <a:p>
                      <a:pPr algn="ctr" rtl="0" fontAlgn="ctr"/>
                      <a:r>
                        <a:rPr lang="es-CO" sz="600" b="0" i="0" u="none" strike="noStrike">
                          <a:solidFill>
                            <a:srgbClr val="C00000"/>
                          </a:solidFill>
                          <a:effectLst/>
                          <a:latin typeface="Arial" panose="020B0604020202020204" pitchFamily="34" charset="0"/>
                        </a:rPr>
                        <a:t> </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FFFFCC"/>
                    </a:solidFill>
                  </a:tcPr>
                </a:tc>
                <a:tc>
                  <a:txBody>
                    <a:bodyPr/>
                    <a:lstStyle/>
                    <a:p>
                      <a:pPr algn="ctr" rtl="0" fontAlgn="ctr"/>
                      <a:r>
                        <a:rPr lang="es-CO" sz="600" b="0" i="0" u="none" strike="noStrike">
                          <a:solidFill>
                            <a:srgbClr val="000000"/>
                          </a:solidFill>
                          <a:effectLst/>
                          <a:latin typeface="Arial" panose="020B0604020202020204" pitchFamily="34" charset="0"/>
                        </a:rPr>
                        <a:t> </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tcPr>
                </a:tc>
                <a:tc>
                  <a:txBody>
                    <a:bodyPr/>
                    <a:lstStyle/>
                    <a:p>
                      <a:pPr algn="ctr" rtl="0" fontAlgn="ctr"/>
                      <a:r>
                        <a:rPr lang="es-CO" sz="600" b="0" i="0" u="none" strike="noStrike">
                          <a:solidFill>
                            <a:srgbClr val="C00000"/>
                          </a:solidFill>
                          <a:effectLst/>
                          <a:latin typeface="Arial" panose="020B0604020202020204" pitchFamily="34" charset="0"/>
                        </a:rPr>
                        <a:t>                       - </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tcPr>
                </a:tc>
                <a:extLst>
                  <a:ext uri="{0D108BD9-81ED-4DB2-BD59-A6C34878D82A}">
                    <a16:rowId xmlns:a16="http://schemas.microsoft.com/office/drawing/2014/main" val="811158411"/>
                  </a:ext>
                </a:extLst>
              </a:tr>
              <a:tr h="179831">
                <a:tc>
                  <a:txBody>
                    <a:bodyPr/>
                    <a:lstStyle/>
                    <a:p>
                      <a:pPr algn="l" fontAlgn="ctr"/>
                      <a:r>
                        <a:rPr lang="es-CO" sz="600" b="0" i="0" u="none" strike="noStrike">
                          <a:solidFill>
                            <a:srgbClr val="000000"/>
                          </a:solidFill>
                          <a:effectLst/>
                          <a:latin typeface="Arial" panose="020B0604020202020204" pitchFamily="34" charset="0"/>
                        </a:rPr>
                        <a:t>GUADALAJARA  DE BUGA</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FFFFFF"/>
                    </a:solidFill>
                  </a:tcPr>
                </a:tc>
                <a:tc>
                  <a:txBody>
                    <a:bodyPr/>
                    <a:lstStyle/>
                    <a:p>
                      <a:pPr algn="l" fontAlgn="ctr"/>
                      <a:r>
                        <a:rPr lang="es-CO" sz="600" b="0" i="0" u="none" strike="noStrike">
                          <a:solidFill>
                            <a:srgbClr val="000000"/>
                          </a:solidFill>
                          <a:effectLst/>
                          <a:latin typeface="Arial" panose="020B0604020202020204" pitchFamily="34" charset="0"/>
                        </a:rPr>
                        <a:t>CENTRO AGROPECUARIO DE BUGA</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FFFFFF"/>
                    </a:solidFill>
                  </a:tcPr>
                </a:tc>
                <a:tc>
                  <a:txBody>
                    <a:bodyPr/>
                    <a:lstStyle/>
                    <a:p>
                      <a:pPr algn="ctr" fontAlgn="ctr"/>
                      <a:r>
                        <a:rPr lang="es-CO" sz="600" b="0" i="0" u="none" strike="noStrike">
                          <a:solidFill>
                            <a:srgbClr val="000000"/>
                          </a:solidFill>
                          <a:effectLst/>
                          <a:latin typeface="Arial" panose="020B0604020202020204" pitchFamily="34" charset="0"/>
                        </a:rPr>
                        <a:t>516</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tcPr>
                </a:tc>
                <a:tc>
                  <a:txBody>
                    <a:bodyPr/>
                    <a:lstStyle/>
                    <a:p>
                      <a:pPr algn="l" fontAlgn="ctr"/>
                      <a:r>
                        <a:rPr lang="es-CO" sz="600" b="0" i="0" u="none" strike="noStrike">
                          <a:solidFill>
                            <a:srgbClr val="000000"/>
                          </a:solidFill>
                          <a:effectLst/>
                          <a:latin typeface="Arial" panose="020B0604020202020204" pitchFamily="34" charset="0"/>
                        </a:rPr>
                        <a:t>           1.642.522.096 </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FFFFFF"/>
                    </a:solidFill>
                  </a:tcPr>
                </a:tc>
                <a:tc>
                  <a:txBody>
                    <a:bodyPr/>
                    <a:lstStyle/>
                    <a:p>
                      <a:pPr algn="ctr" rtl="0" fontAlgn="ctr"/>
                      <a:r>
                        <a:rPr lang="es-CO" sz="600" b="0" i="0" u="none" strike="noStrike">
                          <a:solidFill>
                            <a:srgbClr val="000000"/>
                          </a:solidFill>
                          <a:effectLst/>
                          <a:latin typeface="Arial" panose="020B0604020202020204" pitchFamily="34" charset="0"/>
                        </a:rPr>
                        <a:t>188.525.250</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D8E4BC"/>
                    </a:solidFill>
                  </a:tcPr>
                </a:tc>
                <a:tc>
                  <a:txBody>
                    <a:bodyPr/>
                    <a:lstStyle/>
                    <a:p>
                      <a:pPr algn="ctr" rtl="0" fontAlgn="ctr"/>
                      <a:r>
                        <a:rPr lang="es-CO" sz="600" b="0" i="0" u="none" strike="noStrike">
                          <a:solidFill>
                            <a:srgbClr val="000000"/>
                          </a:solidFill>
                          <a:effectLst/>
                          <a:latin typeface="Arial" panose="020B0604020202020204" pitchFamily="34" charset="0"/>
                        </a:rPr>
                        <a:t>1.133.762.577</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D8E4BC"/>
                    </a:solidFill>
                  </a:tcPr>
                </a:tc>
                <a:tc>
                  <a:txBody>
                    <a:bodyPr/>
                    <a:lstStyle/>
                    <a:p>
                      <a:pPr algn="ctr" rtl="0" fontAlgn="ctr"/>
                      <a:r>
                        <a:rPr lang="es-CO" sz="600" b="0" i="0" u="none" strike="noStrike">
                          <a:solidFill>
                            <a:srgbClr val="000000"/>
                          </a:solidFill>
                          <a:effectLst/>
                          <a:latin typeface="Arial" panose="020B0604020202020204" pitchFamily="34" charset="0"/>
                        </a:rPr>
                        <a:t>107.100.000</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D8E4BC"/>
                    </a:solidFill>
                  </a:tcPr>
                </a:tc>
                <a:tc>
                  <a:txBody>
                    <a:bodyPr/>
                    <a:lstStyle/>
                    <a:p>
                      <a:pPr algn="ctr" rtl="0" fontAlgn="ctr"/>
                      <a:r>
                        <a:rPr lang="es-CO" sz="600" b="0" i="0" u="none" strike="noStrike">
                          <a:solidFill>
                            <a:srgbClr val="000000"/>
                          </a:solidFill>
                          <a:effectLst/>
                          <a:latin typeface="Arial" panose="020B0604020202020204" pitchFamily="34" charset="0"/>
                        </a:rPr>
                        <a:t>210.021.491</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D8E4BC"/>
                    </a:solidFill>
                  </a:tcPr>
                </a:tc>
                <a:tc>
                  <a:txBody>
                    <a:bodyPr/>
                    <a:lstStyle/>
                    <a:p>
                      <a:pPr algn="ctr" rtl="0" fontAlgn="ctr"/>
                      <a:r>
                        <a:rPr lang="es-CO" sz="600" b="0" i="0" u="none" strike="noStrike">
                          <a:solidFill>
                            <a:srgbClr val="000000"/>
                          </a:solidFill>
                          <a:effectLst/>
                          <a:latin typeface="Arial" panose="020B0604020202020204" pitchFamily="34" charset="0"/>
                        </a:rPr>
                        <a:t>3.112.778</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D8E4BC"/>
                    </a:solidFill>
                  </a:tcPr>
                </a:tc>
                <a:tc>
                  <a:txBody>
                    <a:bodyPr/>
                    <a:lstStyle/>
                    <a:p>
                      <a:pPr algn="ctr" rtl="0" fontAlgn="ctr"/>
                      <a:r>
                        <a:rPr lang="es-CO" sz="600" b="0" i="0" u="none" strike="noStrike">
                          <a:solidFill>
                            <a:srgbClr val="000000"/>
                          </a:solidFill>
                          <a:effectLst/>
                          <a:latin typeface="Arial" panose="020B0604020202020204" pitchFamily="34" charset="0"/>
                        </a:rPr>
                        <a:t>1.642.522.096</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D8E4BC"/>
                    </a:solidFill>
                  </a:tcPr>
                </a:tc>
                <a:tc>
                  <a:txBody>
                    <a:bodyPr/>
                    <a:lstStyle/>
                    <a:p>
                      <a:pPr algn="ctr" rtl="0" fontAlgn="ctr"/>
                      <a:r>
                        <a:rPr lang="es-CO" sz="600" b="0" i="0" u="none" strike="noStrike">
                          <a:solidFill>
                            <a:srgbClr val="C00000"/>
                          </a:solidFill>
                          <a:effectLst/>
                          <a:latin typeface="Arial" panose="020B0604020202020204" pitchFamily="34" charset="0"/>
                        </a:rPr>
                        <a:t> </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tcPr>
                </a:tc>
                <a:tc>
                  <a:txBody>
                    <a:bodyPr/>
                    <a:lstStyle/>
                    <a:p>
                      <a:pPr algn="ctr" rtl="0" fontAlgn="ctr"/>
                      <a:r>
                        <a:rPr lang="es-CO" sz="600" b="0" i="0" u="none" strike="noStrike">
                          <a:solidFill>
                            <a:srgbClr val="C00000"/>
                          </a:solidFill>
                          <a:effectLst/>
                          <a:latin typeface="Arial" panose="020B0604020202020204" pitchFamily="34" charset="0"/>
                        </a:rPr>
                        <a:t> </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tcPr>
                </a:tc>
                <a:tc>
                  <a:txBody>
                    <a:bodyPr/>
                    <a:lstStyle/>
                    <a:p>
                      <a:pPr algn="ctr" rtl="0" fontAlgn="ctr"/>
                      <a:r>
                        <a:rPr lang="es-CO" sz="600" b="0" i="0" u="none" strike="noStrike">
                          <a:solidFill>
                            <a:srgbClr val="C00000"/>
                          </a:solidFill>
                          <a:effectLst/>
                          <a:latin typeface="Arial" panose="020B0604020202020204" pitchFamily="34" charset="0"/>
                        </a:rPr>
                        <a:t> </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tcPr>
                </a:tc>
                <a:tc>
                  <a:txBody>
                    <a:bodyPr/>
                    <a:lstStyle/>
                    <a:p>
                      <a:pPr algn="ctr" rtl="0" fontAlgn="ctr"/>
                      <a:r>
                        <a:rPr lang="es-CO" sz="600" b="0" i="0" u="none" strike="noStrike">
                          <a:solidFill>
                            <a:srgbClr val="C00000"/>
                          </a:solidFill>
                          <a:effectLst/>
                          <a:latin typeface="Arial" panose="020B0604020202020204" pitchFamily="34" charset="0"/>
                        </a:rPr>
                        <a:t> </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tcPr>
                </a:tc>
                <a:tc>
                  <a:txBody>
                    <a:bodyPr/>
                    <a:lstStyle/>
                    <a:p>
                      <a:pPr algn="ctr" rtl="0" fontAlgn="ctr"/>
                      <a:r>
                        <a:rPr lang="es-CO" sz="600" b="0" i="0" u="none" strike="noStrike">
                          <a:solidFill>
                            <a:srgbClr val="C00000"/>
                          </a:solidFill>
                          <a:effectLst/>
                          <a:latin typeface="Arial" panose="020B0604020202020204" pitchFamily="34" charset="0"/>
                        </a:rPr>
                        <a:t> </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tcPr>
                </a:tc>
                <a:tc>
                  <a:txBody>
                    <a:bodyPr/>
                    <a:lstStyle/>
                    <a:p>
                      <a:pPr algn="ctr" rtl="0" fontAlgn="ctr"/>
                      <a:r>
                        <a:rPr lang="es-CO" sz="600" b="0" i="0" u="none" strike="noStrike">
                          <a:solidFill>
                            <a:srgbClr val="C00000"/>
                          </a:solidFill>
                          <a:effectLst/>
                          <a:latin typeface="Arial" panose="020B0604020202020204" pitchFamily="34" charset="0"/>
                        </a:rPr>
                        <a:t> </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FFFFCC"/>
                    </a:solidFill>
                  </a:tcPr>
                </a:tc>
                <a:tc>
                  <a:txBody>
                    <a:bodyPr/>
                    <a:lstStyle/>
                    <a:p>
                      <a:pPr algn="ctr" rtl="0" fontAlgn="ctr"/>
                      <a:r>
                        <a:rPr lang="es-CO" sz="600" b="0" i="0" u="none" strike="noStrike">
                          <a:solidFill>
                            <a:srgbClr val="000000"/>
                          </a:solidFill>
                          <a:effectLst/>
                          <a:latin typeface="Arial" panose="020B0604020202020204" pitchFamily="34" charset="0"/>
                        </a:rPr>
                        <a:t> </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tcPr>
                </a:tc>
                <a:tc>
                  <a:txBody>
                    <a:bodyPr/>
                    <a:lstStyle/>
                    <a:p>
                      <a:pPr algn="ctr" rtl="0" fontAlgn="ctr"/>
                      <a:r>
                        <a:rPr lang="es-CO" sz="600" b="0" i="0" u="none" strike="noStrike">
                          <a:solidFill>
                            <a:srgbClr val="C00000"/>
                          </a:solidFill>
                          <a:effectLst/>
                          <a:latin typeface="Arial" panose="020B0604020202020204" pitchFamily="34" charset="0"/>
                        </a:rPr>
                        <a:t>                       - </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tcPr>
                </a:tc>
                <a:extLst>
                  <a:ext uri="{0D108BD9-81ED-4DB2-BD59-A6C34878D82A}">
                    <a16:rowId xmlns:a16="http://schemas.microsoft.com/office/drawing/2014/main" val="582148442"/>
                  </a:ext>
                </a:extLst>
              </a:tr>
              <a:tr h="269748">
                <a:tc>
                  <a:txBody>
                    <a:bodyPr/>
                    <a:lstStyle/>
                    <a:p>
                      <a:pPr algn="l" fontAlgn="ctr"/>
                      <a:r>
                        <a:rPr lang="es-CO" sz="600" b="0" i="0" u="none" strike="noStrike">
                          <a:solidFill>
                            <a:srgbClr val="000000"/>
                          </a:solidFill>
                          <a:effectLst/>
                          <a:latin typeface="Arial" panose="020B0604020202020204" pitchFamily="34" charset="0"/>
                        </a:rPr>
                        <a:t>ARMENIA</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FFFFFF"/>
                    </a:solidFill>
                  </a:tcPr>
                </a:tc>
                <a:tc>
                  <a:txBody>
                    <a:bodyPr/>
                    <a:lstStyle/>
                    <a:p>
                      <a:pPr algn="l" fontAlgn="ctr"/>
                      <a:r>
                        <a:rPr lang="es-CO" sz="600" b="0" i="0" u="none" strike="noStrike">
                          <a:solidFill>
                            <a:srgbClr val="000000"/>
                          </a:solidFill>
                          <a:effectLst/>
                          <a:latin typeface="Arial" panose="020B0604020202020204" pitchFamily="34" charset="0"/>
                        </a:rPr>
                        <a:t>CENTRO AGROINDUSTRIAL - Regional Quindío – Complejo La Sirenita.</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FFFFFF"/>
                    </a:solidFill>
                  </a:tcPr>
                </a:tc>
                <a:tc>
                  <a:txBody>
                    <a:bodyPr/>
                    <a:lstStyle/>
                    <a:p>
                      <a:pPr algn="ctr" fontAlgn="ctr"/>
                      <a:r>
                        <a:rPr lang="es-CO" sz="600" b="0" i="0" u="none" strike="noStrike">
                          <a:solidFill>
                            <a:srgbClr val="000000"/>
                          </a:solidFill>
                          <a:effectLst/>
                          <a:latin typeface="Arial" panose="020B0604020202020204" pitchFamily="34" charset="0"/>
                        </a:rPr>
                        <a:t>369</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tcPr>
                </a:tc>
                <a:tc>
                  <a:txBody>
                    <a:bodyPr/>
                    <a:lstStyle/>
                    <a:p>
                      <a:pPr algn="l" fontAlgn="ctr"/>
                      <a:r>
                        <a:rPr lang="es-CO" sz="600" b="0" i="0" u="none" strike="noStrike">
                          <a:solidFill>
                            <a:srgbClr val="000000"/>
                          </a:solidFill>
                          <a:effectLst/>
                          <a:latin typeface="Arial" panose="020B0604020202020204" pitchFamily="34" charset="0"/>
                        </a:rPr>
                        <a:t>           1.069.662.043 </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FFFFFF"/>
                    </a:solidFill>
                  </a:tcPr>
                </a:tc>
                <a:tc>
                  <a:txBody>
                    <a:bodyPr/>
                    <a:lstStyle/>
                    <a:p>
                      <a:pPr algn="ctr" rtl="0" fontAlgn="ctr"/>
                      <a:r>
                        <a:rPr lang="es-CO" sz="600" b="0" i="0" u="none" strike="noStrike">
                          <a:solidFill>
                            <a:srgbClr val="000000"/>
                          </a:solidFill>
                          <a:effectLst/>
                          <a:latin typeface="Arial" panose="020B0604020202020204" pitchFamily="34" charset="0"/>
                        </a:rPr>
                        <a:t>147.588.930</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D8E4BC"/>
                    </a:solidFill>
                  </a:tcPr>
                </a:tc>
                <a:tc>
                  <a:txBody>
                    <a:bodyPr/>
                    <a:lstStyle/>
                    <a:p>
                      <a:pPr algn="ctr" rtl="0" fontAlgn="ctr"/>
                      <a:r>
                        <a:rPr lang="es-CO" sz="600" b="0" i="0" u="none" strike="noStrike">
                          <a:solidFill>
                            <a:srgbClr val="000000"/>
                          </a:solidFill>
                          <a:effectLst/>
                          <a:latin typeface="Arial" panose="020B0604020202020204" pitchFamily="34" charset="0"/>
                        </a:rPr>
                        <a:t>648.645.307</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D8E4BC"/>
                    </a:solidFill>
                  </a:tcPr>
                </a:tc>
                <a:tc>
                  <a:txBody>
                    <a:bodyPr/>
                    <a:lstStyle/>
                    <a:p>
                      <a:pPr algn="ctr" rtl="0" fontAlgn="ctr"/>
                      <a:r>
                        <a:rPr lang="es-CO" sz="600" b="0" i="0" u="none" strike="noStrike">
                          <a:solidFill>
                            <a:srgbClr val="000000"/>
                          </a:solidFill>
                          <a:effectLst/>
                          <a:latin typeface="Arial" panose="020B0604020202020204" pitchFamily="34" charset="0"/>
                        </a:rPr>
                        <a:t>104.605.934</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D8E4BC"/>
                    </a:solidFill>
                  </a:tcPr>
                </a:tc>
                <a:tc>
                  <a:txBody>
                    <a:bodyPr/>
                    <a:lstStyle/>
                    <a:p>
                      <a:pPr algn="ctr" rtl="0" fontAlgn="ctr"/>
                      <a:r>
                        <a:rPr lang="es-CO" sz="600" b="0" i="0" u="none" strike="noStrike">
                          <a:solidFill>
                            <a:srgbClr val="000000"/>
                          </a:solidFill>
                          <a:effectLst/>
                          <a:latin typeface="Arial" panose="020B0604020202020204" pitchFamily="34" charset="0"/>
                        </a:rPr>
                        <a:t>164.077.707</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D8E4BC"/>
                    </a:solidFill>
                  </a:tcPr>
                </a:tc>
                <a:tc>
                  <a:txBody>
                    <a:bodyPr/>
                    <a:lstStyle/>
                    <a:p>
                      <a:pPr algn="ctr" rtl="0" fontAlgn="ctr"/>
                      <a:r>
                        <a:rPr lang="es-CO" sz="600" b="0" i="0" u="none" strike="noStrike">
                          <a:solidFill>
                            <a:srgbClr val="000000"/>
                          </a:solidFill>
                          <a:effectLst/>
                          <a:latin typeface="Arial" panose="020B0604020202020204" pitchFamily="34" charset="0"/>
                        </a:rPr>
                        <a:t>4.744.165</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D8E4BC"/>
                    </a:solidFill>
                  </a:tcPr>
                </a:tc>
                <a:tc>
                  <a:txBody>
                    <a:bodyPr/>
                    <a:lstStyle/>
                    <a:p>
                      <a:pPr algn="ctr" rtl="0" fontAlgn="ctr"/>
                      <a:r>
                        <a:rPr lang="es-CO" sz="600" b="0" i="0" u="none" strike="noStrike">
                          <a:solidFill>
                            <a:srgbClr val="000000"/>
                          </a:solidFill>
                          <a:effectLst/>
                          <a:latin typeface="Arial" panose="020B0604020202020204" pitchFamily="34" charset="0"/>
                        </a:rPr>
                        <a:t>1.069.662.043</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D8E4BC"/>
                    </a:solidFill>
                  </a:tcPr>
                </a:tc>
                <a:tc>
                  <a:txBody>
                    <a:bodyPr/>
                    <a:lstStyle/>
                    <a:p>
                      <a:pPr algn="ctr" rtl="0" fontAlgn="ctr"/>
                      <a:r>
                        <a:rPr lang="es-CO" sz="600" b="0" i="0" u="none" strike="noStrike">
                          <a:solidFill>
                            <a:srgbClr val="C00000"/>
                          </a:solidFill>
                          <a:effectLst/>
                          <a:latin typeface="Arial" panose="020B0604020202020204" pitchFamily="34" charset="0"/>
                        </a:rPr>
                        <a:t> </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tcPr>
                </a:tc>
                <a:tc>
                  <a:txBody>
                    <a:bodyPr/>
                    <a:lstStyle/>
                    <a:p>
                      <a:pPr algn="ctr" rtl="0" fontAlgn="ctr"/>
                      <a:r>
                        <a:rPr lang="es-CO" sz="600" b="0" i="0" u="none" strike="noStrike">
                          <a:solidFill>
                            <a:srgbClr val="C00000"/>
                          </a:solidFill>
                          <a:effectLst/>
                          <a:latin typeface="Arial" panose="020B0604020202020204" pitchFamily="34" charset="0"/>
                        </a:rPr>
                        <a:t> </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tcPr>
                </a:tc>
                <a:tc>
                  <a:txBody>
                    <a:bodyPr/>
                    <a:lstStyle/>
                    <a:p>
                      <a:pPr algn="ctr" rtl="0" fontAlgn="ctr"/>
                      <a:r>
                        <a:rPr lang="es-CO" sz="600" b="0" i="0" u="none" strike="noStrike">
                          <a:solidFill>
                            <a:srgbClr val="C00000"/>
                          </a:solidFill>
                          <a:effectLst/>
                          <a:latin typeface="Arial" panose="020B0604020202020204" pitchFamily="34" charset="0"/>
                        </a:rPr>
                        <a:t> </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tcPr>
                </a:tc>
                <a:tc>
                  <a:txBody>
                    <a:bodyPr/>
                    <a:lstStyle/>
                    <a:p>
                      <a:pPr algn="ctr" rtl="0" fontAlgn="ctr"/>
                      <a:r>
                        <a:rPr lang="es-CO" sz="600" b="0" i="0" u="none" strike="noStrike">
                          <a:solidFill>
                            <a:srgbClr val="C00000"/>
                          </a:solidFill>
                          <a:effectLst/>
                          <a:latin typeface="Arial" panose="020B0604020202020204" pitchFamily="34" charset="0"/>
                        </a:rPr>
                        <a:t> </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tcPr>
                </a:tc>
                <a:tc>
                  <a:txBody>
                    <a:bodyPr/>
                    <a:lstStyle/>
                    <a:p>
                      <a:pPr algn="ctr" rtl="0" fontAlgn="ctr"/>
                      <a:r>
                        <a:rPr lang="es-CO" sz="600" b="0" i="0" u="none" strike="noStrike">
                          <a:solidFill>
                            <a:srgbClr val="C00000"/>
                          </a:solidFill>
                          <a:effectLst/>
                          <a:latin typeface="Arial" panose="020B0604020202020204" pitchFamily="34" charset="0"/>
                        </a:rPr>
                        <a:t> </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tcPr>
                </a:tc>
                <a:tc>
                  <a:txBody>
                    <a:bodyPr/>
                    <a:lstStyle/>
                    <a:p>
                      <a:pPr algn="ctr" rtl="0" fontAlgn="ctr"/>
                      <a:r>
                        <a:rPr lang="es-CO" sz="600" b="0" i="0" u="none" strike="noStrike">
                          <a:solidFill>
                            <a:srgbClr val="C00000"/>
                          </a:solidFill>
                          <a:effectLst/>
                          <a:latin typeface="Arial" panose="020B0604020202020204" pitchFamily="34" charset="0"/>
                        </a:rPr>
                        <a:t> </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FFFFCC"/>
                    </a:solidFill>
                  </a:tcPr>
                </a:tc>
                <a:tc>
                  <a:txBody>
                    <a:bodyPr/>
                    <a:lstStyle/>
                    <a:p>
                      <a:pPr algn="ctr" rtl="0" fontAlgn="ctr"/>
                      <a:r>
                        <a:rPr lang="es-CO" sz="600" b="0" i="0" u="none" strike="noStrike">
                          <a:solidFill>
                            <a:srgbClr val="000000"/>
                          </a:solidFill>
                          <a:effectLst/>
                          <a:latin typeface="Arial" panose="020B0604020202020204" pitchFamily="34" charset="0"/>
                        </a:rPr>
                        <a:t> </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tcPr>
                </a:tc>
                <a:tc>
                  <a:txBody>
                    <a:bodyPr/>
                    <a:lstStyle/>
                    <a:p>
                      <a:pPr algn="ctr" rtl="0" fontAlgn="ctr"/>
                      <a:r>
                        <a:rPr lang="es-CO" sz="600" b="0" i="0" u="none" strike="noStrike">
                          <a:solidFill>
                            <a:srgbClr val="C00000"/>
                          </a:solidFill>
                          <a:effectLst/>
                          <a:latin typeface="Arial" panose="020B0604020202020204" pitchFamily="34" charset="0"/>
                        </a:rPr>
                        <a:t>                       - </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tcPr>
                </a:tc>
                <a:extLst>
                  <a:ext uri="{0D108BD9-81ED-4DB2-BD59-A6C34878D82A}">
                    <a16:rowId xmlns:a16="http://schemas.microsoft.com/office/drawing/2014/main" val="2022671736"/>
                  </a:ext>
                </a:extLst>
              </a:tr>
              <a:tr h="359663">
                <a:tc>
                  <a:txBody>
                    <a:bodyPr/>
                    <a:lstStyle/>
                    <a:p>
                      <a:pPr algn="l" fontAlgn="ctr"/>
                      <a:r>
                        <a:rPr lang="es-CO" sz="600" b="0" i="0" u="none" strike="noStrike">
                          <a:solidFill>
                            <a:srgbClr val="000000"/>
                          </a:solidFill>
                          <a:effectLst/>
                          <a:latin typeface="Arial" panose="020B0604020202020204" pitchFamily="34" charset="0"/>
                        </a:rPr>
                        <a:t>MOSQUERA</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FFFFFF"/>
                    </a:solidFill>
                  </a:tcPr>
                </a:tc>
                <a:tc>
                  <a:txBody>
                    <a:bodyPr/>
                    <a:lstStyle/>
                    <a:p>
                      <a:pPr algn="l" fontAlgn="ctr"/>
                      <a:r>
                        <a:rPr lang="es-CO" sz="600" b="0" i="0" u="none" strike="noStrike">
                          <a:solidFill>
                            <a:srgbClr val="000000"/>
                          </a:solidFill>
                          <a:effectLst/>
                          <a:latin typeface="Arial" panose="020B0604020202020204" pitchFamily="34" charset="0"/>
                        </a:rPr>
                        <a:t>CENTRO DE BIOTECNOLOGIA AGROPECUARIA MOSQUERA</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FFFFFF"/>
                    </a:solidFill>
                  </a:tcPr>
                </a:tc>
                <a:tc>
                  <a:txBody>
                    <a:bodyPr/>
                    <a:lstStyle/>
                    <a:p>
                      <a:pPr algn="ctr" fontAlgn="ctr"/>
                      <a:r>
                        <a:rPr lang="es-CO" sz="600" b="0" i="0" u="none" strike="noStrike">
                          <a:solidFill>
                            <a:srgbClr val="000000"/>
                          </a:solidFill>
                          <a:effectLst/>
                          <a:latin typeface="Arial" panose="020B0604020202020204" pitchFamily="34" charset="0"/>
                        </a:rPr>
                        <a:t>1186,11</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tcPr>
                </a:tc>
                <a:tc>
                  <a:txBody>
                    <a:bodyPr/>
                    <a:lstStyle/>
                    <a:p>
                      <a:pPr algn="l" fontAlgn="ctr"/>
                      <a:r>
                        <a:rPr lang="es-CO" sz="600" b="0" i="0" u="none" strike="noStrike">
                          <a:solidFill>
                            <a:srgbClr val="000000"/>
                          </a:solidFill>
                          <a:effectLst/>
                          <a:latin typeface="Arial" panose="020B0604020202020204" pitchFamily="34" charset="0"/>
                        </a:rPr>
                        <a:t>           2.540.661.647 </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FFFFFF"/>
                    </a:solidFill>
                  </a:tcPr>
                </a:tc>
                <a:tc>
                  <a:txBody>
                    <a:bodyPr/>
                    <a:lstStyle/>
                    <a:p>
                      <a:pPr algn="ctr" rtl="0" fontAlgn="ctr"/>
                      <a:r>
                        <a:rPr lang="es-CO" sz="600" b="0" i="0" u="none" strike="noStrike">
                          <a:solidFill>
                            <a:srgbClr val="000000"/>
                          </a:solidFill>
                          <a:effectLst/>
                          <a:latin typeface="Arial" panose="020B0604020202020204" pitchFamily="34" charset="0"/>
                        </a:rPr>
                        <a:t>210.350.479</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D8E4BC"/>
                    </a:solidFill>
                  </a:tcPr>
                </a:tc>
                <a:tc>
                  <a:txBody>
                    <a:bodyPr/>
                    <a:lstStyle/>
                    <a:p>
                      <a:pPr algn="ctr" rtl="0" fontAlgn="ctr"/>
                      <a:r>
                        <a:rPr lang="es-CO" sz="600" b="0" i="0" u="none" strike="noStrike">
                          <a:solidFill>
                            <a:srgbClr val="000000"/>
                          </a:solidFill>
                          <a:effectLst/>
                          <a:latin typeface="Arial" panose="020B0604020202020204" pitchFamily="34" charset="0"/>
                        </a:rPr>
                        <a:t>2.002.813.375</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D8E4BC"/>
                    </a:solidFill>
                  </a:tcPr>
                </a:tc>
                <a:tc>
                  <a:txBody>
                    <a:bodyPr/>
                    <a:lstStyle/>
                    <a:p>
                      <a:pPr algn="ctr" rtl="0" fontAlgn="ctr"/>
                      <a:r>
                        <a:rPr lang="es-CO" sz="600" b="0" i="0" u="none" strike="noStrike">
                          <a:solidFill>
                            <a:srgbClr val="000000"/>
                          </a:solidFill>
                          <a:effectLst/>
                          <a:latin typeface="Arial" panose="020B0604020202020204" pitchFamily="34" charset="0"/>
                        </a:rPr>
                        <a:t>103.515.499</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D8E4BC"/>
                    </a:solidFill>
                  </a:tcPr>
                </a:tc>
                <a:tc>
                  <a:txBody>
                    <a:bodyPr/>
                    <a:lstStyle/>
                    <a:p>
                      <a:pPr algn="ctr" rtl="0" fontAlgn="ctr"/>
                      <a:r>
                        <a:rPr lang="es-CO" sz="600" b="0" i="0" u="none" strike="noStrike">
                          <a:solidFill>
                            <a:srgbClr val="000000"/>
                          </a:solidFill>
                          <a:effectLst/>
                          <a:latin typeface="Arial" panose="020B0604020202020204" pitchFamily="34" charset="0"/>
                        </a:rPr>
                        <a:t>222.386.774</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D8E4BC"/>
                    </a:solidFill>
                  </a:tcPr>
                </a:tc>
                <a:tc>
                  <a:txBody>
                    <a:bodyPr/>
                    <a:lstStyle/>
                    <a:p>
                      <a:pPr algn="ctr" rtl="0" fontAlgn="ctr"/>
                      <a:r>
                        <a:rPr lang="es-CO" sz="600" b="0" i="0" u="none" strike="noStrike">
                          <a:solidFill>
                            <a:srgbClr val="000000"/>
                          </a:solidFill>
                          <a:effectLst/>
                          <a:latin typeface="Arial" panose="020B0604020202020204" pitchFamily="34" charset="0"/>
                        </a:rPr>
                        <a:t>1.595.520</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D8E4BC"/>
                    </a:solidFill>
                  </a:tcPr>
                </a:tc>
                <a:tc>
                  <a:txBody>
                    <a:bodyPr/>
                    <a:lstStyle/>
                    <a:p>
                      <a:pPr algn="ctr" rtl="0" fontAlgn="ctr"/>
                      <a:r>
                        <a:rPr lang="es-CO" sz="600" b="0" i="0" u="none" strike="noStrike">
                          <a:solidFill>
                            <a:srgbClr val="000000"/>
                          </a:solidFill>
                          <a:effectLst/>
                          <a:latin typeface="Arial" panose="020B0604020202020204" pitchFamily="34" charset="0"/>
                        </a:rPr>
                        <a:t>2.540.661.647</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D8E4BC"/>
                    </a:solidFill>
                  </a:tcPr>
                </a:tc>
                <a:tc>
                  <a:txBody>
                    <a:bodyPr/>
                    <a:lstStyle/>
                    <a:p>
                      <a:pPr algn="ctr" rtl="0" fontAlgn="ctr"/>
                      <a:r>
                        <a:rPr lang="es-CO" sz="600" b="0" i="0" u="none" strike="noStrike">
                          <a:solidFill>
                            <a:srgbClr val="C00000"/>
                          </a:solidFill>
                          <a:effectLst/>
                          <a:latin typeface="Arial" panose="020B0604020202020204" pitchFamily="34" charset="0"/>
                        </a:rPr>
                        <a:t> </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tcPr>
                </a:tc>
                <a:tc>
                  <a:txBody>
                    <a:bodyPr/>
                    <a:lstStyle/>
                    <a:p>
                      <a:pPr algn="ctr" rtl="0" fontAlgn="ctr"/>
                      <a:r>
                        <a:rPr lang="es-CO" sz="600" b="0" i="0" u="none" strike="noStrike">
                          <a:solidFill>
                            <a:srgbClr val="C00000"/>
                          </a:solidFill>
                          <a:effectLst/>
                          <a:latin typeface="Arial" panose="020B0604020202020204" pitchFamily="34" charset="0"/>
                        </a:rPr>
                        <a:t> </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tcPr>
                </a:tc>
                <a:tc>
                  <a:txBody>
                    <a:bodyPr/>
                    <a:lstStyle/>
                    <a:p>
                      <a:pPr algn="ctr" rtl="0" fontAlgn="ctr"/>
                      <a:r>
                        <a:rPr lang="es-CO" sz="600" b="0" i="0" u="none" strike="noStrike">
                          <a:solidFill>
                            <a:srgbClr val="C00000"/>
                          </a:solidFill>
                          <a:effectLst/>
                          <a:latin typeface="Arial" panose="020B0604020202020204" pitchFamily="34" charset="0"/>
                        </a:rPr>
                        <a:t> </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FFFFCC"/>
                    </a:solidFill>
                  </a:tcPr>
                </a:tc>
                <a:tc>
                  <a:txBody>
                    <a:bodyPr/>
                    <a:lstStyle/>
                    <a:p>
                      <a:pPr algn="ctr" rtl="0" fontAlgn="ctr"/>
                      <a:r>
                        <a:rPr lang="es-CO" sz="600" b="0" i="0" u="none" strike="noStrike">
                          <a:solidFill>
                            <a:srgbClr val="C00000"/>
                          </a:solidFill>
                          <a:effectLst/>
                          <a:latin typeface="Arial" panose="020B0604020202020204" pitchFamily="34" charset="0"/>
                        </a:rPr>
                        <a:t> </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FFFFCC"/>
                    </a:solidFill>
                  </a:tcPr>
                </a:tc>
                <a:tc>
                  <a:txBody>
                    <a:bodyPr/>
                    <a:lstStyle/>
                    <a:p>
                      <a:pPr algn="ctr" rtl="0" fontAlgn="ctr"/>
                      <a:r>
                        <a:rPr lang="es-CO" sz="600" b="0" i="0" u="none" strike="noStrike">
                          <a:solidFill>
                            <a:srgbClr val="C00000"/>
                          </a:solidFill>
                          <a:effectLst/>
                          <a:latin typeface="Arial" panose="020B0604020202020204" pitchFamily="34" charset="0"/>
                        </a:rPr>
                        <a:t> </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FFFFCC"/>
                    </a:solidFill>
                  </a:tcPr>
                </a:tc>
                <a:tc>
                  <a:txBody>
                    <a:bodyPr/>
                    <a:lstStyle/>
                    <a:p>
                      <a:pPr algn="ctr" rtl="0" fontAlgn="ctr"/>
                      <a:r>
                        <a:rPr lang="es-CO" sz="600" b="0" i="0" u="none" strike="noStrike">
                          <a:solidFill>
                            <a:srgbClr val="C00000"/>
                          </a:solidFill>
                          <a:effectLst/>
                          <a:latin typeface="Arial" panose="020B0604020202020204" pitchFamily="34" charset="0"/>
                        </a:rPr>
                        <a:t>0</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FFFFCC"/>
                    </a:solidFill>
                  </a:tcPr>
                </a:tc>
                <a:tc>
                  <a:txBody>
                    <a:bodyPr/>
                    <a:lstStyle/>
                    <a:p>
                      <a:pPr algn="ctr" rtl="0" fontAlgn="ctr"/>
                      <a:r>
                        <a:rPr lang="es-CO" sz="600" b="0" i="0" u="none" strike="noStrike">
                          <a:solidFill>
                            <a:srgbClr val="000000"/>
                          </a:solidFill>
                          <a:effectLst/>
                          <a:latin typeface="Arial" panose="020B0604020202020204" pitchFamily="34" charset="0"/>
                        </a:rPr>
                        <a:t>0</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FFFFCC"/>
                    </a:solidFill>
                  </a:tcPr>
                </a:tc>
                <a:tc>
                  <a:txBody>
                    <a:bodyPr/>
                    <a:lstStyle/>
                    <a:p>
                      <a:pPr algn="ctr" rtl="0" fontAlgn="ctr"/>
                      <a:r>
                        <a:rPr lang="es-CO" sz="600" b="0" i="0" u="none" strike="noStrike">
                          <a:solidFill>
                            <a:srgbClr val="00B050"/>
                          </a:solidFill>
                          <a:effectLst/>
                          <a:latin typeface="Arial" panose="020B0604020202020204" pitchFamily="34" charset="0"/>
                        </a:rPr>
                        <a:t>                      0 </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tcPr>
                </a:tc>
                <a:extLst>
                  <a:ext uri="{0D108BD9-81ED-4DB2-BD59-A6C34878D82A}">
                    <a16:rowId xmlns:a16="http://schemas.microsoft.com/office/drawing/2014/main" val="3102332332"/>
                  </a:ext>
                </a:extLst>
              </a:tr>
              <a:tr h="179831">
                <a:tc>
                  <a:txBody>
                    <a:bodyPr/>
                    <a:lstStyle/>
                    <a:p>
                      <a:pPr algn="l" fontAlgn="ctr"/>
                      <a:r>
                        <a:rPr lang="es-CO" sz="600" b="0" i="0" u="none" strike="noStrike">
                          <a:solidFill>
                            <a:srgbClr val="000000"/>
                          </a:solidFill>
                          <a:effectLst/>
                          <a:latin typeface="Arial" panose="020B0604020202020204" pitchFamily="34" charset="0"/>
                        </a:rPr>
                        <a:t>VILLAVICENCIO</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FFFFFF"/>
                    </a:solidFill>
                  </a:tcPr>
                </a:tc>
                <a:tc>
                  <a:txBody>
                    <a:bodyPr/>
                    <a:lstStyle/>
                    <a:p>
                      <a:pPr algn="l" fontAlgn="ctr"/>
                      <a:r>
                        <a:rPr lang="es-MX" sz="600" b="0" i="0" u="none" strike="noStrike">
                          <a:solidFill>
                            <a:srgbClr val="000000"/>
                          </a:solidFill>
                          <a:effectLst/>
                          <a:latin typeface="Arial" panose="020B0604020202020204" pitchFamily="34" charset="0"/>
                        </a:rPr>
                        <a:t>CENTRO DE INDUSTRIAS Y SERVICIOS DEL META</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FFFFFF"/>
                    </a:solidFill>
                  </a:tcPr>
                </a:tc>
                <a:tc>
                  <a:txBody>
                    <a:bodyPr/>
                    <a:lstStyle/>
                    <a:p>
                      <a:pPr algn="ctr" fontAlgn="ctr"/>
                      <a:r>
                        <a:rPr lang="es-CO" sz="600" b="0" i="0" u="none" strike="noStrike">
                          <a:solidFill>
                            <a:srgbClr val="000000"/>
                          </a:solidFill>
                          <a:effectLst/>
                          <a:latin typeface="Arial" panose="020B0604020202020204" pitchFamily="34" charset="0"/>
                        </a:rPr>
                        <a:t>1410</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tcPr>
                </a:tc>
                <a:tc>
                  <a:txBody>
                    <a:bodyPr/>
                    <a:lstStyle/>
                    <a:p>
                      <a:pPr algn="l" fontAlgn="ctr"/>
                      <a:r>
                        <a:rPr lang="es-CO" sz="600" b="0" i="0" u="none" strike="noStrike">
                          <a:solidFill>
                            <a:srgbClr val="000000"/>
                          </a:solidFill>
                          <a:effectLst/>
                          <a:latin typeface="Arial" panose="020B0604020202020204" pitchFamily="34" charset="0"/>
                        </a:rPr>
                        <a:t>           3.012.348.650 </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FFFFFF"/>
                    </a:solidFill>
                  </a:tcPr>
                </a:tc>
                <a:tc>
                  <a:txBody>
                    <a:bodyPr/>
                    <a:lstStyle/>
                    <a:p>
                      <a:pPr algn="ctr" rtl="0" fontAlgn="ctr"/>
                      <a:r>
                        <a:rPr lang="es-CO" sz="600" b="0" i="0" u="none" strike="noStrike">
                          <a:solidFill>
                            <a:srgbClr val="000000"/>
                          </a:solidFill>
                          <a:effectLst/>
                          <a:latin typeface="Arial" panose="020B0604020202020204" pitchFamily="34" charset="0"/>
                        </a:rPr>
                        <a:t>184.043.817</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D8E4BC"/>
                    </a:solidFill>
                  </a:tcPr>
                </a:tc>
                <a:tc>
                  <a:txBody>
                    <a:bodyPr/>
                    <a:lstStyle/>
                    <a:p>
                      <a:pPr algn="ctr" rtl="0" fontAlgn="ctr"/>
                      <a:r>
                        <a:rPr lang="es-CO" sz="600" b="0" i="0" u="none" strike="noStrike">
                          <a:solidFill>
                            <a:srgbClr val="000000"/>
                          </a:solidFill>
                          <a:effectLst/>
                          <a:latin typeface="Arial" panose="020B0604020202020204" pitchFamily="34" charset="0"/>
                        </a:rPr>
                        <a:t>2.136.664.444</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FFFFCC"/>
                    </a:solidFill>
                  </a:tcPr>
                </a:tc>
                <a:tc>
                  <a:txBody>
                    <a:bodyPr/>
                    <a:lstStyle/>
                    <a:p>
                      <a:pPr algn="ctr" rtl="0" fontAlgn="ctr"/>
                      <a:r>
                        <a:rPr lang="es-CO" sz="600" b="0" i="0" u="none" strike="noStrike">
                          <a:solidFill>
                            <a:srgbClr val="000000"/>
                          </a:solidFill>
                          <a:effectLst/>
                          <a:latin typeface="Arial" panose="020B0604020202020204" pitchFamily="34" charset="0"/>
                        </a:rPr>
                        <a:t>109.811.917</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D8E4BC"/>
                    </a:solidFill>
                  </a:tcPr>
                </a:tc>
                <a:tc>
                  <a:txBody>
                    <a:bodyPr/>
                    <a:lstStyle/>
                    <a:p>
                      <a:pPr algn="ctr" rtl="0" fontAlgn="ctr"/>
                      <a:r>
                        <a:rPr lang="es-CO" sz="600" b="0" i="0" u="none" strike="noStrike">
                          <a:solidFill>
                            <a:srgbClr val="000000"/>
                          </a:solidFill>
                          <a:effectLst/>
                          <a:latin typeface="Arial" panose="020B0604020202020204" pitchFamily="34" charset="0"/>
                        </a:rPr>
                        <a:t>419.974.750</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FFFFCC"/>
                    </a:solidFill>
                  </a:tcPr>
                </a:tc>
                <a:tc>
                  <a:txBody>
                    <a:bodyPr/>
                    <a:lstStyle/>
                    <a:p>
                      <a:pPr algn="ctr" rtl="0" fontAlgn="ctr"/>
                      <a:r>
                        <a:rPr lang="es-CO" sz="600" b="0" i="0" u="none" strike="noStrike">
                          <a:solidFill>
                            <a:srgbClr val="000000"/>
                          </a:solidFill>
                          <a:effectLst/>
                          <a:latin typeface="Arial" panose="020B0604020202020204" pitchFamily="34" charset="0"/>
                        </a:rPr>
                        <a:t>52.657.395</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FFFFCC"/>
                    </a:solidFill>
                  </a:tcPr>
                </a:tc>
                <a:tc>
                  <a:txBody>
                    <a:bodyPr/>
                    <a:lstStyle/>
                    <a:p>
                      <a:pPr algn="ctr" rtl="0" fontAlgn="ctr"/>
                      <a:r>
                        <a:rPr lang="es-CO" sz="600" b="0" i="0" u="none" strike="noStrike">
                          <a:solidFill>
                            <a:srgbClr val="000000"/>
                          </a:solidFill>
                          <a:effectLst/>
                          <a:latin typeface="Arial" panose="020B0604020202020204" pitchFamily="34" charset="0"/>
                        </a:rPr>
                        <a:t>2.903.152.323</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tcPr>
                </a:tc>
                <a:tc>
                  <a:txBody>
                    <a:bodyPr/>
                    <a:lstStyle/>
                    <a:p>
                      <a:pPr algn="ctr" rtl="0" fontAlgn="ctr"/>
                      <a:r>
                        <a:rPr lang="es-CO" sz="600" b="0" i="0" u="none" strike="noStrike">
                          <a:solidFill>
                            <a:srgbClr val="C00000"/>
                          </a:solidFill>
                          <a:effectLst/>
                          <a:latin typeface="Arial" panose="020B0604020202020204" pitchFamily="34" charset="0"/>
                        </a:rPr>
                        <a:t> </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FFFFCC"/>
                    </a:solidFill>
                  </a:tcPr>
                </a:tc>
                <a:tc>
                  <a:txBody>
                    <a:bodyPr/>
                    <a:lstStyle/>
                    <a:p>
                      <a:pPr algn="ctr" rtl="0" fontAlgn="ctr"/>
                      <a:r>
                        <a:rPr lang="es-CO" sz="600" b="0" i="0" u="none" strike="noStrike">
                          <a:solidFill>
                            <a:srgbClr val="C00000"/>
                          </a:solidFill>
                          <a:effectLst/>
                          <a:latin typeface="Arial" panose="020B0604020202020204" pitchFamily="34" charset="0"/>
                        </a:rPr>
                        <a:t> </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FFFFCC"/>
                    </a:solidFill>
                  </a:tcPr>
                </a:tc>
                <a:tc>
                  <a:txBody>
                    <a:bodyPr/>
                    <a:lstStyle/>
                    <a:p>
                      <a:pPr algn="ctr" rtl="0" fontAlgn="ctr"/>
                      <a:r>
                        <a:rPr lang="es-CO" sz="600" b="0" i="0" u="none" strike="noStrike">
                          <a:solidFill>
                            <a:srgbClr val="C00000"/>
                          </a:solidFill>
                          <a:effectLst/>
                          <a:latin typeface="Arial" panose="020B0604020202020204" pitchFamily="34" charset="0"/>
                        </a:rPr>
                        <a:t> </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tcPr>
                </a:tc>
                <a:tc>
                  <a:txBody>
                    <a:bodyPr/>
                    <a:lstStyle/>
                    <a:p>
                      <a:pPr algn="ctr" rtl="0" fontAlgn="ctr"/>
                      <a:r>
                        <a:rPr lang="es-CO" sz="600" b="0" i="0" u="none" strike="noStrike">
                          <a:solidFill>
                            <a:srgbClr val="C00000"/>
                          </a:solidFill>
                          <a:effectLst/>
                          <a:latin typeface="Arial" panose="020B0604020202020204" pitchFamily="34" charset="0"/>
                        </a:rPr>
                        <a:t> </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tcPr>
                </a:tc>
                <a:tc>
                  <a:txBody>
                    <a:bodyPr/>
                    <a:lstStyle/>
                    <a:p>
                      <a:pPr algn="ctr" rtl="0" fontAlgn="ctr"/>
                      <a:r>
                        <a:rPr lang="es-CO" sz="600" b="0" i="0" u="none" strike="noStrike">
                          <a:solidFill>
                            <a:srgbClr val="C00000"/>
                          </a:solidFill>
                          <a:effectLst/>
                          <a:latin typeface="Arial" panose="020B0604020202020204" pitchFamily="34" charset="0"/>
                        </a:rPr>
                        <a:t> </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tcPr>
                </a:tc>
                <a:tc>
                  <a:txBody>
                    <a:bodyPr/>
                    <a:lstStyle/>
                    <a:p>
                      <a:pPr algn="ctr" rtl="0" fontAlgn="ctr"/>
                      <a:r>
                        <a:rPr lang="es-CO" sz="600" b="0" i="0" u="none" strike="noStrike">
                          <a:solidFill>
                            <a:srgbClr val="C00000"/>
                          </a:solidFill>
                          <a:effectLst/>
                          <a:latin typeface="Arial" panose="020B0604020202020204" pitchFamily="34" charset="0"/>
                        </a:rPr>
                        <a:t>0</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FFFFCC"/>
                    </a:solidFill>
                  </a:tcPr>
                </a:tc>
                <a:tc>
                  <a:txBody>
                    <a:bodyPr/>
                    <a:lstStyle/>
                    <a:p>
                      <a:pPr algn="ctr" rtl="0" fontAlgn="ctr"/>
                      <a:r>
                        <a:rPr lang="es-CO" sz="600" b="0" i="0" u="none" strike="noStrike">
                          <a:solidFill>
                            <a:srgbClr val="000000"/>
                          </a:solidFill>
                          <a:effectLst/>
                          <a:latin typeface="Arial" panose="020B0604020202020204" pitchFamily="34" charset="0"/>
                        </a:rPr>
                        <a:t>109.196.327</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FFFFCC"/>
                    </a:solidFill>
                  </a:tcPr>
                </a:tc>
                <a:tc>
                  <a:txBody>
                    <a:bodyPr/>
                    <a:lstStyle/>
                    <a:p>
                      <a:pPr algn="l" fontAlgn="ctr"/>
                      <a:r>
                        <a:rPr lang="es-CO" sz="600" b="0" i="0" u="none" strike="noStrike">
                          <a:solidFill>
                            <a:srgbClr val="00B050"/>
                          </a:solidFill>
                          <a:effectLst/>
                          <a:latin typeface="Arial" panose="020B0604020202020204" pitchFamily="34" charset="0"/>
                        </a:rPr>
                        <a:t>      109.196.327 </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tcPr>
                </a:tc>
                <a:extLst>
                  <a:ext uri="{0D108BD9-81ED-4DB2-BD59-A6C34878D82A}">
                    <a16:rowId xmlns:a16="http://schemas.microsoft.com/office/drawing/2014/main" val="4112883935"/>
                  </a:ext>
                </a:extLst>
              </a:tr>
              <a:tr h="359663">
                <a:tc>
                  <a:txBody>
                    <a:bodyPr/>
                    <a:lstStyle/>
                    <a:p>
                      <a:pPr algn="l" fontAlgn="ctr"/>
                      <a:r>
                        <a:rPr lang="es-CO" sz="600" b="0" i="0" u="none" strike="noStrike">
                          <a:solidFill>
                            <a:srgbClr val="000000"/>
                          </a:solidFill>
                          <a:effectLst/>
                          <a:latin typeface="Arial" panose="020B0604020202020204" pitchFamily="34" charset="0"/>
                        </a:rPr>
                        <a:t>BOGOTA T.Occ</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FFFFFF"/>
                    </a:solidFill>
                  </a:tcPr>
                </a:tc>
                <a:tc>
                  <a:txBody>
                    <a:bodyPr/>
                    <a:lstStyle/>
                    <a:p>
                      <a:pPr algn="l" fontAlgn="ctr"/>
                      <a:r>
                        <a:rPr lang="es-CO" sz="600" b="0" i="0" u="none" strike="noStrike">
                          <a:solidFill>
                            <a:srgbClr val="000000"/>
                          </a:solidFill>
                          <a:effectLst/>
                          <a:latin typeface="Arial" panose="020B0604020202020204" pitchFamily="34" charset="0"/>
                        </a:rPr>
                        <a:t>CENTRO DE GESTION INDUSTRIAL  - COMPLEJO PALOQUEMAO - Torre Occidental</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FFFFFF"/>
                    </a:solidFill>
                  </a:tcPr>
                </a:tc>
                <a:tc>
                  <a:txBody>
                    <a:bodyPr/>
                    <a:lstStyle/>
                    <a:p>
                      <a:pPr algn="ctr" fontAlgn="ctr"/>
                      <a:r>
                        <a:rPr lang="es-MX" sz="600" b="0" i="0" u="none" strike="noStrike">
                          <a:solidFill>
                            <a:srgbClr val="000000"/>
                          </a:solidFill>
                          <a:effectLst/>
                          <a:latin typeface="Arial" panose="020B0604020202020204" pitchFamily="34" charset="0"/>
                        </a:rPr>
                        <a:t> 2923 m2. DISEÑO</a:t>
                      </a:r>
                      <a:br>
                        <a:rPr lang="es-MX" sz="600" b="0" i="0" u="none" strike="noStrike">
                          <a:solidFill>
                            <a:srgbClr val="000000"/>
                          </a:solidFill>
                          <a:effectLst/>
                          <a:latin typeface="Arial" panose="020B0604020202020204" pitchFamily="34" charset="0"/>
                        </a:rPr>
                      </a:br>
                      <a:r>
                        <a:rPr lang="es-MX" sz="600" b="0" i="0" u="none" strike="noStrike">
                          <a:solidFill>
                            <a:srgbClr val="000000"/>
                          </a:solidFill>
                          <a:effectLst/>
                          <a:latin typeface="Arial" panose="020B0604020202020204" pitchFamily="34" charset="0"/>
                        </a:rPr>
                        <a:t>372.34 m2  OBRA </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tcPr>
                </a:tc>
                <a:tc>
                  <a:txBody>
                    <a:bodyPr/>
                    <a:lstStyle/>
                    <a:p>
                      <a:pPr algn="l" fontAlgn="ctr"/>
                      <a:r>
                        <a:rPr lang="es-CO" sz="600" b="0" i="0" u="none" strike="noStrike">
                          <a:solidFill>
                            <a:srgbClr val="000000"/>
                          </a:solidFill>
                          <a:effectLst/>
                          <a:latin typeface="Arial" panose="020B0604020202020204" pitchFamily="34" charset="0"/>
                        </a:rPr>
                        <a:t>           2.277.280.886 </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FFFFFF"/>
                    </a:solidFill>
                  </a:tcPr>
                </a:tc>
                <a:tc>
                  <a:txBody>
                    <a:bodyPr/>
                    <a:lstStyle/>
                    <a:p>
                      <a:pPr algn="ctr" rtl="0" fontAlgn="ctr"/>
                      <a:r>
                        <a:rPr lang="es-CO" sz="600" b="0" i="0" u="none" strike="noStrike">
                          <a:solidFill>
                            <a:srgbClr val="000000"/>
                          </a:solidFill>
                          <a:effectLst/>
                          <a:latin typeface="Arial" panose="020B0604020202020204" pitchFamily="34" charset="0"/>
                        </a:rPr>
                        <a:t>244.565.825</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D8E4BC"/>
                    </a:solidFill>
                  </a:tcPr>
                </a:tc>
                <a:tc>
                  <a:txBody>
                    <a:bodyPr/>
                    <a:lstStyle/>
                    <a:p>
                      <a:pPr algn="ctr" rtl="0" fontAlgn="ctr"/>
                      <a:r>
                        <a:rPr lang="es-CO" sz="600" b="0" i="0" u="none" strike="noStrike">
                          <a:solidFill>
                            <a:srgbClr val="000000"/>
                          </a:solidFill>
                          <a:effectLst/>
                          <a:latin typeface="Arial" panose="020B0604020202020204" pitchFamily="34" charset="0"/>
                        </a:rPr>
                        <a:t>864.483.654</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D8E4BC"/>
                    </a:solidFill>
                  </a:tcPr>
                </a:tc>
                <a:tc>
                  <a:txBody>
                    <a:bodyPr/>
                    <a:lstStyle/>
                    <a:p>
                      <a:pPr algn="ctr" rtl="0" fontAlgn="ctr"/>
                      <a:r>
                        <a:rPr lang="es-CO" sz="600" b="0" i="0" u="none" strike="noStrike">
                          <a:solidFill>
                            <a:srgbClr val="000000"/>
                          </a:solidFill>
                          <a:effectLst/>
                          <a:latin typeface="Arial" panose="020B0604020202020204" pitchFamily="34" charset="0"/>
                        </a:rPr>
                        <a:t>132.114.244</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D8E4BC"/>
                    </a:solidFill>
                  </a:tcPr>
                </a:tc>
                <a:tc>
                  <a:txBody>
                    <a:bodyPr/>
                    <a:lstStyle/>
                    <a:p>
                      <a:pPr algn="ctr" rtl="0" fontAlgn="ctr"/>
                      <a:r>
                        <a:rPr lang="es-CO" sz="600" b="0" i="0" u="none" strike="noStrike">
                          <a:solidFill>
                            <a:srgbClr val="000000"/>
                          </a:solidFill>
                          <a:effectLst/>
                          <a:latin typeface="Arial" panose="020B0604020202020204" pitchFamily="34" charset="0"/>
                        </a:rPr>
                        <a:t>125.340.075</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D8E4BC"/>
                    </a:solidFill>
                  </a:tcPr>
                </a:tc>
                <a:tc>
                  <a:txBody>
                    <a:bodyPr/>
                    <a:lstStyle/>
                    <a:p>
                      <a:pPr algn="ctr" rtl="0" fontAlgn="ctr"/>
                      <a:r>
                        <a:rPr lang="es-CO" sz="600" b="0" i="0" u="none" strike="noStrike">
                          <a:solidFill>
                            <a:srgbClr val="000000"/>
                          </a:solidFill>
                          <a:effectLst/>
                          <a:latin typeface="Arial" panose="020B0604020202020204" pitchFamily="34" charset="0"/>
                        </a:rPr>
                        <a:t>0</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D8E4BC"/>
                    </a:solidFill>
                  </a:tcPr>
                </a:tc>
                <a:tc>
                  <a:txBody>
                    <a:bodyPr/>
                    <a:lstStyle/>
                    <a:p>
                      <a:pPr algn="ctr" rtl="0" fontAlgn="ctr"/>
                      <a:r>
                        <a:rPr lang="es-CO" sz="600" b="0" i="0" u="none" strike="noStrike">
                          <a:solidFill>
                            <a:srgbClr val="000000"/>
                          </a:solidFill>
                          <a:effectLst/>
                          <a:latin typeface="Arial" panose="020B0604020202020204" pitchFamily="34" charset="0"/>
                        </a:rPr>
                        <a:t>1.366.503.798</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D8E4BC"/>
                    </a:solidFill>
                  </a:tcPr>
                </a:tc>
                <a:tc>
                  <a:txBody>
                    <a:bodyPr/>
                    <a:lstStyle/>
                    <a:p>
                      <a:pPr algn="ctr" rtl="0" fontAlgn="ctr"/>
                      <a:r>
                        <a:rPr lang="es-CO" sz="600" b="0" i="0" u="none" strike="noStrike">
                          <a:solidFill>
                            <a:srgbClr val="C00000"/>
                          </a:solidFill>
                          <a:effectLst/>
                          <a:latin typeface="Arial" panose="020B0604020202020204" pitchFamily="34" charset="0"/>
                        </a:rPr>
                        <a:t> </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tcPr>
                </a:tc>
                <a:tc>
                  <a:txBody>
                    <a:bodyPr/>
                    <a:lstStyle/>
                    <a:p>
                      <a:pPr algn="ctr" rtl="0" fontAlgn="ctr"/>
                      <a:r>
                        <a:rPr lang="es-CO" sz="600" b="0" i="0" u="none" strike="noStrike">
                          <a:solidFill>
                            <a:srgbClr val="C00000"/>
                          </a:solidFill>
                          <a:effectLst/>
                          <a:latin typeface="Arial" panose="020B0604020202020204" pitchFamily="34" charset="0"/>
                        </a:rPr>
                        <a:t> </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tcPr>
                </a:tc>
                <a:tc>
                  <a:txBody>
                    <a:bodyPr/>
                    <a:lstStyle/>
                    <a:p>
                      <a:pPr algn="ctr" rtl="0" fontAlgn="ctr"/>
                      <a:r>
                        <a:rPr lang="es-CO" sz="600" b="0" i="0" u="none" strike="noStrike">
                          <a:solidFill>
                            <a:srgbClr val="C00000"/>
                          </a:solidFill>
                          <a:effectLst/>
                          <a:latin typeface="Arial" panose="020B0604020202020204" pitchFamily="34" charset="0"/>
                        </a:rPr>
                        <a:t>453.615.771</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FFFFCC"/>
                    </a:solidFill>
                  </a:tcPr>
                </a:tc>
                <a:tc>
                  <a:txBody>
                    <a:bodyPr/>
                    <a:lstStyle/>
                    <a:p>
                      <a:pPr algn="ctr" rtl="0" fontAlgn="ctr"/>
                      <a:r>
                        <a:rPr lang="es-CO" sz="600" b="0" i="0" u="none" strike="noStrike">
                          <a:solidFill>
                            <a:srgbClr val="C00000"/>
                          </a:solidFill>
                          <a:effectLst/>
                          <a:latin typeface="Arial" panose="020B0604020202020204" pitchFamily="34" charset="0"/>
                        </a:rPr>
                        <a:t>417.161.317</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FFFFCC"/>
                    </a:solidFill>
                  </a:tcPr>
                </a:tc>
                <a:tc>
                  <a:txBody>
                    <a:bodyPr/>
                    <a:lstStyle/>
                    <a:p>
                      <a:pPr algn="ctr" rtl="0" fontAlgn="ctr"/>
                      <a:r>
                        <a:rPr lang="es-CO" sz="600" b="0" i="0" u="none" strike="noStrike">
                          <a:solidFill>
                            <a:srgbClr val="C00000"/>
                          </a:solidFill>
                          <a:effectLst/>
                          <a:latin typeface="Arial" panose="020B0604020202020204" pitchFamily="34" charset="0"/>
                        </a:rPr>
                        <a:t>40.000.000</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FFFFCC"/>
                    </a:solidFill>
                  </a:tcPr>
                </a:tc>
                <a:tc>
                  <a:txBody>
                    <a:bodyPr/>
                    <a:lstStyle/>
                    <a:p>
                      <a:pPr algn="ctr" rtl="0" fontAlgn="ctr"/>
                      <a:r>
                        <a:rPr lang="es-CO" sz="600" b="0" i="0" u="none" strike="noStrike">
                          <a:solidFill>
                            <a:srgbClr val="C00000"/>
                          </a:solidFill>
                          <a:effectLst/>
                          <a:latin typeface="Arial" panose="020B0604020202020204" pitchFamily="34" charset="0"/>
                        </a:rPr>
                        <a:t>910.777.088</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FFFFCC"/>
                    </a:solidFill>
                  </a:tcPr>
                </a:tc>
                <a:tc>
                  <a:txBody>
                    <a:bodyPr/>
                    <a:lstStyle/>
                    <a:p>
                      <a:pPr algn="ctr" rtl="0" fontAlgn="ctr"/>
                      <a:r>
                        <a:rPr lang="es-CO" sz="600" b="0" i="0" u="none" strike="noStrike">
                          <a:solidFill>
                            <a:srgbClr val="000000"/>
                          </a:solidFill>
                          <a:effectLst/>
                          <a:latin typeface="Arial" panose="020B0604020202020204" pitchFamily="34" charset="0"/>
                        </a:rPr>
                        <a:t>910.777.088</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FFFFCC"/>
                    </a:solidFill>
                  </a:tcPr>
                </a:tc>
                <a:tc>
                  <a:txBody>
                    <a:bodyPr/>
                    <a:lstStyle/>
                    <a:p>
                      <a:pPr algn="ctr" rtl="0" fontAlgn="ctr"/>
                      <a:r>
                        <a:rPr lang="es-CO" sz="600" b="0" i="0" u="none" strike="noStrike">
                          <a:solidFill>
                            <a:srgbClr val="00B050"/>
                          </a:solidFill>
                          <a:effectLst/>
                          <a:latin typeface="Arial" panose="020B0604020202020204" pitchFamily="34" charset="0"/>
                        </a:rPr>
                        <a:t>                       - </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tcPr>
                </a:tc>
                <a:extLst>
                  <a:ext uri="{0D108BD9-81ED-4DB2-BD59-A6C34878D82A}">
                    <a16:rowId xmlns:a16="http://schemas.microsoft.com/office/drawing/2014/main" val="1889460886"/>
                  </a:ext>
                </a:extLst>
              </a:tr>
              <a:tr h="179831">
                <a:tc>
                  <a:txBody>
                    <a:bodyPr/>
                    <a:lstStyle/>
                    <a:p>
                      <a:pPr algn="l" fontAlgn="ctr"/>
                      <a:r>
                        <a:rPr lang="es-CO" sz="600" b="0" i="0" u="none" strike="noStrike">
                          <a:solidFill>
                            <a:srgbClr val="000000"/>
                          </a:solidFill>
                          <a:effectLst/>
                          <a:latin typeface="Arial" panose="020B0604020202020204" pitchFamily="34" charset="0"/>
                        </a:rPr>
                        <a:t>SAN JACINTO</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l" fontAlgn="ctr"/>
                      <a:r>
                        <a:rPr lang="es-CO" sz="600" b="0" i="0" u="none" strike="noStrike">
                          <a:solidFill>
                            <a:srgbClr val="000000"/>
                          </a:solidFill>
                          <a:effectLst/>
                          <a:latin typeface="Arial" panose="020B0604020202020204" pitchFamily="34" charset="0"/>
                        </a:rPr>
                        <a:t>CENTRO AGROINDUSTRIAL Y MINERO</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ctr" fontAlgn="ctr"/>
                      <a:r>
                        <a:rPr lang="es-CO" sz="600" b="0" i="0" u="none" strike="noStrike">
                          <a:solidFill>
                            <a:srgbClr val="000000"/>
                          </a:solidFill>
                          <a:effectLst/>
                          <a:latin typeface="Arial" panose="020B0604020202020204" pitchFamily="34" charset="0"/>
                        </a:rPr>
                        <a:t> </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ctr"/>
                      <a:r>
                        <a:rPr lang="es-CO" sz="600" b="0" i="0" u="none" strike="noStrike">
                          <a:solidFill>
                            <a:srgbClr val="000000"/>
                          </a:solidFill>
                          <a:effectLst/>
                          <a:latin typeface="Arial" panose="020B0604020202020204" pitchFamily="34" charset="0"/>
                        </a:rPr>
                        <a:t>           7.883.500.000 </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ctr" rtl="0" fontAlgn="ctr"/>
                      <a:r>
                        <a:rPr lang="es-CO" sz="600" b="0" i="0" u="none" strike="noStrike">
                          <a:solidFill>
                            <a:srgbClr val="000000"/>
                          </a:solidFill>
                          <a:effectLst/>
                          <a:latin typeface="Arial" panose="020B0604020202020204" pitchFamily="34" charset="0"/>
                        </a:rPr>
                        <a:t> </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solid"/>
                      <a:round/>
                      <a:headEnd type="none" w="med" len="med"/>
                      <a:tailEnd type="none" w="med" len="med"/>
                    </a:lnB>
                    <a:solidFill>
                      <a:srgbClr val="D8E4BC"/>
                    </a:solidFill>
                  </a:tcPr>
                </a:tc>
                <a:tc>
                  <a:txBody>
                    <a:bodyPr/>
                    <a:lstStyle/>
                    <a:p>
                      <a:pPr algn="ctr" rtl="0" fontAlgn="ctr"/>
                      <a:r>
                        <a:rPr lang="es-CO" sz="600" b="0" i="0" u="none" strike="noStrike">
                          <a:solidFill>
                            <a:srgbClr val="000000"/>
                          </a:solidFill>
                          <a:effectLst/>
                          <a:latin typeface="Arial" panose="020B0604020202020204" pitchFamily="34" charset="0"/>
                        </a:rPr>
                        <a:t> </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solid"/>
                      <a:round/>
                      <a:headEnd type="none" w="med" len="med"/>
                      <a:tailEnd type="none" w="med" len="med"/>
                    </a:lnB>
                    <a:solidFill>
                      <a:srgbClr val="FFFFCC"/>
                    </a:solidFill>
                  </a:tcPr>
                </a:tc>
                <a:tc>
                  <a:txBody>
                    <a:bodyPr/>
                    <a:lstStyle/>
                    <a:p>
                      <a:pPr algn="ctr" rtl="0" fontAlgn="ctr"/>
                      <a:r>
                        <a:rPr lang="es-CO" sz="600" b="0" i="0" u="none" strike="noStrike">
                          <a:solidFill>
                            <a:srgbClr val="000000"/>
                          </a:solidFill>
                          <a:effectLst/>
                          <a:latin typeface="Arial" panose="020B0604020202020204" pitchFamily="34" charset="0"/>
                        </a:rPr>
                        <a:t> </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solid"/>
                      <a:round/>
                      <a:headEnd type="none" w="med" len="med"/>
                      <a:tailEnd type="none" w="med" len="med"/>
                    </a:lnB>
                    <a:solidFill>
                      <a:srgbClr val="D8E4BC"/>
                    </a:solidFill>
                  </a:tcPr>
                </a:tc>
                <a:tc>
                  <a:txBody>
                    <a:bodyPr/>
                    <a:lstStyle/>
                    <a:p>
                      <a:pPr algn="ctr" rtl="0" fontAlgn="ctr"/>
                      <a:r>
                        <a:rPr lang="es-CO" sz="600" b="0" i="0" u="none" strike="noStrike">
                          <a:solidFill>
                            <a:srgbClr val="000000"/>
                          </a:solidFill>
                          <a:effectLst/>
                          <a:latin typeface="Arial" panose="020B0604020202020204" pitchFamily="34" charset="0"/>
                        </a:rPr>
                        <a:t> </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solid"/>
                      <a:round/>
                      <a:headEnd type="none" w="med" len="med"/>
                      <a:tailEnd type="none" w="med" len="med"/>
                    </a:lnB>
                    <a:solidFill>
                      <a:srgbClr val="FFFFCC"/>
                    </a:solidFill>
                  </a:tcPr>
                </a:tc>
                <a:tc>
                  <a:txBody>
                    <a:bodyPr/>
                    <a:lstStyle/>
                    <a:p>
                      <a:pPr algn="ctr" rtl="0" fontAlgn="ctr"/>
                      <a:r>
                        <a:rPr lang="es-CO" sz="600" b="0" i="0" u="none" strike="noStrike">
                          <a:solidFill>
                            <a:srgbClr val="000000"/>
                          </a:solidFill>
                          <a:effectLst/>
                          <a:latin typeface="Arial" panose="020B0604020202020204" pitchFamily="34" charset="0"/>
                        </a:rPr>
                        <a:t> </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solid"/>
                      <a:round/>
                      <a:headEnd type="none" w="med" len="med"/>
                      <a:tailEnd type="none" w="med" len="med"/>
                    </a:lnB>
                    <a:solidFill>
                      <a:srgbClr val="FFFFCC"/>
                    </a:solidFill>
                  </a:tcPr>
                </a:tc>
                <a:tc>
                  <a:txBody>
                    <a:bodyPr/>
                    <a:lstStyle/>
                    <a:p>
                      <a:pPr algn="ctr" rtl="0" fontAlgn="ctr"/>
                      <a:r>
                        <a:rPr lang="es-CO" sz="600" b="0" i="0" u="none" strike="noStrike">
                          <a:solidFill>
                            <a:srgbClr val="000000"/>
                          </a:solidFill>
                          <a:effectLst/>
                          <a:latin typeface="Arial" panose="020B0604020202020204" pitchFamily="34" charset="0"/>
                        </a:rPr>
                        <a:t> </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ctr"/>
                      <a:r>
                        <a:rPr lang="es-CO" sz="600" b="0" i="0" u="none" strike="noStrike">
                          <a:solidFill>
                            <a:srgbClr val="C00000"/>
                          </a:solidFill>
                          <a:effectLst/>
                          <a:latin typeface="Arial" panose="020B0604020202020204" pitchFamily="34" charset="0"/>
                        </a:rPr>
                        <a:t>7.033.500.000</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solid"/>
                      <a:round/>
                      <a:headEnd type="none" w="med" len="med"/>
                      <a:tailEnd type="none" w="med" len="med"/>
                    </a:lnB>
                    <a:solidFill>
                      <a:srgbClr val="FFFFCC"/>
                    </a:solidFill>
                  </a:tcPr>
                </a:tc>
                <a:tc>
                  <a:txBody>
                    <a:bodyPr/>
                    <a:lstStyle/>
                    <a:p>
                      <a:pPr algn="ctr" rtl="0" fontAlgn="ctr"/>
                      <a:r>
                        <a:rPr lang="es-CO" sz="600" b="0" i="0" u="none" strike="noStrike">
                          <a:solidFill>
                            <a:srgbClr val="C00000"/>
                          </a:solidFill>
                          <a:effectLst/>
                          <a:latin typeface="Arial" panose="020B0604020202020204" pitchFamily="34" charset="0"/>
                        </a:rPr>
                        <a:t>850.000.000</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solid"/>
                      <a:round/>
                      <a:headEnd type="none" w="med" len="med"/>
                      <a:tailEnd type="none" w="med" len="med"/>
                    </a:lnB>
                    <a:solidFill>
                      <a:srgbClr val="FFFFCC"/>
                    </a:solidFill>
                  </a:tcPr>
                </a:tc>
                <a:tc>
                  <a:txBody>
                    <a:bodyPr/>
                    <a:lstStyle/>
                    <a:p>
                      <a:pPr algn="ctr" rtl="0" fontAlgn="ctr"/>
                      <a:r>
                        <a:rPr lang="es-CO" sz="600" b="0" i="0" u="none" strike="noStrike">
                          <a:solidFill>
                            <a:srgbClr val="C00000"/>
                          </a:solidFill>
                          <a:effectLst/>
                          <a:latin typeface="Arial" panose="020B0604020202020204" pitchFamily="34" charset="0"/>
                        </a:rPr>
                        <a:t> </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ctr"/>
                      <a:r>
                        <a:rPr lang="es-CO" sz="600" b="0" i="0" u="none" strike="noStrike">
                          <a:solidFill>
                            <a:srgbClr val="C00000"/>
                          </a:solidFill>
                          <a:effectLst/>
                          <a:latin typeface="Arial" panose="020B0604020202020204" pitchFamily="34" charset="0"/>
                        </a:rPr>
                        <a:t> </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ctr"/>
                      <a:r>
                        <a:rPr lang="es-CO" sz="600" b="0" i="0" u="none" strike="noStrike">
                          <a:solidFill>
                            <a:srgbClr val="C00000"/>
                          </a:solidFill>
                          <a:effectLst/>
                          <a:latin typeface="Arial" panose="020B0604020202020204" pitchFamily="34" charset="0"/>
                        </a:rPr>
                        <a:t> </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ctr"/>
                      <a:r>
                        <a:rPr lang="es-CO" sz="600" b="0" i="0" u="none" strike="noStrike">
                          <a:solidFill>
                            <a:srgbClr val="C00000"/>
                          </a:solidFill>
                          <a:effectLst/>
                          <a:latin typeface="Arial" panose="020B0604020202020204" pitchFamily="34" charset="0"/>
                        </a:rPr>
                        <a:t>7.883.500.000</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solid"/>
                      <a:round/>
                      <a:headEnd type="none" w="med" len="med"/>
                      <a:tailEnd type="none" w="med" len="med"/>
                    </a:lnB>
                    <a:solidFill>
                      <a:srgbClr val="FFFFCC"/>
                    </a:solidFill>
                  </a:tcPr>
                </a:tc>
                <a:tc>
                  <a:txBody>
                    <a:bodyPr/>
                    <a:lstStyle/>
                    <a:p>
                      <a:pPr algn="ctr" rtl="0" fontAlgn="ctr"/>
                      <a:r>
                        <a:rPr lang="es-CO" sz="600" b="0" i="0" u="none" strike="noStrike">
                          <a:solidFill>
                            <a:srgbClr val="000000"/>
                          </a:solidFill>
                          <a:effectLst/>
                          <a:latin typeface="Arial" panose="020B0604020202020204" pitchFamily="34" charset="0"/>
                        </a:rPr>
                        <a:t>7.883.500.000</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solid"/>
                      <a:round/>
                      <a:headEnd type="none" w="med" len="med"/>
                      <a:tailEnd type="none" w="med" len="med"/>
                    </a:lnB>
                    <a:solidFill>
                      <a:srgbClr val="FFFFCC"/>
                    </a:solidFill>
                  </a:tcPr>
                </a:tc>
                <a:tc>
                  <a:txBody>
                    <a:bodyPr/>
                    <a:lstStyle/>
                    <a:p>
                      <a:pPr algn="ctr" rtl="0" fontAlgn="ctr"/>
                      <a:r>
                        <a:rPr lang="es-CO" sz="600" b="0" i="0" u="none" strike="noStrike">
                          <a:solidFill>
                            <a:srgbClr val="00B050"/>
                          </a:solidFill>
                          <a:effectLst/>
                          <a:latin typeface="Arial" panose="020B0604020202020204" pitchFamily="34" charset="0"/>
                        </a:rPr>
                        <a:t>                       - </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3277459903"/>
                  </a:ext>
                </a:extLst>
              </a:tr>
              <a:tr h="179831">
                <a:tc>
                  <a:txBody>
                    <a:bodyPr/>
                    <a:lstStyle/>
                    <a:p>
                      <a:pPr algn="l" fontAlgn="b"/>
                      <a:endParaRPr lang="es-CO" sz="600" b="0" i="0" u="none" strike="noStrike">
                        <a:solidFill>
                          <a:srgbClr val="000000"/>
                        </a:solidFill>
                        <a:effectLst/>
                        <a:latin typeface="Calibri" panose="020F0502020204030204" pitchFamily="34" charset="0"/>
                      </a:endParaRPr>
                    </a:p>
                  </a:txBody>
                  <a:tcPr marL="0" marR="0" marT="0" marB="0" anchor="b">
                    <a:lnL>
                      <a:noFill/>
                    </a:lnL>
                    <a:lnR>
                      <a:noFill/>
                    </a:lnR>
                    <a:lnT w="6350" cap="flat" cmpd="sng" algn="ctr">
                      <a:solidFill>
                        <a:srgbClr val="000000"/>
                      </a:solidFill>
                      <a:prstDash val="solid"/>
                      <a:round/>
                      <a:headEnd type="none" w="med" len="med"/>
                      <a:tailEnd type="none" w="med" len="med"/>
                    </a:lnT>
                    <a:lnB>
                      <a:noFill/>
                    </a:lnB>
                  </a:tcPr>
                </a:tc>
                <a:tc>
                  <a:txBody>
                    <a:bodyPr/>
                    <a:lstStyle/>
                    <a:p>
                      <a:pPr algn="l" fontAlgn="b"/>
                      <a:endParaRPr lang="es-CO" sz="600" b="0" i="0" u="none" strike="noStrike">
                        <a:solidFill>
                          <a:srgbClr val="000000"/>
                        </a:solidFill>
                        <a:effectLst/>
                        <a:latin typeface="Calibri" panose="020F0502020204030204" pitchFamily="34" charset="0"/>
                      </a:endParaRPr>
                    </a:p>
                  </a:txBody>
                  <a:tcPr marL="0" marR="0" marT="0" marB="0" anchor="b">
                    <a:lnL>
                      <a:noFill/>
                    </a:lnL>
                    <a:lnR>
                      <a:noFill/>
                    </a:lnR>
                    <a:lnT w="6350" cap="flat" cmpd="sng" algn="ctr">
                      <a:solidFill>
                        <a:srgbClr val="000000"/>
                      </a:solidFill>
                      <a:prstDash val="solid"/>
                      <a:round/>
                      <a:headEnd type="none" w="med" len="med"/>
                      <a:tailEnd type="none" w="med" len="med"/>
                    </a:lnT>
                    <a:lnB>
                      <a:noFill/>
                    </a:lnB>
                  </a:tcPr>
                </a:tc>
                <a:tc>
                  <a:txBody>
                    <a:bodyPr/>
                    <a:lstStyle/>
                    <a:p>
                      <a:pPr algn="l" fontAlgn="b"/>
                      <a:endParaRPr lang="es-CO" sz="600" b="0" i="0" u="none" strike="noStrike">
                        <a:solidFill>
                          <a:srgbClr val="000000"/>
                        </a:solidFill>
                        <a:effectLst/>
                        <a:latin typeface="Calibri" panose="020F0502020204030204" pitchFamily="34" charset="0"/>
                      </a:endParaRPr>
                    </a:p>
                  </a:txBody>
                  <a:tcPr marL="0" marR="0" marT="0" marB="0" anchor="b">
                    <a:lnL>
                      <a:noFill/>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a:noFill/>
                    </a:lnB>
                  </a:tcPr>
                </a:tc>
                <a:tc>
                  <a:txBody>
                    <a:bodyPr/>
                    <a:lstStyle/>
                    <a:p>
                      <a:pPr algn="l" fontAlgn="ctr"/>
                      <a:r>
                        <a:rPr lang="es-CO" sz="600" b="0" i="0" u="none" strike="noStrike">
                          <a:solidFill>
                            <a:srgbClr val="000000"/>
                          </a:solidFill>
                          <a:effectLst/>
                          <a:latin typeface="Arial" panose="020B0604020202020204" pitchFamily="34" charset="0"/>
                        </a:rPr>
                        <a:t>         59.964.103.499 </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l" fontAlgn="ctr"/>
                      <a:r>
                        <a:rPr lang="es-CO" sz="600" b="0" i="0" u="none" strike="noStrike">
                          <a:solidFill>
                            <a:srgbClr val="000000"/>
                          </a:solidFill>
                          <a:effectLst/>
                          <a:latin typeface="Arial" panose="020B0604020202020204" pitchFamily="34" charset="0"/>
                        </a:rPr>
                        <a:t>          2.931.112.023 </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l" fontAlgn="ctr"/>
                      <a:r>
                        <a:rPr lang="es-CO" sz="600" b="0" i="0" u="none" strike="noStrike">
                          <a:solidFill>
                            <a:srgbClr val="000000"/>
                          </a:solidFill>
                          <a:effectLst/>
                          <a:latin typeface="Arial" panose="020B0604020202020204" pitchFamily="34" charset="0"/>
                        </a:rPr>
                        <a:t>       19.159.665.017 </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l" fontAlgn="ctr"/>
                      <a:r>
                        <a:rPr lang="es-CO" sz="600" b="0" i="0" u="none" strike="noStrike">
                          <a:solidFill>
                            <a:srgbClr val="000000"/>
                          </a:solidFill>
                          <a:effectLst/>
                          <a:latin typeface="Arial" panose="020B0604020202020204" pitchFamily="34" charset="0"/>
                        </a:rPr>
                        <a:t>     1.562.667.632 </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l" fontAlgn="ctr"/>
                      <a:r>
                        <a:rPr lang="es-CO" sz="600" b="0" i="0" u="none" strike="noStrike">
                          <a:solidFill>
                            <a:srgbClr val="000000"/>
                          </a:solidFill>
                          <a:effectLst/>
                          <a:latin typeface="Arial" panose="020B0604020202020204" pitchFamily="34" charset="0"/>
                        </a:rPr>
                        <a:t>          2.371.189.299 </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l" fontAlgn="ctr"/>
                      <a:r>
                        <a:rPr lang="es-CO" sz="600" b="0" i="0" u="none" strike="noStrike">
                          <a:solidFill>
                            <a:srgbClr val="000000"/>
                          </a:solidFill>
                          <a:effectLst/>
                          <a:latin typeface="Arial" panose="020B0604020202020204" pitchFamily="34" charset="0"/>
                        </a:rPr>
                        <a:t>        209.751.465 </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l" fontAlgn="ctr"/>
                      <a:r>
                        <a:rPr lang="es-CO" sz="600" b="0" i="0" u="none" strike="noStrike">
                          <a:solidFill>
                            <a:srgbClr val="000000"/>
                          </a:solidFill>
                          <a:effectLst/>
                          <a:latin typeface="Arial" panose="020B0604020202020204" pitchFamily="34" charset="0"/>
                        </a:rPr>
                        <a:t>   26.234.385.435 </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l" fontAlgn="ctr"/>
                      <a:r>
                        <a:rPr lang="es-CO" sz="600" b="0" i="0" u="none" strike="noStrike">
                          <a:solidFill>
                            <a:srgbClr val="000000"/>
                          </a:solidFill>
                          <a:effectLst/>
                          <a:latin typeface="Arial" panose="020B0604020202020204" pitchFamily="34" charset="0"/>
                        </a:rPr>
                        <a:t>   26.373.111.545 </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l" fontAlgn="ctr"/>
                      <a:r>
                        <a:rPr lang="es-CO" sz="600" b="0" i="0" u="none" strike="noStrike">
                          <a:solidFill>
                            <a:srgbClr val="000000"/>
                          </a:solidFill>
                          <a:effectLst/>
                          <a:latin typeface="Arial" panose="020B0604020202020204" pitchFamily="34" charset="0"/>
                        </a:rPr>
                        <a:t>     2.570.155.600 </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l" fontAlgn="ctr"/>
                      <a:r>
                        <a:rPr lang="es-CO" sz="600" b="0" i="0" u="none" strike="noStrike">
                          <a:solidFill>
                            <a:srgbClr val="000000"/>
                          </a:solidFill>
                          <a:effectLst/>
                          <a:latin typeface="Arial" panose="020B0604020202020204" pitchFamily="34" charset="0"/>
                        </a:rPr>
                        <a:t>        829.615.771 </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l" fontAlgn="ctr"/>
                      <a:r>
                        <a:rPr lang="es-CO" sz="600" b="0" i="0" u="none" strike="noStrike">
                          <a:solidFill>
                            <a:srgbClr val="000000"/>
                          </a:solidFill>
                          <a:effectLst/>
                          <a:latin typeface="Arial" panose="020B0604020202020204" pitchFamily="34" charset="0"/>
                        </a:rPr>
                        <a:t>      417.161.317 </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l" fontAlgn="ctr"/>
                      <a:r>
                        <a:rPr lang="es-CO" sz="600" b="0" i="0" u="none" strike="noStrike">
                          <a:solidFill>
                            <a:srgbClr val="000000"/>
                          </a:solidFill>
                          <a:effectLst/>
                          <a:latin typeface="Arial" panose="020B0604020202020204" pitchFamily="34" charset="0"/>
                        </a:rPr>
                        <a:t>    40.000.000 </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l" fontAlgn="ctr"/>
                      <a:r>
                        <a:rPr lang="es-CO" sz="600" b="0" i="0" u="none" strike="noStrike">
                          <a:solidFill>
                            <a:srgbClr val="000000"/>
                          </a:solidFill>
                          <a:effectLst/>
                          <a:latin typeface="Arial" panose="020B0604020202020204" pitchFamily="34" charset="0"/>
                        </a:rPr>
                        <a:t>   30.230.044.233 </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l" fontAlgn="ctr"/>
                      <a:r>
                        <a:rPr lang="es-CO" sz="600" b="0" i="0" u="none" strike="noStrike">
                          <a:solidFill>
                            <a:srgbClr val="000000"/>
                          </a:solidFill>
                          <a:effectLst/>
                          <a:latin typeface="Arial" panose="020B0604020202020204" pitchFamily="34" charset="0"/>
                        </a:rPr>
                        <a:t>     33.729.718.063 </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l" fontAlgn="ctr"/>
                      <a:r>
                        <a:rPr lang="es-CO" sz="600" b="0" i="0" u="none" strike="noStrike" dirty="0">
                          <a:solidFill>
                            <a:srgbClr val="000000"/>
                          </a:solidFill>
                          <a:effectLst/>
                          <a:latin typeface="Arial" panose="020B0604020202020204" pitchFamily="34" charset="0"/>
                        </a:rPr>
                        <a:t>    3.499.673.830 </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extLst>
                  <a:ext uri="{0D108BD9-81ED-4DB2-BD59-A6C34878D82A}">
                    <a16:rowId xmlns:a16="http://schemas.microsoft.com/office/drawing/2014/main" val="489159690"/>
                  </a:ext>
                </a:extLst>
              </a:tr>
            </a:tbl>
          </a:graphicData>
        </a:graphic>
      </p:graphicFrame>
    </p:spTree>
    <p:extLst>
      <p:ext uri="{BB962C8B-B14F-4D97-AF65-F5344CB8AC3E}">
        <p14:creationId xmlns:p14="http://schemas.microsoft.com/office/powerpoint/2010/main" val="2741229204"/>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uadroTexto 1">
            <a:extLst>
              <a:ext uri="{FF2B5EF4-FFF2-40B4-BE49-F238E27FC236}">
                <a16:creationId xmlns:a16="http://schemas.microsoft.com/office/drawing/2014/main" id="{2733B591-A4B1-45D8-B1AF-526E5DA82452}"/>
              </a:ext>
            </a:extLst>
          </p:cNvPr>
          <p:cNvSpPr txBox="1"/>
          <p:nvPr/>
        </p:nvSpPr>
        <p:spPr>
          <a:xfrm>
            <a:off x="320224" y="95231"/>
            <a:ext cx="11243216" cy="830997"/>
          </a:xfrm>
          <a:prstGeom prst="rect">
            <a:avLst/>
          </a:prstGeom>
          <a:noFill/>
        </p:spPr>
        <p:txBody>
          <a:bodyPr wrap="square" rtlCol="0">
            <a:spAutoFit/>
          </a:bodyPr>
          <a:lstStyle/>
          <a:p>
            <a:pPr defTabSz="914400">
              <a:defRPr/>
            </a:pPr>
            <a:r>
              <a:rPr lang="es-CO" sz="2400">
                <a:solidFill>
                  <a:srgbClr val="4472C4"/>
                </a:solidFill>
                <a:latin typeface="Helvetica" pitchFamily="2" charset="0"/>
              </a:rPr>
              <a:t>Análisis Presupuestal Contrato Interadministrativo</a:t>
            </a:r>
          </a:p>
          <a:p>
            <a:pPr defTabSz="914400">
              <a:defRPr/>
            </a:pPr>
            <a:r>
              <a:rPr lang="es-CO" sz="2400">
                <a:solidFill>
                  <a:srgbClr val="4472C4"/>
                </a:solidFill>
                <a:latin typeface="Helvetica" pitchFamily="2" charset="0"/>
              </a:rPr>
              <a:t>Índices de Intervención Presupuesto </a:t>
            </a:r>
          </a:p>
        </p:txBody>
      </p:sp>
      <p:sp>
        <p:nvSpPr>
          <p:cNvPr id="3" name="Rectángulo 2">
            <a:extLst>
              <a:ext uri="{FF2B5EF4-FFF2-40B4-BE49-F238E27FC236}">
                <a16:creationId xmlns:a16="http://schemas.microsoft.com/office/drawing/2014/main" id="{14F68E35-A97B-4A93-997C-0E7B4C9D1E49}"/>
              </a:ext>
            </a:extLst>
          </p:cNvPr>
          <p:cNvSpPr/>
          <p:nvPr/>
        </p:nvSpPr>
        <p:spPr>
          <a:xfrm>
            <a:off x="818720" y="6084039"/>
            <a:ext cx="10744720" cy="338554"/>
          </a:xfrm>
          <a:prstGeom prst="rect">
            <a:avLst/>
          </a:prstGeom>
        </p:spPr>
        <p:txBody>
          <a:bodyPr wrap="square">
            <a:spAutoFit/>
          </a:bodyPr>
          <a:lstStyle/>
          <a:p>
            <a:pPr defTabSz="914400">
              <a:defRPr/>
            </a:pPr>
            <a:r>
              <a:rPr lang="es-ES" sz="1600">
                <a:solidFill>
                  <a:prstClr val="white">
                    <a:lumMod val="50000"/>
                  </a:prstClr>
                </a:solidFill>
                <a:latin typeface="Helvetica" panose="020B0604020202020204" pitchFamily="34" charset="0"/>
                <a:cs typeface="Helvetica" panose="020B0604020202020204" pitchFamily="34" charset="0"/>
              </a:rPr>
              <a:t>Resumen de la relación de asignación de recursos por proyecto emitidos por SENA – Condiciones Actualizadas </a:t>
            </a:r>
            <a:endParaRPr lang="es-ES" sz="1600">
              <a:solidFill>
                <a:prstClr val="white">
                  <a:lumMod val="50000"/>
                </a:prstClr>
              </a:solidFill>
              <a:latin typeface="Helvetica" pitchFamily="2" charset="0"/>
              <a:cs typeface="BigNoodleTitling"/>
            </a:endParaRPr>
          </a:p>
        </p:txBody>
      </p:sp>
      <p:pic>
        <p:nvPicPr>
          <p:cNvPr id="6" name="Imagen 5">
            <a:extLst>
              <a:ext uri="{FF2B5EF4-FFF2-40B4-BE49-F238E27FC236}">
                <a16:creationId xmlns:a16="http://schemas.microsoft.com/office/drawing/2014/main" id="{0C6C51AB-FCD4-484D-8118-CECD980796F1}"/>
              </a:ext>
            </a:extLst>
          </p:cNvPr>
          <p:cNvPicPr>
            <a:picLocks noChangeAspect="1"/>
          </p:cNvPicPr>
          <p:nvPr/>
        </p:nvPicPr>
        <p:blipFill>
          <a:blip r:embed="rId2"/>
          <a:stretch>
            <a:fillRect/>
          </a:stretch>
        </p:blipFill>
        <p:spPr>
          <a:xfrm>
            <a:off x="1141993" y="1652521"/>
            <a:ext cx="10229850" cy="3705225"/>
          </a:xfrm>
          <a:prstGeom prst="rect">
            <a:avLst/>
          </a:prstGeom>
        </p:spPr>
      </p:pic>
    </p:spTree>
    <p:extLst>
      <p:ext uri="{BB962C8B-B14F-4D97-AF65-F5344CB8AC3E}">
        <p14:creationId xmlns:p14="http://schemas.microsoft.com/office/powerpoint/2010/main" val="1850499725"/>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uadroTexto 1">
            <a:extLst>
              <a:ext uri="{FF2B5EF4-FFF2-40B4-BE49-F238E27FC236}">
                <a16:creationId xmlns:a16="http://schemas.microsoft.com/office/drawing/2014/main" id="{36320E62-4AAA-4D2A-9A57-460C994512CE}"/>
              </a:ext>
            </a:extLst>
          </p:cNvPr>
          <p:cNvSpPr txBox="1"/>
          <p:nvPr/>
        </p:nvSpPr>
        <p:spPr>
          <a:xfrm>
            <a:off x="320224" y="95231"/>
            <a:ext cx="11243216" cy="830997"/>
          </a:xfrm>
          <a:prstGeom prst="rect">
            <a:avLst/>
          </a:prstGeom>
          <a:noFill/>
        </p:spPr>
        <p:txBody>
          <a:bodyPr wrap="square" rtlCol="0">
            <a:spAutoFit/>
          </a:bodyPr>
          <a:lstStyle/>
          <a:p>
            <a:pPr defTabSz="914400">
              <a:defRPr/>
            </a:pPr>
            <a:r>
              <a:rPr lang="es-CO" sz="2400">
                <a:solidFill>
                  <a:srgbClr val="4472C4"/>
                </a:solidFill>
                <a:latin typeface="Helvetica" pitchFamily="2" charset="0"/>
              </a:rPr>
              <a:t>Análisis Presupuestal Contrato Interadministrativo</a:t>
            </a:r>
          </a:p>
          <a:p>
            <a:pPr defTabSz="914400">
              <a:defRPr/>
            </a:pPr>
            <a:r>
              <a:rPr lang="es-CO" sz="2400">
                <a:solidFill>
                  <a:srgbClr val="4472C4"/>
                </a:solidFill>
                <a:latin typeface="Helvetica" pitchFamily="2" charset="0"/>
              </a:rPr>
              <a:t>Resumen de Ejecución por Proyectos</a:t>
            </a:r>
            <a:endParaRPr lang="es-CO" sz="1600">
              <a:solidFill>
                <a:srgbClr val="4472C4"/>
              </a:solidFill>
              <a:latin typeface="Helvetica" pitchFamily="2" charset="0"/>
            </a:endParaRPr>
          </a:p>
        </p:txBody>
      </p:sp>
      <p:sp>
        <p:nvSpPr>
          <p:cNvPr id="3" name="Rectángulo 2">
            <a:extLst>
              <a:ext uri="{FF2B5EF4-FFF2-40B4-BE49-F238E27FC236}">
                <a16:creationId xmlns:a16="http://schemas.microsoft.com/office/drawing/2014/main" id="{8958F3D9-9AB0-41D8-899A-85B8902711E7}"/>
              </a:ext>
            </a:extLst>
          </p:cNvPr>
          <p:cNvSpPr/>
          <p:nvPr/>
        </p:nvSpPr>
        <p:spPr>
          <a:xfrm>
            <a:off x="320224" y="6304147"/>
            <a:ext cx="10744720" cy="338554"/>
          </a:xfrm>
          <a:prstGeom prst="rect">
            <a:avLst/>
          </a:prstGeom>
        </p:spPr>
        <p:txBody>
          <a:bodyPr wrap="square">
            <a:spAutoFit/>
          </a:bodyPr>
          <a:lstStyle/>
          <a:p>
            <a:pPr defTabSz="914400">
              <a:defRPr/>
            </a:pPr>
            <a:r>
              <a:rPr lang="es-ES" sz="1600" dirty="0">
                <a:solidFill>
                  <a:prstClr val="white">
                    <a:lumMod val="50000"/>
                  </a:prstClr>
                </a:solidFill>
                <a:latin typeface="Helvetica" panose="020B0604020202020204" pitchFamily="34" charset="0"/>
                <a:cs typeface="Helvetica" panose="020B0604020202020204" pitchFamily="34" charset="0"/>
              </a:rPr>
              <a:t>Resumen de la relación de proyectos priorizados por SENA – Avance de Ejecución condiciones Actualizadas </a:t>
            </a:r>
            <a:endParaRPr lang="es-ES" sz="1600" dirty="0">
              <a:solidFill>
                <a:prstClr val="white">
                  <a:lumMod val="50000"/>
                </a:prstClr>
              </a:solidFill>
              <a:latin typeface="Helvetica" pitchFamily="2" charset="0"/>
              <a:cs typeface="BigNoodleTitling"/>
            </a:endParaRPr>
          </a:p>
        </p:txBody>
      </p:sp>
      <p:graphicFrame>
        <p:nvGraphicFramePr>
          <p:cNvPr id="4" name="Tabla 3">
            <a:extLst>
              <a:ext uri="{FF2B5EF4-FFF2-40B4-BE49-F238E27FC236}">
                <a16:creationId xmlns:a16="http://schemas.microsoft.com/office/drawing/2014/main" id="{BE946CF0-BB8B-4913-AC02-F9FCBDDD33EF}"/>
              </a:ext>
            </a:extLst>
          </p:cNvPr>
          <p:cNvGraphicFramePr>
            <a:graphicFrameLocks noGrp="1"/>
          </p:cNvGraphicFramePr>
          <p:nvPr>
            <p:extLst>
              <p:ext uri="{D42A27DB-BD31-4B8C-83A1-F6EECF244321}">
                <p14:modId xmlns:p14="http://schemas.microsoft.com/office/powerpoint/2010/main" val="2018566983"/>
              </p:ext>
            </p:extLst>
          </p:nvPr>
        </p:nvGraphicFramePr>
        <p:xfrm>
          <a:off x="391652" y="1440173"/>
          <a:ext cx="11622611" cy="4658705"/>
        </p:xfrm>
        <a:graphic>
          <a:graphicData uri="http://schemas.openxmlformats.org/drawingml/2006/table">
            <a:tbl>
              <a:tblPr/>
              <a:tblGrid>
                <a:gridCol w="639125">
                  <a:extLst>
                    <a:ext uri="{9D8B030D-6E8A-4147-A177-3AD203B41FA5}">
                      <a16:colId xmlns:a16="http://schemas.microsoft.com/office/drawing/2014/main" val="2544991426"/>
                    </a:ext>
                  </a:extLst>
                </a:gridCol>
                <a:gridCol w="1971216">
                  <a:extLst>
                    <a:ext uri="{9D8B030D-6E8A-4147-A177-3AD203B41FA5}">
                      <a16:colId xmlns:a16="http://schemas.microsoft.com/office/drawing/2014/main" val="3934706192"/>
                    </a:ext>
                  </a:extLst>
                </a:gridCol>
                <a:gridCol w="655607">
                  <a:extLst>
                    <a:ext uri="{9D8B030D-6E8A-4147-A177-3AD203B41FA5}">
                      <a16:colId xmlns:a16="http://schemas.microsoft.com/office/drawing/2014/main" val="2452513778"/>
                    </a:ext>
                  </a:extLst>
                </a:gridCol>
                <a:gridCol w="595223">
                  <a:extLst>
                    <a:ext uri="{9D8B030D-6E8A-4147-A177-3AD203B41FA5}">
                      <a16:colId xmlns:a16="http://schemas.microsoft.com/office/drawing/2014/main" val="33204008"/>
                    </a:ext>
                  </a:extLst>
                </a:gridCol>
                <a:gridCol w="603849">
                  <a:extLst>
                    <a:ext uri="{9D8B030D-6E8A-4147-A177-3AD203B41FA5}">
                      <a16:colId xmlns:a16="http://schemas.microsoft.com/office/drawing/2014/main" val="4001570392"/>
                    </a:ext>
                  </a:extLst>
                </a:gridCol>
                <a:gridCol w="569343">
                  <a:extLst>
                    <a:ext uri="{9D8B030D-6E8A-4147-A177-3AD203B41FA5}">
                      <a16:colId xmlns:a16="http://schemas.microsoft.com/office/drawing/2014/main" val="1443929644"/>
                    </a:ext>
                  </a:extLst>
                </a:gridCol>
                <a:gridCol w="526211">
                  <a:extLst>
                    <a:ext uri="{9D8B030D-6E8A-4147-A177-3AD203B41FA5}">
                      <a16:colId xmlns:a16="http://schemas.microsoft.com/office/drawing/2014/main" val="1958757223"/>
                    </a:ext>
                  </a:extLst>
                </a:gridCol>
                <a:gridCol w="558459">
                  <a:extLst>
                    <a:ext uri="{9D8B030D-6E8A-4147-A177-3AD203B41FA5}">
                      <a16:colId xmlns:a16="http://schemas.microsoft.com/office/drawing/2014/main" val="3464519057"/>
                    </a:ext>
                  </a:extLst>
                </a:gridCol>
                <a:gridCol w="502591">
                  <a:extLst>
                    <a:ext uri="{9D8B030D-6E8A-4147-A177-3AD203B41FA5}">
                      <a16:colId xmlns:a16="http://schemas.microsoft.com/office/drawing/2014/main" val="778503149"/>
                    </a:ext>
                  </a:extLst>
                </a:gridCol>
                <a:gridCol w="499494">
                  <a:extLst>
                    <a:ext uri="{9D8B030D-6E8A-4147-A177-3AD203B41FA5}">
                      <a16:colId xmlns:a16="http://schemas.microsoft.com/office/drawing/2014/main" val="895100739"/>
                    </a:ext>
                  </a:extLst>
                </a:gridCol>
                <a:gridCol w="475290">
                  <a:extLst>
                    <a:ext uri="{9D8B030D-6E8A-4147-A177-3AD203B41FA5}">
                      <a16:colId xmlns:a16="http://schemas.microsoft.com/office/drawing/2014/main" val="143301492"/>
                    </a:ext>
                  </a:extLst>
                </a:gridCol>
                <a:gridCol w="379563">
                  <a:extLst>
                    <a:ext uri="{9D8B030D-6E8A-4147-A177-3AD203B41FA5}">
                      <a16:colId xmlns:a16="http://schemas.microsoft.com/office/drawing/2014/main" val="2593663529"/>
                    </a:ext>
                  </a:extLst>
                </a:gridCol>
                <a:gridCol w="491705">
                  <a:extLst>
                    <a:ext uri="{9D8B030D-6E8A-4147-A177-3AD203B41FA5}">
                      <a16:colId xmlns:a16="http://schemas.microsoft.com/office/drawing/2014/main" val="1809451175"/>
                    </a:ext>
                  </a:extLst>
                </a:gridCol>
                <a:gridCol w="3154935">
                  <a:extLst>
                    <a:ext uri="{9D8B030D-6E8A-4147-A177-3AD203B41FA5}">
                      <a16:colId xmlns:a16="http://schemas.microsoft.com/office/drawing/2014/main" val="2272343466"/>
                    </a:ext>
                  </a:extLst>
                </a:gridCol>
              </a:tblGrid>
              <a:tr h="532423">
                <a:tc>
                  <a:txBody>
                    <a:bodyPr/>
                    <a:lstStyle/>
                    <a:p>
                      <a:pPr algn="ctr" fontAlgn="ctr"/>
                      <a:r>
                        <a:rPr lang="es-CO" sz="800" b="1" i="0" u="none" strike="noStrike">
                          <a:solidFill>
                            <a:srgbClr val="FFFFFF"/>
                          </a:solidFill>
                          <a:effectLst/>
                          <a:latin typeface="Calibri" panose="020F0502020204030204" pitchFamily="34" charset="0"/>
                        </a:rPr>
                        <a:t>MUNICIPIO </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8497B0"/>
                    </a:solidFill>
                  </a:tcPr>
                </a:tc>
                <a:tc>
                  <a:txBody>
                    <a:bodyPr/>
                    <a:lstStyle/>
                    <a:p>
                      <a:pPr algn="ctr" fontAlgn="ctr"/>
                      <a:r>
                        <a:rPr lang="es-CO" sz="800" b="1" i="0" u="none" strike="noStrike">
                          <a:solidFill>
                            <a:srgbClr val="FFFFFF"/>
                          </a:solidFill>
                          <a:effectLst/>
                          <a:latin typeface="Calibri" panose="020F0502020204030204" pitchFamily="34" charset="0"/>
                        </a:rPr>
                        <a:t>PROYECTO</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8497B0"/>
                    </a:solidFill>
                  </a:tcPr>
                </a:tc>
                <a:tc>
                  <a:txBody>
                    <a:bodyPr/>
                    <a:lstStyle/>
                    <a:p>
                      <a:pPr algn="ctr" fontAlgn="ctr"/>
                      <a:r>
                        <a:rPr lang="es-CO" sz="800" b="1" i="0" u="none" strike="noStrike">
                          <a:solidFill>
                            <a:srgbClr val="FFFFFF"/>
                          </a:solidFill>
                          <a:effectLst/>
                          <a:latin typeface="Calibri" panose="020F0502020204030204" pitchFamily="34" charset="0"/>
                        </a:rPr>
                        <a:t>ESTADO</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8497B0"/>
                    </a:solidFill>
                  </a:tcPr>
                </a:tc>
                <a:tc>
                  <a:txBody>
                    <a:bodyPr/>
                    <a:lstStyle/>
                    <a:p>
                      <a:pPr algn="ctr" fontAlgn="ctr"/>
                      <a:r>
                        <a:rPr lang="es-CO" sz="800" b="1" i="0" u="none" strike="noStrike">
                          <a:solidFill>
                            <a:srgbClr val="FFFFFF"/>
                          </a:solidFill>
                          <a:effectLst/>
                          <a:latin typeface="Calibri" panose="020F0502020204030204" pitchFamily="34" charset="0"/>
                        </a:rPr>
                        <a:t> INICIO </a:t>
                      </a:r>
                      <a:br>
                        <a:rPr lang="es-CO" sz="800" b="1" i="0" u="none" strike="noStrike">
                          <a:solidFill>
                            <a:srgbClr val="FFFFFF"/>
                          </a:solidFill>
                          <a:effectLst/>
                          <a:latin typeface="Calibri" panose="020F0502020204030204" pitchFamily="34" charset="0"/>
                        </a:rPr>
                      </a:br>
                      <a:r>
                        <a:rPr lang="es-CO" sz="800" b="1" i="0" u="none" strike="noStrike">
                          <a:solidFill>
                            <a:srgbClr val="FFFFFF"/>
                          </a:solidFill>
                          <a:effectLst/>
                          <a:latin typeface="Calibri" panose="020F0502020204030204" pitchFamily="34" charset="0"/>
                        </a:rPr>
                        <a:t>ETAPA 1</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1F4E78"/>
                    </a:solidFill>
                  </a:tcPr>
                </a:tc>
                <a:tc>
                  <a:txBody>
                    <a:bodyPr/>
                    <a:lstStyle/>
                    <a:p>
                      <a:pPr algn="ctr" fontAlgn="ctr"/>
                      <a:r>
                        <a:rPr lang="es-CO" sz="800" b="1" i="0" u="none" strike="noStrike">
                          <a:solidFill>
                            <a:srgbClr val="FFFFFF"/>
                          </a:solidFill>
                          <a:effectLst/>
                          <a:latin typeface="Calibri" panose="020F0502020204030204" pitchFamily="34" charset="0"/>
                        </a:rPr>
                        <a:t>% Programado Etapa 1 </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2F75B5"/>
                    </a:solidFill>
                  </a:tcPr>
                </a:tc>
                <a:tc>
                  <a:txBody>
                    <a:bodyPr/>
                    <a:lstStyle/>
                    <a:p>
                      <a:pPr algn="ctr" fontAlgn="ctr"/>
                      <a:r>
                        <a:rPr lang="es-CO" sz="800" b="1" i="0" u="none" strike="noStrike">
                          <a:solidFill>
                            <a:srgbClr val="FFFFFF"/>
                          </a:solidFill>
                          <a:effectLst/>
                          <a:latin typeface="Calibri" panose="020F0502020204030204" pitchFamily="34" charset="0"/>
                        </a:rPr>
                        <a:t>% Ejecutado Etapa 1 </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2F75B5"/>
                    </a:solidFill>
                  </a:tcPr>
                </a:tc>
                <a:tc>
                  <a:txBody>
                    <a:bodyPr/>
                    <a:lstStyle/>
                    <a:p>
                      <a:pPr algn="ctr" fontAlgn="ctr"/>
                      <a:r>
                        <a:rPr lang="es-CO" sz="800" b="1" i="0" u="none" strike="noStrike">
                          <a:solidFill>
                            <a:srgbClr val="FFFFFF"/>
                          </a:solidFill>
                          <a:effectLst/>
                          <a:latin typeface="Calibri" panose="020F0502020204030204" pitchFamily="34" charset="0"/>
                        </a:rPr>
                        <a:t>% Atraso Etapa 1 </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2F75B5"/>
                    </a:solidFill>
                  </a:tcPr>
                </a:tc>
                <a:tc>
                  <a:txBody>
                    <a:bodyPr/>
                    <a:lstStyle/>
                    <a:p>
                      <a:pPr algn="ctr" fontAlgn="ctr"/>
                      <a:r>
                        <a:rPr lang="es-CO" sz="800" b="1" i="0" u="none" strike="noStrike">
                          <a:solidFill>
                            <a:srgbClr val="FFFFFF"/>
                          </a:solidFill>
                          <a:effectLst/>
                          <a:latin typeface="Calibri" panose="020F0502020204030204" pitchFamily="34" charset="0"/>
                        </a:rPr>
                        <a:t>FIN</a:t>
                      </a:r>
                      <a:br>
                        <a:rPr lang="es-CO" sz="800" b="1" i="0" u="none" strike="noStrike">
                          <a:solidFill>
                            <a:srgbClr val="FFFFFF"/>
                          </a:solidFill>
                          <a:effectLst/>
                          <a:latin typeface="Calibri" panose="020F0502020204030204" pitchFamily="34" charset="0"/>
                        </a:rPr>
                      </a:br>
                      <a:r>
                        <a:rPr lang="es-CO" sz="800" b="1" i="0" u="none" strike="noStrike">
                          <a:solidFill>
                            <a:srgbClr val="FFFFFF"/>
                          </a:solidFill>
                          <a:effectLst/>
                          <a:latin typeface="Calibri" panose="020F0502020204030204" pitchFamily="34" charset="0"/>
                        </a:rPr>
                        <a:t>ETAPA 1</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1F4E78"/>
                    </a:solidFill>
                  </a:tcPr>
                </a:tc>
                <a:tc>
                  <a:txBody>
                    <a:bodyPr/>
                    <a:lstStyle/>
                    <a:p>
                      <a:pPr algn="ctr" fontAlgn="ctr"/>
                      <a:r>
                        <a:rPr lang="es-CO" sz="800" b="1" i="0" u="none" strike="noStrike">
                          <a:solidFill>
                            <a:srgbClr val="FFFFFF"/>
                          </a:solidFill>
                          <a:effectLst/>
                          <a:latin typeface="Calibri" panose="020F0502020204030204" pitchFamily="34" charset="0"/>
                        </a:rPr>
                        <a:t> INICIO </a:t>
                      </a:r>
                      <a:br>
                        <a:rPr lang="es-CO" sz="800" b="1" i="0" u="none" strike="noStrike">
                          <a:solidFill>
                            <a:srgbClr val="FFFFFF"/>
                          </a:solidFill>
                          <a:effectLst/>
                          <a:latin typeface="Calibri" panose="020F0502020204030204" pitchFamily="34" charset="0"/>
                        </a:rPr>
                      </a:br>
                      <a:r>
                        <a:rPr lang="es-CO" sz="800" b="1" i="0" u="none" strike="noStrike">
                          <a:solidFill>
                            <a:srgbClr val="FFFFFF"/>
                          </a:solidFill>
                          <a:effectLst/>
                          <a:latin typeface="Calibri" panose="020F0502020204030204" pitchFamily="34" charset="0"/>
                        </a:rPr>
                        <a:t>ETAPA 2</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375623"/>
                    </a:solidFill>
                  </a:tcPr>
                </a:tc>
                <a:tc>
                  <a:txBody>
                    <a:bodyPr/>
                    <a:lstStyle/>
                    <a:p>
                      <a:pPr algn="ctr" fontAlgn="ctr"/>
                      <a:r>
                        <a:rPr lang="es-CO" sz="800" b="1" i="0" u="none" strike="noStrike">
                          <a:solidFill>
                            <a:srgbClr val="FFFFFF"/>
                          </a:solidFill>
                          <a:effectLst/>
                          <a:latin typeface="Calibri" panose="020F0502020204030204" pitchFamily="34" charset="0"/>
                        </a:rPr>
                        <a:t>% Programado </a:t>
                      </a:r>
                      <a:br>
                        <a:rPr lang="es-CO" sz="800" b="1" i="0" u="none" strike="noStrike">
                          <a:solidFill>
                            <a:srgbClr val="FFFFFF"/>
                          </a:solidFill>
                          <a:effectLst/>
                          <a:latin typeface="Calibri" panose="020F0502020204030204" pitchFamily="34" charset="0"/>
                        </a:rPr>
                      </a:br>
                      <a:r>
                        <a:rPr lang="es-CO" sz="800" b="1" i="0" u="none" strike="noStrike">
                          <a:solidFill>
                            <a:srgbClr val="FFFFFF"/>
                          </a:solidFill>
                          <a:effectLst/>
                          <a:latin typeface="Calibri" panose="020F0502020204030204" pitchFamily="34" charset="0"/>
                        </a:rPr>
                        <a:t>Etapa 2</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548235"/>
                    </a:solidFill>
                  </a:tcPr>
                </a:tc>
                <a:tc>
                  <a:txBody>
                    <a:bodyPr/>
                    <a:lstStyle/>
                    <a:p>
                      <a:pPr algn="ctr" fontAlgn="ctr"/>
                      <a:r>
                        <a:rPr lang="es-CO" sz="800" b="1" i="0" u="none" strike="noStrike">
                          <a:solidFill>
                            <a:srgbClr val="FFFFFF"/>
                          </a:solidFill>
                          <a:effectLst/>
                          <a:latin typeface="Calibri" panose="020F0502020204030204" pitchFamily="34" charset="0"/>
                        </a:rPr>
                        <a:t>% Ejecutado </a:t>
                      </a:r>
                      <a:br>
                        <a:rPr lang="es-CO" sz="800" b="1" i="0" u="none" strike="noStrike">
                          <a:solidFill>
                            <a:srgbClr val="FFFFFF"/>
                          </a:solidFill>
                          <a:effectLst/>
                          <a:latin typeface="Calibri" panose="020F0502020204030204" pitchFamily="34" charset="0"/>
                        </a:rPr>
                      </a:br>
                      <a:r>
                        <a:rPr lang="es-CO" sz="800" b="1" i="0" u="none" strike="noStrike">
                          <a:solidFill>
                            <a:srgbClr val="FFFFFF"/>
                          </a:solidFill>
                          <a:effectLst/>
                          <a:latin typeface="Calibri" panose="020F0502020204030204" pitchFamily="34" charset="0"/>
                        </a:rPr>
                        <a:t>Etapa 2</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548235"/>
                    </a:solidFill>
                  </a:tcPr>
                </a:tc>
                <a:tc>
                  <a:txBody>
                    <a:bodyPr/>
                    <a:lstStyle/>
                    <a:p>
                      <a:pPr algn="ctr" fontAlgn="ctr"/>
                      <a:r>
                        <a:rPr lang="es-CO" sz="800" b="1" i="0" u="none" strike="noStrike">
                          <a:solidFill>
                            <a:srgbClr val="FFFFFF"/>
                          </a:solidFill>
                          <a:effectLst/>
                          <a:latin typeface="Calibri" panose="020F0502020204030204" pitchFamily="34" charset="0"/>
                        </a:rPr>
                        <a:t>% Atraso </a:t>
                      </a:r>
                      <a:br>
                        <a:rPr lang="es-CO" sz="800" b="1" i="0" u="none" strike="noStrike">
                          <a:solidFill>
                            <a:srgbClr val="FFFFFF"/>
                          </a:solidFill>
                          <a:effectLst/>
                          <a:latin typeface="Calibri" panose="020F0502020204030204" pitchFamily="34" charset="0"/>
                        </a:rPr>
                      </a:br>
                      <a:r>
                        <a:rPr lang="es-CO" sz="800" b="1" i="0" u="none" strike="noStrike">
                          <a:solidFill>
                            <a:srgbClr val="FFFFFF"/>
                          </a:solidFill>
                          <a:effectLst/>
                          <a:latin typeface="Calibri" panose="020F0502020204030204" pitchFamily="34" charset="0"/>
                        </a:rPr>
                        <a:t>Etapa 2</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548235"/>
                    </a:solidFill>
                  </a:tcPr>
                </a:tc>
                <a:tc>
                  <a:txBody>
                    <a:bodyPr/>
                    <a:lstStyle/>
                    <a:p>
                      <a:pPr algn="ctr" fontAlgn="ctr"/>
                      <a:r>
                        <a:rPr lang="es-CO" sz="800" b="1" i="0" u="none" strike="noStrike">
                          <a:solidFill>
                            <a:srgbClr val="FFFFFF"/>
                          </a:solidFill>
                          <a:effectLst/>
                          <a:latin typeface="Calibri" panose="020F0502020204030204" pitchFamily="34" charset="0"/>
                        </a:rPr>
                        <a:t>FIN </a:t>
                      </a:r>
                      <a:br>
                        <a:rPr lang="es-CO" sz="800" b="1" i="0" u="none" strike="noStrike">
                          <a:solidFill>
                            <a:srgbClr val="FFFFFF"/>
                          </a:solidFill>
                          <a:effectLst/>
                          <a:latin typeface="Calibri" panose="020F0502020204030204" pitchFamily="34" charset="0"/>
                        </a:rPr>
                      </a:br>
                      <a:r>
                        <a:rPr lang="es-CO" sz="800" b="1" i="0" u="none" strike="noStrike">
                          <a:solidFill>
                            <a:srgbClr val="FFFFFF"/>
                          </a:solidFill>
                          <a:effectLst/>
                          <a:latin typeface="Calibri" panose="020F0502020204030204" pitchFamily="34" charset="0"/>
                        </a:rPr>
                        <a:t>ETAPA 2</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375623"/>
                    </a:solidFill>
                  </a:tcPr>
                </a:tc>
                <a:tc>
                  <a:txBody>
                    <a:bodyPr/>
                    <a:lstStyle/>
                    <a:p>
                      <a:pPr algn="ctr" fontAlgn="ctr"/>
                      <a:r>
                        <a:rPr lang="es-CO" sz="800" b="1" i="0" u="none" strike="noStrike">
                          <a:solidFill>
                            <a:srgbClr val="FFFFFF"/>
                          </a:solidFill>
                          <a:effectLst/>
                          <a:latin typeface="Calibri" panose="020F0502020204030204" pitchFamily="34" charset="0"/>
                        </a:rPr>
                        <a:t>OBSERVACION </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dot"/>
                      <a:round/>
                      <a:headEnd type="none" w="med" len="med"/>
                      <a:tailEnd type="none" w="med" len="med"/>
                    </a:lnB>
                    <a:solidFill>
                      <a:srgbClr val="8497B0"/>
                    </a:solidFill>
                  </a:tcPr>
                </a:tc>
                <a:extLst>
                  <a:ext uri="{0D108BD9-81ED-4DB2-BD59-A6C34878D82A}">
                    <a16:rowId xmlns:a16="http://schemas.microsoft.com/office/drawing/2014/main" val="3016228707"/>
                  </a:ext>
                </a:extLst>
              </a:tr>
              <a:tr h="399317">
                <a:tc>
                  <a:txBody>
                    <a:bodyPr/>
                    <a:lstStyle/>
                    <a:p>
                      <a:pPr algn="l" fontAlgn="ctr"/>
                      <a:r>
                        <a:rPr lang="es-CO" sz="800" b="0" i="0" u="none" strike="noStrike">
                          <a:solidFill>
                            <a:srgbClr val="000000"/>
                          </a:solidFill>
                          <a:effectLst/>
                          <a:latin typeface="Calibri" panose="020F0502020204030204" pitchFamily="34" charset="0"/>
                        </a:rPr>
                        <a:t>BOGOTA</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dot"/>
                      <a:round/>
                      <a:headEnd type="none" w="med" len="med"/>
                      <a:tailEnd type="none" w="med" len="med"/>
                    </a:lnB>
                  </a:tcPr>
                </a:tc>
                <a:tc>
                  <a:txBody>
                    <a:bodyPr/>
                    <a:lstStyle/>
                    <a:p>
                      <a:pPr algn="l" fontAlgn="ctr"/>
                      <a:r>
                        <a:rPr lang="es-MX" sz="800" b="0" i="0" u="none" strike="noStrike">
                          <a:solidFill>
                            <a:srgbClr val="000000"/>
                          </a:solidFill>
                          <a:effectLst/>
                          <a:latin typeface="Calibri" panose="020F0502020204030204" pitchFamily="34" charset="0"/>
                        </a:rPr>
                        <a:t>CENTRO DE DISEÑO Y METROLOGÍA </a:t>
                      </a:r>
                      <a:br>
                        <a:rPr lang="es-MX" sz="800" b="0" i="0" u="none" strike="noStrike">
                          <a:solidFill>
                            <a:srgbClr val="000000"/>
                          </a:solidFill>
                          <a:effectLst/>
                          <a:latin typeface="Calibri" panose="020F0502020204030204" pitchFamily="34" charset="0"/>
                        </a:rPr>
                      </a:br>
                      <a:r>
                        <a:rPr lang="es-MX" sz="800" b="0" i="0" u="none" strike="noStrike">
                          <a:solidFill>
                            <a:srgbClr val="000000"/>
                          </a:solidFill>
                          <a:effectLst/>
                          <a:latin typeface="Calibri" panose="020F0502020204030204" pitchFamily="34" charset="0"/>
                        </a:rPr>
                        <a:t>- COMPLEJO PALOQUEMAO, Torre Oriental</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dot"/>
                      <a:round/>
                      <a:headEnd type="none" w="med" len="med"/>
                      <a:tailEnd type="none" w="med" len="med"/>
                    </a:lnB>
                  </a:tcPr>
                </a:tc>
                <a:tc>
                  <a:txBody>
                    <a:bodyPr/>
                    <a:lstStyle/>
                    <a:p>
                      <a:pPr algn="ctr" fontAlgn="ctr"/>
                      <a:r>
                        <a:rPr lang="es-CO" sz="800" b="0" i="0" u="none" strike="noStrike">
                          <a:solidFill>
                            <a:srgbClr val="000000"/>
                          </a:solidFill>
                          <a:effectLst/>
                          <a:latin typeface="Calibri" panose="020F0502020204030204" pitchFamily="34" charset="0"/>
                        </a:rPr>
                        <a:t>ETAPA 1</a:t>
                      </a:r>
                      <a:br>
                        <a:rPr lang="es-CO" sz="800" b="0" i="0" u="none" strike="noStrike">
                          <a:solidFill>
                            <a:srgbClr val="000000"/>
                          </a:solidFill>
                          <a:effectLst/>
                          <a:latin typeface="Calibri" panose="020F0502020204030204" pitchFamily="34" charset="0"/>
                        </a:rPr>
                      </a:br>
                      <a:r>
                        <a:rPr lang="es-CO" sz="800" b="0" i="0" u="none" strike="noStrike">
                          <a:solidFill>
                            <a:srgbClr val="000000"/>
                          </a:solidFill>
                          <a:effectLst/>
                          <a:latin typeface="Calibri" panose="020F0502020204030204" pitchFamily="34" charset="0"/>
                        </a:rPr>
                        <a:t>SUSPENDIDO</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dot"/>
                      <a:round/>
                      <a:headEnd type="none" w="med" len="med"/>
                      <a:tailEnd type="none" w="med" len="med"/>
                    </a:lnB>
                    <a:solidFill>
                      <a:srgbClr val="FFFFFF"/>
                    </a:solidFill>
                  </a:tcPr>
                </a:tc>
                <a:tc>
                  <a:txBody>
                    <a:bodyPr/>
                    <a:lstStyle/>
                    <a:p>
                      <a:pPr algn="ctr" fontAlgn="ctr"/>
                      <a:r>
                        <a:rPr lang="es-CO" sz="800" b="0" i="0" u="none" strike="noStrike">
                          <a:solidFill>
                            <a:srgbClr val="000000"/>
                          </a:solidFill>
                          <a:effectLst/>
                          <a:latin typeface="Calibri" panose="020F0502020204030204" pitchFamily="34" charset="0"/>
                        </a:rPr>
                        <a:t>11/08/2021</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dot"/>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dot"/>
                      <a:round/>
                      <a:headEnd type="none" w="med" len="med"/>
                      <a:tailEnd type="none" w="med" len="med"/>
                    </a:lnB>
                    <a:solidFill>
                      <a:srgbClr val="BDD7EE"/>
                    </a:solidFill>
                  </a:tcPr>
                </a:tc>
                <a:tc>
                  <a:txBody>
                    <a:bodyPr/>
                    <a:lstStyle/>
                    <a:p>
                      <a:pPr algn="ctr" fontAlgn="ctr"/>
                      <a:r>
                        <a:rPr lang="es-CO" sz="800" b="0" i="0" u="none" strike="noStrike">
                          <a:solidFill>
                            <a:srgbClr val="000000"/>
                          </a:solidFill>
                          <a:effectLst/>
                          <a:latin typeface="Calibri" panose="020F0502020204030204" pitchFamily="34" charset="0"/>
                        </a:rPr>
                        <a:t>80,96%</a:t>
                      </a:r>
                    </a:p>
                  </a:txBody>
                  <a:tcPr marL="0" marR="0" marT="0" marB="0" anchor="ctr">
                    <a:lnL w="6350" cap="flat" cmpd="sng" algn="ctr">
                      <a:solidFill>
                        <a:srgbClr val="000000"/>
                      </a:solidFill>
                      <a:prstDash val="dot"/>
                      <a:round/>
                      <a:headEnd type="none" w="med" len="med"/>
                      <a:tailEnd type="none" w="med" len="med"/>
                    </a:lnL>
                    <a:lnR w="6350" cap="flat" cmpd="sng" algn="ctr">
                      <a:solidFill>
                        <a:srgbClr val="000000"/>
                      </a:solidFill>
                      <a:prstDash val="dot"/>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dot"/>
                      <a:round/>
                      <a:headEnd type="none" w="med" len="med"/>
                      <a:tailEnd type="none" w="med" len="med"/>
                    </a:lnB>
                    <a:solidFill>
                      <a:srgbClr val="DDEBF7"/>
                    </a:solidFill>
                  </a:tcPr>
                </a:tc>
                <a:tc>
                  <a:txBody>
                    <a:bodyPr/>
                    <a:lstStyle/>
                    <a:p>
                      <a:pPr algn="ctr" fontAlgn="ctr"/>
                      <a:r>
                        <a:rPr lang="es-CO" sz="800" b="0" i="0" u="none" strike="noStrike">
                          <a:solidFill>
                            <a:srgbClr val="000000"/>
                          </a:solidFill>
                          <a:effectLst/>
                          <a:latin typeface="Calibri" panose="020F0502020204030204" pitchFamily="34" charset="0"/>
                        </a:rPr>
                        <a:t>72,85%</a:t>
                      </a:r>
                    </a:p>
                  </a:txBody>
                  <a:tcPr marL="0" marR="0" marT="0" marB="0" anchor="ctr">
                    <a:lnL w="6350" cap="flat" cmpd="sng" algn="ctr">
                      <a:solidFill>
                        <a:srgbClr val="000000"/>
                      </a:solidFill>
                      <a:prstDash val="dot"/>
                      <a:round/>
                      <a:headEnd type="none" w="med" len="med"/>
                      <a:tailEnd type="none" w="med" len="med"/>
                    </a:lnL>
                    <a:lnR w="6350" cap="flat" cmpd="sng" algn="ctr">
                      <a:solidFill>
                        <a:srgbClr val="000000"/>
                      </a:solidFill>
                      <a:prstDash val="dot"/>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dot"/>
                      <a:round/>
                      <a:headEnd type="none" w="med" len="med"/>
                      <a:tailEnd type="none" w="med" len="med"/>
                    </a:lnB>
                    <a:solidFill>
                      <a:srgbClr val="DDEBF7"/>
                    </a:solidFill>
                  </a:tcPr>
                </a:tc>
                <a:tc>
                  <a:txBody>
                    <a:bodyPr/>
                    <a:lstStyle/>
                    <a:p>
                      <a:pPr algn="ctr" fontAlgn="ctr"/>
                      <a:r>
                        <a:rPr lang="es-CO" sz="800" b="0" i="0" u="none" strike="noStrike">
                          <a:solidFill>
                            <a:srgbClr val="C00000"/>
                          </a:solidFill>
                          <a:effectLst/>
                          <a:latin typeface="Calibri" panose="020F0502020204030204" pitchFamily="34" charset="0"/>
                        </a:rPr>
                        <a:t>8,11%</a:t>
                      </a:r>
                    </a:p>
                  </a:txBody>
                  <a:tcPr marL="0" marR="0" marT="0" marB="0" anchor="ctr">
                    <a:lnL w="6350" cap="flat" cmpd="sng" algn="ctr">
                      <a:solidFill>
                        <a:srgbClr val="000000"/>
                      </a:solidFill>
                      <a:prstDash val="dot"/>
                      <a:round/>
                      <a:headEnd type="none" w="med" len="med"/>
                      <a:tailEnd type="none" w="med" len="med"/>
                    </a:lnL>
                    <a:lnR w="6350" cap="flat" cmpd="sng" algn="ctr">
                      <a:solidFill>
                        <a:srgbClr val="000000"/>
                      </a:solidFill>
                      <a:prstDash val="dot"/>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dot"/>
                      <a:round/>
                      <a:headEnd type="none" w="med" len="med"/>
                      <a:tailEnd type="none" w="med" len="med"/>
                    </a:lnB>
                    <a:solidFill>
                      <a:srgbClr val="DDEBF7"/>
                    </a:solidFill>
                  </a:tcPr>
                </a:tc>
                <a:tc>
                  <a:txBody>
                    <a:bodyPr/>
                    <a:lstStyle/>
                    <a:p>
                      <a:pPr algn="ctr" fontAlgn="ctr"/>
                      <a:r>
                        <a:rPr lang="es-CO" sz="800" b="0" i="0" u="none" strike="noStrike">
                          <a:solidFill>
                            <a:srgbClr val="000000"/>
                          </a:solidFill>
                          <a:effectLst/>
                          <a:latin typeface="Calibri" panose="020F0502020204030204" pitchFamily="34" charset="0"/>
                        </a:rPr>
                        <a:t>11/06/2023</a:t>
                      </a:r>
                    </a:p>
                  </a:txBody>
                  <a:tcPr marL="0" marR="0" marT="0" marB="0" anchor="ctr">
                    <a:lnL w="6350" cap="flat" cmpd="sng" algn="ctr">
                      <a:solidFill>
                        <a:srgbClr val="000000"/>
                      </a:solidFill>
                      <a:prstDash val="dot"/>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dot"/>
                      <a:round/>
                      <a:headEnd type="none" w="med" len="med"/>
                      <a:tailEnd type="none" w="med" len="med"/>
                    </a:lnB>
                    <a:solidFill>
                      <a:srgbClr val="BDD7EE"/>
                    </a:solidFill>
                  </a:tcPr>
                </a:tc>
                <a:tc>
                  <a:txBody>
                    <a:bodyPr/>
                    <a:lstStyle/>
                    <a:p>
                      <a:pPr algn="ctr" fontAlgn="ctr"/>
                      <a:r>
                        <a:rPr lang="es-CO" sz="800" b="0" i="0" u="none" strike="noStrike">
                          <a:solidFill>
                            <a:srgbClr val="000000"/>
                          </a:solidFill>
                          <a:effectLst/>
                          <a:latin typeface="Calibri" panose="020F0502020204030204" pitchFamily="34" charset="0"/>
                        </a:rPr>
                        <a:t> </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dot"/>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dot"/>
                      <a:round/>
                      <a:headEnd type="none" w="med" len="med"/>
                      <a:tailEnd type="none" w="med" len="med"/>
                    </a:lnB>
                  </a:tcPr>
                </a:tc>
                <a:tc>
                  <a:txBody>
                    <a:bodyPr/>
                    <a:lstStyle/>
                    <a:p>
                      <a:pPr algn="ctr" fontAlgn="ctr"/>
                      <a:r>
                        <a:rPr lang="es-CO" sz="800" b="0" i="0" u="none" strike="noStrike">
                          <a:solidFill>
                            <a:srgbClr val="000000"/>
                          </a:solidFill>
                          <a:effectLst/>
                          <a:latin typeface="Calibri" panose="020F0502020204030204" pitchFamily="34" charset="0"/>
                        </a:rPr>
                        <a:t> </a:t>
                      </a:r>
                    </a:p>
                  </a:txBody>
                  <a:tcPr marL="0" marR="0" marT="0" marB="0" anchor="ctr">
                    <a:lnL w="6350" cap="flat" cmpd="sng" algn="ctr">
                      <a:solidFill>
                        <a:srgbClr val="000000"/>
                      </a:solidFill>
                      <a:prstDash val="dot"/>
                      <a:round/>
                      <a:headEnd type="none" w="med" len="med"/>
                      <a:tailEnd type="none" w="med" len="med"/>
                    </a:lnL>
                    <a:lnR w="6350" cap="flat" cmpd="sng" algn="ctr">
                      <a:solidFill>
                        <a:srgbClr val="000000"/>
                      </a:solidFill>
                      <a:prstDash val="dot"/>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dot"/>
                      <a:round/>
                      <a:headEnd type="none" w="med" len="med"/>
                      <a:tailEnd type="none" w="med" len="med"/>
                    </a:lnB>
                  </a:tcPr>
                </a:tc>
                <a:tc>
                  <a:txBody>
                    <a:bodyPr/>
                    <a:lstStyle/>
                    <a:p>
                      <a:pPr algn="ctr" fontAlgn="ctr"/>
                      <a:r>
                        <a:rPr lang="es-CO" sz="800" b="0" i="0" u="none" strike="noStrike">
                          <a:solidFill>
                            <a:srgbClr val="000000"/>
                          </a:solidFill>
                          <a:effectLst/>
                          <a:latin typeface="Calibri" panose="020F0502020204030204" pitchFamily="34" charset="0"/>
                        </a:rPr>
                        <a:t> </a:t>
                      </a:r>
                    </a:p>
                  </a:txBody>
                  <a:tcPr marL="0" marR="0" marT="0" marB="0" anchor="ctr">
                    <a:lnL w="6350" cap="flat" cmpd="sng" algn="ctr">
                      <a:solidFill>
                        <a:srgbClr val="000000"/>
                      </a:solidFill>
                      <a:prstDash val="dot"/>
                      <a:round/>
                      <a:headEnd type="none" w="med" len="med"/>
                      <a:tailEnd type="none" w="med" len="med"/>
                    </a:lnL>
                    <a:lnR w="6350" cap="flat" cmpd="sng" algn="ctr">
                      <a:solidFill>
                        <a:srgbClr val="000000"/>
                      </a:solidFill>
                      <a:prstDash val="dot"/>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dot"/>
                      <a:round/>
                      <a:headEnd type="none" w="med" len="med"/>
                      <a:tailEnd type="none" w="med" len="med"/>
                    </a:lnB>
                  </a:tcPr>
                </a:tc>
                <a:tc>
                  <a:txBody>
                    <a:bodyPr/>
                    <a:lstStyle/>
                    <a:p>
                      <a:pPr algn="ctr" fontAlgn="ctr"/>
                      <a:r>
                        <a:rPr lang="es-CO" sz="800" b="0" i="0" u="none" strike="noStrike">
                          <a:solidFill>
                            <a:srgbClr val="000000"/>
                          </a:solidFill>
                          <a:effectLst/>
                          <a:latin typeface="Calibri" panose="020F0502020204030204" pitchFamily="34" charset="0"/>
                        </a:rPr>
                        <a:t> </a:t>
                      </a:r>
                    </a:p>
                  </a:txBody>
                  <a:tcPr marL="0" marR="0" marT="0" marB="0" anchor="ctr">
                    <a:lnL w="6350" cap="flat" cmpd="sng" algn="ctr">
                      <a:solidFill>
                        <a:srgbClr val="000000"/>
                      </a:solidFill>
                      <a:prstDash val="dot"/>
                      <a:round/>
                      <a:headEnd type="none" w="med" len="med"/>
                      <a:tailEnd type="none" w="med" len="med"/>
                    </a:lnL>
                    <a:lnR w="6350" cap="flat" cmpd="sng" algn="ctr">
                      <a:solidFill>
                        <a:srgbClr val="000000"/>
                      </a:solidFill>
                      <a:prstDash val="dot"/>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dot"/>
                      <a:round/>
                      <a:headEnd type="none" w="med" len="med"/>
                      <a:tailEnd type="none" w="med" len="med"/>
                    </a:lnB>
                  </a:tcPr>
                </a:tc>
                <a:tc>
                  <a:txBody>
                    <a:bodyPr/>
                    <a:lstStyle/>
                    <a:p>
                      <a:pPr algn="ctr" fontAlgn="ctr"/>
                      <a:r>
                        <a:rPr lang="es-CO" sz="800" b="0" i="0" u="none" strike="noStrike">
                          <a:solidFill>
                            <a:srgbClr val="000000"/>
                          </a:solidFill>
                          <a:effectLst/>
                          <a:latin typeface="Calibri" panose="020F0502020204030204" pitchFamily="34" charset="0"/>
                        </a:rPr>
                        <a:t> </a:t>
                      </a:r>
                    </a:p>
                  </a:txBody>
                  <a:tcPr marL="0" marR="0" marT="0" marB="0" anchor="ctr">
                    <a:lnL w="6350" cap="flat" cmpd="sng" algn="ctr">
                      <a:solidFill>
                        <a:srgbClr val="000000"/>
                      </a:solidFill>
                      <a:prstDash val="dot"/>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dot"/>
                      <a:round/>
                      <a:headEnd type="none" w="med" len="med"/>
                      <a:tailEnd type="none" w="med" len="med"/>
                    </a:lnB>
                  </a:tcPr>
                </a:tc>
                <a:tc>
                  <a:txBody>
                    <a:bodyPr/>
                    <a:lstStyle/>
                    <a:p>
                      <a:pPr algn="l" fontAlgn="ctr"/>
                      <a:r>
                        <a:rPr lang="es-MX" sz="800" b="0" i="0" u="none" strike="noStrike">
                          <a:solidFill>
                            <a:srgbClr val="000000"/>
                          </a:solidFill>
                          <a:effectLst/>
                          <a:latin typeface="Calibri" panose="020F0502020204030204" pitchFamily="34" charset="0"/>
                        </a:rPr>
                        <a:t>Suspendido desde 11 octubre 2022 hasta 13 de mayo 2023 a consecuencia de mora en observaciones por IDPC en tramite resolucion de aprobación</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B4C6E7"/>
                    </a:solidFill>
                  </a:tcPr>
                </a:tc>
                <a:extLst>
                  <a:ext uri="{0D108BD9-81ED-4DB2-BD59-A6C34878D82A}">
                    <a16:rowId xmlns:a16="http://schemas.microsoft.com/office/drawing/2014/main" val="2878625902"/>
                  </a:ext>
                </a:extLst>
              </a:tr>
              <a:tr h="399317">
                <a:tc>
                  <a:txBody>
                    <a:bodyPr/>
                    <a:lstStyle/>
                    <a:p>
                      <a:pPr algn="l" fontAlgn="ctr"/>
                      <a:r>
                        <a:rPr lang="es-CO" sz="800" b="0" i="0" u="none" strike="noStrike">
                          <a:solidFill>
                            <a:srgbClr val="000000"/>
                          </a:solidFill>
                          <a:effectLst/>
                          <a:latin typeface="Calibri" panose="020F0502020204030204" pitchFamily="34" charset="0"/>
                        </a:rPr>
                        <a:t>CALDAS</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tcPr>
                </a:tc>
                <a:tc>
                  <a:txBody>
                    <a:bodyPr/>
                    <a:lstStyle/>
                    <a:p>
                      <a:pPr algn="l" fontAlgn="ctr"/>
                      <a:r>
                        <a:rPr lang="es-CO" sz="800" b="0" i="0" u="none" strike="noStrike">
                          <a:solidFill>
                            <a:srgbClr val="000000"/>
                          </a:solidFill>
                          <a:effectLst/>
                          <a:latin typeface="Calibri" panose="020F0502020204030204" pitchFamily="34" charset="0"/>
                        </a:rPr>
                        <a:t>RECONSTRUCCION CENTRO DE RECURSOS NATURALES RENOVABLES - LA SALADA - ANTIOQUIA</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tcPr>
                </a:tc>
                <a:tc>
                  <a:txBody>
                    <a:bodyPr/>
                    <a:lstStyle/>
                    <a:p>
                      <a:pPr algn="ctr" fontAlgn="ctr"/>
                      <a:r>
                        <a:rPr lang="es-CO" sz="800" b="0" i="0" u="none" strike="noStrike">
                          <a:solidFill>
                            <a:srgbClr val="000000"/>
                          </a:solidFill>
                          <a:effectLst/>
                          <a:latin typeface="Calibri" panose="020F0502020204030204" pitchFamily="34" charset="0"/>
                        </a:rPr>
                        <a:t>ETAPA 2</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FFFFFF"/>
                    </a:solidFill>
                  </a:tcPr>
                </a:tc>
                <a:tc>
                  <a:txBody>
                    <a:bodyPr/>
                    <a:lstStyle/>
                    <a:p>
                      <a:pPr algn="ctr" fontAlgn="ctr"/>
                      <a:r>
                        <a:rPr lang="es-CO" sz="800" b="0" i="0" u="none" strike="noStrike">
                          <a:solidFill>
                            <a:srgbClr val="000000"/>
                          </a:solidFill>
                          <a:effectLst/>
                          <a:latin typeface="Calibri" panose="020F0502020204030204" pitchFamily="34" charset="0"/>
                        </a:rPr>
                        <a:t>15/06/2021</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dot"/>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9BC2E6"/>
                    </a:solidFill>
                  </a:tcPr>
                </a:tc>
                <a:tc>
                  <a:txBody>
                    <a:bodyPr/>
                    <a:lstStyle/>
                    <a:p>
                      <a:pPr algn="ctr" fontAlgn="ctr"/>
                      <a:r>
                        <a:rPr lang="es-CO" sz="800" b="0" i="0" u="none" strike="noStrike">
                          <a:solidFill>
                            <a:srgbClr val="000000"/>
                          </a:solidFill>
                          <a:effectLst/>
                          <a:latin typeface="Calibri" panose="020F0502020204030204" pitchFamily="34" charset="0"/>
                        </a:rPr>
                        <a:t>100,00%</a:t>
                      </a:r>
                    </a:p>
                  </a:txBody>
                  <a:tcPr marL="0" marR="0" marT="0" marB="0" anchor="ctr">
                    <a:lnL w="6350" cap="flat" cmpd="sng" algn="ctr">
                      <a:solidFill>
                        <a:srgbClr val="000000"/>
                      </a:solidFill>
                      <a:prstDash val="dot"/>
                      <a:round/>
                      <a:headEnd type="none" w="med" len="med"/>
                      <a:tailEnd type="none" w="med" len="med"/>
                    </a:lnL>
                    <a:lnR w="6350" cap="flat" cmpd="sng" algn="ctr">
                      <a:solidFill>
                        <a:srgbClr val="000000"/>
                      </a:solidFill>
                      <a:prstDash val="dot"/>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9BC2E6"/>
                    </a:solidFill>
                  </a:tcPr>
                </a:tc>
                <a:tc>
                  <a:txBody>
                    <a:bodyPr/>
                    <a:lstStyle/>
                    <a:p>
                      <a:pPr algn="ctr" fontAlgn="ctr"/>
                      <a:r>
                        <a:rPr lang="es-CO" sz="800" b="0" i="0" u="none" strike="noStrike">
                          <a:solidFill>
                            <a:srgbClr val="000000"/>
                          </a:solidFill>
                          <a:effectLst/>
                          <a:latin typeface="Calibri" panose="020F0502020204030204" pitchFamily="34" charset="0"/>
                        </a:rPr>
                        <a:t>100,00%</a:t>
                      </a:r>
                    </a:p>
                  </a:txBody>
                  <a:tcPr marL="0" marR="0" marT="0" marB="0" anchor="ctr">
                    <a:lnL w="6350" cap="flat" cmpd="sng" algn="ctr">
                      <a:solidFill>
                        <a:srgbClr val="000000"/>
                      </a:solidFill>
                      <a:prstDash val="dot"/>
                      <a:round/>
                      <a:headEnd type="none" w="med" len="med"/>
                      <a:tailEnd type="none" w="med" len="med"/>
                    </a:lnL>
                    <a:lnR w="6350" cap="flat" cmpd="sng" algn="ctr">
                      <a:solidFill>
                        <a:srgbClr val="000000"/>
                      </a:solidFill>
                      <a:prstDash val="dot"/>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9BC2E6"/>
                    </a:solidFill>
                  </a:tcPr>
                </a:tc>
                <a:tc>
                  <a:txBody>
                    <a:bodyPr/>
                    <a:lstStyle/>
                    <a:p>
                      <a:pPr algn="ctr" fontAlgn="ctr"/>
                      <a:r>
                        <a:rPr lang="es-CO" sz="800" b="0" i="0" u="none" strike="noStrike">
                          <a:solidFill>
                            <a:srgbClr val="000000"/>
                          </a:solidFill>
                          <a:effectLst/>
                          <a:latin typeface="Calibri" panose="020F0502020204030204" pitchFamily="34" charset="0"/>
                        </a:rPr>
                        <a:t>0,00%</a:t>
                      </a:r>
                    </a:p>
                  </a:txBody>
                  <a:tcPr marL="0" marR="0" marT="0" marB="0" anchor="ctr">
                    <a:lnL w="6350" cap="flat" cmpd="sng" algn="ctr">
                      <a:solidFill>
                        <a:srgbClr val="000000"/>
                      </a:solidFill>
                      <a:prstDash val="dot"/>
                      <a:round/>
                      <a:headEnd type="none" w="med" len="med"/>
                      <a:tailEnd type="none" w="med" len="med"/>
                    </a:lnL>
                    <a:lnR w="6350" cap="flat" cmpd="sng" algn="ctr">
                      <a:solidFill>
                        <a:srgbClr val="000000"/>
                      </a:solidFill>
                      <a:prstDash val="dot"/>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9BC2E6"/>
                    </a:solidFill>
                  </a:tcPr>
                </a:tc>
                <a:tc>
                  <a:txBody>
                    <a:bodyPr/>
                    <a:lstStyle/>
                    <a:p>
                      <a:pPr algn="ctr" fontAlgn="ctr"/>
                      <a:r>
                        <a:rPr lang="es-CO" sz="800" b="0" i="0" u="none" strike="noStrike">
                          <a:solidFill>
                            <a:srgbClr val="000000"/>
                          </a:solidFill>
                          <a:effectLst/>
                          <a:latin typeface="Calibri" panose="020F0502020204030204" pitchFamily="34" charset="0"/>
                        </a:rPr>
                        <a:t>15/12/2021</a:t>
                      </a:r>
                    </a:p>
                  </a:txBody>
                  <a:tcPr marL="0" marR="0" marT="0" marB="0" anchor="ctr">
                    <a:lnL w="6350" cap="flat" cmpd="sng" algn="ctr">
                      <a:solidFill>
                        <a:srgbClr val="000000"/>
                      </a:solidFill>
                      <a:prstDash val="dot"/>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9BC2E6"/>
                    </a:solidFill>
                  </a:tcPr>
                </a:tc>
                <a:tc>
                  <a:txBody>
                    <a:bodyPr/>
                    <a:lstStyle/>
                    <a:p>
                      <a:pPr algn="ctr" fontAlgn="ctr"/>
                      <a:r>
                        <a:rPr lang="es-CO" sz="800" b="0" i="0" u="none" strike="noStrike">
                          <a:solidFill>
                            <a:srgbClr val="000000"/>
                          </a:solidFill>
                          <a:effectLst/>
                          <a:latin typeface="Calibri" panose="020F0502020204030204" pitchFamily="34" charset="0"/>
                        </a:rPr>
                        <a:t>6/04/2022</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dot"/>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C6E0B4"/>
                    </a:solidFill>
                  </a:tcPr>
                </a:tc>
                <a:tc>
                  <a:txBody>
                    <a:bodyPr/>
                    <a:lstStyle/>
                    <a:p>
                      <a:pPr algn="ctr" fontAlgn="ctr"/>
                      <a:r>
                        <a:rPr lang="es-CO" sz="800" b="0" i="0" u="none" strike="noStrike">
                          <a:solidFill>
                            <a:srgbClr val="000000"/>
                          </a:solidFill>
                          <a:effectLst/>
                          <a:latin typeface="Calibri" panose="020F0502020204030204" pitchFamily="34" charset="0"/>
                        </a:rPr>
                        <a:t>96,39%</a:t>
                      </a:r>
                    </a:p>
                  </a:txBody>
                  <a:tcPr marL="0" marR="0" marT="0" marB="0" anchor="ctr">
                    <a:lnL w="6350" cap="flat" cmpd="sng" algn="ctr">
                      <a:solidFill>
                        <a:srgbClr val="000000"/>
                      </a:solidFill>
                      <a:prstDash val="dot"/>
                      <a:round/>
                      <a:headEnd type="none" w="med" len="med"/>
                      <a:tailEnd type="none" w="med" len="med"/>
                    </a:lnL>
                    <a:lnR w="6350" cap="flat" cmpd="sng" algn="ctr">
                      <a:solidFill>
                        <a:srgbClr val="000000"/>
                      </a:solidFill>
                      <a:prstDash val="dot"/>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E2EFDA"/>
                    </a:solidFill>
                  </a:tcPr>
                </a:tc>
                <a:tc>
                  <a:txBody>
                    <a:bodyPr/>
                    <a:lstStyle/>
                    <a:p>
                      <a:pPr algn="ctr" fontAlgn="ctr"/>
                      <a:r>
                        <a:rPr lang="es-CO" sz="800" b="0" i="0" u="none" strike="noStrike">
                          <a:solidFill>
                            <a:srgbClr val="000000"/>
                          </a:solidFill>
                          <a:effectLst/>
                          <a:latin typeface="Calibri" panose="020F0502020204030204" pitchFamily="34" charset="0"/>
                        </a:rPr>
                        <a:t>74,85%</a:t>
                      </a:r>
                    </a:p>
                  </a:txBody>
                  <a:tcPr marL="0" marR="0" marT="0" marB="0" anchor="ctr">
                    <a:lnL w="6350" cap="flat" cmpd="sng" algn="ctr">
                      <a:solidFill>
                        <a:srgbClr val="000000"/>
                      </a:solidFill>
                      <a:prstDash val="dot"/>
                      <a:round/>
                      <a:headEnd type="none" w="med" len="med"/>
                      <a:tailEnd type="none" w="med" len="med"/>
                    </a:lnL>
                    <a:lnR w="6350" cap="flat" cmpd="sng" algn="ctr">
                      <a:solidFill>
                        <a:srgbClr val="000000"/>
                      </a:solidFill>
                      <a:prstDash val="dot"/>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E2EFDA"/>
                    </a:solidFill>
                  </a:tcPr>
                </a:tc>
                <a:tc>
                  <a:txBody>
                    <a:bodyPr/>
                    <a:lstStyle/>
                    <a:p>
                      <a:pPr algn="ctr" fontAlgn="ctr"/>
                      <a:r>
                        <a:rPr lang="es-CO" sz="800" b="0" i="0" u="none" strike="noStrike">
                          <a:solidFill>
                            <a:srgbClr val="C00000"/>
                          </a:solidFill>
                          <a:effectLst/>
                          <a:latin typeface="Calibri" panose="020F0502020204030204" pitchFamily="34" charset="0"/>
                        </a:rPr>
                        <a:t>-21,54%</a:t>
                      </a:r>
                    </a:p>
                  </a:txBody>
                  <a:tcPr marL="0" marR="0" marT="0" marB="0" anchor="ctr">
                    <a:lnL w="6350" cap="flat" cmpd="sng" algn="ctr">
                      <a:solidFill>
                        <a:srgbClr val="000000"/>
                      </a:solidFill>
                      <a:prstDash val="dot"/>
                      <a:round/>
                      <a:headEnd type="none" w="med" len="med"/>
                      <a:tailEnd type="none" w="med" len="med"/>
                    </a:lnL>
                    <a:lnR w="6350" cap="flat" cmpd="sng" algn="ctr">
                      <a:solidFill>
                        <a:srgbClr val="000000"/>
                      </a:solidFill>
                      <a:prstDash val="dot"/>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E2EFDA"/>
                    </a:solidFill>
                  </a:tcPr>
                </a:tc>
                <a:tc>
                  <a:txBody>
                    <a:bodyPr/>
                    <a:lstStyle/>
                    <a:p>
                      <a:pPr algn="ctr" fontAlgn="ctr"/>
                      <a:r>
                        <a:rPr lang="es-CO" sz="800" b="0" i="0" u="none" strike="noStrike">
                          <a:solidFill>
                            <a:srgbClr val="000000"/>
                          </a:solidFill>
                          <a:effectLst/>
                          <a:latin typeface="Calibri" panose="020F0502020204030204" pitchFamily="34" charset="0"/>
                        </a:rPr>
                        <a:t>1/04/2023</a:t>
                      </a:r>
                    </a:p>
                  </a:txBody>
                  <a:tcPr marL="0" marR="0" marT="0" marB="0" anchor="ctr">
                    <a:lnL w="6350" cap="flat" cmpd="sng" algn="ctr">
                      <a:solidFill>
                        <a:srgbClr val="000000"/>
                      </a:solidFill>
                      <a:prstDash val="dot"/>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C6E0B4"/>
                    </a:solidFill>
                  </a:tcPr>
                </a:tc>
                <a:tc>
                  <a:txBody>
                    <a:bodyPr/>
                    <a:lstStyle/>
                    <a:p>
                      <a:pPr algn="l" fontAlgn="ctr"/>
                      <a:r>
                        <a:rPr lang="es-MX" sz="800" b="0" i="0" u="none" strike="noStrike">
                          <a:solidFill>
                            <a:srgbClr val="000000"/>
                          </a:solidFill>
                          <a:effectLst/>
                          <a:latin typeface="Calibri" panose="020F0502020204030204" pitchFamily="34" charset="0"/>
                        </a:rPr>
                        <a:t>En ejecución Etapa 2 – Reforzamiento de Estructuctura recuperacion de mamposteria y pisos - Inicio de acabados</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E2EFDA"/>
                    </a:solidFill>
                  </a:tcPr>
                </a:tc>
                <a:extLst>
                  <a:ext uri="{0D108BD9-81ED-4DB2-BD59-A6C34878D82A}">
                    <a16:rowId xmlns:a16="http://schemas.microsoft.com/office/drawing/2014/main" val="3898035795"/>
                  </a:ext>
                </a:extLst>
              </a:tr>
              <a:tr h="266212">
                <a:tc>
                  <a:txBody>
                    <a:bodyPr/>
                    <a:lstStyle/>
                    <a:p>
                      <a:pPr algn="l" fontAlgn="ctr"/>
                      <a:r>
                        <a:rPr lang="es-CO" sz="800" b="0" i="0" u="none" strike="noStrike">
                          <a:solidFill>
                            <a:srgbClr val="000000"/>
                          </a:solidFill>
                          <a:effectLst/>
                          <a:latin typeface="Calibri" panose="020F0502020204030204" pitchFamily="34" charset="0"/>
                        </a:rPr>
                        <a:t>GIRON</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tcPr>
                </a:tc>
                <a:tc>
                  <a:txBody>
                    <a:bodyPr/>
                    <a:lstStyle/>
                    <a:p>
                      <a:pPr algn="l" fontAlgn="ctr"/>
                      <a:r>
                        <a:rPr lang="es-CO" sz="800" b="0" i="0" u="none" strike="noStrike">
                          <a:solidFill>
                            <a:srgbClr val="000000"/>
                          </a:solidFill>
                          <a:effectLst/>
                          <a:latin typeface="Calibri" panose="020F0502020204030204" pitchFamily="34" charset="0"/>
                        </a:rPr>
                        <a:t>CENTRO INTEGRAL DE MANTENIMIENTO INTEGRAL - GIRON - SANTANDER</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tcPr>
                </a:tc>
                <a:tc>
                  <a:txBody>
                    <a:bodyPr/>
                    <a:lstStyle/>
                    <a:p>
                      <a:pPr algn="ctr" fontAlgn="ctr"/>
                      <a:r>
                        <a:rPr lang="es-CO" sz="800" b="0" i="0" u="none" strike="noStrike">
                          <a:solidFill>
                            <a:srgbClr val="000000"/>
                          </a:solidFill>
                          <a:effectLst/>
                          <a:latin typeface="Calibri" panose="020F0502020204030204" pitchFamily="34" charset="0"/>
                        </a:rPr>
                        <a:t>ETAPA 1</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FFFFFF"/>
                    </a:solidFill>
                  </a:tcPr>
                </a:tc>
                <a:tc>
                  <a:txBody>
                    <a:bodyPr/>
                    <a:lstStyle/>
                    <a:p>
                      <a:pPr algn="ctr" fontAlgn="ctr"/>
                      <a:r>
                        <a:rPr lang="es-CO" sz="800" b="0" i="0" u="none" strike="noStrike">
                          <a:solidFill>
                            <a:srgbClr val="000000"/>
                          </a:solidFill>
                          <a:effectLst/>
                          <a:latin typeface="Calibri" panose="020F0502020204030204" pitchFamily="34" charset="0"/>
                        </a:rPr>
                        <a:t>9/08/2021</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dot"/>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9BC2E6"/>
                    </a:solidFill>
                  </a:tcPr>
                </a:tc>
                <a:tc>
                  <a:txBody>
                    <a:bodyPr/>
                    <a:lstStyle/>
                    <a:p>
                      <a:pPr algn="ctr" fontAlgn="ctr"/>
                      <a:r>
                        <a:rPr lang="es-CO" sz="800" b="0" i="0" u="none" strike="noStrike">
                          <a:solidFill>
                            <a:srgbClr val="000000"/>
                          </a:solidFill>
                          <a:effectLst/>
                          <a:latin typeface="Calibri" panose="020F0502020204030204" pitchFamily="34" charset="0"/>
                        </a:rPr>
                        <a:t>100,00%</a:t>
                      </a:r>
                    </a:p>
                  </a:txBody>
                  <a:tcPr marL="0" marR="0" marT="0" marB="0" anchor="ctr">
                    <a:lnL w="6350" cap="flat" cmpd="sng" algn="ctr">
                      <a:solidFill>
                        <a:srgbClr val="000000"/>
                      </a:solidFill>
                      <a:prstDash val="dot"/>
                      <a:round/>
                      <a:headEnd type="none" w="med" len="med"/>
                      <a:tailEnd type="none" w="med" len="med"/>
                    </a:lnL>
                    <a:lnR w="6350" cap="flat" cmpd="sng" algn="ctr">
                      <a:solidFill>
                        <a:srgbClr val="000000"/>
                      </a:solidFill>
                      <a:prstDash val="dot"/>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9BC2E6"/>
                    </a:solidFill>
                  </a:tcPr>
                </a:tc>
                <a:tc>
                  <a:txBody>
                    <a:bodyPr/>
                    <a:lstStyle/>
                    <a:p>
                      <a:pPr algn="ctr" fontAlgn="ctr"/>
                      <a:r>
                        <a:rPr lang="es-CO" sz="800" b="0" i="0" u="none" strike="noStrike">
                          <a:solidFill>
                            <a:srgbClr val="000000"/>
                          </a:solidFill>
                          <a:effectLst/>
                          <a:latin typeface="Calibri" panose="020F0502020204030204" pitchFamily="34" charset="0"/>
                        </a:rPr>
                        <a:t>100,00%</a:t>
                      </a:r>
                    </a:p>
                  </a:txBody>
                  <a:tcPr marL="0" marR="0" marT="0" marB="0" anchor="ctr">
                    <a:lnL w="6350" cap="flat" cmpd="sng" algn="ctr">
                      <a:solidFill>
                        <a:srgbClr val="000000"/>
                      </a:solidFill>
                      <a:prstDash val="dot"/>
                      <a:round/>
                      <a:headEnd type="none" w="med" len="med"/>
                      <a:tailEnd type="none" w="med" len="med"/>
                    </a:lnL>
                    <a:lnR w="6350" cap="flat" cmpd="sng" algn="ctr">
                      <a:solidFill>
                        <a:srgbClr val="000000"/>
                      </a:solidFill>
                      <a:prstDash val="dot"/>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9BC2E6"/>
                    </a:solidFill>
                  </a:tcPr>
                </a:tc>
                <a:tc>
                  <a:txBody>
                    <a:bodyPr/>
                    <a:lstStyle/>
                    <a:p>
                      <a:pPr algn="ctr" fontAlgn="ctr"/>
                      <a:r>
                        <a:rPr lang="es-CO" sz="800" b="0" i="0" u="none" strike="noStrike">
                          <a:solidFill>
                            <a:srgbClr val="000000"/>
                          </a:solidFill>
                          <a:effectLst/>
                          <a:latin typeface="Calibri" panose="020F0502020204030204" pitchFamily="34" charset="0"/>
                        </a:rPr>
                        <a:t>0,00%</a:t>
                      </a:r>
                    </a:p>
                  </a:txBody>
                  <a:tcPr marL="0" marR="0" marT="0" marB="0" anchor="ctr">
                    <a:lnL w="6350" cap="flat" cmpd="sng" algn="ctr">
                      <a:solidFill>
                        <a:srgbClr val="000000"/>
                      </a:solidFill>
                      <a:prstDash val="dot"/>
                      <a:round/>
                      <a:headEnd type="none" w="med" len="med"/>
                      <a:tailEnd type="none" w="med" len="med"/>
                    </a:lnL>
                    <a:lnR w="6350" cap="flat" cmpd="sng" algn="ctr">
                      <a:solidFill>
                        <a:srgbClr val="000000"/>
                      </a:solidFill>
                      <a:prstDash val="dot"/>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9BC2E6"/>
                    </a:solidFill>
                  </a:tcPr>
                </a:tc>
                <a:tc>
                  <a:txBody>
                    <a:bodyPr/>
                    <a:lstStyle/>
                    <a:p>
                      <a:pPr algn="ctr" fontAlgn="ctr"/>
                      <a:r>
                        <a:rPr lang="es-CO" sz="800" b="0" i="0" u="none" strike="noStrike">
                          <a:solidFill>
                            <a:srgbClr val="000000"/>
                          </a:solidFill>
                          <a:effectLst/>
                          <a:latin typeface="Calibri" panose="020F0502020204030204" pitchFamily="34" charset="0"/>
                        </a:rPr>
                        <a:t>9/03/2022</a:t>
                      </a:r>
                    </a:p>
                  </a:txBody>
                  <a:tcPr marL="0" marR="0" marT="0" marB="0" anchor="ctr">
                    <a:lnL w="6350" cap="flat" cmpd="sng" algn="ctr">
                      <a:solidFill>
                        <a:srgbClr val="000000"/>
                      </a:solidFill>
                      <a:prstDash val="dot"/>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9BC2E6"/>
                    </a:solidFill>
                  </a:tcPr>
                </a:tc>
                <a:tc>
                  <a:txBody>
                    <a:bodyPr/>
                    <a:lstStyle/>
                    <a:p>
                      <a:pPr algn="ctr" fontAlgn="ctr"/>
                      <a:r>
                        <a:rPr lang="es-CO" sz="800" b="0" i="0" u="none" strike="noStrike">
                          <a:solidFill>
                            <a:srgbClr val="000000"/>
                          </a:solidFill>
                          <a:effectLst/>
                          <a:latin typeface="Calibri" panose="020F0502020204030204" pitchFamily="34" charset="0"/>
                        </a:rPr>
                        <a:t> </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dot"/>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A9D08E"/>
                    </a:solidFill>
                  </a:tcPr>
                </a:tc>
                <a:tc>
                  <a:txBody>
                    <a:bodyPr/>
                    <a:lstStyle/>
                    <a:p>
                      <a:pPr algn="ctr" fontAlgn="ctr"/>
                      <a:r>
                        <a:rPr lang="es-CO" sz="800" b="0" i="0" u="none" strike="noStrike">
                          <a:solidFill>
                            <a:srgbClr val="000000"/>
                          </a:solidFill>
                          <a:effectLst/>
                          <a:latin typeface="Calibri" panose="020F0502020204030204" pitchFamily="34" charset="0"/>
                        </a:rPr>
                        <a:t>0,00%</a:t>
                      </a:r>
                    </a:p>
                  </a:txBody>
                  <a:tcPr marL="0" marR="0" marT="0" marB="0" anchor="ctr">
                    <a:lnL w="6350" cap="flat" cmpd="sng" algn="ctr">
                      <a:solidFill>
                        <a:srgbClr val="000000"/>
                      </a:solidFill>
                      <a:prstDash val="dot"/>
                      <a:round/>
                      <a:headEnd type="none" w="med" len="med"/>
                      <a:tailEnd type="none" w="med" len="med"/>
                    </a:lnL>
                    <a:lnR w="6350" cap="flat" cmpd="sng" algn="ctr">
                      <a:solidFill>
                        <a:srgbClr val="000000"/>
                      </a:solidFill>
                      <a:prstDash val="dot"/>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A9D08E"/>
                    </a:solidFill>
                  </a:tcPr>
                </a:tc>
                <a:tc>
                  <a:txBody>
                    <a:bodyPr/>
                    <a:lstStyle/>
                    <a:p>
                      <a:pPr algn="ctr" fontAlgn="ctr"/>
                      <a:r>
                        <a:rPr lang="es-CO" sz="800" b="0" i="0" u="none" strike="noStrike">
                          <a:solidFill>
                            <a:srgbClr val="000000"/>
                          </a:solidFill>
                          <a:effectLst/>
                          <a:latin typeface="Calibri" panose="020F0502020204030204" pitchFamily="34" charset="0"/>
                        </a:rPr>
                        <a:t>0,00%</a:t>
                      </a:r>
                    </a:p>
                  </a:txBody>
                  <a:tcPr marL="0" marR="0" marT="0" marB="0" anchor="ctr">
                    <a:lnL w="6350" cap="flat" cmpd="sng" algn="ctr">
                      <a:solidFill>
                        <a:srgbClr val="000000"/>
                      </a:solidFill>
                      <a:prstDash val="dot"/>
                      <a:round/>
                      <a:headEnd type="none" w="med" len="med"/>
                      <a:tailEnd type="none" w="med" len="med"/>
                    </a:lnL>
                    <a:lnR w="6350" cap="flat" cmpd="sng" algn="ctr">
                      <a:solidFill>
                        <a:srgbClr val="000000"/>
                      </a:solidFill>
                      <a:prstDash val="dot"/>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A9D08E"/>
                    </a:solidFill>
                  </a:tcPr>
                </a:tc>
                <a:tc>
                  <a:txBody>
                    <a:bodyPr/>
                    <a:lstStyle/>
                    <a:p>
                      <a:pPr algn="ctr" fontAlgn="ctr"/>
                      <a:r>
                        <a:rPr lang="es-CO" sz="800" b="0" i="0" u="none" strike="noStrike">
                          <a:solidFill>
                            <a:srgbClr val="000000"/>
                          </a:solidFill>
                          <a:effectLst/>
                          <a:latin typeface="Calibri" panose="020F0502020204030204" pitchFamily="34" charset="0"/>
                        </a:rPr>
                        <a:t>0,00%</a:t>
                      </a:r>
                    </a:p>
                  </a:txBody>
                  <a:tcPr marL="0" marR="0" marT="0" marB="0" anchor="ctr">
                    <a:lnL w="6350" cap="flat" cmpd="sng" algn="ctr">
                      <a:solidFill>
                        <a:srgbClr val="000000"/>
                      </a:solidFill>
                      <a:prstDash val="dot"/>
                      <a:round/>
                      <a:headEnd type="none" w="med" len="med"/>
                      <a:tailEnd type="none" w="med" len="med"/>
                    </a:lnL>
                    <a:lnR w="6350" cap="flat" cmpd="sng" algn="ctr">
                      <a:solidFill>
                        <a:srgbClr val="000000"/>
                      </a:solidFill>
                      <a:prstDash val="dot"/>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A9D08E"/>
                    </a:solidFill>
                  </a:tcPr>
                </a:tc>
                <a:tc>
                  <a:txBody>
                    <a:bodyPr/>
                    <a:lstStyle/>
                    <a:p>
                      <a:pPr algn="ctr" fontAlgn="ctr"/>
                      <a:r>
                        <a:rPr lang="es-CO" sz="800" b="0" i="0" u="none" strike="noStrike">
                          <a:solidFill>
                            <a:srgbClr val="000000"/>
                          </a:solidFill>
                          <a:effectLst/>
                          <a:latin typeface="Calibri" panose="020F0502020204030204" pitchFamily="34" charset="0"/>
                        </a:rPr>
                        <a:t> </a:t>
                      </a:r>
                    </a:p>
                  </a:txBody>
                  <a:tcPr marL="0" marR="0" marT="0" marB="0" anchor="ctr">
                    <a:lnL w="6350" cap="flat" cmpd="sng" algn="ctr">
                      <a:solidFill>
                        <a:srgbClr val="000000"/>
                      </a:solidFill>
                      <a:prstDash val="dot"/>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A9D08E"/>
                    </a:solidFill>
                  </a:tcPr>
                </a:tc>
                <a:tc>
                  <a:txBody>
                    <a:bodyPr/>
                    <a:lstStyle/>
                    <a:p>
                      <a:pPr algn="l" fontAlgn="ctr"/>
                      <a:r>
                        <a:rPr lang="es-CO" sz="800" b="0" i="0" u="none" strike="noStrike">
                          <a:solidFill>
                            <a:srgbClr val="000000"/>
                          </a:solidFill>
                          <a:effectLst/>
                          <a:latin typeface="Calibri" panose="020F0502020204030204" pitchFamily="34" charset="0"/>
                        </a:rPr>
                        <a:t>ENTREGADO - En Liquidacion </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C6E0B4"/>
                    </a:solidFill>
                  </a:tcPr>
                </a:tc>
                <a:extLst>
                  <a:ext uri="{0D108BD9-81ED-4DB2-BD59-A6C34878D82A}">
                    <a16:rowId xmlns:a16="http://schemas.microsoft.com/office/drawing/2014/main" val="2314668188"/>
                  </a:ext>
                </a:extLst>
              </a:tr>
              <a:tr h="532423">
                <a:tc>
                  <a:txBody>
                    <a:bodyPr/>
                    <a:lstStyle/>
                    <a:p>
                      <a:pPr algn="l" fontAlgn="ctr"/>
                      <a:r>
                        <a:rPr lang="es-CO" sz="800" b="0" i="0" u="none" strike="noStrike">
                          <a:solidFill>
                            <a:srgbClr val="000000"/>
                          </a:solidFill>
                          <a:effectLst/>
                          <a:latin typeface="Calibri" panose="020F0502020204030204" pitchFamily="34" charset="0"/>
                        </a:rPr>
                        <a:t>CALI</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tcPr>
                </a:tc>
                <a:tc>
                  <a:txBody>
                    <a:bodyPr/>
                    <a:lstStyle/>
                    <a:p>
                      <a:pPr algn="l" fontAlgn="ctr"/>
                      <a:r>
                        <a:rPr lang="es-CO" sz="800" b="0" i="0" u="none" strike="noStrike">
                          <a:solidFill>
                            <a:srgbClr val="000000"/>
                          </a:solidFill>
                          <a:effectLst/>
                          <a:latin typeface="Calibri" panose="020F0502020204030204" pitchFamily="34" charset="0"/>
                        </a:rPr>
                        <a:t>COMPLEJO - SALOMIA - VALLE </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tcPr>
                </a:tc>
                <a:tc>
                  <a:txBody>
                    <a:bodyPr/>
                    <a:lstStyle/>
                    <a:p>
                      <a:pPr algn="ctr" fontAlgn="ctr"/>
                      <a:r>
                        <a:rPr lang="es-CO" sz="800" b="0" i="0" u="none" strike="noStrike">
                          <a:solidFill>
                            <a:srgbClr val="000000"/>
                          </a:solidFill>
                          <a:effectLst/>
                          <a:latin typeface="Calibri" panose="020F0502020204030204" pitchFamily="34" charset="0"/>
                        </a:rPr>
                        <a:t>ETAPA 1</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FFFFFF"/>
                    </a:solidFill>
                  </a:tcPr>
                </a:tc>
                <a:tc>
                  <a:txBody>
                    <a:bodyPr/>
                    <a:lstStyle/>
                    <a:p>
                      <a:pPr algn="ctr" fontAlgn="ctr"/>
                      <a:r>
                        <a:rPr lang="es-CO" sz="800" b="0" i="0" u="none" strike="noStrike">
                          <a:solidFill>
                            <a:srgbClr val="000000"/>
                          </a:solidFill>
                          <a:effectLst/>
                          <a:latin typeface="Calibri" panose="020F0502020204030204" pitchFamily="34" charset="0"/>
                        </a:rPr>
                        <a:t>9/08/2021</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dot"/>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BDD7EE"/>
                    </a:solidFill>
                  </a:tcPr>
                </a:tc>
                <a:tc>
                  <a:txBody>
                    <a:bodyPr/>
                    <a:lstStyle/>
                    <a:p>
                      <a:pPr algn="ctr" fontAlgn="ctr"/>
                      <a:r>
                        <a:rPr lang="es-CO" sz="800" b="0" i="0" u="none" strike="noStrike">
                          <a:solidFill>
                            <a:srgbClr val="000000"/>
                          </a:solidFill>
                          <a:effectLst/>
                          <a:latin typeface="Calibri" panose="020F0502020204030204" pitchFamily="34" charset="0"/>
                        </a:rPr>
                        <a:t>100,00%</a:t>
                      </a:r>
                    </a:p>
                  </a:txBody>
                  <a:tcPr marL="0" marR="0" marT="0" marB="0" anchor="ctr">
                    <a:lnL w="6350" cap="flat" cmpd="sng" algn="ctr">
                      <a:solidFill>
                        <a:srgbClr val="000000"/>
                      </a:solidFill>
                      <a:prstDash val="dot"/>
                      <a:round/>
                      <a:headEnd type="none" w="med" len="med"/>
                      <a:tailEnd type="none" w="med" len="med"/>
                    </a:lnL>
                    <a:lnR w="6350" cap="flat" cmpd="sng" algn="ctr">
                      <a:solidFill>
                        <a:srgbClr val="000000"/>
                      </a:solidFill>
                      <a:prstDash val="dot"/>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DDEBF7"/>
                    </a:solidFill>
                  </a:tcPr>
                </a:tc>
                <a:tc>
                  <a:txBody>
                    <a:bodyPr/>
                    <a:lstStyle/>
                    <a:p>
                      <a:pPr algn="ctr" fontAlgn="ctr"/>
                      <a:r>
                        <a:rPr lang="es-CO" sz="800" b="0" i="0" u="none" strike="noStrike">
                          <a:solidFill>
                            <a:srgbClr val="000000"/>
                          </a:solidFill>
                          <a:effectLst/>
                          <a:latin typeface="Calibri" panose="020F0502020204030204" pitchFamily="34" charset="0"/>
                        </a:rPr>
                        <a:t>98,17%</a:t>
                      </a:r>
                    </a:p>
                  </a:txBody>
                  <a:tcPr marL="0" marR="0" marT="0" marB="0" anchor="ctr">
                    <a:lnL w="6350" cap="flat" cmpd="sng" algn="ctr">
                      <a:solidFill>
                        <a:srgbClr val="000000"/>
                      </a:solidFill>
                      <a:prstDash val="dot"/>
                      <a:round/>
                      <a:headEnd type="none" w="med" len="med"/>
                      <a:tailEnd type="none" w="med" len="med"/>
                    </a:lnL>
                    <a:lnR w="6350" cap="flat" cmpd="sng" algn="ctr">
                      <a:solidFill>
                        <a:srgbClr val="000000"/>
                      </a:solidFill>
                      <a:prstDash val="dot"/>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DDEBF7"/>
                    </a:solidFill>
                  </a:tcPr>
                </a:tc>
                <a:tc>
                  <a:txBody>
                    <a:bodyPr/>
                    <a:lstStyle/>
                    <a:p>
                      <a:pPr algn="ctr" fontAlgn="ctr"/>
                      <a:r>
                        <a:rPr lang="es-CO" sz="800" b="0" i="0" u="none" strike="noStrike">
                          <a:solidFill>
                            <a:srgbClr val="C00000"/>
                          </a:solidFill>
                          <a:effectLst/>
                          <a:latin typeface="Calibri" panose="020F0502020204030204" pitchFamily="34" charset="0"/>
                        </a:rPr>
                        <a:t>1,83%</a:t>
                      </a:r>
                    </a:p>
                  </a:txBody>
                  <a:tcPr marL="0" marR="0" marT="0" marB="0" anchor="ctr">
                    <a:lnL w="6350" cap="flat" cmpd="sng" algn="ctr">
                      <a:solidFill>
                        <a:srgbClr val="000000"/>
                      </a:solidFill>
                      <a:prstDash val="dot"/>
                      <a:round/>
                      <a:headEnd type="none" w="med" len="med"/>
                      <a:tailEnd type="none" w="med" len="med"/>
                    </a:lnL>
                    <a:lnR w="6350" cap="flat" cmpd="sng" algn="ctr">
                      <a:solidFill>
                        <a:srgbClr val="000000"/>
                      </a:solidFill>
                      <a:prstDash val="dot"/>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DDEBF7"/>
                    </a:solidFill>
                  </a:tcPr>
                </a:tc>
                <a:tc>
                  <a:txBody>
                    <a:bodyPr/>
                    <a:lstStyle/>
                    <a:p>
                      <a:pPr algn="ctr" fontAlgn="ctr"/>
                      <a:r>
                        <a:rPr lang="es-CO" sz="800" b="0" i="0" u="none" strike="noStrike">
                          <a:solidFill>
                            <a:srgbClr val="000000"/>
                          </a:solidFill>
                          <a:effectLst/>
                          <a:latin typeface="Calibri" panose="020F0502020204030204" pitchFamily="34" charset="0"/>
                        </a:rPr>
                        <a:t>24/02/2023</a:t>
                      </a:r>
                    </a:p>
                  </a:txBody>
                  <a:tcPr marL="0" marR="0" marT="0" marB="0" anchor="ctr">
                    <a:lnL w="6350" cap="flat" cmpd="sng" algn="ctr">
                      <a:solidFill>
                        <a:srgbClr val="000000"/>
                      </a:solidFill>
                      <a:prstDash val="dot"/>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BDD7EE"/>
                    </a:solidFill>
                  </a:tcPr>
                </a:tc>
                <a:tc>
                  <a:txBody>
                    <a:bodyPr/>
                    <a:lstStyle/>
                    <a:p>
                      <a:pPr algn="ctr" fontAlgn="ctr"/>
                      <a:r>
                        <a:rPr lang="es-CO" sz="800" b="0" i="0" u="none" strike="noStrike">
                          <a:solidFill>
                            <a:srgbClr val="000000"/>
                          </a:solidFill>
                          <a:effectLst/>
                          <a:latin typeface="Calibri" panose="020F0502020204030204" pitchFamily="34" charset="0"/>
                        </a:rPr>
                        <a:t> </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dot"/>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tcPr>
                </a:tc>
                <a:tc>
                  <a:txBody>
                    <a:bodyPr/>
                    <a:lstStyle/>
                    <a:p>
                      <a:pPr algn="ctr" fontAlgn="ctr"/>
                      <a:r>
                        <a:rPr lang="es-CO" sz="800" b="0" i="0" u="none" strike="noStrike">
                          <a:solidFill>
                            <a:srgbClr val="000000"/>
                          </a:solidFill>
                          <a:effectLst/>
                          <a:latin typeface="Calibri" panose="020F0502020204030204" pitchFamily="34" charset="0"/>
                        </a:rPr>
                        <a:t> </a:t>
                      </a:r>
                    </a:p>
                  </a:txBody>
                  <a:tcPr marL="0" marR="0" marT="0" marB="0" anchor="ctr">
                    <a:lnL w="6350" cap="flat" cmpd="sng" algn="ctr">
                      <a:solidFill>
                        <a:srgbClr val="000000"/>
                      </a:solidFill>
                      <a:prstDash val="dot"/>
                      <a:round/>
                      <a:headEnd type="none" w="med" len="med"/>
                      <a:tailEnd type="none" w="med" len="med"/>
                    </a:lnL>
                    <a:lnR w="6350" cap="flat" cmpd="sng" algn="ctr">
                      <a:solidFill>
                        <a:srgbClr val="000000"/>
                      </a:solidFill>
                      <a:prstDash val="dot"/>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tcPr>
                </a:tc>
                <a:tc>
                  <a:txBody>
                    <a:bodyPr/>
                    <a:lstStyle/>
                    <a:p>
                      <a:pPr algn="ctr" fontAlgn="ctr"/>
                      <a:r>
                        <a:rPr lang="es-CO" sz="800" b="0" i="0" u="none" strike="noStrike">
                          <a:solidFill>
                            <a:srgbClr val="000000"/>
                          </a:solidFill>
                          <a:effectLst/>
                          <a:latin typeface="Calibri" panose="020F0502020204030204" pitchFamily="34" charset="0"/>
                        </a:rPr>
                        <a:t> </a:t>
                      </a:r>
                    </a:p>
                  </a:txBody>
                  <a:tcPr marL="0" marR="0" marT="0" marB="0" anchor="ctr">
                    <a:lnL w="6350" cap="flat" cmpd="sng" algn="ctr">
                      <a:solidFill>
                        <a:srgbClr val="000000"/>
                      </a:solidFill>
                      <a:prstDash val="dot"/>
                      <a:round/>
                      <a:headEnd type="none" w="med" len="med"/>
                      <a:tailEnd type="none" w="med" len="med"/>
                    </a:lnL>
                    <a:lnR w="6350" cap="flat" cmpd="sng" algn="ctr">
                      <a:solidFill>
                        <a:srgbClr val="000000"/>
                      </a:solidFill>
                      <a:prstDash val="dot"/>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tcPr>
                </a:tc>
                <a:tc>
                  <a:txBody>
                    <a:bodyPr/>
                    <a:lstStyle/>
                    <a:p>
                      <a:pPr algn="ctr" fontAlgn="ctr"/>
                      <a:r>
                        <a:rPr lang="es-CO" sz="800" b="0" i="0" u="none" strike="noStrike">
                          <a:solidFill>
                            <a:srgbClr val="000000"/>
                          </a:solidFill>
                          <a:effectLst/>
                          <a:latin typeface="Calibri" panose="020F0502020204030204" pitchFamily="34" charset="0"/>
                        </a:rPr>
                        <a:t> </a:t>
                      </a:r>
                    </a:p>
                  </a:txBody>
                  <a:tcPr marL="0" marR="0" marT="0" marB="0" anchor="ctr">
                    <a:lnL w="6350" cap="flat" cmpd="sng" algn="ctr">
                      <a:solidFill>
                        <a:srgbClr val="000000"/>
                      </a:solidFill>
                      <a:prstDash val="dot"/>
                      <a:round/>
                      <a:headEnd type="none" w="med" len="med"/>
                      <a:tailEnd type="none" w="med" len="med"/>
                    </a:lnL>
                    <a:lnR w="6350" cap="flat" cmpd="sng" algn="ctr">
                      <a:solidFill>
                        <a:srgbClr val="000000"/>
                      </a:solidFill>
                      <a:prstDash val="dot"/>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tcPr>
                </a:tc>
                <a:tc>
                  <a:txBody>
                    <a:bodyPr/>
                    <a:lstStyle/>
                    <a:p>
                      <a:pPr algn="ctr" fontAlgn="ctr"/>
                      <a:r>
                        <a:rPr lang="es-CO" sz="800" b="0" i="0" u="none" strike="noStrike">
                          <a:solidFill>
                            <a:srgbClr val="000000"/>
                          </a:solidFill>
                          <a:effectLst/>
                          <a:latin typeface="Calibri" panose="020F0502020204030204" pitchFamily="34" charset="0"/>
                        </a:rPr>
                        <a:t> </a:t>
                      </a:r>
                    </a:p>
                  </a:txBody>
                  <a:tcPr marL="0" marR="0" marT="0" marB="0" anchor="ctr">
                    <a:lnL w="6350" cap="flat" cmpd="sng" algn="ctr">
                      <a:solidFill>
                        <a:srgbClr val="000000"/>
                      </a:solidFill>
                      <a:prstDash val="dot"/>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tcPr>
                </a:tc>
                <a:tc>
                  <a:txBody>
                    <a:bodyPr/>
                    <a:lstStyle/>
                    <a:p>
                      <a:pPr algn="l" fontAlgn="ctr"/>
                      <a:r>
                        <a:rPr lang="es-MX" sz="800" b="0" i="0" u="none" strike="noStrike">
                          <a:solidFill>
                            <a:srgbClr val="000000"/>
                          </a:solidFill>
                          <a:effectLst/>
                          <a:latin typeface="Calibri" panose="020F0502020204030204" pitchFamily="34" charset="0"/>
                        </a:rPr>
                        <a:t>En proceso de entrega  Etapa 1 - Estudios Tecnicos - Con Aprobación Patrimonial y Licencia en  Coordinación lógistica con el sindicato tras aval de los subdirectores.</a:t>
                      </a:r>
                      <a:br>
                        <a:rPr lang="es-MX" sz="800" b="0" i="0" u="none" strike="noStrike">
                          <a:solidFill>
                            <a:srgbClr val="000000"/>
                          </a:solidFill>
                          <a:effectLst/>
                          <a:latin typeface="Calibri" panose="020F0502020204030204" pitchFamily="34" charset="0"/>
                        </a:rPr>
                      </a:br>
                      <a:r>
                        <a:rPr lang="es-MX" sz="800" b="0" i="0" u="none" strike="noStrike">
                          <a:solidFill>
                            <a:srgbClr val="000000"/>
                          </a:solidFill>
                          <a:effectLst/>
                          <a:latin typeface="Calibri" panose="020F0502020204030204" pitchFamily="34" charset="0"/>
                        </a:rPr>
                        <a:t>En estructuracion etapa 2</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BDD7EE"/>
                    </a:solidFill>
                  </a:tcPr>
                </a:tc>
                <a:extLst>
                  <a:ext uri="{0D108BD9-81ED-4DB2-BD59-A6C34878D82A}">
                    <a16:rowId xmlns:a16="http://schemas.microsoft.com/office/drawing/2014/main" val="4099793252"/>
                  </a:ext>
                </a:extLst>
              </a:tr>
              <a:tr h="399317">
                <a:tc>
                  <a:txBody>
                    <a:bodyPr/>
                    <a:lstStyle/>
                    <a:p>
                      <a:pPr algn="l" fontAlgn="ctr"/>
                      <a:r>
                        <a:rPr lang="es-CO" sz="800" b="0" i="0" u="none" strike="noStrike">
                          <a:solidFill>
                            <a:srgbClr val="000000"/>
                          </a:solidFill>
                          <a:effectLst/>
                          <a:latin typeface="Calibri" panose="020F0502020204030204" pitchFamily="34" charset="0"/>
                        </a:rPr>
                        <a:t>PASTO</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tcPr>
                </a:tc>
                <a:tc>
                  <a:txBody>
                    <a:bodyPr/>
                    <a:lstStyle/>
                    <a:p>
                      <a:pPr algn="l" fontAlgn="ctr"/>
                      <a:r>
                        <a:rPr lang="es-MX" sz="800" b="0" i="0" u="none" strike="noStrike">
                          <a:solidFill>
                            <a:srgbClr val="000000"/>
                          </a:solidFill>
                          <a:effectLst/>
                          <a:latin typeface="Calibri" panose="020F0502020204030204" pitchFamily="34" charset="0"/>
                        </a:rPr>
                        <a:t>CENTRO INTERNACIONAL DE PRODUCCION LIMPIA - NARIÑO - PASTO </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tcPr>
                </a:tc>
                <a:tc>
                  <a:txBody>
                    <a:bodyPr/>
                    <a:lstStyle/>
                    <a:p>
                      <a:pPr algn="ctr" fontAlgn="ctr"/>
                      <a:r>
                        <a:rPr lang="es-CO" sz="800" b="0" i="0" u="none" strike="noStrike">
                          <a:solidFill>
                            <a:srgbClr val="000000"/>
                          </a:solidFill>
                          <a:effectLst/>
                          <a:latin typeface="Calibri" panose="020F0502020204030204" pitchFamily="34" charset="0"/>
                        </a:rPr>
                        <a:t>ETAPA 2</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FFFFFF"/>
                    </a:solidFill>
                  </a:tcPr>
                </a:tc>
                <a:tc>
                  <a:txBody>
                    <a:bodyPr/>
                    <a:lstStyle/>
                    <a:p>
                      <a:pPr algn="ctr" fontAlgn="ctr"/>
                      <a:r>
                        <a:rPr lang="es-CO" sz="800" b="0" i="0" u="none" strike="noStrike">
                          <a:solidFill>
                            <a:srgbClr val="000000"/>
                          </a:solidFill>
                          <a:effectLst/>
                          <a:latin typeface="Calibri" panose="020F0502020204030204" pitchFamily="34" charset="0"/>
                        </a:rPr>
                        <a:t>30/06/2021</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dot"/>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9BC2E6"/>
                    </a:solidFill>
                  </a:tcPr>
                </a:tc>
                <a:tc>
                  <a:txBody>
                    <a:bodyPr/>
                    <a:lstStyle/>
                    <a:p>
                      <a:pPr algn="ctr" fontAlgn="ctr"/>
                      <a:r>
                        <a:rPr lang="es-CO" sz="800" b="0" i="0" u="none" strike="noStrike">
                          <a:solidFill>
                            <a:srgbClr val="000000"/>
                          </a:solidFill>
                          <a:effectLst/>
                          <a:latin typeface="Calibri" panose="020F0502020204030204" pitchFamily="34" charset="0"/>
                        </a:rPr>
                        <a:t>100,00%</a:t>
                      </a:r>
                    </a:p>
                  </a:txBody>
                  <a:tcPr marL="0" marR="0" marT="0" marB="0" anchor="ctr">
                    <a:lnL w="6350" cap="flat" cmpd="sng" algn="ctr">
                      <a:solidFill>
                        <a:srgbClr val="000000"/>
                      </a:solidFill>
                      <a:prstDash val="dot"/>
                      <a:round/>
                      <a:headEnd type="none" w="med" len="med"/>
                      <a:tailEnd type="none" w="med" len="med"/>
                    </a:lnL>
                    <a:lnR w="6350" cap="flat" cmpd="sng" algn="ctr">
                      <a:solidFill>
                        <a:srgbClr val="000000"/>
                      </a:solidFill>
                      <a:prstDash val="dot"/>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9BC2E6"/>
                    </a:solidFill>
                  </a:tcPr>
                </a:tc>
                <a:tc>
                  <a:txBody>
                    <a:bodyPr/>
                    <a:lstStyle/>
                    <a:p>
                      <a:pPr algn="ctr" fontAlgn="ctr"/>
                      <a:r>
                        <a:rPr lang="es-CO" sz="800" b="0" i="0" u="none" strike="noStrike">
                          <a:solidFill>
                            <a:srgbClr val="000000"/>
                          </a:solidFill>
                          <a:effectLst/>
                          <a:latin typeface="Calibri" panose="020F0502020204030204" pitchFamily="34" charset="0"/>
                        </a:rPr>
                        <a:t>100,00%</a:t>
                      </a:r>
                    </a:p>
                  </a:txBody>
                  <a:tcPr marL="0" marR="0" marT="0" marB="0" anchor="ctr">
                    <a:lnL w="6350" cap="flat" cmpd="sng" algn="ctr">
                      <a:solidFill>
                        <a:srgbClr val="000000"/>
                      </a:solidFill>
                      <a:prstDash val="dot"/>
                      <a:round/>
                      <a:headEnd type="none" w="med" len="med"/>
                      <a:tailEnd type="none" w="med" len="med"/>
                    </a:lnL>
                    <a:lnR w="6350" cap="flat" cmpd="sng" algn="ctr">
                      <a:solidFill>
                        <a:srgbClr val="000000"/>
                      </a:solidFill>
                      <a:prstDash val="dot"/>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9BC2E6"/>
                    </a:solidFill>
                  </a:tcPr>
                </a:tc>
                <a:tc>
                  <a:txBody>
                    <a:bodyPr/>
                    <a:lstStyle/>
                    <a:p>
                      <a:pPr algn="ctr" fontAlgn="ctr"/>
                      <a:r>
                        <a:rPr lang="es-CO" sz="800" b="0" i="0" u="none" strike="noStrike">
                          <a:solidFill>
                            <a:srgbClr val="000000"/>
                          </a:solidFill>
                          <a:effectLst/>
                          <a:latin typeface="Calibri" panose="020F0502020204030204" pitchFamily="34" charset="0"/>
                        </a:rPr>
                        <a:t>0,00%</a:t>
                      </a:r>
                    </a:p>
                  </a:txBody>
                  <a:tcPr marL="0" marR="0" marT="0" marB="0" anchor="ctr">
                    <a:lnL w="6350" cap="flat" cmpd="sng" algn="ctr">
                      <a:solidFill>
                        <a:srgbClr val="000000"/>
                      </a:solidFill>
                      <a:prstDash val="dot"/>
                      <a:round/>
                      <a:headEnd type="none" w="med" len="med"/>
                      <a:tailEnd type="none" w="med" len="med"/>
                    </a:lnL>
                    <a:lnR w="6350" cap="flat" cmpd="sng" algn="ctr">
                      <a:solidFill>
                        <a:srgbClr val="000000"/>
                      </a:solidFill>
                      <a:prstDash val="dot"/>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9BC2E6"/>
                    </a:solidFill>
                  </a:tcPr>
                </a:tc>
                <a:tc>
                  <a:txBody>
                    <a:bodyPr/>
                    <a:lstStyle/>
                    <a:p>
                      <a:pPr algn="ctr" fontAlgn="ctr"/>
                      <a:r>
                        <a:rPr lang="es-CO" sz="800" b="0" i="0" u="none" strike="noStrike">
                          <a:solidFill>
                            <a:srgbClr val="000000"/>
                          </a:solidFill>
                          <a:effectLst/>
                          <a:latin typeface="Calibri" panose="020F0502020204030204" pitchFamily="34" charset="0"/>
                        </a:rPr>
                        <a:t>30/12/2021</a:t>
                      </a:r>
                    </a:p>
                  </a:txBody>
                  <a:tcPr marL="0" marR="0" marT="0" marB="0" anchor="ctr">
                    <a:lnL w="6350" cap="flat" cmpd="sng" algn="ctr">
                      <a:solidFill>
                        <a:srgbClr val="000000"/>
                      </a:solidFill>
                      <a:prstDash val="dot"/>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9BC2E6"/>
                    </a:solidFill>
                  </a:tcPr>
                </a:tc>
                <a:tc>
                  <a:txBody>
                    <a:bodyPr/>
                    <a:lstStyle/>
                    <a:p>
                      <a:pPr algn="ctr" fontAlgn="ctr"/>
                      <a:r>
                        <a:rPr lang="es-CO" sz="800" b="0" i="0" u="none" strike="noStrike">
                          <a:solidFill>
                            <a:srgbClr val="000000"/>
                          </a:solidFill>
                          <a:effectLst/>
                          <a:latin typeface="Calibri" panose="020F0502020204030204" pitchFamily="34" charset="0"/>
                        </a:rPr>
                        <a:t>13/06/2022</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dot"/>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C6E0B4"/>
                    </a:solidFill>
                  </a:tcPr>
                </a:tc>
                <a:tc>
                  <a:txBody>
                    <a:bodyPr/>
                    <a:lstStyle/>
                    <a:p>
                      <a:pPr algn="ctr" fontAlgn="ctr"/>
                      <a:r>
                        <a:rPr lang="es-CO" sz="800" b="0" i="0" u="none" strike="noStrike">
                          <a:solidFill>
                            <a:srgbClr val="000000"/>
                          </a:solidFill>
                          <a:effectLst/>
                          <a:latin typeface="Calibri" panose="020F0502020204030204" pitchFamily="34" charset="0"/>
                        </a:rPr>
                        <a:t>86,00%</a:t>
                      </a:r>
                    </a:p>
                  </a:txBody>
                  <a:tcPr marL="0" marR="0" marT="0" marB="0" anchor="ctr">
                    <a:lnL w="6350" cap="flat" cmpd="sng" algn="ctr">
                      <a:solidFill>
                        <a:srgbClr val="000000"/>
                      </a:solidFill>
                      <a:prstDash val="dot"/>
                      <a:round/>
                      <a:headEnd type="none" w="med" len="med"/>
                      <a:tailEnd type="none" w="med" len="med"/>
                    </a:lnL>
                    <a:lnR w="6350" cap="flat" cmpd="sng" algn="ctr">
                      <a:solidFill>
                        <a:srgbClr val="000000"/>
                      </a:solidFill>
                      <a:prstDash val="dot"/>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E2EFDA"/>
                    </a:solidFill>
                  </a:tcPr>
                </a:tc>
                <a:tc>
                  <a:txBody>
                    <a:bodyPr/>
                    <a:lstStyle/>
                    <a:p>
                      <a:pPr algn="ctr" fontAlgn="ctr"/>
                      <a:r>
                        <a:rPr lang="es-CO" sz="800" b="0" i="0" u="none" strike="noStrike">
                          <a:solidFill>
                            <a:srgbClr val="000000"/>
                          </a:solidFill>
                          <a:effectLst/>
                          <a:latin typeface="Calibri" panose="020F0502020204030204" pitchFamily="34" charset="0"/>
                        </a:rPr>
                        <a:t>86,10%</a:t>
                      </a:r>
                    </a:p>
                  </a:txBody>
                  <a:tcPr marL="0" marR="0" marT="0" marB="0" anchor="ctr">
                    <a:lnL w="6350" cap="flat" cmpd="sng" algn="ctr">
                      <a:solidFill>
                        <a:srgbClr val="000000"/>
                      </a:solidFill>
                      <a:prstDash val="dot"/>
                      <a:round/>
                      <a:headEnd type="none" w="med" len="med"/>
                      <a:tailEnd type="none" w="med" len="med"/>
                    </a:lnL>
                    <a:lnR w="6350" cap="flat" cmpd="sng" algn="ctr">
                      <a:solidFill>
                        <a:srgbClr val="000000"/>
                      </a:solidFill>
                      <a:prstDash val="dot"/>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E2EFDA"/>
                    </a:solidFill>
                  </a:tcPr>
                </a:tc>
                <a:tc>
                  <a:txBody>
                    <a:bodyPr/>
                    <a:lstStyle/>
                    <a:p>
                      <a:pPr algn="ctr" fontAlgn="ctr"/>
                      <a:r>
                        <a:rPr lang="es-CO" sz="800" b="0" i="0" u="none" strike="noStrike">
                          <a:solidFill>
                            <a:srgbClr val="000000"/>
                          </a:solidFill>
                          <a:effectLst/>
                          <a:latin typeface="Calibri" panose="020F0502020204030204" pitchFamily="34" charset="0"/>
                        </a:rPr>
                        <a:t>-0,10%</a:t>
                      </a:r>
                    </a:p>
                  </a:txBody>
                  <a:tcPr marL="0" marR="0" marT="0" marB="0" anchor="ctr">
                    <a:lnL w="6350" cap="flat" cmpd="sng" algn="ctr">
                      <a:solidFill>
                        <a:srgbClr val="000000"/>
                      </a:solidFill>
                      <a:prstDash val="dot"/>
                      <a:round/>
                      <a:headEnd type="none" w="med" len="med"/>
                      <a:tailEnd type="none" w="med" len="med"/>
                    </a:lnL>
                    <a:lnR w="6350" cap="flat" cmpd="sng" algn="ctr">
                      <a:solidFill>
                        <a:srgbClr val="000000"/>
                      </a:solidFill>
                      <a:prstDash val="dot"/>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E2EFDA"/>
                    </a:solidFill>
                  </a:tcPr>
                </a:tc>
                <a:tc>
                  <a:txBody>
                    <a:bodyPr/>
                    <a:lstStyle/>
                    <a:p>
                      <a:pPr algn="ctr" fontAlgn="ctr"/>
                      <a:r>
                        <a:rPr lang="es-CO" sz="800" b="0" i="0" u="none" strike="noStrike">
                          <a:solidFill>
                            <a:srgbClr val="000000"/>
                          </a:solidFill>
                          <a:effectLst/>
                          <a:latin typeface="Calibri" panose="020F0502020204030204" pitchFamily="34" charset="0"/>
                        </a:rPr>
                        <a:t>13/03/2023</a:t>
                      </a:r>
                    </a:p>
                  </a:txBody>
                  <a:tcPr marL="0" marR="0" marT="0" marB="0" anchor="ctr">
                    <a:lnL w="6350" cap="flat" cmpd="sng" algn="ctr">
                      <a:solidFill>
                        <a:srgbClr val="000000"/>
                      </a:solidFill>
                      <a:prstDash val="dot"/>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C6E0B4"/>
                    </a:solidFill>
                  </a:tcPr>
                </a:tc>
                <a:tc>
                  <a:txBody>
                    <a:bodyPr/>
                    <a:lstStyle/>
                    <a:p>
                      <a:pPr algn="l" fontAlgn="ctr"/>
                      <a:r>
                        <a:rPr lang="es-MX" sz="800" b="0" i="0" u="none" strike="noStrike">
                          <a:solidFill>
                            <a:srgbClr val="000000"/>
                          </a:solidFill>
                          <a:effectLst/>
                          <a:latin typeface="Calibri" panose="020F0502020204030204" pitchFamily="34" charset="0"/>
                        </a:rPr>
                        <a:t>En ejecución Etapa 2 – Reforzamiento de  Estructura  - acabados  mamposterias y pisos - En ejecucion tanque de almacenamiento - Demoras por situacion vial en Nariño</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E2EFDA"/>
                    </a:solidFill>
                  </a:tcPr>
                </a:tc>
                <a:extLst>
                  <a:ext uri="{0D108BD9-81ED-4DB2-BD59-A6C34878D82A}">
                    <a16:rowId xmlns:a16="http://schemas.microsoft.com/office/drawing/2014/main" val="4293415135"/>
                  </a:ext>
                </a:extLst>
              </a:tr>
              <a:tr h="266212">
                <a:tc>
                  <a:txBody>
                    <a:bodyPr/>
                    <a:lstStyle/>
                    <a:p>
                      <a:pPr algn="l" fontAlgn="ctr"/>
                      <a:r>
                        <a:rPr lang="es-CO" sz="800" b="0" i="0" u="none" strike="noStrike">
                          <a:solidFill>
                            <a:srgbClr val="000000"/>
                          </a:solidFill>
                          <a:effectLst/>
                          <a:latin typeface="Calibri" panose="020F0502020204030204" pitchFamily="34" charset="0"/>
                        </a:rPr>
                        <a:t>ESPINAL</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tcPr>
                </a:tc>
                <a:tc>
                  <a:txBody>
                    <a:bodyPr/>
                    <a:lstStyle/>
                    <a:p>
                      <a:pPr algn="l" fontAlgn="ctr"/>
                      <a:r>
                        <a:rPr lang="es-CO" sz="800" b="0" i="0" u="none" strike="noStrike">
                          <a:solidFill>
                            <a:srgbClr val="000000"/>
                          </a:solidFill>
                          <a:effectLst/>
                          <a:latin typeface="Calibri" panose="020F0502020204030204" pitchFamily="34" charset="0"/>
                        </a:rPr>
                        <a:t>CENTRO AGROPECUARIO LA GRANJA - TOLIMA - ESPINAL</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tcPr>
                </a:tc>
                <a:tc>
                  <a:txBody>
                    <a:bodyPr/>
                    <a:lstStyle/>
                    <a:p>
                      <a:pPr algn="ctr" fontAlgn="ctr"/>
                      <a:r>
                        <a:rPr lang="es-CO" sz="800" b="0" i="0" u="none" strike="noStrike">
                          <a:solidFill>
                            <a:srgbClr val="000000"/>
                          </a:solidFill>
                          <a:effectLst/>
                          <a:latin typeface="Calibri" panose="020F0502020204030204" pitchFamily="34" charset="0"/>
                        </a:rPr>
                        <a:t>ENTREGADO</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FFFFFF"/>
                    </a:solidFill>
                  </a:tcPr>
                </a:tc>
                <a:tc>
                  <a:txBody>
                    <a:bodyPr/>
                    <a:lstStyle/>
                    <a:p>
                      <a:pPr algn="ctr" fontAlgn="ctr"/>
                      <a:r>
                        <a:rPr lang="es-CO" sz="800" b="0" i="0" u="none" strike="noStrike">
                          <a:solidFill>
                            <a:srgbClr val="000000"/>
                          </a:solidFill>
                          <a:effectLst/>
                          <a:latin typeface="Calibri" panose="020F0502020204030204" pitchFamily="34" charset="0"/>
                        </a:rPr>
                        <a:t>10/12/2020</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dot"/>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9BC2E6"/>
                    </a:solidFill>
                  </a:tcPr>
                </a:tc>
                <a:tc>
                  <a:txBody>
                    <a:bodyPr/>
                    <a:lstStyle/>
                    <a:p>
                      <a:pPr algn="ctr" fontAlgn="ctr"/>
                      <a:r>
                        <a:rPr lang="es-CO" sz="800" b="0" i="0" u="none" strike="noStrike">
                          <a:solidFill>
                            <a:srgbClr val="000000"/>
                          </a:solidFill>
                          <a:effectLst/>
                          <a:latin typeface="Calibri" panose="020F0502020204030204" pitchFamily="34" charset="0"/>
                        </a:rPr>
                        <a:t>100,00%</a:t>
                      </a:r>
                    </a:p>
                  </a:txBody>
                  <a:tcPr marL="0" marR="0" marT="0" marB="0" anchor="ctr">
                    <a:lnL w="6350" cap="flat" cmpd="sng" algn="ctr">
                      <a:solidFill>
                        <a:srgbClr val="000000"/>
                      </a:solidFill>
                      <a:prstDash val="dot"/>
                      <a:round/>
                      <a:headEnd type="none" w="med" len="med"/>
                      <a:tailEnd type="none" w="med" len="med"/>
                    </a:lnL>
                    <a:lnR w="6350" cap="flat" cmpd="sng" algn="ctr">
                      <a:solidFill>
                        <a:srgbClr val="000000"/>
                      </a:solidFill>
                      <a:prstDash val="dot"/>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9BC2E6"/>
                    </a:solidFill>
                  </a:tcPr>
                </a:tc>
                <a:tc>
                  <a:txBody>
                    <a:bodyPr/>
                    <a:lstStyle/>
                    <a:p>
                      <a:pPr algn="ctr" fontAlgn="ctr"/>
                      <a:r>
                        <a:rPr lang="es-CO" sz="800" b="0" i="0" u="none" strike="noStrike">
                          <a:solidFill>
                            <a:srgbClr val="000000"/>
                          </a:solidFill>
                          <a:effectLst/>
                          <a:latin typeface="Calibri" panose="020F0502020204030204" pitchFamily="34" charset="0"/>
                        </a:rPr>
                        <a:t>100,00%</a:t>
                      </a:r>
                    </a:p>
                  </a:txBody>
                  <a:tcPr marL="0" marR="0" marT="0" marB="0" anchor="ctr">
                    <a:lnL w="6350" cap="flat" cmpd="sng" algn="ctr">
                      <a:solidFill>
                        <a:srgbClr val="000000"/>
                      </a:solidFill>
                      <a:prstDash val="dot"/>
                      <a:round/>
                      <a:headEnd type="none" w="med" len="med"/>
                      <a:tailEnd type="none" w="med" len="med"/>
                    </a:lnL>
                    <a:lnR w="6350" cap="flat" cmpd="sng" algn="ctr">
                      <a:solidFill>
                        <a:srgbClr val="000000"/>
                      </a:solidFill>
                      <a:prstDash val="dot"/>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9BC2E6"/>
                    </a:solidFill>
                  </a:tcPr>
                </a:tc>
                <a:tc>
                  <a:txBody>
                    <a:bodyPr/>
                    <a:lstStyle/>
                    <a:p>
                      <a:pPr algn="ctr" fontAlgn="ctr"/>
                      <a:r>
                        <a:rPr lang="es-CO" sz="800" b="0" i="0" u="none" strike="noStrike">
                          <a:solidFill>
                            <a:srgbClr val="000000"/>
                          </a:solidFill>
                          <a:effectLst/>
                          <a:latin typeface="Calibri" panose="020F0502020204030204" pitchFamily="34" charset="0"/>
                        </a:rPr>
                        <a:t>0,00%</a:t>
                      </a:r>
                    </a:p>
                  </a:txBody>
                  <a:tcPr marL="0" marR="0" marT="0" marB="0" anchor="ctr">
                    <a:lnL w="6350" cap="flat" cmpd="sng" algn="ctr">
                      <a:solidFill>
                        <a:srgbClr val="000000"/>
                      </a:solidFill>
                      <a:prstDash val="dot"/>
                      <a:round/>
                      <a:headEnd type="none" w="med" len="med"/>
                      <a:tailEnd type="none" w="med" len="med"/>
                    </a:lnL>
                    <a:lnR w="6350" cap="flat" cmpd="sng" algn="ctr">
                      <a:solidFill>
                        <a:srgbClr val="000000"/>
                      </a:solidFill>
                      <a:prstDash val="dot"/>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9BC2E6"/>
                    </a:solidFill>
                  </a:tcPr>
                </a:tc>
                <a:tc>
                  <a:txBody>
                    <a:bodyPr/>
                    <a:lstStyle/>
                    <a:p>
                      <a:pPr algn="ctr" fontAlgn="ctr"/>
                      <a:r>
                        <a:rPr lang="es-CO" sz="800" b="0" i="0" u="none" strike="noStrike">
                          <a:solidFill>
                            <a:srgbClr val="000000"/>
                          </a:solidFill>
                          <a:effectLst/>
                          <a:latin typeface="Calibri" panose="020F0502020204030204" pitchFamily="34" charset="0"/>
                        </a:rPr>
                        <a:t>10/05/2021</a:t>
                      </a:r>
                    </a:p>
                  </a:txBody>
                  <a:tcPr marL="0" marR="0" marT="0" marB="0" anchor="ctr">
                    <a:lnL w="6350" cap="flat" cmpd="sng" algn="ctr">
                      <a:solidFill>
                        <a:srgbClr val="000000"/>
                      </a:solidFill>
                      <a:prstDash val="dot"/>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9BC2E6"/>
                    </a:solidFill>
                  </a:tcPr>
                </a:tc>
                <a:tc>
                  <a:txBody>
                    <a:bodyPr/>
                    <a:lstStyle/>
                    <a:p>
                      <a:pPr algn="ctr" fontAlgn="ctr"/>
                      <a:r>
                        <a:rPr lang="es-CO" sz="800" b="0" i="0" u="none" strike="noStrike">
                          <a:solidFill>
                            <a:srgbClr val="000000"/>
                          </a:solidFill>
                          <a:effectLst/>
                          <a:latin typeface="Calibri" panose="020F0502020204030204" pitchFamily="34" charset="0"/>
                        </a:rPr>
                        <a:t>4/10/2021</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dot"/>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A9D08E"/>
                    </a:solidFill>
                  </a:tcPr>
                </a:tc>
                <a:tc>
                  <a:txBody>
                    <a:bodyPr/>
                    <a:lstStyle/>
                    <a:p>
                      <a:pPr algn="ctr" fontAlgn="ctr"/>
                      <a:r>
                        <a:rPr lang="es-CO" sz="800" b="0" i="0" u="none" strike="noStrike">
                          <a:solidFill>
                            <a:srgbClr val="000000"/>
                          </a:solidFill>
                          <a:effectLst/>
                          <a:latin typeface="Calibri" panose="020F0502020204030204" pitchFamily="34" charset="0"/>
                        </a:rPr>
                        <a:t>100,00%</a:t>
                      </a:r>
                    </a:p>
                  </a:txBody>
                  <a:tcPr marL="0" marR="0" marT="0" marB="0" anchor="ctr">
                    <a:lnL w="6350" cap="flat" cmpd="sng" algn="ctr">
                      <a:solidFill>
                        <a:srgbClr val="000000"/>
                      </a:solidFill>
                      <a:prstDash val="dot"/>
                      <a:round/>
                      <a:headEnd type="none" w="med" len="med"/>
                      <a:tailEnd type="none" w="med" len="med"/>
                    </a:lnL>
                    <a:lnR w="6350" cap="flat" cmpd="sng" algn="ctr">
                      <a:solidFill>
                        <a:srgbClr val="000000"/>
                      </a:solidFill>
                      <a:prstDash val="dot"/>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A9D08E"/>
                    </a:solidFill>
                  </a:tcPr>
                </a:tc>
                <a:tc>
                  <a:txBody>
                    <a:bodyPr/>
                    <a:lstStyle/>
                    <a:p>
                      <a:pPr algn="ctr" fontAlgn="ctr"/>
                      <a:r>
                        <a:rPr lang="es-CO" sz="800" b="0" i="0" u="none" strike="noStrike">
                          <a:solidFill>
                            <a:srgbClr val="000000"/>
                          </a:solidFill>
                          <a:effectLst/>
                          <a:latin typeface="Calibri" panose="020F0502020204030204" pitchFamily="34" charset="0"/>
                        </a:rPr>
                        <a:t>100,00%</a:t>
                      </a:r>
                    </a:p>
                  </a:txBody>
                  <a:tcPr marL="0" marR="0" marT="0" marB="0" anchor="ctr">
                    <a:lnL w="6350" cap="flat" cmpd="sng" algn="ctr">
                      <a:solidFill>
                        <a:srgbClr val="000000"/>
                      </a:solidFill>
                      <a:prstDash val="dot"/>
                      <a:round/>
                      <a:headEnd type="none" w="med" len="med"/>
                      <a:tailEnd type="none" w="med" len="med"/>
                    </a:lnL>
                    <a:lnR w="6350" cap="flat" cmpd="sng" algn="ctr">
                      <a:solidFill>
                        <a:srgbClr val="000000"/>
                      </a:solidFill>
                      <a:prstDash val="dot"/>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A9D08E"/>
                    </a:solidFill>
                  </a:tcPr>
                </a:tc>
                <a:tc>
                  <a:txBody>
                    <a:bodyPr/>
                    <a:lstStyle/>
                    <a:p>
                      <a:pPr algn="ctr" fontAlgn="ctr"/>
                      <a:r>
                        <a:rPr lang="es-CO" sz="800" b="0" i="0" u="none" strike="noStrike">
                          <a:solidFill>
                            <a:srgbClr val="000000"/>
                          </a:solidFill>
                          <a:effectLst/>
                          <a:latin typeface="Calibri" panose="020F0502020204030204" pitchFamily="34" charset="0"/>
                        </a:rPr>
                        <a:t>0,00%</a:t>
                      </a:r>
                    </a:p>
                  </a:txBody>
                  <a:tcPr marL="0" marR="0" marT="0" marB="0" anchor="ctr">
                    <a:lnL w="6350" cap="flat" cmpd="sng" algn="ctr">
                      <a:solidFill>
                        <a:srgbClr val="000000"/>
                      </a:solidFill>
                      <a:prstDash val="dot"/>
                      <a:round/>
                      <a:headEnd type="none" w="med" len="med"/>
                      <a:tailEnd type="none" w="med" len="med"/>
                    </a:lnL>
                    <a:lnR w="6350" cap="flat" cmpd="sng" algn="ctr">
                      <a:solidFill>
                        <a:srgbClr val="000000"/>
                      </a:solidFill>
                      <a:prstDash val="dot"/>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A9D08E"/>
                    </a:solidFill>
                  </a:tcPr>
                </a:tc>
                <a:tc>
                  <a:txBody>
                    <a:bodyPr/>
                    <a:lstStyle/>
                    <a:p>
                      <a:pPr algn="ctr" fontAlgn="ctr"/>
                      <a:r>
                        <a:rPr lang="es-CO" sz="800" b="0" i="0" u="none" strike="noStrike">
                          <a:solidFill>
                            <a:srgbClr val="000000"/>
                          </a:solidFill>
                          <a:effectLst/>
                          <a:latin typeface="Calibri" panose="020F0502020204030204" pitchFamily="34" charset="0"/>
                        </a:rPr>
                        <a:t>2/05/2022</a:t>
                      </a:r>
                    </a:p>
                  </a:txBody>
                  <a:tcPr marL="0" marR="0" marT="0" marB="0" anchor="ctr">
                    <a:lnL w="6350" cap="flat" cmpd="sng" algn="ctr">
                      <a:solidFill>
                        <a:srgbClr val="000000"/>
                      </a:solidFill>
                      <a:prstDash val="dot"/>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A9D08E"/>
                    </a:solidFill>
                  </a:tcPr>
                </a:tc>
                <a:tc>
                  <a:txBody>
                    <a:bodyPr/>
                    <a:lstStyle/>
                    <a:p>
                      <a:pPr algn="l" fontAlgn="ctr"/>
                      <a:r>
                        <a:rPr lang="es-CO" sz="800" b="0" i="0" u="none" strike="noStrike">
                          <a:solidFill>
                            <a:srgbClr val="000000"/>
                          </a:solidFill>
                          <a:effectLst/>
                          <a:latin typeface="Calibri" panose="020F0502020204030204" pitchFamily="34" charset="0"/>
                        </a:rPr>
                        <a:t>ENTREGADO - En Liquidacion </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C6E0B4"/>
                    </a:solidFill>
                  </a:tcPr>
                </a:tc>
                <a:extLst>
                  <a:ext uri="{0D108BD9-81ED-4DB2-BD59-A6C34878D82A}">
                    <a16:rowId xmlns:a16="http://schemas.microsoft.com/office/drawing/2014/main" val="768584125"/>
                  </a:ext>
                </a:extLst>
              </a:tr>
              <a:tr h="266212">
                <a:tc>
                  <a:txBody>
                    <a:bodyPr/>
                    <a:lstStyle/>
                    <a:p>
                      <a:pPr algn="l" fontAlgn="ctr"/>
                      <a:r>
                        <a:rPr lang="es-CO" sz="800" b="0" i="0" u="none" strike="noStrike">
                          <a:solidFill>
                            <a:srgbClr val="000000"/>
                          </a:solidFill>
                          <a:effectLst/>
                          <a:latin typeface="Calibri" panose="020F0502020204030204" pitchFamily="34" charset="0"/>
                        </a:rPr>
                        <a:t>POPAYAN</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tcPr>
                </a:tc>
                <a:tc>
                  <a:txBody>
                    <a:bodyPr/>
                    <a:lstStyle/>
                    <a:p>
                      <a:pPr algn="l" fontAlgn="ctr"/>
                      <a:r>
                        <a:rPr lang="es-MX" sz="800" b="0" i="0" u="none" strike="noStrike">
                          <a:solidFill>
                            <a:srgbClr val="000000"/>
                          </a:solidFill>
                          <a:effectLst/>
                          <a:latin typeface="Calibri" panose="020F0502020204030204" pitchFamily="34" charset="0"/>
                        </a:rPr>
                        <a:t>CENTRO AGROPECUARIO POPAYAN - CENTRO DE COMERCIO Y SERVICIOS CAUCA</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tcPr>
                </a:tc>
                <a:tc>
                  <a:txBody>
                    <a:bodyPr/>
                    <a:lstStyle/>
                    <a:p>
                      <a:pPr algn="ctr" fontAlgn="ctr"/>
                      <a:r>
                        <a:rPr lang="es-CO" sz="800" b="0" i="0" u="none" strike="noStrike">
                          <a:solidFill>
                            <a:srgbClr val="000000"/>
                          </a:solidFill>
                          <a:effectLst/>
                          <a:latin typeface="Calibri" panose="020F0502020204030204" pitchFamily="34" charset="0"/>
                        </a:rPr>
                        <a:t>ENTREGADO</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FFFFFF"/>
                    </a:solidFill>
                  </a:tcPr>
                </a:tc>
                <a:tc>
                  <a:txBody>
                    <a:bodyPr/>
                    <a:lstStyle/>
                    <a:p>
                      <a:pPr algn="ctr" fontAlgn="ctr"/>
                      <a:r>
                        <a:rPr lang="es-CO" sz="800" b="0" i="0" u="none" strike="noStrike">
                          <a:solidFill>
                            <a:srgbClr val="000000"/>
                          </a:solidFill>
                          <a:effectLst/>
                          <a:latin typeface="Calibri" panose="020F0502020204030204" pitchFamily="34" charset="0"/>
                        </a:rPr>
                        <a:t>11/08/2021</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dot"/>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9BC2E6"/>
                    </a:solidFill>
                  </a:tcPr>
                </a:tc>
                <a:tc>
                  <a:txBody>
                    <a:bodyPr/>
                    <a:lstStyle/>
                    <a:p>
                      <a:pPr algn="ctr" fontAlgn="ctr"/>
                      <a:r>
                        <a:rPr lang="es-CO" sz="800" b="0" i="0" u="none" strike="noStrike">
                          <a:solidFill>
                            <a:srgbClr val="000000"/>
                          </a:solidFill>
                          <a:effectLst/>
                          <a:latin typeface="Calibri" panose="020F0502020204030204" pitchFamily="34" charset="0"/>
                        </a:rPr>
                        <a:t>100,00%</a:t>
                      </a:r>
                    </a:p>
                  </a:txBody>
                  <a:tcPr marL="0" marR="0" marT="0" marB="0" anchor="ctr">
                    <a:lnL w="6350" cap="flat" cmpd="sng" algn="ctr">
                      <a:solidFill>
                        <a:srgbClr val="000000"/>
                      </a:solidFill>
                      <a:prstDash val="dot"/>
                      <a:round/>
                      <a:headEnd type="none" w="med" len="med"/>
                      <a:tailEnd type="none" w="med" len="med"/>
                    </a:lnL>
                    <a:lnR w="6350" cap="flat" cmpd="sng" algn="ctr">
                      <a:solidFill>
                        <a:srgbClr val="000000"/>
                      </a:solidFill>
                      <a:prstDash val="dot"/>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9BC2E6"/>
                    </a:solidFill>
                  </a:tcPr>
                </a:tc>
                <a:tc>
                  <a:txBody>
                    <a:bodyPr/>
                    <a:lstStyle/>
                    <a:p>
                      <a:pPr algn="ctr" fontAlgn="ctr"/>
                      <a:r>
                        <a:rPr lang="es-CO" sz="800" b="0" i="0" u="none" strike="noStrike">
                          <a:solidFill>
                            <a:srgbClr val="000000"/>
                          </a:solidFill>
                          <a:effectLst/>
                          <a:latin typeface="Calibri" panose="020F0502020204030204" pitchFamily="34" charset="0"/>
                        </a:rPr>
                        <a:t>100,00%</a:t>
                      </a:r>
                    </a:p>
                  </a:txBody>
                  <a:tcPr marL="0" marR="0" marT="0" marB="0" anchor="ctr">
                    <a:lnL w="6350" cap="flat" cmpd="sng" algn="ctr">
                      <a:solidFill>
                        <a:srgbClr val="000000"/>
                      </a:solidFill>
                      <a:prstDash val="dot"/>
                      <a:round/>
                      <a:headEnd type="none" w="med" len="med"/>
                      <a:tailEnd type="none" w="med" len="med"/>
                    </a:lnL>
                    <a:lnR w="6350" cap="flat" cmpd="sng" algn="ctr">
                      <a:solidFill>
                        <a:srgbClr val="000000"/>
                      </a:solidFill>
                      <a:prstDash val="dot"/>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9BC2E6"/>
                    </a:solidFill>
                  </a:tcPr>
                </a:tc>
                <a:tc>
                  <a:txBody>
                    <a:bodyPr/>
                    <a:lstStyle/>
                    <a:p>
                      <a:pPr algn="ctr" fontAlgn="ctr"/>
                      <a:r>
                        <a:rPr lang="es-CO" sz="800" b="0" i="0" u="none" strike="noStrike">
                          <a:solidFill>
                            <a:srgbClr val="000000"/>
                          </a:solidFill>
                          <a:effectLst/>
                          <a:latin typeface="Calibri" panose="020F0502020204030204" pitchFamily="34" charset="0"/>
                        </a:rPr>
                        <a:t>0,00%</a:t>
                      </a:r>
                    </a:p>
                  </a:txBody>
                  <a:tcPr marL="0" marR="0" marT="0" marB="0" anchor="ctr">
                    <a:lnL w="6350" cap="flat" cmpd="sng" algn="ctr">
                      <a:solidFill>
                        <a:srgbClr val="000000"/>
                      </a:solidFill>
                      <a:prstDash val="dot"/>
                      <a:round/>
                      <a:headEnd type="none" w="med" len="med"/>
                      <a:tailEnd type="none" w="med" len="med"/>
                    </a:lnL>
                    <a:lnR w="6350" cap="flat" cmpd="sng" algn="ctr">
                      <a:solidFill>
                        <a:srgbClr val="000000"/>
                      </a:solidFill>
                      <a:prstDash val="dot"/>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9BC2E6"/>
                    </a:solidFill>
                  </a:tcPr>
                </a:tc>
                <a:tc>
                  <a:txBody>
                    <a:bodyPr/>
                    <a:lstStyle/>
                    <a:p>
                      <a:pPr algn="ctr" fontAlgn="ctr"/>
                      <a:r>
                        <a:rPr lang="es-CO" sz="800" b="0" i="0" u="none" strike="noStrike">
                          <a:solidFill>
                            <a:srgbClr val="000000"/>
                          </a:solidFill>
                          <a:effectLst/>
                          <a:latin typeface="Calibri" panose="020F0502020204030204" pitchFamily="34" charset="0"/>
                        </a:rPr>
                        <a:t>11/01/2022</a:t>
                      </a:r>
                    </a:p>
                  </a:txBody>
                  <a:tcPr marL="0" marR="0" marT="0" marB="0" anchor="ctr">
                    <a:lnL w="6350" cap="flat" cmpd="sng" algn="ctr">
                      <a:solidFill>
                        <a:srgbClr val="000000"/>
                      </a:solidFill>
                      <a:prstDash val="dot"/>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9BC2E6"/>
                    </a:solidFill>
                  </a:tcPr>
                </a:tc>
                <a:tc>
                  <a:txBody>
                    <a:bodyPr/>
                    <a:lstStyle/>
                    <a:p>
                      <a:pPr algn="ctr" fontAlgn="ctr"/>
                      <a:r>
                        <a:rPr lang="es-CO" sz="800" b="0" i="0" u="none" strike="noStrike">
                          <a:solidFill>
                            <a:srgbClr val="000000"/>
                          </a:solidFill>
                          <a:effectLst/>
                          <a:latin typeface="Calibri" panose="020F0502020204030204" pitchFamily="34" charset="0"/>
                        </a:rPr>
                        <a:t> </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dot"/>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A9D08E"/>
                    </a:solidFill>
                  </a:tcPr>
                </a:tc>
                <a:tc>
                  <a:txBody>
                    <a:bodyPr/>
                    <a:lstStyle/>
                    <a:p>
                      <a:pPr algn="ctr" fontAlgn="ctr"/>
                      <a:r>
                        <a:rPr lang="es-CO" sz="800" b="0" i="0" u="none" strike="noStrike">
                          <a:solidFill>
                            <a:srgbClr val="000000"/>
                          </a:solidFill>
                          <a:effectLst/>
                          <a:latin typeface="Calibri" panose="020F0502020204030204" pitchFamily="34" charset="0"/>
                        </a:rPr>
                        <a:t>0,00%</a:t>
                      </a:r>
                    </a:p>
                  </a:txBody>
                  <a:tcPr marL="0" marR="0" marT="0" marB="0" anchor="ctr">
                    <a:lnL w="6350" cap="flat" cmpd="sng" algn="ctr">
                      <a:solidFill>
                        <a:srgbClr val="000000"/>
                      </a:solidFill>
                      <a:prstDash val="dot"/>
                      <a:round/>
                      <a:headEnd type="none" w="med" len="med"/>
                      <a:tailEnd type="none" w="med" len="med"/>
                    </a:lnL>
                    <a:lnR w="6350" cap="flat" cmpd="sng" algn="ctr">
                      <a:solidFill>
                        <a:srgbClr val="000000"/>
                      </a:solidFill>
                      <a:prstDash val="dot"/>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A9D08E"/>
                    </a:solidFill>
                  </a:tcPr>
                </a:tc>
                <a:tc>
                  <a:txBody>
                    <a:bodyPr/>
                    <a:lstStyle/>
                    <a:p>
                      <a:pPr algn="ctr" fontAlgn="ctr"/>
                      <a:r>
                        <a:rPr lang="es-CO" sz="800" b="0" i="0" u="none" strike="noStrike">
                          <a:solidFill>
                            <a:srgbClr val="000000"/>
                          </a:solidFill>
                          <a:effectLst/>
                          <a:latin typeface="Calibri" panose="020F0502020204030204" pitchFamily="34" charset="0"/>
                        </a:rPr>
                        <a:t>0,00%</a:t>
                      </a:r>
                    </a:p>
                  </a:txBody>
                  <a:tcPr marL="0" marR="0" marT="0" marB="0" anchor="ctr">
                    <a:lnL w="6350" cap="flat" cmpd="sng" algn="ctr">
                      <a:solidFill>
                        <a:srgbClr val="000000"/>
                      </a:solidFill>
                      <a:prstDash val="dot"/>
                      <a:round/>
                      <a:headEnd type="none" w="med" len="med"/>
                      <a:tailEnd type="none" w="med" len="med"/>
                    </a:lnL>
                    <a:lnR w="6350" cap="flat" cmpd="sng" algn="ctr">
                      <a:solidFill>
                        <a:srgbClr val="000000"/>
                      </a:solidFill>
                      <a:prstDash val="dot"/>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A9D08E"/>
                    </a:solidFill>
                  </a:tcPr>
                </a:tc>
                <a:tc>
                  <a:txBody>
                    <a:bodyPr/>
                    <a:lstStyle/>
                    <a:p>
                      <a:pPr algn="ctr" fontAlgn="ctr"/>
                      <a:r>
                        <a:rPr lang="es-CO" sz="800" b="0" i="0" u="none" strike="noStrike">
                          <a:solidFill>
                            <a:srgbClr val="000000"/>
                          </a:solidFill>
                          <a:effectLst/>
                          <a:latin typeface="Calibri" panose="020F0502020204030204" pitchFamily="34" charset="0"/>
                        </a:rPr>
                        <a:t>0,00%</a:t>
                      </a:r>
                    </a:p>
                  </a:txBody>
                  <a:tcPr marL="0" marR="0" marT="0" marB="0" anchor="ctr">
                    <a:lnL w="6350" cap="flat" cmpd="sng" algn="ctr">
                      <a:solidFill>
                        <a:srgbClr val="000000"/>
                      </a:solidFill>
                      <a:prstDash val="dot"/>
                      <a:round/>
                      <a:headEnd type="none" w="med" len="med"/>
                      <a:tailEnd type="none" w="med" len="med"/>
                    </a:lnL>
                    <a:lnR w="6350" cap="flat" cmpd="sng" algn="ctr">
                      <a:solidFill>
                        <a:srgbClr val="000000"/>
                      </a:solidFill>
                      <a:prstDash val="dot"/>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A9D08E"/>
                    </a:solidFill>
                  </a:tcPr>
                </a:tc>
                <a:tc>
                  <a:txBody>
                    <a:bodyPr/>
                    <a:lstStyle/>
                    <a:p>
                      <a:pPr algn="ctr" fontAlgn="ctr"/>
                      <a:r>
                        <a:rPr lang="es-CO" sz="800" b="0" i="0" u="none" strike="noStrike">
                          <a:solidFill>
                            <a:srgbClr val="000000"/>
                          </a:solidFill>
                          <a:effectLst/>
                          <a:latin typeface="Calibri" panose="020F0502020204030204" pitchFamily="34" charset="0"/>
                        </a:rPr>
                        <a:t> </a:t>
                      </a:r>
                    </a:p>
                  </a:txBody>
                  <a:tcPr marL="0" marR="0" marT="0" marB="0" anchor="ctr">
                    <a:lnL w="6350" cap="flat" cmpd="sng" algn="ctr">
                      <a:solidFill>
                        <a:srgbClr val="000000"/>
                      </a:solidFill>
                      <a:prstDash val="dot"/>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A9D08E"/>
                    </a:solidFill>
                  </a:tcPr>
                </a:tc>
                <a:tc>
                  <a:txBody>
                    <a:bodyPr/>
                    <a:lstStyle/>
                    <a:p>
                      <a:pPr algn="l" fontAlgn="ctr"/>
                      <a:r>
                        <a:rPr lang="es-CO" sz="800" b="0" i="0" u="none" strike="noStrike">
                          <a:solidFill>
                            <a:srgbClr val="000000"/>
                          </a:solidFill>
                          <a:effectLst/>
                          <a:latin typeface="Calibri" panose="020F0502020204030204" pitchFamily="34" charset="0"/>
                        </a:rPr>
                        <a:t>ENTREGADO - En Liquidacion </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C6E0B4"/>
                    </a:solidFill>
                  </a:tcPr>
                </a:tc>
                <a:extLst>
                  <a:ext uri="{0D108BD9-81ED-4DB2-BD59-A6C34878D82A}">
                    <a16:rowId xmlns:a16="http://schemas.microsoft.com/office/drawing/2014/main" val="2130933882"/>
                  </a:ext>
                </a:extLst>
              </a:tr>
              <a:tr h="266212">
                <a:tc>
                  <a:txBody>
                    <a:bodyPr/>
                    <a:lstStyle/>
                    <a:p>
                      <a:pPr algn="l" fontAlgn="ctr"/>
                      <a:r>
                        <a:rPr lang="es-CO" sz="800" b="0" i="0" u="none" strike="noStrike">
                          <a:solidFill>
                            <a:srgbClr val="000000"/>
                          </a:solidFill>
                          <a:effectLst/>
                          <a:latin typeface="Calibri" panose="020F0502020204030204" pitchFamily="34" charset="0"/>
                        </a:rPr>
                        <a:t>MONTERIA</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tcPr>
                </a:tc>
                <a:tc>
                  <a:txBody>
                    <a:bodyPr/>
                    <a:lstStyle/>
                    <a:p>
                      <a:pPr algn="l" fontAlgn="ctr"/>
                      <a:r>
                        <a:rPr lang="es-MX" sz="800" b="0" i="0" u="none" strike="noStrike">
                          <a:solidFill>
                            <a:srgbClr val="000000"/>
                          </a:solidFill>
                          <a:effectLst/>
                          <a:latin typeface="Calibri" panose="020F0502020204030204" pitchFamily="34" charset="0"/>
                        </a:rPr>
                        <a:t>CENTRO AGROPECUARIO Y DE BIOTECNOLOGIA EL PORVENIR - SEDE SANTA ISABEL</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tcPr>
                </a:tc>
                <a:tc>
                  <a:txBody>
                    <a:bodyPr/>
                    <a:lstStyle/>
                    <a:p>
                      <a:pPr algn="ctr" fontAlgn="ctr"/>
                      <a:r>
                        <a:rPr lang="es-CO" sz="800" b="0" i="0" u="none" strike="noStrike">
                          <a:solidFill>
                            <a:srgbClr val="000000"/>
                          </a:solidFill>
                          <a:effectLst/>
                          <a:latin typeface="Calibri" panose="020F0502020204030204" pitchFamily="34" charset="0"/>
                        </a:rPr>
                        <a:t>LIQUIDADO</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FFFFFF"/>
                    </a:solidFill>
                  </a:tcPr>
                </a:tc>
                <a:tc>
                  <a:txBody>
                    <a:bodyPr/>
                    <a:lstStyle/>
                    <a:p>
                      <a:pPr algn="ctr" fontAlgn="ctr"/>
                      <a:r>
                        <a:rPr lang="es-CO" sz="800" b="0" i="0" u="none" strike="noStrike">
                          <a:solidFill>
                            <a:srgbClr val="000000"/>
                          </a:solidFill>
                          <a:effectLst/>
                          <a:latin typeface="Calibri" panose="020F0502020204030204" pitchFamily="34" charset="0"/>
                        </a:rPr>
                        <a:t>7/12/2020</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dot"/>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9BC2E6"/>
                    </a:solidFill>
                  </a:tcPr>
                </a:tc>
                <a:tc>
                  <a:txBody>
                    <a:bodyPr/>
                    <a:lstStyle/>
                    <a:p>
                      <a:pPr algn="ctr" fontAlgn="ctr"/>
                      <a:r>
                        <a:rPr lang="es-CO" sz="800" b="0" i="0" u="none" strike="noStrike">
                          <a:solidFill>
                            <a:srgbClr val="000000"/>
                          </a:solidFill>
                          <a:effectLst/>
                          <a:latin typeface="Calibri" panose="020F0502020204030204" pitchFamily="34" charset="0"/>
                        </a:rPr>
                        <a:t>100,00%</a:t>
                      </a:r>
                    </a:p>
                  </a:txBody>
                  <a:tcPr marL="0" marR="0" marT="0" marB="0" anchor="ctr">
                    <a:lnL w="6350" cap="flat" cmpd="sng" algn="ctr">
                      <a:solidFill>
                        <a:srgbClr val="000000"/>
                      </a:solidFill>
                      <a:prstDash val="dot"/>
                      <a:round/>
                      <a:headEnd type="none" w="med" len="med"/>
                      <a:tailEnd type="none" w="med" len="med"/>
                    </a:lnL>
                    <a:lnR w="6350" cap="flat" cmpd="sng" algn="ctr">
                      <a:solidFill>
                        <a:srgbClr val="000000"/>
                      </a:solidFill>
                      <a:prstDash val="dot"/>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9BC2E6"/>
                    </a:solidFill>
                  </a:tcPr>
                </a:tc>
                <a:tc>
                  <a:txBody>
                    <a:bodyPr/>
                    <a:lstStyle/>
                    <a:p>
                      <a:pPr algn="ctr" fontAlgn="ctr"/>
                      <a:r>
                        <a:rPr lang="es-CO" sz="800" b="0" i="0" u="none" strike="noStrike">
                          <a:solidFill>
                            <a:srgbClr val="000000"/>
                          </a:solidFill>
                          <a:effectLst/>
                          <a:latin typeface="Calibri" panose="020F0502020204030204" pitchFamily="34" charset="0"/>
                        </a:rPr>
                        <a:t>100,00%</a:t>
                      </a:r>
                    </a:p>
                  </a:txBody>
                  <a:tcPr marL="0" marR="0" marT="0" marB="0" anchor="ctr">
                    <a:lnL w="6350" cap="flat" cmpd="sng" algn="ctr">
                      <a:solidFill>
                        <a:srgbClr val="000000"/>
                      </a:solidFill>
                      <a:prstDash val="dot"/>
                      <a:round/>
                      <a:headEnd type="none" w="med" len="med"/>
                      <a:tailEnd type="none" w="med" len="med"/>
                    </a:lnL>
                    <a:lnR w="6350" cap="flat" cmpd="sng" algn="ctr">
                      <a:solidFill>
                        <a:srgbClr val="000000"/>
                      </a:solidFill>
                      <a:prstDash val="dot"/>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9BC2E6"/>
                    </a:solidFill>
                  </a:tcPr>
                </a:tc>
                <a:tc>
                  <a:txBody>
                    <a:bodyPr/>
                    <a:lstStyle/>
                    <a:p>
                      <a:pPr algn="ctr" fontAlgn="ctr"/>
                      <a:r>
                        <a:rPr lang="es-CO" sz="800" b="0" i="0" u="none" strike="noStrike">
                          <a:solidFill>
                            <a:srgbClr val="000000"/>
                          </a:solidFill>
                          <a:effectLst/>
                          <a:latin typeface="Calibri" panose="020F0502020204030204" pitchFamily="34" charset="0"/>
                        </a:rPr>
                        <a:t>0,00%</a:t>
                      </a:r>
                    </a:p>
                  </a:txBody>
                  <a:tcPr marL="0" marR="0" marT="0" marB="0" anchor="ctr">
                    <a:lnL w="6350" cap="flat" cmpd="sng" algn="ctr">
                      <a:solidFill>
                        <a:srgbClr val="000000"/>
                      </a:solidFill>
                      <a:prstDash val="dot"/>
                      <a:round/>
                      <a:headEnd type="none" w="med" len="med"/>
                      <a:tailEnd type="none" w="med" len="med"/>
                    </a:lnL>
                    <a:lnR w="6350" cap="flat" cmpd="sng" algn="ctr">
                      <a:solidFill>
                        <a:srgbClr val="000000"/>
                      </a:solidFill>
                      <a:prstDash val="dot"/>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9BC2E6"/>
                    </a:solidFill>
                  </a:tcPr>
                </a:tc>
                <a:tc>
                  <a:txBody>
                    <a:bodyPr/>
                    <a:lstStyle/>
                    <a:p>
                      <a:pPr algn="ctr" fontAlgn="ctr"/>
                      <a:r>
                        <a:rPr lang="es-CO" sz="800" b="0" i="0" u="none" strike="noStrike">
                          <a:solidFill>
                            <a:srgbClr val="000000"/>
                          </a:solidFill>
                          <a:effectLst/>
                          <a:latin typeface="Calibri" panose="020F0502020204030204" pitchFamily="34" charset="0"/>
                        </a:rPr>
                        <a:t>7/05/2021</a:t>
                      </a:r>
                    </a:p>
                  </a:txBody>
                  <a:tcPr marL="0" marR="0" marT="0" marB="0" anchor="ctr">
                    <a:lnL w="6350" cap="flat" cmpd="sng" algn="ctr">
                      <a:solidFill>
                        <a:srgbClr val="000000"/>
                      </a:solidFill>
                      <a:prstDash val="dot"/>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9BC2E6"/>
                    </a:solidFill>
                  </a:tcPr>
                </a:tc>
                <a:tc>
                  <a:txBody>
                    <a:bodyPr/>
                    <a:lstStyle/>
                    <a:p>
                      <a:pPr algn="ctr" fontAlgn="ctr"/>
                      <a:r>
                        <a:rPr lang="es-CO" sz="800" b="0" i="0" u="none" strike="noStrike">
                          <a:solidFill>
                            <a:srgbClr val="000000"/>
                          </a:solidFill>
                          <a:effectLst/>
                          <a:latin typeface="Calibri" panose="020F0502020204030204" pitchFamily="34" charset="0"/>
                        </a:rPr>
                        <a:t>17/06/2021</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dot"/>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A9D08E"/>
                    </a:solidFill>
                  </a:tcPr>
                </a:tc>
                <a:tc>
                  <a:txBody>
                    <a:bodyPr/>
                    <a:lstStyle/>
                    <a:p>
                      <a:pPr algn="ctr" fontAlgn="ctr"/>
                      <a:r>
                        <a:rPr lang="es-CO" sz="800" b="0" i="0" u="none" strike="noStrike">
                          <a:solidFill>
                            <a:srgbClr val="000000"/>
                          </a:solidFill>
                          <a:effectLst/>
                          <a:latin typeface="Calibri" panose="020F0502020204030204" pitchFamily="34" charset="0"/>
                        </a:rPr>
                        <a:t>100,00%</a:t>
                      </a:r>
                    </a:p>
                  </a:txBody>
                  <a:tcPr marL="0" marR="0" marT="0" marB="0" anchor="ctr">
                    <a:lnL w="6350" cap="flat" cmpd="sng" algn="ctr">
                      <a:solidFill>
                        <a:srgbClr val="000000"/>
                      </a:solidFill>
                      <a:prstDash val="dot"/>
                      <a:round/>
                      <a:headEnd type="none" w="med" len="med"/>
                      <a:tailEnd type="none" w="med" len="med"/>
                    </a:lnL>
                    <a:lnR w="6350" cap="flat" cmpd="sng" algn="ctr">
                      <a:solidFill>
                        <a:srgbClr val="000000"/>
                      </a:solidFill>
                      <a:prstDash val="dot"/>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A9D08E"/>
                    </a:solidFill>
                  </a:tcPr>
                </a:tc>
                <a:tc>
                  <a:txBody>
                    <a:bodyPr/>
                    <a:lstStyle/>
                    <a:p>
                      <a:pPr algn="ctr" fontAlgn="ctr"/>
                      <a:r>
                        <a:rPr lang="es-CO" sz="800" b="0" i="0" u="none" strike="noStrike">
                          <a:solidFill>
                            <a:srgbClr val="000000"/>
                          </a:solidFill>
                          <a:effectLst/>
                          <a:latin typeface="Calibri" panose="020F0502020204030204" pitchFamily="34" charset="0"/>
                        </a:rPr>
                        <a:t>100,00%</a:t>
                      </a:r>
                    </a:p>
                  </a:txBody>
                  <a:tcPr marL="0" marR="0" marT="0" marB="0" anchor="ctr">
                    <a:lnL w="6350" cap="flat" cmpd="sng" algn="ctr">
                      <a:solidFill>
                        <a:srgbClr val="000000"/>
                      </a:solidFill>
                      <a:prstDash val="dot"/>
                      <a:round/>
                      <a:headEnd type="none" w="med" len="med"/>
                      <a:tailEnd type="none" w="med" len="med"/>
                    </a:lnL>
                    <a:lnR w="6350" cap="flat" cmpd="sng" algn="ctr">
                      <a:solidFill>
                        <a:srgbClr val="000000"/>
                      </a:solidFill>
                      <a:prstDash val="dot"/>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A9D08E"/>
                    </a:solidFill>
                  </a:tcPr>
                </a:tc>
                <a:tc>
                  <a:txBody>
                    <a:bodyPr/>
                    <a:lstStyle/>
                    <a:p>
                      <a:pPr algn="ctr" fontAlgn="ctr"/>
                      <a:r>
                        <a:rPr lang="es-CO" sz="800" b="0" i="0" u="none" strike="noStrike">
                          <a:solidFill>
                            <a:srgbClr val="000000"/>
                          </a:solidFill>
                          <a:effectLst/>
                          <a:latin typeface="Calibri" panose="020F0502020204030204" pitchFamily="34" charset="0"/>
                        </a:rPr>
                        <a:t>0,00%</a:t>
                      </a:r>
                    </a:p>
                  </a:txBody>
                  <a:tcPr marL="0" marR="0" marT="0" marB="0" anchor="ctr">
                    <a:lnL w="6350" cap="flat" cmpd="sng" algn="ctr">
                      <a:solidFill>
                        <a:srgbClr val="000000"/>
                      </a:solidFill>
                      <a:prstDash val="dot"/>
                      <a:round/>
                      <a:headEnd type="none" w="med" len="med"/>
                      <a:tailEnd type="none" w="med" len="med"/>
                    </a:lnL>
                    <a:lnR w="6350" cap="flat" cmpd="sng" algn="ctr">
                      <a:solidFill>
                        <a:srgbClr val="000000"/>
                      </a:solidFill>
                      <a:prstDash val="dot"/>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A9D08E"/>
                    </a:solidFill>
                  </a:tcPr>
                </a:tc>
                <a:tc>
                  <a:txBody>
                    <a:bodyPr/>
                    <a:lstStyle/>
                    <a:p>
                      <a:pPr algn="ctr" fontAlgn="ctr"/>
                      <a:r>
                        <a:rPr lang="es-CO" sz="800" b="0" i="0" u="none" strike="noStrike">
                          <a:solidFill>
                            <a:srgbClr val="000000"/>
                          </a:solidFill>
                          <a:effectLst/>
                          <a:latin typeface="Calibri" panose="020F0502020204030204" pitchFamily="34" charset="0"/>
                        </a:rPr>
                        <a:t>1/01/2022</a:t>
                      </a:r>
                    </a:p>
                  </a:txBody>
                  <a:tcPr marL="0" marR="0" marT="0" marB="0" anchor="ctr">
                    <a:lnL w="6350" cap="flat" cmpd="sng" algn="ctr">
                      <a:solidFill>
                        <a:srgbClr val="000000"/>
                      </a:solidFill>
                      <a:prstDash val="dot"/>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A9D08E"/>
                    </a:solidFill>
                  </a:tcPr>
                </a:tc>
                <a:tc>
                  <a:txBody>
                    <a:bodyPr/>
                    <a:lstStyle/>
                    <a:p>
                      <a:pPr algn="l" fontAlgn="ctr"/>
                      <a:r>
                        <a:rPr lang="es-CO" sz="800" b="0" i="0" u="none" strike="noStrike">
                          <a:solidFill>
                            <a:srgbClr val="000000"/>
                          </a:solidFill>
                          <a:effectLst/>
                          <a:latin typeface="Calibri" panose="020F0502020204030204" pitchFamily="34" charset="0"/>
                        </a:rPr>
                        <a:t>LIQUIDADO</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A9D08E"/>
                    </a:solidFill>
                  </a:tcPr>
                </a:tc>
                <a:extLst>
                  <a:ext uri="{0D108BD9-81ED-4DB2-BD59-A6C34878D82A}">
                    <a16:rowId xmlns:a16="http://schemas.microsoft.com/office/drawing/2014/main" val="1447146386"/>
                  </a:ext>
                </a:extLst>
              </a:tr>
              <a:tr h="266212">
                <a:tc>
                  <a:txBody>
                    <a:bodyPr/>
                    <a:lstStyle/>
                    <a:p>
                      <a:pPr algn="l" fontAlgn="ctr"/>
                      <a:r>
                        <a:rPr lang="es-CO" sz="800" b="0" i="0" u="none" strike="noStrike">
                          <a:solidFill>
                            <a:srgbClr val="000000"/>
                          </a:solidFill>
                          <a:effectLst/>
                          <a:latin typeface="Calibri" panose="020F0502020204030204" pitchFamily="34" charset="0"/>
                        </a:rPr>
                        <a:t>GUADALAJARA  DE BUGA</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tcPr>
                </a:tc>
                <a:tc>
                  <a:txBody>
                    <a:bodyPr/>
                    <a:lstStyle/>
                    <a:p>
                      <a:pPr algn="l" fontAlgn="ctr"/>
                      <a:r>
                        <a:rPr lang="es-CO" sz="800" b="0" i="0" u="none" strike="noStrike">
                          <a:solidFill>
                            <a:srgbClr val="000000"/>
                          </a:solidFill>
                          <a:effectLst/>
                          <a:latin typeface="Calibri" panose="020F0502020204030204" pitchFamily="34" charset="0"/>
                        </a:rPr>
                        <a:t>CENTRO AGROPECUARIO DE BUGA</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tcPr>
                </a:tc>
                <a:tc>
                  <a:txBody>
                    <a:bodyPr/>
                    <a:lstStyle/>
                    <a:p>
                      <a:pPr algn="ctr" fontAlgn="ctr"/>
                      <a:r>
                        <a:rPr lang="es-CO" sz="800" b="0" i="0" u="none" strike="noStrike">
                          <a:solidFill>
                            <a:srgbClr val="000000"/>
                          </a:solidFill>
                          <a:effectLst/>
                          <a:latin typeface="Calibri" panose="020F0502020204030204" pitchFamily="34" charset="0"/>
                        </a:rPr>
                        <a:t>LIQUIDADO</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FFFFFF"/>
                    </a:solidFill>
                  </a:tcPr>
                </a:tc>
                <a:tc>
                  <a:txBody>
                    <a:bodyPr/>
                    <a:lstStyle/>
                    <a:p>
                      <a:pPr algn="ctr" fontAlgn="ctr"/>
                      <a:r>
                        <a:rPr lang="es-CO" sz="800" b="0" i="0" u="none" strike="noStrike">
                          <a:solidFill>
                            <a:srgbClr val="000000"/>
                          </a:solidFill>
                          <a:effectLst/>
                          <a:latin typeface="Calibri" panose="020F0502020204030204" pitchFamily="34" charset="0"/>
                        </a:rPr>
                        <a:t>10/12/2020</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dot"/>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9BC2E6"/>
                    </a:solidFill>
                  </a:tcPr>
                </a:tc>
                <a:tc>
                  <a:txBody>
                    <a:bodyPr/>
                    <a:lstStyle/>
                    <a:p>
                      <a:pPr algn="ctr" fontAlgn="ctr"/>
                      <a:r>
                        <a:rPr lang="es-CO" sz="800" b="0" i="0" u="none" strike="noStrike">
                          <a:solidFill>
                            <a:srgbClr val="000000"/>
                          </a:solidFill>
                          <a:effectLst/>
                          <a:latin typeface="Calibri" panose="020F0502020204030204" pitchFamily="34" charset="0"/>
                        </a:rPr>
                        <a:t>100,00%</a:t>
                      </a:r>
                    </a:p>
                  </a:txBody>
                  <a:tcPr marL="0" marR="0" marT="0" marB="0" anchor="ctr">
                    <a:lnL w="6350" cap="flat" cmpd="sng" algn="ctr">
                      <a:solidFill>
                        <a:srgbClr val="000000"/>
                      </a:solidFill>
                      <a:prstDash val="dot"/>
                      <a:round/>
                      <a:headEnd type="none" w="med" len="med"/>
                      <a:tailEnd type="none" w="med" len="med"/>
                    </a:lnL>
                    <a:lnR w="6350" cap="flat" cmpd="sng" algn="ctr">
                      <a:solidFill>
                        <a:srgbClr val="000000"/>
                      </a:solidFill>
                      <a:prstDash val="dot"/>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9BC2E6"/>
                    </a:solidFill>
                  </a:tcPr>
                </a:tc>
                <a:tc>
                  <a:txBody>
                    <a:bodyPr/>
                    <a:lstStyle/>
                    <a:p>
                      <a:pPr algn="ctr" fontAlgn="ctr"/>
                      <a:r>
                        <a:rPr lang="es-CO" sz="800" b="0" i="0" u="none" strike="noStrike">
                          <a:solidFill>
                            <a:srgbClr val="000000"/>
                          </a:solidFill>
                          <a:effectLst/>
                          <a:latin typeface="Calibri" panose="020F0502020204030204" pitchFamily="34" charset="0"/>
                        </a:rPr>
                        <a:t>100,00%</a:t>
                      </a:r>
                    </a:p>
                  </a:txBody>
                  <a:tcPr marL="0" marR="0" marT="0" marB="0" anchor="ctr">
                    <a:lnL w="6350" cap="flat" cmpd="sng" algn="ctr">
                      <a:solidFill>
                        <a:srgbClr val="000000"/>
                      </a:solidFill>
                      <a:prstDash val="dot"/>
                      <a:round/>
                      <a:headEnd type="none" w="med" len="med"/>
                      <a:tailEnd type="none" w="med" len="med"/>
                    </a:lnL>
                    <a:lnR w="6350" cap="flat" cmpd="sng" algn="ctr">
                      <a:solidFill>
                        <a:srgbClr val="000000"/>
                      </a:solidFill>
                      <a:prstDash val="dot"/>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9BC2E6"/>
                    </a:solidFill>
                  </a:tcPr>
                </a:tc>
                <a:tc>
                  <a:txBody>
                    <a:bodyPr/>
                    <a:lstStyle/>
                    <a:p>
                      <a:pPr algn="ctr" fontAlgn="ctr"/>
                      <a:r>
                        <a:rPr lang="es-CO" sz="800" b="0" i="0" u="none" strike="noStrike">
                          <a:solidFill>
                            <a:srgbClr val="000000"/>
                          </a:solidFill>
                          <a:effectLst/>
                          <a:latin typeface="Calibri" panose="020F0502020204030204" pitchFamily="34" charset="0"/>
                        </a:rPr>
                        <a:t>0,00%</a:t>
                      </a:r>
                    </a:p>
                  </a:txBody>
                  <a:tcPr marL="0" marR="0" marT="0" marB="0" anchor="ctr">
                    <a:lnL w="6350" cap="flat" cmpd="sng" algn="ctr">
                      <a:solidFill>
                        <a:srgbClr val="000000"/>
                      </a:solidFill>
                      <a:prstDash val="dot"/>
                      <a:round/>
                      <a:headEnd type="none" w="med" len="med"/>
                      <a:tailEnd type="none" w="med" len="med"/>
                    </a:lnL>
                    <a:lnR w="6350" cap="flat" cmpd="sng" algn="ctr">
                      <a:solidFill>
                        <a:srgbClr val="000000"/>
                      </a:solidFill>
                      <a:prstDash val="dot"/>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9BC2E6"/>
                    </a:solidFill>
                  </a:tcPr>
                </a:tc>
                <a:tc>
                  <a:txBody>
                    <a:bodyPr/>
                    <a:lstStyle/>
                    <a:p>
                      <a:pPr algn="ctr" fontAlgn="ctr"/>
                      <a:r>
                        <a:rPr lang="es-CO" sz="800" b="0" i="0" u="none" strike="noStrike">
                          <a:solidFill>
                            <a:srgbClr val="000000"/>
                          </a:solidFill>
                          <a:effectLst/>
                          <a:latin typeface="Calibri" panose="020F0502020204030204" pitchFamily="34" charset="0"/>
                        </a:rPr>
                        <a:t>10/05/2021</a:t>
                      </a:r>
                    </a:p>
                  </a:txBody>
                  <a:tcPr marL="0" marR="0" marT="0" marB="0" anchor="ctr">
                    <a:lnL w="6350" cap="flat" cmpd="sng" algn="ctr">
                      <a:solidFill>
                        <a:srgbClr val="000000"/>
                      </a:solidFill>
                      <a:prstDash val="dot"/>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9BC2E6"/>
                    </a:solidFill>
                  </a:tcPr>
                </a:tc>
                <a:tc>
                  <a:txBody>
                    <a:bodyPr/>
                    <a:lstStyle/>
                    <a:p>
                      <a:pPr algn="ctr" fontAlgn="ctr"/>
                      <a:r>
                        <a:rPr lang="es-CO" sz="800" b="0" i="0" u="none" strike="noStrike">
                          <a:solidFill>
                            <a:srgbClr val="000000"/>
                          </a:solidFill>
                          <a:effectLst/>
                          <a:latin typeface="Calibri" panose="020F0502020204030204" pitchFamily="34" charset="0"/>
                        </a:rPr>
                        <a:t>28/06/2021</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dot"/>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A9D08E"/>
                    </a:solidFill>
                  </a:tcPr>
                </a:tc>
                <a:tc>
                  <a:txBody>
                    <a:bodyPr/>
                    <a:lstStyle/>
                    <a:p>
                      <a:pPr algn="ctr" fontAlgn="ctr"/>
                      <a:r>
                        <a:rPr lang="es-CO" sz="800" b="0" i="0" u="none" strike="noStrike">
                          <a:solidFill>
                            <a:srgbClr val="000000"/>
                          </a:solidFill>
                          <a:effectLst/>
                          <a:latin typeface="Calibri" panose="020F0502020204030204" pitchFamily="34" charset="0"/>
                        </a:rPr>
                        <a:t>100,00%</a:t>
                      </a:r>
                    </a:p>
                  </a:txBody>
                  <a:tcPr marL="0" marR="0" marT="0" marB="0" anchor="ctr">
                    <a:lnL w="6350" cap="flat" cmpd="sng" algn="ctr">
                      <a:solidFill>
                        <a:srgbClr val="000000"/>
                      </a:solidFill>
                      <a:prstDash val="dot"/>
                      <a:round/>
                      <a:headEnd type="none" w="med" len="med"/>
                      <a:tailEnd type="none" w="med" len="med"/>
                    </a:lnL>
                    <a:lnR w="6350" cap="flat" cmpd="sng" algn="ctr">
                      <a:solidFill>
                        <a:srgbClr val="000000"/>
                      </a:solidFill>
                      <a:prstDash val="dot"/>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A9D08E"/>
                    </a:solidFill>
                  </a:tcPr>
                </a:tc>
                <a:tc>
                  <a:txBody>
                    <a:bodyPr/>
                    <a:lstStyle/>
                    <a:p>
                      <a:pPr algn="ctr" fontAlgn="ctr"/>
                      <a:r>
                        <a:rPr lang="es-CO" sz="800" b="0" i="0" u="none" strike="noStrike">
                          <a:solidFill>
                            <a:srgbClr val="000000"/>
                          </a:solidFill>
                          <a:effectLst/>
                          <a:latin typeface="Calibri" panose="020F0502020204030204" pitchFamily="34" charset="0"/>
                        </a:rPr>
                        <a:t>100,00%</a:t>
                      </a:r>
                    </a:p>
                  </a:txBody>
                  <a:tcPr marL="0" marR="0" marT="0" marB="0" anchor="ctr">
                    <a:lnL w="6350" cap="flat" cmpd="sng" algn="ctr">
                      <a:solidFill>
                        <a:srgbClr val="000000"/>
                      </a:solidFill>
                      <a:prstDash val="dot"/>
                      <a:round/>
                      <a:headEnd type="none" w="med" len="med"/>
                      <a:tailEnd type="none" w="med" len="med"/>
                    </a:lnL>
                    <a:lnR w="6350" cap="flat" cmpd="sng" algn="ctr">
                      <a:solidFill>
                        <a:srgbClr val="000000"/>
                      </a:solidFill>
                      <a:prstDash val="dot"/>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A9D08E"/>
                    </a:solidFill>
                  </a:tcPr>
                </a:tc>
                <a:tc>
                  <a:txBody>
                    <a:bodyPr/>
                    <a:lstStyle/>
                    <a:p>
                      <a:pPr algn="ctr" fontAlgn="ctr"/>
                      <a:r>
                        <a:rPr lang="es-CO" sz="800" b="0" i="0" u="none" strike="noStrike">
                          <a:solidFill>
                            <a:srgbClr val="000000"/>
                          </a:solidFill>
                          <a:effectLst/>
                          <a:latin typeface="Calibri" panose="020F0502020204030204" pitchFamily="34" charset="0"/>
                        </a:rPr>
                        <a:t>0,00%</a:t>
                      </a:r>
                    </a:p>
                  </a:txBody>
                  <a:tcPr marL="0" marR="0" marT="0" marB="0" anchor="ctr">
                    <a:lnL w="6350" cap="flat" cmpd="sng" algn="ctr">
                      <a:solidFill>
                        <a:srgbClr val="000000"/>
                      </a:solidFill>
                      <a:prstDash val="dot"/>
                      <a:round/>
                      <a:headEnd type="none" w="med" len="med"/>
                      <a:tailEnd type="none" w="med" len="med"/>
                    </a:lnL>
                    <a:lnR w="6350" cap="flat" cmpd="sng" algn="ctr">
                      <a:solidFill>
                        <a:srgbClr val="000000"/>
                      </a:solidFill>
                      <a:prstDash val="dot"/>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A9D08E"/>
                    </a:solidFill>
                  </a:tcPr>
                </a:tc>
                <a:tc>
                  <a:txBody>
                    <a:bodyPr/>
                    <a:lstStyle/>
                    <a:p>
                      <a:pPr algn="ctr" fontAlgn="ctr"/>
                      <a:r>
                        <a:rPr lang="es-CO" sz="800" b="0" i="0" u="none" strike="noStrike">
                          <a:solidFill>
                            <a:srgbClr val="000000"/>
                          </a:solidFill>
                          <a:effectLst/>
                          <a:latin typeface="Calibri" panose="020F0502020204030204" pitchFamily="34" charset="0"/>
                        </a:rPr>
                        <a:t>11/12/2021</a:t>
                      </a:r>
                    </a:p>
                  </a:txBody>
                  <a:tcPr marL="0" marR="0" marT="0" marB="0" anchor="ctr">
                    <a:lnL w="6350" cap="flat" cmpd="sng" algn="ctr">
                      <a:solidFill>
                        <a:srgbClr val="000000"/>
                      </a:solidFill>
                      <a:prstDash val="dot"/>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A9D08E"/>
                    </a:solidFill>
                  </a:tcPr>
                </a:tc>
                <a:tc>
                  <a:txBody>
                    <a:bodyPr/>
                    <a:lstStyle/>
                    <a:p>
                      <a:pPr algn="l" fontAlgn="ctr"/>
                      <a:r>
                        <a:rPr lang="es-CO" sz="800" b="0" i="0" u="none" strike="noStrike">
                          <a:solidFill>
                            <a:srgbClr val="000000"/>
                          </a:solidFill>
                          <a:effectLst/>
                          <a:latin typeface="Calibri" panose="020F0502020204030204" pitchFamily="34" charset="0"/>
                        </a:rPr>
                        <a:t>LIQUIDADO</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A9D08E"/>
                    </a:solidFill>
                  </a:tcPr>
                </a:tc>
                <a:extLst>
                  <a:ext uri="{0D108BD9-81ED-4DB2-BD59-A6C34878D82A}">
                    <a16:rowId xmlns:a16="http://schemas.microsoft.com/office/drawing/2014/main" val="2148136012"/>
                  </a:ext>
                </a:extLst>
              </a:tr>
              <a:tr h="266212">
                <a:tc>
                  <a:txBody>
                    <a:bodyPr/>
                    <a:lstStyle/>
                    <a:p>
                      <a:pPr algn="l" fontAlgn="ctr"/>
                      <a:r>
                        <a:rPr lang="es-CO" sz="800" b="0" i="0" u="none" strike="noStrike">
                          <a:solidFill>
                            <a:srgbClr val="000000"/>
                          </a:solidFill>
                          <a:effectLst/>
                          <a:latin typeface="Calibri" panose="020F0502020204030204" pitchFamily="34" charset="0"/>
                        </a:rPr>
                        <a:t>ARMENIA</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tcPr>
                </a:tc>
                <a:tc>
                  <a:txBody>
                    <a:bodyPr/>
                    <a:lstStyle/>
                    <a:p>
                      <a:pPr algn="l" fontAlgn="ctr"/>
                      <a:r>
                        <a:rPr lang="es-CO" sz="800" b="0" i="0" u="none" strike="noStrike">
                          <a:solidFill>
                            <a:srgbClr val="000000"/>
                          </a:solidFill>
                          <a:effectLst/>
                          <a:latin typeface="Calibri" panose="020F0502020204030204" pitchFamily="34" charset="0"/>
                        </a:rPr>
                        <a:t>CENTRO AGROINDUSTRIAL - Regional Quindío – Complejo La Sirenita.</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tcPr>
                </a:tc>
                <a:tc>
                  <a:txBody>
                    <a:bodyPr/>
                    <a:lstStyle/>
                    <a:p>
                      <a:pPr algn="ctr" fontAlgn="ctr"/>
                      <a:r>
                        <a:rPr lang="es-CO" sz="800" b="0" i="0" u="none" strike="noStrike">
                          <a:solidFill>
                            <a:srgbClr val="000000"/>
                          </a:solidFill>
                          <a:effectLst/>
                          <a:latin typeface="Calibri" panose="020F0502020204030204" pitchFamily="34" charset="0"/>
                        </a:rPr>
                        <a:t>LIQUIDADO</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FFFFFF"/>
                    </a:solidFill>
                  </a:tcPr>
                </a:tc>
                <a:tc>
                  <a:txBody>
                    <a:bodyPr/>
                    <a:lstStyle/>
                    <a:p>
                      <a:pPr algn="ctr" fontAlgn="ctr"/>
                      <a:r>
                        <a:rPr lang="es-CO" sz="800" b="0" i="0" u="none" strike="noStrike">
                          <a:solidFill>
                            <a:srgbClr val="000000"/>
                          </a:solidFill>
                          <a:effectLst/>
                          <a:latin typeface="Calibri" panose="020F0502020204030204" pitchFamily="34" charset="0"/>
                        </a:rPr>
                        <a:t>14/12/2020</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dot"/>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9BC2E6"/>
                    </a:solidFill>
                  </a:tcPr>
                </a:tc>
                <a:tc>
                  <a:txBody>
                    <a:bodyPr/>
                    <a:lstStyle/>
                    <a:p>
                      <a:pPr algn="ctr" fontAlgn="ctr"/>
                      <a:r>
                        <a:rPr lang="es-CO" sz="800" b="0" i="0" u="none" strike="noStrike">
                          <a:solidFill>
                            <a:srgbClr val="000000"/>
                          </a:solidFill>
                          <a:effectLst/>
                          <a:latin typeface="Calibri" panose="020F0502020204030204" pitchFamily="34" charset="0"/>
                        </a:rPr>
                        <a:t>100,00%</a:t>
                      </a:r>
                    </a:p>
                  </a:txBody>
                  <a:tcPr marL="0" marR="0" marT="0" marB="0" anchor="ctr">
                    <a:lnL w="6350" cap="flat" cmpd="sng" algn="ctr">
                      <a:solidFill>
                        <a:srgbClr val="000000"/>
                      </a:solidFill>
                      <a:prstDash val="dot"/>
                      <a:round/>
                      <a:headEnd type="none" w="med" len="med"/>
                      <a:tailEnd type="none" w="med" len="med"/>
                    </a:lnL>
                    <a:lnR w="6350" cap="flat" cmpd="sng" algn="ctr">
                      <a:solidFill>
                        <a:srgbClr val="000000"/>
                      </a:solidFill>
                      <a:prstDash val="dot"/>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9BC2E6"/>
                    </a:solidFill>
                  </a:tcPr>
                </a:tc>
                <a:tc>
                  <a:txBody>
                    <a:bodyPr/>
                    <a:lstStyle/>
                    <a:p>
                      <a:pPr algn="ctr" fontAlgn="ctr"/>
                      <a:r>
                        <a:rPr lang="es-CO" sz="800" b="0" i="0" u="none" strike="noStrike">
                          <a:solidFill>
                            <a:srgbClr val="000000"/>
                          </a:solidFill>
                          <a:effectLst/>
                          <a:latin typeface="Calibri" panose="020F0502020204030204" pitchFamily="34" charset="0"/>
                        </a:rPr>
                        <a:t>100,00%</a:t>
                      </a:r>
                    </a:p>
                  </a:txBody>
                  <a:tcPr marL="0" marR="0" marT="0" marB="0" anchor="ctr">
                    <a:lnL w="6350" cap="flat" cmpd="sng" algn="ctr">
                      <a:solidFill>
                        <a:srgbClr val="000000"/>
                      </a:solidFill>
                      <a:prstDash val="dot"/>
                      <a:round/>
                      <a:headEnd type="none" w="med" len="med"/>
                      <a:tailEnd type="none" w="med" len="med"/>
                    </a:lnL>
                    <a:lnR w="6350" cap="flat" cmpd="sng" algn="ctr">
                      <a:solidFill>
                        <a:srgbClr val="000000"/>
                      </a:solidFill>
                      <a:prstDash val="dot"/>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9BC2E6"/>
                    </a:solidFill>
                  </a:tcPr>
                </a:tc>
                <a:tc>
                  <a:txBody>
                    <a:bodyPr/>
                    <a:lstStyle/>
                    <a:p>
                      <a:pPr algn="ctr" fontAlgn="ctr"/>
                      <a:r>
                        <a:rPr lang="es-CO" sz="800" b="0" i="0" u="none" strike="noStrike">
                          <a:solidFill>
                            <a:srgbClr val="000000"/>
                          </a:solidFill>
                          <a:effectLst/>
                          <a:latin typeface="Calibri" panose="020F0502020204030204" pitchFamily="34" charset="0"/>
                        </a:rPr>
                        <a:t>0,00%</a:t>
                      </a:r>
                    </a:p>
                  </a:txBody>
                  <a:tcPr marL="0" marR="0" marT="0" marB="0" anchor="ctr">
                    <a:lnL w="6350" cap="flat" cmpd="sng" algn="ctr">
                      <a:solidFill>
                        <a:srgbClr val="000000"/>
                      </a:solidFill>
                      <a:prstDash val="dot"/>
                      <a:round/>
                      <a:headEnd type="none" w="med" len="med"/>
                      <a:tailEnd type="none" w="med" len="med"/>
                    </a:lnL>
                    <a:lnR w="6350" cap="flat" cmpd="sng" algn="ctr">
                      <a:solidFill>
                        <a:srgbClr val="000000"/>
                      </a:solidFill>
                      <a:prstDash val="dot"/>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9BC2E6"/>
                    </a:solidFill>
                  </a:tcPr>
                </a:tc>
                <a:tc>
                  <a:txBody>
                    <a:bodyPr/>
                    <a:lstStyle/>
                    <a:p>
                      <a:pPr algn="ctr" fontAlgn="ctr"/>
                      <a:r>
                        <a:rPr lang="es-CO" sz="800" b="0" i="0" u="none" strike="noStrike">
                          <a:solidFill>
                            <a:srgbClr val="000000"/>
                          </a:solidFill>
                          <a:effectLst/>
                          <a:latin typeface="Calibri" panose="020F0502020204030204" pitchFamily="34" charset="0"/>
                        </a:rPr>
                        <a:t>14/05/2021</a:t>
                      </a:r>
                    </a:p>
                  </a:txBody>
                  <a:tcPr marL="0" marR="0" marT="0" marB="0" anchor="ctr">
                    <a:lnL w="6350" cap="flat" cmpd="sng" algn="ctr">
                      <a:solidFill>
                        <a:srgbClr val="000000"/>
                      </a:solidFill>
                      <a:prstDash val="dot"/>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9BC2E6"/>
                    </a:solidFill>
                  </a:tcPr>
                </a:tc>
                <a:tc>
                  <a:txBody>
                    <a:bodyPr/>
                    <a:lstStyle/>
                    <a:p>
                      <a:pPr algn="ctr" fontAlgn="ctr"/>
                      <a:r>
                        <a:rPr lang="es-CO" sz="800" b="0" i="0" u="none" strike="noStrike">
                          <a:solidFill>
                            <a:srgbClr val="000000"/>
                          </a:solidFill>
                          <a:effectLst/>
                          <a:latin typeface="Calibri" panose="020F0502020204030204" pitchFamily="34" charset="0"/>
                        </a:rPr>
                        <a:t>8/07/2021</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dot"/>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A9D08E"/>
                    </a:solidFill>
                  </a:tcPr>
                </a:tc>
                <a:tc>
                  <a:txBody>
                    <a:bodyPr/>
                    <a:lstStyle/>
                    <a:p>
                      <a:pPr algn="ctr" fontAlgn="ctr"/>
                      <a:r>
                        <a:rPr lang="es-CO" sz="800" b="0" i="0" u="none" strike="noStrike">
                          <a:solidFill>
                            <a:srgbClr val="000000"/>
                          </a:solidFill>
                          <a:effectLst/>
                          <a:latin typeface="Calibri" panose="020F0502020204030204" pitchFamily="34" charset="0"/>
                        </a:rPr>
                        <a:t>100,00%</a:t>
                      </a:r>
                    </a:p>
                  </a:txBody>
                  <a:tcPr marL="0" marR="0" marT="0" marB="0" anchor="ctr">
                    <a:lnL w="6350" cap="flat" cmpd="sng" algn="ctr">
                      <a:solidFill>
                        <a:srgbClr val="000000"/>
                      </a:solidFill>
                      <a:prstDash val="dot"/>
                      <a:round/>
                      <a:headEnd type="none" w="med" len="med"/>
                      <a:tailEnd type="none" w="med" len="med"/>
                    </a:lnL>
                    <a:lnR w="6350" cap="flat" cmpd="sng" algn="ctr">
                      <a:solidFill>
                        <a:srgbClr val="000000"/>
                      </a:solidFill>
                      <a:prstDash val="dot"/>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A9D08E"/>
                    </a:solidFill>
                  </a:tcPr>
                </a:tc>
                <a:tc>
                  <a:txBody>
                    <a:bodyPr/>
                    <a:lstStyle/>
                    <a:p>
                      <a:pPr algn="ctr" fontAlgn="ctr"/>
                      <a:r>
                        <a:rPr lang="es-CO" sz="800" b="0" i="0" u="none" strike="noStrike">
                          <a:solidFill>
                            <a:srgbClr val="000000"/>
                          </a:solidFill>
                          <a:effectLst/>
                          <a:latin typeface="Calibri" panose="020F0502020204030204" pitchFamily="34" charset="0"/>
                        </a:rPr>
                        <a:t>100,00%</a:t>
                      </a:r>
                    </a:p>
                  </a:txBody>
                  <a:tcPr marL="0" marR="0" marT="0" marB="0" anchor="ctr">
                    <a:lnL w="6350" cap="flat" cmpd="sng" algn="ctr">
                      <a:solidFill>
                        <a:srgbClr val="000000"/>
                      </a:solidFill>
                      <a:prstDash val="dot"/>
                      <a:round/>
                      <a:headEnd type="none" w="med" len="med"/>
                      <a:tailEnd type="none" w="med" len="med"/>
                    </a:lnL>
                    <a:lnR w="6350" cap="flat" cmpd="sng" algn="ctr">
                      <a:solidFill>
                        <a:srgbClr val="000000"/>
                      </a:solidFill>
                      <a:prstDash val="dot"/>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A9D08E"/>
                    </a:solidFill>
                  </a:tcPr>
                </a:tc>
                <a:tc>
                  <a:txBody>
                    <a:bodyPr/>
                    <a:lstStyle/>
                    <a:p>
                      <a:pPr algn="ctr" fontAlgn="ctr"/>
                      <a:r>
                        <a:rPr lang="es-CO" sz="800" b="0" i="0" u="none" strike="noStrike">
                          <a:solidFill>
                            <a:srgbClr val="000000"/>
                          </a:solidFill>
                          <a:effectLst/>
                          <a:latin typeface="Calibri" panose="020F0502020204030204" pitchFamily="34" charset="0"/>
                        </a:rPr>
                        <a:t>0,00%</a:t>
                      </a:r>
                    </a:p>
                  </a:txBody>
                  <a:tcPr marL="0" marR="0" marT="0" marB="0" anchor="ctr">
                    <a:lnL w="6350" cap="flat" cmpd="sng" algn="ctr">
                      <a:solidFill>
                        <a:srgbClr val="000000"/>
                      </a:solidFill>
                      <a:prstDash val="dot"/>
                      <a:round/>
                      <a:headEnd type="none" w="med" len="med"/>
                      <a:tailEnd type="none" w="med" len="med"/>
                    </a:lnL>
                    <a:lnR w="6350" cap="flat" cmpd="sng" algn="ctr">
                      <a:solidFill>
                        <a:srgbClr val="000000"/>
                      </a:solidFill>
                      <a:prstDash val="dot"/>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A9D08E"/>
                    </a:solidFill>
                  </a:tcPr>
                </a:tc>
                <a:tc>
                  <a:txBody>
                    <a:bodyPr/>
                    <a:lstStyle/>
                    <a:p>
                      <a:pPr algn="ctr" fontAlgn="ctr"/>
                      <a:r>
                        <a:rPr lang="es-CO" sz="800" b="0" i="0" u="none" strike="noStrike">
                          <a:solidFill>
                            <a:srgbClr val="000000"/>
                          </a:solidFill>
                          <a:effectLst/>
                          <a:latin typeface="Calibri" panose="020F0502020204030204" pitchFamily="34" charset="0"/>
                        </a:rPr>
                        <a:t>5/12/2021</a:t>
                      </a:r>
                    </a:p>
                  </a:txBody>
                  <a:tcPr marL="0" marR="0" marT="0" marB="0" anchor="ctr">
                    <a:lnL w="6350" cap="flat" cmpd="sng" algn="ctr">
                      <a:solidFill>
                        <a:srgbClr val="000000"/>
                      </a:solidFill>
                      <a:prstDash val="dot"/>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A9D08E"/>
                    </a:solidFill>
                  </a:tcPr>
                </a:tc>
                <a:tc>
                  <a:txBody>
                    <a:bodyPr/>
                    <a:lstStyle/>
                    <a:p>
                      <a:pPr algn="l" fontAlgn="ctr"/>
                      <a:r>
                        <a:rPr lang="es-CO" sz="800" b="0" i="0" u="none" strike="noStrike" dirty="0">
                          <a:solidFill>
                            <a:srgbClr val="000000"/>
                          </a:solidFill>
                          <a:effectLst/>
                          <a:latin typeface="Calibri" panose="020F0502020204030204" pitchFamily="34" charset="0"/>
                        </a:rPr>
                        <a:t>LIQUIDADO</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A9D08E"/>
                    </a:solidFill>
                  </a:tcPr>
                </a:tc>
                <a:extLst>
                  <a:ext uri="{0D108BD9-81ED-4DB2-BD59-A6C34878D82A}">
                    <a16:rowId xmlns:a16="http://schemas.microsoft.com/office/drawing/2014/main" val="1503939912"/>
                  </a:ext>
                </a:extLst>
              </a:tr>
              <a:tr h="266212">
                <a:tc>
                  <a:txBody>
                    <a:bodyPr/>
                    <a:lstStyle/>
                    <a:p>
                      <a:pPr algn="l" fontAlgn="ctr"/>
                      <a:r>
                        <a:rPr lang="es-CO" sz="800" b="0" i="0" u="none" strike="noStrike">
                          <a:solidFill>
                            <a:srgbClr val="000000"/>
                          </a:solidFill>
                          <a:effectLst/>
                          <a:latin typeface="Calibri" panose="020F0502020204030204" pitchFamily="34" charset="0"/>
                        </a:rPr>
                        <a:t>MOSQUERA</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tcPr>
                </a:tc>
                <a:tc>
                  <a:txBody>
                    <a:bodyPr/>
                    <a:lstStyle/>
                    <a:p>
                      <a:pPr algn="l" fontAlgn="ctr"/>
                      <a:r>
                        <a:rPr lang="es-CO" sz="800" b="0" i="0" u="none" strike="noStrike">
                          <a:solidFill>
                            <a:srgbClr val="000000"/>
                          </a:solidFill>
                          <a:effectLst/>
                          <a:latin typeface="Calibri" panose="020F0502020204030204" pitchFamily="34" charset="0"/>
                        </a:rPr>
                        <a:t>CENTRO DE BIOTECNOLOGIA AGROPECUARIA MOSQUERA</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tcPr>
                </a:tc>
                <a:tc>
                  <a:txBody>
                    <a:bodyPr/>
                    <a:lstStyle/>
                    <a:p>
                      <a:pPr algn="ctr" fontAlgn="ctr"/>
                      <a:r>
                        <a:rPr lang="es-CO" sz="800" b="0" i="0" u="none" strike="noStrike">
                          <a:solidFill>
                            <a:srgbClr val="000000"/>
                          </a:solidFill>
                          <a:effectLst/>
                          <a:latin typeface="Calibri" panose="020F0502020204030204" pitchFamily="34" charset="0"/>
                        </a:rPr>
                        <a:t>ENTREGADO</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FFFFFF"/>
                    </a:solidFill>
                  </a:tcPr>
                </a:tc>
                <a:tc>
                  <a:txBody>
                    <a:bodyPr/>
                    <a:lstStyle/>
                    <a:p>
                      <a:pPr algn="ctr" fontAlgn="ctr"/>
                      <a:r>
                        <a:rPr lang="es-CO" sz="800" b="0" i="0" u="none" strike="noStrike">
                          <a:solidFill>
                            <a:srgbClr val="000000"/>
                          </a:solidFill>
                          <a:effectLst/>
                          <a:latin typeface="Calibri" panose="020F0502020204030204" pitchFamily="34" charset="0"/>
                        </a:rPr>
                        <a:t>8/06/2021</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dot"/>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9BC2E6"/>
                    </a:solidFill>
                  </a:tcPr>
                </a:tc>
                <a:tc>
                  <a:txBody>
                    <a:bodyPr/>
                    <a:lstStyle/>
                    <a:p>
                      <a:pPr algn="ctr" fontAlgn="ctr"/>
                      <a:r>
                        <a:rPr lang="es-CO" sz="800" b="0" i="0" u="none" strike="noStrike">
                          <a:solidFill>
                            <a:srgbClr val="000000"/>
                          </a:solidFill>
                          <a:effectLst/>
                          <a:latin typeface="Calibri" panose="020F0502020204030204" pitchFamily="34" charset="0"/>
                        </a:rPr>
                        <a:t>100,00%</a:t>
                      </a:r>
                    </a:p>
                  </a:txBody>
                  <a:tcPr marL="0" marR="0" marT="0" marB="0" anchor="ctr">
                    <a:lnL w="6350" cap="flat" cmpd="sng" algn="ctr">
                      <a:solidFill>
                        <a:srgbClr val="000000"/>
                      </a:solidFill>
                      <a:prstDash val="dot"/>
                      <a:round/>
                      <a:headEnd type="none" w="med" len="med"/>
                      <a:tailEnd type="none" w="med" len="med"/>
                    </a:lnL>
                    <a:lnR w="6350" cap="flat" cmpd="sng" algn="ctr">
                      <a:solidFill>
                        <a:srgbClr val="000000"/>
                      </a:solidFill>
                      <a:prstDash val="dot"/>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9BC2E6"/>
                    </a:solidFill>
                  </a:tcPr>
                </a:tc>
                <a:tc>
                  <a:txBody>
                    <a:bodyPr/>
                    <a:lstStyle/>
                    <a:p>
                      <a:pPr algn="ctr" fontAlgn="ctr"/>
                      <a:r>
                        <a:rPr lang="es-CO" sz="800" b="0" i="0" u="none" strike="noStrike">
                          <a:solidFill>
                            <a:srgbClr val="000000"/>
                          </a:solidFill>
                          <a:effectLst/>
                          <a:latin typeface="Calibri" panose="020F0502020204030204" pitchFamily="34" charset="0"/>
                        </a:rPr>
                        <a:t>100,00%</a:t>
                      </a:r>
                    </a:p>
                  </a:txBody>
                  <a:tcPr marL="0" marR="0" marT="0" marB="0" anchor="ctr">
                    <a:lnL w="6350" cap="flat" cmpd="sng" algn="ctr">
                      <a:solidFill>
                        <a:srgbClr val="000000"/>
                      </a:solidFill>
                      <a:prstDash val="dot"/>
                      <a:round/>
                      <a:headEnd type="none" w="med" len="med"/>
                      <a:tailEnd type="none" w="med" len="med"/>
                    </a:lnL>
                    <a:lnR w="6350" cap="flat" cmpd="sng" algn="ctr">
                      <a:solidFill>
                        <a:srgbClr val="000000"/>
                      </a:solidFill>
                      <a:prstDash val="dot"/>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9BC2E6"/>
                    </a:solidFill>
                  </a:tcPr>
                </a:tc>
                <a:tc>
                  <a:txBody>
                    <a:bodyPr/>
                    <a:lstStyle/>
                    <a:p>
                      <a:pPr algn="ctr" fontAlgn="ctr"/>
                      <a:r>
                        <a:rPr lang="es-CO" sz="800" b="0" i="0" u="none" strike="noStrike">
                          <a:solidFill>
                            <a:srgbClr val="000000"/>
                          </a:solidFill>
                          <a:effectLst/>
                          <a:latin typeface="Calibri" panose="020F0502020204030204" pitchFamily="34" charset="0"/>
                        </a:rPr>
                        <a:t>0,00%</a:t>
                      </a:r>
                    </a:p>
                  </a:txBody>
                  <a:tcPr marL="0" marR="0" marT="0" marB="0" anchor="ctr">
                    <a:lnL w="6350" cap="flat" cmpd="sng" algn="ctr">
                      <a:solidFill>
                        <a:srgbClr val="000000"/>
                      </a:solidFill>
                      <a:prstDash val="dot"/>
                      <a:round/>
                      <a:headEnd type="none" w="med" len="med"/>
                      <a:tailEnd type="none" w="med" len="med"/>
                    </a:lnL>
                    <a:lnR w="6350" cap="flat" cmpd="sng" algn="ctr">
                      <a:solidFill>
                        <a:srgbClr val="000000"/>
                      </a:solidFill>
                      <a:prstDash val="dot"/>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9BC2E6"/>
                    </a:solidFill>
                  </a:tcPr>
                </a:tc>
                <a:tc>
                  <a:txBody>
                    <a:bodyPr/>
                    <a:lstStyle/>
                    <a:p>
                      <a:pPr algn="ctr" fontAlgn="ctr"/>
                      <a:r>
                        <a:rPr lang="es-CO" sz="800" b="0" i="0" u="none" strike="noStrike">
                          <a:solidFill>
                            <a:srgbClr val="000000"/>
                          </a:solidFill>
                          <a:effectLst/>
                          <a:latin typeface="Calibri" panose="020F0502020204030204" pitchFamily="34" charset="0"/>
                        </a:rPr>
                        <a:t>30/11/2021</a:t>
                      </a:r>
                    </a:p>
                  </a:txBody>
                  <a:tcPr marL="0" marR="0" marT="0" marB="0" anchor="ctr">
                    <a:lnL w="6350" cap="flat" cmpd="sng" algn="ctr">
                      <a:solidFill>
                        <a:srgbClr val="000000"/>
                      </a:solidFill>
                      <a:prstDash val="dot"/>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9BC2E6"/>
                    </a:solidFill>
                  </a:tcPr>
                </a:tc>
                <a:tc>
                  <a:txBody>
                    <a:bodyPr/>
                    <a:lstStyle/>
                    <a:p>
                      <a:pPr algn="ctr" fontAlgn="ctr"/>
                      <a:r>
                        <a:rPr lang="es-CO" sz="800" b="0" i="0" u="none" strike="noStrike">
                          <a:solidFill>
                            <a:srgbClr val="000000"/>
                          </a:solidFill>
                          <a:effectLst/>
                          <a:latin typeface="Calibri" panose="020F0502020204030204" pitchFamily="34" charset="0"/>
                        </a:rPr>
                        <a:t>31/05/2022</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dot"/>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A9D08E"/>
                    </a:solidFill>
                  </a:tcPr>
                </a:tc>
                <a:tc>
                  <a:txBody>
                    <a:bodyPr/>
                    <a:lstStyle/>
                    <a:p>
                      <a:pPr algn="ctr" fontAlgn="ctr"/>
                      <a:r>
                        <a:rPr lang="es-CO" sz="800" b="0" i="0" u="none" strike="noStrike">
                          <a:solidFill>
                            <a:srgbClr val="000000"/>
                          </a:solidFill>
                          <a:effectLst/>
                          <a:latin typeface="Calibri" panose="020F0502020204030204" pitchFamily="34" charset="0"/>
                        </a:rPr>
                        <a:t>100,00%</a:t>
                      </a:r>
                    </a:p>
                  </a:txBody>
                  <a:tcPr marL="0" marR="0" marT="0" marB="0" anchor="ctr">
                    <a:lnL w="6350" cap="flat" cmpd="sng" algn="ctr">
                      <a:solidFill>
                        <a:srgbClr val="000000"/>
                      </a:solidFill>
                      <a:prstDash val="dot"/>
                      <a:round/>
                      <a:headEnd type="none" w="med" len="med"/>
                      <a:tailEnd type="none" w="med" len="med"/>
                    </a:lnL>
                    <a:lnR w="6350" cap="flat" cmpd="sng" algn="ctr">
                      <a:solidFill>
                        <a:srgbClr val="000000"/>
                      </a:solidFill>
                      <a:prstDash val="dot"/>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A9D08E"/>
                    </a:solidFill>
                  </a:tcPr>
                </a:tc>
                <a:tc>
                  <a:txBody>
                    <a:bodyPr/>
                    <a:lstStyle/>
                    <a:p>
                      <a:pPr algn="ctr" fontAlgn="ctr"/>
                      <a:r>
                        <a:rPr lang="es-CO" sz="800" b="0" i="0" u="none" strike="noStrike">
                          <a:solidFill>
                            <a:srgbClr val="000000"/>
                          </a:solidFill>
                          <a:effectLst/>
                          <a:latin typeface="Calibri" panose="020F0502020204030204" pitchFamily="34" charset="0"/>
                        </a:rPr>
                        <a:t>100,00%</a:t>
                      </a:r>
                    </a:p>
                  </a:txBody>
                  <a:tcPr marL="0" marR="0" marT="0" marB="0" anchor="ctr">
                    <a:lnL w="6350" cap="flat" cmpd="sng" algn="ctr">
                      <a:solidFill>
                        <a:srgbClr val="000000"/>
                      </a:solidFill>
                      <a:prstDash val="dot"/>
                      <a:round/>
                      <a:headEnd type="none" w="med" len="med"/>
                      <a:tailEnd type="none" w="med" len="med"/>
                    </a:lnL>
                    <a:lnR w="6350" cap="flat" cmpd="sng" algn="ctr">
                      <a:solidFill>
                        <a:srgbClr val="000000"/>
                      </a:solidFill>
                      <a:prstDash val="dot"/>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A9D08E"/>
                    </a:solidFill>
                  </a:tcPr>
                </a:tc>
                <a:tc>
                  <a:txBody>
                    <a:bodyPr/>
                    <a:lstStyle/>
                    <a:p>
                      <a:pPr algn="ctr" fontAlgn="ctr"/>
                      <a:r>
                        <a:rPr lang="es-CO" sz="800" b="0" i="0" u="none" strike="noStrike">
                          <a:solidFill>
                            <a:srgbClr val="000000"/>
                          </a:solidFill>
                          <a:effectLst/>
                          <a:latin typeface="Calibri" panose="020F0502020204030204" pitchFamily="34" charset="0"/>
                        </a:rPr>
                        <a:t>0,00%</a:t>
                      </a:r>
                    </a:p>
                  </a:txBody>
                  <a:tcPr marL="0" marR="0" marT="0" marB="0" anchor="ctr">
                    <a:lnL w="6350" cap="flat" cmpd="sng" algn="ctr">
                      <a:solidFill>
                        <a:srgbClr val="000000"/>
                      </a:solidFill>
                      <a:prstDash val="dot"/>
                      <a:round/>
                      <a:headEnd type="none" w="med" len="med"/>
                      <a:tailEnd type="none" w="med" len="med"/>
                    </a:lnL>
                    <a:lnR w="6350" cap="flat" cmpd="sng" algn="ctr">
                      <a:solidFill>
                        <a:srgbClr val="000000"/>
                      </a:solidFill>
                      <a:prstDash val="dot"/>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A9D08E"/>
                    </a:solidFill>
                  </a:tcPr>
                </a:tc>
                <a:tc>
                  <a:txBody>
                    <a:bodyPr/>
                    <a:lstStyle/>
                    <a:p>
                      <a:pPr algn="ctr" fontAlgn="ctr"/>
                      <a:r>
                        <a:rPr lang="es-CO" sz="800" b="0" i="0" u="none" strike="noStrike">
                          <a:solidFill>
                            <a:srgbClr val="000000"/>
                          </a:solidFill>
                          <a:effectLst/>
                          <a:latin typeface="Calibri" panose="020F0502020204030204" pitchFamily="34" charset="0"/>
                        </a:rPr>
                        <a:t>14/01/2023</a:t>
                      </a:r>
                    </a:p>
                  </a:txBody>
                  <a:tcPr marL="0" marR="0" marT="0" marB="0" anchor="ctr">
                    <a:lnL w="6350" cap="flat" cmpd="sng" algn="ctr">
                      <a:solidFill>
                        <a:srgbClr val="000000"/>
                      </a:solidFill>
                      <a:prstDash val="dot"/>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A9D08E"/>
                    </a:solidFill>
                  </a:tcPr>
                </a:tc>
                <a:tc>
                  <a:txBody>
                    <a:bodyPr/>
                    <a:lstStyle/>
                    <a:p>
                      <a:pPr algn="l" fontAlgn="ctr"/>
                      <a:r>
                        <a:rPr lang="es-MX" sz="800" b="0" i="0" u="none" strike="noStrike">
                          <a:solidFill>
                            <a:srgbClr val="000000"/>
                          </a:solidFill>
                          <a:effectLst/>
                          <a:latin typeface="Calibri" panose="020F0502020204030204" pitchFamily="34" charset="0"/>
                        </a:rPr>
                        <a:t>En entrega Etapa 2 – Pendiente Conexion redes CCTV Bloque 1 a cargo de centro de formación</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C6E0B4"/>
                    </a:solidFill>
                  </a:tcPr>
                </a:tc>
                <a:extLst>
                  <a:ext uri="{0D108BD9-81ED-4DB2-BD59-A6C34878D82A}">
                    <a16:rowId xmlns:a16="http://schemas.microsoft.com/office/drawing/2014/main" val="3181553574"/>
                  </a:ext>
                </a:extLst>
              </a:tr>
              <a:tr h="266212">
                <a:tc>
                  <a:txBody>
                    <a:bodyPr/>
                    <a:lstStyle/>
                    <a:p>
                      <a:pPr algn="l" fontAlgn="ctr"/>
                      <a:r>
                        <a:rPr lang="es-CO" sz="800" b="0" i="0" u="none" strike="noStrike">
                          <a:solidFill>
                            <a:srgbClr val="000000"/>
                          </a:solidFill>
                          <a:effectLst/>
                          <a:latin typeface="Calibri" panose="020F0502020204030204" pitchFamily="34" charset="0"/>
                        </a:rPr>
                        <a:t>VILLAVICENCIO</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tcPr>
                </a:tc>
                <a:tc>
                  <a:txBody>
                    <a:bodyPr/>
                    <a:lstStyle/>
                    <a:p>
                      <a:pPr algn="l" fontAlgn="ctr"/>
                      <a:r>
                        <a:rPr lang="es-MX" sz="800" b="0" i="0" u="none" strike="noStrike">
                          <a:solidFill>
                            <a:srgbClr val="000000"/>
                          </a:solidFill>
                          <a:effectLst/>
                          <a:latin typeface="Calibri" panose="020F0502020204030204" pitchFamily="34" charset="0"/>
                        </a:rPr>
                        <a:t>CENTRO DE INDUSTRIAS Y SERVICIOS DEL META</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tcPr>
                </a:tc>
                <a:tc>
                  <a:txBody>
                    <a:bodyPr/>
                    <a:lstStyle/>
                    <a:p>
                      <a:pPr algn="ctr" fontAlgn="ctr"/>
                      <a:r>
                        <a:rPr lang="es-CO" sz="800" b="0" i="0" u="none" strike="noStrike">
                          <a:solidFill>
                            <a:srgbClr val="000000"/>
                          </a:solidFill>
                          <a:effectLst/>
                          <a:latin typeface="Calibri" panose="020F0502020204030204" pitchFamily="34" charset="0"/>
                        </a:rPr>
                        <a:t>ETAPA 1</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FFFFFF"/>
                    </a:solidFill>
                  </a:tcPr>
                </a:tc>
                <a:tc>
                  <a:txBody>
                    <a:bodyPr/>
                    <a:lstStyle/>
                    <a:p>
                      <a:pPr algn="ctr" fontAlgn="ctr"/>
                      <a:r>
                        <a:rPr lang="es-CO" sz="800" b="0" i="0" u="none" strike="noStrike">
                          <a:solidFill>
                            <a:srgbClr val="000000"/>
                          </a:solidFill>
                          <a:effectLst/>
                          <a:latin typeface="Calibri" panose="020F0502020204030204" pitchFamily="34" charset="0"/>
                        </a:rPr>
                        <a:t>11/08/2021</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dot"/>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9BC2E6"/>
                    </a:solidFill>
                  </a:tcPr>
                </a:tc>
                <a:tc>
                  <a:txBody>
                    <a:bodyPr/>
                    <a:lstStyle/>
                    <a:p>
                      <a:pPr algn="ctr" fontAlgn="ctr"/>
                      <a:r>
                        <a:rPr lang="es-CO" sz="800" b="0" i="0" u="none" strike="noStrike">
                          <a:solidFill>
                            <a:srgbClr val="000000"/>
                          </a:solidFill>
                          <a:effectLst/>
                          <a:latin typeface="Calibri" panose="020F0502020204030204" pitchFamily="34" charset="0"/>
                        </a:rPr>
                        <a:t>100,00%</a:t>
                      </a:r>
                    </a:p>
                  </a:txBody>
                  <a:tcPr marL="0" marR="0" marT="0" marB="0" anchor="ctr">
                    <a:lnL w="6350" cap="flat" cmpd="sng" algn="ctr">
                      <a:solidFill>
                        <a:srgbClr val="000000"/>
                      </a:solidFill>
                      <a:prstDash val="dot"/>
                      <a:round/>
                      <a:headEnd type="none" w="med" len="med"/>
                      <a:tailEnd type="none" w="med" len="med"/>
                    </a:lnL>
                    <a:lnR w="6350" cap="flat" cmpd="sng" algn="ctr">
                      <a:solidFill>
                        <a:srgbClr val="000000"/>
                      </a:solidFill>
                      <a:prstDash val="dot"/>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9BC2E6"/>
                    </a:solidFill>
                  </a:tcPr>
                </a:tc>
                <a:tc>
                  <a:txBody>
                    <a:bodyPr/>
                    <a:lstStyle/>
                    <a:p>
                      <a:pPr algn="ctr" fontAlgn="ctr"/>
                      <a:r>
                        <a:rPr lang="es-CO" sz="800" b="0" i="0" u="none" strike="noStrike">
                          <a:solidFill>
                            <a:srgbClr val="000000"/>
                          </a:solidFill>
                          <a:effectLst/>
                          <a:latin typeface="Calibri" panose="020F0502020204030204" pitchFamily="34" charset="0"/>
                        </a:rPr>
                        <a:t>100,00%</a:t>
                      </a:r>
                    </a:p>
                  </a:txBody>
                  <a:tcPr marL="0" marR="0" marT="0" marB="0" anchor="ctr">
                    <a:lnL w="6350" cap="flat" cmpd="sng" algn="ctr">
                      <a:solidFill>
                        <a:srgbClr val="000000"/>
                      </a:solidFill>
                      <a:prstDash val="dot"/>
                      <a:round/>
                      <a:headEnd type="none" w="med" len="med"/>
                      <a:tailEnd type="none" w="med" len="med"/>
                    </a:lnL>
                    <a:lnR w="6350" cap="flat" cmpd="sng" algn="ctr">
                      <a:solidFill>
                        <a:srgbClr val="000000"/>
                      </a:solidFill>
                      <a:prstDash val="dot"/>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9BC2E6"/>
                    </a:solidFill>
                  </a:tcPr>
                </a:tc>
                <a:tc>
                  <a:txBody>
                    <a:bodyPr/>
                    <a:lstStyle/>
                    <a:p>
                      <a:pPr algn="ctr" fontAlgn="ctr"/>
                      <a:r>
                        <a:rPr lang="es-CO" sz="800" b="0" i="0" u="none" strike="noStrike">
                          <a:solidFill>
                            <a:srgbClr val="000000"/>
                          </a:solidFill>
                          <a:effectLst/>
                          <a:latin typeface="Calibri" panose="020F0502020204030204" pitchFamily="34" charset="0"/>
                        </a:rPr>
                        <a:t>0,00%</a:t>
                      </a:r>
                    </a:p>
                  </a:txBody>
                  <a:tcPr marL="0" marR="0" marT="0" marB="0" anchor="ctr">
                    <a:lnL w="6350" cap="flat" cmpd="sng" algn="ctr">
                      <a:solidFill>
                        <a:srgbClr val="000000"/>
                      </a:solidFill>
                      <a:prstDash val="dot"/>
                      <a:round/>
                      <a:headEnd type="none" w="med" len="med"/>
                      <a:tailEnd type="none" w="med" len="med"/>
                    </a:lnL>
                    <a:lnR w="6350" cap="flat" cmpd="sng" algn="ctr">
                      <a:solidFill>
                        <a:srgbClr val="000000"/>
                      </a:solidFill>
                      <a:prstDash val="dot"/>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9BC2E6"/>
                    </a:solidFill>
                  </a:tcPr>
                </a:tc>
                <a:tc>
                  <a:txBody>
                    <a:bodyPr/>
                    <a:lstStyle/>
                    <a:p>
                      <a:pPr algn="ctr" fontAlgn="ctr"/>
                      <a:r>
                        <a:rPr lang="es-CO" sz="800" b="0" i="0" u="none" strike="noStrike">
                          <a:solidFill>
                            <a:srgbClr val="000000"/>
                          </a:solidFill>
                          <a:effectLst/>
                          <a:latin typeface="Calibri" panose="020F0502020204030204" pitchFamily="34" charset="0"/>
                        </a:rPr>
                        <a:t>11/02/2022</a:t>
                      </a:r>
                    </a:p>
                  </a:txBody>
                  <a:tcPr marL="0" marR="0" marT="0" marB="0" anchor="ctr">
                    <a:lnL w="6350" cap="flat" cmpd="sng" algn="ctr">
                      <a:solidFill>
                        <a:srgbClr val="000000"/>
                      </a:solidFill>
                      <a:prstDash val="dot"/>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9BC2E6"/>
                    </a:solidFill>
                  </a:tcPr>
                </a:tc>
                <a:tc>
                  <a:txBody>
                    <a:bodyPr/>
                    <a:lstStyle/>
                    <a:p>
                      <a:pPr algn="ctr" fontAlgn="ctr"/>
                      <a:r>
                        <a:rPr lang="es-CO" sz="800" b="0" i="0" u="none" strike="noStrike">
                          <a:solidFill>
                            <a:srgbClr val="000000"/>
                          </a:solidFill>
                          <a:effectLst/>
                          <a:latin typeface="Calibri" panose="020F0502020204030204" pitchFamily="34" charset="0"/>
                        </a:rPr>
                        <a:t>27/03/2023</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dot"/>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tcPr>
                </a:tc>
                <a:tc>
                  <a:txBody>
                    <a:bodyPr/>
                    <a:lstStyle/>
                    <a:p>
                      <a:pPr algn="ctr" fontAlgn="ctr"/>
                      <a:r>
                        <a:rPr lang="es-CO" sz="800" b="0" i="0" u="none" strike="noStrike">
                          <a:solidFill>
                            <a:srgbClr val="000000"/>
                          </a:solidFill>
                          <a:effectLst/>
                          <a:latin typeface="Calibri" panose="020F0502020204030204" pitchFamily="34" charset="0"/>
                        </a:rPr>
                        <a:t> </a:t>
                      </a:r>
                    </a:p>
                  </a:txBody>
                  <a:tcPr marL="0" marR="0" marT="0" marB="0" anchor="ctr">
                    <a:lnL w="6350" cap="flat" cmpd="sng" algn="ctr">
                      <a:solidFill>
                        <a:srgbClr val="000000"/>
                      </a:solidFill>
                      <a:prstDash val="dot"/>
                      <a:round/>
                      <a:headEnd type="none" w="med" len="med"/>
                      <a:tailEnd type="none" w="med" len="med"/>
                    </a:lnL>
                    <a:lnR w="6350" cap="flat" cmpd="sng" algn="ctr">
                      <a:solidFill>
                        <a:srgbClr val="000000"/>
                      </a:solidFill>
                      <a:prstDash val="dot"/>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tcPr>
                </a:tc>
                <a:tc>
                  <a:txBody>
                    <a:bodyPr/>
                    <a:lstStyle/>
                    <a:p>
                      <a:pPr algn="ctr" fontAlgn="ctr"/>
                      <a:r>
                        <a:rPr lang="es-CO" sz="800" b="0" i="0" u="none" strike="noStrike">
                          <a:solidFill>
                            <a:srgbClr val="000000"/>
                          </a:solidFill>
                          <a:effectLst/>
                          <a:latin typeface="Calibri" panose="020F0502020204030204" pitchFamily="34" charset="0"/>
                        </a:rPr>
                        <a:t> </a:t>
                      </a:r>
                    </a:p>
                  </a:txBody>
                  <a:tcPr marL="0" marR="0" marT="0" marB="0" anchor="ctr">
                    <a:lnL w="6350" cap="flat" cmpd="sng" algn="ctr">
                      <a:solidFill>
                        <a:srgbClr val="000000"/>
                      </a:solidFill>
                      <a:prstDash val="dot"/>
                      <a:round/>
                      <a:headEnd type="none" w="med" len="med"/>
                      <a:tailEnd type="none" w="med" len="med"/>
                    </a:lnL>
                    <a:lnR w="6350" cap="flat" cmpd="sng" algn="ctr">
                      <a:solidFill>
                        <a:srgbClr val="000000"/>
                      </a:solidFill>
                      <a:prstDash val="dot"/>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tcPr>
                </a:tc>
                <a:tc>
                  <a:txBody>
                    <a:bodyPr/>
                    <a:lstStyle/>
                    <a:p>
                      <a:pPr algn="ctr" fontAlgn="ctr"/>
                      <a:r>
                        <a:rPr lang="es-CO" sz="800" b="0" i="0" u="none" strike="noStrike">
                          <a:solidFill>
                            <a:srgbClr val="000000"/>
                          </a:solidFill>
                          <a:effectLst/>
                          <a:latin typeface="Calibri" panose="020F0502020204030204" pitchFamily="34" charset="0"/>
                        </a:rPr>
                        <a:t> </a:t>
                      </a:r>
                    </a:p>
                  </a:txBody>
                  <a:tcPr marL="0" marR="0" marT="0" marB="0" anchor="ctr">
                    <a:lnL w="6350" cap="flat" cmpd="sng" algn="ctr">
                      <a:solidFill>
                        <a:srgbClr val="000000"/>
                      </a:solidFill>
                      <a:prstDash val="dot"/>
                      <a:round/>
                      <a:headEnd type="none" w="med" len="med"/>
                      <a:tailEnd type="none" w="med" len="med"/>
                    </a:lnL>
                    <a:lnR w="6350" cap="flat" cmpd="sng" algn="ctr">
                      <a:solidFill>
                        <a:srgbClr val="000000"/>
                      </a:solidFill>
                      <a:prstDash val="dot"/>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tcPr>
                </a:tc>
                <a:tc>
                  <a:txBody>
                    <a:bodyPr/>
                    <a:lstStyle/>
                    <a:p>
                      <a:pPr algn="ctr" fontAlgn="ctr"/>
                      <a:r>
                        <a:rPr lang="es-CO" sz="800" b="0" i="0" u="none" strike="noStrike">
                          <a:solidFill>
                            <a:srgbClr val="000000"/>
                          </a:solidFill>
                          <a:effectLst/>
                          <a:latin typeface="Calibri" panose="020F0502020204030204" pitchFamily="34" charset="0"/>
                        </a:rPr>
                        <a:t>27/02/2024</a:t>
                      </a:r>
                    </a:p>
                  </a:txBody>
                  <a:tcPr marL="0" marR="0" marT="0" marB="0" anchor="ctr">
                    <a:lnL w="6350" cap="flat" cmpd="sng" algn="ctr">
                      <a:solidFill>
                        <a:srgbClr val="000000"/>
                      </a:solidFill>
                      <a:prstDash val="dot"/>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tcPr>
                </a:tc>
                <a:tc>
                  <a:txBody>
                    <a:bodyPr/>
                    <a:lstStyle/>
                    <a:p>
                      <a:pPr algn="l" fontAlgn="ctr"/>
                      <a:r>
                        <a:rPr lang="es-MX" sz="800" b="0" i="0" u="none" strike="noStrike" dirty="0">
                          <a:solidFill>
                            <a:srgbClr val="000000"/>
                          </a:solidFill>
                          <a:effectLst/>
                          <a:latin typeface="Calibri" panose="020F0502020204030204" pitchFamily="34" charset="0"/>
                        </a:rPr>
                        <a:t>Entregado Etapa 1 - En liquidación</a:t>
                      </a:r>
                    </a:p>
                    <a:p>
                      <a:pPr algn="l" fontAlgn="ctr"/>
                      <a:r>
                        <a:rPr lang="es-MX" sz="800" b="0" i="0" u="none" strike="noStrike" dirty="0">
                          <a:solidFill>
                            <a:srgbClr val="000000"/>
                          </a:solidFill>
                          <a:effectLst/>
                          <a:latin typeface="Calibri" panose="020F0502020204030204" pitchFamily="34" charset="0"/>
                        </a:rPr>
                        <a:t>Inicio  Etapa 2 – 27 marzo 2023</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dot"/>
                      <a:round/>
                      <a:headEnd type="none" w="med" len="med"/>
                      <a:tailEnd type="none" w="med" len="med"/>
                    </a:lnB>
                    <a:solidFill>
                      <a:srgbClr val="BDD7EE"/>
                    </a:solidFill>
                  </a:tcPr>
                </a:tc>
                <a:extLst>
                  <a:ext uri="{0D108BD9-81ED-4DB2-BD59-A6C34878D82A}">
                    <a16:rowId xmlns:a16="http://schemas.microsoft.com/office/drawing/2014/main" val="1150460084"/>
                  </a:ext>
                </a:extLst>
              </a:tr>
              <a:tr h="266212">
                <a:tc>
                  <a:txBody>
                    <a:bodyPr/>
                    <a:lstStyle/>
                    <a:p>
                      <a:pPr algn="l" fontAlgn="ctr"/>
                      <a:r>
                        <a:rPr lang="es-CO" sz="800" b="0" i="0" u="none" strike="noStrike">
                          <a:solidFill>
                            <a:srgbClr val="000000"/>
                          </a:solidFill>
                          <a:effectLst/>
                          <a:latin typeface="Calibri" panose="020F0502020204030204" pitchFamily="34" charset="0"/>
                        </a:rPr>
                        <a:t>BOGOTA</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ctr"/>
                      <a:r>
                        <a:rPr lang="es-CO" sz="800" b="0" i="0" u="none" strike="noStrike">
                          <a:solidFill>
                            <a:srgbClr val="000000"/>
                          </a:solidFill>
                          <a:effectLst/>
                          <a:latin typeface="Calibri" panose="020F0502020204030204" pitchFamily="34" charset="0"/>
                        </a:rPr>
                        <a:t>CENTRO DE GESTION INDUSTRIAL  - COMPLEJO PALOQUEMAO - Torre Occidental</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ctr"/>
                      <a:r>
                        <a:rPr lang="es-CO" sz="800" b="0" i="0" u="none" strike="noStrike">
                          <a:solidFill>
                            <a:srgbClr val="000000"/>
                          </a:solidFill>
                          <a:effectLst/>
                          <a:latin typeface="Calibri" panose="020F0502020204030204" pitchFamily="34" charset="0"/>
                        </a:rPr>
                        <a:t>ETAPA 1</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solid"/>
                      <a:round/>
                      <a:headEnd type="none" w="med" len="med"/>
                      <a:tailEnd type="none" w="med" len="med"/>
                    </a:lnB>
                    <a:solidFill>
                      <a:srgbClr val="FFFFFF"/>
                    </a:solidFill>
                  </a:tcPr>
                </a:tc>
                <a:tc>
                  <a:txBody>
                    <a:bodyPr/>
                    <a:lstStyle/>
                    <a:p>
                      <a:pPr algn="ctr" fontAlgn="ctr"/>
                      <a:r>
                        <a:rPr lang="es-CO" sz="800" b="0" i="0" u="none" strike="noStrike">
                          <a:solidFill>
                            <a:srgbClr val="000000"/>
                          </a:solidFill>
                          <a:effectLst/>
                          <a:latin typeface="Calibri" panose="020F0502020204030204" pitchFamily="34" charset="0"/>
                        </a:rPr>
                        <a:t>11/08/2021</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dot"/>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solid"/>
                      <a:round/>
                      <a:headEnd type="none" w="med" len="med"/>
                      <a:tailEnd type="none" w="med" len="med"/>
                    </a:lnB>
                    <a:solidFill>
                      <a:srgbClr val="BDD7EE"/>
                    </a:solidFill>
                  </a:tcPr>
                </a:tc>
                <a:tc>
                  <a:txBody>
                    <a:bodyPr/>
                    <a:lstStyle/>
                    <a:p>
                      <a:pPr algn="ctr" fontAlgn="ctr"/>
                      <a:r>
                        <a:rPr lang="es-CO" sz="800" b="0" i="0" u="none" strike="noStrike">
                          <a:solidFill>
                            <a:srgbClr val="000000"/>
                          </a:solidFill>
                          <a:effectLst/>
                          <a:latin typeface="Calibri" panose="020F0502020204030204" pitchFamily="34" charset="0"/>
                        </a:rPr>
                        <a:t>100,00%</a:t>
                      </a:r>
                    </a:p>
                  </a:txBody>
                  <a:tcPr marL="0" marR="0" marT="0" marB="0" anchor="ctr">
                    <a:lnL w="6350" cap="flat" cmpd="sng" algn="ctr">
                      <a:solidFill>
                        <a:srgbClr val="000000"/>
                      </a:solidFill>
                      <a:prstDash val="dot"/>
                      <a:round/>
                      <a:headEnd type="none" w="med" len="med"/>
                      <a:tailEnd type="none" w="med" len="med"/>
                    </a:lnL>
                    <a:lnR w="6350" cap="flat" cmpd="sng" algn="ctr">
                      <a:solidFill>
                        <a:srgbClr val="000000"/>
                      </a:solidFill>
                      <a:prstDash val="dot"/>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solid"/>
                      <a:round/>
                      <a:headEnd type="none" w="med" len="med"/>
                      <a:tailEnd type="none" w="med" len="med"/>
                    </a:lnB>
                    <a:solidFill>
                      <a:srgbClr val="DDEBF7"/>
                    </a:solidFill>
                  </a:tcPr>
                </a:tc>
                <a:tc>
                  <a:txBody>
                    <a:bodyPr/>
                    <a:lstStyle/>
                    <a:p>
                      <a:pPr algn="ctr" fontAlgn="ctr"/>
                      <a:r>
                        <a:rPr lang="es-CO" sz="800" b="0" i="0" u="none" strike="noStrike">
                          <a:solidFill>
                            <a:srgbClr val="000000"/>
                          </a:solidFill>
                          <a:effectLst/>
                          <a:latin typeface="Calibri" panose="020F0502020204030204" pitchFamily="34" charset="0"/>
                        </a:rPr>
                        <a:t>95,00%</a:t>
                      </a:r>
                    </a:p>
                  </a:txBody>
                  <a:tcPr marL="0" marR="0" marT="0" marB="0" anchor="ctr">
                    <a:lnL w="6350" cap="flat" cmpd="sng" algn="ctr">
                      <a:solidFill>
                        <a:srgbClr val="000000"/>
                      </a:solidFill>
                      <a:prstDash val="dot"/>
                      <a:round/>
                      <a:headEnd type="none" w="med" len="med"/>
                      <a:tailEnd type="none" w="med" len="med"/>
                    </a:lnL>
                    <a:lnR w="6350" cap="flat" cmpd="sng" algn="ctr">
                      <a:solidFill>
                        <a:srgbClr val="000000"/>
                      </a:solidFill>
                      <a:prstDash val="dot"/>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solid"/>
                      <a:round/>
                      <a:headEnd type="none" w="med" len="med"/>
                      <a:tailEnd type="none" w="med" len="med"/>
                    </a:lnB>
                    <a:solidFill>
                      <a:srgbClr val="DDEBF7"/>
                    </a:solidFill>
                  </a:tcPr>
                </a:tc>
                <a:tc>
                  <a:txBody>
                    <a:bodyPr/>
                    <a:lstStyle/>
                    <a:p>
                      <a:pPr algn="ctr" fontAlgn="ctr"/>
                      <a:r>
                        <a:rPr lang="es-CO" sz="800" b="0" i="0" u="none" strike="noStrike">
                          <a:solidFill>
                            <a:srgbClr val="FF0000"/>
                          </a:solidFill>
                          <a:effectLst/>
                          <a:latin typeface="Calibri" panose="020F0502020204030204" pitchFamily="34" charset="0"/>
                        </a:rPr>
                        <a:t>5,00%</a:t>
                      </a:r>
                    </a:p>
                  </a:txBody>
                  <a:tcPr marL="0" marR="0" marT="0" marB="0" anchor="ctr">
                    <a:lnL w="6350" cap="flat" cmpd="sng" algn="ctr">
                      <a:solidFill>
                        <a:srgbClr val="000000"/>
                      </a:solidFill>
                      <a:prstDash val="dot"/>
                      <a:round/>
                      <a:headEnd type="none" w="med" len="med"/>
                      <a:tailEnd type="none" w="med" len="med"/>
                    </a:lnL>
                    <a:lnR w="6350" cap="flat" cmpd="sng" algn="ctr">
                      <a:solidFill>
                        <a:srgbClr val="000000"/>
                      </a:solidFill>
                      <a:prstDash val="dot"/>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solid"/>
                      <a:round/>
                      <a:headEnd type="none" w="med" len="med"/>
                      <a:tailEnd type="none" w="med" len="med"/>
                    </a:lnB>
                    <a:solidFill>
                      <a:srgbClr val="DDEBF7"/>
                    </a:solidFill>
                  </a:tcPr>
                </a:tc>
                <a:tc>
                  <a:txBody>
                    <a:bodyPr/>
                    <a:lstStyle/>
                    <a:p>
                      <a:pPr algn="ctr" fontAlgn="ctr"/>
                      <a:r>
                        <a:rPr lang="es-CO" sz="800" b="0" i="0" u="none" strike="noStrike">
                          <a:solidFill>
                            <a:srgbClr val="000000"/>
                          </a:solidFill>
                          <a:effectLst/>
                          <a:latin typeface="Calibri" panose="020F0502020204030204" pitchFamily="34" charset="0"/>
                        </a:rPr>
                        <a:t>9/02/2023</a:t>
                      </a:r>
                    </a:p>
                  </a:txBody>
                  <a:tcPr marL="0" marR="0" marT="0" marB="0" anchor="ctr">
                    <a:lnL w="6350" cap="flat" cmpd="sng" algn="ctr">
                      <a:solidFill>
                        <a:srgbClr val="000000"/>
                      </a:solidFill>
                      <a:prstDash val="dot"/>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solid"/>
                      <a:round/>
                      <a:headEnd type="none" w="med" len="med"/>
                      <a:tailEnd type="none" w="med" len="med"/>
                    </a:lnB>
                    <a:solidFill>
                      <a:srgbClr val="BDD7EE"/>
                    </a:solidFill>
                  </a:tcPr>
                </a:tc>
                <a:tc>
                  <a:txBody>
                    <a:bodyPr/>
                    <a:lstStyle/>
                    <a:p>
                      <a:pPr algn="ctr" fontAlgn="ctr"/>
                      <a:r>
                        <a:rPr lang="es-CO" sz="800" b="0" i="0" u="none" strike="noStrike">
                          <a:solidFill>
                            <a:srgbClr val="000000"/>
                          </a:solidFill>
                          <a:effectLst/>
                          <a:latin typeface="Calibri" panose="020F0502020204030204" pitchFamily="34" charset="0"/>
                        </a:rPr>
                        <a:t>30/04/2022</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dot"/>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ctr"/>
                      <a:r>
                        <a:rPr lang="es-CO" sz="800" b="0" i="0" u="none" strike="noStrike">
                          <a:solidFill>
                            <a:srgbClr val="000000"/>
                          </a:solidFill>
                          <a:effectLst/>
                          <a:latin typeface="Calibri" panose="020F0502020204030204" pitchFamily="34" charset="0"/>
                        </a:rPr>
                        <a:t> </a:t>
                      </a:r>
                    </a:p>
                  </a:txBody>
                  <a:tcPr marL="0" marR="0" marT="0" marB="0" anchor="ctr">
                    <a:lnL w="6350" cap="flat" cmpd="sng" algn="ctr">
                      <a:solidFill>
                        <a:srgbClr val="000000"/>
                      </a:solidFill>
                      <a:prstDash val="dot"/>
                      <a:round/>
                      <a:headEnd type="none" w="med" len="med"/>
                      <a:tailEnd type="none" w="med" len="med"/>
                    </a:lnL>
                    <a:lnR w="6350" cap="flat" cmpd="sng" algn="ctr">
                      <a:solidFill>
                        <a:srgbClr val="000000"/>
                      </a:solidFill>
                      <a:prstDash val="dot"/>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ctr"/>
                      <a:r>
                        <a:rPr lang="es-CO" sz="800" b="0" i="0" u="none" strike="noStrike">
                          <a:solidFill>
                            <a:srgbClr val="000000"/>
                          </a:solidFill>
                          <a:effectLst/>
                          <a:latin typeface="Calibri" panose="020F0502020204030204" pitchFamily="34" charset="0"/>
                        </a:rPr>
                        <a:t> </a:t>
                      </a:r>
                    </a:p>
                  </a:txBody>
                  <a:tcPr marL="0" marR="0" marT="0" marB="0" anchor="ctr">
                    <a:lnL w="6350" cap="flat" cmpd="sng" algn="ctr">
                      <a:solidFill>
                        <a:srgbClr val="000000"/>
                      </a:solidFill>
                      <a:prstDash val="dot"/>
                      <a:round/>
                      <a:headEnd type="none" w="med" len="med"/>
                      <a:tailEnd type="none" w="med" len="med"/>
                    </a:lnL>
                    <a:lnR w="6350" cap="flat" cmpd="sng" algn="ctr">
                      <a:solidFill>
                        <a:srgbClr val="000000"/>
                      </a:solidFill>
                      <a:prstDash val="dot"/>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ctr"/>
                      <a:r>
                        <a:rPr lang="es-CO" sz="800" b="0" i="0" u="none" strike="noStrike">
                          <a:solidFill>
                            <a:srgbClr val="000000"/>
                          </a:solidFill>
                          <a:effectLst/>
                          <a:latin typeface="Calibri" panose="020F0502020204030204" pitchFamily="34" charset="0"/>
                        </a:rPr>
                        <a:t> </a:t>
                      </a:r>
                    </a:p>
                  </a:txBody>
                  <a:tcPr marL="0" marR="0" marT="0" marB="0" anchor="ctr">
                    <a:lnL w="6350" cap="flat" cmpd="sng" algn="ctr">
                      <a:solidFill>
                        <a:srgbClr val="000000"/>
                      </a:solidFill>
                      <a:prstDash val="dot"/>
                      <a:round/>
                      <a:headEnd type="none" w="med" len="med"/>
                      <a:tailEnd type="none" w="med" len="med"/>
                    </a:lnL>
                    <a:lnR w="6350" cap="flat" cmpd="sng" algn="ctr">
                      <a:solidFill>
                        <a:srgbClr val="000000"/>
                      </a:solidFill>
                      <a:prstDash val="dot"/>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ctr"/>
                      <a:r>
                        <a:rPr lang="es-CO" sz="800" b="0" i="0" u="none" strike="noStrike">
                          <a:solidFill>
                            <a:srgbClr val="000000"/>
                          </a:solidFill>
                          <a:effectLst/>
                          <a:latin typeface="Calibri" panose="020F0502020204030204" pitchFamily="34" charset="0"/>
                        </a:rPr>
                        <a:t>30/08/2023</a:t>
                      </a:r>
                    </a:p>
                  </a:txBody>
                  <a:tcPr marL="0" marR="0" marT="0" marB="0" anchor="ctr">
                    <a:lnL w="6350" cap="flat" cmpd="sng" algn="ctr">
                      <a:solidFill>
                        <a:srgbClr val="000000"/>
                      </a:solidFill>
                      <a:prstDash val="dot"/>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ctr"/>
                      <a:r>
                        <a:rPr lang="es-MX" sz="800" b="0" i="0" u="none" strike="noStrike" dirty="0">
                          <a:solidFill>
                            <a:srgbClr val="000000"/>
                          </a:solidFill>
                          <a:effectLst/>
                          <a:latin typeface="Calibri" panose="020F0502020204030204" pitchFamily="34" charset="0"/>
                        </a:rPr>
                        <a:t>Terminado Etapa 1 -a espera de expedición de la Licencia de Construcción</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dot"/>
                      <a:round/>
                      <a:headEnd type="none" w="med" len="med"/>
                      <a:tailEnd type="none" w="med" len="med"/>
                    </a:lnT>
                    <a:lnB w="6350" cap="flat" cmpd="sng" algn="ctr">
                      <a:solidFill>
                        <a:srgbClr val="000000"/>
                      </a:solidFill>
                      <a:prstDash val="solid"/>
                      <a:round/>
                      <a:headEnd type="none" w="med" len="med"/>
                      <a:tailEnd type="none" w="med" len="med"/>
                    </a:lnB>
                    <a:solidFill>
                      <a:srgbClr val="BDD7EE"/>
                    </a:solidFill>
                  </a:tcPr>
                </a:tc>
                <a:extLst>
                  <a:ext uri="{0D108BD9-81ED-4DB2-BD59-A6C34878D82A}">
                    <a16:rowId xmlns:a16="http://schemas.microsoft.com/office/drawing/2014/main" val="842941551"/>
                  </a:ext>
                </a:extLst>
              </a:tr>
            </a:tbl>
          </a:graphicData>
        </a:graphic>
      </p:graphicFrame>
    </p:spTree>
    <p:extLst>
      <p:ext uri="{BB962C8B-B14F-4D97-AF65-F5344CB8AC3E}">
        <p14:creationId xmlns:p14="http://schemas.microsoft.com/office/powerpoint/2010/main" val="4151389429"/>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Título 9">
            <a:extLst>
              <a:ext uri="{FF2B5EF4-FFF2-40B4-BE49-F238E27FC236}">
                <a16:creationId xmlns:a16="http://schemas.microsoft.com/office/drawing/2014/main" id="{3445EA67-7777-73B9-9F9F-D63D448E69F2}"/>
              </a:ext>
            </a:extLst>
          </p:cNvPr>
          <p:cNvSpPr txBox="1">
            <a:spLocks/>
          </p:cNvSpPr>
          <p:nvPr/>
        </p:nvSpPr>
        <p:spPr>
          <a:xfrm>
            <a:off x="4966588" y="1578673"/>
            <a:ext cx="3932237" cy="952493"/>
          </a:xfrm>
          <a:prstGeom prst="rect">
            <a:avLst/>
          </a:prstGeom>
        </p:spPr>
        <p:txBody>
          <a:bodyPr/>
          <a:lstStyle>
            <a:lvl1pPr algn="l" defTabSz="914400" rtl="0" eaLnBrk="1" latinLnBrk="0" hangingPunct="1">
              <a:lnSpc>
                <a:spcPct val="90000"/>
              </a:lnSpc>
              <a:spcBef>
                <a:spcPct val="0"/>
              </a:spcBef>
              <a:buNone/>
              <a:defRPr sz="3600" kern="1200">
                <a:solidFill>
                  <a:schemeClr val="tx1"/>
                </a:solidFill>
                <a:latin typeface="Helvetica" pitchFamily="2" charset="0"/>
                <a:ea typeface="+mj-ea"/>
                <a:cs typeface="+mj-cs"/>
              </a:defRPr>
            </a:lvl1pPr>
          </a:lstStyle>
          <a:p>
            <a:r>
              <a:rPr lang="es-CO">
                <a:solidFill>
                  <a:schemeClr val="bg1"/>
                </a:solidFill>
              </a:rPr>
              <a:t>Gracias</a:t>
            </a:r>
          </a:p>
        </p:txBody>
      </p:sp>
      <p:pic>
        <p:nvPicPr>
          <p:cNvPr id="10" name="Marcador de posición de imagen 13">
            <a:extLst>
              <a:ext uri="{FF2B5EF4-FFF2-40B4-BE49-F238E27FC236}">
                <a16:creationId xmlns:a16="http://schemas.microsoft.com/office/drawing/2014/main" id="{0D7C8E35-BC7E-E95B-4B85-DA290B57ED6A}"/>
              </a:ext>
            </a:extLst>
          </p:cNvPr>
          <p:cNvPicPr>
            <a:picLocks noChangeAspect="1"/>
          </p:cNvPicPr>
          <p:nvPr/>
        </p:nvPicPr>
        <p:blipFill rotWithShape="1">
          <a:blip r:embed="rId2" cstate="screen">
            <a:extLst>
              <a:ext uri="{28A0092B-C50C-407E-A947-70E740481C1C}">
                <a14:useLocalDpi xmlns:a14="http://schemas.microsoft.com/office/drawing/2010/main"/>
              </a:ext>
            </a:extLst>
          </a:blip>
          <a:srcRect/>
          <a:stretch/>
        </p:blipFill>
        <p:spPr>
          <a:xfrm>
            <a:off x="0" y="800566"/>
            <a:ext cx="4800158" cy="5458172"/>
          </a:xfrm>
          <a:custGeom>
            <a:avLst/>
            <a:gdLst>
              <a:gd name="connsiteX0" fmla="*/ 0 w 6172200"/>
              <a:gd name="connsiteY0" fmla="*/ 812287 h 4873625"/>
              <a:gd name="connsiteX1" fmla="*/ 812287 w 6172200"/>
              <a:gd name="connsiteY1" fmla="*/ 0 h 4873625"/>
              <a:gd name="connsiteX2" fmla="*/ 5359913 w 6172200"/>
              <a:gd name="connsiteY2" fmla="*/ 0 h 4873625"/>
              <a:gd name="connsiteX3" fmla="*/ 6172200 w 6172200"/>
              <a:gd name="connsiteY3" fmla="*/ 812287 h 4873625"/>
              <a:gd name="connsiteX4" fmla="*/ 6172200 w 6172200"/>
              <a:gd name="connsiteY4" fmla="*/ 4061338 h 4873625"/>
              <a:gd name="connsiteX5" fmla="*/ 5359913 w 6172200"/>
              <a:gd name="connsiteY5" fmla="*/ 4873625 h 4873625"/>
              <a:gd name="connsiteX6" fmla="*/ 812287 w 6172200"/>
              <a:gd name="connsiteY6" fmla="*/ 4873625 h 4873625"/>
              <a:gd name="connsiteX7" fmla="*/ 0 w 6172200"/>
              <a:gd name="connsiteY7" fmla="*/ 4061338 h 4873625"/>
              <a:gd name="connsiteX8" fmla="*/ 0 w 6172200"/>
              <a:gd name="connsiteY8" fmla="*/ 812287 h 4873625"/>
              <a:gd name="connsiteX0" fmla="*/ 0 w 6172200"/>
              <a:gd name="connsiteY0" fmla="*/ 812287 h 4873625"/>
              <a:gd name="connsiteX1" fmla="*/ 812287 w 6172200"/>
              <a:gd name="connsiteY1" fmla="*/ 0 h 4873625"/>
              <a:gd name="connsiteX2" fmla="*/ 5359913 w 6172200"/>
              <a:gd name="connsiteY2" fmla="*/ 0 h 4873625"/>
              <a:gd name="connsiteX3" fmla="*/ 6172200 w 6172200"/>
              <a:gd name="connsiteY3" fmla="*/ 812287 h 4873625"/>
              <a:gd name="connsiteX4" fmla="*/ 6172200 w 6172200"/>
              <a:gd name="connsiteY4" fmla="*/ 4061338 h 4873625"/>
              <a:gd name="connsiteX5" fmla="*/ 5359913 w 6172200"/>
              <a:gd name="connsiteY5" fmla="*/ 4873625 h 4873625"/>
              <a:gd name="connsiteX6" fmla="*/ 812287 w 6172200"/>
              <a:gd name="connsiteY6" fmla="*/ 4873625 h 4873625"/>
              <a:gd name="connsiteX7" fmla="*/ 0 w 6172200"/>
              <a:gd name="connsiteY7" fmla="*/ 4061338 h 4873625"/>
              <a:gd name="connsiteX8" fmla="*/ 0 w 6172200"/>
              <a:gd name="connsiteY8" fmla="*/ 812287 h 4873625"/>
              <a:gd name="connsiteX0" fmla="*/ 0 w 6172200"/>
              <a:gd name="connsiteY0" fmla="*/ 812287 h 4873625"/>
              <a:gd name="connsiteX1" fmla="*/ 1488336 w 6172200"/>
              <a:gd name="connsiteY1" fmla="*/ 0 h 4873625"/>
              <a:gd name="connsiteX2" fmla="*/ 5359913 w 6172200"/>
              <a:gd name="connsiteY2" fmla="*/ 0 h 4873625"/>
              <a:gd name="connsiteX3" fmla="*/ 6172200 w 6172200"/>
              <a:gd name="connsiteY3" fmla="*/ 812287 h 4873625"/>
              <a:gd name="connsiteX4" fmla="*/ 6172200 w 6172200"/>
              <a:gd name="connsiteY4" fmla="*/ 4061338 h 4873625"/>
              <a:gd name="connsiteX5" fmla="*/ 5359913 w 6172200"/>
              <a:gd name="connsiteY5" fmla="*/ 4873625 h 4873625"/>
              <a:gd name="connsiteX6" fmla="*/ 812287 w 6172200"/>
              <a:gd name="connsiteY6" fmla="*/ 4873625 h 4873625"/>
              <a:gd name="connsiteX7" fmla="*/ 0 w 6172200"/>
              <a:gd name="connsiteY7" fmla="*/ 4061338 h 4873625"/>
              <a:gd name="connsiteX8" fmla="*/ 0 w 6172200"/>
              <a:gd name="connsiteY8" fmla="*/ 812287 h 4873625"/>
              <a:gd name="connsiteX0" fmla="*/ 0 w 6172200"/>
              <a:gd name="connsiteY0" fmla="*/ 0 h 4876064"/>
              <a:gd name="connsiteX1" fmla="*/ 1488336 w 6172200"/>
              <a:gd name="connsiteY1" fmla="*/ 2439 h 4876064"/>
              <a:gd name="connsiteX2" fmla="*/ 5359913 w 6172200"/>
              <a:gd name="connsiteY2" fmla="*/ 2439 h 4876064"/>
              <a:gd name="connsiteX3" fmla="*/ 6172200 w 6172200"/>
              <a:gd name="connsiteY3" fmla="*/ 814726 h 4876064"/>
              <a:gd name="connsiteX4" fmla="*/ 6172200 w 6172200"/>
              <a:gd name="connsiteY4" fmla="*/ 4063777 h 4876064"/>
              <a:gd name="connsiteX5" fmla="*/ 5359913 w 6172200"/>
              <a:gd name="connsiteY5" fmla="*/ 4876064 h 4876064"/>
              <a:gd name="connsiteX6" fmla="*/ 812287 w 6172200"/>
              <a:gd name="connsiteY6" fmla="*/ 4876064 h 4876064"/>
              <a:gd name="connsiteX7" fmla="*/ 0 w 6172200"/>
              <a:gd name="connsiteY7" fmla="*/ 4063777 h 4876064"/>
              <a:gd name="connsiteX8" fmla="*/ 0 w 6172200"/>
              <a:gd name="connsiteY8" fmla="*/ 0 h 4876064"/>
              <a:gd name="connsiteX0" fmla="*/ 10274 w 6182474"/>
              <a:gd name="connsiteY0" fmla="*/ 0 h 4876064"/>
              <a:gd name="connsiteX1" fmla="*/ 1498610 w 6182474"/>
              <a:gd name="connsiteY1" fmla="*/ 2439 h 4876064"/>
              <a:gd name="connsiteX2" fmla="*/ 5370187 w 6182474"/>
              <a:gd name="connsiteY2" fmla="*/ 2439 h 4876064"/>
              <a:gd name="connsiteX3" fmla="*/ 6182474 w 6182474"/>
              <a:gd name="connsiteY3" fmla="*/ 814726 h 4876064"/>
              <a:gd name="connsiteX4" fmla="*/ 6182474 w 6182474"/>
              <a:gd name="connsiteY4" fmla="*/ 4063777 h 4876064"/>
              <a:gd name="connsiteX5" fmla="*/ 5370187 w 6182474"/>
              <a:gd name="connsiteY5" fmla="*/ 4876064 h 4876064"/>
              <a:gd name="connsiteX6" fmla="*/ 822561 w 6182474"/>
              <a:gd name="connsiteY6" fmla="*/ 4876064 h 4876064"/>
              <a:gd name="connsiteX7" fmla="*/ 0 w 6182474"/>
              <a:gd name="connsiteY7" fmla="*/ 1998672 h 4876064"/>
              <a:gd name="connsiteX8" fmla="*/ 10274 w 6182474"/>
              <a:gd name="connsiteY8" fmla="*/ 0 h 4876064"/>
              <a:gd name="connsiteX0" fmla="*/ 17336 w 6189536"/>
              <a:gd name="connsiteY0" fmla="*/ 0 h 4876064"/>
              <a:gd name="connsiteX1" fmla="*/ 1505672 w 6189536"/>
              <a:gd name="connsiteY1" fmla="*/ 2439 h 4876064"/>
              <a:gd name="connsiteX2" fmla="*/ 5377249 w 6189536"/>
              <a:gd name="connsiteY2" fmla="*/ 2439 h 4876064"/>
              <a:gd name="connsiteX3" fmla="*/ 6189536 w 6189536"/>
              <a:gd name="connsiteY3" fmla="*/ 814726 h 4876064"/>
              <a:gd name="connsiteX4" fmla="*/ 6189536 w 6189536"/>
              <a:gd name="connsiteY4" fmla="*/ 4063777 h 4876064"/>
              <a:gd name="connsiteX5" fmla="*/ 5377249 w 6189536"/>
              <a:gd name="connsiteY5" fmla="*/ 4876064 h 4876064"/>
              <a:gd name="connsiteX6" fmla="*/ 367286 w 6189536"/>
              <a:gd name="connsiteY6" fmla="*/ 2810958 h 4876064"/>
              <a:gd name="connsiteX7" fmla="*/ 7062 w 6189536"/>
              <a:gd name="connsiteY7" fmla="*/ 1998672 h 4876064"/>
              <a:gd name="connsiteX8" fmla="*/ 17336 w 6189536"/>
              <a:gd name="connsiteY8" fmla="*/ 0 h 4876064"/>
              <a:gd name="connsiteX0" fmla="*/ 10274 w 6182474"/>
              <a:gd name="connsiteY0" fmla="*/ 0 h 4876064"/>
              <a:gd name="connsiteX1" fmla="*/ 1498610 w 6182474"/>
              <a:gd name="connsiteY1" fmla="*/ 2439 h 4876064"/>
              <a:gd name="connsiteX2" fmla="*/ 5370187 w 6182474"/>
              <a:gd name="connsiteY2" fmla="*/ 2439 h 4876064"/>
              <a:gd name="connsiteX3" fmla="*/ 6182474 w 6182474"/>
              <a:gd name="connsiteY3" fmla="*/ 814726 h 4876064"/>
              <a:gd name="connsiteX4" fmla="*/ 6182474 w 6182474"/>
              <a:gd name="connsiteY4" fmla="*/ 4063777 h 4876064"/>
              <a:gd name="connsiteX5" fmla="*/ 5370187 w 6182474"/>
              <a:gd name="connsiteY5" fmla="*/ 4876064 h 4876064"/>
              <a:gd name="connsiteX6" fmla="*/ 360224 w 6182474"/>
              <a:gd name="connsiteY6" fmla="*/ 2810958 h 4876064"/>
              <a:gd name="connsiteX7" fmla="*/ 0 w 6182474"/>
              <a:gd name="connsiteY7" fmla="*/ 1998672 h 4876064"/>
              <a:gd name="connsiteX8" fmla="*/ 10274 w 6182474"/>
              <a:gd name="connsiteY8" fmla="*/ 0 h 4876064"/>
              <a:gd name="connsiteX0" fmla="*/ 10274 w 6182474"/>
              <a:gd name="connsiteY0" fmla="*/ 0 h 5143192"/>
              <a:gd name="connsiteX1" fmla="*/ 1498610 w 6182474"/>
              <a:gd name="connsiteY1" fmla="*/ 2439 h 5143192"/>
              <a:gd name="connsiteX2" fmla="*/ 5370187 w 6182474"/>
              <a:gd name="connsiteY2" fmla="*/ 2439 h 5143192"/>
              <a:gd name="connsiteX3" fmla="*/ 6182474 w 6182474"/>
              <a:gd name="connsiteY3" fmla="*/ 814726 h 5143192"/>
              <a:gd name="connsiteX4" fmla="*/ 6182474 w 6182474"/>
              <a:gd name="connsiteY4" fmla="*/ 4063777 h 5143192"/>
              <a:gd name="connsiteX5" fmla="*/ 2061908 w 6182474"/>
              <a:gd name="connsiteY5" fmla="*/ 5143192 h 5143192"/>
              <a:gd name="connsiteX6" fmla="*/ 360224 w 6182474"/>
              <a:gd name="connsiteY6" fmla="*/ 2810958 h 5143192"/>
              <a:gd name="connsiteX7" fmla="*/ 0 w 6182474"/>
              <a:gd name="connsiteY7" fmla="*/ 1998672 h 5143192"/>
              <a:gd name="connsiteX8" fmla="*/ 10274 w 6182474"/>
              <a:gd name="connsiteY8" fmla="*/ 0 h 5143192"/>
              <a:gd name="connsiteX0" fmla="*/ 10274 w 6182474"/>
              <a:gd name="connsiteY0" fmla="*/ 0 h 5334539"/>
              <a:gd name="connsiteX1" fmla="*/ 1498610 w 6182474"/>
              <a:gd name="connsiteY1" fmla="*/ 2439 h 5334539"/>
              <a:gd name="connsiteX2" fmla="*/ 5370187 w 6182474"/>
              <a:gd name="connsiteY2" fmla="*/ 2439 h 5334539"/>
              <a:gd name="connsiteX3" fmla="*/ 6182474 w 6182474"/>
              <a:gd name="connsiteY3" fmla="*/ 814726 h 5334539"/>
              <a:gd name="connsiteX4" fmla="*/ 3110501 w 6182474"/>
              <a:gd name="connsiteY4" fmla="*/ 5132289 h 5334539"/>
              <a:gd name="connsiteX5" fmla="*/ 2061908 w 6182474"/>
              <a:gd name="connsiteY5" fmla="*/ 5143192 h 5334539"/>
              <a:gd name="connsiteX6" fmla="*/ 360224 w 6182474"/>
              <a:gd name="connsiteY6" fmla="*/ 2810958 h 5334539"/>
              <a:gd name="connsiteX7" fmla="*/ 0 w 6182474"/>
              <a:gd name="connsiteY7" fmla="*/ 1998672 h 5334539"/>
              <a:gd name="connsiteX8" fmla="*/ 10274 w 6182474"/>
              <a:gd name="connsiteY8" fmla="*/ 0 h 5334539"/>
              <a:gd name="connsiteX0" fmla="*/ 10274 w 5532670"/>
              <a:gd name="connsiteY0" fmla="*/ 0 h 5334539"/>
              <a:gd name="connsiteX1" fmla="*/ 1498610 w 5532670"/>
              <a:gd name="connsiteY1" fmla="*/ 2439 h 5334539"/>
              <a:gd name="connsiteX2" fmla="*/ 5370187 w 5532670"/>
              <a:gd name="connsiteY2" fmla="*/ 2439 h 5334539"/>
              <a:gd name="connsiteX3" fmla="*/ 5196154 w 5532670"/>
              <a:gd name="connsiteY3" fmla="*/ 3352443 h 5334539"/>
              <a:gd name="connsiteX4" fmla="*/ 3110501 w 5532670"/>
              <a:gd name="connsiteY4" fmla="*/ 5132289 h 5334539"/>
              <a:gd name="connsiteX5" fmla="*/ 2061908 w 5532670"/>
              <a:gd name="connsiteY5" fmla="*/ 5143192 h 5334539"/>
              <a:gd name="connsiteX6" fmla="*/ 360224 w 5532670"/>
              <a:gd name="connsiteY6" fmla="*/ 2810958 h 5334539"/>
              <a:gd name="connsiteX7" fmla="*/ 0 w 5532670"/>
              <a:gd name="connsiteY7" fmla="*/ 1998672 h 5334539"/>
              <a:gd name="connsiteX8" fmla="*/ 10274 w 5532670"/>
              <a:gd name="connsiteY8" fmla="*/ 0 h 5334539"/>
              <a:gd name="connsiteX0" fmla="*/ 10274 w 5558319"/>
              <a:gd name="connsiteY0" fmla="*/ 0 h 5334539"/>
              <a:gd name="connsiteX1" fmla="*/ 1498610 w 5558319"/>
              <a:gd name="connsiteY1" fmla="*/ 2439 h 5334539"/>
              <a:gd name="connsiteX2" fmla="*/ 5401009 w 5558319"/>
              <a:gd name="connsiteY2" fmla="*/ 2447689 h 5334539"/>
              <a:gd name="connsiteX3" fmla="*/ 5196154 w 5558319"/>
              <a:gd name="connsiteY3" fmla="*/ 3352443 h 5334539"/>
              <a:gd name="connsiteX4" fmla="*/ 3110501 w 5558319"/>
              <a:gd name="connsiteY4" fmla="*/ 5132289 h 5334539"/>
              <a:gd name="connsiteX5" fmla="*/ 2061908 w 5558319"/>
              <a:gd name="connsiteY5" fmla="*/ 5143192 h 5334539"/>
              <a:gd name="connsiteX6" fmla="*/ 360224 w 5558319"/>
              <a:gd name="connsiteY6" fmla="*/ 2810958 h 5334539"/>
              <a:gd name="connsiteX7" fmla="*/ 0 w 5558319"/>
              <a:gd name="connsiteY7" fmla="*/ 1998672 h 5334539"/>
              <a:gd name="connsiteX8" fmla="*/ 10274 w 5558319"/>
              <a:gd name="connsiteY8" fmla="*/ 0 h 5334539"/>
              <a:gd name="connsiteX0" fmla="*/ 10274 w 5558319"/>
              <a:gd name="connsiteY0" fmla="*/ 110576 h 5445115"/>
              <a:gd name="connsiteX1" fmla="*/ 3460974 w 5558319"/>
              <a:gd name="connsiteY1" fmla="*/ 0 h 5445115"/>
              <a:gd name="connsiteX2" fmla="*/ 5401009 w 5558319"/>
              <a:gd name="connsiteY2" fmla="*/ 2558265 h 5445115"/>
              <a:gd name="connsiteX3" fmla="*/ 5196154 w 5558319"/>
              <a:gd name="connsiteY3" fmla="*/ 3463019 h 5445115"/>
              <a:gd name="connsiteX4" fmla="*/ 3110501 w 5558319"/>
              <a:gd name="connsiteY4" fmla="*/ 5242865 h 5445115"/>
              <a:gd name="connsiteX5" fmla="*/ 2061908 w 5558319"/>
              <a:gd name="connsiteY5" fmla="*/ 5253768 h 5445115"/>
              <a:gd name="connsiteX6" fmla="*/ 360224 w 5558319"/>
              <a:gd name="connsiteY6" fmla="*/ 2921534 h 5445115"/>
              <a:gd name="connsiteX7" fmla="*/ 0 w 5558319"/>
              <a:gd name="connsiteY7" fmla="*/ 2109248 h 5445115"/>
              <a:gd name="connsiteX8" fmla="*/ 10274 w 5558319"/>
              <a:gd name="connsiteY8" fmla="*/ 110576 h 5445115"/>
              <a:gd name="connsiteX0" fmla="*/ 133564 w 5681609"/>
              <a:gd name="connsiteY0" fmla="*/ 110576 h 5445115"/>
              <a:gd name="connsiteX1" fmla="*/ 3584264 w 5681609"/>
              <a:gd name="connsiteY1" fmla="*/ 0 h 5445115"/>
              <a:gd name="connsiteX2" fmla="*/ 5524299 w 5681609"/>
              <a:gd name="connsiteY2" fmla="*/ 2558265 h 5445115"/>
              <a:gd name="connsiteX3" fmla="*/ 5319444 w 5681609"/>
              <a:gd name="connsiteY3" fmla="*/ 3463019 h 5445115"/>
              <a:gd name="connsiteX4" fmla="*/ 3233791 w 5681609"/>
              <a:gd name="connsiteY4" fmla="*/ 5242865 h 5445115"/>
              <a:gd name="connsiteX5" fmla="*/ 2185198 w 5681609"/>
              <a:gd name="connsiteY5" fmla="*/ 5253768 h 5445115"/>
              <a:gd name="connsiteX6" fmla="*/ 483514 w 5681609"/>
              <a:gd name="connsiteY6" fmla="*/ 2921534 h 5445115"/>
              <a:gd name="connsiteX7" fmla="*/ 0 w 5681609"/>
              <a:gd name="connsiteY7" fmla="*/ 1081832 h 5445115"/>
              <a:gd name="connsiteX8" fmla="*/ 133564 w 5681609"/>
              <a:gd name="connsiteY8" fmla="*/ 110576 h 5445115"/>
              <a:gd name="connsiteX0" fmla="*/ 133564 w 5681609"/>
              <a:gd name="connsiteY0" fmla="*/ 110576 h 5445115"/>
              <a:gd name="connsiteX1" fmla="*/ 3584264 w 5681609"/>
              <a:gd name="connsiteY1" fmla="*/ 0 h 5445115"/>
              <a:gd name="connsiteX2" fmla="*/ 5524299 w 5681609"/>
              <a:gd name="connsiteY2" fmla="*/ 2558265 h 5445115"/>
              <a:gd name="connsiteX3" fmla="*/ 5319444 w 5681609"/>
              <a:gd name="connsiteY3" fmla="*/ 3463019 h 5445115"/>
              <a:gd name="connsiteX4" fmla="*/ 3233791 w 5681609"/>
              <a:gd name="connsiteY4" fmla="*/ 5242865 h 5445115"/>
              <a:gd name="connsiteX5" fmla="*/ 2185198 w 5681609"/>
              <a:gd name="connsiteY5" fmla="*/ 5253768 h 5445115"/>
              <a:gd name="connsiteX6" fmla="*/ 206112 w 5681609"/>
              <a:gd name="connsiteY6" fmla="*/ 2448923 h 5445115"/>
              <a:gd name="connsiteX7" fmla="*/ 0 w 5681609"/>
              <a:gd name="connsiteY7" fmla="*/ 1081832 h 5445115"/>
              <a:gd name="connsiteX8" fmla="*/ 133564 w 5681609"/>
              <a:gd name="connsiteY8" fmla="*/ 110576 h 5445115"/>
              <a:gd name="connsiteX0" fmla="*/ 133564 w 5681609"/>
              <a:gd name="connsiteY0" fmla="*/ 0 h 5334539"/>
              <a:gd name="connsiteX1" fmla="*/ 3415388 w 5681609"/>
              <a:gd name="connsiteY1" fmla="*/ 4754 h 5334539"/>
              <a:gd name="connsiteX2" fmla="*/ 5524299 w 5681609"/>
              <a:gd name="connsiteY2" fmla="*/ 2447689 h 5334539"/>
              <a:gd name="connsiteX3" fmla="*/ 5319444 w 5681609"/>
              <a:gd name="connsiteY3" fmla="*/ 3352443 h 5334539"/>
              <a:gd name="connsiteX4" fmla="*/ 3233791 w 5681609"/>
              <a:gd name="connsiteY4" fmla="*/ 5132289 h 5334539"/>
              <a:gd name="connsiteX5" fmla="*/ 2185198 w 5681609"/>
              <a:gd name="connsiteY5" fmla="*/ 5143192 h 5334539"/>
              <a:gd name="connsiteX6" fmla="*/ 206112 w 5681609"/>
              <a:gd name="connsiteY6" fmla="*/ 2338347 h 5334539"/>
              <a:gd name="connsiteX7" fmla="*/ 0 w 5681609"/>
              <a:gd name="connsiteY7" fmla="*/ 971256 h 5334539"/>
              <a:gd name="connsiteX8" fmla="*/ 133564 w 5681609"/>
              <a:gd name="connsiteY8" fmla="*/ 0 h 5334539"/>
              <a:gd name="connsiteX0" fmla="*/ 133564 w 5681609"/>
              <a:gd name="connsiteY0" fmla="*/ 0 h 5334539"/>
              <a:gd name="connsiteX1" fmla="*/ 3415388 w 5681609"/>
              <a:gd name="connsiteY1" fmla="*/ 4754 h 5334539"/>
              <a:gd name="connsiteX2" fmla="*/ 5524299 w 5681609"/>
              <a:gd name="connsiteY2" fmla="*/ 2447689 h 5334539"/>
              <a:gd name="connsiteX3" fmla="*/ 5319444 w 5681609"/>
              <a:gd name="connsiteY3" fmla="*/ 3352443 h 5334539"/>
              <a:gd name="connsiteX4" fmla="*/ 3233791 w 5681609"/>
              <a:gd name="connsiteY4" fmla="*/ 5132289 h 5334539"/>
              <a:gd name="connsiteX5" fmla="*/ 2185198 w 5681609"/>
              <a:gd name="connsiteY5" fmla="*/ 5143192 h 5334539"/>
              <a:gd name="connsiteX6" fmla="*/ 206112 w 5681609"/>
              <a:gd name="connsiteY6" fmla="*/ 2338347 h 5334539"/>
              <a:gd name="connsiteX7" fmla="*/ 0 w 5681609"/>
              <a:gd name="connsiteY7" fmla="*/ 971256 h 5334539"/>
              <a:gd name="connsiteX8" fmla="*/ 133564 w 5681609"/>
              <a:gd name="connsiteY8" fmla="*/ 0 h 5334539"/>
              <a:gd name="connsiteX0" fmla="*/ 133564 w 5521073"/>
              <a:gd name="connsiteY0" fmla="*/ 0 h 5334539"/>
              <a:gd name="connsiteX1" fmla="*/ 3415388 w 5521073"/>
              <a:gd name="connsiteY1" fmla="*/ 4754 h 5334539"/>
              <a:gd name="connsiteX2" fmla="*/ 5322472 w 5521073"/>
              <a:gd name="connsiteY2" fmla="*/ 2184078 h 5334539"/>
              <a:gd name="connsiteX3" fmla="*/ 5319444 w 5521073"/>
              <a:gd name="connsiteY3" fmla="*/ 3352443 h 5334539"/>
              <a:gd name="connsiteX4" fmla="*/ 3233791 w 5521073"/>
              <a:gd name="connsiteY4" fmla="*/ 5132289 h 5334539"/>
              <a:gd name="connsiteX5" fmla="*/ 2185198 w 5521073"/>
              <a:gd name="connsiteY5" fmla="*/ 5143192 h 5334539"/>
              <a:gd name="connsiteX6" fmla="*/ 206112 w 5521073"/>
              <a:gd name="connsiteY6" fmla="*/ 2338347 h 5334539"/>
              <a:gd name="connsiteX7" fmla="*/ 0 w 5521073"/>
              <a:gd name="connsiteY7" fmla="*/ 971256 h 5334539"/>
              <a:gd name="connsiteX8" fmla="*/ 133564 w 5521073"/>
              <a:gd name="connsiteY8" fmla="*/ 0 h 5334539"/>
              <a:gd name="connsiteX0" fmla="*/ 133564 w 5521073"/>
              <a:gd name="connsiteY0" fmla="*/ 0 h 5334539"/>
              <a:gd name="connsiteX1" fmla="*/ 3415388 w 5521073"/>
              <a:gd name="connsiteY1" fmla="*/ 4754 h 5334539"/>
              <a:gd name="connsiteX2" fmla="*/ 5322472 w 5521073"/>
              <a:gd name="connsiteY2" fmla="*/ 2184078 h 5334539"/>
              <a:gd name="connsiteX3" fmla="*/ 5319444 w 5521073"/>
              <a:gd name="connsiteY3" fmla="*/ 3352443 h 5334539"/>
              <a:gd name="connsiteX4" fmla="*/ 3233791 w 5521073"/>
              <a:gd name="connsiteY4" fmla="*/ 5132289 h 5334539"/>
              <a:gd name="connsiteX5" fmla="*/ 2185198 w 5521073"/>
              <a:gd name="connsiteY5" fmla="*/ 5143192 h 5334539"/>
              <a:gd name="connsiteX6" fmla="*/ 206112 w 5521073"/>
              <a:gd name="connsiteY6" fmla="*/ 2338347 h 5334539"/>
              <a:gd name="connsiteX7" fmla="*/ 0 w 5521073"/>
              <a:gd name="connsiteY7" fmla="*/ 971256 h 5334539"/>
              <a:gd name="connsiteX8" fmla="*/ 133564 w 5521073"/>
              <a:gd name="connsiteY8" fmla="*/ 0 h 5334539"/>
              <a:gd name="connsiteX0" fmla="*/ 133564 w 5521073"/>
              <a:gd name="connsiteY0" fmla="*/ 0 h 5334539"/>
              <a:gd name="connsiteX1" fmla="*/ 3415388 w 5521073"/>
              <a:gd name="connsiteY1" fmla="*/ 4754 h 5334539"/>
              <a:gd name="connsiteX2" fmla="*/ 5322472 w 5521073"/>
              <a:gd name="connsiteY2" fmla="*/ 2184078 h 5334539"/>
              <a:gd name="connsiteX3" fmla="*/ 5319444 w 5521073"/>
              <a:gd name="connsiteY3" fmla="*/ 3352443 h 5334539"/>
              <a:gd name="connsiteX4" fmla="*/ 3233791 w 5521073"/>
              <a:gd name="connsiteY4" fmla="*/ 5132289 h 5334539"/>
              <a:gd name="connsiteX5" fmla="*/ 2185198 w 5521073"/>
              <a:gd name="connsiteY5" fmla="*/ 5143192 h 5334539"/>
              <a:gd name="connsiteX6" fmla="*/ 206112 w 5521073"/>
              <a:gd name="connsiteY6" fmla="*/ 2338347 h 5334539"/>
              <a:gd name="connsiteX7" fmla="*/ 0 w 5521073"/>
              <a:gd name="connsiteY7" fmla="*/ 971256 h 5334539"/>
              <a:gd name="connsiteX8" fmla="*/ 133564 w 5521073"/>
              <a:gd name="connsiteY8" fmla="*/ 0 h 5334539"/>
              <a:gd name="connsiteX0" fmla="*/ 133564 w 5521073"/>
              <a:gd name="connsiteY0" fmla="*/ 0 h 5334539"/>
              <a:gd name="connsiteX1" fmla="*/ 3415388 w 5521073"/>
              <a:gd name="connsiteY1" fmla="*/ 4754 h 5334539"/>
              <a:gd name="connsiteX2" fmla="*/ 5322472 w 5521073"/>
              <a:gd name="connsiteY2" fmla="*/ 2184078 h 5334539"/>
              <a:gd name="connsiteX3" fmla="*/ 5319444 w 5521073"/>
              <a:gd name="connsiteY3" fmla="*/ 3352443 h 5334539"/>
              <a:gd name="connsiteX4" fmla="*/ 3233791 w 5521073"/>
              <a:gd name="connsiteY4" fmla="*/ 5132289 h 5334539"/>
              <a:gd name="connsiteX5" fmla="*/ 2185198 w 5521073"/>
              <a:gd name="connsiteY5" fmla="*/ 5143192 h 5334539"/>
              <a:gd name="connsiteX6" fmla="*/ 206112 w 5521073"/>
              <a:gd name="connsiteY6" fmla="*/ 2338347 h 5334539"/>
              <a:gd name="connsiteX7" fmla="*/ 0 w 5521073"/>
              <a:gd name="connsiteY7" fmla="*/ 971256 h 5334539"/>
              <a:gd name="connsiteX8" fmla="*/ 133564 w 5521073"/>
              <a:gd name="connsiteY8" fmla="*/ 0 h 5334539"/>
              <a:gd name="connsiteX0" fmla="*/ 133564 w 5521073"/>
              <a:gd name="connsiteY0" fmla="*/ 0 h 5334539"/>
              <a:gd name="connsiteX1" fmla="*/ 3415388 w 5521073"/>
              <a:gd name="connsiteY1" fmla="*/ 4754 h 5334539"/>
              <a:gd name="connsiteX2" fmla="*/ 5322472 w 5521073"/>
              <a:gd name="connsiteY2" fmla="*/ 2184078 h 5334539"/>
              <a:gd name="connsiteX3" fmla="*/ 5319444 w 5521073"/>
              <a:gd name="connsiteY3" fmla="*/ 3352443 h 5334539"/>
              <a:gd name="connsiteX4" fmla="*/ 3233791 w 5521073"/>
              <a:gd name="connsiteY4" fmla="*/ 5132289 h 5334539"/>
              <a:gd name="connsiteX5" fmla="*/ 2185198 w 5521073"/>
              <a:gd name="connsiteY5" fmla="*/ 5143192 h 5334539"/>
              <a:gd name="connsiteX6" fmla="*/ 206112 w 5521073"/>
              <a:gd name="connsiteY6" fmla="*/ 2338347 h 5334539"/>
              <a:gd name="connsiteX7" fmla="*/ 0 w 5521073"/>
              <a:gd name="connsiteY7" fmla="*/ 971256 h 5334539"/>
              <a:gd name="connsiteX8" fmla="*/ 133564 w 5521073"/>
              <a:gd name="connsiteY8" fmla="*/ 0 h 5334539"/>
              <a:gd name="connsiteX0" fmla="*/ 133564 w 5521073"/>
              <a:gd name="connsiteY0" fmla="*/ 0 h 5334539"/>
              <a:gd name="connsiteX1" fmla="*/ 3415388 w 5521073"/>
              <a:gd name="connsiteY1" fmla="*/ 4754 h 5334539"/>
              <a:gd name="connsiteX2" fmla="*/ 5322472 w 5521073"/>
              <a:gd name="connsiteY2" fmla="*/ 2184078 h 5334539"/>
              <a:gd name="connsiteX3" fmla="*/ 5319444 w 5521073"/>
              <a:gd name="connsiteY3" fmla="*/ 3352443 h 5334539"/>
              <a:gd name="connsiteX4" fmla="*/ 3233791 w 5521073"/>
              <a:gd name="connsiteY4" fmla="*/ 5132289 h 5334539"/>
              <a:gd name="connsiteX5" fmla="*/ 2185198 w 5521073"/>
              <a:gd name="connsiteY5" fmla="*/ 5143192 h 5334539"/>
              <a:gd name="connsiteX6" fmla="*/ 206112 w 5521073"/>
              <a:gd name="connsiteY6" fmla="*/ 2338347 h 5334539"/>
              <a:gd name="connsiteX7" fmla="*/ 0 w 5521073"/>
              <a:gd name="connsiteY7" fmla="*/ 971256 h 5334539"/>
              <a:gd name="connsiteX8" fmla="*/ 133564 w 5521073"/>
              <a:gd name="connsiteY8" fmla="*/ 0 h 5334539"/>
              <a:gd name="connsiteX0" fmla="*/ 133564 w 5557685"/>
              <a:gd name="connsiteY0" fmla="*/ 0 h 5334539"/>
              <a:gd name="connsiteX1" fmla="*/ 3415388 w 5557685"/>
              <a:gd name="connsiteY1" fmla="*/ 4754 h 5334539"/>
              <a:gd name="connsiteX2" fmla="*/ 5322472 w 5557685"/>
              <a:gd name="connsiteY2" fmla="*/ 2184078 h 5334539"/>
              <a:gd name="connsiteX3" fmla="*/ 5319444 w 5557685"/>
              <a:gd name="connsiteY3" fmla="*/ 3352443 h 5334539"/>
              <a:gd name="connsiteX4" fmla="*/ 3233791 w 5557685"/>
              <a:gd name="connsiteY4" fmla="*/ 5132289 h 5334539"/>
              <a:gd name="connsiteX5" fmla="*/ 2185198 w 5557685"/>
              <a:gd name="connsiteY5" fmla="*/ 5143192 h 5334539"/>
              <a:gd name="connsiteX6" fmla="*/ 206112 w 5557685"/>
              <a:gd name="connsiteY6" fmla="*/ 2338347 h 5334539"/>
              <a:gd name="connsiteX7" fmla="*/ 0 w 5557685"/>
              <a:gd name="connsiteY7" fmla="*/ 971256 h 5334539"/>
              <a:gd name="connsiteX8" fmla="*/ 133564 w 5557685"/>
              <a:gd name="connsiteY8" fmla="*/ 0 h 5334539"/>
              <a:gd name="connsiteX0" fmla="*/ 133564 w 5623525"/>
              <a:gd name="connsiteY0" fmla="*/ 0 h 5334539"/>
              <a:gd name="connsiteX1" fmla="*/ 3415388 w 5623525"/>
              <a:gd name="connsiteY1" fmla="*/ 4754 h 5334539"/>
              <a:gd name="connsiteX2" fmla="*/ 5322472 w 5623525"/>
              <a:gd name="connsiteY2" fmla="*/ 2184078 h 5334539"/>
              <a:gd name="connsiteX3" fmla="*/ 5319444 w 5623525"/>
              <a:gd name="connsiteY3" fmla="*/ 3352443 h 5334539"/>
              <a:gd name="connsiteX4" fmla="*/ 3233791 w 5623525"/>
              <a:gd name="connsiteY4" fmla="*/ 5132289 h 5334539"/>
              <a:gd name="connsiteX5" fmla="*/ 2185198 w 5623525"/>
              <a:gd name="connsiteY5" fmla="*/ 5143192 h 5334539"/>
              <a:gd name="connsiteX6" fmla="*/ 206112 w 5623525"/>
              <a:gd name="connsiteY6" fmla="*/ 2338347 h 5334539"/>
              <a:gd name="connsiteX7" fmla="*/ 0 w 5623525"/>
              <a:gd name="connsiteY7" fmla="*/ 971256 h 5334539"/>
              <a:gd name="connsiteX8" fmla="*/ 133564 w 5623525"/>
              <a:gd name="connsiteY8" fmla="*/ 0 h 5334539"/>
              <a:gd name="connsiteX0" fmla="*/ 133564 w 5625277"/>
              <a:gd name="connsiteY0" fmla="*/ 0 h 5334539"/>
              <a:gd name="connsiteX1" fmla="*/ 3415388 w 5625277"/>
              <a:gd name="connsiteY1" fmla="*/ 4754 h 5334539"/>
              <a:gd name="connsiteX2" fmla="*/ 5322472 w 5625277"/>
              <a:gd name="connsiteY2" fmla="*/ 2184078 h 5334539"/>
              <a:gd name="connsiteX3" fmla="*/ 5319444 w 5625277"/>
              <a:gd name="connsiteY3" fmla="*/ 3352443 h 5334539"/>
              <a:gd name="connsiteX4" fmla="*/ 3233791 w 5625277"/>
              <a:gd name="connsiteY4" fmla="*/ 5132289 h 5334539"/>
              <a:gd name="connsiteX5" fmla="*/ 2185198 w 5625277"/>
              <a:gd name="connsiteY5" fmla="*/ 5143192 h 5334539"/>
              <a:gd name="connsiteX6" fmla="*/ 206112 w 5625277"/>
              <a:gd name="connsiteY6" fmla="*/ 2338347 h 5334539"/>
              <a:gd name="connsiteX7" fmla="*/ 0 w 5625277"/>
              <a:gd name="connsiteY7" fmla="*/ 971256 h 5334539"/>
              <a:gd name="connsiteX8" fmla="*/ 133564 w 5625277"/>
              <a:gd name="connsiteY8" fmla="*/ 0 h 5334539"/>
              <a:gd name="connsiteX0" fmla="*/ 133564 w 5623524"/>
              <a:gd name="connsiteY0" fmla="*/ 0 h 5334539"/>
              <a:gd name="connsiteX1" fmla="*/ 3415388 w 5623524"/>
              <a:gd name="connsiteY1" fmla="*/ 4754 h 5334539"/>
              <a:gd name="connsiteX2" fmla="*/ 5322472 w 5623524"/>
              <a:gd name="connsiteY2" fmla="*/ 2184078 h 5334539"/>
              <a:gd name="connsiteX3" fmla="*/ 5319444 w 5623524"/>
              <a:gd name="connsiteY3" fmla="*/ 3352443 h 5334539"/>
              <a:gd name="connsiteX4" fmla="*/ 3233791 w 5623524"/>
              <a:gd name="connsiteY4" fmla="*/ 5132289 h 5334539"/>
              <a:gd name="connsiteX5" fmla="*/ 2185198 w 5623524"/>
              <a:gd name="connsiteY5" fmla="*/ 5143192 h 5334539"/>
              <a:gd name="connsiteX6" fmla="*/ 206112 w 5623524"/>
              <a:gd name="connsiteY6" fmla="*/ 2338347 h 5334539"/>
              <a:gd name="connsiteX7" fmla="*/ 0 w 5623524"/>
              <a:gd name="connsiteY7" fmla="*/ 971256 h 5334539"/>
              <a:gd name="connsiteX8" fmla="*/ 133564 w 5623524"/>
              <a:gd name="connsiteY8" fmla="*/ 0 h 5334539"/>
              <a:gd name="connsiteX0" fmla="*/ 133564 w 5631119"/>
              <a:gd name="connsiteY0" fmla="*/ 0 h 5334539"/>
              <a:gd name="connsiteX1" fmla="*/ 3415388 w 5631119"/>
              <a:gd name="connsiteY1" fmla="*/ 4754 h 5334539"/>
              <a:gd name="connsiteX2" fmla="*/ 5322472 w 5631119"/>
              <a:gd name="connsiteY2" fmla="*/ 2184078 h 5334539"/>
              <a:gd name="connsiteX3" fmla="*/ 5319444 w 5631119"/>
              <a:gd name="connsiteY3" fmla="*/ 3352443 h 5334539"/>
              <a:gd name="connsiteX4" fmla="*/ 3233791 w 5631119"/>
              <a:gd name="connsiteY4" fmla="*/ 5132289 h 5334539"/>
              <a:gd name="connsiteX5" fmla="*/ 2185198 w 5631119"/>
              <a:gd name="connsiteY5" fmla="*/ 5143192 h 5334539"/>
              <a:gd name="connsiteX6" fmla="*/ 206112 w 5631119"/>
              <a:gd name="connsiteY6" fmla="*/ 2338347 h 5334539"/>
              <a:gd name="connsiteX7" fmla="*/ 0 w 5631119"/>
              <a:gd name="connsiteY7" fmla="*/ 971256 h 5334539"/>
              <a:gd name="connsiteX8" fmla="*/ 133564 w 5631119"/>
              <a:gd name="connsiteY8" fmla="*/ 0 h 5334539"/>
              <a:gd name="connsiteX0" fmla="*/ 133564 w 5624182"/>
              <a:gd name="connsiteY0" fmla="*/ 0 h 5334539"/>
              <a:gd name="connsiteX1" fmla="*/ 3415388 w 5624182"/>
              <a:gd name="connsiteY1" fmla="*/ 4754 h 5334539"/>
              <a:gd name="connsiteX2" fmla="*/ 5322472 w 5624182"/>
              <a:gd name="connsiteY2" fmla="*/ 2184078 h 5334539"/>
              <a:gd name="connsiteX3" fmla="*/ 5319444 w 5624182"/>
              <a:gd name="connsiteY3" fmla="*/ 3352443 h 5334539"/>
              <a:gd name="connsiteX4" fmla="*/ 3233791 w 5624182"/>
              <a:gd name="connsiteY4" fmla="*/ 5132289 h 5334539"/>
              <a:gd name="connsiteX5" fmla="*/ 2185198 w 5624182"/>
              <a:gd name="connsiteY5" fmla="*/ 5143192 h 5334539"/>
              <a:gd name="connsiteX6" fmla="*/ 206112 w 5624182"/>
              <a:gd name="connsiteY6" fmla="*/ 2338347 h 5334539"/>
              <a:gd name="connsiteX7" fmla="*/ 0 w 5624182"/>
              <a:gd name="connsiteY7" fmla="*/ 971256 h 5334539"/>
              <a:gd name="connsiteX8" fmla="*/ 133564 w 5624182"/>
              <a:gd name="connsiteY8" fmla="*/ 0 h 5334539"/>
              <a:gd name="connsiteX0" fmla="*/ 133564 w 5624182"/>
              <a:gd name="connsiteY0" fmla="*/ 0 h 5334539"/>
              <a:gd name="connsiteX1" fmla="*/ 3415388 w 5624182"/>
              <a:gd name="connsiteY1" fmla="*/ 4754 h 5334539"/>
              <a:gd name="connsiteX2" fmla="*/ 5322472 w 5624182"/>
              <a:gd name="connsiteY2" fmla="*/ 2184078 h 5334539"/>
              <a:gd name="connsiteX3" fmla="*/ 5319444 w 5624182"/>
              <a:gd name="connsiteY3" fmla="*/ 3352443 h 5334539"/>
              <a:gd name="connsiteX4" fmla="*/ 3233791 w 5624182"/>
              <a:gd name="connsiteY4" fmla="*/ 5132289 h 5334539"/>
              <a:gd name="connsiteX5" fmla="*/ 2185198 w 5624182"/>
              <a:gd name="connsiteY5" fmla="*/ 5143192 h 5334539"/>
              <a:gd name="connsiteX6" fmla="*/ 206112 w 5624182"/>
              <a:gd name="connsiteY6" fmla="*/ 2338347 h 5334539"/>
              <a:gd name="connsiteX7" fmla="*/ 0 w 5624182"/>
              <a:gd name="connsiteY7" fmla="*/ 971256 h 5334539"/>
              <a:gd name="connsiteX8" fmla="*/ 133564 w 5624182"/>
              <a:gd name="connsiteY8" fmla="*/ 0 h 5334539"/>
              <a:gd name="connsiteX0" fmla="*/ 133564 w 5624182"/>
              <a:gd name="connsiteY0" fmla="*/ 0 h 5334539"/>
              <a:gd name="connsiteX1" fmla="*/ 3415388 w 5624182"/>
              <a:gd name="connsiteY1" fmla="*/ 4754 h 5334539"/>
              <a:gd name="connsiteX2" fmla="*/ 5322472 w 5624182"/>
              <a:gd name="connsiteY2" fmla="*/ 2184078 h 5334539"/>
              <a:gd name="connsiteX3" fmla="*/ 5319444 w 5624182"/>
              <a:gd name="connsiteY3" fmla="*/ 3352443 h 5334539"/>
              <a:gd name="connsiteX4" fmla="*/ 3233791 w 5624182"/>
              <a:gd name="connsiteY4" fmla="*/ 5132289 h 5334539"/>
              <a:gd name="connsiteX5" fmla="*/ 2185198 w 5624182"/>
              <a:gd name="connsiteY5" fmla="*/ 5143192 h 5334539"/>
              <a:gd name="connsiteX6" fmla="*/ 206112 w 5624182"/>
              <a:gd name="connsiteY6" fmla="*/ 2338347 h 5334539"/>
              <a:gd name="connsiteX7" fmla="*/ 0 w 5624182"/>
              <a:gd name="connsiteY7" fmla="*/ 971256 h 5334539"/>
              <a:gd name="connsiteX8" fmla="*/ 133564 w 5624182"/>
              <a:gd name="connsiteY8" fmla="*/ 0 h 5334539"/>
              <a:gd name="connsiteX0" fmla="*/ 133564 w 5624182"/>
              <a:gd name="connsiteY0" fmla="*/ 0 h 5334539"/>
              <a:gd name="connsiteX1" fmla="*/ 3415388 w 5624182"/>
              <a:gd name="connsiteY1" fmla="*/ 4754 h 5334539"/>
              <a:gd name="connsiteX2" fmla="*/ 5322472 w 5624182"/>
              <a:gd name="connsiteY2" fmla="*/ 2184078 h 5334539"/>
              <a:gd name="connsiteX3" fmla="*/ 5319444 w 5624182"/>
              <a:gd name="connsiteY3" fmla="*/ 3352443 h 5334539"/>
              <a:gd name="connsiteX4" fmla="*/ 3233791 w 5624182"/>
              <a:gd name="connsiteY4" fmla="*/ 5132289 h 5334539"/>
              <a:gd name="connsiteX5" fmla="*/ 2185198 w 5624182"/>
              <a:gd name="connsiteY5" fmla="*/ 5143192 h 5334539"/>
              <a:gd name="connsiteX6" fmla="*/ 206112 w 5624182"/>
              <a:gd name="connsiteY6" fmla="*/ 2338347 h 5334539"/>
              <a:gd name="connsiteX7" fmla="*/ 0 w 5624182"/>
              <a:gd name="connsiteY7" fmla="*/ 971256 h 5334539"/>
              <a:gd name="connsiteX8" fmla="*/ 133564 w 5624182"/>
              <a:gd name="connsiteY8" fmla="*/ 0 h 5334539"/>
              <a:gd name="connsiteX0" fmla="*/ 133564 w 5624182"/>
              <a:gd name="connsiteY0" fmla="*/ 0 h 5334539"/>
              <a:gd name="connsiteX1" fmla="*/ 3415388 w 5624182"/>
              <a:gd name="connsiteY1" fmla="*/ 4754 h 5334539"/>
              <a:gd name="connsiteX2" fmla="*/ 5322472 w 5624182"/>
              <a:gd name="connsiteY2" fmla="*/ 2184078 h 5334539"/>
              <a:gd name="connsiteX3" fmla="*/ 5319444 w 5624182"/>
              <a:gd name="connsiteY3" fmla="*/ 3352443 h 5334539"/>
              <a:gd name="connsiteX4" fmla="*/ 3233791 w 5624182"/>
              <a:gd name="connsiteY4" fmla="*/ 5132289 h 5334539"/>
              <a:gd name="connsiteX5" fmla="*/ 2185198 w 5624182"/>
              <a:gd name="connsiteY5" fmla="*/ 5143192 h 5334539"/>
              <a:gd name="connsiteX6" fmla="*/ 206112 w 5624182"/>
              <a:gd name="connsiteY6" fmla="*/ 2338347 h 5334539"/>
              <a:gd name="connsiteX7" fmla="*/ 0 w 5624182"/>
              <a:gd name="connsiteY7" fmla="*/ 971256 h 5334539"/>
              <a:gd name="connsiteX8" fmla="*/ 133564 w 5624182"/>
              <a:gd name="connsiteY8" fmla="*/ 0 h 5334539"/>
              <a:gd name="connsiteX0" fmla="*/ 133564 w 5624182"/>
              <a:gd name="connsiteY0" fmla="*/ 0 h 5338200"/>
              <a:gd name="connsiteX1" fmla="*/ 3415388 w 5624182"/>
              <a:gd name="connsiteY1" fmla="*/ 4754 h 5338200"/>
              <a:gd name="connsiteX2" fmla="*/ 5322472 w 5624182"/>
              <a:gd name="connsiteY2" fmla="*/ 2184078 h 5338200"/>
              <a:gd name="connsiteX3" fmla="*/ 5319444 w 5624182"/>
              <a:gd name="connsiteY3" fmla="*/ 3352443 h 5338200"/>
              <a:gd name="connsiteX4" fmla="*/ 3233791 w 5624182"/>
              <a:gd name="connsiteY4" fmla="*/ 5132289 h 5338200"/>
              <a:gd name="connsiteX5" fmla="*/ 2185198 w 5624182"/>
              <a:gd name="connsiteY5" fmla="*/ 5143192 h 5338200"/>
              <a:gd name="connsiteX6" fmla="*/ 206112 w 5624182"/>
              <a:gd name="connsiteY6" fmla="*/ 2338347 h 5338200"/>
              <a:gd name="connsiteX7" fmla="*/ 0 w 5624182"/>
              <a:gd name="connsiteY7" fmla="*/ 971256 h 5338200"/>
              <a:gd name="connsiteX8" fmla="*/ 133564 w 5624182"/>
              <a:gd name="connsiteY8" fmla="*/ 0 h 5338200"/>
              <a:gd name="connsiteX0" fmla="*/ 133564 w 5624182"/>
              <a:gd name="connsiteY0" fmla="*/ 0 h 5369267"/>
              <a:gd name="connsiteX1" fmla="*/ 3415388 w 5624182"/>
              <a:gd name="connsiteY1" fmla="*/ 4754 h 5369267"/>
              <a:gd name="connsiteX2" fmla="*/ 5322472 w 5624182"/>
              <a:gd name="connsiteY2" fmla="*/ 2184078 h 5369267"/>
              <a:gd name="connsiteX3" fmla="*/ 5319444 w 5624182"/>
              <a:gd name="connsiteY3" fmla="*/ 3352443 h 5369267"/>
              <a:gd name="connsiteX4" fmla="*/ 3233791 w 5624182"/>
              <a:gd name="connsiteY4" fmla="*/ 5132289 h 5369267"/>
              <a:gd name="connsiteX5" fmla="*/ 2185198 w 5624182"/>
              <a:gd name="connsiteY5" fmla="*/ 5143192 h 5369267"/>
              <a:gd name="connsiteX6" fmla="*/ 206112 w 5624182"/>
              <a:gd name="connsiteY6" fmla="*/ 2338347 h 5369267"/>
              <a:gd name="connsiteX7" fmla="*/ 0 w 5624182"/>
              <a:gd name="connsiteY7" fmla="*/ 971256 h 5369267"/>
              <a:gd name="connsiteX8" fmla="*/ 133564 w 5624182"/>
              <a:gd name="connsiteY8" fmla="*/ 0 h 5369267"/>
              <a:gd name="connsiteX0" fmla="*/ 133564 w 5624182"/>
              <a:gd name="connsiteY0" fmla="*/ 0 h 5351335"/>
              <a:gd name="connsiteX1" fmla="*/ 3415388 w 5624182"/>
              <a:gd name="connsiteY1" fmla="*/ 4754 h 5351335"/>
              <a:gd name="connsiteX2" fmla="*/ 5322472 w 5624182"/>
              <a:gd name="connsiteY2" fmla="*/ 2184078 h 5351335"/>
              <a:gd name="connsiteX3" fmla="*/ 5319444 w 5624182"/>
              <a:gd name="connsiteY3" fmla="*/ 3352443 h 5351335"/>
              <a:gd name="connsiteX4" fmla="*/ 3233791 w 5624182"/>
              <a:gd name="connsiteY4" fmla="*/ 5132289 h 5351335"/>
              <a:gd name="connsiteX5" fmla="*/ 2185198 w 5624182"/>
              <a:gd name="connsiteY5" fmla="*/ 5143192 h 5351335"/>
              <a:gd name="connsiteX6" fmla="*/ 206112 w 5624182"/>
              <a:gd name="connsiteY6" fmla="*/ 2338347 h 5351335"/>
              <a:gd name="connsiteX7" fmla="*/ 0 w 5624182"/>
              <a:gd name="connsiteY7" fmla="*/ 971256 h 5351335"/>
              <a:gd name="connsiteX8" fmla="*/ 133564 w 5624182"/>
              <a:gd name="connsiteY8" fmla="*/ 0 h 5351335"/>
              <a:gd name="connsiteX0" fmla="*/ 133564 w 5624182"/>
              <a:gd name="connsiteY0" fmla="*/ 0 h 5351335"/>
              <a:gd name="connsiteX1" fmla="*/ 3415388 w 5624182"/>
              <a:gd name="connsiteY1" fmla="*/ 4754 h 5351335"/>
              <a:gd name="connsiteX2" fmla="*/ 5322472 w 5624182"/>
              <a:gd name="connsiteY2" fmla="*/ 2184078 h 5351335"/>
              <a:gd name="connsiteX3" fmla="*/ 5319444 w 5624182"/>
              <a:gd name="connsiteY3" fmla="*/ 3352443 h 5351335"/>
              <a:gd name="connsiteX4" fmla="*/ 3233791 w 5624182"/>
              <a:gd name="connsiteY4" fmla="*/ 5132289 h 5351335"/>
              <a:gd name="connsiteX5" fmla="*/ 2185198 w 5624182"/>
              <a:gd name="connsiteY5" fmla="*/ 5143192 h 5351335"/>
              <a:gd name="connsiteX6" fmla="*/ 131971 w 5624182"/>
              <a:gd name="connsiteY6" fmla="*/ 2453677 h 5351335"/>
              <a:gd name="connsiteX7" fmla="*/ 0 w 5624182"/>
              <a:gd name="connsiteY7" fmla="*/ 971256 h 5351335"/>
              <a:gd name="connsiteX8" fmla="*/ 133564 w 5624182"/>
              <a:gd name="connsiteY8" fmla="*/ 0 h 5351335"/>
              <a:gd name="connsiteX0" fmla="*/ 133564 w 5624182"/>
              <a:gd name="connsiteY0" fmla="*/ 0 h 5351335"/>
              <a:gd name="connsiteX1" fmla="*/ 3415388 w 5624182"/>
              <a:gd name="connsiteY1" fmla="*/ 4754 h 5351335"/>
              <a:gd name="connsiteX2" fmla="*/ 5322472 w 5624182"/>
              <a:gd name="connsiteY2" fmla="*/ 2184078 h 5351335"/>
              <a:gd name="connsiteX3" fmla="*/ 5319444 w 5624182"/>
              <a:gd name="connsiteY3" fmla="*/ 3352443 h 5351335"/>
              <a:gd name="connsiteX4" fmla="*/ 3233791 w 5624182"/>
              <a:gd name="connsiteY4" fmla="*/ 5132289 h 5351335"/>
              <a:gd name="connsiteX5" fmla="*/ 2185198 w 5624182"/>
              <a:gd name="connsiteY5" fmla="*/ 5143192 h 5351335"/>
              <a:gd name="connsiteX6" fmla="*/ 131971 w 5624182"/>
              <a:gd name="connsiteY6" fmla="*/ 2453677 h 5351335"/>
              <a:gd name="connsiteX7" fmla="*/ 0 w 5624182"/>
              <a:gd name="connsiteY7" fmla="*/ 971256 h 5351335"/>
              <a:gd name="connsiteX8" fmla="*/ 133564 w 5624182"/>
              <a:gd name="connsiteY8" fmla="*/ 0 h 5351335"/>
              <a:gd name="connsiteX0" fmla="*/ 133564 w 5624182"/>
              <a:gd name="connsiteY0" fmla="*/ 0 h 5351335"/>
              <a:gd name="connsiteX1" fmla="*/ 3415388 w 5624182"/>
              <a:gd name="connsiteY1" fmla="*/ 4754 h 5351335"/>
              <a:gd name="connsiteX2" fmla="*/ 5322472 w 5624182"/>
              <a:gd name="connsiteY2" fmla="*/ 2184078 h 5351335"/>
              <a:gd name="connsiteX3" fmla="*/ 5319444 w 5624182"/>
              <a:gd name="connsiteY3" fmla="*/ 3352443 h 5351335"/>
              <a:gd name="connsiteX4" fmla="*/ 3233791 w 5624182"/>
              <a:gd name="connsiteY4" fmla="*/ 5132289 h 5351335"/>
              <a:gd name="connsiteX5" fmla="*/ 2185198 w 5624182"/>
              <a:gd name="connsiteY5" fmla="*/ 5143192 h 5351335"/>
              <a:gd name="connsiteX6" fmla="*/ 131971 w 5624182"/>
              <a:gd name="connsiteY6" fmla="*/ 2453677 h 5351335"/>
              <a:gd name="connsiteX7" fmla="*/ 0 w 5624182"/>
              <a:gd name="connsiteY7" fmla="*/ 971256 h 5351335"/>
              <a:gd name="connsiteX8" fmla="*/ 133564 w 5624182"/>
              <a:gd name="connsiteY8" fmla="*/ 0 h 5351335"/>
              <a:gd name="connsiteX0" fmla="*/ 133564 w 5624182"/>
              <a:gd name="connsiteY0" fmla="*/ 0 h 5326109"/>
              <a:gd name="connsiteX1" fmla="*/ 3415388 w 5624182"/>
              <a:gd name="connsiteY1" fmla="*/ 4754 h 5326109"/>
              <a:gd name="connsiteX2" fmla="*/ 5322472 w 5624182"/>
              <a:gd name="connsiteY2" fmla="*/ 2184078 h 5326109"/>
              <a:gd name="connsiteX3" fmla="*/ 5319444 w 5624182"/>
              <a:gd name="connsiteY3" fmla="*/ 3352443 h 5326109"/>
              <a:gd name="connsiteX4" fmla="*/ 3233791 w 5624182"/>
              <a:gd name="connsiteY4" fmla="*/ 5132289 h 5326109"/>
              <a:gd name="connsiteX5" fmla="*/ 2115176 w 5624182"/>
              <a:gd name="connsiteY5" fmla="*/ 5060814 h 5326109"/>
              <a:gd name="connsiteX6" fmla="*/ 131971 w 5624182"/>
              <a:gd name="connsiteY6" fmla="*/ 2453677 h 5326109"/>
              <a:gd name="connsiteX7" fmla="*/ 0 w 5624182"/>
              <a:gd name="connsiteY7" fmla="*/ 971256 h 5326109"/>
              <a:gd name="connsiteX8" fmla="*/ 133564 w 5624182"/>
              <a:gd name="connsiteY8" fmla="*/ 0 h 5326109"/>
              <a:gd name="connsiteX0" fmla="*/ 133564 w 5624182"/>
              <a:gd name="connsiteY0" fmla="*/ 0 h 5326109"/>
              <a:gd name="connsiteX1" fmla="*/ 3415388 w 5624182"/>
              <a:gd name="connsiteY1" fmla="*/ 4754 h 5326109"/>
              <a:gd name="connsiteX2" fmla="*/ 5322472 w 5624182"/>
              <a:gd name="connsiteY2" fmla="*/ 2184078 h 5326109"/>
              <a:gd name="connsiteX3" fmla="*/ 5319444 w 5624182"/>
              <a:gd name="connsiteY3" fmla="*/ 3352443 h 5326109"/>
              <a:gd name="connsiteX4" fmla="*/ 3233791 w 5624182"/>
              <a:gd name="connsiteY4" fmla="*/ 5132289 h 5326109"/>
              <a:gd name="connsiteX5" fmla="*/ 2115176 w 5624182"/>
              <a:gd name="connsiteY5" fmla="*/ 5060814 h 5326109"/>
              <a:gd name="connsiteX6" fmla="*/ 131971 w 5624182"/>
              <a:gd name="connsiteY6" fmla="*/ 2453677 h 5326109"/>
              <a:gd name="connsiteX7" fmla="*/ 0 w 5624182"/>
              <a:gd name="connsiteY7" fmla="*/ 971256 h 5326109"/>
              <a:gd name="connsiteX8" fmla="*/ 133564 w 5624182"/>
              <a:gd name="connsiteY8" fmla="*/ 0 h 5326109"/>
              <a:gd name="connsiteX0" fmla="*/ 133564 w 5624182"/>
              <a:gd name="connsiteY0" fmla="*/ 0 h 5349957"/>
              <a:gd name="connsiteX1" fmla="*/ 3415388 w 5624182"/>
              <a:gd name="connsiteY1" fmla="*/ 4754 h 5349957"/>
              <a:gd name="connsiteX2" fmla="*/ 5322472 w 5624182"/>
              <a:gd name="connsiteY2" fmla="*/ 2184078 h 5349957"/>
              <a:gd name="connsiteX3" fmla="*/ 5319444 w 5624182"/>
              <a:gd name="connsiteY3" fmla="*/ 3352443 h 5349957"/>
              <a:gd name="connsiteX4" fmla="*/ 3233791 w 5624182"/>
              <a:gd name="connsiteY4" fmla="*/ 5132289 h 5349957"/>
              <a:gd name="connsiteX5" fmla="*/ 2115176 w 5624182"/>
              <a:gd name="connsiteY5" fmla="*/ 5060814 h 5349957"/>
              <a:gd name="connsiteX6" fmla="*/ 131971 w 5624182"/>
              <a:gd name="connsiteY6" fmla="*/ 2453677 h 5349957"/>
              <a:gd name="connsiteX7" fmla="*/ 0 w 5624182"/>
              <a:gd name="connsiteY7" fmla="*/ 971256 h 5349957"/>
              <a:gd name="connsiteX8" fmla="*/ 133564 w 5624182"/>
              <a:gd name="connsiteY8" fmla="*/ 0 h 5349957"/>
              <a:gd name="connsiteX0" fmla="*/ 133564 w 5624182"/>
              <a:gd name="connsiteY0" fmla="*/ 0 h 5348154"/>
              <a:gd name="connsiteX1" fmla="*/ 3415388 w 5624182"/>
              <a:gd name="connsiteY1" fmla="*/ 4754 h 5348154"/>
              <a:gd name="connsiteX2" fmla="*/ 5322472 w 5624182"/>
              <a:gd name="connsiteY2" fmla="*/ 2184078 h 5348154"/>
              <a:gd name="connsiteX3" fmla="*/ 5319444 w 5624182"/>
              <a:gd name="connsiteY3" fmla="*/ 3352443 h 5348154"/>
              <a:gd name="connsiteX4" fmla="*/ 3233791 w 5624182"/>
              <a:gd name="connsiteY4" fmla="*/ 5132289 h 5348154"/>
              <a:gd name="connsiteX5" fmla="*/ 2115176 w 5624182"/>
              <a:gd name="connsiteY5" fmla="*/ 5060814 h 5348154"/>
              <a:gd name="connsiteX6" fmla="*/ 131971 w 5624182"/>
              <a:gd name="connsiteY6" fmla="*/ 2453677 h 5348154"/>
              <a:gd name="connsiteX7" fmla="*/ 0 w 5624182"/>
              <a:gd name="connsiteY7" fmla="*/ 971256 h 5348154"/>
              <a:gd name="connsiteX8" fmla="*/ 133564 w 5624182"/>
              <a:gd name="connsiteY8" fmla="*/ 0 h 5348154"/>
              <a:gd name="connsiteX0" fmla="*/ 133564 w 5624182"/>
              <a:gd name="connsiteY0" fmla="*/ 0 h 5358471"/>
              <a:gd name="connsiteX1" fmla="*/ 3415388 w 5624182"/>
              <a:gd name="connsiteY1" fmla="*/ 4754 h 5358471"/>
              <a:gd name="connsiteX2" fmla="*/ 5322472 w 5624182"/>
              <a:gd name="connsiteY2" fmla="*/ 2184078 h 5358471"/>
              <a:gd name="connsiteX3" fmla="*/ 5319444 w 5624182"/>
              <a:gd name="connsiteY3" fmla="*/ 3352443 h 5358471"/>
              <a:gd name="connsiteX4" fmla="*/ 3233791 w 5624182"/>
              <a:gd name="connsiteY4" fmla="*/ 5132289 h 5358471"/>
              <a:gd name="connsiteX5" fmla="*/ 2115176 w 5624182"/>
              <a:gd name="connsiteY5" fmla="*/ 5060814 h 5358471"/>
              <a:gd name="connsiteX6" fmla="*/ 131971 w 5624182"/>
              <a:gd name="connsiteY6" fmla="*/ 2453677 h 5358471"/>
              <a:gd name="connsiteX7" fmla="*/ 0 w 5624182"/>
              <a:gd name="connsiteY7" fmla="*/ 971256 h 5358471"/>
              <a:gd name="connsiteX8" fmla="*/ 133564 w 5624182"/>
              <a:gd name="connsiteY8" fmla="*/ 0 h 5358471"/>
              <a:gd name="connsiteX0" fmla="*/ 133564 w 5624182"/>
              <a:gd name="connsiteY0" fmla="*/ 0 h 5354907"/>
              <a:gd name="connsiteX1" fmla="*/ 3415388 w 5624182"/>
              <a:gd name="connsiteY1" fmla="*/ 4754 h 5354907"/>
              <a:gd name="connsiteX2" fmla="*/ 5322472 w 5624182"/>
              <a:gd name="connsiteY2" fmla="*/ 2184078 h 5354907"/>
              <a:gd name="connsiteX3" fmla="*/ 5319444 w 5624182"/>
              <a:gd name="connsiteY3" fmla="*/ 3352443 h 5354907"/>
              <a:gd name="connsiteX4" fmla="*/ 3233791 w 5624182"/>
              <a:gd name="connsiteY4" fmla="*/ 5132289 h 5354907"/>
              <a:gd name="connsiteX5" fmla="*/ 2115176 w 5624182"/>
              <a:gd name="connsiteY5" fmla="*/ 5060814 h 5354907"/>
              <a:gd name="connsiteX6" fmla="*/ 131971 w 5624182"/>
              <a:gd name="connsiteY6" fmla="*/ 2453677 h 5354907"/>
              <a:gd name="connsiteX7" fmla="*/ 0 w 5624182"/>
              <a:gd name="connsiteY7" fmla="*/ 971256 h 5354907"/>
              <a:gd name="connsiteX8" fmla="*/ 133564 w 5624182"/>
              <a:gd name="connsiteY8" fmla="*/ 0 h 5354907"/>
              <a:gd name="connsiteX0" fmla="*/ 5878 w 5496496"/>
              <a:gd name="connsiteY0" fmla="*/ 0 h 5354907"/>
              <a:gd name="connsiteX1" fmla="*/ 3287702 w 5496496"/>
              <a:gd name="connsiteY1" fmla="*/ 4754 h 5354907"/>
              <a:gd name="connsiteX2" fmla="*/ 5194786 w 5496496"/>
              <a:gd name="connsiteY2" fmla="*/ 2184078 h 5354907"/>
              <a:gd name="connsiteX3" fmla="*/ 5191758 w 5496496"/>
              <a:gd name="connsiteY3" fmla="*/ 3352443 h 5354907"/>
              <a:gd name="connsiteX4" fmla="*/ 3106105 w 5496496"/>
              <a:gd name="connsiteY4" fmla="*/ 5132289 h 5354907"/>
              <a:gd name="connsiteX5" fmla="*/ 1987490 w 5496496"/>
              <a:gd name="connsiteY5" fmla="*/ 5060814 h 5354907"/>
              <a:gd name="connsiteX6" fmla="*/ 4285 w 5496496"/>
              <a:gd name="connsiteY6" fmla="*/ 2453677 h 5354907"/>
              <a:gd name="connsiteX7" fmla="*/ 0 w 5496496"/>
              <a:gd name="connsiteY7" fmla="*/ 991851 h 5354907"/>
              <a:gd name="connsiteX8" fmla="*/ 5878 w 5496496"/>
              <a:gd name="connsiteY8" fmla="*/ 0 h 5354907"/>
              <a:gd name="connsiteX0" fmla="*/ 5878 w 5217135"/>
              <a:gd name="connsiteY0" fmla="*/ 0 h 5354907"/>
              <a:gd name="connsiteX1" fmla="*/ 3287702 w 5217135"/>
              <a:gd name="connsiteY1" fmla="*/ 4754 h 5354907"/>
              <a:gd name="connsiteX2" fmla="*/ 1642311 w 5217135"/>
              <a:gd name="connsiteY2" fmla="*/ 1782256 h 5354907"/>
              <a:gd name="connsiteX3" fmla="*/ 5191758 w 5217135"/>
              <a:gd name="connsiteY3" fmla="*/ 3352443 h 5354907"/>
              <a:gd name="connsiteX4" fmla="*/ 3106105 w 5217135"/>
              <a:gd name="connsiteY4" fmla="*/ 5132289 h 5354907"/>
              <a:gd name="connsiteX5" fmla="*/ 1987490 w 5217135"/>
              <a:gd name="connsiteY5" fmla="*/ 5060814 h 5354907"/>
              <a:gd name="connsiteX6" fmla="*/ 4285 w 5217135"/>
              <a:gd name="connsiteY6" fmla="*/ 2453677 h 5354907"/>
              <a:gd name="connsiteX7" fmla="*/ 0 w 5217135"/>
              <a:gd name="connsiteY7" fmla="*/ 991851 h 5354907"/>
              <a:gd name="connsiteX8" fmla="*/ 5878 w 5217135"/>
              <a:gd name="connsiteY8" fmla="*/ 0 h 5354907"/>
              <a:gd name="connsiteX0" fmla="*/ 5878 w 3437423"/>
              <a:gd name="connsiteY0" fmla="*/ 0 h 5427925"/>
              <a:gd name="connsiteX1" fmla="*/ 3287702 w 3437423"/>
              <a:gd name="connsiteY1" fmla="*/ 4754 h 5427925"/>
              <a:gd name="connsiteX2" fmla="*/ 1642311 w 3437423"/>
              <a:gd name="connsiteY2" fmla="*/ 1782256 h 5427925"/>
              <a:gd name="connsiteX3" fmla="*/ 2899544 w 3437423"/>
              <a:gd name="connsiteY3" fmla="*/ 1635565 h 5427925"/>
              <a:gd name="connsiteX4" fmla="*/ 3106105 w 3437423"/>
              <a:gd name="connsiteY4" fmla="*/ 5132289 h 5427925"/>
              <a:gd name="connsiteX5" fmla="*/ 1987490 w 3437423"/>
              <a:gd name="connsiteY5" fmla="*/ 5060814 h 5427925"/>
              <a:gd name="connsiteX6" fmla="*/ 4285 w 3437423"/>
              <a:gd name="connsiteY6" fmla="*/ 2453677 h 5427925"/>
              <a:gd name="connsiteX7" fmla="*/ 0 w 3437423"/>
              <a:gd name="connsiteY7" fmla="*/ 991851 h 5427925"/>
              <a:gd name="connsiteX8" fmla="*/ 5878 w 3437423"/>
              <a:gd name="connsiteY8" fmla="*/ 0 h 5427925"/>
              <a:gd name="connsiteX0" fmla="*/ 5878 w 4878877"/>
              <a:gd name="connsiteY0" fmla="*/ 0 h 5089750"/>
              <a:gd name="connsiteX1" fmla="*/ 3287702 w 4878877"/>
              <a:gd name="connsiteY1" fmla="*/ 4754 h 5089750"/>
              <a:gd name="connsiteX2" fmla="*/ 1642311 w 4878877"/>
              <a:gd name="connsiteY2" fmla="*/ 1782256 h 5089750"/>
              <a:gd name="connsiteX3" fmla="*/ 2899544 w 4878877"/>
              <a:gd name="connsiteY3" fmla="*/ 1635565 h 5089750"/>
              <a:gd name="connsiteX4" fmla="*/ 4868644 w 4878877"/>
              <a:gd name="connsiteY4" fmla="*/ 3241897 h 5089750"/>
              <a:gd name="connsiteX5" fmla="*/ 1987490 w 4878877"/>
              <a:gd name="connsiteY5" fmla="*/ 5060814 h 5089750"/>
              <a:gd name="connsiteX6" fmla="*/ 4285 w 4878877"/>
              <a:gd name="connsiteY6" fmla="*/ 2453677 h 5089750"/>
              <a:gd name="connsiteX7" fmla="*/ 0 w 4878877"/>
              <a:gd name="connsiteY7" fmla="*/ 991851 h 5089750"/>
              <a:gd name="connsiteX8" fmla="*/ 5878 w 4878877"/>
              <a:gd name="connsiteY8" fmla="*/ 0 h 5089750"/>
              <a:gd name="connsiteX0" fmla="*/ 5878 w 5088153"/>
              <a:gd name="connsiteY0" fmla="*/ 0 h 4313604"/>
              <a:gd name="connsiteX1" fmla="*/ 3287702 w 5088153"/>
              <a:gd name="connsiteY1" fmla="*/ 4754 h 4313604"/>
              <a:gd name="connsiteX2" fmla="*/ 1642311 w 5088153"/>
              <a:gd name="connsiteY2" fmla="*/ 1782256 h 4313604"/>
              <a:gd name="connsiteX3" fmla="*/ 2899544 w 5088153"/>
              <a:gd name="connsiteY3" fmla="*/ 1635565 h 4313604"/>
              <a:gd name="connsiteX4" fmla="*/ 4868644 w 5088153"/>
              <a:gd name="connsiteY4" fmla="*/ 3241897 h 4313604"/>
              <a:gd name="connsiteX5" fmla="*/ 4882438 w 5088153"/>
              <a:gd name="connsiteY5" fmla="*/ 4266301 h 4313604"/>
              <a:gd name="connsiteX6" fmla="*/ 4285 w 5088153"/>
              <a:gd name="connsiteY6" fmla="*/ 2453677 h 4313604"/>
              <a:gd name="connsiteX7" fmla="*/ 0 w 5088153"/>
              <a:gd name="connsiteY7" fmla="*/ 991851 h 4313604"/>
              <a:gd name="connsiteX8" fmla="*/ 5878 w 5088153"/>
              <a:gd name="connsiteY8" fmla="*/ 0 h 4313604"/>
              <a:gd name="connsiteX0" fmla="*/ 5878 w 5088153"/>
              <a:gd name="connsiteY0" fmla="*/ 0 h 6301389"/>
              <a:gd name="connsiteX1" fmla="*/ 3287702 w 5088153"/>
              <a:gd name="connsiteY1" fmla="*/ 4754 h 6301389"/>
              <a:gd name="connsiteX2" fmla="*/ 1642311 w 5088153"/>
              <a:gd name="connsiteY2" fmla="*/ 1782256 h 6301389"/>
              <a:gd name="connsiteX3" fmla="*/ 2899544 w 5088153"/>
              <a:gd name="connsiteY3" fmla="*/ 1635565 h 6301389"/>
              <a:gd name="connsiteX4" fmla="*/ 4868644 w 5088153"/>
              <a:gd name="connsiteY4" fmla="*/ 3241897 h 6301389"/>
              <a:gd name="connsiteX5" fmla="*/ 4882438 w 5088153"/>
              <a:gd name="connsiteY5" fmla="*/ 4266301 h 6301389"/>
              <a:gd name="connsiteX6" fmla="*/ 3118408 w 5088153"/>
              <a:gd name="connsiteY6" fmla="*/ 6134005 h 6301389"/>
              <a:gd name="connsiteX7" fmla="*/ 0 w 5088153"/>
              <a:gd name="connsiteY7" fmla="*/ 991851 h 6301389"/>
              <a:gd name="connsiteX8" fmla="*/ 5878 w 5088153"/>
              <a:gd name="connsiteY8" fmla="*/ 0 h 6301389"/>
              <a:gd name="connsiteX0" fmla="*/ 46 w 5082321"/>
              <a:gd name="connsiteY0" fmla="*/ 0 h 6301389"/>
              <a:gd name="connsiteX1" fmla="*/ 3281870 w 5082321"/>
              <a:gd name="connsiteY1" fmla="*/ 4754 h 6301389"/>
              <a:gd name="connsiteX2" fmla="*/ 1636479 w 5082321"/>
              <a:gd name="connsiteY2" fmla="*/ 1782256 h 6301389"/>
              <a:gd name="connsiteX3" fmla="*/ 2893712 w 5082321"/>
              <a:gd name="connsiteY3" fmla="*/ 1635565 h 6301389"/>
              <a:gd name="connsiteX4" fmla="*/ 4862812 w 5082321"/>
              <a:gd name="connsiteY4" fmla="*/ 3241897 h 6301389"/>
              <a:gd name="connsiteX5" fmla="*/ 4876606 w 5082321"/>
              <a:gd name="connsiteY5" fmla="*/ 4266301 h 6301389"/>
              <a:gd name="connsiteX6" fmla="*/ 3112576 w 5082321"/>
              <a:gd name="connsiteY6" fmla="*/ 6134005 h 6301389"/>
              <a:gd name="connsiteX7" fmla="*/ 185947 w 5082321"/>
              <a:gd name="connsiteY7" fmla="*/ 4142503 h 6301389"/>
              <a:gd name="connsiteX8" fmla="*/ 46 w 5082321"/>
              <a:gd name="connsiteY8" fmla="*/ 0 h 6301389"/>
              <a:gd name="connsiteX0" fmla="*/ 234187 w 4896374"/>
              <a:gd name="connsiteY0" fmla="*/ 3365074 h 6296635"/>
              <a:gd name="connsiteX1" fmla="*/ 3095923 w 4896374"/>
              <a:gd name="connsiteY1" fmla="*/ 0 h 6296635"/>
              <a:gd name="connsiteX2" fmla="*/ 1450532 w 4896374"/>
              <a:gd name="connsiteY2" fmla="*/ 1777502 h 6296635"/>
              <a:gd name="connsiteX3" fmla="*/ 2707765 w 4896374"/>
              <a:gd name="connsiteY3" fmla="*/ 1630811 h 6296635"/>
              <a:gd name="connsiteX4" fmla="*/ 4676865 w 4896374"/>
              <a:gd name="connsiteY4" fmla="*/ 3237143 h 6296635"/>
              <a:gd name="connsiteX5" fmla="*/ 4690659 w 4896374"/>
              <a:gd name="connsiteY5" fmla="*/ 4261547 h 6296635"/>
              <a:gd name="connsiteX6" fmla="*/ 2926629 w 4896374"/>
              <a:gd name="connsiteY6" fmla="*/ 6129251 h 6296635"/>
              <a:gd name="connsiteX7" fmla="*/ 0 w 4896374"/>
              <a:gd name="connsiteY7" fmla="*/ 4137749 h 6296635"/>
              <a:gd name="connsiteX8" fmla="*/ 234187 w 4896374"/>
              <a:gd name="connsiteY8" fmla="*/ 3365074 h 6296635"/>
              <a:gd name="connsiteX0" fmla="*/ 234187 w 4896374"/>
              <a:gd name="connsiteY0" fmla="*/ 1841409 h 4772970"/>
              <a:gd name="connsiteX1" fmla="*/ 1150738 w 4896374"/>
              <a:gd name="connsiteY1" fmla="*/ 823343 h 4772970"/>
              <a:gd name="connsiteX2" fmla="*/ 1450532 w 4896374"/>
              <a:gd name="connsiteY2" fmla="*/ 253837 h 4772970"/>
              <a:gd name="connsiteX3" fmla="*/ 2707765 w 4896374"/>
              <a:gd name="connsiteY3" fmla="*/ 107146 h 4772970"/>
              <a:gd name="connsiteX4" fmla="*/ 4676865 w 4896374"/>
              <a:gd name="connsiteY4" fmla="*/ 1713478 h 4772970"/>
              <a:gd name="connsiteX5" fmla="*/ 4690659 w 4896374"/>
              <a:gd name="connsiteY5" fmla="*/ 2737882 h 4772970"/>
              <a:gd name="connsiteX6" fmla="*/ 2926629 w 4896374"/>
              <a:gd name="connsiteY6" fmla="*/ 4605586 h 4772970"/>
              <a:gd name="connsiteX7" fmla="*/ 0 w 4896374"/>
              <a:gd name="connsiteY7" fmla="*/ 2614084 h 4772970"/>
              <a:gd name="connsiteX8" fmla="*/ 234187 w 4896374"/>
              <a:gd name="connsiteY8" fmla="*/ 1841409 h 4772970"/>
              <a:gd name="connsiteX0" fmla="*/ 97203 w 4759390"/>
              <a:gd name="connsiteY0" fmla="*/ 1841409 h 4772970"/>
              <a:gd name="connsiteX1" fmla="*/ 1013754 w 4759390"/>
              <a:gd name="connsiteY1" fmla="*/ 823343 h 4772970"/>
              <a:gd name="connsiteX2" fmla="*/ 1313548 w 4759390"/>
              <a:gd name="connsiteY2" fmla="*/ 253837 h 4772970"/>
              <a:gd name="connsiteX3" fmla="*/ 2570781 w 4759390"/>
              <a:gd name="connsiteY3" fmla="*/ 107146 h 4772970"/>
              <a:gd name="connsiteX4" fmla="*/ 4539881 w 4759390"/>
              <a:gd name="connsiteY4" fmla="*/ 1713478 h 4772970"/>
              <a:gd name="connsiteX5" fmla="*/ 4553675 w 4759390"/>
              <a:gd name="connsiteY5" fmla="*/ 2737882 h 4772970"/>
              <a:gd name="connsiteX6" fmla="*/ 2789645 w 4759390"/>
              <a:gd name="connsiteY6" fmla="*/ 4605586 h 4772970"/>
              <a:gd name="connsiteX7" fmla="*/ 0 w 4759390"/>
              <a:gd name="connsiteY7" fmla="*/ 4358358 h 4772970"/>
              <a:gd name="connsiteX8" fmla="*/ 97203 w 4759390"/>
              <a:gd name="connsiteY8" fmla="*/ 1841409 h 4772970"/>
              <a:gd name="connsiteX0" fmla="*/ 67 w 4881430"/>
              <a:gd name="connsiteY0" fmla="*/ 2416746 h 4772970"/>
              <a:gd name="connsiteX1" fmla="*/ 1135794 w 4881430"/>
              <a:gd name="connsiteY1" fmla="*/ 823343 h 4772970"/>
              <a:gd name="connsiteX2" fmla="*/ 1435588 w 4881430"/>
              <a:gd name="connsiteY2" fmla="*/ 253837 h 4772970"/>
              <a:gd name="connsiteX3" fmla="*/ 2692821 w 4881430"/>
              <a:gd name="connsiteY3" fmla="*/ 107146 h 4772970"/>
              <a:gd name="connsiteX4" fmla="*/ 4661921 w 4881430"/>
              <a:gd name="connsiteY4" fmla="*/ 1713478 h 4772970"/>
              <a:gd name="connsiteX5" fmla="*/ 4675715 w 4881430"/>
              <a:gd name="connsiteY5" fmla="*/ 2737882 h 4772970"/>
              <a:gd name="connsiteX6" fmla="*/ 2911685 w 4881430"/>
              <a:gd name="connsiteY6" fmla="*/ 4605586 h 4772970"/>
              <a:gd name="connsiteX7" fmla="*/ 122040 w 4881430"/>
              <a:gd name="connsiteY7" fmla="*/ 4358358 h 4772970"/>
              <a:gd name="connsiteX8" fmla="*/ 67 w 4881430"/>
              <a:gd name="connsiteY8" fmla="*/ 2416746 h 4772970"/>
              <a:gd name="connsiteX0" fmla="*/ 197658 w 5079021"/>
              <a:gd name="connsiteY0" fmla="*/ 2416746 h 5000290"/>
              <a:gd name="connsiteX1" fmla="*/ 1333385 w 5079021"/>
              <a:gd name="connsiteY1" fmla="*/ 823343 h 5000290"/>
              <a:gd name="connsiteX2" fmla="*/ 1633179 w 5079021"/>
              <a:gd name="connsiteY2" fmla="*/ 253837 h 5000290"/>
              <a:gd name="connsiteX3" fmla="*/ 2890412 w 5079021"/>
              <a:gd name="connsiteY3" fmla="*/ 107146 h 5000290"/>
              <a:gd name="connsiteX4" fmla="*/ 4859512 w 5079021"/>
              <a:gd name="connsiteY4" fmla="*/ 1713478 h 5000290"/>
              <a:gd name="connsiteX5" fmla="*/ 4873306 w 5079021"/>
              <a:gd name="connsiteY5" fmla="*/ 2737882 h 5000290"/>
              <a:gd name="connsiteX6" fmla="*/ 3109276 w 5079021"/>
              <a:gd name="connsiteY6" fmla="*/ 4605586 h 5000290"/>
              <a:gd name="connsiteX7" fmla="*/ 0 w 5079021"/>
              <a:gd name="connsiteY7" fmla="*/ 4906298 h 5000290"/>
              <a:gd name="connsiteX8" fmla="*/ 197658 w 5079021"/>
              <a:gd name="connsiteY8" fmla="*/ 2416746 h 5000290"/>
              <a:gd name="connsiteX0" fmla="*/ 627 w 5084677"/>
              <a:gd name="connsiteY0" fmla="*/ 2563794 h 5000290"/>
              <a:gd name="connsiteX1" fmla="*/ 1339041 w 5084677"/>
              <a:gd name="connsiteY1" fmla="*/ 823343 h 5000290"/>
              <a:gd name="connsiteX2" fmla="*/ 1638835 w 5084677"/>
              <a:gd name="connsiteY2" fmla="*/ 253837 h 5000290"/>
              <a:gd name="connsiteX3" fmla="*/ 2896068 w 5084677"/>
              <a:gd name="connsiteY3" fmla="*/ 107146 h 5000290"/>
              <a:gd name="connsiteX4" fmla="*/ 4865168 w 5084677"/>
              <a:gd name="connsiteY4" fmla="*/ 1713478 h 5000290"/>
              <a:gd name="connsiteX5" fmla="*/ 4878962 w 5084677"/>
              <a:gd name="connsiteY5" fmla="*/ 2737882 h 5000290"/>
              <a:gd name="connsiteX6" fmla="*/ 3114932 w 5084677"/>
              <a:gd name="connsiteY6" fmla="*/ 4605586 h 5000290"/>
              <a:gd name="connsiteX7" fmla="*/ 5656 w 5084677"/>
              <a:gd name="connsiteY7" fmla="*/ 4906298 h 5000290"/>
              <a:gd name="connsiteX8" fmla="*/ 627 w 5084677"/>
              <a:gd name="connsiteY8" fmla="*/ 2563794 h 5000290"/>
              <a:gd name="connsiteX0" fmla="*/ 20 w 5084070"/>
              <a:gd name="connsiteY0" fmla="*/ 2563794 h 4772970"/>
              <a:gd name="connsiteX1" fmla="*/ 1338434 w 5084070"/>
              <a:gd name="connsiteY1" fmla="*/ 823343 h 4772970"/>
              <a:gd name="connsiteX2" fmla="*/ 1638228 w 5084070"/>
              <a:gd name="connsiteY2" fmla="*/ 253837 h 4772970"/>
              <a:gd name="connsiteX3" fmla="*/ 2895461 w 5084070"/>
              <a:gd name="connsiteY3" fmla="*/ 107146 h 4772970"/>
              <a:gd name="connsiteX4" fmla="*/ 4864561 w 5084070"/>
              <a:gd name="connsiteY4" fmla="*/ 1713478 h 4772970"/>
              <a:gd name="connsiteX5" fmla="*/ 4878355 w 5084070"/>
              <a:gd name="connsiteY5" fmla="*/ 2737882 h 4772970"/>
              <a:gd name="connsiteX6" fmla="*/ 3114325 w 5084070"/>
              <a:gd name="connsiteY6" fmla="*/ 4605586 h 4772970"/>
              <a:gd name="connsiteX7" fmla="*/ 438243 w 5084070"/>
              <a:gd name="connsiteY7" fmla="*/ 4465156 h 4772970"/>
              <a:gd name="connsiteX8" fmla="*/ 20 w 5084070"/>
              <a:gd name="connsiteY8" fmla="*/ 2563794 h 4772970"/>
              <a:gd name="connsiteX0" fmla="*/ 881 w 5084931"/>
              <a:gd name="connsiteY0" fmla="*/ 2563794 h 4985355"/>
              <a:gd name="connsiteX1" fmla="*/ 1339295 w 5084931"/>
              <a:gd name="connsiteY1" fmla="*/ 823343 h 4985355"/>
              <a:gd name="connsiteX2" fmla="*/ 1639089 w 5084931"/>
              <a:gd name="connsiteY2" fmla="*/ 253837 h 4985355"/>
              <a:gd name="connsiteX3" fmla="*/ 2896322 w 5084931"/>
              <a:gd name="connsiteY3" fmla="*/ 107146 h 4985355"/>
              <a:gd name="connsiteX4" fmla="*/ 4865422 w 5084931"/>
              <a:gd name="connsiteY4" fmla="*/ 1713478 h 4985355"/>
              <a:gd name="connsiteX5" fmla="*/ 4879216 w 5084931"/>
              <a:gd name="connsiteY5" fmla="*/ 2737882 h 4985355"/>
              <a:gd name="connsiteX6" fmla="*/ 3115186 w 5084931"/>
              <a:gd name="connsiteY6" fmla="*/ 4605586 h 4985355"/>
              <a:gd name="connsiteX7" fmla="*/ 1936 w 5084931"/>
              <a:gd name="connsiteY7" fmla="*/ 4890402 h 4985355"/>
              <a:gd name="connsiteX8" fmla="*/ 881 w 5084931"/>
              <a:gd name="connsiteY8" fmla="*/ 2563794 h 4985355"/>
              <a:gd name="connsiteX0" fmla="*/ 881 w 5084931"/>
              <a:gd name="connsiteY0" fmla="*/ 2563794 h 4890402"/>
              <a:gd name="connsiteX1" fmla="*/ 1339295 w 5084931"/>
              <a:gd name="connsiteY1" fmla="*/ 823343 h 4890402"/>
              <a:gd name="connsiteX2" fmla="*/ 1639089 w 5084931"/>
              <a:gd name="connsiteY2" fmla="*/ 253837 h 4890402"/>
              <a:gd name="connsiteX3" fmla="*/ 2896322 w 5084931"/>
              <a:gd name="connsiteY3" fmla="*/ 107146 h 4890402"/>
              <a:gd name="connsiteX4" fmla="*/ 4865422 w 5084931"/>
              <a:gd name="connsiteY4" fmla="*/ 1713478 h 4890402"/>
              <a:gd name="connsiteX5" fmla="*/ 4879216 w 5084931"/>
              <a:gd name="connsiteY5" fmla="*/ 2737882 h 4890402"/>
              <a:gd name="connsiteX6" fmla="*/ 3115186 w 5084931"/>
              <a:gd name="connsiteY6" fmla="*/ 4605586 h 4890402"/>
              <a:gd name="connsiteX7" fmla="*/ 1936 w 5084931"/>
              <a:gd name="connsiteY7" fmla="*/ 4890402 h 4890402"/>
              <a:gd name="connsiteX8" fmla="*/ 881 w 5084931"/>
              <a:gd name="connsiteY8" fmla="*/ 2563794 h 4890402"/>
              <a:gd name="connsiteX0" fmla="*/ 881 w 5084931"/>
              <a:gd name="connsiteY0" fmla="*/ 2563794 h 4918221"/>
              <a:gd name="connsiteX1" fmla="*/ 1339295 w 5084931"/>
              <a:gd name="connsiteY1" fmla="*/ 823343 h 4918221"/>
              <a:gd name="connsiteX2" fmla="*/ 1639089 w 5084931"/>
              <a:gd name="connsiteY2" fmla="*/ 253837 h 4918221"/>
              <a:gd name="connsiteX3" fmla="*/ 2896322 w 5084931"/>
              <a:gd name="connsiteY3" fmla="*/ 107146 h 4918221"/>
              <a:gd name="connsiteX4" fmla="*/ 4865422 w 5084931"/>
              <a:gd name="connsiteY4" fmla="*/ 1713478 h 4918221"/>
              <a:gd name="connsiteX5" fmla="*/ 4879216 w 5084931"/>
              <a:gd name="connsiteY5" fmla="*/ 2737882 h 4918221"/>
              <a:gd name="connsiteX6" fmla="*/ 3115186 w 5084931"/>
              <a:gd name="connsiteY6" fmla="*/ 4605586 h 4918221"/>
              <a:gd name="connsiteX7" fmla="*/ 1936 w 5084931"/>
              <a:gd name="connsiteY7" fmla="*/ 4918221 h 4918221"/>
              <a:gd name="connsiteX8" fmla="*/ 881 w 5084931"/>
              <a:gd name="connsiteY8" fmla="*/ 2563794 h 4918221"/>
              <a:gd name="connsiteX0" fmla="*/ 881 w 5084931"/>
              <a:gd name="connsiteY0" fmla="*/ 2563794 h 4918221"/>
              <a:gd name="connsiteX1" fmla="*/ 1339295 w 5084931"/>
              <a:gd name="connsiteY1" fmla="*/ 823343 h 4918221"/>
              <a:gd name="connsiteX2" fmla="*/ 1639089 w 5084931"/>
              <a:gd name="connsiteY2" fmla="*/ 253837 h 4918221"/>
              <a:gd name="connsiteX3" fmla="*/ 2896322 w 5084931"/>
              <a:gd name="connsiteY3" fmla="*/ 107146 h 4918221"/>
              <a:gd name="connsiteX4" fmla="*/ 4865422 w 5084931"/>
              <a:gd name="connsiteY4" fmla="*/ 1713478 h 4918221"/>
              <a:gd name="connsiteX5" fmla="*/ 4879216 w 5084931"/>
              <a:gd name="connsiteY5" fmla="*/ 2737882 h 4918221"/>
              <a:gd name="connsiteX6" fmla="*/ 3115186 w 5084931"/>
              <a:gd name="connsiteY6" fmla="*/ 4605586 h 4918221"/>
              <a:gd name="connsiteX7" fmla="*/ 1936 w 5084931"/>
              <a:gd name="connsiteY7" fmla="*/ 4918221 h 4918221"/>
              <a:gd name="connsiteX8" fmla="*/ 881 w 5084931"/>
              <a:gd name="connsiteY8" fmla="*/ 2563794 h 4918221"/>
              <a:gd name="connsiteX0" fmla="*/ 881 w 5084931"/>
              <a:gd name="connsiteY0" fmla="*/ 2563794 h 5048747"/>
              <a:gd name="connsiteX1" fmla="*/ 1339295 w 5084931"/>
              <a:gd name="connsiteY1" fmla="*/ 823343 h 5048747"/>
              <a:gd name="connsiteX2" fmla="*/ 1639089 w 5084931"/>
              <a:gd name="connsiteY2" fmla="*/ 253837 h 5048747"/>
              <a:gd name="connsiteX3" fmla="*/ 2896322 w 5084931"/>
              <a:gd name="connsiteY3" fmla="*/ 107146 h 5048747"/>
              <a:gd name="connsiteX4" fmla="*/ 4865422 w 5084931"/>
              <a:gd name="connsiteY4" fmla="*/ 1713478 h 5048747"/>
              <a:gd name="connsiteX5" fmla="*/ 4879216 w 5084931"/>
              <a:gd name="connsiteY5" fmla="*/ 2737882 h 5048747"/>
              <a:gd name="connsiteX6" fmla="*/ 3139032 w 5084931"/>
              <a:gd name="connsiteY6" fmla="*/ 4891733 h 5048747"/>
              <a:gd name="connsiteX7" fmla="*/ 1936 w 5084931"/>
              <a:gd name="connsiteY7" fmla="*/ 4918221 h 5048747"/>
              <a:gd name="connsiteX8" fmla="*/ 881 w 5084931"/>
              <a:gd name="connsiteY8" fmla="*/ 2563794 h 5048747"/>
              <a:gd name="connsiteX0" fmla="*/ 881 w 5084931"/>
              <a:gd name="connsiteY0" fmla="*/ 2563794 h 5048747"/>
              <a:gd name="connsiteX1" fmla="*/ 1339295 w 5084931"/>
              <a:gd name="connsiteY1" fmla="*/ 823343 h 5048747"/>
              <a:gd name="connsiteX2" fmla="*/ 1639089 w 5084931"/>
              <a:gd name="connsiteY2" fmla="*/ 253837 h 5048747"/>
              <a:gd name="connsiteX3" fmla="*/ 2896322 w 5084931"/>
              <a:gd name="connsiteY3" fmla="*/ 107146 h 5048747"/>
              <a:gd name="connsiteX4" fmla="*/ 4865422 w 5084931"/>
              <a:gd name="connsiteY4" fmla="*/ 1713478 h 5048747"/>
              <a:gd name="connsiteX5" fmla="*/ 4879216 w 5084931"/>
              <a:gd name="connsiteY5" fmla="*/ 2737882 h 5048747"/>
              <a:gd name="connsiteX6" fmla="*/ 3139032 w 5084931"/>
              <a:gd name="connsiteY6" fmla="*/ 4891733 h 5048747"/>
              <a:gd name="connsiteX7" fmla="*/ 1936 w 5084931"/>
              <a:gd name="connsiteY7" fmla="*/ 4918221 h 5048747"/>
              <a:gd name="connsiteX8" fmla="*/ 881 w 5084931"/>
              <a:gd name="connsiteY8" fmla="*/ 2563794 h 5048747"/>
              <a:gd name="connsiteX0" fmla="*/ 881 w 5084931"/>
              <a:gd name="connsiteY0" fmla="*/ 2563794 h 5090993"/>
              <a:gd name="connsiteX1" fmla="*/ 1339295 w 5084931"/>
              <a:gd name="connsiteY1" fmla="*/ 823343 h 5090993"/>
              <a:gd name="connsiteX2" fmla="*/ 1639089 w 5084931"/>
              <a:gd name="connsiteY2" fmla="*/ 253837 h 5090993"/>
              <a:gd name="connsiteX3" fmla="*/ 2896322 w 5084931"/>
              <a:gd name="connsiteY3" fmla="*/ 107146 h 5090993"/>
              <a:gd name="connsiteX4" fmla="*/ 4865422 w 5084931"/>
              <a:gd name="connsiteY4" fmla="*/ 1713478 h 5090993"/>
              <a:gd name="connsiteX5" fmla="*/ 4879216 w 5084931"/>
              <a:gd name="connsiteY5" fmla="*/ 2737882 h 5090993"/>
              <a:gd name="connsiteX6" fmla="*/ 3150955 w 5084931"/>
              <a:gd name="connsiteY6" fmla="*/ 4935450 h 5090993"/>
              <a:gd name="connsiteX7" fmla="*/ 1936 w 5084931"/>
              <a:gd name="connsiteY7" fmla="*/ 4918221 h 5090993"/>
              <a:gd name="connsiteX8" fmla="*/ 881 w 5084931"/>
              <a:gd name="connsiteY8" fmla="*/ 2563794 h 5090993"/>
              <a:gd name="connsiteX0" fmla="*/ 881 w 5084931"/>
              <a:gd name="connsiteY0" fmla="*/ 2563794 h 5067946"/>
              <a:gd name="connsiteX1" fmla="*/ 1339295 w 5084931"/>
              <a:gd name="connsiteY1" fmla="*/ 823343 h 5067946"/>
              <a:gd name="connsiteX2" fmla="*/ 1639089 w 5084931"/>
              <a:gd name="connsiteY2" fmla="*/ 253837 h 5067946"/>
              <a:gd name="connsiteX3" fmla="*/ 2896322 w 5084931"/>
              <a:gd name="connsiteY3" fmla="*/ 107146 h 5067946"/>
              <a:gd name="connsiteX4" fmla="*/ 4865422 w 5084931"/>
              <a:gd name="connsiteY4" fmla="*/ 1713478 h 5067946"/>
              <a:gd name="connsiteX5" fmla="*/ 4879216 w 5084931"/>
              <a:gd name="connsiteY5" fmla="*/ 2737882 h 5067946"/>
              <a:gd name="connsiteX6" fmla="*/ 3139032 w 5084931"/>
              <a:gd name="connsiteY6" fmla="*/ 4911604 h 5067946"/>
              <a:gd name="connsiteX7" fmla="*/ 1936 w 5084931"/>
              <a:gd name="connsiteY7" fmla="*/ 4918221 h 5067946"/>
              <a:gd name="connsiteX8" fmla="*/ 881 w 5084931"/>
              <a:gd name="connsiteY8" fmla="*/ 2563794 h 5067946"/>
              <a:gd name="connsiteX0" fmla="*/ 881 w 5084931"/>
              <a:gd name="connsiteY0" fmla="*/ 2563794 h 5067946"/>
              <a:gd name="connsiteX1" fmla="*/ 1339295 w 5084931"/>
              <a:gd name="connsiteY1" fmla="*/ 823343 h 5067946"/>
              <a:gd name="connsiteX2" fmla="*/ 1639089 w 5084931"/>
              <a:gd name="connsiteY2" fmla="*/ 253837 h 5067946"/>
              <a:gd name="connsiteX3" fmla="*/ 2896322 w 5084931"/>
              <a:gd name="connsiteY3" fmla="*/ 107146 h 5067946"/>
              <a:gd name="connsiteX4" fmla="*/ 4865422 w 5084931"/>
              <a:gd name="connsiteY4" fmla="*/ 1713478 h 5067946"/>
              <a:gd name="connsiteX5" fmla="*/ 4879216 w 5084931"/>
              <a:gd name="connsiteY5" fmla="*/ 2737882 h 5067946"/>
              <a:gd name="connsiteX6" fmla="*/ 3139032 w 5084931"/>
              <a:gd name="connsiteY6" fmla="*/ 4911604 h 5067946"/>
              <a:gd name="connsiteX7" fmla="*/ 1936 w 5084931"/>
              <a:gd name="connsiteY7" fmla="*/ 4918221 h 5067946"/>
              <a:gd name="connsiteX8" fmla="*/ 881 w 5084931"/>
              <a:gd name="connsiteY8" fmla="*/ 2563794 h 5067946"/>
              <a:gd name="connsiteX0" fmla="*/ 881 w 5084931"/>
              <a:gd name="connsiteY0" fmla="*/ 2563794 h 4918221"/>
              <a:gd name="connsiteX1" fmla="*/ 1339295 w 5084931"/>
              <a:gd name="connsiteY1" fmla="*/ 823343 h 4918221"/>
              <a:gd name="connsiteX2" fmla="*/ 1639089 w 5084931"/>
              <a:gd name="connsiteY2" fmla="*/ 253837 h 4918221"/>
              <a:gd name="connsiteX3" fmla="*/ 2896322 w 5084931"/>
              <a:gd name="connsiteY3" fmla="*/ 107146 h 4918221"/>
              <a:gd name="connsiteX4" fmla="*/ 4865422 w 5084931"/>
              <a:gd name="connsiteY4" fmla="*/ 1713478 h 4918221"/>
              <a:gd name="connsiteX5" fmla="*/ 4879216 w 5084931"/>
              <a:gd name="connsiteY5" fmla="*/ 2737882 h 4918221"/>
              <a:gd name="connsiteX6" fmla="*/ 3139032 w 5084931"/>
              <a:gd name="connsiteY6" fmla="*/ 4911604 h 4918221"/>
              <a:gd name="connsiteX7" fmla="*/ 1936 w 5084931"/>
              <a:gd name="connsiteY7" fmla="*/ 4918221 h 4918221"/>
              <a:gd name="connsiteX8" fmla="*/ 881 w 5084931"/>
              <a:gd name="connsiteY8" fmla="*/ 2563794 h 4918221"/>
              <a:gd name="connsiteX0" fmla="*/ 881 w 5111046"/>
              <a:gd name="connsiteY0" fmla="*/ 2563794 h 4918221"/>
              <a:gd name="connsiteX1" fmla="*/ 1339295 w 5111046"/>
              <a:gd name="connsiteY1" fmla="*/ 823343 h 4918221"/>
              <a:gd name="connsiteX2" fmla="*/ 1639089 w 5111046"/>
              <a:gd name="connsiteY2" fmla="*/ 253837 h 4918221"/>
              <a:gd name="connsiteX3" fmla="*/ 2896322 w 5111046"/>
              <a:gd name="connsiteY3" fmla="*/ 107146 h 4918221"/>
              <a:gd name="connsiteX4" fmla="*/ 4865422 w 5111046"/>
              <a:gd name="connsiteY4" fmla="*/ 1713478 h 4918221"/>
              <a:gd name="connsiteX5" fmla="*/ 4926908 w 5111046"/>
              <a:gd name="connsiteY5" fmla="*/ 2753779 h 4918221"/>
              <a:gd name="connsiteX6" fmla="*/ 3139032 w 5111046"/>
              <a:gd name="connsiteY6" fmla="*/ 4911604 h 4918221"/>
              <a:gd name="connsiteX7" fmla="*/ 1936 w 5111046"/>
              <a:gd name="connsiteY7" fmla="*/ 4918221 h 4918221"/>
              <a:gd name="connsiteX8" fmla="*/ 881 w 5111046"/>
              <a:gd name="connsiteY8" fmla="*/ 2563794 h 4918221"/>
              <a:gd name="connsiteX0" fmla="*/ 881 w 5111046"/>
              <a:gd name="connsiteY0" fmla="*/ 2563794 h 4918221"/>
              <a:gd name="connsiteX1" fmla="*/ 1339295 w 5111046"/>
              <a:gd name="connsiteY1" fmla="*/ 823343 h 4918221"/>
              <a:gd name="connsiteX2" fmla="*/ 1639089 w 5111046"/>
              <a:gd name="connsiteY2" fmla="*/ 253837 h 4918221"/>
              <a:gd name="connsiteX3" fmla="*/ 2896322 w 5111046"/>
              <a:gd name="connsiteY3" fmla="*/ 107146 h 4918221"/>
              <a:gd name="connsiteX4" fmla="*/ 4865422 w 5111046"/>
              <a:gd name="connsiteY4" fmla="*/ 1713478 h 4918221"/>
              <a:gd name="connsiteX5" fmla="*/ 4926908 w 5111046"/>
              <a:gd name="connsiteY5" fmla="*/ 2753779 h 4918221"/>
              <a:gd name="connsiteX6" fmla="*/ 3139032 w 5111046"/>
              <a:gd name="connsiteY6" fmla="*/ 4911604 h 4918221"/>
              <a:gd name="connsiteX7" fmla="*/ 1936 w 5111046"/>
              <a:gd name="connsiteY7" fmla="*/ 4918221 h 4918221"/>
              <a:gd name="connsiteX8" fmla="*/ 881 w 5111046"/>
              <a:gd name="connsiteY8" fmla="*/ 2563794 h 4918221"/>
              <a:gd name="connsiteX0" fmla="*/ 881 w 5145378"/>
              <a:gd name="connsiteY0" fmla="*/ 2563794 h 4918221"/>
              <a:gd name="connsiteX1" fmla="*/ 1339295 w 5145378"/>
              <a:gd name="connsiteY1" fmla="*/ 823343 h 4918221"/>
              <a:gd name="connsiteX2" fmla="*/ 1639089 w 5145378"/>
              <a:gd name="connsiteY2" fmla="*/ 253837 h 4918221"/>
              <a:gd name="connsiteX3" fmla="*/ 2896322 w 5145378"/>
              <a:gd name="connsiteY3" fmla="*/ 107146 h 4918221"/>
              <a:gd name="connsiteX4" fmla="*/ 4865422 w 5145378"/>
              <a:gd name="connsiteY4" fmla="*/ 1713478 h 4918221"/>
              <a:gd name="connsiteX5" fmla="*/ 4926908 w 5145378"/>
              <a:gd name="connsiteY5" fmla="*/ 2753779 h 4918221"/>
              <a:gd name="connsiteX6" fmla="*/ 3139032 w 5145378"/>
              <a:gd name="connsiteY6" fmla="*/ 4911604 h 4918221"/>
              <a:gd name="connsiteX7" fmla="*/ 1936 w 5145378"/>
              <a:gd name="connsiteY7" fmla="*/ 4918221 h 4918221"/>
              <a:gd name="connsiteX8" fmla="*/ 881 w 5145378"/>
              <a:gd name="connsiteY8" fmla="*/ 2563794 h 4918221"/>
              <a:gd name="connsiteX0" fmla="*/ 881 w 5052584"/>
              <a:gd name="connsiteY0" fmla="*/ 2563794 h 4918221"/>
              <a:gd name="connsiteX1" fmla="*/ 1339295 w 5052584"/>
              <a:gd name="connsiteY1" fmla="*/ 823343 h 4918221"/>
              <a:gd name="connsiteX2" fmla="*/ 1639089 w 5052584"/>
              <a:gd name="connsiteY2" fmla="*/ 253837 h 4918221"/>
              <a:gd name="connsiteX3" fmla="*/ 2896322 w 5052584"/>
              <a:gd name="connsiteY3" fmla="*/ 107146 h 4918221"/>
              <a:gd name="connsiteX4" fmla="*/ 4551456 w 5052584"/>
              <a:gd name="connsiteY4" fmla="*/ 1892319 h 4918221"/>
              <a:gd name="connsiteX5" fmla="*/ 4926908 w 5052584"/>
              <a:gd name="connsiteY5" fmla="*/ 2753779 h 4918221"/>
              <a:gd name="connsiteX6" fmla="*/ 3139032 w 5052584"/>
              <a:gd name="connsiteY6" fmla="*/ 4911604 h 4918221"/>
              <a:gd name="connsiteX7" fmla="*/ 1936 w 5052584"/>
              <a:gd name="connsiteY7" fmla="*/ 4918221 h 4918221"/>
              <a:gd name="connsiteX8" fmla="*/ 881 w 5052584"/>
              <a:gd name="connsiteY8" fmla="*/ 2563794 h 4918221"/>
              <a:gd name="connsiteX0" fmla="*/ 881 w 5105592"/>
              <a:gd name="connsiteY0" fmla="*/ 2563794 h 4918221"/>
              <a:gd name="connsiteX1" fmla="*/ 1339295 w 5105592"/>
              <a:gd name="connsiteY1" fmla="*/ 823343 h 4918221"/>
              <a:gd name="connsiteX2" fmla="*/ 1639089 w 5105592"/>
              <a:gd name="connsiteY2" fmla="*/ 253837 h 4918221"/>
              <a:gd name="connsiteX3" fmla="*/ 2896322 w 5105592"/>
              <a:gd name="connsiteY3" fmla="*/ 107146 h 4918221"/>
              <a:gd name="connsiteX4" fmla="*/ 4762091 w 5105592"/>
              <a:gd name="connsiteY4" fmla="*/ 1641941 h 4918221"/>
              <a:gd name="connsiteX5" fmla="*/ 4926908 w 5105592"/>
              <a:gd name="connsiteY5" fmla="*/ 2753779 h 4918221"/>
              <a:gd name="connsiteX6" fmla="*/ 3139032 w 5105592"/>
              <a:gd name="connsiteY6" fmla="*/ 4911604 h 4918221"/>
              <a:gd name="connsiteX7" fmla="*/ 1936 w 5105592"/>
              <a:gd name="connsiteY7" fmla="*/ 4918221 h 4918221"/>
              <a:gd name="connsiteX8" fmla="*/ 881 w 5105592"/>
              <a:gd name="connsiteY8" fmla="*/ 2563794 h 4918221"/>
              <a:gd name="connsiteX0" fmla="*/ 881 w 5133565"/>
              <a:gd name="connsiteY0" fmla="*/ 2563794 h 4918221"/>
              <a:gd name="connsiteX1" fmla="*/ 1339295 w 5133565"/>
              <a:gd name="connsiteY1" fmla="*/ 823343 h 4918221"/>
              <a:gd name="connsiteX2" fmla="*/ 1639089 w 5133565"/>
              <a:gd name="connsiteY2" fmla="*/ 253837 h 4918221"/>
              <a:gd name="connsiteX3" fmla="*/ 2896322 w 5133565"/>
              <a:gd name="connsiteY3" fmla="*/ 107146 h 4918221"/>
              <a:gd name="connsiteX4" fmla="*/ 4837602 w 5133565"/>
              <a:gd name="connsiteY4" fmla="*/ 1713478 h 4918221"/>
              <a:gd name="connsiteX5" fmla="*/ 4926908 w 5133565"/>
              <a:gd name="connsiteY5" fmla="*/ 2753779 h 4918221"/>
              <a:gd name="connsiteX6" fmla="*/ 3139032 w 5133565"/>
              <a:gd name="connsiteY6" fmla="*/ 4911604 h 4918221"/>
              <a:gd name="connsiteX7" fmla="*/ 1936 w 5133565"/>
              <a:gd name="connsiteY7" fmla="*/ 4918221 h 4918221"/>
              <a:gd name="connsiteX8" fmla="*/ 881 w 5133565"/>
              <a:gd name="connsiteY8" fmla="*/ 2563794 h 4918221"/>
              <a:gd name="connsiteX0" fmla="*/ 881 w 5124103"/>
              <a:gd name="connsiteY0" fmla="*/ 2563794 h 4918221"/>
              <a:gd name="connsiteX1" fmla="*/ 1339295 w 5124103"/>
              <a:gd name="connsiteY1" fmla="*/ 823343 h 4918221"/>
              <a:gd name="connsiteX2" fmla="*/ 1639089 w 5124103"/>
              <a:gd name="connsiteY2" fmla="*/ 253837 h 4918221"/>
              <a:gd name="connsiteX3" fmla="*/ 2896322 w 5124103"/>
              <a:gd name="connsiteY3" fmla="*/ 107146 h 4918221"/>
              <a:gd name="connsiteX4" fmla="*/ 4813756 w 5124103"/>
              <a:gd name="connsiteY4" fmla="*/ 1955907 h 4918221"/>
              <a:gd name="connsiteX5" fmla="*/ 4926908 w 5124103"/>
              <a:gd name="connsiteY5" fmla="*/ 2753779 h 4918221"/>
              <a:gd name="connsiteX6" fmla="*/ 3139032 w 5124103"/>
              <a:gd name="connsiteY6" fmla="*/ 4911604 h 4918221"/>
              <a:gd name="connsiteX7" fmla="*/ 1936 w 5124103"/>
              <a:gd name="connsiteY7" fmla="*/ 4918221 h 4918221"/>
              <a:gd name="connsiteX8" fmla="*/ 881 w 5124103"/>
              <a:gd name="connsiteY8" fmla="*/ 2563794 h 4918221"/>
              <a:gd name="connsiteX0" fmla="*/ 881 w 5122584"/>
              <a:gd name="connsiteY0" fmla="*/ 2563794 h 4918221"/>
              <a:gd name="connsiteX1" fmla="*/ 1339295 w 5122584"/>
              <a:gd name="connsiteY1" fmla="*/ 823343 h 4918221"/>
              <a:gd name="connsiteX2" fmla="*/ 1639089 w 5122584"/>
              <a:gd name="connsiteY2" fmla="*/ 253837 h 4918221"/>
              <a:gd name="connsiteX3" fmla="*/ 2896322 w 5122584"/>
              <a:gd name="connsiteY3" fmla="*/ 107146 h 4918221"/>
              <a:gd name="connsiteX4" fmla="*/ 4809782 w 5122584"/>
              <a:gd name="connsiteY4" fmla="*/ 1677710 h 4918221"/>
              <a:gd name="connsiteX5" fmla="*/ 4926908 w 5122584"/>
              <a:gd name="connsiteY5" fmla="*/ 2753779 h 4918221"/>
              <a:gd name="connsiteX6" fmla="*/ 3139032 w 5122584"/>
              <a:gd name="connsiteY6" fmla="*/ 4911604 h 4918221"/>
              <a:gd name="connsiteX7" fmla="*/ 1936 w 5122584"/>
              <a:gd name="connsiteY7" fmla="*/ 4918221 h 4918221"/>
              <a:gd name="connsiteX8" fmla="*/ 881 w 5122584"/>
              <a:gd name="connsiteY8" fmla="*/ 2563794 h 4918221"/>
              <a:gd name="connsiteX0" fmla="*/ 881 w 5154949"/>
              <a:gd name="connsiteY0" fmla="*/ 2563794 h 4918221"/>
              <a:gd name="connsiteX1" fmla="*/ 1339295 w 5154949"/>
              <a:gd name="connsiteY1" fmla="*/ 823343 h 4918221"/>
              <a:gd name="connsiteX2" fmla="*/ 1639089 w 5154949"/>
              <a:gd name="connsiteY2" fmla="*/ 253837 h 4918221"/>
              <a:gd name="connsiteX3" fmla="*/ 2896322 w 5154949"/>
              <a:gd name="connsiteY3" fmla="*/ 107146 h 4918221"/>
              <a:gd name="connsiteX4" fmla="*/ 4809782 w 5154949"/>
              <a:gd name="connsiteY4" fmla="*/ 1677710 h 4918221"/>
              <a:gd name="connsiteX5" fmla="*/ 4926908 w 5154949"/>
              <a:gd name="connsiteY5" fmla="*/ 2753779 h 4918221"/>
              <a:gd name="connsiteX6" fmla="*/ 3139032 w 5154949"/>
              <a:gd name="connsiteY6" fmla="*/ 4911604 h 4918221"/>
              <a:gd name="connsiteX7" fmla="*/ 1936 w 5154949"/>
              <a:gd name="connsiteY7" fmla="*/ 4918221 h 4918221"/>
              <a:gd name="connsiteX8" fmla="*/ 881 w 5154949"/>
              <a:gd name="connsiteY8" fmla="*/ 2563794 h 4918221"/>
              <a:gd name="connsiteX0" fmla="*/ 881 w 5153649"/>
              <a:gd name="connsiteY0" fmla="*/ 2563794 h 4918221"/>
              <a:gd name="connsiteX1" fmla="*/ 1339295 w 5153649"/>
              <a:gd name="connsiteY1" fmla="*/ 823343 h 4918221"/>
              <a:gd name="connsiteX2" fmla="*/ 1639089 w 5153649"/>
              <a:gd name="connsiteY2" fmla="*/ 253837 h 4918221"/>
              <a:gd name="connsiteX3" fmla="*/ 2896322 w 5153649"/>
              <a:gd name="connsiteY3" fmla="*/ 107146 h 4918221"/>
              <a:gd name="connsiteX4" fmla="*/ 4809782 w 5153649"/>
              <a:gd name="connsiteY4" fmla="*/ 1677710 h 4918221"/>
              <a:gd name="connsiteX5" fmla="*/ 4926908 w 5153649"/>
              <a:gd name="connsiteY5" fmla="*/ 2753779 h 4918221"/>
              <a:gd name="connsiteX6" fmla="*/ 3139032 w 5153649"/>
              <a:gd name="connsiteY6" fmla="*/ 4911604 h 4918221"/>
              <a:gd name="connsiteX7" fmla="*/ 1936 w 5153649"/>
              <a:gd name="connsiteY7" fmla="*/ 4918221 h 4918221"/>
              <a:gd name="connsiteX8" fmla="*/ 881 w 5153649"/>
              <a:gd name="connsiteY8" fmla="*/ 2563794 h 4918221"/>
              <a:gd name="connsiteX0" fmla="*/ 881 w 5153649"/>
              <a:gd name="connsiteY0" fmla="*/ 2563794 h 4918221"/>
              <a:gd name="connsiteX1" fmla="*/ 1339295 w 5153649"/>
              <a:gd name="connsiteY1" fmla="*/ 823343 h 4918221"/>
              <a:gd name="connsiteX2" fmla="*/ 1639089 w 5153649"/>
              <a:gd name="connsiteY2" fmla="*/ 253837 h 4918221"/>
              <a:gd name="connsiteX3" fmla="*/ 2896322 w 5153649"/>
              <a:gd name="connsiteY3" fmla="*/ 107146 h 4918221"/>
              <a:gd name="connsiteX4" fmla="*/ 4809782 w 5153649"/>
              <a:gd name="connsiteY4" fmla="*/ 1677710 h 4918221"/>
              <a:gd name="connsiteX5" fmla="*/ 4926908 w 5153649"/>
              <a:gd name="connsiteY5" fmla="*/ 2753779 h 4918221"/>
              <a:gd name="connsiteX6" fmla="*/ 3139032 w 5153649"/>
              <a:gd name="connsiteY6" fmla="*/ 4911604 h 4918221"/>
              <a:gd name="connsiteX7" fmla="*/ 1936 w 5153649"/>
              <a:gd name="connsiteY7" fmla="*/ 4918221 h 4918221"/>
              <a:gd name="connsiteX8" fmla="*/ 881 w 5153649"/>
              <a:gd name="connsiteY8" fmla="*/ 2563794 h 4918221"/>
              <a:gd name="connsiteX0" fmla="*/ 881 w 5119761"/>
              <a:gd name="connsiteY0" fmla="*/ 2563794 h 4918221"/>
              <a:gd name="connsiteX1" fmla="*/ 1339295 w 5119761"/>
              <a:gd name="connsiteY1" fmla="*/ 823343 h 4918221"/>
              <a:gd name="connsiteX2" fmla="*/ 1639089 w 5119761"/>
              <a:gd name="connsiteY2" fmla="*/ 253837 h 4918221"/>
              <a:gd name="connsiteX3" fmla="*/ 2951961 w 5119761"/>
              <a:gd name="connsiteY3" fmla="*/ 158811 h 4918221"/>
              <a:gd name="connsiteX4" fmla="*/ 4809782 w 5119761"/>
              <a:gd name="connsiteY4" fmla="*/ 1677710 h 4918221"/>
              <a:gd name="connsiteX5" fmla="*/ 4926908 w 5119761"/>
              <a:gd name="connsiteY5" fmla="*/ 2753779 h 4918221"/>
              <a:gd name="connsiteX6" fmla="*/ 3139032 w 5119761"/>
              <a:gd name="connsiteY6" fmla="*/ 4911604 h 4918221"/>
              <a:gd name="connsiteX7" fmla="*/ 1936 w 5119761"/>
              <a:gd name="connsiteY7" fmla="*/ 4918221 h 4918221"/>
              <a:gd name="connsiteX8" fmla="*/ 881 w 5119761"/>
              <a:gd name="connsiteY8" fmla="*/ 2563794 h 4918221"/>
              <a:gd name="connsiteX0" fmla="*/ 881 w 5119761"/>
              <a:gd name="connsiteY0" fmla="*/ 2563794 h 4918221"/>
              <a:gd name="connsiteX1" fmla="*/ 1339295 w 5119761"/>
              <a:gd name="connsiteY1" fmla="*/ 823343 h 4918221"/>
              <a:gd name="connsiteX2" fmla="*/ 1639089 w 5119761"/>
              <a:gd name="connsiteY2" fmla="*/ 253837 h 4918221"/>
              <a:gd name="connsiteX3" fmla="*/ 2951961 w 5119761"/>
              <a:gd name="connsiteY3" fmla="*/ 158811 h 4918221"/>
              <a:gd name="connsiteX4" fmla="*/ 4809782 w 5119761"/>
              <a:gd name="connsiteY4" fmla="*/ 1677710 h 4918221"/>
              <a:gd name="connsiteX5" fmla="*/ 4926908 w 5119761"/>
              <a:gd name="connsiteY5" fmla="*/ 2753779 h 4918221"/>
              <a:gd name="connsiteX6" fmla="*/ 3139032 w 5119761"/>
              <a:gd name="connsiteY6" fmla="*/ 4911604 h 4918221"/>
              <a:gd name="connsiteX7" fmla="*/ 1936 w 5119761"/>
              <a:gd name="connsiteY7" fmla="*/ 4918221 h 4918221"/>
              <a:gd name="connsiteX8" fmla="*/ 881 w 5119761"/>
              <a:gd name="connsiteY8" fmla="*/ 2563794 h 4918221"/>
              <a:gd name="connsiteX0" fmla="*/ 881 w 5152020"/>
              <a:gd name="connsiteY0" fmla="*/ 2563794 h 4918221"/>
              <a:gd name="connsiteX1" fmla="*/ 1339295 w 5152020"/>
              <a:gd name="connsiteY1" fmla="*/ 823343 h 4918221"/>
              <a:gd name="connsiteX2" fmla="*/ 1639089 w 5152020"/>
              <a:gd name="connsiteY2" fmla="*/ 253837 h 4918221"/>
              <a:gd name="connsiteX3" fmla="*/ 2951961 w 5152020"/>
              <a:gd name="connsiteY3" fmla="*/ 158811 h 4918221"/>
              <a:gd name="connsiteX4" fmla="*/ 4809782 w 5152020"/>
              <a:gd name="connsiteY4" fmla="*/ 1677710 h 4918221"/>
              <a:gd name="connsiteX5" fmla="*/ 4926908 w 5152020"/>
              <a:gd name="connsiteY5" fmla="*/ 2753779 h 4918221"/>
              <a:gd name="connsiteX6" fmla="*/ 3139032 w 5152020"/>
              <a:gd name="connsiteY6" fmla="*/ 4911604 h 4918221"/>
              <a:gd name="connsiteX7" fmla="*/ 1936 w 5152020"/>
              <a:gd name="connsiteY7" fmla="*/ 4918221 h 4918221"/>
              <a:gd name="connsiteX8" fmla="*/ 881 w 5152020"/>
              <a:gd name="connsiteY8" fmla="*/ 2563794 h 4918221"/>
              <a:gd name="connsiteX0" fmla="*/ 881 w 5148289"/>
              <a:gd name="connsiteY0" fmla="*/ 2563794 h 4918221"/>
              <a:gd name="connsiteX1" fmla="*/ 1339295 w 5148289"/>
              <a:gd name="connsiteY1" fmla="*/ 823343 h 4918221"/>
              <a:gd name="connsiteX2" fmla="*/ 1639089 w 5148289"/>
              <a:gd name="connsiteY2" fmla="*/ 253837 h 4918221"/>
              <a:gd name="connsiteX3" fmla="*/ 2951961 w 5148289"/>
              <a:gd name="connsiteY3" fmla="*/ 158811 h 4918221"/>
              <a:gd name="connsiteX4" fmla="*/ 4809782 w 5148289"/>
              <a:gd name="connsiteY4" fmla="*/ 1677710 h 4918221"/>
              <a:gd name="connsiteX5" fmla="*/ 4926908 w 5148289"/>
              <a:gd name="connsiteY5" fmla="*/ 2753779 h 4918221"/>
              <a:gd name="connsiteX6" fmla="*/ 3139032 w 5148289"/>
              <a:gd name="connsiteY6" fmla="*/ 4911604 h 4918221"/>
              <a:gd name="connsiteX7" fmla="*/ 1936 w 5148289"/>
              <a:gd name="connsiteY7" fmla="*/ 4918221 h 4918221"/>
              <a:gd name="connsiteX8" fmla="*/ 881 w 5148289"/>
              <a:gd name="connsiteY8" fmla="*/ 2563794 h 4918221"/>
              <a:gd name="connsiteX0" fmla="*/ 881 w 5150985"/>
              <a:gd name="connsiteY0" fmla="*/ 2563794 h 4918221"/>
              <a:gd name="connsiteX1" fmla="*/ 1339295 w 5150985"/>
              <a:gd name="connsiteY1" fmla="*/ 823343 h 4918221"/>
              <a:gd name="connsiteX2" fmla="*/ 1639089 w 5150985"/>
              <a:gd name="connsiteY2" fmla="*/ 253837 h 4918221"/>
              <a:gd name="connsiteX3" fmla="*/ 2951961 w 5150985"/>
              <a:gd name="connsiteY3" fmla="*/ 158811 h 4918221"/>
              <a:gd name="connsiteX4" fmla="*/ 4809782 w 5150985"/>
              <a:gd name="connsiteY4" fmla="*/ 1677710 h 4918221"/>
              <a:gd name="connsiteX5" fmla="*/ 4926908 w 5150985"/>
              <a:gd name="connsiteY5" fmla="*/ 2753779 h 4918221"/>
              <a:gd name="connsiteX6" fmla="*/ 3139032 w 5150985"/>
              <a:gd name="connsiteY6" fmla="*/ 4911604 h 4918221"/>
              <a:gd name="connsiteX7" fmla="*/ 1936 w 5150985"/>
              <a:gd name="connsiteY7" fmla="*/ 4918221 h 4918221"/>
              <a:gd name="connsiteX8" fmla="*/ 881 w 5150985"/>
              <a:gd name="connsiteY8" fmla="*/ 2563794 h 4918221"/>
              <a:gd name="connsiteX0" fmla="*/ 881 w 5150985"/>
              <a:gd name="connsiteY0" fmla="*/ 2563794 h 4918221"/>
              <a:gd name="connsiteX1" fmla="*/ 1339295 w 5150985"/>
              <a:gd name="connsiteY1" fmla="*/ 823343 h 4918221"/>
              <a:gd name="connsiteX2" fmla="*/ 1639089 w 5150985"/>
              <a:gd name="connsiteY2" fmla="*/ 253837 h 4918221"/>
              <a:gd name="connsiteX3" fmla="*/ 2951961 w 5150985"/>
              <a:gd name="connsiteY3" fmla="*/ 158811 h 4918221"/>
              <a:gd name="connsiteX4" fmla="*/ 4809782 w 5150985"/>
              <a:gd name="connsiteY4" fmla="*/ 1677710 h 4918221"/>
              <a:gd name="connsiteX5" fmla="*/ 4926908 w 5150985"/>
              <a:gd name="connsiteY5" fmla="*/ 2753779 h 4918221"/>
              <a:gd name="connsiteX6" fmla="*/ 3139032 w 5150985"/>
              <a:gd name="connsiteY6" fmla="*/ 4911604 h 4918221"/>
              <a:gd name="connsiteX7" fmla="*/ 1936 w 5150985"/>
              <a:gd name="connsiteY7" fmla="*/ 4918221 h 4918221"/>
              <a:gd name="connsiteX8" fmla="*/ 881 w 5150985"/>
              <a:gd name="connsiteY8" fmla="*/ 2563794 h 4918221"/>
              <a:gd name="connsiteX0" fmla="*/ 881 w 5150985"/>
              <a:gd name="connsiteY0" fmla="*/ 2534559 h 4888986"/>
              <a:gd name="connsiteX1" fmla="*/ 1339295 w 5150985"/>
              <a:gd name="connsiteY1" fmla="*/ 794108 h 4888986"/>
              <a:gd name="connsiteX2" fmla="*/ 1666909 w 5150985"/>
              <a:gd name="connsiteY2" fmla="*/ 256397 h 4888986"/>
              <a:gd name="connsiteX3" fmla="*/ 2951961 w 5150985"/>
              <a:gd name="connsiteY3" fmla="*/ 129576 h 4888986"/>
              <a:gd name="connsiteX4" fmla="*/ 4809782 w 5150985"/>
              <a:gd name="connsiteY4" fmla="*/ 1648475 h 4888986"/>
              <a:gd name="connsiteX5" fmla="*/ 4926908 w 5150985"/>
              <a:gd name="connsiteY5" fmla="*/ 2724544 h 4888986"/>
              <a:gd name="connsiteX6" fmla="*/ 3139032 w 5150985"/>
              <a:gd name="connsiteY6" fmla="*/ 4882369 h 4888986"/>
              <a:gd name="connsiteX7" fmla="*/ 1936 w 5150985"/>
              <a:gd name="connsiteY7" fmla="*/ 4888986 h 4888986"/>
              <a:gd name="connsiteX8" fmla="*/ 881 w 5150985"/>
              <a:gd name="connsiteY8" fmla="*/ 2534559 h 4888986"/>
              <a:gd name="connsiteX0" fmla="*/ 881 w 5150985"/>
              <a:gd name="connsiteY0" fmla="*/ 2653329 h 5007756"/>
              <a:gd name="connsiteX1" fmla="*/ 1339295 w 5150985"/>
              <a:gd name="connsiteY1" fmla="*/ 912878 h 5007756"/>
              <a:gd name="connsiteX2" fmla="*/ 1666909 w 5150985"/>
              <a:gd name="connsiteY2" fmla="*/ 375167 h 5007756"/>
              <a:gd name="connsiteX3" fmla="*/ 2951961 w 5150985"/>
              <a:gd name="connsiteY3" fmla="*/ 248346 h 5007756"/>
              <a:gd name="connsiteX4" fmla="*/ 4809782 w 5150985"/>
              <a:gd name="connsiteY4" fmla="*/ 1767245 h 5007756"/>
              <a:gd name="connsiteX5" fmla="*/ 4926908 w 5150985"/>
              <a:gd name="connsiteY5" fmla="*/ 2843314 h 5007756"/>
              <a:gd name="connsiteX6" fmla="*/ 3139032 w 5150985"/>
              <a:gd name="connsiteY6" fmla="*/ 5001139 h 5007756"/>
              <a:gd name="connsiteX7" fmla="*/ 1936 w 5150985"/>
              <a:gd name="connsiteY7" fmla="*/ 5007756 h 5007756"/>
              <a:gd name="connsiteX8" fmla="*/ 881 w 5150985"/>
              <a:gd name="connsiteY8" fmla="*/ 2653329 h 5007756"/>
              <a:gd name="connsiteX0" fmla="*/ 881 w 5150985"/>
              <a:gd name="connsiteY0" fmla="*/ 2578236 h 4932663"/>
              <a:gd name="connsiteX1" fmla="*/ 1339295 w 5150985"/>
              <a:gd name="connsiteY1" fmla="*/ 837785 h 4932663"/>
              <a:gd name="connsiteX2" fmla="*/ 1698703 w 5150985"/>
              <a:gd name="connsiteY2" fmla="*/ 435199 h 4932663"/>
              <a:gd name="connsiteX3" fmla="*/ 2951961 w 5150985"/>
              <a:gd name="connsiteY3" fmla="*/ 173253 h 4932663"/>
              <a:gd name="connsiteX4" fmla="*/ 4809782 w 5150985"/>
              <a:gd name="connsiteY4" fmla="*/ 1692152 h 4932663"/>
              <a:gd name="connsiteX5" fmla="*/ 4926908 w 5150985"/>
              <a:gd name="connsiteY5" fmla="*/ 2768221 h 4932663"/>
              <a:gd name="connsiteX6" fmla="*/ 3139032 w 5150985"/>
              <a:gd name="connsiteY6" fmla="*/ 4926046 h 4932663"/>
              <a:gd name="connsiteX7" fmla="*/ 1936 w 5150985"/>
              <a:gd name="connsiteY7" fmla="*/ 4932663 h 4932663"/>
              <a:gd name="connsiteX8" fmla="*/ 881 w 5150985"/>
              <a:gd name="connsiteY8" fmla="*/ 2578236 h 4932663"/>
              <a:gd name="connsiteX0" fmla="*/ 881 w 5150985"/>
              <a:gd name="connsiteY0" fmla="*/ 2667984 h 5022411"/>
              <a:gd name="connsiteX1" fmla="*/ 1339295 w 5150985"/>
              <a:gd name="connsiteY1" fmla="*/ 927533 h 5022411"/>
              <a:gd name="connsiteX2" fmla="*/ 1662935 w 5150985"/>
              <a:gd name="connsiteY2" fmla="*/ 365977 h 5022411"/>
              <a:gd name="connsiteX3" fmla="*/ 2951961 w 5150985"/>
              <a:gd name="connsiteY3" fmla="*/ 263001 h 5022411"/>
              <a:gd name="connsiteX4" fmla="*/ 4809782 w 5150985"/>
              <a:gd name="connsiteY4" fmla="*/ 1781900 h 5022411"/>
              <a:gd name="connsiteX5" fmla="*/ 4926908 w 5150985"/>
              <a:gd name="connsiteY5" fmla="*/ 2857969 h 5022411"/>
              <a:gd name="connsiteX6" fmla="*/ 3139032 w 5150985"/>
              <a:gd name="connsiteY6" fmla="*/ 5015794 h 5022411"/>
              <a:gd name="connsiteX7" fmla="*/ 1936 w 5150985"/>
              <a:gd name="connsiteY7" fmla="*/ 5022411 h 5022411"/>
              <a:gd name="connsiteX8" fmla="*/ 881 w 5150985"/>
              <a:gd name="connsiteY8" fmla="*/ 2667984 h 5022411"/>
              <a:gd name="connsiteX0" fmla="*/ 881 w 5150985"/>
              <a:gd name="connsiteY0" fmla="*/ 2658367 h 5012794"/>
              <a:gd name="connsiteX1" fmla="*/ 1339295 w 5150985"/>
              <a:gd name="connsiteY1" fmla="*/ 917916 h 5012794"/>
              <a:gd name="connsiteX2" fmla="*/ 1662935 w 5150985"/>
              <a:gd name="connsiteY2" fmla="*/ 356360 h 5012794"/>
              <a:gd name="connsiteX3" fmla="*/ 2951961 w 5150985"/>
              <a:gd name="connsiteY3" fmla="*/ 253384 h 5012794"/>
              <a:gd name="connsiteX4" fmla="*/ 4809782 w 5150985"/>
              <a:gd name="connsiteY4" fmla="*/ 1772283 h 5012794"/>
              <a:gd name="connsiteX5" fmla="*/ 4926908 w 5150985"/>
              <a:gd name="connsiteY5" fmla="*/ 2848352 h 5012794"/>
              <a:gd name="connsiteX6" fmla="*/ 3139032 w 5150985"/>
              <a:gd name="connsiteY6" fmla="*/ 5006177 h 5012794"/>
              <a:gd name="connsiteX7" fmla="*/ 1936 w 5150985"/>
              <a:gd name="connsiteY7" fmla="*/ 5012794 h 5012794"/>
              <a:gd name="connsiteX8" fmla="*/ 881 w 5150985"/>
              <a:gd name="connsiteY8" fmla="*/ 2658367 h 5012794"/>
              <a:gd name="connsiteX0" fmla="*/ 881 w 5150985"/>
              <a:gd name="connsiteY0" fmla="*/ 2680771 h 5035198"/>
              <a:gd name="connsiteX1" fmla="*/ 1339295 w 5150985"/>
              <a:gd name="connsiteY1" fmla="*/ 940320 h 5035198"/>
              <a:gd name="connsiteX2" fmla="*/ 1662935 w 5150985"/>
              <a:gd name="connsiteY2" fmla="*/ 378764 h 5035198"/>
              <a:gd name="connsiteX3" fmla="*/ 2951961 w 5150985"/>
              <a:gd name="connsiteY3" fmla="*/ 275788 h 5035198"/>
              <a:gd name="connsiteX4" fmla="*/ 4809782 w 5150985"/>
              <a:gd name="connsiteY4" fmla="*/ 1794687 h 5035198"/>
              <a:gd name="connsiteX5" fmla="*/ 4926908 w 5150985"/>
              <a:gd name="connsiteY5" fmla="*/ 2870756 h 5035198"/>
              <a:gd name="connsiteX6" fmla="*/ 3139032 w 5150985"/>
              <a:gd name="connsiteY6" fmla="*/ 5028581 h 5035198"/>
              <a:gd name="connsiteX7" fmla="*/ 1936 w 5150985"/>
              <a:gd name="connsiteY7" fmla="*/ 5035198 h 5035198"/>
              <a:gd name="connsiteX8" fmla="*/ 881 w 5150985"/>
              <a:gd name="connsiteY8" fmla="*/ 2680771 h 5035198"/>
              <a:gd name="connsiteX0" fmla="*/ 881 w 5122178"/>
              <a:gd name="connsiteY0" fmla="*/ 2702207 h 5056634"/>
              <a:gd name="connsiteX1" fmla="*/ 1339295 w 5122178"/>
              <a:gd name="connsiteY1" fmla="*/ 961756 h 5056634"/>
              <a:gd name="connsiteX2" fmla="*/ 1662935 w 5122178"/>
              <a:gd name="connsiteY2" fmla="*/ 400200 h 5056634"/>
              <a:gd name="connsiteX3" fmla="*/ 2904270 w 5122178"/>
              <a:gd name="connsiteY3" fmla="*/ 253507 h 5056634"/>
              <a:gd name="connsiteX4" fmla="*/ 4809782 w 5122178"/>
              <a:gd name="connsiteY4" fmla="*/ 1816123 h 5056634"/>
              <a:gd name="connsiteX5" fmla="*/ 4926908 w 5122178"/>
              <a:gd name="connsiteY5" fmla="*/ 2892192 h 5056634"/>
              <a:gd name="connsiteX6" fmla="*/ 3139032 w 5122178"/>
              <a:gd name="connsiteY6" fmla="*/ 5050017 h 5056634"/>
              <a:gd name="connsiteX7" fmla="*/ 1936 w 5122178"/>
              <a:gd name="connsiteY7" fmla="*/ 5056634 h 5056634"/>
              <a:gd name="connsiteX8" fmla="*/ 881 w 5122178"/>
              <a:gd name="connsiteY8" fmla="*/ 2702207 h 5056634"/>
              <a:gd name="connsiteX0" fmla="*/ 881 w 5122178"/>
              <a:gd name="connsiteY0" fmla="*/ 2706672 h 5061099"/>
              <a:gd name="connsiteX1" fmla="*/ 1339295 w 5122178"/>
              <a:gd name="connsiteY1" fmla="*/ 966221 h 5061099"/>
              <a:gd name="connsiteX2" fmla="*/ 1662935 w 5122178"/>
              <a:gd name="connsiteY2" fmla="*/ 404665 h 5061099"/>
              <a:gd name="connsiteX3" fmla="*/ 2904270 w 5122178"/>
              <a:gd name="connsiteY3" fmla="*/ 257972 h 5061099"/>
              <a:gd name="connsiteX4" fmla="*/ 4809782 w 5122178"/>
              <a:gd name="connsiteY4" fmla="*/ 1820588 h 5061099"/>
              <a:gd name="connsiteX5" fmla="*/ 4926908 w 5122178"/>
              <a:gd name="connsiteY5" fmla="*/ 2896657 h 5061099"/>
              <a:gd name="connsiteX6" fmla="*/ 3139032 w 5122178"/>
              <a:gd name="connsiteY6" fmla="*/ 5054482 h 5061099"/>
              <a:gd name="connsiteX7" fmla="*/ 1936 w 5122178"/>
              <a:gd name="connsiteY7" fmla="*/ 5061099 h 5061099"/>
              <a:gd name="connsiteX8" fmla="*/ 881 w 5122178"/>
              <a:gd name="connsiteY8" fmla="*/ 2706672 h 5061099"/>
              <a:gd name="connsiteX0" fmla="*/ 881 w 5150382"/>
              <a:gd name="connsiteY0" fmla="*/ 2706672 h 5061099"/>
              <a:gd name="connsiteX1" fmla="*/ 1339295 w 5150382"/>
              <a:gd name="connsiteY1" fmla="*/ 966221 h 5061099"/>
              <a:gd name="connsiteX2" fmla="*/ 1662935 w 5150382"/>
              <a:gd name="connsiteY2" fmla="*/ 404665 h 5061099"/>
              <a:gd name="connsiteX3" fmla="*/ 2904270 w 5150382"/>
              <a:gd name="connsiteY3" fmla="*/ 257972 h 5061099"/>
              <a:gd name="connsiteX4" fmla="*/ 4809782 w 5150382"/>
              <a:gd name="connsiteY4" fmla="*/ 1820588 h 5061099"/>
              <a:gd name="connsiteX5" fmla="*/ 4926908 w 5150382"/>
              <a:gd name="connsiteY5" fmla="*/ 2896657 h 5061099"/>
              <a:gd name="connsiteX6" fmla="*/ 3139032 w 5150382"/>
              <a:gd name="connsiteY6" fmla="*/ 5054482 h 5061099"/>
              <a:gd name="connsiteX7" fmla="*/ 1936 w 5150382"/>
              <a:gd name="connsiteY7" fmla="*/ 5061099 h 5061099"/>
              <a:gd name="connsiteX8" fmla="*/ 881 w 5150382"/>
              <a:gd name="connsiteY8" fmla="*/ 2706672 h 5061099"/>
              <a:gd name="connsiteX0" fmla="*/ 881 w 5150382"/>
              <a:gd name="connsiteY0" fmla="*/ 2706672 h 5061099"/>
              <a:gd name="connsiteX1" fmla="*/ 1263785 w 5150382"/>
              <a:gd name="connsiteY1" fmla="*/ 970195 h 5061099"/>
              <a:gd name="connsiteX2" fmla="*/ 1662935 w 5150382"/>
              <a:gd name="connsiteY2" fmla="*/ 404665 h 5061099"/>
              <a:gd name="connsiteX3" fmla="*/ 2904270 w 5150382"/>
              <a:gd name="connsiteY3" fmla="*/ 257972 h 5061099"/>
              <a:gd name="connsiteX4" fmla="*/ 4809782 w 5150382"/>
              <a:gd name="connsiteY4" fmla="*/ 1820588 h 5061099"/>
              <a:gd name="connsiteX5" fmla="*/ 4926908 w 5150382"/>
              <a:gd name="connsiteY5" fmla="*/ 2896657 h 5061099"/>
              <a:gd name="connsiteX6" fmla="*/ 3139032 w 5150382"/>
              <a:gd name="connsiteY6" fmla="*/ 5054482 h 5061099"/>
              <a:gd name="connsiteX7" fmla="*/ 1936 w 5150382"/>
              <a:gd name="connsiteY7" fmla="*/ 5061099 h 5061099"/>
              <a:gd name="connsiteX8" fmla="*/ 881 w 5150382"/>
              <a:gd name="connsiteY8" fmla="*/ 2706672 h 5061099"/>
              <a:gd name="connsiteX0" fmla="*/ 881 w 5150382"/>
              <a:gd name="connsiteY0" fmla="*/ 2706672 h 5061099"/>
              <a:gd name="connsiteX1" fmla="*/ 1263785 w 5150382"/>
              <a:gd name="connsiteY1" fmla="*/ 970195 h 5061099"/>
              <a:gd name="connsiteX2" fmla="*/ 1662935 w 5150382"/>
              <a:gd name="connsiteY2" fmla="*/ 404665 h 5061099"/>
              <a:gd name="connsiteX3" fmla="*/ 2904270 w 5150382"/>
              <a:gd name="connsiteY3" fmla="*/ 257972 h 5061099"/>
              <a:gd name="connsiteX4" fmla="*/ 4809782 w 5150382"/>
              <a:gd name="connsiteY4" fmla="*/ 1820588 h 5061099"/>
              <a:gd name="connsiteX5" fmla="*/ 4926908 w 5150382"/>
              <a:gd name="connsiteY5" fmla="*/ 2896657 h 5061099"/>
              <a:gd name="connsiteX6" fmla="*/ 3139032 w 5150382"/>
              <a:gd name="connsiteY6" fmla="*/ 5054482 h 5061099"/>
              <a:gd name="connsiteX7" fmla="*/ 1936 w 5150382"/>
              <a:gd name="connsiteY7" fmla="*/ 5061099 h 5061099"/>
              <a:gd name="connsiteX8" fmla="*/ 881 w 5150382"/>
              <a:gd name="connsiteY8" fmla="*/ 2706672 h 5061099"/>
              <a:gd name="connsiteX0" fmla="*/ 881 w 5150382"/>
              <a:gd name="connsiteY0" fmla="*/ 2706672 h 5061099"/>
              <a:gd name="connsiteX1" fmla="*/ 1263785 w 5150382"/>
              <a:gd name="connsiteY1" fmla="*/ 970195 h 5061099"/>
              <a:gd name="connsiteX2" fmla="*/ 1662935 w 5150382"/>
              <a:gd name="connsiteY2" fmla="*/ 404665 h 5061099"/>
              <a:gd name="connsiteX3" fmla="*/ 2904270 w 5150382"/>
              <a:gd name="connsiteY3" fmla="*/ 257972 h 5061099"/>
              <a:gd name="connsiteX4" fmla="*/ 4809782 w 5150382"/>
              <a:gd name="connsiteY4" fmla="*/ 1820588 h 5061099"/>
              <a:gd name="connsiteX5" fmla="*/ 4926908 w 5150382"/>
              <a:gd name="connsiteY5" fmla="*/ 2896657 h 5061099"/>
              <a:gd name="connsiteX6" fmla="*/ 3139032 w 5150382"/>
              <a:gd name="connsiteY6" fmla="*/ 5054482 h 5061099"/>
              <a:gd name="connsiteX7" fmla="*/ 1936 w 5150382"/>
              <a:gd name="connsiteY7" fmla="*/ 5061099 h 5061099"/>
              <a:gd name="connsiteX8" fmla="*/ 881 w 5150382"/>
              <a:gd name="connsiteY8" fmla="*/ 2706672 h 5061099"/>
              <a:gd name="connsiteX0" fmla="*/ 881 w 5150382"/>
              <a:gd name="connsiteY0" fmla="*/ 2706672 h 5061099"/>
              <a:gd name="connsiteX1" fmla="*/ 1263785 w 5150382"/>
              <a:gd name="connsiteY1" fmla="*/ 970195 h 5061099"/>
              <a:gd name="connsiteX2" fmla="*/ 1662935 w 5150382"/>
              <a:gd name="connsiteY2" fmla="*/ 404665 h 5061099"/>
              <a:gd name="connsiteX3" fmla="*/ 2904270 w 5150382"/>
              <a:gd name="connsiteY3" fmla="*/ 257972 h 5061099"/>
              <a:gd name="connsiteX4" fmla="*/ 4809782 w 5150382"/>
              <a:gd name="connsiteY4" fmla="*/ 1820588 h 5061099"/>
              <a:gd name="connsiteX5" fmla="*/ 4926908 w 5150382"/>
              <a:gd name="connsiteY5" fmla="*/ 2896657 h 5061099"/>
              <a:gd name="connsiteX6" fmla="*/ 3229924 w 5150382"/>
              <a:gd name="connsiteY6" fmla="*/ 4933291 h 5061099"/>
              <a:gd name="connsiteX7" fmla="*/ 1936 w 5150382"/>
              <a:gd name="connsiteY7" fmla="*/ 5061099 h 5061099"/>
              <a:gd name="connsiteX8" fmla="*/ 881 w 5150382"/>
              <a:gd name="connsiteY8" fmla="*/ 2706672 h 5061099"/>
              <a:gd name="connsiteX0" fmla="*/ 9045 w 5158546"/>
              <a:gd name="connsiteY0" fmla="*/ 2706672 h 4933291"/>
              <a:gd name="connsiteX1" fmla="*/ 1271949 w 5158546"/>
              <a:gd name="connsiteY1" fmla="*/ 970195 h 4933291"/>
              <a:gd name="connsiteX2" fmla="*/ 1671099 w 5158546"/>
              <a:gd name="connsiteY2" fmla="*/ 404665 h 4933291"/>
              <a:gd name="connsiteX3" fmla="*/ 2912434 w 5158546"/>
              <a:gd name="connsiteY3" fmla="*/ 257972 h 4933291"/>
              <a:gd name="connsiteX4" fmla="*/ 4817946 w 5158546"/>
              <a:gd name="connsiteY4" fmla="*/ 1820588 h 4933291"/>
              <a:gd name="connsiteX5" fmla="*/ 4935072 w 5158546"/>
              <a:gd name="connsiteY5" fmla="*/ 2896657 h 4933291"/>
              <a:gd name="connsiteX6" fmla="*/ 3238088 w 5158546"/>
              <a:gd name="connsiteY6" fmla="*/ 4933291 h 4933291"/>
              <a:gd name="connsiteX7" fmla="*/ 0 w 5158546"/>
              <a:gd name="connsiteY7" fmla="*/ 3828987 h 4933291"/>
              <a:gd name="connsiteX8" fmla="*/ 9045 w 5158546"/>
              <a:gd name="connsiteY8" fmla="*/ 2706672 h 4933291"/>
              <a:gd name="connsiteX0" fmla="*/ 9045 w 5158546"/>
              <a:gd name="connsiteY0" fmla="*/ 2706672 h 4933291"/>
              <a:gd name="connsiteX1" fmla="*/ 1271949 w 5158546"/>
              <a:gd name="connsiteY1" fmla="*/ 970195 h 4933291"/>
              <a:gd name="connsiteX2" fmla="*/ 1671099 w 5158546"/>
              <a:gd name="connsiteY2" fmla="*/ 404665 h 4933291"/>
              <a:gd name="connsiteX3" fmla="*/ 2912434 w 5158546"/>
              <a:gd name="connsiteY3" fmla="*/ 257972 h 4933291"/>
              <a:gd name="connsiteX4" fmla="*/ 4817946 w 5158546"/>
              <a:gd name="connsiteY4" fmla="*/ 1820588 h 4933291"/>
              <a:gd name="connsiteX5" fmla="*/ 4935072 w 5158546"/>
              <a:gd name="connsiteY5" fmla="*/ 2896657 h 4933291"/>
              <a:gd name="connsiteX6" fmla="*/ 3238088 w 5158546"/>
              <a:gd name="connsiteY6" fmla="*/ 4933291 h 4933291"/>
              <a:gd name="connsiteX7" fmla="*/ 0 w 5158546"/>
              <a:gd name="connsiteY7" fmla="*/ 3828987 h 4933291"/>
              <a:gd name="connsiteX8" fmla="*/ 9045 w 5158546"/>
              <a:gd name="connsiteY8" fmla="*/ 2706672 h 4933291"/>
              <a:gd name="connsiteX0" fmla="*/ 37 w 5149538"/>
              <a:gd name="connsiteY0" fmla="*/ 2706672 h 4933291"/>
              <a:gd name="connsiteX1" fmla="*/ 1262941 w 5149538"/>
              <a:gd name="connsiteY1" fmla="*/ 970195 h 4933291"/>
              <a:gd name="connsiteX2" fmla="*/ 1662091 w 5149538"/>
              <a:gd name="connsiteY2" fmla="*/ 404665 h 4933291"/>
              <a:gd name="connsiteX3" fmla="*/ 2903426 w 5149538"/>
              <a:gd name="connsiteY3" fmla="*/ 257972 h 4933291"/>
              <a:gd name="connsiteX4" fmla="*/ 4808938 w 5149538"/>
              <a:gd name="connsiteY4" fmla="*/ 1820588 h 4933291"/>
              <a:gd name="connsiteX5" fmla="*/ 4926064 w 5149538"/>
              <a:gd name="connsiteY5" fmla="*/ 2896657 h 4933291"/>
              <a:gd name="connsiteX6" fmla="*/ 3229080 w 5149538"/>
              <a:gd name="connsiteY6" fmla="*/ 4933291 h 4933291"/>
              <a:gd name="connsiteX7" fmla="*/ 233375 w 5149538"/>
              <a:gd name="connsiteY7" fmla="*/ 3404818 h 4933291"/>
              <a:gd name="connsiteX8" fmla="*/ 37 w 5149538"/>
              <a:gd name="connsiteY8" fmla="*/ 2706672 h 4933291"/>
              <a:gd name="connsiteX0" fmla="*/ 881 w 5150382"/>
              <a:gd name="connsiteY0" fmla="*/ 2706672 h 4933291"/>
              <a:gd name="connsiteX1" fmla="*/ 1263785 w 5150382"/>
              <a:gd name="connsiteY1" fmla="*/ 970195 h 4933291"/>
              <a:gd name="connsiteX2" fmla="*/ 1662935 w 5150382"/>
              <a:gd name="connsiteY2" fmla="*/ 404665 h 4933291"/>
              <a:gd name="connsiteX3" fmla="*/ 2904270 w 5150382"/>
              <a:gd name="connsiteY3" fmla="*/ 257972 h 4933291"/>
              <a:gd name="connsiteX4" fmla="*/ 4809782 w 5150382"/>
              <a:gd name="connsiteY4" fmla="*/ 1820588 h 4933291"/>
              <a:gd name="connsiteX5" fmla="*/ 4926908 w 5150382"/>
              <a:gd name="connsiteY5" fmla="*/ 2896657 h 4933291"/>
              <a:gd name="connsiteX6" fmla="*/ 3229924 w 5150382"/>
              <a:gd name="connsiteY6" fmla="*/ 4933291 h 4933291"/>
              <a:gd name="connsiteX7" fmla="*/ 1936 w 5150382"/>
              <a:gd name="connsiteY7" fmla="*/ 3606803 h 4933291"/>
              <a:gd name="connsiteX8" fmla="*/ 881 w 5150382"/>
              <a:gd name="connsiteY8" fmla="*/ 2706672 h 4933291"/>
              <a:gd name="connsiteX0" fmla="*/ 881 w 5150382"/>
              <a:gd name="connsiteY0" fmla="*/ 2706672 h 4044555"/>
              <a:gd name="connsiteX1" fmla="*/ 1263785 w 5150382"/>
              <a:gd name="connsiteY1" fmla="*/ 970195 h 4044555"/>
              <a:gd name="connsiteX2" fmla="*/ 1662935 w 5150382"/>
              <a:gd name="connsiteY2" fmla="*/ 404665 h 4044555"/>
              <a:gd name="connsiteX3" fmla="*/ 2904270 w 5150382"/>
              <a:gd name="connsiteY3" fmla="*/ 257972 h 4044555"/>
              <a:gd name="connsiteX4" fmla="*/ 4809782 w 5150382"/>
              <a:gd name="connsiteY4" fmla="*/ 1820588 h 4044555"/>
              <a:gd name="connsiteX5" fmla="*/ 4926908 w 5150382"/>
              <a:gd name="connsiteY5" fmla="*/ 2896657 h 4044555"/>
              <a:gd name="connsiteX6" fmla="*/ 3997470 w 5150382"/>
              <a:gd name="connsiteY6" fmla="*/ 4044555 h 4044555"/>
              <a:gd name="connsiteX7" fmla="*/ 1936 w 5150382"/>
              <a:gd name="connsiteY7" fmla="*/ 3606803 h 4044555"/>
              <a:gd name="connsiteX8" fmla="*/ 881 w 5150382"/>
              <a:gd name="connsiteY8" fmla="*/ 2706672 h 4044555"/>
              <a:gd name="connsiteX0" fmla="*/ 881 w 5150382"/>
              <a:gd name="connsiteY0" fmla="*/ 2706672 h 4044555"/>
              <a:gd name="connsiteX1" fmla="*/ 1263785 w 5150382"/>
              <a:gd name="connsiteY1" fmla="*/ 970195 h 4044555"/>
              <a:gd name="connsiteX2" fmla="*/ 1662935 w 5150382"/>
              <a:gd name="connsiteY2" fmla="*/ 404665 h 4044555"/>
              <a:gd name="connsiteX3" fmla="*/ 2904270 w 5150382"/>
              <a:gd name="connsiteY3" fmla="*/ 257972 h 4044555"/>
              <a:gd name="connsiteX4" fmla="*/ 4809782 w 5150382"/>
              <a:gd name="connsiteY4" fmla="*/ 1820588 h 4044555"/>
              <a:gd name="connsiteX5" fmla="*/ 4926908 w 5150382"/>
              <a:gd name="connsiteY5" fmla="*/ 2896657 h 4044555"/>
              <a:gd name="connsiteX6" fmla="*/ 3997470 w 5150382"/>
              <a:gd name="connsiteY6" fmla="*/ 4044555 h 4044555"/>
              <a:gd name="connsiteX7" fmla="*/ 1936 w 5150382"/>
              <a:gd name="connsiteY7" fmla="*/ 3606803 h 4044555"/>
              <a:gd name="connsiteX8" fmla="*/ 881 w 5150382"/>
              <a:gd name="connsiteY8" fmla="*/ 2706672 h 4044555"/>
              <a:gd name="connsiteX0" fmla="*/ 881 w 5150382"/>
              <a:gd name="connsiteY0" fmla="*/ 2706672 h 3882967"/>
              <a:gd name="connsiteX1" fmla="*/ 1263785 w 5150382"/>
              <a:gd name="connsiteY1" fmla="*/ 970195 h 3882967"/>
              <a:gd name="connsiteX2" fmla="*/ 1662935 w 5150382"/>
              <a:gd name="connsiteY2" fmla="*/ 404665 h 3882967"/>
              <a:gd name="connsiteX3" fmla="*/ 2904270 w 5150382"/>
              <a:gd name="connsiteY3" fmla="*/ 257972 h 3882967"/>
              <a:gd name="connsiteX4" fmla="*/ 4809782 w 5150382"/>
              <a:gd name="connsiteY4" fmla="*/ 1820588 h 3882967"/>
              <a:gd name="connsiteX5" fmla="*/ 4926908 w 5150382"/>
              <a:gd name="connsiteY5" fmla="*/ 2896657 h 3882967"/>
              <a:gd name="connsiteX6" fmla="*/ 4199456 w 5150382"/>
              <a:gd name="connsiteY6" fmla="*/ 3882967 h 3882967"/>
              <a:gd name="connsiteX7" fmla="*/ 1936 w 5150382"/>
              <a:gd name="connsiteY7" fmla="*/ 3606803 h 3882967"/>
              <a:gd name="connsiteX8" fmla="*/ 881 w 5150382"/>
              <a:gd name="connsiteY8" fmla="*/ 2706672 h 3882967"/>
              <a:gd name="connsiteX0" fmla="*/ 881 w 5150382"/>
              <a:gd name="connsiteY0" fmla="*/ 2706672 h 3882967"/>
              <a:gd name="connsiteX1" fmla="*/ 1263785 w 5150382"/>
              <a:gd name="connsiteY1" fmla="*/ 970195 h 3882967"/>
              <a:gd name="connsiteX2" fmla="*/ 1662935 w 5150382"/>
              <a:gd name="connsiteY2" fmla="*/ 404665 h 3882967"/>
              <a:gd name="connsiteX3" fmla="*/ 2904270 w 5150382"/>
              <a:gd name="connsiteY3" fmla="*/ 257972 h 3882967"/>
              <a:gd name="connsiteX4" fmla="*/ 4809782 w 5150382"/>
              <a:gd name="connsiteY4" fmla="*/ 1820588 h 3882967"/>
              <a:gd name="connsiteX5" fmla="*/ 4926908 w 5150382"/>
              <a:gd name="connsiteY5" fmla="*/ 2896657 h 3882967"/>
              <a:gd name="connsiteX6" fmla="*/ 4199456 w 5150382"/>
              <a:gd name="connsiteY6" fmla="*/ 3882967 h 3882967"/>
              <a:gd name="connsiteX7" fmla="*/ 1936 w 5150382"/>
              <a:gd name="connsiteY7" fmla="*/ 3606803 h 3882967"/>
              <a:gd name="connsiteX8" fmla="*/ 881 w 5150382"/>
              <a:gd name="connsiteY8" fmla="*/ 2706672 h 3882967"/>
              <a:gd name="connsiteX0" fmla="*/ 881 w 5150382"/>
              <a:gd name="connsiteY0" fmla="*/ 2706672 h 3610286"/>
              <a:gd name="connsiteX1" fmla="*/ 1263785 w 5150382"/>
              <a:gd name="connsiteY1" fmla="*/ 970195 h 3610286"/>
              <a:gd name="connsiteX2" fmla="*/ 1662935 w 5150382"/>
              <a:gd name="connsiteY2" fmla="*/ 404665 h 3610286"/>
              <a:gd name="connsiteX3" fmla="*/ 2904270 w 5150382"/>
              <a:gd name="connsiteY3" fmla="*/ 257972 h 3610286"/>
              <a:gd name="connsiteX4" fmla="*/ 4809782 w 5150382"/>
              <a:gd name="connsiteY4" fmla="*/ 1820588 h 3610286"/>
              <a:gd name="connsiteX5" fmla="*/ 4926908 w 5150382"/>
              <a:gd name="connsiteY5" fmla="*/ 2896657 h 3610286"/>
              <a:gd name="connsiteX6" fmla="*/ 4401441 w 5150382"/>
              <a:gd name="connsiteY6" fmla="*/ 3610286 h 3610286"/>
              <a:gd name="connsiteX7" fmla="*/ 1936 w 5150382"/>
              <a:gd name="connsiteY7" fmla="*/ 3606803 h 3610286"/>
              <a:gd name="connsiteX8" fmla="*/ 881 w 5150382"/>
              <a:gd name="connsiteY8" fmla="*/ 2706672 h 3610286"/>
              <a:gd name="connsiteX0" fmla="*/ 881 w 5150382"/>
              <a:gd name="connsiteY0" fmla="*/ 2706672 h 3610286"/>
              <a:gd name="connsiteX1" fmla="*/ 1263785 w 5150382"/>
              <a:gd name="connsiteY1" fmla="*/ 970195 h 3610286"/>
              <a:gd name="connsiteX2" fmla="*/ 1662935 w 5150382"/>
              <a:gd name="connsiteY2" fmla="*/ 404665 h 3610286"/>
              <a:gd name="connsiteX3" fmla="*/ 2904270 w 5150382"/>
              <a:gd name="connsiteY3" fmla="*/ 257972 h 3610286"/>
              <a:gd name="connsiteX4" fmla="*/ 4809782 w 5150382"/>
              <a:gd name="connsiteY4" fmla="*/ 1820588 h 3610286"/>
              <a:gd name="connsiteX5" fmla="*/ 4926908 w 5150382"/>
              <a:gd name="connsiteY5" fmla="*/ 2896657 h 3610286"/>
              <a:gd name="connsiteX6" fmla="*/ 4401441 w 5150382"/>
              <a:gd name="connsiteY6" fmla="*/ 3610286 h 3610286"/>
              <a:gd name="connsiteX7" fmla="*/ 1936 w 5150382"/>
              <a:gd name="connsiteY7" fmla="*/ 3606803 h 3610286"/>
              <a:gd name="connsiteX8" fmla="*/ 881 w 5150382"/>
              <a:gd name="connsiteY8" fmla="*/ 2706672 h 3610286"/>
              <a:gd name="connsiteX0" fmla="*/ 881 w 5150382"/>
              <a:gd name="connsiteY0" fmla="*/ 2706672 h 3610286"/>
              <a:gd name="connsiteX1" fmla="*/ 1263785 w 5150382"/>
              <a:gd name="connsiteY1" fmla="*/ 970195 h 3610286"/>
              <a:gd name="connsiteX2" fmla="*/ 1662935 w 5150382"/>
              <a:gd name="connsiteY2" fmla="*/ 404665 h 3610286"/>
              <a:gd name="connsiteX3" fmla="*/ 2904270 w 5150382"/>
              <a:gd name="connsiteY3" fmla="*/ 257972 h 3610286"/>
              <a:gd name="connsiteX4" fmla="*/ 4809782 w 5150382"/>
              <a:gd name="connsiteY4" fmla="*/ 1820588 h 3610286"/>
              <a:gd name="connsiteX5" fmla="*/ 4926908 w 5150382"/>
              <a:gd name="connsiteY5" fmla="*/ 2896657 h 3610286"/>
              <a:gd name="connsiteX6" fmla="*/ 4401441 w 5150382"/>
              <a:gd name="connsiteY6" fmla="*/ 3610286 h 3610286"/>
              <a:gd name="connsiteX7" fmla="*/ 1936 w 5150382"/>
              <a:gd name="connsiteY7" fmla="*/ 3606803 h 3610286"/>
              <a:gd name="connsiteX8" fmla="*/ 881 w 5150382"/>
              <a:gd name="connsiteY8" fmla="*/ 2706672 h 3610286"/>
              <a:gd name="connsiteX0" fmla="*/ 881 w 5150382"/>
              <a:gd name="connsiteY0" fmla="*/ 2706672 h 3610286"/>
              <a:gd name="connsiteX1" fmla="*/ 1263785 w 5150382"/>
              <a:gd name="connsiteY1" fmla="*/ 970195 h 3610286"/>
              <a:gd name="connsiteX2" fmla="*/ 1662935 w 5150382"/>
              <a:gd name="connsiteY2" fmla="*/ 404665 h 3610286"/>
              <a:gd name="connsiteX3" fmla="*/ 2904270 w 5150382"/>
              <a:gd name="connsiteY3" fmla="*/ 257972 h 3610286"/>
              <a:gd name="connsiteX4" fmla="*/ 4809782 w 5150382"/>
              <a:gd name="connsiteY4" fmla="*/ 1820588 h 3610286"/>
              <a:gd name="connsiteX5" fmla="*/ 4926908 w 5150382"/>
              <a:gd name="connsiteY5" fmla="*/ 2896657 h 3610286"/>
              <a:gd name="connsiteX6" fmla="*/ 4401441 w 5150382"/>
              <a:gd name="connsiteY6" fmla="*/ 3610286 h 3610286"/>
              <a:gd name="connsiteX7" fmla="*/ 1936 w 5150382"/>
              <a:gd name="connsiteY7" fmla="*/ 3606803 h 3610286"/>
              <a:gd name="connsiteX8" fmla="*/ 881 w 5150382"/>
              <a:gd name="connsiteY8" fmla="*/ 2706672 h 3610286"/>
              <a:gd name="connsiteX0" fmla="*/ 881 w 5154481"/>
              <a:gd name="connsiteY0" fmla="*/ 2706672 h 3610286"/>
              <a:gd name="connsiteX1" fmla="*/ 1263785 w 5154481"/>
              <a:gd name="connsiteY1" fmla="*/ 970195 h 3610286"/>
              <a:gd name="connsiteX2" fmla="*/ 1662935 w 5154481"/>
              <a:gd name="connsiteY2" fmla="*/ 404665 h 3610286"/>
              <a:gd name="connsiteX3" fmla="*/ 2904270 w 5154481"/>
              <a:gd name="connsiteY3" fmla="*/ 257972 h 3610286"/>
              <a:gd name="connsiteX4" fmla="*/ 4809782 w 5154481"/>
              <a:gd name="connsiteY4" fmla="*/ 1820588 h 3610286"/>
              <a:gd name="connsiteX5" fmla="*/ 4926908 w 5154481"/>
              <a:gd name="connsiteY5" fmla="*/ 2896657 h 3610286"/>
              <a:gd name="connsiteX6" fmla="*/ 4401441 w 5154481"/>
              <a:gd name="connsiteY6" fmla="*/ 3610286 h 3610286"/>
              <a:gd name="connsiteX7" fmla="*/ 1936 w 5154481"/>
              <a:gd name="connsiteY7" fmla="*/ 3606803 h 3610286"/>
              <a:gd name="connsiteX8" fmla="*/ 881 w 5154481"/>
              <a:gd name="connsiteY8" fmla="*/ 2706672 h 3610286"/>
              <a:gd name="connsiteX0" fmla="*/ 881 w 5142162"/>
              <a:gd name="connsiteY0" fmla="*/ 2857783 h 3761397"/>
              <a:gd name="connsiteX1" fmla="*/ 1263785 w 5142162"/>
              <a:gd name="connsiteY1" fmla="*/ 1121306 h 3761397"/>
              <a:gd name="connsiteX2" fmla="*/ 1662935 w 5142162"/>
              <a:gd name="connsiteY2" fmla="*/ 555776 h 3761397"/>
              <a:gd name="connsiteX3" fmla="*/ 2604278 w 5142162"/>
              <a:gd name="connsiteY3" fmla="*/ 164474 h 3761397"/>
              <a:gd name="connsiteX4" fmla="*/ 4809782 w 5142162"/>
              <a:gd name="connsiteY4" fmla="*/ 1971699 h 3761397"/>
              <a:gd name="connsiteX5" fmla="*/ 4926908 w 5142162"/>
              <a:gd name="connsiteY5" fmla="*/ 3047768 h 3761397"/>
              <a:gd name="connsiteX6" fmla="*/ 4401441 w 5142162"/>
              <a:gd name="connsiteY6" fmla="*/ 3761397 h 3761397"/>
              <a:gd name="connsiteX7" fmla="*/ 1936 w 5142162"/>
              <a:gd name="connsiteY7" fmla="*/ 3757914 h 3761397"/>
              <a:gd name="connsiteX8" fmla="*/ 881 w 5142162"/>
              <a:gd name="connsiteY8" fmla="*/ 2857783 h 3761397"/>
              <a:gd name="connsiteX0" fmla="*/ 881 w 5142162"/>
              <a:gd name="connsiteY0" fmla="*/ 2727331 h 3630945"/>
              <a:gd name="connsiteX1" fmla="*/ 1263785 w 5142162"/>
              <a:gd name="connsiteY1" fmla="*/ 990854 h 3630945"/>
              <a:gd name="connsiteX2" fmla="*/ 1662935 w 5142162"/>
              <a:gd name="connsiteY2" fmla="*/ 425324 h 3630945"/>
              <a:gd name="connsiteX3" fmla="*/ 2604278 w 5142162"/>
              <a:gd name="connsiteY3" fmla="*/ 34022 h 3630945"/>
              <a:gd name="connsiteX4" fmla="*/ 4809782 w 5142162"/>
              <a:gd name="connsiteY4" fmla="*/ 1841247 h 3630945"/>
              <a:gd name="connsiteX5" fmla="*/ 4926908 w 5142162"/>
              <a:gd name="connsiteY5" fmla="*/ 2917316 h 3630945"/>
              <a:gd name="connsiteX6" fmla="*/ 4401441 w 5142162"/>
              <a:gd name="connsiteY6" fmla="*/ 3630945 h 3630945"/>
              <a:gd name="connsiteX7" fmla="*/ 1936 w 5142162"/>
              <a:gd name="connsiteY7" fmla="*/ 3627462 h 3630945"/>
              <a:gd name="connsiteX8" fmla="*/ 881 w 5142162"/>
              <a:gd name="connsiteY8" fmla="*/ 2727331 h 3630945"/>
              <a:gd name="connsiteX0" fmla="*/ 881 w 5139684"/>
              <a:gd name="connsiteY0" fmla="*/ 2619396 h 3523010"/>
              <a:gd name="connsiteX1" fmla="*/ 1263785 w 5139684"/>
              <a:gd name="connsiteY1" fmla="*/ 882919 h 3523010"/>
              <a:gd name="connsiteX2" fmla="*/ 1662935 w 5139684"/>
              <a:gd name="connsiteY2" fmla="*/ 317389 h 3523010"/>
              <a:gd name="connsiteX3" fmla="*/ 2650431 w 5139684"/>
              <a:gd name="connsiteY3" fmla="*/ 133774 h 3523010"/>
              <a:gd name="connsiteX4" fmla="*/ 4809782 w 5139684"/>
              <a:gd name="connsiteY4" fmla="*/ 1733312 h 3523010"/>
              <a:gd name="connsiteX5" fmla="*/ 4926908 w 5139684"/>
              <a:gd name="connsiteY5" fmla="*/ 2809381 h 3523010"/>
              <a:gd name="connsiteX6" fmla="*/ 4401441 w 5139684"/>
              <a:gd name="connsiteY6" fmla="*/ 3523010 h 3523010"/>
              <a:gd name="connsiteX7" fmla="*/ 1936 w 5139684"/>
              <a:gd name="connsiteY7" fmla="*/ 3519527 h 3523010"/>
              <a:gd name="connsiteX8" fmla="*/ 881 w 5139684"/>
              <a:gd name="connsiteY8" fmla="*/ 2619396 h 3523010"/>
              <a:gd name="connsiteX0" fmla="*/ 881 w 5139684"/>
              <a:gd name="connsiteY0" fmla="*/ 2658592 h 3562206"/>
              <a:gd name="connsiteX1" fmla="*/ 1263785 w 5139684"/>
              <a:gd name="connsiteY1" fmla="*/ 922115 h 3562206"/>
              <a:gd name="connsiteX2" fmla="*/ 2004463 w 5139684"/>
              <a:gd name="connsiteY2" fmla="*/ 430429 h 3562206"/>
              <a:gd name="connsiteX3" fmla="*/ 2650431 w 5139684"/>
              <a:gd name="connsiteY3" fmla="*/ 172970 h 3562206"/>
              <a:gd name="connsiteX4" fmla="*/ 4809782 w 5139684"/>
              <a:gd name="connsiteY4" fmla="*/ 1772508 h 3562206"/>
              <a:gd name="connsiteX5" fmla="*/ 4926908 w 5139684"/>
              <a:gd name="connsiteY5" fmla="*/ 2848577 h 3562206"/>
              <a:gd name="connsiteX6" fmla="*/ 4401441 w 5139684"/>
              <a:gd name="connsiteY6" fmla="*/ 3562206 h 3562206"/>
              <a:gd name="connsiteX7" fmla="*/ 1936 w 5139684"/>
              <a:gd name="connsiteY7" fmla="*/ 3558723 h 3562206"/>
              <a:gd name="connsiteX8" fmla="*/ 881 w 5139684"/>
              <a:gd name="connsiteY8" fmla="*/ 2658592 h 3562206"/>
              <a:gd name="connsiteX0" fmla="*/ 881 w 5139684"/>
              <a:gd name="connsiteY0" fmla="*/ 2636644 h 3540258"/>
              <a:gd name="connsiteX1" fmla="*/ 1263785 w 5139684"/>
              <a:gd name="connsiteY1" fmla="*/ 900167 h 3540258"/>
              <a:gd name="connsiteX2" fmla="*/ 2004463 w 5139684"/>
              <a:gd name="connsiteY2" fmla="*/ 408481 h 3540258"/>
              <a:gd name="connsiteX3" fmla="*/ 2650431 w 5139684"/>
              <a:gd name="connsiteY3" fmla="*/ 151022 h 3540258"/>
              <a:gd name="connsiteX4" fmla="*/ 4809782 w 5139684"/>
              <a:gd name="connsiteY4" fmla="*/ 1750560 h 3540258"/>
              <a:gd name="connsiteX5" fmla="*/ 4926908 w 5139684"/>
              <a:gd name="connsiteY5" fmla="*/ 2826629 h 3540258"/>
              <a:gd name="connsiteX6" fmla="*/ 4401441 w 5139684"/>
              <a:gd name="connsiteY6" fmla="*/ 3540258 h 3540258"/>
              <a:gd name="connsiteX7" fmla="*/ 1936 w 5139684"/>
              <a:gd name="connsiteY7" fmla="*/ 3536775 h 3540258"/>
              <a:gd name="connsiteX8" fmla="*/ 881 w 5139684"/>
              <a:gd name="connsiteY8" fmla="*/ 2636644 h 3540258"/>
              <a:gd name="connsiteX0" fmla="*/ 881 w 5139684"/>
              <a:gd name="connsiteY0" fmla="*/ 2640797 h 3544411"/>
              <a:gd name="connsiteX1" fmla="*/ 1263785 w 5139684"/>
              <a:gd name="connsiteY1" fmla="*/ 904320 h 3544411"/>
              <a:gd name="connsiteX2" fmla="*/ 1902928 w 5139684"/>
              <a:gd name="connsiteY2" fmla="*/ 403404 h 3544411"/>
              <a:gd name="connsiteX3" fmla="*/ 2650431 w 5139684"/>
              <a:gd name="connsiteY3" fmla="*/ 155175 h 3544411"/>
              <a:gd name="connsiteX4" fmla="*/ 4809782 w 5139684"/>
              <a:gd name="connsiteY4" fmla="*/ 1754713 h 3544411"/>
              <a:gd name="connsiteX5" fmla="*/ 4926908 w 5139684"/>
              <a:gd name="connsiteY5" fmla="*/ 2830782 h 3544411"/>
              <a:gd name="connsiteX6" fmla="*/ 4401441 w 5139684"/>
              <a:gd name="connsiteY6" fmla="*/ 3544411 h 3544411"/>
              <a:gd name="connsiteX7" fmla="*/ 1936 w 5139684"/>
              <a:gd name="connsiteY7" fmla="*/ 3540928 h 3544411"/>
              <a:gd name="connsiteX8" fmla="*/ 881 w 5139684"/>
              <a:gd name="connsiteY8" fmla="*/ 2640797 h 3544411"/>
              <a:gd name="connsiteX0" fmla="*/ 881 w 5139684"/>
              <a:gd name="connsiteY0" fmla="*/ 2658517 h 3562131"/>
              <a:gd name="connsiteX1" fmla="*/ 1263785 w 5139684"/>
              <a:gd name="connsiteY1" fmla="*/ 922040 h 3562131"/>
              <a:gd name="connsiteX2" fmla="*/ 1902928 w 5139684"/>
              <a:gd name="connsiteY2" fmla="*/ 421124 h 3562131"/>
              <a:gd name="connsiteX3" fmla="*/ 2650431 w 5139684"/>
              <a:gd name="connsiteY3" fmla="*/ 172895 h 3562131"/>
              <a:gd name="connsiteX4" fmla="*/ 4809782 w 5139684"/>
              <a:gd name="connsiteY4" fmla="*/ 1772433 h 3562131"/>
              <a:gd name="connsiteX5" fmla="*/ 4926908 w 5139684"/>
              <a:gd name="connsiteY5" fmla="*/ 2848502 h 3562131"/>
              <a:gd name="connsiteX6" fmla="*/ 4401441 w 5139684"/>
              <a:gd name="connsiteY6" fmla="*/ 3562131 h 3562131"/>
              <a:gd name="connsiteX7" fmla="*/ 1936 w 5139684"/>
              <a:gd name="connsiteY7" fmla="*/ 3558648 h 3562131"/>
              <a:gd name="connsiteX8" fmla="*/ 881 w 5139684"/>
              <a:gd name="connsiteY8" fmla="*/ 2658517 h 3562131"/>
              <a:gd name="connsiteX0" fmla="*/ 881 w 5135281"/>
              <a:gd name="connsiteY0" fmla="*/ 2789183 h 3692797"/>
              <a:gd name="connsiteX1" fmla="*/ 1263785 w 5135281"/>
              <a:gd name="connsiteY1" fmla="*/ 1052706 h 3692797"/>
              <a:gd name="connsiteX2" fmla="*/ 1902928 w 5135281"/>
              <a:gd name="connsiteY2" fmla="*/ 551790 h 3692797"/>
              <a:gd name="connsiteX3" fmla="*/ 2733505 w 5135281"/>
              <a:gd name="connsiteY3" fmla="*/ 109720 h 3692797"/>
              <a:gd name="connsiteX4" fmla="*/ 4809782 w 5135281"/>
              <a:gd name="connsiteY4" fmla="*/ 1903099 h 3692797"/>
              <a:gd name="connsiteX5" fmla="*/ 4926908 w 5135281"/>
              <a:gd name="connsiteY5" fmla="*/ 2979168 h 3692797"/>
              <a:gd name="connsiteX6" fmla="*/ 4401441 w 5135281"/>
              <a:gd name="connsiteY6" fmla="*/ 3692797 h 3692797"/>
              <a:gd name="connsiteX7" fmla="*/ 1936 w 5135281"/>
              <a:gd name="connsiteY7" fmla="*/ 3689314 h 3692797"/>
              <a:gd name="connsiteX8" fmla="*/ 881 w 5135281"/>
              <a:gd name="connsiteY8" fmla="*/ 2789183 h 3692797"/>
              <a:gd name="connsiteX0" fmla="*/ 881 w 5135281"/>
              <a:gd name="connsiteY0" fmla="*/ 2714469 h 3618083"/>
              <a:gd name="connsiteX1" fmla="*/ 1263785 w 5135281"/>
              <a:gd name="connsiteY1" fmla="*/ 977992 h 3618083"/>
              <a:gd name="connsiteX2" fmla="*/ 1902928 w 5135281"/>
              <a:gd name="connsiteY2" fmla="*/ 477076 h 3618083"/>
              <a:gd name="connsiteX3" fmla="*/ 2733505 w 5135281"/>
              <a:gd name="connsiteY3" fmla="*/ 35006 h 3618083"/>
              <a:gd name="connsiteX4" fmla="*/ 4809782 w 5135281"/>
              <a:gd name="connsiteY4" fmla="*/ 1828385 h 3618083"/>
              <a:gd name="connsiteX5" fmla="*/ 4926908 w 5135281"/>
              <a:gd name="connsiteY5" fmla="*/ 2904454 h 3618083"/>
              <a:gd name="connsiteX6" fmla="*/ 4401441 w 5135281"/>
              <a:gd name="connsiteY6" fmla="*/ 3618083 h 3618083"/>
              <a:gd name="connsiteX7" fmla="*/ 1936 w 5135281"/>
              <a:gd name="connsiteY7" fmla="*/ 3614600 h 3618083"/>
              <a:gd name="connsiteX8" fmla="*/ 881 w 5135281"/>
              <a:gd name="connsiteY8" fmla="*/ 2714469 h 3618083"/>
              <a:gd name="connsiteX0" fmla="*/ 881 w 5135767"/>
              <a:gd name="connsiteY0" fmla="*/ 2640637 h 3544251"/>
              <a:gd name="connsiteX1" fmla="*/ 1263785 w 5135767"/>
              <a:gd name="connsiteY1" fmla="*/ 904160 h 3544251"/>
              <a:gd name="connsiteX2" fmla="*/ 1902928 w 5135767"/>
              <a:gd name="connsiteY2" fmla="*/ 403244 h 3544251"/>
              <a:gd name="connsiteX3" fmla="*/ 2724275 w 5135767"/>
              <a:gd name="connsiteY3" fmla="*/ 67325 h 3544251"/>
              <a:gd name="connsiteX4" fmla="*/ 4809782 w 5135767"/>
              <a:gd name="connsiteY4" fmla="*/ 1754553 h 3544251"/>
              <a:gd name="connsiteX5" fmla="*/ 4926908 w 5135767"/>
              <a:gd name="connsiteY5" fmla="*/ 2830622 h 3544251"/>
              <a:gd name="connsiteX6" fmla="*/ 4401441 w 5135767"/>
              <a:gd name="connsiteY6" fmla="*/ 3544251 h 3544251"/>
              <a:gd name="connsiteX7" fmla="*/ 1936 w 5135767"/>
              <a:gd name="connsiteY7" fmla="*/ 3540768 h 3544251"/>
              <a:gd name="connsiteX8" fmla="*/ 881 w 5135767"/>
              <a:gd name="connsiteY8" fmla="*/ 2640637 h 3544251"/>
              <a:gd name="connsiteX0" fmla="*/ 881 w 5134797"/>
              <a:gd name="connsiteY0" fmla="*/ 2703870 h 3607484"/>
              <a:gd name="connsiteX1" fmla="*/ 1263785 w 5134797"/>
              <a:gd name="connsiteY1" fmla="*/ 967393 h 3607484"/>
              <a:gd name="connsiteX2" fmla="*/ 1902928 w 5134797"/>
              <a:gd name="connsiteY2" fmla="*/ 466477 h 3607484"/>
              <a:gd name="connsiteX3" fmla="*/ 2742735 w 5134797"/>
              <a:gd name="connsiteY3" fmla="*/ 38252 h 3607484"/>
              <a:gd name="connsiteX4" fmla="*/ 4809782 w 5134797"/>
              <a:gd name="connsiteY4" fmla="*/ 1817786 h 3607484"/>
              <a:gd name="connsiteX5" fmla="*/ 4926908 w 5134797"/>
              <a:gd name="connsiteY5" fmla="*/ 2893855 h 3607484"/>
              <a:gd name="connsiteX6" fmla="*/ 4401441 w 5134797"/>
              <a:gd name="connsiteY6" fmla="*/ 3607484 h 3607484"/>
              <a:gd name="connsiteX7" fmla="*/ 1936 w 5134797"/>
              <a:gd name="connsiteY7" fmla="*/ 3604001 h 3607484"/>
              <a:gd name="connsiteX8" fmla="*/ 881 w 5134797"/>
              <a:gd name="connsiteY8" fmla="*/ 2703870 h 3607484"/>
              <a:gd name="connsiteX0" fmla="*/ 881 w 4996518"/>
              <a:gd name="connsiteY0" fmla="*/ 2801009 h 3704623"/>
              <a:gd name="connsiteX1" fmla="*/ 1263785 w 4996518"/>
              <a:gd name="connsiteY1" fmla="*/ 1064532 h 3704623"/>
              <a:gd name="connsiteX2" fmla="*/ 1902928 w 4996518"/>
              <a:gd name="connsiteY2" fmla="*/ 563616 h 3704623"/>
              <a:gd name="connsiteX3" fmla="*/ 2742735 w 4996518"/>
              <a:gd name="connsiteY3" fmla="*/ 135391 h 3704623"/>
              <a:gd name="connsiteX4" fmla="*/ 3951344 w 4996518"/>
              <a:gd name="connsiteY4" fmla="*/ 267277 h 3704623"/>
              <a:gd name="connsiteX5" fmla="*/ 4926908 w 4996518"/>
              <a:gd name="connsiteY5" fmla="*/ 2990994 h 3704623"/>
              <a:gd name="connsiteX6" fmla="*/ 4401441 w 4996518"/>
              <a:gd name="connsiteY6" fmla="*/ 3704623 h 3704623"/>
              <a:gd name="connsiteX7" fmla="*/ 1936 w 4996518"/>
              <a:gd name="connsiteY7" fmla="*/ 3701140 h 3704623"/>
              <a:gd name="connsiteX8" fmla="*/ 881 w 4996518"/>
              <a:gd name="connsiteY8" fmla="*/ 2801009 h 3704623"/>
              <a:gd name="connsiteX0" fmla="*/ 881 w 5011411"/>
              <a:gd name="connsiteY0" fmla="*/ 2680232 h 3583846"/>
              <a:gd name="connsiteX1" fmla="*/ 1263785 w 5011411"/>
              <a:gd name="connsiteY1" fmla="*/ 943755 h 3583846"/>
              <a:gd name="connsiteX2" fmla="*/ 1902928 w 5011411"/>
              <a:gd name="connsiteY2" fmla="*/ 442839 h 3583846"/>
              <a:gd name="connsiteX3" fmla="*/ 2742735 w 5011411"/>
              <a:gd name="connsiteY3" fmla="*/ 14614 h 3583846"/>
              <a:gd name="connsiteX4" fmla="*/ 3951344 w 5011411"/>
              <a:gd name="connsiteY4" fmla="*/ 146500 h 3583846"/>
              <a:gd name="connsiteX5" fmla="*/ 4926908 w 5011411"/>
              <a:gd name="connsiteY5" fmla="*/ 2870217 h 3583846"/>
              <a:gd name="connsiteX6" fmla="*/ 4401441 w 5011411"/>
              <a:gd name="connsiteY6" fmla="*/ 3583846 h 3583846"/>
              <a:gd name="connsiteX7" fmla="*/ 1936 w 5011411"/>
              <a:gd name="connsiteY7" fmla="*/ 3580363 h 3583846"/>
              <a:gd name="connsiteX8" fmla="*/ 881 w 5011411"/>
              <a:gd name="connsiteY8" fmla="*/ 2680232 h 3583846"/>
              <a:gd name="connsiteX0" fmla="*/ 881 w 5011411"/>
              <a:gd name="connsiteY0" fmla="*/ 2691968 h 3595582"/>
              <a:gd name="connsiteX1" fmla="*/ 1263785 w 5011411"/>
              <a:gd name="connsiteY1" fmla="*/ 955491 h 3595582"/>
              <a:gd name="connsiteX2" fmla="*/ 1902928 w 5011411"/>
              <a:gd name="connsiteY2" fmla="*/ 454575 h 3595582"/>
              <a:gd name="connsiteX3" fmla="*/ 2742735 w 5011411"/>
              <a:gd name="connsiteY3" fmla="*/ 26350 h 3595582"/>
              <a:gd name="connsiteX4" fmla="*/ 3951344 w 5011411"/>
              <a:gd name="connsiteY4" fmla="*/ 158236 h 3595582"/>
              <a:gd name="connsiteX5" fmla="*/ 4926908 w 5011411"/>
              <a:gd name="connsiteY5" fmla="*/ 2881953 h 3595582"/>
              <a:gd name="connsiteX6" fmla="*/ 4401441 w 5011411"/>
              <a:gd name="connsiteY6" fmla="*/ 3595582 h 3595582"/>
              <a:gd name="connsiteX7" fmla="*/ 1936 w 5011411"/>
              <a:gd name="connsiteY7" fmla="*/ 3592099 h 3595582"/>
              <a:gd name="connsiteX8" fmla="*/ 881 w 5011411"/>
              <a:gd name="connsiteY8" fmla="*/ 2691968 h 3595582"/>
              <a:gd name="connsiteX0" fmla="*/ 881 w 5011411"/>
              <a:gd name="connsiteY0" fmla="*/ 2708362 h 3611976"/>
              <a:gd name="connsiteX1" fmla="*/ 1263785 w 5011411"/>
              <a:gd name="connsiteY1" fmla="*/ 971885 h 3611976"/>
              <a:gd name="connsiteX2" fmla="*/ 1902928 w 5011411"/>
              <a:gd name="connsiteY2" fmla="*/ 470969 h 3611976"/>
              <a:gd name="connsiteX3" fmla="*/ 2742735 w 5011411"/>
              <a:gd name="connsiteY3" fmla="*/ 42744 h 3611976"/>
              <a:gd name="connsiteX4" fmla="*/ 3951344 w 5011411"/>
              <a:gd name="connsiteY4" fmla="*/ 174630 h 3611976"/>
              <a:gd name="connsiteX5" fmla="*/ 4926908 w 5011411"/>
              <a:gd name="connsiteY5" fmla="*/ 2898347 h 3611976"/>
              <a:gd name="connsiteX6" fmla="*/ 4401441 w 5011411"/>
              <a:gd name="connsiteY6" fmla="*/ 3611976 h 3611976"/>
              <a:gd name="connsiteX7" fmla="*/ 1936 w 5011411"/>
              <a:gd name="connsiteY7" fmla="*/ 3608493 h 3611976"/>
              <a:gd name="connsiteX8" fmla="*/ 881 w 5011411"/>
              <a:gd name="connsiteY8" fmla="*/ 2708362 h 3611976"/>
              <a:gd name="connsiteX0" fmla="*/ 881 w 5008661"/>
              <a:gd name="connsiteY0" fmla="*/ 2708362 h 3611976"/>
              <a:gd name="connsiteX1" fmla="*/ 1263785 w 5008661"/>
              <a:gd name="connsiteY1" fmla="*/ 971885 h 3611976"/>
              <a:gd name="connsiteX2" fmla="*/ 1902928 w 5008661"/>
              <a:gd name="connsiteY2" fmla="*/ 470969 h 3611976"/>
              <a:gd name="connsiteX3" fmla="*/ 2742735 w 5008661"/>
              <a:gd name="connsiteY3" fmla="*/ 42744 h 3611976"/>
              <a:gd name="connsiteX4" fmla="*/ 3951344 w 5008661"/>
              <a:gd name="connsiteY4" fmla="*/ 174630 h 3611976"/>
              <a:gd name="connsiteX5" fmla="*/ 4926908 w 5008661"/>
              <a:gd name="connsiteY5" fmla="*/ 2898347 h 3611976"/>
              <a:gd name="connsiteX6" fmla="*/ 4401441 w 5008661"/>
              <a:gd name="connsiteY6" fmla="*/ 3611976 h 3611976"/>
              <a:gd name="connsiteX7" fmla="*/ 1936 w 5008661"/>
              <a:gd name="connsiteY7" fmla="*/ 3608493 h 3611976"/>
              <a:gd name="connsiteX8" fmla="*/ 881 w 5008661"/>
              <a:gd name="connsiteY8" fmla="*/ 2708362 h 3611976"/>
              <a:gd name="connsiteX0" fmla="*/ 881 w 4523972"/>
              <a:gd name="connsiteY0" fmla="*/ 2708362 h 3611976"/>
              <a:gd name="connsiteX1" fmla="*/ 1263785 w 4523972"/>
              <a:gd name="connsiteY1" fmla="*/ 971885 h 3611976"/>
              <a:gd name="connsiteX2" fmla="*/ 1902928 w 4523972"/>
              <a:gd name="connsiteY2" fmla="*/ 470969 h 3611976"/>
              <a:gd name="connsiteX3" fmla="*/ 2742735 w 4523972"/>
              <a:gd name="connsiteY3" fmla="*/ 42744 h 3611976"/>
              <a:gd name="connsiteX4" fmla="*/ 3951344 w 4523972"/>
              <a:gd name="connsiteY4" fmla="*/ 174630 h 3611976"/>
              <a:gd name="connsiteX5" fmla="*/ 4133083 w 4523972"/>
              <a:gd name="connsiteY5" fmla="*/ 706099 h 3611976"/>
              <a:gd name="connsiteX6" fmla="*/ 4401441 w 4523972"/>
              <a:gd name="connsiteY6" fmla="*/ 3611976 h 3611976"/>
              <a:gd name="connsiteX7" fmla="*/ 1936 w 4523972"/>
              <a:gd name="connsiteY7" fmla="*/ 3608493 h 3611976"/>
              <a:gd name="connsiteX8" fmla="*/ 881 w 4523972"/>
              <a:gd name="connsiteY8" fmla="*/ 2708362 h 3611976"/>
              <a:gd name="connsiteX0" fmla="*/ 881 w 4533029"/>
              <a:gd name="connsiteY0" fmla="*/ 2708362 h 3611976"/>
              <a:gd name="connsiteX1" fmla="*/ 1263785 w 4533029"/>
              <a:gd name="connsiteY1" fmla="*/ 971885 h 3611976"/>
              <a:gd name="connsiteX2" fmla="*/ 1902928 w 4533029"/>
              <a:gd name="connsiteY2" fmla="*/ 470969 h 3611976"/>
              <a:gd name="connsiteX3" fmla="*/ 2742735 w 4533029"/>
              <a:gd name="connsiteY3" fmla="*/ 42744 h 3611976"/>
              <a:gd name="connsiteX4" fmla="*/ 3951344 w 4533029"/>
              <a:gd name="connsiteY4" fmla="*/ 174630 h 3611976"/>
              <a:gd name="connsiteX5" fmla="*/ 4243849 w 4533029"/>
              <a:gd name="connsiteY5" fmla="*/ 909170 h 3611976"/>
              <a:gd name="connsiteX6" fmla="*/ 4401441 w 4533029"/>
              <a:gd name="connsiteY6" fmla="*/ 3611976 h 3611976"/>
              <a:gd name="connsiteX7" fmla="*/ 1936 w 4533029"/>
              <a:gd name="connsiteY7" fmla="*/ 3608493 h 3611976"/>
              <a:gd name="connsiteX8" fmla="*/ 881 w 4533029"/>
              <a:gd name="connsiteY8" fmla="*/ 2708362 h 3611976"/>
              <a:gd name="connsiteX0" fmla="*/ 881 w 4522245"/>
              <a:gd name="connsiteY0" fmla="*/ 2708362 h 3611976"/>
              <a:gd name="connsiteX1" fmla="*/ 1263785 w 4522245"/>
              <a:gd name="connsiteY1" fmla="*/ 971885 h 3611976"/>
              <a:gd name="connsiteX2" fmla="*/ 1902928 w 4522245"/>
              <a:gd name="connsiteY2" fmla="*/ 470969 h 3611976"/>
              <a:gd name="connsiteX3" fmla="*/ 2742735 w 4522245"/>
              <a:gd name="connsiteY3" fmla="*/ 42744 h 3611976"/>
              <a:gd name="connsiteX4" fmla="*/ 3951344 w 4522245"/>
              <a:gd name="connsiteY4" fmla="*/ 174630 h 3611976"/>
              <a:gd name="connsiteX5" fmla="*/ 4110007 w 4522245"/>
              <a:gd name="connsiteY5" fmla="*/ 886094 h 3611976"/>
              <a:gd name="connsiteX6" fmla="*/ 4401441 w 4522245"/>
              <a:gd name="connsiteY6" fmla="*/ 3611976 h 3611976"/>
              <a:gd name="connsiteX7" fmla="*/ 1936 w 4522245"/>
              <a:gd name="connsiteY7" fmla="*/ 3608493 h 3611976"/>
              <a:gd name="connsiteX8" fmla="*/ 881 w 4522245"/>
              <a:gd name="connsiteY8" fmla="*/ 2708362 h 3611976"/>
              <a:gd name="connsiteX0" fmla="*/ 881 w 4532624"/>
              <a:gd name="connsiteY0" fmla="*/ 2708362 h 3611976"/>
              <a:gd name="connsiteX1" fmla="*/ 1263785 w 4532624"/>
              <a:gd name="connsiteY1" fmla="*/ 971885 h 3611976"/>
              <a:gd name="connsiteX2" fmla="*/ 1902928 w 4532624"/>
              <a:gd name="connsiteY2" fmla="*/ 470969 h 3611976"/>
              <a:gd name="connsiteX3" fmla="*/ 2742735 w 4532624"/>
              <a:gd name="connsiteY3" fmla="*/ 42744 h 3611976"/>
              <a:gd name="connsiteX4" fmla="*/ 3951344 w 4532624"/>
              <a:gd name="connsiteY4" fmla="*/ 174630 h 3611976"/>
              <a:gd name="connsiteX5" fmla="*/ 4239234 w 4532624"/>
              <a:gd name="connsiteY5" fmla="*/ 904555 h 3611976"/>
              <a:gd name="connsiteX6" fmla="*/ 4401441 w 4532624"/>
              <a:gd name="connsiteY6" fmla="*/ 3611976 h 3611976"/>
              <a:gd name="connsiteX7" fmla="*/ 1936 w 4532624"/>
              <a:gd name="connsiteY7" fmla="*/ 3608493 h 3611976"/>
              <a:gd name="connsiteX8" fmla="*/ 881 w 4532624"/>
              <a:gd name="connsiteY8" fmla="*/ 2708362 h 3611976"/>
              <a:gd name="connsiteX0" fmla="*/ 881 w 4532624"/>
              <a:gd name="connsiteY0" fmla="*/ 2708362 h 3611976"/>
              <a:gd name="connsiteX1" fmla="*/ 1263785 w 4532624"/>
              <a:gd name="connsiteY1" fmla="*/ 971885 h 3611976"/>
              <a:gd name="connsiteX2" fmla="*/ 1902928 w 4532624"/>
              <a:gd name="connsiteY2" fmla="*/ 470969 h 3611976"/>
              <a:gd name="connsiteX3" fmla="*/ 2742735 w 4532624"/>
              <a:gd name="connsiteY3" fmla="*/ 42744 h 3611976"/>
              <a:gd name="connsiteX4" fmla="*/ 3951344 w 4532624"/>
              <a:gd name="connsiteY4" fmla="*/ 174630 h 3611976"/>
              <a:gd name="connsiteX5" fmla="*/ 4239234 w 4532624"/>
              <a:gd name="connsiteY5" fmla="*/ 904555 h 3611976"/>
              <a:gd name="connsiteX6" fmla="*/ 4401441 w 4532624"/>
              <a:gd name="connsiteY6" fmla="*/ 3611976 h 3611976"/>
              <a:gd name="connsiteX7" fmla="*/ 1936 w 4532624"/>
              <a:gd name="connsiteY7" fmla="*/ 3608493 h 3611976"/>
              <a:gd name="connsiteX8" fmla="*/ 881 w 4532624"/>
              <a:gd name="connsiteY8" fmla="*/ 2708362 h 3611976"/>
              <a:gd name="connsiteX0" fmla="*/ 881 w 4532624"/>
              <a:gd name="connsiteY0" fmla="*/ 2708362 h 3611976"/>
              <a:gd name="connsiteX1" fmla="*/ 1263785 w 4532624"/>
              <a:gd name="connsiteY1" fmla="*/ 971885 h 3611976"/>
              <a:gd name="connsiteX2" fmla="*/ 1902928 w 4532624"/>
              <a:gd name="connsiteY2" fmla="*/ 470969 h 3611976"/>
              <a:gd name="connsiteX3" fmla="*/ 2742735 w 4532624"/>
              <a:gd name="connsiteY3" fmla="*/ 42744 h 3611976"/>
              <a:gd name="connsiteX4" fmla="*/ 3951344 w 4532624"/>
              <a:gd name="connsiteY4" fmla="*/ 174630 h 3611976"/>
              <a:gd name="connsiteX5" fmla="*/ 4239234 w 4532624"/>
              <a:gd name="connsiteY5" fmla="*/ 904555 h 3611976"/>
              <a:gd name="connsiteX6" fmla="*/ 4401441 w 4532624"/>
              <a:gd name="connsiteY6" fmla="*/ 3611976 h 3611976"/>
              <a:gd name="connsiteX7" fmla="*/ 1936 w 4532624"/>
              <a:gd name="connsiteY7" fmla="*/ 3608493 h 3611976"/>
              <a:gd name="connsiteX8" fmla="*/ 881 w 4532624"/>
              <a:gd name="connsiteY8" fmla="*/ 2708362 h 3611976"/>
              <a:gd name="connsiteX0" fmla="*/ 881 w 4532222"/>
              <a:gd name="connsiteY0" fmla="*/ 2708362 h 3611976"/>
              <a:gd name="connsiteX1" fmla="*/ 1263785 w 4532222"/>
              <a:gd name="connsiteY1" fmla="*/ 971885 h 3611976"/>
              <a:gd name="connsiteX2" fmla="*/ 1902928 w 4532222"/>
              <a:gd name="connsiteY2" fmla="*/ 470969 h 3611976"/>
              <a:gd name="connsiteX3" fmla="*/ 2742735 w 4532222"/>
              <a:gd name="connsiteY3" fmla="*/ 42744 h 3611976"/>
              <a:gd name="connsiteX4" fmla="*/ 3951344 w 4532222"/>
              <a:gd name="connsiteY4" fmla="*/ 174630 h 3611976"/>
              <a:gd name="connsiteX5" fmla="*/ 4234619 w 4532222"/>
              <a:gd name="connsiteY5" fmla="*/ 918401 h 3611976"/>
              <a:gd name="connsiteX6" fmla="*/ 4401441 w 4532222"/>
              <a:gd name="connsiteY6" fmla="*/ 3611976 h 3611976"/>
              <a:gd name="connsiteX7" fmla="*/ 1936 w 4532222"/>
              <a:gd name="connsiteY7" fmla="*/ 3608493 h 3611976"/>
              <a:gd name="connsiteX8" fmla="*/ 881 w 4532222"/>
              <a:gd name="connsiteY8" fmla="*/ 2708362 h 3611976"/>
              <a:gd name="connsiteX0" fmla="*/ 881 w 4532222"/>
              <a:gd name="connsiteY0" fmla="*/ 2708362 h 3611976"/>
              <a:gd name="connsiteX1" fmla="*/ 1263785 w 4532222"/>
              <a:gd name="connsiteY1" fmla="*/ 971885 h 3611976"/>
              <a:gd name="connsiteX2" fmla="*/ 1902928 w 4532222"/>
              <a:gd name="connsiteY2" fmla="*/ 470969 h 3611976"/>
              <a:gd name="connsiteX3" fmla="*/ 2742735 w 4532222"/>
              <a:gd name="connsiteY3" fmla="*/ 42744 h 3611976"/>
              <a:gd name="connsiteX4" fmla="*/ 3951344 w 4532222"/>
              <a:gd name="connsiteY4" fmla="*/ 174630 h 3611976"/>
              <a:gd name="connsiteX5" fmla="*/ 4234619 w 4532222"/>
              <a:gd name="connsiteY5" fmla="*/ 918401 h 3611976"/>
              <a:gd name="connsiteX6" fmla="*/ 4401441 w 4532222"/>
              <a:gd name="connsiteY6" fmla="*/ 3611976 h 3611976"/>
              <a:gd name="connsiteX7" fmla="*/ 1936 w 4532222"/>
              <a:gd name="connsiteY7" fmla="*/ 3608493 h 3611976"/>
              <a:gd name="connsiteX8" fmla="*/ 881 w 4532222"/>
              <a:gd name="connsiteY8" fmla="*/ 2708362 h 3611976"/>
              <a:gd name="connsiteX0" fmla="*/ 881 w 4532222"/>
              <a:gd name="connsiteY0" fmla="*/ 2708362 h 3611976"/>
              <a:gd name="connsiteX1" fmla="*/ 1263785 w 4532222"/>
              <a:gd name="connsiteY1" fmla="*/ 971885 h 3611976"/>
              <a:gd name="connsiteX2" fmla="*/ 1902928 w 4532222"/>
              <a:gd name="connsiteY2" fmla="*/ 470969 h 3611976"/>
              <a:gd name="connsiteX3" fmla="*/ 2742735 w 4532222"/>
              <a:gd name="connsiteY3" fmla="*/ 42744 h 3611976"/>
              <a:gd name="connsiteX4" fmla="*/ 3951344 w 4532222"/>
              <a:gd name="connsiteY4" fmla="*/ 174630 h 3611976"/>
              <a:gd name="connsiteX5" fmla="*/ 4234619 w 4532222"/>
              <a:gd name="connsiteY5" fmla="*/ 918401 h 3611976"/>
              <a:gd name="connsiteX6" fmla="*/ 4401441 w 4532222"/>
              <a:gd name="connsiteY6" fmla="*/ 3611976 h 3611976"/>
              <a:gd name="connsiteX7" fmla="*/ 1936 w 4532222"/>
              <a:gd name="connsiteY7" fmla="*/ 3608493 h 3611976"/>
              <a:gd name="connsiteX8" fmla="*/ 881 w 4532222"/>
              <a:gd name="connsiteY8" fmla="*/ 2708362 h 3611976"/>
              <a:gd name="connsiteX0" fmla="*/ 881 w 4359065"/>
              <a:gd name="connsiteY0" fmla="*/ 2708362 h 5435004"/>
              <a:gd name="connsiteX1" fmla="*/ 1263785 w 4359065"/>
              <a:gd name="connsiteY1" fmla="*/ 971885 h 5435004"/>
              <a:gd name="connsiteX2" fmla="*/ 1902928 w 4359065"/>
              <a:gd name="connsiteY2" fmla="*/ 470969 h 5435004"/>
              <a:gd name="connsiteX3" fmla="*/ 2742735 w 4359065"/>
              <a:gd name="connsiteY3" fmla="*/ 42744 h 5435004"/>
              <a:gd name="connsiteX4" fmla="*/ 3951344 w 4359065"/>
              <a:gd name="connsiteY4" fmla="*/ 174630 h 5435004"/>
              <a:gd name="connsiteX5" fmla="*/ 4234619 w 4359065"/>
              <a:gd name="connsiteY5" fmla="*/ 918401 h 5435004"/>
              <a:gd name="connsiteX6" fmla="*/ 3164552 w 4359065"/>
              <a:gd name="connsiteY6" fmla="*/ 5435004 h 5435004"/>
              <a:gd name="connsiteX7" fmla="*/ 1936 w 4359065"/>
              <a:gd name="connsiteY7" fmla="*/ 3608493 h 5435004"/>
              <a:gd name="connsiteX8" fmla="*/ 881 w 4359065"/>
              <a:gd name="connsiteY8" fmla="*/ 2708362 h 5435004"/>
              <a:gd name="connsiteX0" fmla="*/ 881 w 4359065"/>
              <a:gd name="connsiteY0" fmla="*/ 2708362 h 5882684"/>
              <a:gd name="connsiteX1" fmla="*/ 1263785 w 4359065"/>
              <a:gd name="connsiteY1" fmla="*/ 971885 h 5882684"/>
              <a:gd name="connsiteX2" fmla="*/ 1902928 w 4359065"/>
              <a:gd name="connsiteY2" fmla="*/ 470969 h 5882684"/>
              <a:gd name="connsiteX3" fmla="*/ 2742735 w 4359065"/>
              <a:gd name="connsiteY3" fmla="*/ 42744 h 5882684"/>
              <a:gd name="connsiteX4" fmla="*/ 3951344 w 4359065"/>
              <a:gd name="connsiteY4" fmla="*/ 174630 h 5882684"/>
              <a:gd name="connsiteX5" fmla="*/ 4234619 w 4359065"/>
              <a:gd name="connsiteY5" fmla="*/ 918401 h 5882684"/>
              <a:gd name="connsiteX6" fmla="*/ 3127630 w 4359065"/>
              <a:gd name="connsiteY6" fmla="*/ 5882684 h 5882684"/>
              <a:gd name="connsiteX7" fmla="*/ 1936 w 4359065"/>
              <a:gd name="connsiteY7" fmla="*/ 3608493 h 5882684"/>
              <a:gd name="connsiteX8" fmla="*/ 881 w 4359065"/>
              <a:gd name="connsiteY8" fmla="*/ 2708362 h 5882684"/>
              <a:gd name="connsiteX0" fmla="*/ 881 w 4359065"/>
              <a:gd name="connsiteY0" fmla="*/ 2708362 h 5882684"/>
              <a:gd name="connsiteX1" fmla="*/ 1263785 w 4359065"/>
              <a:gd name="connsiteY1" fmla="*/ 971885 h 5882684"/>
              <a:gd name="connsiteX2" fmla="*/ 1902928 w 4359065"/>
              <a:gd name="connsiteY2" fmla="*/ 470969 h 5882684"/>
              <a:gd name="connsiteX3" fmla="*/ 2742735 w 4359065"/>
              <a:gd name="connsiteY3" fmla="*/ 42744 h 5882684"/>
              <a:gd name="connsiteX4" fmla="*/ 3951344 w 4359065"/>
              <a:gd name="connsiteY4" fmla="*/ 174630 h 5882684"/>
              <a:gd name="connsiteX5" fmla="*/ 4234619 w 4359065"/>
              <a:gd name="connsiteY5" fmla="*/ 918401 h 5882684"/>
              <a:gd name="connsiteX6" fmla="*/ 3127630 w 4359065"/>
              <a:gd name="connsiteY6" fmla="*/ 5882684 h 5882684"/>
              <a:gd name="connsiteX7" fmla="*/ 1936 w 4359065"/>
              <a:gd name="connsiteY7" fmla="*/ 3608493 h 5882684"/>
              <a:gd name="connsiteX8" fmla="*/ 881 w 4359065"/>
              <a:gd name="connsiteY8" fmla="*/ 2708362 h 5882684"/>
              <a:gd name="connsiteX0" fmla="*/ 881 w 4359065"/>
              <a:gd name="connsiteY0" fmla="*/ 2708362 h 5882684"/>
              <a:gd name="connsiteX1" fmla="*/ 1263785 w 4359065"/>
              <a:gd name="connsiteY1" fmla="*/ 971885 h 5882684"/>
              <a:gd name="connsiteX2" fmla="*/ 1902928 w 4359065"/>
              <a:gd name="connsiteY2" fmla="*/ 470969 h 5882684"/>
              <a:gd name="connsiteX3" fmla="*/ 2742735 w 4359065"/>
              <a:gd name="connsiteY3" fmla="*/ 42744 h 5882684"/>
              <a:gd name="connsiteX4" fmla="*/ 3951344 w 4359065"/>
              <a:gd name="connsiteY4" fmla="*/ 174630 h 5882684"/>
              <a:gd name="connsiteX5" fmla="*/ 4234619 w 4359065"/>
              <a:gd name="connsiteY5" fmla="*/ 918401 h 5882684"/>
              <a:gd name="connsiteX6" fmla="*/ 3127630 w 4359065"/>
              <a:gd name="connsiteY6" fmla="*/ 5882684 h 5882684"/>
              <a:gd name="connsiteX7" fmla="*/ 1936 w 4359065"/>
              <a:gd name="connsiteY7" fmla="*/ 3608493 h 5882684"/>
              <a:gd name="connsiteX8" fmla="*/ 881 w 4359065"/>
              <a:gd name="connsiteY8" fmla="*/ 2708362 h 5882684"/>
              <a:gd name="connsiteX0" fmla="*/ 881 w 4359065"/>
              <a:gd name="connsiteY0" fmla="*/ 2708362 h 5882684"/>
              <a:gd name="connsiteX1" fmla="*/ 1319168 w 4359065"/>
              <a:gd name="connsiteY1" fmla="*/ 2476460 h 5882684"/>
              <a:gd name="connsiteX2" fmla="*/ 1902928 w 4359065"/>
              <a:gd name="connsiteY2" fmla="*/ 470969 h 5882684"/>
              <a:gd name="connsiteX3" fmla="*/ 2742735 w 4359065"/>
              <a:gd name="connsiteY3" fmla="*/ 42744 h 5882684"/>
              <a:gd name="connsiteX4" fmla="*/ 3951344 w 4359065"/>
              <a:gd name="connsiteY4" fmla="*/ 174630 h 5882684"/>
              <a:gd name="connsiteX5" fmla="*/ 4234619 w 4359065"/>
              <a:gd name="connsiteY5" fmla="*/ 918401 h 5882684"/>
              <a:gd name="connsiteX6" fmla="*/ 3127630 w 4359065"/>
              <a:gd name="connsiteY6" fmla="*/ 5882684 h 5882684"/>
              <a:gd name="connsiteX7" fmla="*/ 1936 w 4359065"/>
              <a:gd name="connsiteY7" fmla="*/ 3608493 h 5882684"/>
              <a:gd name="connsiteX8" fmla="*/ 881 w 4359065"/>
              <a:gd name="connsiteY8" fmla="*/ 2708362 h 5882684"/>
              <a:gd name="connsiteX0" fmla="*/ 881 w 4359065"/>
              <a:gd name="connsiteY0" fmla="*/ 2708362 h 5882684"/>
              <a:gd name="connsiteX1" fmla="*/ 1319168 w 4359065"/>
              <a:gd name="connsiteY1" fmla="*/ 2476460 h 5882684"/>
              <a:gd name="connsiteX2" fmla="*/ 1902928 w 4359065"/>
              <a:gd name="connsiteY2" fmla="*/ 470969 h 5882684"/>
              <a:gd name="connsiteX3" fmla="*/ 2742735 w 4359065"/>
              <a:gd name="connsiteY3" fmla="*/ 42744 h 5882684"/>
              <a:gd name="connsiteX4" fmla="*/ 3951344 w 4359065"/>
              <a:gd name="connsiteY4" fmla="*/ 174630 h 5882684"/>
              <a:gd name="connsiteX5" fmla="*/ 4234619 w 4359065"/>
              <a:gd name="connsiteY5" fmla="*/ 918401 h 5882684"/>
              <a:gd name="connsiteX6" fmla="*/ 3127630 w 4359065"/>
              <a:gd name="connsiteY6" fmla="*/ 5882684 h 5882684"/>
              <a:gd name="connsiteX7" fmla="*/ 1936 w 4359065"/>
              <a:gd name="connsiteY7" fmla="*/ 3608493 h 5882684"/>
              <a:gd name="connsiteX8" fmla="*/ 881 w 4359065"/>
              <a:gd name="connsiteY8" fmla="*/ 2708362 h 5882684"/>
              <a:gd name="connsiteX0" fmla="*/ 881 w 4359065"/>
              <a:gd name="connsiteY0" fmla="*/ 2708362 h 5882684"/>
              <a:gd name="connsiteX1" fmla="*/ 1319168 w 4359065"/>
              <a:gd name="connsiteY1" fmla="*/ 2476460 h 5882684"/>
              <a:gd name="connsiteX2" fmla="*/ 1902928 w 4359065"/>
              <a:gd name="connsiteY2" fmla="*/ 470969 h 5882684"/>
              <a:gd name="connsiteX3" fmla="*/ 2742735 w 4359065"/>
              <a:gd name="connsiteY3" fmla="*/ 42744 h 5882684"/>
              <a:gd name="connsiteX4" fmla="*/ 3951344 w 4359065"/>
              <a:gd name="connsiteY4" fmla="*/ 174630 h 5882684"/>
              <a:gd name="connsiteX5" fmla="*/ 4234619 w 4359065"/>
              <a:gd name="connsiteY5" fmla="*/ 918401 h 5882684"/>
              <a:gd name="connsiteX6" fmla="*/ 3127630 w 4359065"/>
              <a:gd name="connsiteY6" fmla="*/ 5882684 h 5882684"/>
              <a:gd name="connsiteX7" fmla="*/ 1936 w 4359065"/>
              <a:gd name="connsiteY7" fmla="*/ 3608493 h 5882684"/>
              <a:gd name="connsiteX8" fmla="*/ 881 w 4359065"/>
              <a:gd name="connsiteY8" fmla="*/ 2708362 h 5882684"/>
              <a:gd name="connsiteX0" fmla="*/ 881 w 4359065"/>
              <a:gd name="connsiteY0" fmla="*/ 2703697 h 5878019"/>
              <a:gd name="connsiteX1" fmla="*/ 1319168 w 4359065"/>
              <a:gd name="connsiteY1" fmla="*/ 2471795 h 5878019"/>
              <a:gd name="connsiteX2" fmla="*/ 1902928 w 4359065"/>
              <a:gd name="connsiteY2" fmla="*/ 466304 h 5878019"/>
              <a:gd name="connsiteX3" fmla="*/ 2742735 w 4359065"/>
              <a:gd name="connsiteY3" fmla="*/ 38079 h 5878019"/>
              <a:gd name="connsiteX4" fmla="*/ 3951344 w 4359065"/>
              <a:gd name="connsiteY4" fmla="*/ 169965 h 5878019"/>
              <a:gd name="connsiteX5" fmla="*/ 4234619 w 4359065"/>
              <a:gd name="connsiteY5" fmla="*/ 913736 h 5878019"/>
              <a:gd name="connsiteX6" fmla="*/ 3127630 w 4359065"/>
              <a:gd name="connsiteY6" fmla="*/ 5878019 h 5878019"/>
              <a:gd name="connsiteX7" fmla="*/ 1936 w 4359065"/>
              <a:gd name="connsiteY7" fmla="*/ 3603828 h 5878019"/>
              <a:gd name="connsiteX8" fmla="*/ 881 w 4359065"/>
              <a:gd name="connsiteY8" fmla="*/ 2703697 h 5878019"/>
              <a:gd name="connsiteX0" fmla="*/ 881 w 4359065"/>
              <a:gd name="connsiteY0" fmla="*/ 2709349 h 5883671"/>
              <a:gd name="connsiteX1" fmla="*/ 1319168 w 4359065"/>
              <a:gd name="connsiteY1" fmla="*/ 2477447 h 5883671"/>
              <a:gd name="connsiteX2" fmla="*/ 1902928 w 4359065"/>
              <a:gd name="connsiteY2" fmla="*/ 471956 h 5883671"/>
              <a:gd name="connsiteX3" fmla="*/ 2742735 w 4359065"/>
              <a:gd name="connsiteY3" fmla="*/ 43731 h 5883671"/>
              <a:gd name="connsiteX4" fmla="*/ 3951344 w 4359065"/>
              <a:gd name="connsiteY4" fmla="*/ 175617 h 5883671"/>
              <a:gd name="connsiteX5" fmla="*/ 4234619 w 4359065"/>
              <a:gd name="connsiteY5" fmla="*/ 919388 h 5883671"/>
              <a:gd name="connsiteX6" fmla="*/ 3127630 w 4359065"/>
              <a:gd name="connsiteY6" fmla="*/ 5883671 h 5883671"/>
              <a:gd name="connsiteX7" fmla="*/ 1936 w 4359065"/>
              <a:gd name="connsiteY7" fmla="*/ 3609480 h 5883671"/>
              <a:gd name="connsiteX8" fmla="*/ 881 w 4359065"/>
              <a:gd name="connsiteY8" fmla="*/ 2709349 h 5883671"/>
              <a:gd name="connsiteX0" fmla="*/ 881 w 4359065"/>
              <a:gd name="connsiteY0" fmla="*/ 2708364 h 5882686"/>
              <a:gd name="connsiteX1" fmla="*/ 1319168 w 4359065"/>
              <a:gd name="connsiteY1" fmla="*/ 2476462 h 5882686"/>
              <a:gd name="connsiteX2" fmla="*/ 1902928 w 4359065"/>
              <a:gd name="connsiteY2" fmla="*/ 470971 h 5882686"/>
              <a:gd name="connsiteX3" fmla="*/ 2742735 w 4359065"/>
              <a:gd name="connsiteY3" fmla="*/ 42746 h 5882686"/>
              <a:gd name="connsiteX4" fmla="*/ 3951344 w 4359065"/>
              <a:gd name="connsiteY4" fmla="*/ 174632 h 5882686"/>
              <a:gd name="connsiteX5" fmla="*/ 4234619 w 4359065"/>
              <a:gd name="connsiteY5" fmla="*/ 918403 h 5882686"/>
              <a:gd name="connsiteX6" fmla="*/ 3127630 w 4359065"/>
              <a:gd name="connsiteY6" fmla="*/ 5882686 h 5882686"/>
              <a:gd name="connsiteX7" fmla="*/ 1936 w 4359065"/>
              <a:gd name="connsiteY7" fmla="*/ 3608495 h 5882686"/>
              <a:gd name="connsiteX8" fmla="*/ 881 w 4359065"/>
              <a:gd name="connsiteY8" fmla="*/ 2708364 h 5882686"/>
              <a:gd name="connsiteX0" fmla="*/ 4 w 4358188"/>
              <a:gd name="connsiteY0" fmla="*/ 2708364 h 5897665"/>
              <a:gd name="connsiteX1" fmla="*/ 1318291 w 4358188"/>
              <a:gd name="connsiteY1" fmla="*/ 2476462 h 5897665"/>
              <a:gd name="connsiteX2" fmla="*/ 1902051 w 4358188"/>
              <a:gd name="connsiteY2" fmla="*/ 470971 h 5897665"/>
              <a:gd name="connsiteX3" fmla="*/ 2741858 w 4358188"/>
              <a:gd name="connsiteY3" fmla="*/ 42746 h 5897665"/>
              <a:gd name="connsiteX4" fmla="*/ 3950467 w 4358188"/>
              <a:gd name="connsiteY4" fmla="*/ 174632 h 5897665"/>
              <a:gd name="connsiteX5" fmla="*/ 4233742 w 4358188"/>
              <a:gd name="connsiteY5" fmla="*/ 918403 h 5897665"/>
              <a:gd name="connsiteX6" fmla="*/ 3126753 w 4358188"/>
              <a:gd name="connsiteY6" fmla="*/ 5882686 h 5897665"/>
              <a:gd name="connsiteX7" fmla="*/ 2765599 w 4358188"/>
              <a:gd name="connsiteY7" fmla="*/ 5897665 h 5897665"/>
              <a:gd name="connsiteX8" fmla="*/ 4 w 4358188"/>
              <a:gd name="connsiteY8" fmla="*/ 2708364 h 5897665"/>
              <a:gd name="connsiteX0" fmla="*/ 417050 w 3039897"/>
              <a:gd name="connsiteY0" fmla="*/ 4356013 h 5897665"/>
              <a:gd name="connsiteX1" fmla="*/ 0 w 3039897"/>
              <a:gd name="connsiteY1" fmla="*/ 2476462 h 5897665"/>
              <a:gd name="connsiteX2" fmla="*/ 583760 w 3039897"/>
              <a:gd name="connsiteY2" fmla="*/ 470971 h 5897665"/>
              <a:gd name="connsiteX3" fmla="*/ 1423567 w 3039897"/>
              <a:gd name="connsiteY3" fmla="*/ 42746 h 5897665"/>
              <a:gd name="connsiteX4" fmla="*/ 2632176 w 3039897"/>
              <a:gd name="connsiteY4" fmla="*/ 174632 h 5897665"/>
              <a:gd name="connsiteX5" fmla="*/ 2915451 w 3039897"/>
              <a:gd name="connsiteY5" fmla="*/ 918403 h 5897665"/>
              <a:gd name="connsiteX6" fmla="*/ 1808462 w 3039897"/>
              <a:gd name="connsiteY6" fmla="*/ 5882686 h 5897665"/>
              <a:gd name="connsiteX7" fmla="*/ 1447308 w 3039897"/>
              <a:gd name="connsiteY7" fmla="*/ 5897665 h 5897665"/>
              <a:gd name="connsiteX8" fmla="*/ 417050 w 3039897"/>
              <a:gd name="connsiteY8" fmla="*/ 4356013 h 5897665"/>
              <a:gd name="connsiteX0" fmla="*/ 52445 w 2675292"/>
              <a:gd name="connsiteY0" fmla="*/ 4356013 h 5897665"/>
              <a:gd name="connsiteX1" fmla="*/ 0 w 2675292"/>
              <a:gd name="connsiteY1" fmla="*/ 3676431 h 5897665"/>
              <a:gd name="connsiteX2" fmla="*/ 219155 w 2675292"/>
              <a:gd name="connsiteY2" fmla="*/ 470971 h 5897665"/>
              <a:gd name="connsiteX3" fmla="*/ 1058962 w 2675292"/>
              <a:gd name="connsiteY3" fmla="*/ 42746 h 5897665"/>
              <a:gd name="connsiteX4" fmla="*/ 2267571 w 2675292"/>
              <a:gd name="connsiteY4" fmla="*/ 174632 h 5897665"/>
              <a:gd name="connsiteX5" fmla="*/ 2550846 w 2675292"/>
              <a:gd name="connsiteY5" fmla="*/ 918403 h 5897665"/>
              <a:gd name="connsiteX6" fmla="*/ 1443857 w 2675292"/>
              <a:gd name="connsiteY6" fmla="*/ 5882686 h 5897665"/>
              <a:gd name="connsiteX7" fmla="*/ 1082703 w 2675292"/>
              <a:gd name="connsiteY7" fmla="*/ 5897665 h 5897665"/>
              <a:gd name="connsiteX8" fmla="*/ 52445 w 2675292"/>
              <a:gd name="connsiteY8" fmla="*/ 4356013 h 5897665"/>
              <a:gd name="connsiteX0" fmla="*/ 52445 w 2675292"/>
              <a:gd name="connsiteY0" fmla="*/ 4356013 h 5897665"/>
              <a:gd name="connsiteX1" fmla="*/ 0 w 2675292"/>
              <a:gd name="connsiteY1" fmla="*/ 3676431 h 5897665"/>
              <a:gd name="connsiteX2" fmla="*/ 219155 w 2675292"/>
              <a:gd name="connsiteY2" fmla="*/ 470971 h 5897665"/>
              <a:gd name="connsiteX3" fmla="*/ 1058962 w 2675292"/>
              <a:gd name="connsiteY3" fmla="*/ 42746 h 5897665"/>
              <a:gd name="connsiteX4" fmla="*/ 2267571 w 2675292"/>
              <a:gd name="connsiteY4" fmla="*/ 174632 h 5897665"/>
              <a:gd name="connsiteX5" fmla="*/ 2550846 w 2675292"/>
              <a:gd name="connsiteY5" fmla="*/ 918403 h 5897665"/>
              <a:gd name="connsiteX6" fmla="*/ 1443857 w 2675292"/>
              <a:gd name="connsiteY6" fmla="*/ 5882686 h 5897665"/>
              <a:gd name="connsiteX7" fmla="*/ 1082703 w 2675292"/>
              <a:gd name="connsiteY7" fmla="*/ 5897665 h 5897665"/>
              <a:gd name="connsiteX8" fmla="*/ 52445 w 2675292"/>
              <a:gd name="connsiteY8" fmla="*/ 4356013 h 5897665"/>
              <a:gd name="connsiteX0" fmla="*/ 9 w 2622856"/>
              <a:gd name="connsiteY0" fmla="*/ 4356013 h 5897665"/>
              <a:gd name="connsiteX1" fmla="*/ 302939 w 2622856"/>
              <a:gd name="connsiteY1" fmla="*/ 3431823 h 5897665"/>
              <a:gd name="connsiteX2" fmla="*/ 166719 w 2622856"/>
              <a:gd name="connsiteY2" fmla="*/ 470971 h 5897665"/>
              <a:gd name="connsiteX3" fmla="*/ 1006526 w 2622856"/>
              <a:gd name="connsiteY3" fmla="*/ 42746 h 5897665"/>
              <a:gd name="connsiteX4" fmla="*/ 2215135 w 2622856"/>
              <a:gd name="connsiteY4" fmla="*/ 174632 h 5897665"/>
              <a:gd name="connsiteX5" fmla="*/ 2498410 w 2622856"/>
              <a:gd name="connsiteY5" fmla="*/ 918403 h 5897665"/>
              <a:gd name="connsiteX6" fmla="*/ 1391421 w 2622856"/>
              <a:gd name="connsiteY6" fmla="*/ 5882686 h 5897665"/>
              <a:gd name="connsiteX7" fmla="*/ 1030267 w 2622856"/>
              <a:gd name="connsiteY7" fmla="*/ 5897665 h 5897665"/>
              <a:gd name="connsiteX8" fmla="*/ 9 w 2622856"/>
              <a:gd name="connsiteY8" fmla="*/ 4356013 h 5897665"/>
              <a:gd name="connsiteX0" fmla="*/ 6292 w 2629139"/>
              <a:gd name="connsiteY0" fmla="*/ 4356013 h 5897665"/>
              <a:gd name="connsiteX1" fmla="*/ 0 w 2629139"/>
              <a:gd name="connsiteY1" fmla="*/ 3376440 h 5897665"/>
              <a:gd name="connsiteX2" fmla="*/ 173002 w 2629139"/>
              <a:gd name="connsiteY2" fmla="*/ 470971 h 5897665"/>
              <a:gd name="connsiteX3" fmla="*/ 1012809 w 2629139"/>
              <a:gd name="connsiteY3" fmla="*/ 42746 h 5897665"/>
              <a:gd name="connsiteX4" fmla="*/ 2221418 w 2629139"/>
              <a:gd name="connsiteY4" fmla="*/ 174632 h 5897665"/>
              <a:gd name="connsiteX5" fmla="*/ 2504693 w 2629139"/>
              <a:gd name="connsiteY5" fmla="*/ 918403 h 5897665"/>
              <a:gd name="connsiteX6" fmla="*/ 1397704 w 2629139"/>
              <a:gd name="connsiteY6" fmla="*/ 5882686 h 5897665"/>
              <a:gd name="connsiteX7" fmla="*/ 1036550 w 2629139"/>
              <a:gd name="connsiteY7" fmla="*/ 5897665 h 5897665"/>
              <a:gd name="connsiteX8" fmla="*/ 6292 w 2629139"/>
              <a:gd name="connsiteY8" fmla="*/ 4356013 h 5897665"/>
              <a:gd name="connsiteX0" fmla="*/ 11276 w 2634123"/>
              <a:gd name="connsiteY0" fmla="*/ 4356013 h 5897665"/>
              <a:gd name="connsiteX1" fmla="*/ 4984 w 2634123"/>
              <a:gd name="connsiteY1" fmla="*/ 3376440 h 5897665"/>
              <a:gd name="connsiteX2" fmla="*/ 177986 w 2634123"/>
              <a:gd name="connsiteY2" fmla="*/ 470971 h 5897665"/>
              <a:gd name="connsiteX3" fmla="*/ 1017793 w 2634123"/>
              <a:gd name="connsiteY3" fmla="*/ 42746 h 5897665"/>
              <a:gd name="connsiteX4" fmla="*/ 2226402 w 2634123"/>
              <a:gd name="connsiteY4" fmla="*/ 174632 h 5897665"/>
              <a:gd name="connsiteX5" fmla="*/ 2509677 w 2634123"/>
              <a:gd name="connsiteY5" fmla="*/ 918403 h 5897665"/>
              <a:gd name="connsiteX6" fmla="*/ 1402688 w 2634123"/>
              <a:gd name="connsiteY6" fmla="*/ 5882686 h 5897665"/>
              <a:gd name="connsiteX7" fmla="*/ 1041534 w 2634123"/>
              <a:gd name="connsiteY7" fmla="*/ 5897665 h 5897665"/>
              <a:gd name="connsiteX8" fmla="*/ 11276 w 2634123"/>
              <a:gd name="connsiteY8" fmla="*/ 4356013 h 5897665"/>
              <a:gd name="connsiteX0" fmla="*/ 11276 w 2634123"/>
              <a:gd name="connsiteY0" fmla="*/ 4356013 h 5897665"/>
              <a:gd name="connsiteX1" fmla="*/ 4984 w 2634123"/>
              <a:gd name="connsiteY1" fmla="*/ 3376440 h 5897665"/>
              <a:gd name="connsiteX2" fmla="*/ 177986 w 2634123"/>
              <a:gd name="connsiteY2" fmla="*/ 470971 h 5897665"/>
              <a:gd name="connsiteX3" fmla="*/ 1017793 w 2634123"/>
              <a:gd name="connsiteY3" fmla="*/ 42746 h 5897665"/>
              <a:gd name="connsiteX4" fmla="*/ 2226402 w 2634123"/>
              <a:gd name="connsiteY4" fmla="*/ 174632 h 5897665"/>
              <a:gd name="connsiteX5" fmla="*/ 2509677 w 2634123"/>
              <a:gd name="connsiteY5" fmla="*/ 918403 h 5897665"/>
              <a:gd name="connsiteX6" fmla="*/ 1402688 w 2634123"/>
              <a:gd name="connsiteY6" fmla="*/ 5882686 h 5897665"/>
              <a:gd name="connsiteX7" fmla="*/ 1041534 w 2634123"/>
              <a:gd name="connsiteY7" fmla="*/ 5897665 h 5897665"/>
              <a:gd name="connsiteX8" fmla="*/ 11276 w 2634123"/>
              <a:gd name="connsiteY8" fmla="*/ 4356013 h 5897665"/>
              <a:gd name="connsiteX0" fmla="*/ 11276 w 2634123"/>
              <a:gd name="connsiteY0" fmla="*/ 4356013 h 5897665"/>
              <a:gd name="connsiteX1" fmla="*/ 4984 w 2634123"/>
              <a:gd name="connsiteY1" fmla="*/ 3376440 h 5897665"/>
              <a:gd name="connsiteX2" fmla="*/ 177986 w 2634123"/>
              <a:gd name="connsiteY2" fmla="*/ 470971 h 5897665"/>
              <a:gd name="connsiteX3" fmla="*/ 1017793 w 2634123"/>
              <a:gd name="connsiteY3" fmla="*/ 42746 h 5897665"/>
              <a:gd name="connsiteX4" fmla="*/ 2226402 w 2634123"/>
              <a:gd name="connsiteY4" fmla="*/ 174632 h 5897665"/>
              <a:gd name="connsiteX5" fmla="*/ 2509677 w 2634123"/>
              <a:gd name="connsiteY5" fmla="*/ 918403 h 5897665"/>
              <a:gd name="connsiteX6" fmla="*/ 1402688 w 2634123"/>
              <a:gd name="connsiteY6" fmla="*/ 5882686 h 5897665"/>
              <a:gd name="connsiteX7" fmla="*/ 1041534 w 2634123"/>
              <a:gd name="connsiteY7" fmla="*/ 5897665 h 5897665"/>
              <a:gd name="connsiteX8" fmla="*/ 11276 w 2634123"/>
              <a:gd name="connsiteY8" fmla="*/ 4356013 h 5897665"/>
              <a:gd name="connsiteX0" fmla="*/ 11276 w 2634123"/>
              <a:gd name="connsiteY0" fmla="*/ 4356013 h 5897665"/>
              <a:gd name="connsiteX1" fmla="*/ 4984 w 2634123"/>
              <a:gd name="connsiteY1" fmla="*/ 3376440 h 5897665"/>
              <a:gd name="connsiteX2" fmla="*/ 177986 w 2634123"/>
              <a:gd name="connsiteY2" fmla="*/ 470971 h 5897665"/>
              <a:gd name="connsiteX3" fmla="*/ 1017793 w 2634123"/>
              <a:gd name="connsiteY3" fmla="*/ 42746 h 5897665"/>
              <a:gd name="connsiteX4" fmla="*/ 2226402 w 2634123"/>
              <a:gd name="connsiteY4" fmla="*/ 174632 h 5897665"/>
              <a:gd name="connsiteX5" fmla="*/ 2509677 w 2634123"/>
              <a:gd name="connsiteY5" fmla="*/ 918403 h 5897665"/>
              <a:gd name="connsiteX6" fmla="*/ 1402688 w 2634123"/>
              <a:gd name="connsiteY6" fmla="*/ 5882686 h 5897665"/>
              <a:gd name="connsiteX7" fmla="*/ 1041534 w 2634123"/>
              <a:gd name="connsiteY7" fmla="*/ 5897665 h 5897665"/>
              <a:gd name="connsiteX8" fmla="*/ 11276 w 2634123"/>
              <a:gd name="connsiteY8" fmla="*/ 4356013 h 5897665"/>
              <a:gd name="connsiteX0" fmla="*/ 292807 w 2634123"/>
              <a:gd name="connsiteY0" fmla="*/ 4416011 h 5897665"/>
              <a:gd name="connsiteX1" fmla="*/ 4984 w 2634123"/>
              <a:gd name="connsiteY1" fmla="*/ 3376440 h 5897665"/>
              <a:gd name="connsiteX2" fmla="*/ 177986 w 2634123"/>
              <a:gd name="connsiteY2" fmla="*/ 470971 h 5897665"/>
              <a:gd name="connsiteX3" fmla="*/ 1017793 w 2634123"/>
              <a:gd name="connsiteY3" fmla="*/ 42746 h 5897665"/>
              <a:gd name="connsiteX4" fmla="*/ 2226402 w 2634123"/>
              <a:gd name="connsiteY4" fmla="*/ 174632 h 5897665"/>
              <a:gd name="connsiteX5" fmla="*/ 2509677 w 2634123"/>
              <a:gd name="connsiteY5" fmla="*/ 918403 h 5897665"/>
              <a:gd name="connsiteX6" fmla="*/ 1402688 w 2634123"/>
              <a:gd name="connsiteY6" fmla="*/ 5882686 h 5897665"/>
              <a:gd name="connsiteX7" fmla="*/ 1041534 w 2634123"/>
              <a:gd name="connsiteY7" fmla="*/ 5897665 h 5897665"/>
              <a:gd name="connsiteX8" fmla="*/ 292807 w 2634123"/>
              <a:gd name="connsiteY8" fmla="*/ 4416011 h 5897665"/>
              <a:gd name="connsiteX0" fmla="*/ 131272 w 2634123"/>
              <a:gd name="connsiteY0" fmla="*/ 5232913 h 5897665"/>
              <a:gd name="connsiteX1" fmla="*/ 4984 w 2634123"/>
              <a:gd name="connsiteY1" fmla="*/ 3376440 h 5897665"/>
              <a:gd name="connsiteX2" fmla="*/ 177986 w 2634123"/>
              <a:gd name="connsiteY2" fmla="*/ 470971 h 5897665"/>
              <a:gd name="connsiteX3" fmla="*/ 1017793 w 2634123"/>
              <a:gd name="connsiteY3" fmla="*/ 42746 h 5897665"/>
              <a:gd name="connsiteX4" fmla="*/ 2226402 w 2634123"/>
              <a:gd name="connsiteY4" fmla="*/ 174632 h 5897665"/>
              <a:gd name="connsiteX5" fmla="*/ 2509677 w 2634123"/>
              <a:gd name="connsiteY5" fmla="*/ 918403 h 5897665"/>
              <a:gd name="connsiteX6" fmla="*/ 1402688 w 2634123"/>
              <a:gd name="connsiteY6" fmla="*/ 5882686 h 5897665"/>
              <a:gd name="connsiteX7" fmla="*/ 1041534 w 2634123"/>
              <a:gd name="connsiteY7" fmla="*/ 5897665 h 5897665"/>
              <a:gd name="connsiteX8" fmla="*/ 131272 w 2634123"/>
              <a:gd name="connsiteY8" fmla="*/ 5232913 h 5897665"/>
              <a:gd name="connsiteX0" fmla="*/ 131272 w 2634123"/>
              <a:gd name="connsiteY0" fmla="*/ 5232913 h 5897665"/>
              <a:gd name="connsiteX1" fmla="*/ 4984 w 2634123"/>
              <a:gd name="connsiteY1" fmla="*/ 3376440 h 5897665"/>
              <a:gd name="connsiteX2" fmla="*/ 177986 w 2634123"/>
              <a:gd name="connsiteY2" fmla="*/ 470971 h 5897665"/>
              <a:gd name="connsiteX3" fmla="*/ 1017793 w 2634123"/>
              <a:gd name="connsiteY3" fmla="*/ 42746 h 5897665"/>
              <a:gd name="connsiteX4" fmla="*/ 2226402 w 2634123"/>
              <a:gd name="connsiteY4" fmla="*/ 174632 h 5897665"/>
              <a:gd name="connsiteX5" fmla="*/ 2509677 w 2634123"/>
              <a:gd name="connsiteY5" fmla="*/ 918403 h 5897665"/>
              <a:gd name="connsiteX6" fmla="*/ 1402688 w 2634123"/>
              <a:gd name="connsiteY6" fmla="*/ 5882686 h 5897665"/>
              <a:gd name="connsiteX7" fmla="*/ 1041534 w 2634123"/>
              <a:gd name="connsiteY7" fmla="*/ 5897665 h 5897665"/>
              <a:gd name="connsiteX8" fmla="*/ 131272 w 2634123"/>
              <a:gd name="connsiteY8" fmla="*/ 5232913 h 5897665"/>
              <a:gd name="connsiteX0" fmla="*/ 223577 w 2634123"/>
              <a:gd name="connsiteY0" fmla="*/ 5888280 h 5897665"/>
              <a:gd name="connsiteX1" fmla="*/ 4984 w 2634123"/>
              <a:gd name="connsiteY1" fmla="*/ 3376440 h 5897665"/>
              <a:gd name="connsiteX2" fmla="*/ 177986 w 2634123"/>
              <a:gd name="connsiteY2" fmla="*/ 470971 h 5897665"/>
              <a:gd name="connsiteX3" fmla="*/ 1017793 w 2634123"/>
              <a:gd name="connsiteY3" fmla="*/ 42746 h 5897665"/>
              <a:gd name="connsiteX4" fmla="*/ 2226402 w 2634123"/>
              <a:gd name="connsiteY4" fmla="*/ 174632 h 5897665"/>
              <a:gd name="connsiteX5" fmla="*/ 2509677 w 2634123"/>
              <a:gd name="connsiteY5" fmla="*/ 918403 h 5897665"/>
              <a:gd name="connsiteX6" fmla="*/ 1402688 w 2634123"/>
              <a:gd name="connsiteY6" fmla="*/ 5882686 h 5897665"/>
              <a:gd name="connsiteX7" fmla="*/ 1041534 w 2634123"/>
              <a:gd name="connsiteY7" fmla="*/ 5897665 h 5897665"/>
              <a:gd name="connsiteX8" fmla="*/ 223577 w 2634123"/>
              <a:gd name="connsiteY8" fmla="*/ 5888280 h 5897665"/>
              <a:gd name="connsiteX0" fmla="*/ 223577 w 2634123"/>
              <a:gd name="connsiteY0" fmla="*/ 5888280 h 5897665"/>
              <a:gd name="connsiteX1" fmla="*/ 4984 w 2634123"/>
              <a:gd name="connsiteY1" fmla="*/ 3376440 h 5897665"/>
              <a:gd name="connsiteX2" fmla="*/ 177986 w 2634123"/>
              <a:gd name="connsiteY2" fmla="*/ 470971 h 5897665"/>
              <a:gd name="connsiteX3" fmla="*/ 1017793 w 2634123"/>
              <a:gd name="connsiteY3" fmla="*/ 42746 h 5897665"/>
              <a:gd name="connsiteX4" fmla="*/ 2226402 w 2634123"/>
              <a:gd name="connsiteY4" fmla="*/ 174632 h 5897665"/>
              <a:gd name="connsiteX5" fmla="*/ 2509677 w 2634123"/>
              <a:gd name="connsiteY5" fmla="*/ 918403 h 5897665"/>
              <a:gd name="connsiteX6" fmla="*/ 1402688 w 2634123"/>
              <a:gd name="connsiteY6" fmla="*/ 5882686 h 5897665"/>
              <a:gd name="connsiteX7" fmla="*/ 1041534 w 2634123"/>
              <a:gd name="connsiteY7" fmla="*/ 5897665 h 5897665"/>
              <a:gd name="connsiteX8" fmla="*/ 223577 w 2634123"/>
              <a:gd name="connsiteY8" fmla="*/ 5888280 h 5897665"/>
              <a:gd name="connsiteX0" fmla="*/ 223577 w 2634123"/>
              <a:gd name="connsiteY0" fmla="*/ 5888280 h 5898523"/>
              <a:gd name="connsiteX1" fmla="*/ 4984 w 2634123"/>
              <a:gd name="connsiteY1" fmla="*/ 3376440 h 5898523"/>
              <a:gd name="connsiteX2" fmla="*/ 177986 w 2634123"/>
              <a:gd name="connsiteY2" fmla="*/ 470971 h 5898523"/>
              <a:gd name="connsiteX3" fmla="*/ 1017793 w 2634123"/>
              <a:gd name="connsiteY3" fmla="*/ 42746 h 5898523"/>
              <a:gd name="connsiteX4" fmla="*/ 2226402 w 2634123"/>
              <a:gd name="connsiteY4" fmla="*/ 174632 h 5898523"/>
              <a:gd name="connsiteX5" fmla="*/ 2509677 w 2634123"/>
              <a:gd name="connsiteY5" fmla="*/ 918403 h 5898523"/>
              <a:gd name="connsiteX6" fmla="*/ 1402688 w 2634123"/>
              <a:gd name="connsiteY6" fmla="*/ 5882686 h 5898523"/>
              <a:gd name="connsiteX7" fmla="*/ 1041534 w 2634123"/>
              <a:gd name="connsiteY7" fmla="*/ 5897665 h 5898523"/>
              <a:gd name="connsiteX8" fmla="*/ 223577 w 2634123"/>
              <a:gd name="connsiteY8" fmla="*/ 5888280 h 5898523"/>
              <a:gd name="connsiteX0" fmla="*/ 223577 w 2634123"/>
              <a:gd name="connsiteY0" fmla="*/ 5888280 h 5910378"/>
              <a:gd name="connsiteX1" fmla="*/ 4984 w 2634123"/>
              <a:gd name="connsiteY1" fmla="*/ 3376440 h 5910378"/>
              <a:gd name="connsiteX2" fmla="*/ 177986 w 2634123"/>
              <a:gd name="connsiteY2" fmla="*/ 470971 h 5910378"/>
              <a:gd name="connsiteX3" fmla="*/ 1017793 w 2634123"/>
              <a:gd name="connsiteY3" fmla="*/ 42746 h 5910378"/>
              <a:gd name="connsiteX4" fmla="*/ 2226402 w 2634123"/>
              <a:gd name="connsiteY4" fmla="*/ 174632 h 5910378"/>
              <a:gd name="connsiteX5" fmla="*/ 2509677 w 2634123"/>
              <a:gd name="connsiteY5" fmla="*/ 918403 h 5910378"/>
              <a:gd name="connsiteX6" fmla="*/ 1402688 w 2634123"/>
              <a:gd name="connsiteY6" fmla="*/ 5910378 h 5910378"/>
              <a:gd name="connsiteX7" fmla="*/ 1041534 w 2634123"/>
              <a:gd name="connsiteY7" fmla="*/ 5897665 h 5910378"/>
              <a:gd name="connsiteX8" fmla="*/ 223577 w 2634123"/>
              <a:gd name="connsiteY8" fmla="*/ 5888280 h 5910378"/>
              <a:gd name="connsiteX0" fmla="*/ 223577 w 2634123"/>
              <a:gd name="connsiteY0" fmla="*/ 5888280 h 5898523"/>
              <a:gd name="connsiteX1" fmla="*/ 4984 w 2634123"/>
              <a:gd name="connsiteY1" fmla="*/ 3376440 h 5898523"/>
              <a:gd name="connsiteX2" fmla="*/ 177986 w 2634123"/>
              <a:gd name="connsiteY2" fmla="*/ 470971 h 5898523"/>
              <a:gd name="connsiteX3" fmla="*/ 1017793 w 2634123"/>
              <a:gd name="connsiteY3" fmla="*/ 42746 h 5898523"/>
              <a:gd name="connsiteX4" fmla="*/ 2226402 w 2634123"/>
              <a:gd name="connsiteY4" fmla="*/ 174632 h 5898523"/>
              <a:gd name="connsiteX5" fmla="*/ 2509677 w 2634123"/>
              <a:gd name="connsiteY5" fmla="*/ 918403 h 5898523"/>
              <a:gd name="connsiteX6" fmla="*/ 1393458 w 2634123"/>
              <a:gd name="connsiteY6" fmla="*/ 5707306 h 5898523"/>
              <a:gd name="connsiteX7" fmla="*/ 1041534 w 2634123"/>
              <a:gd name="connsiteY7" fmla="*/ 5897665 h 5898523"/>
              <a:gd name="connsiteX8" fmla="*/ 223577 w 2634123"/>
              <a:gd name="connsiteY8" fmla="*/ 5888280 h 5898523"/>
              <a:gd name="connsiteX0" fmla="*/ 223577 w 2634123"/>
              <a:gd name="connsiteY0" fmla="*/ 5888280 h 5898523"/>
              <a:gd name="connsiteX1" fmla="*/ 4984 w 2634123"/>
              <a:gd name="connsiteY1" fmla="*/ 3376440 h 5898523"/>
              <a:gd name="connsiteX2" fmla="*/ 177986 w 2634123"/>
              <a:gd name="connsiteY2" fmla="*/ 470971 h 5898523"/>
              <a:gd name="connsiteX3" fmla="*/ 1017793 w 2634123"/>
              <a:gd name="connsiteY3" fmla="*/ 42746 h 5898523"/>
              <a:gd name="connsiteX4" fmla="*/ 2226402 w 2634123"/>
              <a:gd name="connsiteY4" fmla="*/ 174632 h 5898523"/>
              <a:gd name="connsiteX5" fmla="*/ 2509677 w 2634123"/>
              <a:gd name="connsiteY5" fmla="*/ 918403 h 5898523"/>
              <a:gd name="connsiteX6" fmla="*/ 1388843 w 2634123"/>
              <a:gd name="connsiteY6" fmla="*/ 5891917 h 5898523"/>
              <a:gd name="connsiteX7" fmla="*/ 1041534 w 2634123"/>
              <a:gd name="connsiteY7" fmla="*/ 5897665 h 5898523"/>
              <a:gd name="connsiteX8" fmla="*/ 223577 w 2634123"/>
              <a:gd name="connsiteY8" fmla="*/ 5888280 h 5898523"/>
              <a:gd name="connsiteX0" fmla="*/ 223577 w 2634123"/>
              <a:gd name="connsiteY0" fmla="*/ 5888280 h 5891917"/>
              <a:gd name="connsiteX1" fmla="*/ 4984 w 2634123"/>
              <a:gd name="connsiteY1" fmla="*/ 3376440 h 5891917"/>
              <a:gd name="connsiteX2" fmla="*/ 177986 w 2634123"/>
              <a:gd name="connsiteY2" fmla="*/ 470971 h 5891917"/>
              <a:gd name="connsiteX3" fmla="*/ 1017793 w 2634123"/>
              <a:gd name="connsiteY3" fmla="*/ 42746 h 5891917"/>
              <a:gd name="connsiteX4" fmla="*/ 2226402 w 2634123"/>
              <a:gd name="connsiteY4" fmla="*/ 174632 h 5891917"/>
              <a:gd name="connsiteX5" fmla="*/ 2509677 w 2634123"/>
              <a:gd name="connsiteY5" fmla="*/ 918403 h 5891917"/>
              <a:gd name="connsiteX6" fmla="*/ 1388843 w 2634123"/>
              <a:gd name="connsiteY6" fmla="*/ 5891917 h 5891917"/>
              <a:gd name="connsiteX7" fmla="*/ 1032304 w 2634123"/>
              <a:gd name="connsiteY7" fmla="*/ 5809974 h 5891917"/>
              <a:gd name="connsiteX8" fmla="*/ 223577 w 2634123"/>
              <a:gd name="connsiteY8" fmla="*/ 5888280 h 5891917"/>
              <a:gd name="connsiteX0" fmla="*/ 223577 w 2634123"/>
              <a:gd name="connsiteY0" fmla="*/ 5888280 h 5898522"/>
              <a:gd name="connsiteX1" fmla="*/ 4984 w 2634123"/>
              <a:gd name="connsiteY1" fmla="*/ 3376440 h 5898522"/>
              <a:gd name="connsiteX2" fmla="*/ 177986 w 2634123"/>
              <a:gd name="connsiteY2" fmla="*/ 470971 h 5898522"/>
              <a:gd name="connsiteX3" fmla="*/ 1017793 w 2634123"/>
              <a:gd name="connsiteY3" fmla="*/ 42746 h 5898522"/>
              <a:gd name="connsiteX4" fmla="*/ 2226402 w 2634123"/>
              <a:gd name="connsiteY4" fmla="*/ 174632 h 5898522"/>
              <a:gd name="connsiteX5" fmla="*/ 2509677 w 2634123"/>
              <a:gd name="connsiteY5" fmla="*/ 918403 h 5898522"/>
              <a:gd name="connsiteX6" fmla="*/ 1388843 w 2634123"/>
              <a:gd name="connsiteY6" fmla="*/ 5891917 h 5898522"/>
              <a:gd name="connsiteX7" fmla="*/ 880001 w 2634123"/>
              <a:gd name="connsiteY7" fmla="*/ 5897664 h 5898522"/>
              <a:gd name="connsiteX8" fmla="*/ 223577 w 2634123"/>
              <a:gd name="connsiteY8" fmla="*/ 5888280 h 5898522"/>
              <a:gd name="connsiteX0" fmla="*/ 223577 w 2634123"/>
              <a:gd name="connsiteY0" fmla="*/ 5902126 h 5902126"/>
              <a:gd name="connsiteX1" fmla="*/ 4984 w 2634123"/>
              <a:gd name="connsiteY1" fmla="*/ 3376440 h 5902126"/>
              <a:gd name="connsiteX2" fmla="*/ 177986 w 2634123"/>
              <a:gd name="connsiteY2" fmla="*/ 470971 h 5902126"/>
              <a:gd name="connsiteX3" fmla="*/ 1017793 w 2634123"/>
              <a:gd name="connsiteY3" fmla="*/ 42746 h 5902126"/>
              <a:gd name="connsiteX4" fmla="*/ 2226402 w 2634123"/>
              <a:gd name="connsiteY4" fmla="*/ 174632 h 5902126"/>
              <a:gd name="connsiteX5" fmla="*/ 2509677 w 2634123"/>
              <a:gd name="connsiteY5" fmla="*/ 918403 h 5902126"/>
              <a:gd name="connsiteX6" fmla="*/ 1388843 w 2634123"/>
              <a:gd name="connsiteY6" fmla="*/ 5891917 h 5902126"/>
              <a:gd name="connsiteX7" fmla="*/ 880001 w 2634123"/>
              <a:gd name="connsiteY7" fmla="*/ 5897664 h 5902126"/>
              <a:gd name="connsiteX8" fmla="*/ 223577 w 2634123"/>
              <a:gd name="connsiteY8" fmla="*/ 5902126 h 5902126"/>
              <a:gd name="connsiteX0" fmla="*/ 223577 w 2634123"/>
              <a:gd name="connsiteY0" fmla="*/ 5902126 h 5902279"/>
              <a:gd name="connsiteX1" fmla="*/ 4984 w 2634123"/>
              <a:gd name="connsiteY1" fmla="*/ 3376440 h 5902279"/>
              <a:gd name="connsiteX2" fmla="*/ 177986 w 2634123"/>
              <a:gd name="connsiteY2" fmla="*/ 470971 h 5902279"/>
              <a:gd name="connsiteX3" fmla="*/ 1017793 w 2634123"/>
              <a:gd name="connsiteY3" fmla="*/ 42746 h 5902279"/>
              <a:gd name="connsiteX4" fmla="*/ 2226402 w 2634123"/>
              <a:gd name="connsiteY4" fmla="*/ 174632 h 5902279"/>
              <a:gd name="connsiteX5" fmla="*/ 2509677 w 2634123"/>
              <a:gd name="connsiteY5" fmla="*/ 918403 h 5902279"/>
              <a:gd name="connsiteX6" fmla="*/ 1388843 w 2634123"/>
              <a:gd name="connsiteY6" fmla="*/ 5891917 h 5902279"/>
              <a:gd name="connsiteX7" fmla="*/ 796925 w 2634123"/>
              <a:gd name="connsiteY7" fmla="*/ 5902279 h 5902279"/>
              <a:gd name="connsiteX8" fmla="*/ 223577 w 2634123"/>
              <a:gd name="connsiteY8" fmla="*/ 5902126 h 5902279"/>
              <a:gd name="connsiteX0" fmla="*/ 223577 w 2634123"/>
              <a:gd name="connsiteY0" fmla="*/ 5902126 h 5902279"/>
              <a:gd name="connsiteX1" fmla="*/ 4984 w 2634123"/>
              <a:gd name="connsiteY1" fmla="*/ 3376440 h 5902279"/>
              <a:gd name="connsiteX2" fmla="*/ 177986 w 2634123"/>
              <a:gd name="connsiteY2" fmla="*/ 470971 h 5902279"/>
              <a:gd name="connsiteX3" fmla="*/ 1017793 w 2634123"/>
              <a:gd name="connsiteY3" fmla="*/ 42746 h 5902279"/>
              <a:gd name="connsiteX4" fmla="*/ 2226402 w 2634123"/>
              <a:gd name="connsiteY4" fmla="*/ 174632 h 5902279"/>
              <a:gd name="connsiteX5" fmla="*/ 2509677 w 2634123"/>
              <a:gd name="connsiteY5" fmla="*/ 918403 h 5902279"/>
              <a:gd name="connsiteX6" fmla="*/ 1273462 w 2634123"/>
              <a:gd name="connsiteY6" fmla="*/ 5758075 h 5902279"/>
              <a:gd name="connsiteX7" fmla="*/ 796925 w 2634123"/>
              <a:gd name="connsiteY7" fmla="*/ 5902279 h 5902279"/>
              <a:gd name="connsiteX8" fmla="*/ 223577 w 2634123"/>
              <a:gd name="connsiteY8" fmla="*/ 5902126 h 5902279"/>
              <a:gd name="connsiteX0" fmla="*/ 223577 w 2634123"/>
              <a:gd name="connsiteY0" fmla="*/ 5902126 h 5902279"/>
              <a:gd name="connsiteX1" fmla="*/ 4984 w 2634123"/>
              <a:gd name="connsiteY1" fmla="*/ 3376440 h 5902279"/>
              <a:gd name="connsiteX2" fmla="*/ 177986 w 2634123"/>
              <a:gd name="connsiteY2" fmla="*/ 470971 h 5902279"/>
              <a:gd name="connsiteX3" fmla="*/ 1017793 w 2634123"/>
              <a:gd name="connsiteY3" fmla="*/ 42746 h 5902279"/>
              <a:gd name="connsiteX4" fmla="*/ 2226402 w 2634123"/>
              <a:gd name="connsiteY4" fmla="*/ 174632 h 5902279"/>
              <a:gd name="connsiteX5" fmla="*/ 2509677 w 2634123"/>
              <a:gd name="connsiteY5" fmla="*/ 918403 h 5902279"/>
              <a:gd name="connsiteX6" fmla="*/ 1398073 w 2634123"/>
              <a:gd name="connsiteY6" fmla="*/ 5887302 h 5902279"/>
              <a:gd name="connsiteX7" fmla="*/ 796925 w 2634123"/>
              <a:gd name="connsiteY7" fmla="*/ 5902279 h 5902279"/>
              <a:gd name="connsiteX8" fmla="*/ 223577 w 2634123"/>
              <a:gd name="connsiteY8" fmla="*/ 5902126 h 5902279"/>
              <a:gd name="connsiteX0" fmla="*/ 325113 w 2634123"/>
              <a:gd name="connsiteY0" fmla="*/ 5745207 h 5902279"/>
              <a:gd name="connsiteX1" fmla="*/ 4984 w 2634123"/>
              <a:gd name="connsiteY1" fmla="*/ 3376440 h 5902279"/>
              <a:gd name="connsiteX2" fmla="*/ 177986 w 2634123"/>
              <a:gd name="connsiteY2" fmla="*/ 470971 h 5902279"/>
              <a:gd name="connsiteX3" fmla="*/ 1017793 w 2634123"/>
              <a:gd name="connsiteY3" fmla="*/ 42746 h 5902279"/>
              <a:gd name="connsiteX4" fmla="*/ 2226402 w 2634123"/>
              <a:gd name="connsiteY4" fmla="*/ 174632 h 5902279"/>
              <a:gd name="connsiteX5" fmla="*/ 2509677 w 2634123"/>
              <a:gd name="connsiteY5" fmla="*/ 918403 h 5902279"/>
              <a:gd name="connsiteX6" fmla="*/ 1398073 w 2634123"/>
              <a:gd name="connsiteY6" fmla="*/ 5887302 h 5902279"/>
              <a:gd name="connsiteX7" fmla="*/ 796925 w 2634123"/>
              <a:gd name="connsiteY7" fmla="*/ 5902279 h 5902279"/>
              <a:gd name="connsiteX8" fmla="*/ 325113 w 2634123"/>
              <a:gd name="connsiteY8" fmla="*/ 5745207 h 5902279"/>
              <a:gd name="connsiteX0" fmla="*/ 214347 w 2634123"/>
              <a:gd name="connsiteY0" fmla="*/ 5879049 h 5902279"/>
              <a:gd name="connsiteX1" fmla="*/ 4984 w 2634123"/>
              <a:gd name="connsiteY1" fmla="*/ 3376440 h 5902279"/>
              <a:gd name="connsiteX2" fmla="*/ 177986 w 2634123"/>
              <a:gd name="connsiteY2" fmla="*/ 470971 h 5902279"/>
              <a:gd name="connsiteX3" fmla="*/ 1017793 w 2634123"/>
              <a:gd name="connsiteY3" fmla="*/ 42746 h 5902279"/>
              <a:gd name="connsiteX4" fmla="*/ 2226402 w 2634123"/>
              <a:gd name="connsiteY4" fmla="*/ 174632 h 5902279"/>
              <a:gd name="connsiteX5" fmla="*/ 2509677 w 2634123"/>
              <a:gd name="connsiteY5" fmla="*/ 918403 h 5902279"/>
              <a:gd name="connsiteX6" fmla="*/ 1398073 w 2634123"/>
              <a:gd name="connsiteY6" fmla="*/ 5887302 h 5902279"/>
              <a:gd name="connsiteX7" fmla="*/ 796925 w 2634123"/>
              <a:gd name="connsiteY7" fmla="*/ 5902279 h 5902279"/>
              <a:gd name="connsiteX8" fmla="*/ 214347 w 2634123"/>
              <a:gd name="connsiteY8" fmla="*/ 5879049 h 5902279"/>
              <a:gd name="connsiteX0" fmla="*/ 214347 w 2634123"/>
              <a:gd name="connsiteY0" fmla="*/ 5879049 h 5887302"/>
              <a:gd name="connsiteX1" fmla="*/ 4984 w 2634123"/>
              <a:gd name="connsiteY1" fmla="*/ 3376440 h 5887302"/>
              <a:gd name="connsiteX2" fmla="*/ 177986 w 2634123"/>
              <a:gd name="connsiteY2" fmla="*/ 470971 h 5887302"/>
              <a:gd name="connsiteX3" fmla="*/ 1017793 w 2634123"/>
              <a:gd name="connsiteY3" fmla="*/ 42746 h 5887302"/>
              <a:gd name="connsiteX4" fmla="*/ 2226402 w 2634123"/>
              <a:gd name="connsiteY4" fmla="*/ 174632 h 5887302"/>
              <a:gd name="connsiteX5" fmla="*/ 2509677 w 2634123"/>
              <a:gd name="connsiteY5" fmla="*/ 918403 h 5887302"/>
              <a:gd name="connsiteX6" fmla="*/ 1398073 w 2634123"/>
              <a:gd name="connsiteY6" fmla="*/ 5887302 h 5887302"/>
              <a:gd name="connsiteX7" fmla="*/ 796925 w 2634123"/>
              <a:gd name="connsiteY7" fmla="*/ 5814589 h 5887302"/>
              <a:gd name="connsiteX8" fmla="*/ 214347 w 2634123"/>
              <a:gd name="connsiteY8" fmla="*/ 5879049 h 5887302"/>
              <a:gd name="connsiteX0" fmla="*/ 214347 w 2634123"/>
              <a:gd name="connsiteY0" fmla="*/ 5879049 h 5902280"/>
              <a:gd name="connsiteX1" fmla="*/ 4984 w 2634123"/>
              <a:gd name="connsiteY1" fmla="*/ 3376440 h 5902280"/>
              <a:gd name="connsiteX2" fmla="*/ 177986 w 2634123"/>
              <a:gd name="connsiteY2" fmla="*/ 470971 h 5902280"/>
              <a:gd name="connsiteX3" fmla="*/ 1017793 w 2634123"/>
              <a:gd name="connsiteY3" fmla="*/ 42746 h 5902280"/>
              <a:gd name="connsiteX4" fmla="*/ 2226402 w 2634123"/>
              <a:gd name="connsiteY4" fmla="*/ 174632 h 5902280"/>
              <a:gd name="connsiteX5" fmla="*/ 2509677 w 2634123"/>
              <a:gd name="connsiteY5" fmla="*/ 918403 h 5902280"/>
              <a:gd name="connsiteX6" fmla="*/ 1398073 w 2634123"/>
              <a:gd name="connsiteY6" fmla="*/ 5887302 h 5902280"/>
              <a:gd name="connsiteX7" fmla="*/ 792310 w 2634123"/>
              <a:gd name="connsiteY7" fmla="*/ 5902280 h 5902280"/>
              <a:gd name="connsiteX8" fmla="*/ 214347 w 2634123"/>
              <a:gd name="connsiteY8" fmla="*/ 5879049 h 5902280"/>
              <a:gd name="connsiteX0" fmla="*/ 218962 w 2634123"/>
              <a:gd name="connsiteY0" fmla="*/ 5906741 h 5906741"/>
              <a:gd name="connsiteX1" fmla="*/ 4984 w 2634123"/>
              <a:gd name="connsiteY1" fmla="*/ 3376440 h 5906741"/>
              <a:gd name="connsiteX2" fmla="*/ 177986 w 2634123"/>
              <a:gd name="connsiteY2" fmla="*/ 470971 h 5906741"/>
              <a:gd name="connsiteX3" fmla="*/ 1017793 w 2634123"/>
              <a:gd name="connsiteY3" fmla="*/ 42746 h 5906741"/>
              <a:gd name="connsiteX4" fmla="*/ 2226402 w 2634123"/>
              <a:gd name="connsiteY4" fmla="*/ 174632 h 5906741"/>
              <a:gd name="connsiteX5" fmla="*/ 2509677 w 2634123"/>
              <a:gd name="connsiteY5" fmla="*/ 918403 h 5906741"/>
              <a:gd name="connsiteX6" fmla="*/ 1398073 w 2634123"/>
              <a:gd name="connsiteY6" fmla="*/ 5887302 h 5906741"/>
              <a:gd name="connsiteX7" fmla="*/ 792310 w 2634123"/>
              <a:gd name="connsiteY7" fmla="*/ 5902280 h 5906741"/>
              <a:gd name="connsiteX8" fmla="*/ 218962 w 2634123"/>
              <a:gd name="connsiteY8" fmla="*/ 5906741 h 5906741"/>
              <a:gd name="connsiteX0" fmla="*/ 218962 w 2634123"/>
              <a:gd name="connsiteY0" fmla="*/ 5906741 h 5906741"/>
              <a:gd name="connsiteX1" fmla="*/ 4984 w 2634123"/>
              <a:gd name="connsiteY1" fmla="*/ 3376440 h 5906741"/>
              <a:gd name="connsiteX2" fmla="*/ 177986 w 2634123"/>
              <a:gd name="connsiteY2" fmla="*/ 470971 h 5906741"/>
              <a:gd name="connsiteX3" fmla="*/ 1017793 w 2634123"/>
              <a:gd name="connsiteY3" fmla="*/ 42746 h 5906741"/>
              <a:gd name="connsiteX4" fmla="*/ 2226402 w 2634123"/>
              <a:gd name="connsiteY4" fmla="*/ 174632 h 5906741"/>
              <a:gd name="connsiteX5" fmla="*/ 2509677 w 2634123"/>
              <a:gd name="connsiteY5" fmla="*/ 918403 h 5906741"/>
              <a:gd name="connsiteX6" fmla="*/ 1398073 w 2634123"/>
              <a:gd name="connsiteY6" fmla="*/ 5905763 h 5906741"/>
              <a:gd name="connsiteX7" fmla="*/ 792310 w 2634123"/>
              <a:gd name="connsiteY7" fmla="*/ 5902280 h 5906741"/>
              <a:gd name="connsiteX8" fmla="*/ 218962 w 2634123"/>
              <a:gd name="connsiteY8" fmla="*/ 5906741 h 5906741"/>
              <a:gd name="connsiteX0" fmla="*/ 218962 w 3659608"/>
              <a:gd name="connsiteY0" fmla="*/ 5919875 h 5919875"/>
              <a:gd name="connsiteX1" fmla="*/ 4984 w 3659608"/>
              <a:gd name="connsiteY1" fmla="*/ 3389574 h 5919875"/>
              <a:gd name="connsiteX2" fmla="*/ 177986 w 3659608"/>
              <a:gd name="connsiteY2" fmla="*/ 484105 h 5919875"/>
              <a:gd name="connsiteX3" fmla="*/ 1017793 w 3659608"/>
              <a:gd name="connsiteY3" fmla="*/ 55880 h 5919875"/>
              <a:gd name="connsiteX4" fmla="*/ 2226402 w 3659608"/>
              <a:gd name="connsiteY4" fmla="*/ 187766 h 5919875"/>
              <a:gd name="connsiteX5" fmla="*/ 3610239 w 3659608"/>
              <a:gd name="connsiteY5" fmla="*/ 2208189 h 5919875"/>
              <a:gd name="connsiteX6" fmla="*/ 1398073 w 3659608"/>
              <a:gd name="connsiteY6" fmla="*/ 5918897 h 5919875"/>
              <a:gd name="connsiteX7" fmla="*/ 792310 w 3659608"/>
              <a:gd name="connsiteY7" fmla="*/ 5915414 h 5919875"/>
              <a:gd name="connsiteX8" fmla="*/ 218962 w 3659608"/>
              <a:gd name="connsiteY8" fmla="*/ 5919875 h 5919875"/>
              <a:gd name="connsiteX0" fmla="*/ 218962 w 3939148"/>
              <a:gd name="connsiteY0" fmla="*/ 5946390 h 5946390"/>
              <a:gd name="connsiteX1" fmla="*/ 4984 w 3939148"/>
              <a:gd name="connsiteY1" fmla="*/ 3416089 h 5946390"/>
              <a:gd name="connsiteX2" fmla="*/ 177986 w 3939148"/>
              <a:gd name="connsiteY2" fmla="*/ 510620 h 5946390"/>
              <a:gd name="connsiteX3" fmla="*/ 1017793 w 3939148"/>
              <a:gd name="connsiteY3" fmla="*/ 82395 h 5946390"/>
              <a:gd name="connsiteX4" fmla="*/ 3690150 w 3939148"/>
              <a:gd name="connsiteY4" fmla="*/ 1446911 h 5946390"/>
              <a:gd name="connsiteX5" fmla="*/ 3610239 w 3939148"/>
              <a:gd name="connsiteY5" fmla="*/ 2234704 h 5946390"/>
              <a:gd name="connsiteX6" fmla="*/ 1398073 w 3939148"/>
              <a:gd name="connsiteY6" fmla="*/ 5945412 h 5946390"/>
              <a:gd name="connsiteX7" fmla="*/ 792310 w 3939148"/>
              <a:gd name="connsiteY7" fmla="*/ 5941929 h 5946390"/>
              <a:gd name="connsiteX8" fmla="*/ 218962 w 3939148"/>
              <a:gd name="connsiteY8" fmla="*/ 5946390 h 5946390"/>
              <a:gd name="connsiteX0" fmla="*/ 218962 w 3830078"/>
              <a:gd name="connsiteY0" fmla="*/ 5786310 h 5786310"/>
              <a:gd name="connsiteX1" fmla="*/ 4984 w 3830078"/>
              <a:gd name="connsiteY1" fmla="*/ 3256009 h 5786310"/>
              <a:gd name="connsiteX2" fmla="*/ 177986 w 3830078"/>
              <a:gd name="connsiteY2" fmla="*/ 350540 h 5786310"/>
              <a:gd name="connsiteX3" fmla="*/ 2613607 w 3830078"/>
              <a:gd name="connsiteY3" fmla="*/ 186450 h 5786310"/>
              <a:gd name="connsiteX4" fmla="*/ 3690150 w 3830078"/>
              <a:gd name="connsiteY4" fmla="*/ 1286831 h 5786310"/>
              <a:gd name="connsiteX5" fmla="*/ 3610239 w 3830078"/>
              <a:gd name="connsiteY5" fmla="*/ 2074624 h 5786310"/>
              <a:gd name="connsiteX6" fmla="*/ 1398073 w 3830078"/>
              <a:gd name="connsiteY6" fmla="*/ 5785332 h 5786310"/>
              <a:gd name="connsiteX7" fmla="*/ 792310 w 3830078"/>
              <a:gd name="connsiteY7" fmla="*/ 5781849 h 5786310"/>
              <a:gd name="connsiteX8" fmla="*/ 218962 w 3830078"/>
              <a:gd name="connsiteY8" fmla="*/ 5786310 h 5786310"/>
              <a:gd name="connsiteX0" fmla="*/ 214265 w 3825381"/>
              <a:gd name="connsiteY0" fmla="*/ 5834556 h 5834556"/>
              <a:gd name="connsiteX1" fmla="*/ 287 w 3825381"/>
              <a:gd name="connsiteY1" fmla="*/ 3304255 h 5834556"/>
              <a:gd name="connsiteX2" fmla="*/ 1703069 w 3825381"/>
              <a:gd name="connsiteY2" fmla="*/ 321748 h 5834556"/>
              <a:gd name="connsiteX3" fmla="*/ 2608910 w 3825381"/>
              <a:gd name="connsiteY3" fmla="*/ 234696 h 5834556"/>
              <a:gd name="connsiteX4" fmla="*/ 3685453 w 3825381"/>
              <a:gd name="connsiteY4" fmla="*/ 1335077 h 5834556"/>
              <a:gd name="connsiteX5" fmla="*/ 3605542 w 3825381"/>
              <a:gd name="connsiteY5" fmla="*/ 2122870 h 5834556"/>
              <a:gd name="connsiteX6" fmla="*/ 1393376 w 3825381"/>
              <a:gd name="connsiteY6" fmla="*/ 5833578 h 5834556"/>
              <a:gd name="connsiteX7" fmla="*/ 787613 w 3825381"/>
              <a:gd name="connsiteY7" fmla="*/ 5830095 h 5834556"/>
              <a:gd name="connsiteX8" fmla="*/ 214265 w 3825381"/>
              <a:gd name="connsiteY8" fmla="*/ 5834556 h 5834556"/>
              <a:gd name="connsiteX0" fmla="*/ 665431 w 4276547"/>
              <a:gd name="connsiteY0" fmla="*/ 5834556 h 5834556"/>
              <a:gd name="connsiteX1" fmla="*/ 223 w 4276547"/>
              <a:gd name="connsiteY1" fmla="*/ 2676935 h 5834556"/>
              <a:gd name="connsiteX2" fmla="*/ 2154235 w 4276547"/>
              <a:gd name="connsiteY2" fmla="*/ 321748 h 5834556"/>
              <a:gd name="connsiteX3" fmla="*/ 3060076 w 4276547"/>
              <a:gd name="connsiteY3" fmla="*/ 234696 h 5834556"/>
              <a:gd name="connsiteX4" fmla="*/ 4136619 w 4276547"/>
              <a:gd name="connsiteY4" fmla="*/ 1335077 h 5834556"/>
              <a:gd name="connsiteX5" fmla="*/ 4056708 w 4276547"/>
              <a:gd name="connsiteY5" fmla="*/ 2122870 h 5834556"/>
              <a:gd name="connsiteX6" fmla="*/ 1844542 w 4276547"/>
              <a:gd name="connsiteY6" fmla="*/ 5833578 h 5834556"/>
              <a:gd name="connsiteX7" fmla="*/ 1238779 w 4276547"/>
              <a:gd name="connsiteY7" fmla="*/ 5830095 h 5834556"/>
              <a:gd name="connsiteX8" fmla="*/ 665431 w 4276547"/>
              <a:gd name="connsiteY8" fmla="*/ 5834556 h 5834556"/>
              <a:gd name="connsiteX0" fmla="*/ 128113 w 4300515"/>
              <a:gd name="connsiteY0" fmla="*/ 3677454 h 5833578"/>
              <a:gd name="connsiteX1" fmla="*/ 24191 w 4300515"/>
              <a:gd name="connsiteY1" fmla="*/ 2676935 h 5833578"/>
              <a:gd name="connsiteX2" fmla="*/ 2178203 w 4300515"/>
              <a:gd name="connsiteY2" fmla="*/ 321748 h 5833578"/>
              <a:gd name="connsiteX3" fmla="*/ 3084044 w 4300515"/>
              <a:gd name="connsiteY3" fmla="*/ 234696 h 5833578"/>
              <a:gd name="connsiteX4" fmla="*/ 4160587 w 4300515"/>
              <a:gd name="connsiteY4" fmla="*/ 1335077 h 5833578"/>
              <a:gd name="connsiteX5" fmla="*/ 4080676 w 4300515"/>
              <a:gd name="connsiteY5" fmla="*/ 2122870 h 5833578"/>
              <a:gd name="connsiteX6" fmla="*/ 1868510 w 4300515"/>
              <a:gd name="connsiteY6" fmla="*/ 5833578 h 5833578"/>
              <a:gd name="connsiteX7" fmla="*/ 1262747 w 4300515"/>
              <a:gd name="connsiteY7" fmla="*/ 5830095 h 5833578"/>
              <a:gd name="connsiteX8" fmla="*/ 128113 w 4300515"/>
              <a:gd name="connsiteY8" fmla="*/ 3677454 h 5833578"/>
              <a:gd name="connsiteX0" fmla="*/ 128113 w 4300515"/>
              <a:gd name="connsiteY0" fmla="*/ 3677454 h 5833578"/>
              <a:gd name="connsiteX1" fmla="*/ 24191 w 4300515"/>
              <a:gd name="connsiteY1" fmla="*/ 2676935 h 5833578"/>
              <a:gd name="connsiteX2" fmla="*/ 2178203 w 4300515"/>
              <a:gd name="connsiteY2" fmla="*/ 321748 h 5833578"/>
              <a:gd name="connsiteX3" fmla="*/ 3084044 w 4300515"/>
              <a:gd name="connsiteY3" fmla="*/ 234696 h 5833578"/>
              <a:gd name="connsiteX4" fmla="*/ 4160587 w 4300515"/>
              <a:gd name="connsiteY4" fmla="*/ 1335077 h 5833578"/>
              <a:gd name="connsiteX5" fmla="*/ 4080676 w 4300515"/>
              <a:gd name="connsiteY5" fmla="*/ 2122870 h 5833578"/>
              <a:gd name="connsiteX6" fmla="*/ 1868510 w 4300515"/>
              <a:gd name="connsiteY6" fmla="*/ 5833578 h 5833578"/>
              <a:gd name="connsiteX7" fmla="*/ 128113 w 4300515"/>
              <a:gd name="connsiteY7" fmla="*/ 3677454 h 5833578"/>
              <a:gd name="connsiteX0" fmla="*/ 1844543 w 4276548"/>
              <a:gd name="connsiteY0" fmla="*/ 5833578 h 5833578"/>
              <a:gd name="connsiteX1" fmla="*/ 224 w 4276548"/>
              <a:gd name="connsiteY1" fmla="*/ 2676935 h 5833578"/>
              <a:gd name="connsiteX2" fmla="*/ 2154236 w 4276548"/>
              <a:gd name="connsiteY2" fmla="*/ 321748 h 5833578"/>
              <a:gd name="connsiteX3" fmla="*/ 3060077 w 4276548"/>
              <a:gd name="connsiteY3" fmla="*/ 234696 h 5833578"/>
              <a:gd name="connsiteX4" fmla="*/ 4136620 w 4276548"/>
              <a:gd name="connsiteY4" fmla="*/ 1335077 h 5833578"/>
              <a:gd name="connsiteX5" fmla="*/ 4056709 w 4276548"/>
              <a:gd name="connsiteY5" fmla="*/ 2122870 h 5833578"/>
              <a:gd name="connsiteX6" fmla="*/ 1844543 w 4276548"/>
              <a:gd name="connsiteY6" fmla="*/ 5833578 h 5833578"/>
              <a:gd name="connsiteX0" fmla="*/ 0 w 4357988"/>
              <a:gd name="connsiteY0" fmla="*/ 5173240 h 5173240"/>
              <a:gd name="connsiteX1" fmla="*/ 81664 w 4357988"/>
              <a:gd name="connsiteY1" fmla="*/ 2676935 h 5173240"/>
              <a:gd name="connsiteX2" fmla="*/ 2235676 w 4357988"/>
              <a:gd name="connsiteY2" fmla="*/ 321748 h 5173240"/>
              <a:gd name="connsiteX3" fmla="*/ 3141517 w 4357988"/>
              <a:gd name="connsiteY3" fmla="*/ 234696 h 5173240"/>
              <a:gd name="connsiteX4" fmla="*/ 4218060 w 4357988"/>
              <a:gd name="connsiteY4" fmla="*/ 1335077 h 5173240"/>
              <a:gd name="connsiteX5" fmla="*/ 4138149 w 4357988"/>
              <a:gd name="connsiteY5" fmla="*/ 2122870 h 5173240"/>
              <a:gd name="connsiteX6" fmla="*/ 0 w 4357988"/>
              <a:gd name="connsiteY6" fmla="*/ 5173240 h 5173240"/>
              <a:gd name="connsiteX0" fmla="*/ 546 w 4358534"/>
              <a:gd name="connsiteY0" fmla="*/ 5173240 h 5173240"/>
              <a:gd name="connsiteX1" fmla="*/ 82210 w 4358534"/>
              <a:gd name="connsiteY1" fmla="*/ 2676935 h 5173240"/>
              <a:gd name="connsiteX2" fmla="*/ 2236222 w 4358534"/>
              <a:gd name="connsiteY2" fmla="*/ 321748 h 5173240"/>
              <a:gd name="connsiteX3" fmla="*/ 3142063 w 4358534"/>
              <a:gd name="connsiteY3" fmla="*/ 234696 h 5173240"/>
              <a:gd name="connsiteX4" fmla="*/ 4218606 w 4358534"/>
              <a:gd name="connsiteY4" fmla="*/ 1335077 h 5173240"/>
              <a:gd name="connsiteX5" fmla="*/ 4138695 w 4358534"/>
              <a:gd name="connsiteY5" fmla="*/ 2122870 h 5173240"/>
              <a:gd name="connsiteX6" fmla="*/ 546 w 4358534"/>
              <a:gd name="connsiteY6" fmla="*/ 5173240 h 5173240"/>
              <a:gd name="connsiteX0" fmla="*/ 546 w 4358534"/>
              <a:gd name="connsiteY0" fmla="*/ 5173240 h 5173240"/>
              <a:gd name="connsiteX1" fmla="*/ 82210 w 4358534"/>
              <a:gd name="connsiteY1" fmla="*/ 2676935 h 5173240"/>
              <a:gd name="connsiteX2" fmla="*/ 2236222 w 4358534"/>
              <a:gd name="connsiteY2" fmla="*/ 321748 h 5173240"/>
              <a:gd name="connsiteX3" fmla="*/ 3142063 w 4358534"/>
              <a:gd name="connsiteY3" fmla="*/ 234696 h 5173240"/>
              <a:gd name="connsiteX4" fmla="*/ 4218606 w 4358534"/>
              <a:gd name="connsiteY4" fmla="*/ 1335077 h 5173240"/>
              <a:gd name="connsiteX5" fmla="*/ 4138695 w 4358534"/>
              <a:gd name="connsiteY5" fmla="*/ 2122870 h 5173240"/>
              <a:gd name="connsiteX6" fmla="*/ 546 w 4358534"/>
              <a:gd name="connsiteY6" fmla="*/ 5173240 h 5173240"/>
              <a:gd name="connsiteX0" fmla="*/ 23786 w 4286814"/>
              <a:gd name="connsiteY0" fmla="*/ 4789601 h 4789601"/>
              <a:gd name="connsiteX1" fmla="*/ 10490 w 4286814"/>
              <a:gd name="connsiteY1" fmla="*/ 2676935 h 4789601"/>
              <a:gd name="connsiteX2" fmla="*/ 2164502 w 4286814"/>
              <a:gd name="connsiteY2" fmla="*/ 321748 h 4789601"/>
              <a:gd name="connsiteX3" fmla="*/ 3070343 w 4286814"/>
              <a:gd name="connsiteY3" fmla="*/ 234696 h 4789601"/>
              <a:gd name="connsiteX4" fmla="*/ 4146886 w 4286814"/>
              <a:gd name="connsiteY4" fmla="*/ 1335077 h 4789601"/>
              <a:gd name="connsiteX5" fmla="*/ 4066975 w 4286814"/>
              <a:gd name="connsiteY5" fmla="*/ 2122870 h 4789601"/>
              <a:gd name="connsiteX6" fmla="*/ 23786 w 4286814"/>
              <a:gd name="connsiteY6" fmla="*/ 4789601 h 4789601"/>
              <a:gd name="connsiteX0" fmla="*/ 490 w 4366074"/>
              <a:gd name="connsiteY0" fmla="*/ 5123861 h 5123861"/>
              <a:gd name="connsiteX1" fmla="*/ 89750 w 4366074"/>
              <a:gd name="connsiteY1" fmla="*/ 2676935 h 5123861"/>
              <a:gd name="connsiteX2" fmla="*/ 2243762 w 4366074"/>
              <a:gd name="connsiteY2" fmla="*/ 321748 h 5123861"/>
              <a:gd name="connsiteX3" fmla="*/ 3149603 w 4366074"/>
              <a:gd name="connsiteY3" fmla="*/ 234696 h 5123861"/>
              <a:gd name="connsiteX4" fmla="*/ 4226146 w 4366074"/>
              <a:gd name="connsiteY4" fmla="*/ 1335077 h 5123861"/>
              <a:gd name="connsiteX5" fmla="*/ 4146235 w 4366074"/>
              <a:gd name="connsiteY5" fmla="*/ 2122870 h 5123861"/>
              <a:gd name="connsiteX6" fmla="*/ 490 w 4366074"/>
              <a:gd name="connsiteY6" fmla="*/ 5123861 h 5123861"/>
              <a:gd name="connsiteX0" fmla="*/ 490 w 4366074"/>
              <a:gd name="connsiteY0" fmla="*/ 5123861 h 5123861"/>
              <a:gd name="connsiteX1" fmla="*/ 89750 w 4366074"/>
              <a:gd name="connsiteY1" fmla="*/ 2676935 h 5123861"/>
              <a:gd name="connsiteX2" fmla="*/ 2243762 w 4366074"/>
              <a:gd name="connsiteY2" fmla="*/ 321748 h 5123861"/>
              <a:gd name="connsiteX3" fmla="*/ 3149603 w 4366074"/>
              <a:gd name="connsiteY3" fmla="*/ 234696 h 5123861"/>
              <a:gd name="connsiteX4" fmla="*/ 4226146 w 4366074"/>
              <a:gd name="connsiteY4" fmla="*/ 1335077 h 5123861"/>
              <a:gd name="connsiteX5" fmla="*/ 4146235 w 4366074"/>
              <a:gd name="connsiteY5" fmla="*/ 2122870 h 5123861"/>
              <a:gd name="connsiteX6" fmla="*/ 490 w 4366074"/>
              <a:gd name="connsiteY6" fmla="*/ 5123861 h 5123861"/>
              <a:gd name="connsiteX0" fmla="*/ 490 w 4347945"/>
              <a:gd name="connsiteY0" fmla="*/ 5123861 h 5123861"/>
              <a:gd name="connsiteX1" fmla="*/ 89750 w 4347945"/>
              <a:gd name="connsiteY1" fmla="*/ 2676935 h 5123861"/>
              <a:gd name="connsiteX2" fmla="*/ 2243762 w 4347945"/>
              <a:gd name="connsiteY2" fmla="*/ 321748 h 5123861"/>
              <a:gd name="connsiteX3" fmla="*/ 3149603 w 4347945"/>
              <a:gd name="connsiteY3" fmla="*/ 234696 h 5123861"/>
              <a:gd name="connsiteX4" fmla="*/ 4226146 w 4347945"/>
              <a:gd name="connsiteY4" fmla="*/ 1335077 h 5123861"/>
              <a:gd name="connsiteX5" fmla="*/ 4112050 w 4347945"/>
              <a:gd name="connsiteY5" fmla="*/ 2084886 h 5123861"/>
              <a:gd name="connsiteX6" fmla="*/ 490 w 4347945"/>
              <a:gd name="connsiteY6" fmla="*/ 5123861 h 5123861"/>
              <a:gd name="connsiteX0" fmla="*/ 490 w 4355804"/>
              <a:gd name="connsiteY0" fmla="*/ 5123861 h 5123861"/>
              <a:gd name="connsiteX1" fmla="*/ 89750 w 4355804"/>
              <a:gd name="connsiteY1" fmla="*/ 2676935 h 5123861"/>
              <a:gd name="connsiteX2" fmla="*/ 2243762 w 4355804"/>
              <a:gd name="connsiteY2" fmla="*/ 321748 h 5123861"/>
              <a:gd name="connsiteX3" fmla="*/ 3149603 w 4355804"/>
              <a:gd name="connsiteY3" fmla="*/ 234696 h 5123861"/>
              <a:gd name="connsiteX4" fmla="*/ 4226146 w 4355804"/>
              <a:gd name="connsiteY4" fmla="*/ 1335077 h 5123861"/>
              <a:gd name="connsiteX5" fmla="*/ 4127244 w 4355804"/>
              <a:gd name="connsiteY5" fmla="*/ 2153257 h 5123861"/>
              <a:gd name="connsiteX6" fmla="*/ 490 w 4355804"/>
              <a:gd name="connsiteY6" fmla="*/ 5123861 h 5123861"/>
              <a:gd name="connsiteX0" fmla="*/ 490 w 4355804"/>
              <a:gd name="connsiteY0" fmla="*/ 5123861 h 5123861"/>
              <a:gd name="connsiteX1" fmla="*/ 89750 w 4355804"/>
              <a:gd name="connsiteY1" fmla="*/ 2676935 h 5123861"/>
              <a:gd name="connsiteX2" fmla="*/ 2243762 w 4355804"/>
              <a:gd name="connsiteY2" fmla="*/ 321748 h 5123861"/>
              <a:gd name="connsiteX3" fmla="*/ 3149603 w 4355804"/>
              <a:gd name="connsiteY3" fmla="*/ 234696 h 5123861"/>
              <a:gd name="connsiteX4" fmla="*/ 4226146 w 4355804"/>
              <a:gd name="connsiteY4" fmla="*/ 1335077 h 5123861"/>
              <a:gd name="connsiteX5" fmla="*/ 4127244 w 4355804"/>
              <a:gd name="connsiteY5" fmla="*/ 2153257 h 5123861"/>
              <a:gd name="connsiteX6" fmla="*/ 490 w 4355804"/>
              <a:gd name="connsiteY6" fmla="*/ 5123861 h 5123861"/>
              <a:gd name="connsiteX0" fmla="*/ 490 w 4419765"/>
              <a:gd name="connsiteY0" fmla="*/ 5123861 h 5123861"/>
              <a:gd name="connsiteX1" fmla="*/ 89750 w 4419765"/>
              <a:gd name="connsiteY1" fmla="*/ 2676935 h 5123861"/>
              <a:gd name="connsiteX2" fmla="*/ 2243762 w 4419765"/>
              <a:gd name="connsiteY2" fmla="*/ 321748 h 5123861"/>
              <a:gd name="connsiteX3" fmla="*/ 3149603 w 4419765"/>
              <a:gd name="connsiteY3" fmla="*/ 234696 h 5123861"/>
              <a:gd name="connsiteX4" fmla="*/ 4226146 w 4419765"/>
              <a:gd name="connsiteY4" fmla="*/ 1335077 h 5123861"/>
              <a:gd name="connsiteX5" fmla="*/ 4127244 w 4419765"/>
              <a:gd name="connsiteY5" fmla="*/ 2153257 h 5123861"/>
              <a:gd name="connsiteX6" fmla="*/ 490 w 4419765"/>
              <a:gd name="connsiteY6" fmla="*/ 5123861 h 5123861"/>
              <a:gd name="connsiteX0" fmla="*/ 490 w 4513880"/>
              <a:gd name="connsiteY0" fmla="*/ 5123861 h 5123861"/>
              <a:gd name="connsiteX1" fmla="*/ 89750 w 4513880"/>
              <a:gd name="connsiteY1" fmla="*/ 2676935 h 5123861"/>
              <a:gd name="connsiteX2" fmla="*/ 2243762 w 4513880"/>
              <a:gd name="connsiteY2" fmla="*/ 321748 h 5123861"/>
              <a:gd name="connsiteX3" fmla="*/ 3149603 w 4513880"/>
              <a:gd name="connsiteY3" fmla="*/ 234696 h 5123861"/>
              <a:gd name="connsiteX4" fmla="*/ 4226146 w 4513880"/>
              <a:gd name="connsiteY4" fmla="*/ 1335077 h 5123861"/>
              <a:gd name="connsiteX5" fmla="*/ 4127244 w 4513880"/>
              <a:gd name="connsiteY5" fmla="*/ 2153257 h 5123861"/>
              <a:gd name="connsiteX6" fmla="*/ 490 w 4513880"/>
              <a:gd name="connsiteY6" fmla="*/ 5123861 h 5123861"/>
              <a:gd name="connsiteX0" fmla="*/ 490 w 4441585"/>
              <a:gd name="connsiteY0" fmla="*/ 5151463 h 5151463"/>
              <a:gd name="connsiteX1" fmla="*/ 89750 w 4441585"/>
              <a:gd name="connsiteY1" fmla="*/ 2704537 h 5151463"/>
              <a:gd name="connsiteX2" fmla="*/ 2243762 w 4441585"/>
              <a:gd name="connsiteY2" fmla="*/ 349350 h 5151463"/>
              <a:gd name="connsiteX3" fmla="*/ 3521845 w 4441585"/>
              <a:gd name="connsiteY3" fmla="*/ 197726 h 5151463"/>
              <a:gd name="connsiteX4" fmla="*/ 4226146 w 4441585"/>
              <a:gd name="connsiteY4" fmla="*/ 1362679 h 5151463"/>
              <a:gd name="connsiteX5" fmla="*/ 4127244 w 4441585"/>
              <a:gd name="connsiteY5" fmla="*/ 2180859 h 5151463"/>
              <a:gd name="connsiteX6" fmla="*/ 490 w 4441585"/>
              <a:gd name="connsiteY6" fmla="*/ 5151463 h 5151463"/>
              <a:gd name="connsiteX0" fmla="*/ 490 w 4462360"/>
              <a:gd name="connsiteY0" fmla="*/ 5033322 h 5033322"/>
              <a:gd name="connsiteX1" fmla="*/ 89750 w 4462360"/>
              <a:gd name="connsiteY1" fmla="*/ 2586396 h 5033322"/>
              <a:gd name="connsiteX2" fmla="*/ 2243762 w 4462360"/>
              <a:gd name="connsiteY2" fmla="*/ 231209 h 5033322"/>
              <a:gd name="connsiteX3" fmla="*/ 3119215 w 4462360"/>
              <a:gd name="connsiteY3" fmla="*/ 448030 h 5033322"/>
              <a:gd name="connsiteX4" fmla="*/ 4226146 w 4462360"/>
              <a:gd name="connsiteY4" fmla="*/ 1244538 h 5033322"/>
              <a:gd name="connsiteX5" fmla="*/ 4127244 w 4462360"/>
              <a:gd name="connsiteY5" fmla="*/ 2062718 h 5033322"/>
              <a:gd name="connsiteX6" fmla="*/ 490 w 4462360"/>
              <a:gd name="connsiteY6" fmla="*/ 5033322 h 5033322"/>
              <a:gd name="connsiteX0" fmla="*/ 490 w 4452969"/>
              <a:gd name="connsiteY0" fmla="*/ 5094539 h 5094539"/>
              <a:gd name="connsiteX1" fmla="*/ 89750 w 4452969"/>
              <a:gd name="connsiteY1" fmla="*/ 2647613 h 5094539"/>
              <a:gd name="connsiteX2" fmla="*/ 2243762 w 4452969"/>
              <a:gd name="connsiteY2" fmla="*/ 292426 h 5094539"/>
              <a:gd name="connsiteX3" fmla="*/ 3297740 w 4452969"/>
              <a:gd name="connsiteY3" fmla="*/ 285141 h 5094539"/>
              <a:gd name="connsiteX4" fmla="*/ 4226146 w 4452969"/>
              <a:gd name="connsiteY4" fmla="*/ 1305755 h 5094539"/>
              <a:gd name="connsiteX5" fmla="*/ 4127244 w 4452969"/>
              <a:gd name="connsiteY5" fmla="*/ 2123935 h 5094539"/>
              <a:gd name="connsiteX6" fmla="*/ 490 w 4452969"/>
              <a:gd name="connsiteY6" fmla="*/ 5094539 h 5094539"/>
              <a:gd name="connsiteX0" fmla="*/ 490 w 4452969"/>
              <a:gd name="connsiteY0" fmla="*/ 5123793 h 5123793"/>
              <a:gd name="connsiteX1" fmla="*/ 89750 w 4452969"/>
              <a:gd name="connsiteY1" fmla="*/ 2676867 h 5123793"/>
              <a:gd name="connsiteX2" fmla="*/ 2243762 w 4452969"/>
              <a:gd name="connsiteY2" fmla="*/ 321680 h 5123793"/>
              <a:gd name="connsiteX3" fmla="*/ 3297740 w 4452969"/>
              <a:gd name="connsiteY3" fmla="*/ 314395 h 5123793"/>
              <a:gd name="connsiteX4" fmla="*/ 4226146 w 4452969"/>
              <a:gd name="connsiteY4" fmla="*/ 1335009 h 5123793"/>
              <a:gd name="connsiteX5" fmla="*/ 4127244 w 4452969"/>
              <a:gd name="connsiteY5" fmla="*/ 2153189 h 5123793"/>
              <a:gd name="connsiteX6" fmla="*/ 490 w 4452969"/>
              <a:gd name="connsiteY6" fmla="*/ 5123793 h 5123793"/>
              <a:gd name="connsiteX0" fmla="*/ 490 w 4483510"/>
              <a:gd name="connsiteY0" fmla="*/ 5123793 h 5123793"/>
              <a:gd name="connsiteX1" fmla="*/ 89750 w 4483510"/>
              <a:gd name="connsiteY1" fmla="*/ 2676867 h 5123793"/>
              <a:gd name="connsiteX2" fmla="*/ 2243762 w 4483510"/>
              <a:gd name="connsiteY2" fmla="*/ 321680 h 5123793"/>
              <a:gd name="connsiteX3" fmla="*/ 3297740 w 4483510"/>
              <a:gd name="connsiteY3" fmla="*/ 314395 h 5123793"/>
              <a:gd name="connsiteX4" fmla="*/ 4226146 w 4483510"/>
              <a:gd name="connsiteY4" fmla="*/ 1335009 h 5123793"/>
              <a:gd name="connsiteX5" fmla="*/ 4127244 w 4483510"/>
              <a:gd name="connsiteY5" fmla="*/ 2153189 h 5123793"/>
              <a:gd name="connsiteX6" fmla="*/ 490 w 4483510"/>
              <a:gd name="connsiteY6" fmla="*/ 5123793 h 5123793"/>
              <a:gd name="connsiteX0" fmla="*/ 490 w 4500598"/>
              <a:gd name="connsiteY0" fmla="*/ 5123793 h 5123793"/>
              <a:gd name="connsiteX1" fmla="*/ 89750 w 4500598"/>
              <a:gd name="connsiteY1" fmla="*/ 2676867 h 5123793"/>
              <a:gd name="connsiteX2" fmla="*/ 2243762 w 4500598"/>
              <a:gd name="connsiteY2" fmla="*/ 321680 h 5123793"/>
              <a:gd name="connsiteX3" fmla="*/ 3297740 w 4500598"/>
              <a:gd name="connsiteY3" fmla="*/ 314395 h 5123793"/>
              <a:gd name="connsiteX4" fmla="*/ 4226146 w 4500598"/>
              <a:gd name="connsiteY4" fmla="*/ 1335009 h 5123793"/>
              <a:gd name="connsiteX5" fmla="*/ 4127244 w 4500598"/>
              <a:gd name="connsiteY5" fmla="*/ 2153189 h 5123793"/>
              <a:gd name="connsiteX6" fmla="*/ 490 w 4500598"/>
              <a:gd name="connsiteY6" fmla="*/ 5123793 h 5123793"/>
              <a:gd name="connsiteX0" fmla="*/ 490 w 4494615"/>
              <a:gd name="connsiteY0" fmla="*/ 5123793 h 5123793"/>
              <a:gd name="connsiteX1" fmla="*/ 89750 w 4494615"/>
              <a:gd name="connsiteY1" fmla="*/ 2676867 h 5123793"/>
              <a:gd name="connsiteX2" fmla="*/ 2243762 w 4494615"/>
              <a:gd name="connsiteY2" fmla="*/ 321680 h 5123793"/>
              <a:gd name="connsiteX3" fmla="*/ 3297740 w 4494615"/>
              <a:gd name="connsiteY3" fmla="*/ 314395 h 5123793"/>
              <a:gd name="connsiteX4" fmla="*/ 4226146 w 4494615"/>
              <a:gd name="connsiteY4" fmla="*/ 1335009 h 5123793"/>
              <a:gd name="connsiteX5" fmla="*/ 4127244 w 4494615"/>
              <a:gd name="connsiteY5" fmla="*/ 2153189 h 5123793"/>
              <a:gd name="connsiteX6" fmla="*/ 490 w 4494615"/>
              <a:gd name="connsiteY6" fmla="*/ 5123793 h 5123793"/>
              <a:gd name="connsiteX0" fmla="*/ 490 w 4505110"/>
              <a:gd name="connsiteY0" fmla="*/ 5123793 h 5123793"/>
              <a:gd name="connsiteX1" fmla="*/ 89750 w 4505110"/>
              <a:gd name="connsiteY1" fmla="*/ 2676867 h 5123793"/>
              <a:gd name="connsiteX2" fmla="*/ 2243762 w 4505110"/>
              <a:gd name="connsiteY2" fmla="*/ 321680 h 5123793"/>
              <a:gd name="connsiteX3" fmla="*/ 3297740 w 4505110"/>
              <a:gd name="connsiteY3" fmla="*/ 314395 h 5123793"/>
              <a:gd name="connsiteX4" fmla="*/ 4226146 w 4505110"/>
              <a:gd name="connsiteY4" fmla="*/ 1335009 h 5123793"/>
              <a:gd name="connsiteX5" fmla="*/ 4127244 w 4505110"/>
              <a:gd name="connsiteY5" fmla="*/ 2153189 h 5123793"/>
              <a:gd name="connsiteX6" fmla="*/ 490 w 4505110"/>
              <a:gd name="connsiteY6" fmla="*/ 5123793 h 5123793"/>
              <a:gd name="connsiteX0" fmla="*/ 490 w 4505110"/>
              <a:gd name="connsiteY0" fmla="*/ 5078540 h 5078540"/>
              <a:gd name="connsiteX1" fmla="*/ 89750 w 4505110"/>
              <a:gd name="connsiteY1" fmla="*/ 2631614 h 5078540"/>
              <a:gd name="connsiteX2" fmla="*/ 2281747 w 4505110"/>
              <a:gd name="connsiteY2" fmla="*/ 299217 h 5078540"/>
              <a:gd name="connsiteX3" fmla="*/ 3297740 w 4505110"/>
              <a:gd name="connsiteY3" fmla="*/ 269142 h 5078540"/>
              <a:gd name="connsiteX4" fmla="*/ 4226146 w 4505110"/>
              <a:gd name="connsiteY4" fmla="*/ 1289756 h 5078540"/>
              <a:gd name="connsiteX5" fmla="*/ 4127244 w 4505110"/>
              <a:gd name="connsiteY5" fmla="*/ 2107936 h 5078540"/>
              <a:gd name="connsiteX6" fmla="*/ 490 w 4505110"/>
              <a:gd name="connsiteY6" fmla="*/ 5078540 h 5078540"/>
              <a:gd name="connsiteX0" fmla="*/ 490 w 4505110"/>
              <a:gd name="connsiteY0" fmla="*/ 5119729 h 5119729"/>
              <a:gd name="connsiteX1" fmla="*/ 89750 w 4505110"/>
              <a:gd name="connsiteY1" fmla="*/ 2672803 h 5119729"/>
              <a:gd name="connsiteX2" fmla="*/ 2281747 w 4505110"/>
              <a:gd name="connsiteY2" fmla="*/ 340406 h 5119729"/>
              <a:gd name="connsiteX3" fmla="*/ 3297740 w 4505110"/>
              <a:gd name="connsiteY3" fmla="*/ 310331 h 5119729"/>
              <a:gd name="connsiteX4" fmla="*/ 4226146 w 4505110"/>
              <a:gd name="connsiteY4" fmla="*/ 1330945 h 5119729"/>
              <a:gd name="connsiteX5" fmla="*/ 4127244 w 4505110"/>
              <a:gd name="connsiteY5" fmla="*/ 2149125 h 5119729"/>
              <a:gd name="connsiteX6" fmla="*/ 490 w 4505110"/>
              <a:gd name="connsiteY6" fmla="*/ 5119729 h 5119729"/>
              <a:gd name="connsiteX0" fmla="*/ 490 w 4505110"/>
              <a:gd name="connsiteY0" fmla="*/ 5134925 h 5134925"/>
              <a:gd name="connsiteX1" fmla="*/ 89750 w 4505110"/>
              <a:gd name="connsiteY1" fmla="*/ 2687999 h 5134925"/>
              <a:gd name="connsiteX2" fmla="*/ 2281747 w 4505110"/>
              <a:gd name="connsiteY2" fmla="*/ 355602 h 5134925"/>
              <a:gd name="connsiteX3" fmla="*/ 3297740 w 4505110"/>
              <a:gd name="connsiteY3" fmla="*/ 325527 h 5134925"/>
              <a:gd name="connsiteX4" fmla="*/ 4226146 w 4505110"/>
              <a:gd name="connsiteY4" fmla="*/ 1346141 h 5134925"/>
              <a:gd name="connsiteX5" fmla="*/ 4127244 w 4505110"/>
              <a:gd name="connsiteY5" fmla="*/ 2164321 h 5134925"/>
              <a:gd name="connsiteX6" fmla="*/ 490 w 4505110"/>
              <a:gd name="connsiteY6" fmla="*/ 5134925 h 5134925"/>
              <a:gd name="connsiteX0" fmla="*/ 490 w 4505110"/>
              <a:gd name="connsiteY0" fmla="*/ 5057235 h 5057235"/>
              <a:gd name="connsiteX1" fmla="*/ 89750 w 4505110"/>
              <a:gd name="connsiteY1" fmla="*/ 2610309 h 5057235"/>
              <a:gd name="connsiteX2" fmla="*/ 2312134 w 4505110"/>
              <a:gd name="connsiteY2" fmla="*/ 369075 h 5057235"/>
              <a:gd name="connsiteX3" fmla="*/ 3297740 w 4505110"/>
              <a:gd name="connsiteY3" fmla="*/ 247837 h 5057235"/>
              <a:gd name="connsiteX4" fmla="*/ 4226146 w 4505110"/>
              <a:gd name="connsiteY4" fmla="*/ 1268451 h 5057235"/>
              <a:gd name="connsiteX5" fmla="*/ 4127244 w 4505110"/>
              <a:gd name="connsiteY5" fmla="*/ 2086631 h 5057235"/>
              <a:gd name="connsiteX6" fmla="*/ 490 w 4505110"/>
              <a:gd name="connsiteY6" fmla="*/ 5057235 h 5057235"/>
              <a:gd name="connsiteX0" fmla="*/ 490 w 4505110"/>
              <a:gd name="connsiteY0" fmla="*/ 5114358 h 5114358"/>
              <a:gd name="connsiteX1" fmla="*/ 89750 w 4505110"/>
              <a:gd name="connsiteY1" fmla="*/ 2667432 h 5114358"/>
              <a:gd name="connsiteX2" fmla="*/ 2270352 w 4505110"/>
              <a:gd name="connsiteY2" fmla="*/ 342633 h 5114358"/>
              <a:gd name="connsiteX3" fmla="*/ 3297740 w 4505110"/>
              <a:gd name="connsiteY3" fmla="*/ 304960 h 5114358"/>
              <a:gd name="connsiteX4" fmla="*/ 4226146 w 4505110"/>
              <a:gd name="connsiteY4" fmla="*/ 1325574 h 5114358"/>
              <a:gd name="connsiteX5" fmla="*/ 4127244 w 4505110"/>
              <a:gd name="connsiteY5" fmla="*/ 2143754 h 5114358"/>
              <a:gd name="connsiteX6" fmla="*/ 490 w 4505110"/>
              <a:gd name="connsiteY6" fmla="*/ 5114358 h 5114358"/>
              <a:gd name="connsiteX0" fmla="*/ 490 w 4505110"/>
              <a:gd name="connsiteY0" fmla="*/ 5114358 h 5114358"/>
              <a:gd name="connsiteX1" fmla="*/ 89750 w 4505110"/>
              <a:gd name="connsiteY1" fmla="*/ 2667432 h 5114358"/>
              <a:gd name="connsiteX2" fmla="*/ 2270352 w 4505110"/>
              <a:gd name="connsiteY2" fmla="*/ 342633 h 5114358"/>
              <a:gd name="connsiteX3" fmla="*/ 3297740 w 4505110"/>
              <a:gd name="connsiteY3" fmla="*/ 304960 h 5114358"/>
              <a:gd name="connsiteX4" fmla="*/ 4226146 w 4505110"/>
              <a:gd name="connsiteY4" fmla="*/ 1325574 h 5114358"/>
              <a:gd name="connsiteX5" fmla="*/ 4127244 w 4505110"/>
              <a:gd name="connsiteY5" fmla="*/ 2143754 h 5114358"/>
              <a:gd name="connsiteX6" fmla="*/ 490 w 4505110"/>
              <a:gd name="connsiteY6" fmla="*/ 5114358 h 5114358"/>
              <a:gd name="connsiteX0" fmla="*/ 490 w 4505110"/>
              <a:gd name="connsiteY0" fmla="*/ 5124132 h 5124132"/>
              <a:gd name="connsiteX1" fmla="*/ 89750 w 4505110"/>
              <a:gd name="connsiteY1" fmla="*/ 2677206 h 5124132"/>
              <a:gd name="connsiteX2" fmla="*/ 2270352 w 4505110"/>
              <a:gd name="connsiteY2" fmla="*/ 352407 h 5124132"/>
              <a:gd name="connsiteX3" fmla="*/ 3297740 w 4505110"/>
              <a:gd name="connsiteY3" fmla="*/ 314734 h 5124132"/>
              <a:gd name="connsiteX4" fmla="*/ 4226146 w 4505110"/>
              <a:gd name="connsiteY4" fmla="*/ 1335348 h 5124132"/>
              <a:gd name="connsiteX5" fmla="*/ 4127244 w 4505110"/>
              <a:gd name="connsiteY5" fmla="*/ 2153528 h 5124132"/>
              <a:gd name="connsiteX6" fmla="*/ 490 w 4505110"/>
              <a:gd name="connsiteY6" fmla="*/ 5124132 h 5124132"/>
              <a:gd name="connsiteX0" fmla="*/ 10175 w 4514795"/>
              <a:gd name="connsiteY0" fmla="*/ 5124132 h 5124132"/>
              <a:gd name="connsiteX1" fmla="*/ 15871 w 4514795"/>
              <a:gd name="connsiteY1" fmla="*/ 2768368 h 5124132"/>
              <a:gd name="connsiteX2" fmla="*/ 2280037 w 4514795"/>
              <a:gd name="connsiteY2" fmla="*/ 352407 h 5124132"/>
              <a:gd name="connsiteX3" fmla="*/ 3307425 w 4514795"/>
              <a:gd name="connsiteY3" fmla="*/ 314734 h 5124132"/>
              <a:gd name="connsiteX4" fmla="*/ 4235831 w 4514795"/>
              <a:gd name="connsiteY4" fmla="*/ 1335348 h 5124132"/>
              <a:gd name="connsiteX5" fmla="*/ 4136929 w 4514795"/>
              <a:gd name="connsiteY5" fmla="*/ 2153528 h 5124132"/>
              <a:gd name="connsiteX6" fmla="*/ 10175 w 4514795"/>
              <a:gd name="connsiteY6" fmla="*/ 5124132 h 5124132"/>
              <a:gd name="connsiteX0" fmla="*/ 10175 w 4514795"/>
              <a:gd name="connsiteY0" fmla="*/ 5124132 h 5124132"/>
              <a:gd name="connsiteX1" fmla="*/ 15871 w 4514795"/>
              <a:gd name="connsiteY1" fmla="*/ 2768368 h 5124132"/>
              <a:gd name="connsiteX2" fmla="*/ 2280037 w 4514795"/>
              <a:gd name="connsiteY2" fmla="*/ 352407 h 5124132"/>
              <a:gd name="connsiteX3" fmla="*/ 3307425 w 4514795"/>
              <a:gd name="connsiteY3" fmla="*/ 314734 h 5124132"/>
              <a:gd name="connsiteX4" fmla="*/ 4235831 w 4514795"/>
              <a:gd name="connsiteY4" fmla="*/ 1335348 h 5124132"/>
              <a:gd name="connsiteX5" fmla="*/ 4136929 w 4514795"/>
              <a:gd name="connsiteY5" fmla="*/ 2153528 h 5124132"/>
              <a:gd name="connsiteX6" fmla="*/ 10175 w 4514795"/>
              <a:gd name="connsiteY6" fmla="*/ 5124132 h 5124132"/>
              <a:gd name="connsiteX0" fmla="*/ 3451 w 4508071"/>
              <a:gd name="connsiteY0" fmla="*/ 5124132 h 5124132"/>
              <a:gd name="connsiteX1" fmla="*/ 9147 w 4508071"/>
              <a:gd name="connsiteY1" fmla="*/ 2768368 h 5124132"/>
              <a:gd name="connsiteX2" fmla="*/ 2273313 w 4508071"/>
              <a:gd name="connsiteY2" fmla="*/ 352407 h 5124132"/>
              <a:gd name="connsiteX3" fmla="*/ 3300701 w 4508071"/>
              <a:gd name="connsiteY3" fmla="*/ 314734 h 5124132"/>
              <a:gd name="connsiteX4" fmla="*/ 4229107 w 4508071"/>
              <a:gd name="connsiteY4" fmla="*/ 1335348 h 5124132"/>
              <a:gd name="connsiteX5" fmla="*/ 4130205 w 4508071"/>
              <a:gd name="connsiteY5" fmla="*/ 2153528 h 5124132"/>
              <a:gd name="connsiteX6" fmla="*/ 3451 w 4508071"/>
              <a:gd name="connsiteY6" fmla="*/ 5124132 h 5124132"/>
              <a:gd name="connsiteX0" fmla="*/ 0 w 4504620"/>
              <a:gd name="connsiteY0" fmla="*/ 5124132 h 5124132"/>
              <a:gd name="connsiteX1" fmla="*/ 5696 w 4504620"/>
              <a:gd name="connsiteY1" fmla="*/ 2768368 h 5124132"/>
              <a:gd name="connsiteX2" fmla="*/ 2269862 w 4504620"/>
              <a:gd name="connsiteY2" fmla="*/ 352407 h 5124132"/>
              <a:gd name="connsiteX3" fmla="*/ 3297250 w 4504620"/>
              <a:gd name="connsiteY3" fmla="*/ 314734 h 5124132"/>
              <a:gd name="connsiteX4" fmla="*/ 4225656 w 4504620"/>
              <a:gd name="connsiteY4" fmla="*/ 1335348 h 5124132"/>
              <a:gd name="connsiteX5" fmla="*/ 4126754 w 4504620"/>
              <a:gd name="connsiteY5" fmla="*/ 2153528 h 5124132"/>
              <a:gd name="connsiteX6" fmla="*/ 0 w 4504620"/>
              <a:gd name="connsiteY6" fmla="*/ 5124132 h 5124132"/>
              <a:gd name="connsiteX0" fmla="*/ 1765 w 4506385"/>
              <a:gd name="connsiteY0" fmla="*/ 5124132 h 5124132"/>
              <a:gd name="connsiteX1" fmla="*/ 7461 w 4506385"/>
              <a:gd name="connsiteY1" fmla="*/ 2768368 h 5124132"/>
              <a:gd name="connsiteX2" fmla="*/ 2271627 w 4506385"/>
              <a:gd name="connsiteY2" fmla="*/ 352407 h 5124132"/>
              <a:gd name="connsiteX3" fmla="*/ 3299015 w 4506385"/>
              <a:gd name="connsiteY3" fmla="*/ 314734 h 5124132"/>
              <a:gd name="connsiteX4" fmla="*/ 4227421 w 4506385"/>
              <a:gd name="connsiteY4" fmla="*/ 1335348 h 5124132"/>
              <a:gd name="connsiteX5" fmla="*/ 4128519 w 4506385"/>
              <a:gd name="connsiteY5" fmla="*/ 2153528 h 5124132"/>
              <a:gd name="connsiteX6" fmla="*/ 1765 w 4506385"/>
              <a:gd name="connsiteY6" fmla="*/ 5124132 h 5124132"/>
              <a:gd name="connsiteX0" fmla="*/ 1765 w 4506385"/>
              <a:gd name="connsiteY0" fmla="*/ 5124132 h 5124132"/>
              <a:gd name="connsiteX1" fmla="*/ 7461 w 4506385"/>
              <a:gd name="connsiteY1" fmla="*/ 2768368 h 5124132"/>
              <a:gd name="connsiteX2" fmla="*/ 2271627 w 4506385"/>
              <a:gd name="connsiteY2" fmla="*/ 352407 h 5124132"/>
              <a:gd name="connsiteX3" fmla="*/ 3299015 w 4506385"/>
              <a:gd name="connsiteY3" fmla="*/ 314734 h 5124132"/>
              <a:gd name="connsiteX4" fmla="*/ 4227421 w 4506385"/>
              <a:gd name="connsiteY4" fmla="*/ 1335348 h 5124132"/>
              <a:gd name="connsiteX5" fmla="*/ 4128519 w 4506385"/>
              <a:gd name="connsiteY5" fmla="*/ 2153528 h 5124132"/>
              <a:gd name="connsiteX6" fmla="*/ 1765 w 4506385"/>
              <a:gd name="connsiteY6" fmla="*/ 5124132 h 5124132"/>
              <a:gd name="connsiteX0" fmla="*/ 1765 w 4506385"/>
              <a:gd name="connsiteY0" fmla="*/ 5124132 h 5124132"/>
              <a:gd name="connsiteX1" fmla="*/ 7461 w 4506385"/>
              <a:gd name="connsiteY1" fmla="*/ 2768368 h 5124132"/>
              <a:gd name="connsiteX2" fmla="*/ 2271627 w 4506385"/>
              <a:gd name="connsiteY2" fmla="*/ 352407 h 5124132"/>
              <a:gd name="connsiteX3" fmla="*/ 3299015 w 4506385"/>
              <a:gd name="connsiteY3" fmla="*/ 314734 h 5124132"/>
              <a:gd name="connsiteX4" fmla="*/ 4227421 w 4506385"/>
              <a:gd name="connsiteY4" fmla="*/ 1335348 h 5124132"/>
              <a:gd name="connsiteX5" fmla="*/ 4128519 w 4506385"/>
              <a:gd name="connsiteY5" fmla="*/ 2153528 h 5124132"/>
              <a:gd name="connsiteX6" fmla="*/ 1765 w 4506385"/>
              <a:gd name="connsiteY6" fmla="*/ 5124132 h 5124132"/>
              <a:gd name="connsiteX0" fmla="*/ 1765 w 4506385"/>
              <a:gd name="connsiteY0" fmla="*/ 5124132 h 5124132"/>
              <a:gd name="connsiteX1" fmla="*/ 7461 w 4506385"/>
              <a:gd name="connsiteY1" fmla="*/ 2768368 h 5124132"/>
              <a:gd name="connsiteX2" fmla="*/ 2271627 w 4506385"/>
              <a:gd name="connsiteY2" fmla="*/ 352407 h 5124132"/>
              <a:gd name="connsiteX3" fmla="*/ 3299015 w 4506385"/>
              <a:gd name="connsiteY3" fmla="*/ 314734 h 5124132"/>
              <a:gd name="connsiteX4" fmla="*/ 4227421 w 4506385"/>
              <a:gd name="connsiteY4" fmla="*/ 1335348 h 5124132"/>
              <a:gd name="connsiteX5" fmla="*/ 4128519 w 4506385"/>
              <a:gd name="connsiteY5" fmla="*/ 2153528 h 5124132"/>
              <a:gd name="connsiteX6" fmla="*/ 1765 w 4506385"/>
              <a:gd name="connsiteY6" fmla="*/ 5124132 h 5124132"/>
              <a:gd name="connsiteX0" fmla="*/ 1765 w 4506385"/>
              <a:gd name="connsiteY0" fmla="*/ 5124132 h 5124132"/>
              <a:gd name="connsiteX1" fmla="*/ 7461 w 4506385"/>
              <a:gd name="connsiteY1" fmla="*/ 2768368 h 5124132"/>
              <a:gd name="connsiteX2" fmla="*/ 2271627 w 4506385"/>
              <a:gd name="connsiteY2" fmla="*/ 352407 h 5124132"/>
              <a:gd name="connsiteX3" fmla="*/ 3299015 w 4506385"/>
              <a:gd name="connsiteY3" fmla="*/ 314734 h 5124132"/>
              <a:gd name="connsiteX4" fmla="*/ 4227421 w 4506385"/>
              <a:gd name="connsiteY4" fmla="*/ 1335348 h 5124132"/>
              <a:gd name="connsiteX5" fmla="*/ 4128519 w 4506385"/>
              <a:gd name="connsiteY5" fmla="*/ 2153528 h 5124132"/>
              <a:gd name="connsiteX6" fmla="*/ 1765 w 4506385"/>
              <a:gd name="connsiteY6" fmla="*/ 5124132 h 512413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4506385" h="5124132">
                <a:moveTo>
                  <a:pt x="1765" y="5124132"/>
                </a:moveTo>
                <a:cubicBezTo>
                  <a:pt x="-1401" y="4197072"/>
                  <a:pt x="-768" y="3604268"/>
                  <a:pt x="7461" y="2768368"/>
                </a:cubicBezTo>
                <a:cubicBezTo>
                  <a:pt x="822064" y="1828410"/>
                  <a:pt x="1357146" y="1179572"/>
                  <a:pt x="2271627" y="352407"/>
                </a:cubicBezTo>
                <a:cubicBezTo>
                  <a:pt x="2961288" y="-300619"/>
                  <a:pt x="3109791" y="116725"/>
                  <a:pt x="3299015" y="314734"/>
                </a:cubicBezTo>
                <a:cubicBezTo>
                  <a:pt x="3551063" y="578484"/>
                  <a:pt x="3886425" y="980872"/>
                  <a:pt x="4227421" y="1335348"/>
                </a:cubicBezTo>
                <a:cubicBezTo>
                  <a:pt x="4508906" y="1627960"/>
                  <a:pt x="4719307" y="1882900"/>
                  <a:pt x="4128519" y="2153528"/>
                </a:cubicBezTo>
                <a:cubicBezTo>
                  <a:pt x="2688423" y="2980038"/>
                  <a:pt x="1035438" y="4259599"/>
                  <a:pt x="1765" y="5124132"/>
                </a:cubicBezTo>
                <a:close/>
              </a:path>
            </a:pathLst>
          </a:custGeom>
        </p:spPr>
      </p:pic>
      <p:pic>
        <p:nvPicPr>
          <p:cNvPr id="13" name="Imagen 12" descr="Logotipo&#10;&#10;Descripción generada automáticamente">
            <a:extLst>
              <a:ext uri="{FF2B5EF4-FFF2-40B4-BE49-F238E27FC236}">
                <a16:creationId xmlns:a16="http://schemas.microsoft.com/office/drawing/2014/main" id="{8153740C-E095-F3ED-F9AE-3F2EE12A47DE}"/>
              </a:ext>
            </a:extLst>
          </p:cNvPr>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a:off x="9463885" y="5200378"/>
            <a:ext cx="793815" cy="793815"/>
          </a:xfrm>
          <a:prstGeom prst="rect">
            <a:avLst/>
          </a:prstGeom>
        </p:spPr>
      </p:pic>
      <p:pic>
        <p:nvPicPr>
          <p:cNvPr id="16" name="Imagen 15" descr="Imagen que contiene Interfaz de usuario gráfica&#10;&#10;Descripción generada automáticamente">
            <a:extLst>
              <a:ext uri="{FF2B5EF4-FFF2-40B4-BE49-F238E27FC236}">
                <a16:creationId xmlns:a16="http://schemas.microsoft.com/office/drawing/2014/main" id="{463C0950-431E-ACC4-FA4C-9802E33EE15A}"/>
              </a:ext>
            </a:extLst>
          </p:cNvPr>
          <p:cNvPicPr>
            <a:picLocks noChangeAspect="1"/>
          </p:cNvPicPr>
          <p:nvPr/>
        </p:nvPicPr>
        <p:blipFill>
          <a:blip r:embed="rId4" cstate="screen">
            <a:extLst>
              <a:ext uri="{28A0092B-C50C-407E-A947-70E740481C1C}">
                <a14:useLocalDpi xmlns:a14="http://schemas.microsoft.com/office/drawing/2010/main"/>
              </a:ext>
            </a:extLst>
          </a:blip>
          <a:stretch>
            <a:fillRect/>
          </a:stretch>
        </p:blipFill>
        <p:spPr>
          <a:xfrm>
            <a:off x="9069654" y="298657"/>
            <a:ext cx="2739392" cy="937715"/>
          </a:xfrm>
          <a:prstGeom prst="rect">
            <a:avLst/>
          </a:prstGeom>
        </p:spPr>
      </p:pic>
    </p:spTree>
    <p:extLst>
      <p:ext uri="{BB962C8B-B14F-4D97-AF65-F5344CB8AC3E}">
        <p14:creationId xmlns:p14="http://schemas.microsoft.com/office/powerpoint/2010/main" val="2729276630"/>
      </p:ext>
    </p:extLst>
  </p:cSld>
  <p:clrMapOvr>
    <a:masterClrMapping/>
  </p:clrMapOvr>
</p:sld>
</file>

<file path=ppt/theme/theme1.xml><?xml version="1.0" encoding="utf-8"?>
<a:theme xmlns:a="http://schemas.openxmlformats.org/drawingml/2006/main" name="Tema de Office">
  <a:themeElements>
    <a:clrScheme name="Findeter">
      <a:dk1>
        <a:srgbClr val="112C69"/>
      </a:dk1>
      <a:lt1>
        <a:srgbClr val="FFFFFF"/>
      </a:lt1>
      <a:dk2>
        <a:srgbClr val="44546A"/>
      </a:dk2>
      <a:lt2>
        <a:srgbClr val="E7E6E6"/>
      </a:lt2>
      <a:accent1>
        <a:srgbClr val="005CA9"/>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Tema de 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Tema de 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AE6F2518-B084-4896-AF52-66CC2144AA26}"/>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4.xml><?xml version="1.0" encoding="utf-8"?>
<a:theme xmlns:a="http://schemas.openxmlformats.org/drawingml/2006/main" name="Tema de Offic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5.xml><?xml version="1.0" encoding="utf-8"?>
<a:theme xmlns:a="http://schemas.openxmlformats.org/drawingml/2006/main" name="Tema de Offic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6.xml><?xml version="1.0" encoding="utf-8"?>
<a:theme xmlns:a="http://schemas.openxmlformats.org/drawingml/2006/main" name="Tema de Offic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p:properties xmlns:p="http://schemas.microsoft.com/office/2006/metadata/properties" xmlns:xsi="http://www.w3.org/2001/XMLSchema-instance" xmlns:pc="http://schemas.microsoft.com/office/infopath/2007/PartnerControls">
  <documentManagement>
    <TaxCatchAll xmlns="703ac7a9-cb03-4bf5-8dbc-9fd8f3978264" xsi:nil="true"/>
    <FechayHora xmlns="c5cc6fe4-7bae-4ad8-983a-e5236bfbe65e" xsi:nil="true"/>
    <lcf76f155ced4ddcb4097134ff3c332f xmlns="c5cc6fe4-7bae-4ad8-983a-e5236bfbe65e">
      <Terms xmlns="http://schemas.microsoft.com/office/infopath/2007/PartnerControls"/>
    </lcf76f155ced4ddcb4097134ff3c332f>
    <_Flow_SignoffStatus xmlns="c5cc6fe4-7bae-4ad8-983a-e5236bfbe65e" xsi:nil="true"/>
    <SharedWithUsers xmlns="703ac7a9-cb03-4bf5-8dbc-9fd8f3978264">
      <UserInfo>
        <DisplayName>FABIO ANDRES LLANO CASTAÑO</DisplayName>
        <AccountId>80</AccountId>
        <AccountType/>
      </UserInfo>
      <UserInfo>
        <DisplayName>GUILLERMO ALBERTO ARCILA DIAZ</DisplayName>
        <AccountId>117</AccountId>
        <AccountType/>
      </UserInfo>
      <UserInfo>
        <DisplayName>GIOVANNY ANDRES VANEGAS PRADA</DisplayName>
        <AccountId>119</AccountId>
        <AccountType/>
      </UserInfo>
      <UserInfo>
        <DisplayName>YERSON ARIAS RIVERA</DisplayName>
        <AccountId>126</AccountId>
        <AccountType/>
      </UserInfo>
      <UserInfo>
        <DisplayName>MARIA ALEJANDRA RODRIGUEZ VILLAREAL</DisplayName>
        <AccountId>110</AccountId>
        <AccountType/>
      </UserInfo>
      <UserInfo>
        <DisplayName>MARIA CAMILA GOMEZ RUBIANO</DisplayName>
        <AccountId>154</AccountId>
        <AccountType/>
      </UserInfo>
      <UserInfo>
        <DisplayName>OLGA MARIA MUÑOZ MUÑOZ</DisplayName>
        <AccountId>112</AccountId>
        <AccountType/>
      </UserInfo>
      <UserInfo>
        <DisplayName>CLAUDIA MARCELA CARMONA MARIN</DisplayName>
        <AccountId>558</AccountId>
        <AccountType/>
      </UserInfo>
      <UserInfo>
        <DisplayName>LEONARDO ALFONSO MARTINEZ OTERO</DisplayName>
        <AccountId>66</AccountId>
        <AccountType/>
      </UserInfo>
    </SharedWithUsers>
    <Fechayhora0 xmlns="c5cc6fe4-7bae-4ad8-983a-e5236bfbe65e" xsi:nil="true"/>
  </documentManagement>
</p:properties>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ct:contentTypeSchema xmlns:ct="http://schemas.microsoft.com/office/2006/metadata/contentType" xmlns:ma="http://schemas.microsoft.com/office/2006/metadata/properties/metaAttributes" ct:_="" ma:_="" ma:contentTypeName="Documento" ma:contentTypeID="0x010100F35847229364A4449C1DB5CA97B8751C" ma:contentTypeVersion="19" ma:contentTypeDescription="Crear nuevo documento." ma:contentTypeScope="" ma:versionID="10e7db701817c987a9f4485120207c4f">
  <xsd:schema xmlns:xsd="http://www.w3.org/2001/XMLSchema" xmlns:xs="http://www.w3.org/2001/XMLSchema" xmlns:p="http://schemas.microsoft.com/office/2006/metadata/properties" xmlns:ns2="c5cc6fe4-7bae-4ad8-983a-e5236bfbe65e" xmlns:ns3="703ac7a9-cb03-4bf5-8dbc-9fd8f3978264" targetNamespace="http://schemas.microsoft.com/office/2006/metadata/properties" ma:root="true" ma:fieldsID="82d985085c36a20fd082305cad713ef7" ns2:_="" ns3:_="">
    <xsd:import namespace="c5cc6fe4-7bae-4ad8-983a-e5236bfbe65e"/>
    <xsd:import namespace="703ac7a9-cb03-4bf5-8dbc-9fd8f3978264"/>
    <xsd:element name="properties">
      <xsd:complexType>
        <xsd:sequence>
          <xsd:element name="documentManagement">
            <xsd:complexType>
              <xsd:all>
                <xsd:element ref="ns2:MediaServiceMetadata" minOccurs="0"/>
                <xsd:element ref="ns2:MediaServiceFastMetadata" minOccurs="0"/>
                <xsd:element ref="ns2:MediaServiceDateTaken" minOccurs="0"/>
                <xsd:element ref="ns2:MediaServiceAutoTags" minOccurs="0"/>
                <xsd:element ref="ns2:MediaServiceGenerationTime" minOccurs="0"/>
                <xsd:element ref="ns2:MediaServiceEventHashCode" minOccurs="0"/>
                <xsd:element ref="ns2:MediaServiceOCR" minOccurs="0"/>
                <xsd:element ref="ns2:MediaServiceAutoKeyPoints" minOccurs="0"/>
                <xsd:element ref="ns2:MediaServiceKeyPoints" minOccurs="0"/>
                <xsd:element ref="ns3:SharedWithUsers" minOccurs="0"/>
                <xsd:element ref="ns3:SharedWithDetails" minOccurs="0"/>
                <xsd:element ref="ns2:MediaServiceLocation" minOccurs="0"/>
                <xsd:element ref="ns2:MediaLengthInSeconds" minOccurs="0"/>
                <xsd:element ref="ns2:lcf76f155ced4ddcb4097134ff3c332f" minOccurs="0"/>
                <xsd:element ref="ns3:TaxCatchAll" minOccurs="0"/>
                <xsd:element ref="ns2:FechayHora" minOccurs="0"/>
                <xsd:element ref="ns2:_Flow_SignoffStatus" minOccurs="0"/>
                <xsd:element ref="ns2:Fechayhora0"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c5cc6fe4-7bae-4ad8-983a-e5236bfbe65e"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DateTaken" ma:index="10" nillable="true" ma:displayName="MediaServiceDateTaken" ma:hidden="true" ma:internalName="MediaServiceDateTaken" ma:readOnly="true">
      <xsd:simpleType>
        <xsd:restriction base="dms:Text"/>
      </xsd:simpleType>
    </xsd:element>
    <xsd:element name="MediaServiceAutoTags" ma:index="11" nillable="true" ma:displayName="Tags" ma:internalName="MediaServiceAutoTags" ma:readOnly="true">
      <xsd:simpleType>
        <xsd:restriction base="dms:Text"/>
      </xsd:simpleType>
    </xsd:element>
    <xsd:element name="MediaServiceGenerationTime" ma:index="12" nillable="true" ma:displayName="MediaServiceGenerationTime" ma:hidden="true" ma:internalName="MediaServiceGenerationTime" ma:readOnly="true">
      <xsd:simpleType>
        <xsd:restriction base="dms:Text"/>
      </xsd:simpleType>
    </xsd:element>
    <xsd:element name="MediaServiceEventHashCode" ma:index="13" nillable="true" ma:displayName="MediaServiceEventHashCode" ma:hidden="true" ma:internalName="MediaServiceEventHashCode" ma:readOnly="true">
      <xsd:simpleType>
        <xsd:restriction base="dms:Text"/>
      </xsd:simpleType>
    </xsd:element>
    <xsd:element name="MediaServiceOCR" ma:index="14" nillable="true" ma:displayName="Extracted Text" ma:internalName="MediaServiceOCR" ma:readOnly="true">
      <xsd:simpleType>
        <xsd:restriction base="dms:Note">
          <xsd:maxLength value="255"/>
        </xsd:restriction>
      </xsd:simpleType>
    </xsd:element>
    <xsd:element name="MediaServiceAutoKeyPoints" ma:index="15" nillable="true" ma:displayName="MediaServiceAutoKeyPoints" ma:hidden="true" ma:internalName="MediaServiceAutoKeyPoints" ma:readOnly="true">
      <xsd:simpleType>
        <xsd:restriction base="dms:Note"/>
      </xsd:simpleType>
    </xsd:element>
    <xsd:element name="MediaServiceKeyPoints" ma:index="16" nillable="true" ma:displayName="KeyPoints" ma:internalName="MediaServiceKeyPoints" ma:readOnly="true">
      <xsd:simpleType>
        <xsd:restriction base="dms:Note">
          <xsd:maxLength value="255"/>
        </xsd:restriction>
      </xsd:simpleType>
    </xsd:element>
    <xsd:element name="MediaServiceLocation" ma:index="19" nillable="true" ma:displayName="Location" ma:internalName="MediaServiceLocation" ma:readOnly="true">
      <xsd:simpleType>
        <xsd:restriction base="dms:Text"/>
      </xsd:simpleType>
    </xsd:element>
    <xsd:element name="MediaLengthInSeconds" ma:index="20" nillable="true" ma:displayName="Length (seconds)" ma:internalName="MediaLengthInSeconds" ma:readOnly="true">
      <xsd:simpleType>
        <xsd:restriction base="dms:Unknown"/>
      </xsd:simpleType>
    </xsd:element>
    <xsd:element name="lcf76f155ced4ddcb4097134ff3c332f" ma:index="22" nillable="true" ma:taxonomy="true" ma:internalName="lcf76f155ced4ddcb4097134ff3c332f" ma:taxonomyFieldName="MediaServiceImageTags" ma:displayName="Etiquetas de imagen" ma:readOnly="false" ma:fieldId="{5cf76f15-5ced-4ddc-b409-7134ff3c332f}" ma:taxonomyMulti="true" ma:sspId="2785dc40-82a5-43c1-b5c0-b2abc6a1798d" ma:termSetId="09814cd3-568e-fe90-9814-8d621ff8fb84" ma:anchorId="fba54fb3-c3e1-fe81-a776-ca4b69148c4d" ma:open="true" ma:isKeyword="false">
      <xsd:complexType>
        <xsd:sequence>
          <xsd:element ref="pc:Terms" minOccurs="0" maxOccurs="1"/>
        </xsd:sequence>
      </xsd:complexType>
    </xsd:element>
    <xsd:element name="FechayHora" ma:index="24" nillable="true" ma:displayName="Fecha y Hora" ma:format="DateTime" ma:internalName="FechayHora">
      <xsd:simpleType>
        <xsd:restriction base="dms:DateTime"/>
      </xsd:simpleType>
    </xsd:element>
    <xsd:element name="_Flow_SignoffStatus" ma:index="25" nillable="true" ma:displayName="Estado de aprobación" ma:internalName="Estado_x0020_de_x0020_aprobaci_x00f3_n">
      <xsd:simpleType>
        <xsd:restriction base="dms:Text"/>
      </xsd:simpleType>
    </xsd:element>
    <xsd:element name="Fechayhora0" ma:index="26" nillable="true" ma:displayName="Fecha y hora" ma:format="DateOnly" ma:internalName="Fechayhora0">
      <xsd:simpleType>
        <xsd:restriction base="dms:DateTime"/>
      </xsd:simpleType>
    </xsd:element>
  </xsd:schema>
  <xsd:schema xmlns:xsd="http://www.w3.org/2001/XMLSchema" xmlns:xs="http://www.w3.org/2001/XMLSchema" xmlns:dms="http://schemas.microsoft.com/office/2006/documentManagement/types" xmlns:pc="http://schemas.microsoft.com/office/infopath/2007/PartnerControls" targetNamespace="703ac7a9-cb03-4bf5-8dbc-9fd8f3978264" elementFormDefault="qualified">
    <xsd:import namespace="http://schemas.microsoft.com/office/2006/documentManagement/types"/>
    <xsd:import namespace="http://schemas.microsoft.com/office/infopath/2007/PartnerControls"/>
    <xsd:element name="SharedWithUsers" ma:index="17" nillable="true" ma:displayName="Compartido con"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18" nillable="true" ma:displayName="Detalles de uso compartido" ma:internalName="SharedWithDetails" ma:readOnly="true">
      <xsd:simpleType>
        <xsd:restriction base="dms:Note">
          <xsd:maxLength value="255"/>
        </xsd:restriction>
      </xsd:simpleType>
    </xsd:element>
    <xsd:element name="TaxCatchAll" ma:index="23" nillable="true" ma:displayName="Taxonomy Catch All Column" ma:hidden="true" ma:list="{063b0d94-22a5-4c9a-a97e-d2f11d303701}" ma:internalName="TaxCatchAll" ma:showField="CatchAllData" ma:web="703ac7a9-cb03-4bf5-8dbc-9fd8f3978264">
      <xsd:complexType>
        <xsd:complexContent>
          <xsd:extension base="dms:MultiChoiceLookup">
            <xsd:sequence>
              <xsd:element name="Value" type="dms:Lookup" maxOccurs="unbounded" minOccurs="0" nillable="true"/>
            </xsd:sequence>
          </xsd:extension>
        </xsd:complexContent>
      </xsd:complex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Tipo de contenido"/>
        <xsd:element ref="dc:title" minOccurs="0" maxOccurs="1" ma:index="4" ma:displayName="Título"/>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Props1.xml><?xml version="1.0" encoding="utf-8"?>
<ds:datastoreItem xmlns:ds="http://schemas.openxmlformats.org/officeDocument/2006/customXml" ds:itemID="{02090163-BA08-4FD8-9EBB-97E3240301D0}">
  <ds:schemaRefs>
    <ds:schemaRef ds:uri="http://purl.org/dc/dcmitype/"/>
    <ds:schemaRef ds:uri="http://schemas.microsoft.com/office/infopath/2007/PartnerControls"/>
    <ds:schemaRef ds:uri="http://purl.org/dc/terms/"/>
    <ds:schemaRef ds:uri="http://schemas.openxmlformats.org/package/2006/metadata/core-properties"/>
    <ds:schemaRef ds:uri="http://schemas.microsoft.com/office/2006/documentManagement/types"/>
    <ds:schemaRef ds:uri="http://www.w3.org/XML/1998/namespace"/>
    <ds:schemaRef ds:uri="703ac7a9-cb03-4bf5-8dbc-9fd8f3978264"/>
    <ds:schemaRef ds:uri="c5cc6fe4-7bae-4ad8-983a-e5236bfbe65e"/>
    <ds:schemaRef ds:uri="http://schemas.microsoft.com/office/2006/metadata/properties"/>
    <ds:schemaRef ds:uri="http://purl.org/dc/elements/1.1/"/>
  </ds:schemaRefs>
</ds:datastoreItem>
</file>

<file path=customXml/itemProps2.xml><?xml version="1.0" encoding="utf-8"?>
<ds:datastoreItem xmlns:ds="http://schemas.openxmlformats.org/officeDocument/2006/customXml" ds:itemID="{723EEEDF-C9B9-46D8-9D8B-BDB6246D1EB8}">
  <ds:schemaRefs>
    <ds:schemaRef ds:uri="http://schemas.microsoft.com/sharepoint/v3/contenttype/forms"/>
  </ds:schemaRefs>
</ds:datastoreItem>
</file>

<file path=customXml/itemProps3.xml><?xml version="1.0" encoding="utf-8"?>
<ds:datastoreItem xmlns:ds="http://schemas.openxmlformats.org/officeDocument/2006/customXml" ds:itemID="{F5932C0D-942F-455D-A9CA-90758B3EC431}">
  <ds:schemaRefs>
    <ds:schemaRef ds:uri="703ac7a9-cb03-4bf5-8dbc-9fd8f3978264"/>
    <ds:schemaRef ds:uri="c5cc6fe4-7bae-4ad8-983a-e5236bfbe65e"/>
    <ds:schemaRef ds:uri="http://purl.org/dc/elements/1.1/"/>
    <ds:schemaRef ds:uri="http://purl.org/dc/terms/"/>
    <ds:schemaRef ds:uri="http://schemas.microsoft.com/internal/obd"/>
    <ds:schemaRef ds:uri="http://schemas.microsoft.com/office/2006/documentManagement/types"/>
    <ds:schemaRef ds:uri="http://schemas.microsoft.com/office/2006/metadata/contentType"/>
    <ds:schemaRef ds:uri="http://schemas.microsoft.com/office/2006/metadata/properties"/>
    <ds:schemaRef ds:uri="http://schemas.microsoft.com/office/2006/metadata/properties/metaAttributes"/>
    <ds:schemaRef ds:uri="http://schemas.microsoft.com/office/infopath/2007/PartnerControls"/>
    <ds:schemaRef ds:uri="http://schemas.openxmlformats.org/package/2006/metadata/core-properties"/>
    <ds:schemaRef ds:uri="http://www.w3.org/2001/XMLSchema"/>
  </ds:schemaRefs>
</ds:datastoreItem>
</file>

<file path=docProps/app.xml><?xml version="1.0" encoding="utf-8"?>
<Properties xmlns="http://schemas.openxmlformats.org/officeDocument/2006/extended-properties" xmlns:vt="http://schemas.openxmlformats.org/officeDocument/2006/docPropsVTypes">
  <Template>Office Theme</Template>
  <TotalTime>84</TotalTime>
  <Words>4129</Words>
  <Application>Microsoft Office PowerPoint</Application>
  <PresentationFormat>Panorámica</PresentationFormat>
  <Paragraphs>998</Paragraphs>
  <Slides>37</Slides>
  <Notes>2</Notes>
  <HiddenSlides>0</HiddenSlides>
  <MMClips>0</MMClips>
  <ScaleCrop>false</ScaleCrop>
  <HeadingPairs>
    <vt:vector size="6" baseType="variant">
      <vt:variant>
        <vt:lpstr>Fuentes usadas</vt:lpstr>
      </vt:variant>
      <vt:variant>
        <vt:i4>7</vt:i4>
      </vt:variant>
      <vt:variant>
        <vt:lpstr>Tema</vt:lpstr>
      </vt:variant>
      <vt:variant>
        <vt:i4>4</vt:i4>
      </vt:variant>
      <vt:variant>
        <vt:lpstr>Títulos de diapositiva</vt:lpstr>
      </vt:variant>
      <vt:variant>
        <vt:i4>37</vt:i4>
      </vt:variant>
    </vt:vector>
  </HeadingPairs>
  <TitlesOfParts>
    <vt:vector size="48" baseType="lpstr">
      <vt:lpstr>Arial</vt:lpstr>
      <vt:lpstr>Arial Narrow</vt:lpstr>
      <vt:lpstr>Calibri</vt:lpstr>
      <vt:lpstr>Calibri Light</vt:lpstr>
      <vt:lpstr>Century Gothic</vt:lpstr>
      <vt:lpstr>Helvetica</vt:lpstr>
      <vt:lpstr>Wingdings</vt:lpstr>
      <vt:lpstr>Tema de Office</vt:lpstr>
      <vt:lpstr>Office Theme</vt:lpstr>
      <vt:lpstr>Office Theme</vt:lpstr>
      <vt:lpstr>Tema de Office</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Presentación de PowerPoint</dc:title>
  <dc:creator>FRANKY LEONARDO CHAPARRO LANCHEROS</dc:creator>
  <cp:lastModifiedBy>LEONARDO ALFONSO MARTINEZ OTERO</cp:lastModifiedBy>
  <cp:revision>9</cp:revision>
  <dcterms:created xsi:type="dcterms:W3CDTF">2020-02-25T14:00:28Z</dcterms:created>
  <dcterms:modified xsi:type="dcterms:W3CDTF">2023-03-29T12:32:06Z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0x010100F35847229364A4449C1DB5CA97B8751C</vt:lpwstr>
  </property>
  <property fmtid="{D5CDD505-2E9C-101B-9397-08002B2CF9AE}" pid="3" name="MediaServiceImageTags">
    <vt:lpwstr/>
  </property>
</Properties>
</file>