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 id="2147483775" r:id="rId5"/>
    <p:sldMasterId id="2147483776" r:id="rId6"/>
    <p:sldMasterId id="2147483648" r:id="rId7"/>
  </p:sldMasterIdLst>
  <p:notesMasterIdLst>
    <p:notesMasterId r:id="rId57"/>
  </p:notesMasterIdLst>
  <p:handoutMasterIdLst>
    <p:handoutMasterId r:id="rId58"/>
  </p:handoutMasterIdLst>
  <p:sldIdLst>
    <p:sldId id="258" r:id="rId8"/>
    <p:sldId id="289" r:id="rId9"/>
    <p:sldId id="312" r:id="rId10"/>
    <p:sldId id="304" r:id="rId11"/>
    <p:sldId id="305" r:id="rId12"/>
    <p:sldId id="585" r:id="rId13"/>
    <p:sldId id="418" r:id="rId14"/>
    <p:sldId id="450" r:id="rId15"/>
    <p:sldId id="417" r:id="rId16"/>
    <p:sldId id="307" r:id="rId17"/>
    <p:sldId id="509" r:id="rId18"/>
    <p:sldId id="309" r:id="rId19"/>
    <p:sldId id="495" r:id="rId20"/>
    <p:sldId id="553" r:id="rId21"/>
    <p:sldId id="510" r:id="rId22"/>
    <p:sldId id="511" r:id="rId23"/>
    <p:sldId id="514" r:id="rId24"/>
    <p:sldId id="534" r:id="rId25"/>
    <p:sldId id="535" r:id="rId26"/>
    <p:sldId id="536" r:id="rId27"/>
    <p:sldId id="515" r:id="rId28"/>
    <p:sldId id="537" r:id="rId29"/>
    <p:sldId id="584" r:id="rId30"/>
    <p:sldId id="583" r:id="rId31"/>
    <p:sldId id="587" r:id="rId32"/>
    <p:sldId id="588" r:id="rId33"/>
    <p:sldId id="329" r:id="rId34"/>
    <p:sldId id="330" r:id="rId35"/>
    <p:sldId id="331" r:id="rId36"/>
    <p:sldId id="332" r:id="rId37"/>
    <p:sldId id="582" r:id="rId38"/>
    <p:sldId id="581" r:id="rId39"/>
    <p:sldId id="580" r:id="rId40"/>
    <p:sldId id="579" r:id="rId41"/>
    <p:sldId id="578" r:id="rId42"/>
    <p:sldId id="577" r:id="rId43"/>
    <p:sldId id="576" r:id="rId44"/>
    <p:sldId id="575" r:id="rId45"/>
    <p:sldId id="574" r:id="rId46"/>
    <p:sldId id="573" r:id="rId47"/>
    <p:sldId id="572" r:id="rId48"/>
    <p:sldId id="571" r:id="rId49"/>
    <p:sldId id="570" r:id="rId50"/>
    <p:sldId id="359" r:id="rId51"/>
    <p:sldId id="362" r:id="rId52"/>
    <p:sldId id="363" r:id="rId53"/>
    <p:sldId id="364" r:id="rId54"/>
    <p:sldId id="365" r:id="rId55"/>
    <p:sldId id="302" r:id="rId5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indeter" id="{83790761-0737-8648-BDBB-5CDF025B6902}">
          <p14:sldIdLst>
            <p14:sldId id="258"/>
            <p14:sldId id="289"/>
            <p14:sldId id="312"/>
            <p14:sldId id="304"/>
            <p14:sldId id="305"/>
            <p14:sldId id="585"/>
            <p14:sldId id="418"/>
            <p14:sldId id="450"/>
            <p14:sldId id="417"/>
            <p14:sldId id="307"/>
            <p14:sldId id="509"/>
            <p14:sldId id="309"/>
            <p14:sldId id="495"/>
            <p14:sldId id="553"/>
            <p14:sldId id="510"/>
            <p14:sldId id="511"/>
            <p14:sldId id="514"/>
            <p14:sldId id="534"/>
            <p14:sldId id="535"/>
            <p14:sldId id="536"/>
            <p14:sldId id="515"/>
            <p14:sldId id="537"/>
            <p14:sldId id="584"/>
            <p14:sldId id="583"/>
            <p14:sldId id="587"/>
            <p14:sldId id="588"/>
            <p14:sldId id="329"/>
            <p14:sldId id="330"/>
            <p14:sldId id="331"/>
            <p14:sldId id="332"/>
            <p14:sldId id="582"/>
            <p14:sldId id="581"/>
            <p14:sldId id="580"/>
            <p14:sldId id="579"/>
            <p14:sldId id="578"/>
            <p14:sldId id="577"/>
            <p14:sldId id="576"/>
            <p14:sldId id="575"/>
            <p14:sldId id="574"/>
            <p14:sldId id="573"/>
            <p14:sldId id="572"/>
            <p14:sldId id="571"/>
            <p14:sldId id="570"/>
            <p14:sldId id="359"/>
            <p14:sldId id="362"/>
            <p14:sldId id="363"/>
            <p14:sldId id="364"/>
            <p14:sldId id="365"/>
            <p14:sldId id="30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 Leonardo Chaparro" initials="FLC" lastIdx="1" clrIdx="0">
    <p:extLst>
      <p:ext uri="{19B8F6BF-5375-455C-9EA6-DF929625EA0E}">
        <p15:presenceInfo xmlns:p15="http://schemas.microsoft.com/office/powerpoint/2012/main" userId="0898a9b5cf0bca4c" providerId="Windows Live"/>
      </p:ext>
    </p:extLst>
  </p:cmAuthor>
  <p:cmAuthor id="2" name="Maria Camila Ariza" initials="MCA" lastIdx="5" clrIdx="1">
    <p:extLst>
      <p:ext uri="{19B8F6BF-5375-455C-9EA6-DF929625EA0E}">
        <p15:presenceInfo xmlns:p15="http://schemas.microsoft.com/office/powerpoint/2012/main" userId="816bc7a83f8cd513" providerId="Windows Live"/>
      </p:ext>
    </p:extLst>
  </p:cmAuthor>
  <p:cmAuthor id="3" name="MARIA MARCELA HERNANDEZ PIRAQUIVE" initials="MMHP" lastIdx="4" clrIdx="2">
    <p:extLst>
      <p:ext uri="{19B8F6BF-5375-455C-9EA6-DF929625EA0E}">
        <p15:presenceInfo xmlns:p15="http://schemas.microsoft.com/office/powerpoint/2012/main" userId="S::MMHERNANDEZ@findeter.gov.co::926e5a59-d7c6-4fac-8f5f-94475b1fe5f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00"/>
    <a:srgbClr val="112D6A"/>
    <a:srgbClr val="E36729"/>
    <a:srgbClr val="DB662B"/>
    <a:srgbClr val="B8C0CF"/>
    <a:srgbClr val="ED7D31"/>
    <a:srgbClr val="AFC910"/>
    <a:srgbClr val="9DC4E7"/>
    <a:srgbClr val="32A2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A6DA34-EDAA-E724-0149-B449951F5110}" v="583" dt="2023-02-08T00:43:35.883"/>
    <p1510:client id="{55D633F1-0602-4078-AEBD-576CEB68EE53}" v="79" dt="2023-02-08T01:43:23.775"/>
    <p1510:client id="{287F71CE-1291-E2EA-E44E-93C608088271}" v="14" dt="2023-02-08T03:26:28.357"/>
    <p1510:client id="{76BC05F9-9BE7-3095-B915-E888E1FF2A77}" v="5" dt="2023-02-07T10:06:39.556"/>
    <p1510:client id="{D2B2312B-7843-6B2F-D68A-B681D1EDE58C}" v="35" dt="2023-02-07T14:05:46.828"/>
    <p1510:client id="{DBD0071F-7408-4875-B5E2-BD7F36ADF180}" v="1028" dt="2023-02-07T23:04:54.807"/>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73" autoAdjust="0"/>
    <p:restoredTop sz="94660"/>
  </p:normalViewPr>
  <p:slideViewPr>
    <p:cSldViewPr snapToGrid="0">
      <p:cViewPr varScale="1">
        <p:scale>
          <a:sx n="105" d="100"/>
          <a:sy n="105" d="100"/>
        </p:scale>
        <p:origin x="912" y="11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63"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handoutMaster" Target="handoutMasters/handoutMaster1.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microsoft.com/office/2016/11/relationships/changesInfo" Target="changesInfos/changesInfo1.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commentAuthors" Target="commentAuthor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notesMaster" Target="notesMasters/notesMaster1.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OVANNY ANDRES VANEGAS PRADA" userId="S::gavanegas@findeter.gov.co::d4c91164-3e3f-4c02-8924-6bb3c5d6b2ff" providerId="AD" clId="Web-{2368AD8B-31F7-EB3E-BE21-E6A9137DF86D}"/>
    <pc:docChg chg="addSld delSld modSld modSection">
      <pc:chgData name="GIOVANNY ANDRES VANEGAS PRADA" userId="S::gavanegas@findeter.gov.co::d4c91164-3e3f-4c02-8924-6bb3c5d6b2ff" providerId="AD" clId="Web-{2368AD8B-31F7-EB3E-BE21-E6A9137DF86D}" dt="2023-02-01T01:37:49.333" v="16" actId="1076"/>
      <pc:docMkLst>
        <pc:docMk/>
      </pc:docMkLst>
      <pc:sldChg chg="del">
        <pc:chgData name="GIOVANNY ANDRES VANEGAS PRADA" userId="S::gavanegas@findeter.gov.co::d4c91164-3e3f-4c02-8924-6bb3c5d6b2ff" providerId="AD" clId="Web-{2368AD8B-31F7-EB3E-BE21-E6A9137DF86D}" dt="2023-02-01T01:35:43.861" v="1"/>
        <pc:sldMkLst>
          <pc:docMk/>
          <pc:sldMk cId="1165101137" sldId="327"/>
        </pc:sldMkLst>
      </pc:sldChg>
      <pc:sldChg chg="modSp add">
        <pc:chgData name="GIOVANNY ANDRES VANEGAS PRADA" userId="S::gavanegas@findeter.gov.co::d4c91164-3e3f-4c02-8924-6bb3c5d6b2ff" providerId="AD" clId="Web-{2368AD8B-31F7-EB3E-BE21-E6A9137DF86D}" dt="2023-02-01T01:37:49.333" v="16" actId="1076"/>
        <pc:sldMkLst>
          <pc:docMk/>
          <pc:sldMk cId="845898450" sldId="568"/>
        </pc:sldMkLst>
        <pc:spChg chg="mod">
          <ac:chgData name="GIOVANNY ANDRES VANEGAS PRADA" userId="S::gavanegas@findeter.gov.co::d4c91164-3e3f-4c02-8924-6bb3c5d6b2ff" providerId="AD" clId="Web-{2368AD8B-31F7-EB3E-BE21-E6A9137DF86D}" dt="2023-02-01T01:37:49.333" v="16" actId="1076"/>
          <ac:spMkLst>
            <pc:docMk/>
            <pc:sldMk cId="845898450" sldId="568"/>
            <ac:spMk id="9" creationId="{EF2A659F-CC4A-B9DA-CCEE-F71197642F63}"/>
          </ac:spMkLst>
        </pc:spChg>
        <pc:graphicFrameChg chg="mod">
          <ac:chgData name="GIOVANNY ANDRES VANEGAS PRADA" userId="S::gavanegas@findeter.gov.co::d4c91164-3e3f-4c02-8924-6bb3c5d6b2ff" providerId="AD" clId="Web-{2368AD8B-31F7-EB3E-BE21-E6A9137DF86D}" dt="2023-02-01T01:37:07.035" v="7" actId="1076"/>
          <ac:graphicFrameMkLst>
            <pc:docMk/>
            <pc:sldMk cId="845898450" sldId="568"/>
            <ac:graphicFrameMk id="2" creationId="{BAA8CB3D-4E6B-E9F3-F98F-812720B5D907}"/>
          </ac:graphicFrameMkLst>
        </pc:graphicFrameChg>
        <pc:graphicFrameChg chg="mod">
          <ac:chgData name="GIOVANNY ANDRES VANEGAS PRADA" userId="S::gavanegas@findeter.gov.co::d4c91164-3e3f-4c02-8924-6bb3c5d6b2ff" providerId="AD" clId="Web-{2368AD8B-31F7-EB3E-BE21-E6A9137DF86D}" dt="2023-02-01T01:37:07.082" v="8" actId="1076"/>
          <ac:graphicFrameMkLst>
            <pc:docMk/>
            <pc:sldMk cId="845898450" sldId="568"/>
            <ac:graphicFrameMk id="8" creationId="{55364EBA-0186-7905-3E19-FB9EA6605D70}"/>
          </ac:graphicFrameMkLst>
        </pc:graphicFrameChg>
      </pc:sldChg>
      <pc:sldChg chg="add">
        <pc:chgData name="GIOVANNY ANDRES VANEGAS PRADA" userId="S::gavanegas@findeter.gov.co::d4c91164-3e3f-4c02-8924-6bb3c5d6b2ff" providerId="AD" clId="Web-{2368AD8B-31F7-EB3E-BE21-E6A9137DF86D}" dt="2023-02-01T01:36:18.550" v="2"/>
        <pc:sldMkLst>
          <pc:docMk/>
          <pc:sldMk cId="2804679229" sldId="569"/>
        </pc:sldMkLst>
      </pc:sldChg>
    </pc:docChg>
  </pc:docChgLst>
  <pc:docChgLst>
    <pc:chgData name="GIOVANNY ANDRES VANEGAS PRADA" userId="S::gavanegas@findeter.gov.co::d4c91164-3e3f-4c02-8924-6bb3c5d6b2ff" providerId="AD" clId="Web-{287F71CE-1291-E2EA-E44E-93C608088271}"/>
    <pc:docChg chg="addSld delSld modSld modSection">
      <pc:chgData name="GIOVANNY ANDRES VANEGAS PRADA" userId="S::gavanegas@findeter.gov.co::d4c91164-3e3f-4c02-8924-6bb3c5d6b2ff" providerId="AD" clId="Web-{287F71CE-1291-E2EA-E44E-93C608088271}" dt="2023-02-08T03:26:28.357" v="9" actId="20577"/>
      <pc:docMkLst>
        <pc:docMk/>
      </pc:docMkLst>
      <pc:sldChg chg="del">
        <pc:chgData name="GIOVANNY ANDRES VANEGAS PRADA" userId="S::gavanegas@findeter.gov.co::d4c91164-3e3f-4c02-8924-6bb3c5d6b2ff" providerId="AD" clId="Web-{287F71CE-1291-E2EA-E44E-93C608088271}" dt="2023-02-08T03:24:56.104" v="1"/>
        <pc:sldMkLst>
          <pc:docMk/>
          <pc:sldMk cId="845898450" sldId="568"/>
        </pc:sldMkLst>
      </pc:sldChg>
      <pc:sldChg chg="del">
        <pc:chgData name="GIOVANNY ANDRES VANEGAS PRADA" userId="S::gavanegas@findeter.gov.co::d4c91164-3e3f-4c02-8924-6bb3c5d6b2ff" providerId="AD" clId="Web-{287F71CE-1291-E2EA-E44E-93C608088271}" dt="2023-02-08T03:26:04.215" v="5"/>
        <pc:sldMkLst>
          <pc:docMk/>
          <pc:sldMk cId="2804679229" sldId="569"/>
        </pc:sldMkLst>
      </pc:sldChg>
      <pc:sldChg chg="add del">
        <pc:chgData name="GIOVANNY ANDRES VANEGAS PRADA" userId="S::gavanegas@findeter.gov.co::d4c91164-3e3f-4c02-8924-6bb3c5d6b2ff" providerId="AD" clId="Web-{287F71CE-1291-E2EA-E44E-93C608088271}" dt="2023-02-08T03:25:55.387" v="3"/>
        <pc:sldMkLst>
          <pc:docMk/>
          <pc:sldMk cId="3331192542" sldId="586"/>
        </pc:sldMkLst>
      </pc:sldChg>
      <pc:sldChg chg="modSp add">
        <pc:chgData name="GIOVANNY ANDRES VANEGAS PRADA" userId="S::gavanegas@findeter.gov.co::d4c91164-3e3f-4c02-8924-6bb3c5d6b2ff" providerId="AD" clId="Web-{287F71CE-1291-E2EA-E44E-93C608088271}" dt="2023-02-08T03:26:28.357" v="9" actId="20577"/>
        <pc:sldMkLst>
          <pc:docMk/>
          <pc:sldMk cId="678382347" sldId="587"/>
        </pc:sldMkLst>
        <pc:spChg chg="mod">
          <ac:chgData name="GIOVANNY ANDRES VANEGAS PRADA" userId="S::gavanegas@findeter.gov.co::d4c91164-3e3f-4c02-8924-6bb3c5d6b2ff" providerId="AD" clId="Web-{287F71CE-1291-E2EA-E44E-93C608088271}" dt="2023-02-08T03:26:28.357" v="9" actId="20577"/>
          <ac:spMkLst>
            <pc:docMk/>
            <pc:sldMk cId="678382347" sldId="587"/>
            <ac:spMk id="9" creationId="{EF2A659F-CC4A-B9DA-CCEE-F71197642F63}"/>
          </ac:spMkLst>
        </pc:spChg>
      </pc:sldChg>
      <pc:sldChg chg="add">
        <pc:chgData name="GIOVANNY ANDRES VANEGAS PRADA" userId="S::gavanegas@findeter.gov.co::d4c91164-3e3f-4c02-8924-6bb3c5d6b2ff" providerId="AD" clId="Web-{287F71CE-1291-E2EA-E44E-93C608088271}" dt="2023-02-08T03:26:02.215" v="4"/>
        <pc:sldMkLst>
          <pc:docMk/>
          <pc:sldMk cId="3030523384" sldId="588"/>
        </pc:sldMkLst>
      </pc:sldChg>
    </pc:docChg>
  </pc:docChgLst>
  <pc:docChgLst>
    <pc:chgData name="MARIA ALEJANDRA RODRIGUEZ VILLAREAL" userId="18866f0e-0fca-4ebe-91fb-97353587e1c9" providerId="ADAL" clId="{55D633F1-0602-4078-AEBD-576CEB68EE53}"/>
    <pc:docChg chg="delSld modSld modSection">
      <pc:chgData name="MARIA ALEJANDRA RODRIGUEZ VILLAREAL" userId="18866f0e-0fca-4ebe-91fb-97353587e1c9" providerId="ADAL" clId="{55D633F1-0602-4078-AEBD-576CEB68EE53}" dt="2023-02-08T01:43:23.776" v="78" actId="20577"/>
      <pc:docMkLst>
        <pc:docMk/>
      </pc:docMkLst>
      <pc:sldChg chg="modSp mod">
        <pc:chgData name="MARIA ALEJANDRA RODRIGUEZ VILLAREAL" userId="18866f0e-0fca-4ebe-91fb-97353587e1c9" providerId="ADAL" clId="{55D633F1-0602-4078-AEBD-576CEB68EE53}" dt="2023-02-08T01:38:38.690" v="15" actId="20577"/>
        <pc:sldMkLst>
          <pc:docMk/>
          <pc:sldMk cId="4280517110" sldId="510"/>
        </pc:sldMkLst>
        <pc:spChg chg="mod">
          <ac:chgData name="MARIA ALEJANDRA RODRIGUEZ VILLAREAL" userId="18866f0e-0fca-4ebe-91fb-97353587e1c9" providerId="ADAL" clId="{55D633F1-0602-4078-AEBD-576CEB68EE53}" dt="2023-02-08T01:38:38.690" v="15" actId="20577"/>
          <ac:spMkLst>
            <pc:docMk/>
            <pc:sldMk cId="4280517110" sldId="510"/>
            <ac:spMk id="16" creationId="{61BB126E-430E-482F-81FB-CDF28713A8DB}"/>
          </ac:spMkLst>
        </pc:spChg>
        <pc:graphicFrameChg chg="modGraphic">
          <ac:chgData name="MARIA ALEJANDRA RODRIGUEZ VILLAREAL" userId="18866f0e-0fca-4ebe-91fb-97353587e1c9" providerId="ADAL" clId="{55D633F1-0602-4078-AEBD-576CEB68EE53}" dt="2023-02-08T01:38:13.689" v="13" actId="20577"/>
          <ac:graphicFrameMkLst>
            <pc:docMk/>
            <pc:sldMk cId="4280517110" sldId="510"/>
            <ac:graphicFrameMk id="13" creationId="{D9FD7E8D-10C2-4918-9075-D20EAA12F066}"/>
          </ac:graphicFrameMkLst>
        </pc:graphicFrameChg>
      </pc:sldChg>
      <pc:sldChg chg="modSp del mod">
        <pc:chgData name="MARIA ALEJANDRA RODRIGUEZ VILLAREAL" userId="18866f0e-0fca-4ebe-91fb-97353587e1c9" providerId="ADAL" clId="{55D633F1-0602-4078-AEBD-576CEB68EE53}" dt="2023-02-08T01:42:43.539" v="23" actId="47"/>
        <pc:sldMkLst>
          <pc:docMk/>
          <pc:sldMk cId="4276370728" sldId="513"/>
        </pc:sldMkLst>
        <pc:spChg chg="mod">
          <ac:chgData name="MARIA ALEJANDRA RODRIGUEZ VILLAREAL" userId="18866f0e-0fca-4ebe-91fb-97353587e1c9" providerId="ADAL" clId="{55D633F1-0602-4078-AEBD-576CEB68EE53}" dt="2023-02-08T01:42:12.898" v="17" actId="20577"/>
          <ac:spMkLst>
            <pc:docMk/>
            <pc:sldMk cId="4276370728" sldId="513"/>
            <ac:spMk id="33" creationId="{D29800F6-FC8C-4228-8E36-C4A2E02FFE6A}"/>
          </ac:spMkLst>
        </pc:spChg>
        <pc:cxnChg chg="mod">
          <ac:chgData name="MARIA ALEJANDRA RODRIGUEZ VILLAREAL" userId="18866f0e-0fca-4ebe-91fb-97353587e1c9" providerId="ADAL" clId="{55D633F1-0602-4078-AEBD-576CEB68EE53}" dt="2023-02-08T01:42:24.579" v="22"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5D633F1-0602-4078-AEBD-576CEB68EE53}" dt="2023-02-08T01:42:57.349" v="29" actId="20577"/>
        <pc:sldMkLst>
          <pc:docMk/>
          <pc:sldMk cId="2305571649" sldId="514"/>
        </pc:sldMkLst>
        <pc:graphicFrameChg chg="modGraphic">
          <ac:chgData name="MARIA ALEJANDRA RODRIGUEZ VILLAREAL" userId="18866f0e-0fca-4ebe-91fb-97353587e1c9" providerId="ADAL" clId="{55D633F1-0602-4078-AEBD-576CEB68EE53}" dt="2023-02-08T01:42:57.349" v="29"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5D633F1-0602-4078-AEBD-576CEB68EE53}" dt="2023-02-08T01:43:23.776" v="78" actId="20577"/>
        <pc:sldMkLst>
          <pc:docMk/>
          <pc:sldMk cId="2909575048" sldId="534"/>
        </pc:sldMkLst>
        <pc:spChg chg="mod">
          <ac:chgData name="MARIA ALEJANDRA RODRIGUEZ VILLAREAL" userId="18866f0e-0fca-4ebe-91fb-97353587e1c9" providerId="ADAL" clId="{55D633F1-0602-4078-AEBD-576CEB68EE53}" dt="2023-02-08T01:43:23.776" v="78" actId="20577"/>
          <ac:spMkLst>
            <pc:docMk/>
            <pc:sldMk cId="2909575048" sldId="534"/>
            <ac:spMk id="8" creationId="{BAB32681-8AE7-4179-BD8C-E35E691A9A12}"/>
          </ac:spMkLst>
        </pc:spChg>
      </pc:sldChg>
    </pc:docChg>
  </pc:docChgLst>
  <pc:docChgLst>
    <pc:chgData name="MARIA CAMILA GOMEZ RUBIANO" userId="2a6b53d5-5fe5-4cbf-a964-9d9c98273e20" providerId="ADAL" clId="{B239CA24-CBD9-43AA-B868-B2F1C05E041B}"/>
    <pc:docChg chg="undo custSel modSld">
      <pc:chgData name="MARIA CAMILA GOMEZ RUBIANO" userId="2a6b53d5-5fe5-4cbf-a964-9d9c98273e20" providerId="ADAL" clId="{B239CA24-CBD9-43AA-B868-B2F1C05E041B}" dt="2023-01-31T22:07:20.070" v="537" actId="14100"/>
      <pc:docMkLst>
        <pc:docMk/>
      </pc:docMkLst>
      <pc:sldChg chg="addSp delSp modSp mod">
        <pc:chgData name="MARIA CAMILA GOMEZ RUBIANO" userId="2a6b53d5-5fe5-4cbf-a964-9d9c98273e20" providerId="ADAL" clId="{B239CA24-CBD9-43AA-B868-B2F1C05E041B}" dt="2023-01-31T21:58:24.495" v="409" actId="1076"/>
        <pc:sldMkLst>
          <pc:docMk/>
          <pc:sldMk cId="1700035601" sldId="329"/>
        </pc:sldMkLst>
        <pc:spChg chg="del">
          <ac:chgData name="MARIA CAMILA GOMEZ RUBIANO" userId="2a6b53d5-5fe5-4cbf-a964-9d9c98273e20" providerId="ADAL" clId="{B239CA24-CBD9-43AA-B868-B2F1C05E041B}" dt="2023-01-31T21:57:52.390" v="402" actId="478"/>
          <ac:spMkLst>
            <pc:docMk/>
            <pc:sldMk cId="1700035601" sldId="329"/>
            <ac:spMk id="2" creationId="{AA4A41AD-B03E-46E3-9340-561A716DDB30}"/>
          </ac:spMkLst>
        </pc:spChg>
        <pc:spChg chg="mod">
          <ac:chgData name="MARIA CAMILA GOMEZ RUBIANO" userId="2a6b53d5-5fe5-4cbf-a964-9d9c98273e20" providerId="ADAL" clId="{B239CA24-CBD9-43AA-B868-B2F1C05E041B}" dt="2023-01-31T21:58:20.848" v="408" actId="14100"/>
          <ac:spMkLst>
            <pc:docMk/>
            <pc:sldMk cId="1700035601" sldId="329"/>
            <ac:spMk id="6" creationId="{0DAAAD37-D7DD-44D9-AF0A-9445FA2C35DE}"/>
          </ac:spMkLst>
        </pc:spChg>
        <pc:spChg chg="mod">
          <ac:chgData name="MARIA CAMILA GOMEZ RUBIANO" userId="2a6b53d5-5fe5-4cbf-a964-9d9c98273e20" providerId="ADAL" clId="{B239CA24-CBD9-43AA-B868-B2F1C05E041B}" dt="2023-01-31T21:58:24.495" v="409" actId="1076"/>
          <ac:spMkLst>
            <pc:docMk/>
            <pc:sldMk cId="1700035601" sldId="329"/>
            <ac:spMk id="7" creationId="{CC134E5A-0D2B-483E-A17A-DE5350F870FA}"/>
          </ac:spMkLst>
        </pc:spChg>
        <pc:spChg chg="mod">
          <ac:chgData name="MARIA CAMILA GOMEZ RUBIANO" userId="2a6b53d5-5fe5-4cbf-a964-9d9c98273e20" providerId="ADAL" clId="{B239CA24-CBD9-43AA-B868-B2F1C05E041B}" dt="2023-01-31T21:58:17.951" v="407" actId="1076"/>
          <ac:spMkLst>
            <pc:docMk/>
            <pc:sldMk cId="1700035601" sldId="329"/>
            <ac:spMk id="9" creationId="{CC1AD801-9A09-4BDD-B821-BAA173E8DDA9}"/>
          </ac:spMkLst>
        </pc:spChg>
        <pc:graphicFrameChg chg="mod modGraphic">
          <ac:chgData name="MARIA CAMILA GOMEZ RUBIANO" userId="2a6b53d5-5fe5-4cbf-a964-9d9c98273e20" providerId="ADAL" clId="{B239CA24-CBD9-43AA-B868-B2F1C05E041B}" dt="2023-01-31T21:43:56.676" v="11" actId="1076"/>
          <ac:graphicFrameMkLst>
            <pc:docMk/>
            <pc:sldMk cId="1700035601" sldId="329"/>
            <ac:graphicFrameMk id="3" creationId="{E8F2B26D-18E7-4B11-B887-FA9FD84827AD}"/>
          </ac:graphicFrameMkLst>
        </pc:graphicFrameChg>
        <pc:picChg chg="add mod modCrop">
          <ac:chgData name="MARIA CAMILA GOMEZ RUBIANO" userId="2a6b53d5-5fe5-4cbf-a964-9d9c98273e20" providerId="ADAL" clId="{B239CA24-CBD9-43AA-B868-B2F1C05E041B}" dt="2023-01-31T21:57:59.903" v="403" actId="1076"/>
          <ac:picMkLst>
            <pc:docMk/>
            <pc:sldMk cId="1700035601" sldId="329"/>
            <ac:picMk id="10" creationId="{07EDE609-A783-AE94-2567-AF269E946C7E}"/>
          </ac:picMkLst>
        </pc:picChg>
        <pc:picChg chg="del">
          <ac:chgData name="MARIA CAMILA GOMEZ RUBIANO" userId="2a6b53d5-5fe5-4cbf-a964-9d9c98273e20" providerId="ADAL" clId="{B239CA24-CBD9-43AA-B868-B2F1C05E041B}" dt="2023-01-31T21:52:40.299" v="335" actId="478"/>
          <ac:picMkLst>
            <pc:docMk/>
            <pc:sldMk cId="1700035601" sldId="329"/>
            <ac:picMk id="12" creationId="{0C2B2B60-09DE-73CA-5A18-97349FAEEB27}"/>
          </ac:picMkLst>
        </pc:picChg>
        <pc:picChg chg="del">
          <ac:chgData name="MARIA CAMILA GOMEZ RUBIANO" userId="2a6b53d5-5fe5-4cbf-a964-9d9c98273e20" providerId="ADAL" clId="{B239CA24-CBD9-43AA-B868-B2F1C05E041B}" dt="2023-01-31T21:52:41.103" v="336" actId="478"/>
          <ac:picMkLst>
            <pc:docMk/>
            <pc:sldMk cId="1700035601" sldId="329"/>
            <ac:picMk id="13" creationId="{CB7DC6CC-2440-5905-82C2-60D4ABCF1C5A}"/>
          </ac:picMkLst>
        </pc:picChg>
        <pc:picChg chg="add mod modCrop">
          <ac:chgData name="MARIA CAMILA GOMEZ RUBIANO" userId="2a6b53d5-5fe5-4cbf-a964-9d9c98273e20" providerId="ADAL" clId="{B239CA24-CBD9-43AA-B868-B2F1C05E041B}" dt="2023-01-31T21:57:44.182" v="400" actId="1076"/>
          <ac:picMkLst>
            <pc:docMk/>
            <pc:sldMk cId="1700035601" sldId="329"/>
            <ac:picMk id="14" creationId="{982A4861-CCF8-CD5F-3ED5-F733122A4950}"/>
          </ac:picMkLst>
        </pc:picChg>
        <pc:picChg chg="add del mod modCrop">
          <ac:chgData name="MARIA CAMILA GOMEZ RUBIANO" userId="2a6b53d5-5fe5-4cbf-a964-9d9c98273e20" providerId="ADAL" clId="{B239CA24-CBD9-43AA-B868-B2F1C05E041B}" dt="2023-01-31T21:57:00.509" v="385" actId="478"/>
          <ac:picMkLst>
            <pc:docMk/>
            <pc:sldMk cId="1700035601" sldId="329"/>
            <ac:picMk id="16" creationId="{17BBB4E0-5644-B9A2-D0D6-42329C67093C}"/>
          </ac:picMkLst>
        </pc:picChg>
        <pc:picChg chg="add mod modCrop">
          <ac:chgData name="MARIA CAMILA GOMEZ RUBIANO" userId="2a6b53d5-5fe5-4cbf-a964-9d9c98273e20" providerId="ADAL" clId="{B239CA24-CBD9-43AA-B868-B2F1C05E041B}" dt="2023-01-31T21:57:50.471" v="401" actId="1076"/>
          <ac:picMkLst>
            <pc:docMk/>
            <pc:sldMk cId="1700035601" sldId="329"/>
            <ac:picMk id="18" creationId="{0F40E6E5-D034-16B1-E61A-28A058A140D6}"/>
          </ac:picMkLst>
        </pc:picChg>
      </pc:sldChg>
      <pc:sldChg chg="addSp delSp modSp mod">
        <pc:chgData name="MARIA CAMILA GOMEZ RUBIANO" userId="2a6b53d5-5fe5-4cbf-a964-9d9c98273e20" providerId="ADAL" clId="{B239CA24-CBD9-43AA-B868-B2F1C05E041B}" dt="2023-01-31T22:02:31.074" v="473" actId="1076"/>
        <pc:sldMkLst>
          <pc:docMk/>
          <pc:sldMk cId="2002637217" sldId="330"/>
        </pc:sldMkLst>
        <pc:spChg chg="mod">
          <ac:chgData name="MARIA CAMILA GOMEZ RUBIANO" userId="2a6b53d5-5fe5-4cbf-a964-9d9c98273e20" providerId="ADAL" clId="{B239CA24-CBD9-43AA-B868-B2F1C05E041B}" dt="2023-01-31T22:02:31.074" v="473" actId="1076"/>
          <ac:spMkLst>
            <pc:docMk/>
            <pc:sldMk cId="2002637217" sldId="330"/>
            <ac:spMk id="4" creationId="{5F164217-E09B-4247-9963-F8974524D2A0}"/>
          </ac:spMkLst>
        </pc:spChg>
        <pc:spChg chg="mod">
          <ac:chgData name="MARIA CAMILA GOMEZ RUBIANO" userId="2a6b53d5-5fe5-4cbf-a964-9d9c98273e20" providerId="ADAL" clId="{B239CA24-CBD9-43AA-B868-B2F1C05E041B}" dt="2023-01-31T22:00:03.313" v="439" actId="14100"/>
          <ac:spMkLst>
            <pc:docMk/>
            <pc:sldMk cId="2002637217" sldId="330"/>
            <ac:spMk id="10" creationId="{32B36BB6-3E94-AA76-52D8-4B7A749835AB}"/>
          </ac:spMkLst>
        </pc:spChg>
        <pc:picChg chg="del">
          <ac:chgData name="MARIA CAMILA GOMEZ RUBIANO" userId="2a6b53d5-5fe5-4cbf-a964-9d9c98273e20" providerId="ADAL" clId="{B239CA24-CBD9-43AA-B868-B2F1C05E041B}" dt="2023-01-31T21:58:45.886" v="410" actId="478"/>
          <ac:picMkLst>
            <pc:docMk/>
            <pc:sldMk cId="2002637217" sldId="330"/>
            <ac:picMk id="5" creationId="{0931BD34-EBBB-FD1C-8FAF-07B8A16C4D64}"/>
          </ac:picMkLst>
        </pc:picChg>
        <pc:picChg chg="del">
          <ac:chgData name="MARIA CAMILA GOMEZ RUBIANO" userId="2a6b53d5-5fe5-4cbf-a964-9d9c98273e20" providerId="ADAL" clId="{B239CA24-CBD9-43AA-B868-B2F1C05E041B}" dt="2023-01-31T21:58:46.516" v="411" actId="478"/>
          <ac:picMkLst>
            <pc:docMk/>
            <pc:sldMk cId="2002637217" sldId="330"/>
            <ac:picMk id="6" creationId="{C2DEB974-98B4-A466-5D55-CF31BE535861}"/>
          </ac:picMkLst>
        </pc:picChg>
        <pc:picChg chg="add mod">
          <ac:chgData name="MARIA CAMILA GOMEZ RUBIANO" userId="2a6b53d5-5fe5-4cbf-a964-9d9c98273e20" providerId="ADAL" clId="{B239CA24-CBD9-43AA-B868-B2F1C05E041B}" dt="2023-01-31T22:02:26.915" v="472" actId="1076"/>
          <ac:picMkLst>
            <pc:docMk/>
            <pc:sldMk cId="2002637217" sldId="330"/>
            <ac:picMk id="9" creationId="{C1CDA656-718C-FF24-8BB6-6EB4F7195DE8}"/>
          </ac:picMkLst>
        </pc:picChg>
        <pc:picChg chg="add mod">
          <ac:chgData name="MARIA CAMILA GOMEZ RUBIANO" userId="2a6b53d5-5fe5-4cbf-a964-9d9c98273e20" providerId="ADAL" clId="{B239CA24-CBD9-43AA-B868-B2F1C05E041B}" dt="2023-01-31T22:02:26.915" v="472" actId="1076"/>
          <ac:picMkLst>
            <pc:docMk/>
            <pc:sldMk cId="2002637217" sldId="330"/>
            <ac:picMk id="12" creationId="{E80A1D87-F8B0-582B-BBB0-0DA3D5D5039E}"/>
          </ac:picMkLst>
        </pc:picChg>
        <pc:picChg chg="add mod">
          <ac:chgData name="MARIA CAMILA GOMEZ RUBIANO" userId="2a6b53d5-5fe5-4cbf-a964-9d9c98273e20" providerId="ADAL" clId="{B239CA24-CBD9-43AA-B868-B2F1C05E041B}" dt="2023-01-31T22:02:26.915" v="472" actId="1076"/>
          <ac:picMkLst>
            <pc:docMk/>
            <pc:sldMk cId="2002637217" sldId="330"/>
            <ac:picMk id="14" creationId="{EC314894-90E9-7A8F-7BF0-B49DC023F7E1}"/>
          </ac:picMkLst>
        </pc:picChg>
        <pc:picChg chg="add mod">
          <ac:chgData name="MARIA CAMILA GOMEZ RUBIANO" userId="2a6b53d5-5fe5-4cbf-a964-9d9c98273e20" providerId="ADAL" clId="{B239CA24-CBD9-43AA-B868-B2F1C05E041B}" dt="2023-01-31T22:02:26.915" v="472" actId="1076"/>
          <ac:picMkLst>
            <pc:docMk/>
            <pc:sldMk cId="2002637217" sldId="330"/>
            <ac:picMk id="16" creationId="{B97327D8-9721-0579-AC2C-618B33EFCA7E}"/>
          </ac:picMkLst>
        </pc:picChg>
        <pc:picChg chg="add mod">
          <ac:chgData name="MARIA CAMILA GOMEZ RUBIANO" userId="2a6b53d5-5fe5-4cbf-a964-9d9c98273e20" providerId="ADAL" clId="{B239CA24-CBD9-43AA-B868-B2F1C05E041B}" dt="2023-01-31T22:02:26.915" v="472" actId="1076"/>
          <ac:picMkLst>
            <pc:docMk/>
            <pc:sldMk cId="2002637217" sldId="330"/>
            <ac:picMk id="18" creationId="{F6A91169-A57E-4F0F-3E7D-8CA422FEA39B}"/>
          </ac:picMkLst>
        </pc:picChg>
        <pc:picChg chg="add mod">
          <ac:chgData name="MARIA CAMILA GOMEZ RUBIANO" userId="2a6b53d5-5fe5-4cbf-a964-9d9c98273e20" providerId="ADAL" clId="{B239CA24-CBD9-43AA-B868-B2F1C05E041B}" dt="2023-01-31T22:02:26.915" v="472" actId="1076"/>
          <ac:picMkLst>
            <pc:docMk/>
            <pc:sldMk cId="2002637217" sldId="330"/>
            <ac:picMk id="20" creationId="{80C0DECD-2EC4-104E-7607-8E254E4AD82A}"/>
          </ac:picMkLst>
        </pc:picChg>
      </pc:sldChg>
      <pc:sldChg chg="addSp delSp modSp mod">
        <pc:chgData name="MARIA CAMILA GOMEZ RUBIANO" userId="2a6b53d5-5fe5-4cbf-a964-9d9c98273e20" providerId="ADAL" clId="{B239CA24-CBD9-43AA-B868-B2F1C05E041B}" dt="2023-01-31T22:07:20.070" v="537" actId="14100"/>
        <pc:sldMkLst>
          <pc:docMk/>
          <pc:sldMk cId="2093181146" sldId="332"/>
        </pc:sldMkLst>
        <pc:spChg chg="add mod">
          <ac:chgData name="MARIA CAMILA GOMEZ RUBIANO" userId="2a6b53d5-5fe5-4cbf-a964-9d9c98273e20" providerId="ADAL" clId="{B239CA24-CBD9-43AA-B868-B2F1C05E041B}" dt="2023-01-31T22:02:50.827" v="477" actId="1076"/>
          <ac:spMkLst>
            <pc:docMk/>
            <pc:sldMk cId="2093181146" sldId="332"/>
            <ac:spMk id="2" creationId="{B237B2F6-76BF-8312-8807-F1EC8C9D0A4E}"/>
          </ac:spMkLst>
        </pc:spChg>
        <pc:spChg chg="del">
          <ac:chgData name="MARIA CAMILA GOMEZ RUBIANO" userId="2a6b53d5-5fe5-4cbf-a964-9d9c98273e20" providerId="ADAL" clId="{B239CA24-CBD9-43AA-B868-B2F1C05E041B}" dt="2023-01-31T22:02:46.263" v="474" actId="478"/>
          <ac:spMkLst>
            <pc:docMk/>
            <pc:sldMk cId="2093181146" sldId="332"/>
            <ac:spMk id="8" creationId="{F3E3372E-2824-43AB-83E5-6E8A8F747BD4}"/>
          </ac:spMkLst>
        </pc:spChg>
        <pc:picChg chg="del">
          <ac:chgData name="MARIA CAMILA GOMEZ RUBIANO" userId="2a6b53d5-5fe5-4cbf-a964-9d9c98273e20" providerId="ADAL" clId="{B239CA24-CBD9-43AA-B868-B2F1C05E041B}" dt="2023-01-31T22:02:51.625" v="478" actId="478"/>
          <ac:picMkLst>
            <pc:docMk/>
            <pc:sldMk cId="2093181146" sldId="332"/>
            <ac:picMk id="5" creationId="{1BA34EA3-D9DF-F3F3-F94E-AC3DA1D4617C}"/>
          </ac:picMkLst>
        </pc:picChg>
        <pc:picChg chg="del">
          <ac:chgData name="MARIA CAMILA GOMEZ RUBIANO" userId="2a6b53d5-5fe5-4cbf-a964-9d9c98273e20" providerId="ADAL" clId="{B239CA24-CBD9-43AA-B868-B2F1C05E041B}" dt="2023-01-31T22:02:52.256" v="479" actId="478"/>
          <ac:picMkLst>
            <pc:docMk/>
            <pc:sldMk cId="2093181146" sldId="332"/>
            <ac:picMk id="6" creationId="{9BAB7743-01ED-07C9-0239-1B1A1185D9C3}"/>
          </ac:picMkLst>
        </pc:picChg>
        <pc:picChg chg="add mod modCrop">
          <ac:chgData name="MARIA CAMILA GOMEZ RUBIANO" userId="2a6b53d5-5fe5-4cbf-a964-9d9c98273e20" providerId="ADAL" clId="{B239CA24-CBD9-43AA-B868-B2F1C05E041B}" dt="2023-01-31T22:03:23.731" v="490" actId="14100"/>
          <ac:picMkLst>
            <pc:docMk/>
            <pc:sldMk cId="2093181146" sldId="332"/>
            <ac:picMk id="10" creationId="{56F14039-92E7-82AB-AB81-F798DC7EB2D1}"/>
          </ac:picMkLst>
        </pc:picChg>
        <pc:picChg chg="add mod">
          <ac:chgData name="MARIA CAMILA GOMEZ RUBIANO" userId="2a6b53d5-5fe5-4cbf-a964-9d9c98273e20" providerId="ADAL" clId="{B239CA24-CBD9-43AA-B868-B2F1C05E041B}" dt="2023-01-31T22:03:56.907" v="497" actId="1076"/>
          <ac:picMkLst>
            <pc:docMk/>
            <pc:sldMk cId="2093181146" sldId="332"/>
            <ac:picMk id="12" creationId="{3B07A804-CA02-1DEB-EDA7-EBF707C84510}"/>
          </ac:picMkLst>
        </pc:picChg>
        <pc:picChg chg="add mod">
          <ac:chgData name="MARIA CAMILA GOMEZ RUBIANO" userId="2a6b53d5-5fe5-4cbf-a964-9d9c98273e20" providerId="ADAL" clId="{B239CA24-CBD9-43AA-B868-B2F1C05E041B}" dt="2023-01-31T22:05:00.725" v="515" actId="1076"/>
          <ac:picMkLst>
            <pc:docMk/>
            <pc:sldMk cId="2093181146" sldId="332"/>
            <ac:picMk id="14" creationId="{0ABE8528-A2FD-A0D7-E14B-D46D7CA41737}"/>
          </ac:picMkLst>
        </pc:picChg>
        <pc:picChg chg="add mod">
          <ac:chgData name="MARIA CAMILA GOMEZ RUBIANO" userId="2a6b53d5-5fe5-4cbf-a964-9d9c98273e20" providerId="ADAL" clId="{B239CA24-CBD9-43AA-B868-B2F1C05E041B}" dt="2023-01-31T22:05:02.045" v="516" actId="1076"/>
          <ac:picMkLst>
            <pc:docMk/>
            <pc:sldMk cId="2093181146" sldId="332"/>
            <ac:picMk id="16" creationId="{5FB25520-6981-61F2-70E5-9BC607B7CD1F}"/>
          </ac:picMkLst>
        </pc:picChg>
        <pc:picChg chg="add del mod">
          <ac:chgData name="MARIA CAMILA GOMEZ RUBIANO" userId="2a6b53d5-5fe5-4cbf-a964-9d9c98273e20" providerId="ADAL" clId="{B239CA24-CBD9-43AA-B868-B2F1C05E041B}" dt="2023-01-31T22:06:19.573" v="529" actId="478"/>
          <ac:picMkLst>
            <pc:docMk/>
            <pc:sldMk cId="2093181146" sldId="332"/>
            <ac:picMk id="18" creationId="{2EAD3ABB-11AD-DD40-6CDC-2C288C92B331}"/>
          </ac:picMkLst>
        </pc:picChg>
        <pc:picChg chg="add del mod">
          <ac:chgData name="MARIA CAMILA GOMEZ RUBIANO" userId="2a6b53d5-5fe5-4cbf-a964-9d9c98273e20" providerId="ADAL" clId="{B239CA24-CBD9-43AA-B868-B2F1C05E041B}" dt="2023-01-31T22:06:19.167" v="528"/>
          <ac:picMkLst>
            <pc:docMk/>
            <pc:sldMk cId="2093181146" sldId="332"/>
            <ac:picMk id="20" creationId="{EE8F55BF-EE39-964D-4E78-732D8F09C1F2}"/>
          </ac:picMkLst>
        </pc:picChg>
        <pc:picChg chg="add mod">
          <ac:chgData name="MARIA CAMILA GOMEZ RUBIANO" userId="2a6b53d5-5fe5-4cbf-a964-9d9c98273e20" providerId="ADAL" clId="{B239CA24-CBD9-43AA-B868-B2F1C05E041B}" dt="2023-01-31T22:07:20.070" v="537" actId="14100"/>
          <ac:picMkLst>
            <pc:docMk/>
            <pc:sldMk cId="2093181146" sldId="332"/>
            <ac:picMk id="22" creationId="{2F554EC5-4B18-8E7C-DC06-8B6146D3BB25}"/>
          </ac:picMkLst>
        </pc:picChg>
      </pc:sldChg>
    </pc:docChg>
  </pc:docChgLst>
  <pc:docChgLst>
    <pc:chgData name="OLGA MARIA MUÑOZ MUÑOZ" userId="S::ommunoz@findeter.gov.co::876d8df6-fd60-42e2-ba65-9d22fde90de5" providerId="AD" clId="Web-{D2B2312B-7843-6B2F-D68A-B681D1EDE58C}"/>
    <pc:docChg chg="addSld delSld modSld modSection">
      <pc:chgData name="OLGA MARIA MUÑOZ MUÑOZ" userId="S::ommunoz@findeter.gov.co::876d8df6-fd60-42e2-ba65-9d22fde90de5" providerId="AD" clId="Web-{D2B2312B-7843-6B2F-D68A-B681D1EDE58C}" dt="2023-02-07T14:05:46.828" v="34" actId="1076"/>
      <pc:docMkLst>
        <pc:docMk/>
      </pc:docMkLst>
      <pc:sldChg chg="del">
        <pc:chgData name="OLGA MARIA MUÑOZ MUÑOZ" userId="S::ommunoz@findeter.gov.co::876d8df6-fd60-42e2-ba65-9d22fde90de5" providerId="AD" clId="Web-{D2B2312B-7843-6B2F-D68A-B681D1EDE58C}" dt="2023-02-07T14:04:28.935" v="13"/>
        <pc:sldMkLst>
          <pc:docMk/>
          <pc:sldMk cId="2279548336" sldId="554"/>
        </pc:sldMkLst>
      </pc:sldChg>
      <pc:sldChg chg="del">
        <pc:chgData name="OLGA MARIA MUÑOZ MUÑOZ" userId="S::ommunoz@findeter.gov.co::876d8df6-fd60-42e2-ba65-9d22fde90de5" providerId="AD" clId="Web-{D2B2312B-7843-6B2F-D68A-B681D1EDE58C}" dt="2023-02-07T14:04:27.670" v="12"/>
        <pc:sldMkLst>
          <pc:docMk/>
          <pc:sldMk cId="3991569037" sldId="555"/>
        </pc:sldMkLst>
      </pc:sldChg>
      <pc:sldChg chg="del">
        <pc:chgData name="OLGA MARIA MUÑOZ MUÑOZ" userId="S::ommunoz@findeter.gov.co::876d8df6-fd60-42e2-ba65-9d22fde90de5" providerId="AD" clId="Web-{D2B2312B-7843-6B2F-D68A-B681D1EDE58C}" dt="2023-02-07T14:04:26.857" v="11"/>
        <pc:sldMkLst>
          <pc:docMk/>
          <pc:sldMk cId="2512420292" sldId="556"/>
        </pc:sldMkLst>
      </pc:sldChg>
      <pc:sldChg chg="del">
        <pc:chgData name="OLGA MARIA MUÑOZ MUÑOZ" userId="S::ommunoz@findeter.gov.co::876d8df6-fd60-42e2-ba65-9d22fde90de5" providerId="AD" clId="Web-{D2B2312B-7843-6B2F-D68A-B681D1EDE58C}" dt="2023-02-07T14:04:25.998" v="10"/>
        <pc:sldMkLst>
          <pc:docMk/>
          <pc:sldMk cId="4174854146" sldId="557"/>
        </pc:sldMkLst>
      </pc:sldChg>
      <pc:sldChg chg="del">
        <pc:chgData name="OLGA MARIA MUÑOZ MUÑOZ" userId="S::ommunoz@findeter.gov.co::876d8df6-fd60-42e2-ba65-9d22fde90de5" providerId="AD" clId="Web-{D2B2312B-7843-6B2F-D68A-B681D1EDE58C}" dt="2023-02-07T14:04:25.576" v="9"/>
        <pc:sldMkLst>
          <pc:docMk/>
          <pc:sldMk cId="1934231763" sldId="558"/>
        </pc:sldMkLst>
      </pc:sldChg>
      <pc:sldChg chg="del">
        <pc:chgData name="OLGA MARIA MUÑOZ MUÑOZ" userId="S::ommunoz@findeter.gov.co::876d8df6-fd60-42e2-ba65-9d22fde90de5" providerId="AD" clId="Web-{D2B2312B-7843-6B2F-D68A-B681D1EDE58C}" dt="2023-02-07T14:04:25.123" v="8"/>
        <pc:sldMkLst>
          <pc:docMk/>
          <pc:sldMk cId="1403016720" sldId="559"/>
        </pc:sldMkLst>
      </pc:sldChg>
      <pc:sldChg chg="del">
        <pc:chgData name="OLGA MARIA MUÑOZ MUÑOZ" userId="S::ommunoz@findeter.gov.co::876d8df6-fd60-42e2-ba65-9d22fde90de5" providerId="AD" clId="Web-{D2B2312B-7843-6B2F-D68A-B681D1EDE58C}" dt="2023-02-07T14:04:24.060" v="7"/>
        <pc:sldMkLst>
          <pc:docMk/>
          <pc:sldMk cId="2984646521" sldId="560"/>
        </pc:sldMkLst>
      </pc:sldChg>
      <pc:sldChg chg="del">
        <pc:chgData name="OLGA MARIA MUÑOZ MUÑOZ" userId="S::ommunoz@findeter.gov.co::876d8df6-fd60-42e2-ba65-9d22fde90de5" providerId="AD" clId="Web-{D2B2312B-7843-6B2F-D68A-B681D1EDE58C}" dt="2023-02-07T14:04:23.373" v="6"/>
        <pc:sldMkLst>
          <pc:docMk/>
          <pc:sldMk cId="3054592104" sldId="561"/>
        </pc:sldMkLst>
      </pc:sldChg>
      <pc:sldChg chg="del">
        <pc:chgData name="OLGA MARIA MUÑOZ MUÑOZ" userId="S::ommunoz@findeter.gov.co::876d8df6-fd60-42e2-ba65-9d22fde90de5" providerId="AD" clId="Web-{D2B2312B-7843-6B2F-D68A-B681D1EDE58C}" dt="2023-02-07T14:04:22.669" v="5"/>
        <pc:sldMkLst>
          <pc:docMk/>
          <pc:sldMk cId="2350992249" sldId="562"/>
        </pc:sldMkLst>
      </pc:sldChg>
      <pc:sldChg chg="del">
        <pc:chgData name="OLGA MARIA MUÑOZ MUÑOZ" userId="S::ommunoz@findeter.gov.co::876d8df6-fd60-42e2-ba65-9d22fde90de5" providerId="AD" clId="Web-{D2B2312B-7843-6B2F-D68A-B681D1EDE58C}" dt="2023-02-07T14:04:22.185" v="4"/>
        <pc:sldMkLst>
          <pc:docMk/>
          <pc:sldMk cId="683383273" sldId="563"/>
        </pc:sldMkLst>
      </pc:sldChg>
      <pc:sldChg chg="del">
        <pc:chgData name="OLGA MARIA MUÑOZ MUÑOZ" userId="S::ommunoz@findeter.gov.co::876d8df6-fd60-42e2-ba65-9d22fde90de5" providerId="AD" clId="Web-{D2B2312B-7843-6B2F-D68A-B681D1EDE58C}" dt="2023-02-07T14:04:21.763" v="3"/>
        <pc:sldMkLst>
          <pc:docMk/>
          <pc:sldMk cId="2492501564" sldId="564"/>
        </pc:sldMkLst>
      </pc:sldChg>
      <pc:sldChg chg="del">
        <pc:chgData name="OLGA MARIA MUÑOZ MUÑOZ" userId="S::ommunoz@findeter.gov.co::876d8df6-fd60-42e2-ba65-9d22fde90de5" providerId="AD" clId="Web-{D2B2312B-7843-6B2F-D68A-B681D1EDE58C}" dt="2023-02-07T14:04:20.951" v="2"/>
        <pc:sldMkLst>
          <pc:docMk/>
          <pc:sldMk cId="1807008490" sldId="565"/>
        </pc:sldMkLst>
      </pc:sldChg>
      <pc:sldChg chg="del">
        <pc:chgData name="OLGA MARIA MUÑOZ MUÑOZ" userId="S::ommunoz@findeter.gov.co::876d8df6-fd60-42e2-ba65-9d22fde90de5" providerId="AD" clId="Web-{D2B2312B-7843-6B2F-D68A-B681D1EDE58C}" dt="2023-02-07T14:04:20.654" v="1"/>
        <pc:sldMkLst>
          <pc:docMk/>
          <pc:sldMk cId="1971958171" sldId="566"/>
        </pc:sldMkLst>
      </pc:sldChg>
      <pc:sldChg chg="del">
        <pc:chgData name="OLGA MARIA MUÑOZ MUÑOZ" userId="S::ommunoz@findeter.gov.co::876d8df6-fd60-42e2-ba65-9d22fde90de5" providerId="AD" clId="Web-{D2B2312B-7843-6B2F-D68A-B681D1EDE58C}" dt="2023-02-07T14:04:19.138" v="0"/>
        <pc:sldMkLst>
          <pc:docMk/>
          <pc:sldMk cId="1087129324" sldId="567"/>
        </pc:sldMkLst>
      </pc:sldChg>
      <pc:sldChg chg="add">
        <pc:chgData name="OLGA MARIA MUÑOZ MUÑOZ" userId="S::ommunoz@findeter.gov.co::876d8df6-fd60-42e2-ba65-9d22fde90de5" providerId="AD" clId="Web-{D2B2312B-7843-6B2F-D68A-B681D1EDE58C}" dt="2023-02-07T14:04:55.311" v="14"/>
        <pc:sldMkLst>
          <pc:docMk/>
          <pc:sldMk cId="314813390" sldId="570"/>
        </pc:sldMkLst>
      </pc:sldChg>
      <pc:sldChg chg="add">
        <pc:chgData name="OLGA MARIA MUÑOZ MUÑOZ" userId="S::ommunoz@findeter.gov.co::876d8df6-fd60-42e2-ba65-9d22fde90de5" providerId="AD" clId="Web-{D2B2312B-7843-6B2F-D68A-B681D1EDE58C}" dt="2023-02-07T14:04:55.405" v="15"/>
        <pc:sldMkLst>
          <pc:docMk/>
          <pc:sldMk cId="916927398" sldId="571"/>
        </pc:sldMkLst>
      </pc:sldChg>
      <pc:sldChg chg="add">
        <pc:chgData name="OLGA MARIA MUÑOZ MUÑOZ" userId="S::ommunoz@findeter.gov.co::876d8df6-fd60-42e2-ba65-9d22fde90de5" providerId="AD" clId="Web-{D2B2312B-7843-6B2F-D68A-B681D1EDE58C}" dt="2023-02-07T14:04:55.530" v="16"/>
        <pc:sldMkLst>
          <pc:docMk/>
          <pc:sldMk cId="433212324" sldId="572"/>
        </pc:sldMkLst>
      </pc:sldChg>
      <pc:sldChg chg="add">
        <pc:chgData name="OLGA MARIA MUÑOZ MUÑOZ" userId="S::ommunoz@findeter.gov.co::876d8df6-fd60-42e2-ba65-9d22fde90de5" providerId="AD" clId="Web-{D2B2312B-7843-6B2F-D68A-B681D1EDE58C}" dt="2023-02-07T14:04:55.639" v="17"/>
        <pc:sldMkLst>
          <pc:docMk/>
          <pc:sldMk cId="3157801365" sldId="573"/>
        </pc:sldMkLst>
      </pc:sldChg>
      <pc:sldChg chg="add">
        <pc:chgData name="OLGA MARIA MUÑOZ MUÑOZ" userId="S::ommunoz@findeter.gov.co::876d8df6-fd60-42e2-ba65-9d22fde90de5" providerId="AD" clId="Web-{D2B2312B-7843-6B2F-D68A-B681D1EDE58C}" dt="2023-02-07T14:04:55.748" v="18"/>
        <pc:sldMkLst>
          <pc:docMk/>
          <pc:sldMk cId="4231582040" sldId="574"/>
        </pc:sldMkLst>
      </pc:sldChg>
      <pc:sldChg chg="modSp add">
        <pc:chgData name="OLGA MARIA MUÑOZ MUÑOZ" userId="S::ommunoz@findeter.gov.co::876d8df6-fd60-42e2-ba65-9d22fde90de5" providerId="AD" clId="Web-{D2B2312B-7843-6B2F-D68A-B681D1EDE58C}" dt="2023-02-07T14:05:46.828" v="34" actId="1076"/>
        <pc:sldMkLst>
          <pc:docMk/>
          <pc:sldMk cId="3603779895" sldId="575"/>
        </pc:sldMkLst>
        <pc:picChg chg="mod">
          <ac:chgData name="OLGA MARIA MUÑOZ MUÑOZ" userId="S::ommunoz@findeter.gov.co::876d8df6-fd60-42e2-ba65-9d22fde90de5" providerId="AD" clId="Web-{D2B2312B-7843-6B2F-D68A-B681D1EDE58C}" dt="2023-02-07T14:05:46.828" v="34" actId="1076"/>
          <ac:picMkLst>
            <pc:docMk/>
            <pc:sldMk cId="3603779895" sldId="575"/>
            <ac:picMk id="3" creationId="{1EFFF237-8AE9-0E77-CAE2-5C74678E924A}"/>
          </ac:picMkLst>
        </pc:picChg>
      </pc:sldChg>
      <pc:sldChg chg="modSp add">
        <pc:chgData name="OLGA MARIA MUÑOZ MUÑOZ" userId="S::ommunoz@findeter.gov.co::876d8df6-fd60-42e2-ba65-9d22fde90de5" providerId="AD" clId="Web-{D2B2312B-7843-6B2F-D68A-B681D1EDE58C}" dt="2023-02-07T14:05:43.593" v="33" actId="1076"/>
        <pc:sldMkLst>
          <pc:docMk/>
          <pc:sldMk cId="2844261591" sldId="576"/>
        </pc:sldMkLst>
        <pc:picChg chg="mod">
          <ac:chgData name="OLGA MARIA MUÑOZ MUÑOZ" userId="S::ommunoz@findeter.gov.co::876d8df6-fd60-42e2-ba65-9d22fde90de5" providerId="AD" clId="Web-{D2B2312B-7843-6B2F-D68A-B681D1EDE58C}" dt="2023-02-07T14:05:43.593" v="33" actId="1076"/>
          <ac:picMkLst>
            <pc:docMk/>
            <pc:sldMk cId="2844261591" sldId="576"/>
            <ac:picMk id="8" creationId="{383EAAFD-5F8E-7691-C41B-A531209535EB}"/>
          </ac:picMkLst>
        </pc:picChg>
      </pc:sldChg>
      <pc:sldChg chg="modSp add">
        <pc:chgData name="OLGA MARIA MUÑOZ MUÑOZ" userId="S::ommunoz@findeter.gov.co::876d8df6-fd60-42e2-ba65-9d22fde90de5" providerId="AD" clId="Web-{D2B2312B-7843-6B2F-D68A-B681D1EDE58C}" dt="2023-02-07T14:05:29.687" v="32" actId="14100"/>
        <pc:sldMkLst>
          <pc:docMk/>
          <pc:sldMk cId="597333059" sldId="577"/>
        </pc:sldMkLst>
        <pc:picChg chg="mod">
          <ac:chgData name="OLGA MARIA MUÑOZ MUÑOZ" userId="S::ommunoz@findeter.gov.co::876d8df6-fd60-42e2-ba65-9d22fde90de5" providerId="AD" clId="Web-{D2B2312B-7843-6B2F-D68A-B681D1EDE58C}" dt="2023-02-07T14:05:29.687" v="32" actId="14100"/>
          <ac:picMkLst>
            <pc:docMk/>
            <pc:sldMk cId="597333059" sldId="577"/>
            <ac:picMk id="2" creationId="{3FF04303-8E9C-F376-D01C-D4C8DD6EA1AC}"/>
          </ac:picMkLst>
        </pc:picChg>
      </pc:sldChg>
      <pc:sldChg chg="modSp add">
        <pc:chgData name="OLGA MARIA MUÑOZ MUÑOZ" userId="S::ommunoz@findeter.gov.co::876d8df6-fd60-42e2-ba65-9d22fde90de5" providerId="AD" clId="Web-{D2B2312B-7843-6B2F-D68A-B681D1EDE58C}" dt="2023-02-07T14:05:11.764" v="27" actId="14100"/>
        <pc:sldMkLst>
          <pc:docMk/>
          <pc:sldMk cId="1719300997" sldId="578"/>
        </pc:sldMkLst>
        <pc:picChg chg="mod">
          <ac:chgData name="OLGA MARIA MUÑOZ MUÑOZ" userId="S::ommunoz@findeter.gov.co::876d8df6-fd60-42e2-ba65-9d22fde90de5" providerId="AD" clId="Web-{D2B2312B-7843-6B2F-D68A-B681D1EDE58C}" dt="2023-02-07T14:05:11.764" v="27" actId="14100"/>
          <ac:picMkLst>
            <pc:docMk/>
            <pc:sldMk cId="1719300997" sldId="578"/>
            <ac:picMk id="12" creationId="{2ACB9A69-E7F6-2F98-B17C-843B2D0D76F2}"/>
          </ac:picMkLst>
        </pc:picChg>
      </pc:sldChg>
      <pc:sldChg chg="add">
        <pc:chgData name="OLGA MARIA MUÑOZ MUÑOZ" userId="S::ommunoz@findeter.gov.co::876d8df6-fd60-42e2-ba65-9d22fde90de5" providerId="AD" clId="Web-{D2B2312B-7843-6B2F-D68A-B681D1EDE58C}" dt="2023-02-07T14:04:56.420" v="23"/>
        <pc:sldMkLst>
          <pc:docMk/>
          <pc:sldMk cId="3233316142" sldId="579"/>
        </pc:sldMkLst>
      </pc:sldChg>
      <pc:sldChg chg="add">
        <pc:chgData name="OLGA MARIA MUÑOZ MUÑOZ" userId="S::ommunoz@findeter.gov.co::876d8df6-fd60-42e2-ba65-9d22fde90de5" providerId="AD" clId="Web-{D2B2312B-7843-6B2F-D68A-B681D1EDE58C}" dt="2023-02-07T14:04:56.514" v="24"/>
        <pc:sldMkLst>
          <pc:docMk/>
          <pc:sldMk cId="2370276485" sldId="580"/>
        </pc:sldMkLst>
      </pc:sldChg>
      <pc:sldChg chg="add">
        <pc:chgData name="OLGA MARIA MUÑOZ MUÑOZ" userId="S::ommunoz@findeter.gov.co::876d8df6-fd60-42e2-ba65-9d22fde90de5" providerId="AD" clId="Web-{D2B2312B-7843-6B2F-D68A-B681D1EDE58C}" dt="2023-02-07T14:04:56.639" v="25"/>
        <pc:sldMkLst>
          <pc:docMk/>
          <pc:sldMk cId="3307879460" sldId="581"/>
        </pc:sldMkLst>
      </pc:sldChg>
      <pc:sldChg chg="add">
        <pc:chgData name="OLGA MARIA MUÑOZ MUÑOZ" userId="S::ommunoz@findeter.gov.co::876d8df6-fd60-42e2-ba65-9d22fde90de5" providerId="AD" clId="Web-{D2B2312B-7843-6B2F-D68A-B681D1EDE58C}" dt="2023-02-07T14:04:56.811" v="26"/>
        <pc:sldMkLst>
          <pc:docMk/>
          <pc:sldMk cId="457262444" sldId="582"/>
        </pc:sldMkLst>
      </pc:sldChg>
    </pc:docChg>
  </pc:docChgLst>
  <pc:docChgLst>
    <pc:chgData name="FABIO ANDRES LLANO CASTAÑO" userId="S::fallano@findeter.gov.co::d7f3d237-ebd8-4abe-98dc-bf55ea8ee2e1" providerId="AD" clId="Web-{EDA6DA34-EDAA-E724-0149-B449951F5110}"/>
    <pc:docChg chg="addSld delSld modSld modSection">
      <pc:chgData name="FABIO ANDRES LLANO CASTAÑO" userId="S::fallano@findeter.gov.co::d7f3d237-ebd8-4abe-98dc-bf55ea8ee2e1" providerId="AD" clId="Web-{EDA6DA34-EDAA-E724-0149-B449951F5110}" dt="2023-02-08T00:43:35.883" v="363"/>
      <pc:docMkLst>
        <pc:docMk/>
      </pc:docMkLst>
      <pc:sldChg chg="delSp">
        <pc:chgData name="FABIO ANDRES LLANO CASTAÑO" userId="S::fallano@findeter.gov.co::d7f3d237-ebd8-4abe-98dc-bf55ea8ee2e1" providerId="AD" clId="Web-{EDA6DA34-EDAA-E724-0149-B449951F5110}" dt="2023-02-08T00:43:35.883" v="363"/>
        <pc:sldMkLst>
          <pc:docMk/>
          <pc:sldMk cId="409174594" sldId="305"/>
        </pc:sldMkLst>
        <pc:spChg chg="del">
          <ac:chgData name="FABIO ANDRES LLANO CASTAÑO" userId="S::fallano@findeter.gov.co::d7f3d237-ebd8-4abe-98dc-bf55ea8ee2e1" providerId="AD" clId="Web-{EDA6DA34-EDAA-E724-0149-B449951F5110}" dt="2023-02-08T00:43:35.883" v="363"/>
          <ac:spMkLst>
            <pc:docMk/>
            <pc:sldMk cId="409174594" sldId="305"/>
            <ac:spMk id="10" creationId="{B8DD7AEB-E5F4-521B-2E37-5B150620E205}"/>
          </ac:spMkLst>
        </pc:spChg>
        <pc:picChg chg="del">
          <ac:chgData name="FABIO ANDRES LLANO CASTAÑO" userId="S::fallano@findeter.gov.co::d7f3d237-ebd8-4abe-98dc-bf55ea8ee2e1" providerId="AD" clId="Web-{EDA6DA34-EDAA-E724-0149-B449951F5110}" dt="2023-02-08T00:43:24.789" v="362"/>
          <ac:picMkLst>
            <pc:docMk/>
            <pc:sldMk cId="409174594" sldId="305"/>
            <ac:picMk id="3" creationId="{F57FD4FD-934D-D246-F583-348B54934D8A}"/>
          </ac:picMkLst>
        </pc:picChg>
      </pc:sldChg>
      <pc:sldChg chg="modSp">
        <pc:chgData name="FABIO ANDRES LLANO CASTAÑO" userId="S::fallano@findeter.gov.co::d7f3d237-ebd8-4abe-98dc-bf55ea8ee2e1" providerId="AD" clId="Web-{EDA6DA34-EDAA-E724-0149-B449951F5110}" dt="2023-02-08T00:28:45.428" v="220" actId="14100"/>
        <pc:sldMkLst>
          <pc:docMk/>
          <pc:sldMk cId="1662828479" sldId="312"/>
        </pc:sldMkLst>
        <pc:spChg chg="mod">
          <ac:chgData name="FABIO ANDRES LLANO CASTAÑO" userId="S::fallano@findeter.gov.co::d7f3d237-ebd8-4abe-98dc-bf55ea8ee2e1" providerId="AD" clId="Web-{EDA6DA34-EDAA-E724-0149-B449951F5110}" dt="2023-02-08T00:28:45.428" v="220" actId="14100"/>
          <ac:spMkLst>
            <pc:docMk/>
            <pc:sldMk cId="1662828479" sldId="312"/>
            <ac:spMk id="2" creationId="{DDDA03F9-5C2A-835C-6E4B-E9F54A6B0850}"/>
          </ac:spMkLst>
        </pc:spChg>
        <pc:graphicFrameChg chg="mod modGraphic">
          <ac:chgData name="FABIO ANDRES LLANO CASTAÑO" userId="S::fallano@findeter.gov.co::d7f3d237-ebd8-4abe-98dc-bf55ea8ee2e1" providerId="AD" clId="Web-{EDA6DA34-EDAA-E724-0149-B449951F5110}" dt="2023-02-08T00:11:38.530" v="25"/>
          <ac:graphicFrameMkLst>
            <pc:docMk/>
            <pc:sldMk cId="1662828479" sldId="312"/>
            <ac:graphicFrameMk id="18" creationId="{A463C165-020C-4E5F-A993-33AC16B92A29}"/>
          </ac:graphicFrameMkLst>
        </pc:graphicFrameChg>
      </pc:sldChg>
      <pc:sldChg chg="addSp delSp modSp add del replId">
        <pc:chgData name="FABIO ANDRES LLANO CASTAÑO" userId="S::fallano@findeter.gov.co::d7f3d237-ebd8-4abe-98dc-bf55ea8ee2e1" providerId="AD" clId="Web-{EDA6DA34-EDAA-E724-0149-B449951F5110}" dt="2023-02-08T00:43:14.023" v="360"/>
        <pc:sldMkLst>
          <pc:docMk/>
          <pc:sldMk cId="1808454827" sldId="585"/>
        </pc:sldMkLst>
        <pc:spChg chg="mod">
          <ac:chgData name="FABIO ANDRES LLANO CASTAÑO" userId="S::fallano@findeter.gov.co::d7f3d237-ebd8-4abe-98dc-bf55ea8ee2e1" providerId="AD" clId="Web-{EDA6DA34-EDAA-E724-0149-B449951F5110}" dt="2023-02-08T00:43:11.148" v="359" actId="20577"/>
          <ac:spMkLst>
            <pc:docMk/>
            <pc:sldMk cId="1808454827" sldId="585"/>
            <ac:spMk id="2" creationId="{DDDA03F9-5C2A-835C-6E4B-E9F54A6B0850}"/>
          </ac:spMkLst>
        </pc:spChg>
        <pc:spChg chg="mod">
          <ac:chgData name="FABIO ANDRES LLANO CASTAÑO" userId="S::fallano@findeter.gov.co::d7f3d237-ebd8-4abe-98dc-bf55ea8ee2e1" providerId="AD" clId="Web-{EDA6DA34-EDAA-E724-0149-B449951F5110}" dt="2023-02-08T00:31:50.810" v="223" actId="1076"/>
          <ac:spMkLst>
            <pc:docMk/>
            <pc:sldMk cId="1808454827" sldId="585"/>
            <ac:spMk id="16" creationId="{DEEE4452-C424-4B37-9952-D3E3DB7E36D8}"/>
          </ac:spMkLst>
        </pc:spChg>
        <pc:graphicFrameChg chg="add del mod modGraphic">
          <ac:chgData name="FABIO ANDRES LLANO CASTAÑO" userId="S::fallano@findeter.gov.co::d7f3d237-ebd8-4abe-98dc-bf55ea8ee2e1" providerId="AD" clId="Web-{EDA6DA34-EDAA-E724-0149-B449951F5110}" dt="2023-02-08T00:40:43.314" v="335"/>
          <ac:graphicFrameMkLst>
            <pc:docMk/>
            <pc:sldMk cId="1808454827" sldId="585"/>
            <ac:graphicFrameMk id="4" creationId="{AEB8A00E-CBE4-7C21-4D89-DB4DEE67F7D6}"/>
          </ac:graphicFrameMkLst>
        </pc:graphicFrameChg>
        <pc:graphicFrameChg chg="del">
          <ac:chgData name="FABIO ANDRES LLANO CASTAÑO" userId="S::fallano@findeter.gov.co::d7f3d237-ebd8-4abe-98dc-bf55ea8ee2e1" providerId="AD" clId="Web-{EDA6DA34-EDAA-E724-0149-B449951F5110}" dt="2023-02-08T00:31:27.700" v="222"/>
          <ac:graphicFrameMkLst>
            <pc:docMk/>
            <pc:sldMk cId="1808454827" sldId="585"/>
            <ac:graphicFrameMk id="18" creationId="{A463C165-020C-4E5F-A993-33AC16B92A29}"/>
          </ac:graphicFrameMkLst>
        </pc:graphicFrameChg>
      </pc:sldChg>
      <pc:sldChg chg="add replId">
        <pc:chgData name="FABIO ANDRES LLANO CASTAÑO" userId="S::fallano@findeter.gov.co::d7f3d237-ebd8-4abe-98dc-bf55ea8ee2e1" providerId="AD" clId="Web-{EDA6DA34-EDAA-E724-0149-B449951F5110}" dt="2023-02-08T00:43:20.180" v="361"/>
        <pc:sldMkLst>
          <pc:docMk/>
          <pc:sldMk cId="3051747285" sldId="585"/>
        </pc:sldMkLst>
      </pc:sldChg>
    </pc:docChg>
  </pc:docChgLst>
  <pc:docChgLst>
    <pc:chgData name="MARIA CAMILA GOMEZ RUBIANO" userId="S::mcgomez@findeter.gov.co::2a6b53d5-5fe5-4cbf-a964-9d9c98273e20" providerId="AD" clId="Web-{DBD0071F-7408-4875-B5E2-BD7F36ADF180}"/>
    <pc:docChg chg="addSld delSld modSld addMainMaster modMainMaster modSection">
      <pc:chgData name="MARIA CAMILA GOMEZ RUBIANO" userId="S::mcgomez@findeter.gov.co::2a6b53d5-5fe5-4cbf-a964-9d9c98273e20" providerId="AD" clId="Web-{DBD0071F-7408-4875-B5E2-BD7F36ADF180}" dt="2023-02-07T23:04:54.807" v="528" actId="1076"/>
      <pc:docMkLst>
        <pc:docMk/>
      </pc:docMkLst>
      <pc:sldChg chg="del">
        <pc:chgData name="MARIA CAMILA GOMEZ RUBIANO" userId="S::mcgomez@findeter.gov.co::2a6b53d5-5fe5-4cbf-a964-9d9c98273e20" providerId="AD" clId="Web-{DBD0071F-7408-4875-B5E2-BD7F36ADF180}" dt="2023-02-07T23:03:02.304" v="510"/>
        <pc:sldMkLst>
          <pc:docMk/>
          <pc:sldMk cId="331872158" sldId="325"/>
        </pc:sldMkLst>
      </pc:sldChg>
      <pc:sldChg chg="del">
        <pc:chgData name="MARIA CAMILA GOMEZ RUBIANO" userId="S::mcgomez@findeter.gov.co::2a6b53d5-5fe5-4cbf-a964-9d9c98273e20" providerId="AD" clId="Web-{DBD0071F-7408-4875-B5E2-BD7F36ADF180}" dt="2023-02-07T23:03:04.539" v="511"/>
        <pc:sldMkLst>
          <pc:docMk/>
          <pc:sldMk cId="3252310949" sldId="326"/>
        </pc:sldMkLst>
      </pc:sldChg>
      <pc:sldChg chg="addSp delSp modSp">
        <pc:chgData name="MARIA CAMILA GOMEZ RUBIANO" userId="S::mcgomez@findeter.gov.co::2a6b53d5-5fe5-4cbf-a964-9d9c98273e20" providerId="AD" clId="Web-{DBD0071F-7408-4875-B5E2-BD7F36ADF180}" dt="2023-02-07T23:04:54.807" v="528" actId="1076"/>
        <pc:sldMkLst>
          <pc:docMk/>
          <pc:sldMk cId="1700035601" sldId="329"/>
        </pc:sldMkLst>
        <pc:spChg chg="mod">
          <ac:chgData name="MARIA CAMILA GOMEZ RUBIANO" userId="S::mcgomez@findeter.gov.co::2a6b53d5-5fe5-4cbf-a964-9d9c98273e20" providerId="AD" clId="Web-{DBD0071F-7408-4875-B5E2-BD7F36ADF180}" dt="2023-02-07T22:59:08.017" v="507" actId="20577"/>
          <ac:spMkLst>
            <pc:docMk/>
            <pc:sldMk cId="1700035601" sldId="329"/>
            <ac:spMk id="9" creationId="{CC1AD801-9A09-4BDD-B821-BAA173E8DDA9}"/>
          </ac:spMkLst>
        </pc:spChg>
        <pc:graphicFrameChg chg="mod modGraphic">
          <ac:chgData name="MARIA CAMILA GOMEZ RUBIANO" userId="S::mcgomez@findeter.gov.co::2a6b53d5-5fe5-4cbf-a964-9d9c98273e20" providerId="AD" clId="Web-{DBD0071F-7408-4875-B5E2-BD7F36ADF180}" dt="2023-02-07T22:52:57.883" v="15"/>
          <ac:graphicFrameMkLst>
            <pc:docMk/>
            <pc:sldMk cId="1700035601" sldId="329"/>
            <ac:graphicFrameMk id="3" creationId="{E8F2B26D-18E7-4B11-B887-FA9FD84827AD}"/>
          </ac:graphicFrameMkLst>
        </pc:graphicFrameChg>
        <pc:picChg chg="add mod modCrop">
          <ac:chgData name="MARIA CAMILA GOMEZ RUBIANO" userId="S::mcgomez@findeter.gov.co::2a6b53d5-5fe5-4cbf-a964-9d9c98273e20" providerId="AD" clId="Web-{DBD0071F-7408-4875-B5E2-BD7F36ADF180}" dt="2023-02-07T23:04:54.807" v="528" actId="1076"/>
          <ac:picMkLst>
            <pc:docMk/>
            <pc:sldMk cId="1700035601" sldId="329"/>
            <ac:picMk id="2" creationId="{9D9C10D2-667D-ACAF-7E41-6F7F286811DE}"/>
          </ac:picMkLst>
        </pc:picChg>
        <pc:picChg chg="del">
          <ac:chgData name="MARIA CAMILA GOMEZ RUBIANO" userId="S::mcgomez@findeter.gov.co::2a6b53d5-5fe5-4cbf-a964-9d9c98273e20" providerId="AD" clId="Web-{DBD0071F-7408-4875-B5E2-BD7F36ADF180}" dt="2023-02-07T23:04:14.947" v="518"/>
          <ac:picMkLst>
            <pc:docMk/>
            <pc:sldMk cId="1700035601" sldId="329"/>
            <ac:picMk id="14" creationId="{982A4861-CCF8-CD5F-3ED5-F733122A4950}"/>
          </ac:picMkLst>
        </pc:picChg>
      </pc:sldChg>
      <pc:sldChg chg="modSp add">
        <pc:chgData name="MARIA CAMILA GOMEZ RUBIANO" userId="S::mcgomez@findeter.gov.co::2a6b53d5-5fe5-4cbf-a964-9d9c98273e20" providerId="AD" clId="Web-{DBD0071F-7408-4875-B5E2-BD7F36ADF180}" dt="2023-02-07T23:03:42.774" v="517" actId="14100"/>
        <pc:sldMkLst>
          <pc:docMk/>
          <pc:sldMk cId="2256417948" sldId="583"/>
        </pc:sldMkLst>
        <pc:spChg chg="mod">
          <ac:chgData name="MARIA CAMILA GOMEZ RUBIANO" userId="S::mcgomez@findeter.gov.co::2a6b53d5-5fe5-4cbf-a964-9d9c98273e20" providerId="AD" clId="Web-{DBD0071F-7408-4875-B5E2-BD7F36ADF180}" dt="2023-02-07T23:03:42.774" v="517" actId="14100"/>
          <ac:spMkLst>
            <pc:docMk/>
            <pc:sldMk cId="2256417948" sldId="583"/>
            <ac:spMk id="7" creationId="{534C4835-3456-4AE0-84F9-22DA92A21802}"/>
          </ac:spMkLst>
        </pc:spChg>
        <pc:spChg chg="mod">
          <ac:chgData name="MARIA CAMILA GOMEZ RUBIANO" userId="S::mcgomez@findeter.gov.co::2a6b53d5-5fe5-4cbf-a964-9d9c98273e20" providerId="AD" clId="Web-{DBD0071F-7408-4875-B5E2-BD7F36ADF180}" dt="2023-02-07T23:03:24.883" v="514" actId="14100"/>
          <ac:spMkLst>
            <pc:docMk/>
            <pc:sldMk cId="2256417948" sldId="583"/>
            <ac:spMk id="18" creationId="{7C9ECD31-0031-479D-B3D0-A1B1A3EA8C3B}"/>
          </ac:spMkLst>
        </pc:spChg>
      </pc:sldChg>
      <pc:sldChg chg="add">
        <pc:chgData name="MARIA CAMILA GOMEZ RUBIANO" userId="S::mcgomez@findeter.gov.co::2a6b53d5-5fe5-4cbf-a964-9d9c98273e20" providerId="AD" clId="Web-{DBD0071F-7408-4875-B5E2-BD7F36ADF180}" dt="2023-02-07T23:02:52.898" v="509"/>
        <pc:sldMkLst>
          <pc:docMk/>
          <pc:sldMk cId="108402656" sldId="584"/>
        </pc:sldMkLst>
      </pc:sldChg>
      <pc:sldChg chg="add del">
        <pc:chgData name="MARIA CAMILA GOMEZ RUBIANO" userId="S::mcgomez@findeter.gov.co::2a6b53d5-5fe5-4cbf-a964-9d9c98273e20" providerId="AD" clId="Web-{DBD0071F-7408-4875-B5E2-BD7F36ADF180}" dt="2023-02-07T23:04:18.728" v="522"/>
        <pc:sldMkLst>
          <pc:docMk/>
          <pc:sldMk cId="41814254" sldId="585"/>
        </pc:sldMkLst>
      </pc:sldChg>
      <pc:sldChg chg="add del">
        <pc:chgData name="MARIA CAMILA GOMEZ RUBIANO" userId="S::mcgomez@findeter.gov.co::2a6b53d5-5fe5-4cbf-a964-9d9c98273e20" providerId="AD" clId="Web-{DBD0071F-7408-4875-B5E2-BD7F36ADF180}" dt="2023-02-07T23:04:18.728" v="521"/>
        <pc:sldMkLst>
          <pc:docMk/>
          <pc:sldMk cId="2818353729" sldId="586"/>
        </pc:sldMkLst>
      </pc:sldChg>
      <pc:sldMasterChg chg="add addSldLayout">
        <pc:chgData name="MARIA CAMILA GOMEZ RUBIANO" userId="S::mcgomez@findeter.gov.co::2a6b53d5-5fe5-4cbf-a964-9d9c98273e20" providerId="AD" clId="Web-{DBD0071F-7408-4875-B5E2-BD7F36ADF180}" dt="2023-02-07T23:02:52.632" v="508"/>
        <pc:sldMasterMkLst>
          <pc:docMk/>
          <pc:sldMasterMk cId="0" sldId="2147483648"/>
        </pc:sldMasterMkLst>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2152164741" sldId="2147483666"/>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77"/>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78"/>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79"/>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80"/>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81"/>
          </pc:sldLayoutMkLst>
        </pc:sldLayoutChg>
      </pc:sldMasterChg>
      <pc:sldMasterChg chg="modSldLayout">
        <pc:chgData name="MARIA CAMILA GOMEZ RUBIANO" userId="S::mcgomez@findeter.gov.co::2a6b53d5-5fe5-4cbf-a964-9d9c98273e20" providerId="AD" clId="Web-{DBD0071F-7408-4875-B5E2-BD7F36ADF180}" dt="2023-02-07T23:02:52.632" v="508"/>
        <pc:sldMasterMkLst>
          <pc:docMk/>
          <pc:sldMasterMk cId="0" sldId="2147483775"/>
        </pc:sldMasterMkLst>
        <pc:sldLayoutChg chg="replId">
          <pc:chgData name="MARIA CAMILA GOMEZ RUBIANO" userId="S::mcgomez@findeter.gov.co::2a6b53d5-5fe5-4cbf-a964-9d9c98273e20" providerId="AD" clId="Web-{DBD0071F-7408-4875-B5E2-BD7F36ADF180}" dt="2023-02-07T23:02:52.632" v="508"/>
          <pc:sldLayoutMkLst>
            <pc:docMk/>
            <pc:sldMasterMk cId="0" sldId="2147483775"/>
            <pc:sldLayoutMk cId="2413207928" sldId="2147483782"/>
          </pc:sldLayoutMkLst>
        </pc:sldLayoutChg>
      </pc:sldMasterChg>
      <pc:sldMasterChg chg="replId">
        <pc:chgData name="MARIA CAMILA GOMEZ RUBIANO" userId="S::mcgomez@findeter.gov.co::2a6b53d5-5fe5-4cbf-a964-9d9c98273e20" providerId="AD" clId="Web-{DBD0071F-7408-4875-B5E2-BD7F36ADF180}" dt="2023-02-07T23:02:52.632" v="508"/>
        <pc:sldMasterMkLst>
          <pc:docMk/>
          <pc:sldMasterMk cId="1506536342" sldId="2147483776"/>
        </pc:sldMasterMkLst>
      </pc:sldMasterChg>
    </pc:docChg>
  </pc:docChgLst>
  <pc:docChgLst>
    <pc:chgData name="OLGA MARIA MUÑOZ MUÑOZ" userId="S::ommunoz@findeter.gov.co::876d8df6-fd60-42e2-ba65-9d22fde90de5" providerId="AD" clId="Web-{48F78031-4A65-328F-ECE7-5D628F0CF7B3}"/>
    <pc:docChg chg="addSld delSld modSld modSection">
      <pc:chgData name="OLGA MARIA MUÑOZ MUÑOZ" userId="S::ommunoz@findeter.gov.co::876d8df6-fd60-42e2-ba65-9d22fde90de5" providerId="AD" clId="Web-{48F78031-4A65-328F-ECE7-5D628F0CF7B3}" dt="2023-01-31T20:53:32.396" v="32"/>
      <pc:docMkLst>
        <pc:docMk/>
      </pc:docMkLst>
      <pc:sldChg chg="addSp delSp modSp">
        <pc:chgData name="OLGA MARIA MUÑOZ MUÑOZ" userId="S::ommunoz@findeter.gov.co::876d8df6-fd60-42e2-ba65-9d22fde90de5" providerId="AD" clId="Web-{48F78031-4A65-328F-ECE7-5D628F0CF7B3}" dt="2023-01-31T20:53:25.942" v="18"/>
        <pc:sldMkLst>
          <pc:docMk/>
          <pc:sldMk cId="3882490962" sldId="359"/>
        </pc:sldMkLst>
        <pc:picChg chg="add del mod">
          <ac:chgData name="OLGA MARIA MUÑOZ MUÑOZ" userId="S::ommunoz@findeter.gov.co::876d8df6-fd60-42e2-ba65-9d22fde90de5" providerId="AD" clId="Web-{48F78031-4A65-328F-ECE7-5D628F0CF7B3}" dt="2023-01-31T20:53:18.661" v="16"/>
          <ac:picMkLst>
            <pc:docMk/>
            <pc:sldMk cId="3882490962" sldId="359"/>
            <ac:picMk id="11" creationId="{B5E8BAF7-32C1-A994-C652-9C3D4DF4943B}"/>
          </ac:picMkLst>
        </pc:picChg>
        <pc:picChg chg="add del mod">
          <ac:chgData name="OLGA MARIA MUÑOZ MUÑOZ" userId="S::ommunoz@findeter.gov.co::876d8df6-fd60-42e2-ba65-9d22fde90de5" providerId="AD" clId="Web-{48F78031-4A65-328F-ECE7-5D628F0CF7B3}" dt="2023-01-31T20:53:25.942" v="18"/>
          <ac:picMkLst>
            <pc:docMk/>
            <pc:sldMk cId="3882490962" sldId="359"/>
            <ac:picMk id="12" creationId="{27C31BD2-F60F-CA0E-89E2-FB50F05DD4A3}"/>
          </ac:picMkLst>
        </pc:picChg>
      </pc:sldChg>
      <pc:sldChg chg="del">
        <pc:chgData name="OLGA MARIA MUÑOZ MUÑOZ" userId="S::ommunoz@findeter.gov.co::876d8df6-fd60-42e2-ba65-9d22fde90de5" providerId="AD" clId="Web-{48F78031-4A65-328F-ECE7-5D628F0CF7B3}" dt="2023-01-31T20:52:51.879" v="14"/>
        <pc:sldMkLst>
          <pc:docMk/>
          <pc:sldMk cId="3822813668" sldId="538"/>
        </pc:sldMkLst>
      </pc:sldChg>
      <pc:sldChg chg="del">
        <pc:chgData name="OLGA MARIA MUÑOZ MUÑOZ" userId="S::ommunoz@findeter.gov.co::876d8df6-fd60-42e2-ba65-9d22fde90de5" providerId="AD" clId="Web-{48F78031-4A65-328F-ECE7-5D628F0CF7B3}" dt="2023-01-31T20:52:50.926" v="13"/>
        <pc:sldMkLst>
          <pc:docMk/>
          <pc:sldMk cId="935505133" sldId="539"/>
        </pc:sldMkLst>
      </pc:sldChg>
      <pc:sldChg chg="del">
        <pc:chgData name="OLGA MARIA MUÑOZ MUÑOZ" userId="S::ommunoz@findeter.gov.co::876d8df6-fd60-42e2-ba65-9d22fde90de5" providerId="AD" clId="Web-{48F78031-4A65-328F-ECE7-5D628F0CF7B3}" dt="2023-01-31T20:52:48.613" v="12"/>
        <pc:sldMkLst>
          <pc:docMk/>
          <pc:sldMk cId="3290717598" sldId="540"/>
        </pc:sldMkLst>
      </pc:sldChg>
      <pc:sldChg chg="del">
        <pc:chgData name="OLGA MARIA MUÑOZ MUÑOZ" userId="S::ommunoz@findeter.gov.co::876d8df6-fd60-42e2-ba65-9d22fde90de5" providerId="AD" clId="Web-{48F78031-4A65-328F-ECE7-5D628F0CF7B3}" dt="2023-01-31T20:52:47.597" v="11"/>
        <pc:sldMkLst>
          <pc:docMk/>
          <pc:sldMk cId="4021348660" sldId="541"/>
        </pc:sldMkLst>
      </pc:sldChg>
      <pc:sldChg chg="del">
        <pc:chgData name="OLGA MARIA MUÑOZ MUÑOZ" userId="S::ommunoz@findeter.gov.co::876d8df6-fd60-42e2-ba65-9d22fde90de5" providerId="AD" clId="Web-{48F78031-4A65-328F-ECE7-5D628F0CF7B3}" dt="2023-01-31T20:52:45.847" v="10"/>
        <pc:sldMkLst>
          <pc:docMk/>
          <pc:sldMk cId="1648517169" sldId="542"/>
        </pc:sldMkLst>
      </pc:sldChg>
      <pc:sldChg chg="del">
        <pc:chgData name="OLGA MARIA MUÑOZ MUÑOZ" userId="S::ommunoz@findeter.gov.co::876d8df6-fd60-42e2-ba65-9d22fde90de5" providerId="AD" clId="Web-{48F78031-4A65-328F-ECE7-5D628F0CF7B3}" dt="2023-01-31T20:52:44.863" v="9"/>
        <pc:sldMkLst>
          <pc:docMk/>
          <pc:sldMk cId="1666590268" sldId="543"/>
        </pc:sldMkLst>
      </pc:sldChg>
      <pc:sldChg chg="del">
        <pc:chgData name="OLGA MARIA MUÑOZ MUÑOZ" userId="S::ommunoz@findeter.gov.co::876d8df6-fd60-42e2-ba65-9d22fde90de5" providerId="AD" clId="Web-{48F78031-4A65-328F-ECE7-5D628F0CF7B3}" dt="2023-01-31T20:52:43.894" v="8"/>
        <pc:sldMkLst>
          <pc:docMk/>
          <pc:sldMk cId="475162766" sldId="544"/>
        </pc:sldMkLst>
      </pc:sldChg>
      <pc:sldChg chg="del">
        <pc:chgData name="OLGA MARIA MUÑOZ MUÑOZ" userId="S::ommunoz@findeter.gov.co::876d8df6-fd60-42e2-ba65-9d22fde90de5" providerId="AD" clId="Web-{48F78031-4A65-328F-ECE7-5D628F0CF7B3}" dt="2023-01-31T20:52:42.832" v="7"/>
        <pc:sldMkLst>
          <pc:docMk/>
          <pc:sldMk cId="3105363330" sldId="545"/>
        </pc:sldMkLst>
      </pc:sldChg>
      <pc:sldChg chg="del">
        <pc:chgData name="OLGA MARIA MUÑOZ MUÑOZ" userId="S::ommunoz@findeter.gov.co::876d8df6-fd60-42e2-ba65-9d22fde90de5" providerId="AD" clId="Web-{48F78031-4A65-328F-ECE7-5D628F0CF7B3}" dt="2023-01-31T20:52:41.988" v="6"/>
        <pc:sldMkLst>
          <pc:docMk/>
          <pc:sldMk cId="1920659395" sldId="546"/>
        </pc:sldMkLst>
      </pc:sldChg>
      <pc:sldChg chg="del">
        <pc:chgData name="OLGA MARIA MUÑOZ MUÑOZ" userId="S::ommunoz@findeter.gov.co::876d8df6-fd60-42e2-ba65-9d22fde90de5" providerId="AD" clId="Web-{48F78031-4A65-328F-ECE7-5D628F0CF7B3}" dt="2023-01-31T20:52:41.144" v="5"/>
        <pc:sldMkLst>
          <pc:docMk/>
          <pc:sldMk cId="1299272715" sldId="547"/>
        </pc:sldMkLst>
      </pc:sldChg>
      <pc:sldChg chg="del">
        <pc:chgData name="OLGA MARIA MUÑOZ MUÑOZ" userId="S::ommunoz@findeter.gov.co::876d8df6-fd60-42e2-ba65-9d22fde90de5" providerId="AD" clId="Web-{48F78031-4A65-328F-ECE7-5D628F0CF7B3}" dt="2023-01-31T20:52:40.035" v="4"/>
        <pc:sldMkLst>
          <pc:docMk/>
          <pc:sldMk cId="2597344986" sldId="548"/>
        </pc:sldMkLst>
      </pc:sldChg>
      <pc:sldChg chg="del">
        <pc:chgData name="OLGA MARIA MUÑOZ MUÑOZ" userId="S::ommunoz@findeter.gov.co::876d8df6-fd60-42e2-ba65-9d22fde90de5" providerId="AD" clId="Web-{48F78031-4A65-328F-ECE7-5D628F0CF7B3}" dt="2023-01-31T20:52:39.003" v="3"/>
        <pc:sldMkLst>
          <pc:docMk/>
          <pc:sldMk cId="4052810034" sldId="549"/>
        </pc:sldMkLst>
      </pc:sldChg>
      <pc:sldChg chg="del">
        <pc:chgData name="OLGA MARIA MUÑOZ MUÑOZ" userId="S::ommunoz@findeter.gov.co::876d8df6-fd60-42e2-ba65-9d22fde90de5" providerId="AD" clId="Web-{48F78031-4A65-328F-ECE7-5D628F0CF7B3}" dt="2023-01-31T20:52:38.175" v="2"/>
        <pc:sldMkLst>
          <pc:docMk/>
          <pc:sldMk cId="2412039912" sldId="550"/>
        </pc:sldMkLst>
      </pc:sldChg>
      <pc:sldChg chg="del">
        <pc:chgData name="OLGA MARIA MUÑOZ MUÑOZ" userId="S::ommunoz@findeter.gov.co::876d8df6-fd60-42e2-ba65-9d22fde90de5" providerId="AD" clId="Web-{48F78031-4A65-328F-ECE7-5D628F0CF7B3}" dt="2023-01-31T20:52:37.113" v="1"/>
        <pc:sldMkLst>
          <pc:docMk/>
          <pc:sldMk cId="2366230021" sldId="551"/>
        </pc:sldMkLst>
      </pc:sldChg>
      <pc:sldChg chg="del">
        <pc:chgData name="OLGA MARIA MUÑOZ MUÑOZ" userId="S::ommunoz@findeter.gov.co::876d8df6-fd60-42e2-ba65-9d22fde90de5" providerId="AD" clId="Web-{48F78031-4A65-328F-ECE7-5D628F0CF7B3}" dt="2023-01-31T20:52:35.472" v="0"/>
        <pc:sldMkLst>
          <pc:docMk/>
          <pc:sldMk cId="1785070475" sldId="552"/>
        </pc:sldMkLst>
      </pc:sldChg>
      <pc:sldChg chg="add">
        <pc:chgData name="OLGA MARIA MUÑOZ MUÑOZ" userId="S::ommunoz@findeter.gov.co::876d8df6-fd60-42e2-ba65-9d22fde90de5" providerId="AD" clId="Web-{48F78031-4A65-328F-ECE7-5D628F0CF7B3}" dt="2023-01-31T20:53:31.114" v="19"/>
        <pc:sldMkLst>
          <pc:docMk/>
          <pc:sldMk cId="2279548336" sldId="554"/>
        </pc:sldMkLst>
      </pc:sldChg>
      <pc:sldChg chg="add">
        <pc:chgData name="OLGA MARIA MUÑOZ MUÑOZ" userId="S::ommunoz@findeter.gov.co::876d8df6-fd60-42e2-ba65-9d22fde90de5" providerId="AD" clId="Web-{48F78031-4A65-328F-ECE7-5D628F0CF7B3}" dt="2023-01-31T20:53:31.208" v="20"/>
        <pc:sldMkLst>
          <pc:docMk/>
          <pc:sldMk cId="3991569037" sldId="555"/>
        </pc:sldMkLst>
      </pc:sldChg>
      <pc:sldChg chg="add">
        <pc:chgData name="OLGA MARIA MUÑOZ MUÑOZ" userId="S::ommunoz@findeter.gov.co::876d8df6-fd60-42e2-ba65-9d22fde90de5" providerId="AD" clId="Web-{48F78031-4A65-328F-ECE7-5D628F0CF7B3}" dt="2023-01-31T20:53:31.317" v="21"/>
        <pc:sldMkLst>
          <pc:docMk/>
          <pc:sldMk cId="2512420292" sldId="556"/>
        </pc:sldMkLst>
      </pc:sldChg>
      <pc:sldChg chg="add">
        <pc:chgData name="OLGA MARIA MUÑOZ MUÑOZ" userId="S::ommunoz@findeter.gov.co::876d8df6-fd60-42e2-ba65-9d22fde90de5" providerId="AD" clId="Web-{48F78031-4A65-328F-ECE7-5D628F0CF7B3}" dt="2023-01-31T20:53:31.411" v="22"/>
        <pc:sldMkLst>
          <pc:docMk/>
          <pc:sldMk cId="4174854146" sldId="557"/>
        </pc:sldMkLst>
      </pc:sldChg>
      <pc:sldChg chg="add">
        <pc:chgData name="OLGA MARIA MUÑOZ MUÑOZ" userId="S::ommunoz@findeter.gov.co::876d8df6-fd60-42e2-ba65-9d22fde90de5" providerId="AD" clId="Web-{48F78031-4A65-328F-ECE7-5D628F0CF7B3}" dt="2023-01-31T20:53:31.505" v="23"/>
        <pc:sldMkLst>
          <pc:docMk/>
          <pc:sldMk cId="1934231763" sldId="558"/>
        </pc:sldMkLst>
      </pc:sldChg>
      <pc:sldChg chg="add">
        <pc:chgData name="OLGA MARIA MUÑOZ MUÑOZ" userId="S::ommunoz@findeter.gov.co::876d8df6-fd60-42e2-ba65-9d22fde90de5" providerId="AD" clId="Web-{48F78031-4A65-328F-ECE7-5D628F0CF7B3}" dt="2023-01-31T20:53:31.599" v="24"/>
        <pc:sldMkLst>
          <pc:docMk/>
          <pc:sldMk cId="1403016720" sldId="559"/>
        </pc:sldMkLst>
      </pc:sldChg>
      <pc:sldChg chg="add">
        <pc:chgData name="OLGA MARIA MUÑOZ MUÑOZ" userId="S::ommunoz@findeter.gov.co::876d8df6-fd60-42e2-ba65-9d22fde90de5" providerId="AD" clId="Web-{48F78031-4A65-328F-ECE7-5D628F0CF7B3}" dt="2023-01-31T20:53:31.692" v="25"/>
        <pc:sldMkLst>
          <pc:docMk/>
          <pc:sldMk cId="2984646521" sldId="560"/>
        </pc:sldMkLst>
      </pc:sldChg>
      <pc:sldChg chg="add">
        <pc:chgData name="OLGA MARIA MUÑOZ MUÑOZ" userId="S::ommunoz@findeter.gov.co::876d8df6-fd60-42e2-ba65-9d22fde90de5" providerId="AD" clId="Web-{48F78031-4A65-328F-ECE7-5D628F0CF7B3}" dt="2023-01-31T20:53:31.786" v="26"/>
        <pc:sldMkLst>
          <pc:docMk/>
          <pc:sldMk cId="3054592104" sldId="561"/>
        </pc:sldMkLst>
      </pc:sldChg>
      <pc:sldChg chg="add">
        <pc:chgData name="OLGA MARIA MUÑOZ MUÑOZ" userId="S::ommunoz@findeter.gov.co::876d8df6-fd60-42e2-ba65-9d22fde90de5" providerId="AD" clId="Web-{48F78031-4A65-328F-ECE7-5D628F0CF7B3}" dt="2023-01-31T20:53:31.880" v="27"/>
        <pc:sldMkLst>
          <pc:docMk/>
          <pc:sldMk cId="2350992249" sldId="562"/>
        </pc:sldMkLst>
      </pc:sldChg>
      <pc:sldChg chg="add">
        <pc:chgData name="OLGA MARIA MUÑOZ MUÑOZ" userId="S::ommunoz@findeter.gov.co::876d8df6-fd60-42e2-ba65-9d22fde90de5" providerId="AD" clId="Web-{48F78031-4A65-328F-ECE7-5D628F0CF7B3}" dt="2023-01-31T20:53:31.974" v="28"/>
        <pc:sldMkLst>
          <pc:docMk/>
          <pc:sldMk cId="683383273" sldId="563"/>
        </pc:sldMkLst>
      </pc:sldChg>
      <pc:sldChg chg="add">
        <pc:chgData name="OLGA MARIA MUÑOZ MUÑOZ" userId="S::ommunoz@findeter.gov.co::876d8df6-fd60-42e2-ba65-9d22fde90de5" providerId="AD" clId="Web-{48F78031-4A65-328F-ECE7-5D628F0CF7B3}" dt="2023-01-31T20:53:32.067" v="29"/>
        <pc:sldMkLst>
          <pc:docMk/>
          <pc:sldMk cId="2492501564" sldId="564"/>
        </pc:sldMkLst>
      </pc:sldChg>
      <pc:sldChg chg="add">
        <pc:chgData name="OLGA MARIA MUÑOZ MUÑOZ" userId="S::ommunoz@findeter.gov.co::876d8df6-fd60-42e2-ba65-9d22fde90de5" providerId="AD" clId="Web-{48F78031-4A65-328F-ECE7-5D628F0CF7B3}" dt="2023-01-31T20:53:32.161" v="30"/>
        <pc:sldMkLst>
          <pc:docMk/>
          <pc:sldMk cId="1807008490" sldId="565"/>
        </pc:sldMkLst>
      </pc:sldChg>
      <pc:sldChg chg="add">
        <pc:chgData name="OLGA MARIA MUÑOZ MUÑOZ" userId="S::ommunoz@findeter.gov.co::876d8df6-fd60-42e2-ba65-9d22fde90de5" providerId="AD" clId="Web-{48F78031-4A65-328F-ECE7-5D628F0CF7B3}" dt="2023-01-31T20:53:32.239" v="31"/>
        <pc:sldMkLst>
          <pc:docMk/>
          <pc:sldMk cId="1971958171" sldId="566"/>
        </pc:sldMkLst>
      </pc:sldChg>
      <pc:sldChg chg="add">
        <pc:chgData name="OLGA MARIA MUÑOZ MUÑOZ" userId="S::ommunoz@findeter.gov.co::876d8df6-fd60-42e2-ba65-9d22fde90de5" providerId="AD" clId="Web-{48F78031-4A65-328F-ECE7-5D628F0CF7B3}" dt="2023-01-31T20:53:32.396" v="32"/>
        <pc:sldMkLst>
          <pc:docMk/>
          <pc:sldMk cId="1087129324" sldId="567"/>
        </pc:sldMkLst>
      </pc:sldChg>
    </pc:docChg>
  </pc:docChgLst>
  <pc:docChgLst>
    <pc:chgData name="FABIO ANDRES LLANO CASTAÑO" userId="S::fallano@findeter.gov.co::d7f3d237-ebd8-4abe-98dc-bf55ea8ee2e1" providerId="AD" clId="Web-{68555B30-8053-0D7C-490A-A676849D0513}"/>
    <pc:docChg chg="addSld delSld modSld modSection">
      <pc:chgData name="FABIO ANDRES LLANO CASTAÑO" userId="S::fallano@findeter.gov.co::d7f3d237-ebd8-4abe-98dc-bf55ea8ee2e1" providerId="AD" clId="Web-{68555B30-8053-0D7C-490A-A676849D0513}" dt="2023-01-31T19:53:16.855" v="1101" actId="20577"/>
      <pc:docMkLst>
        <pc:docMk/>
      </pc:docMkLst>
      <pc:sldChg chg="addSp delSp modSp">
        <pc:chgData name="FABIO ANDRES LLANO CASTAÑO" userId="S::fallano@findeter.gov.co::d7f3d237-ebd8-4abe-98dc-bf55ea8ee2e1" providerId="AD" clId="Web-{68555B30-8053-0D7C-490A-A676849D0513}" dt="2023-01-31T19:34:22.592" v="901" actId="1076"/>
        <pc:sldMkLst>
          <pc:docMk/>
          <pc:sldMk cId="409174594" sldId="305"/>
        </pc:sldMkLst>
        <pc:spChg chg="mod">
          <ac:chgData name="FABIO ANDRES LLANO CASTAÑO" userId="S::fallano@findeter.gov.co::d7f3d237-ebd8-4abe-98dc-bf55ea8ee2e1" providerId="AD" clId="Web-{68555B30-8053-0D7C-490A-A676849D0513}" dt="2023-01-31T19:34:22.592" v="901" actId="1076"/>
          <ac:spMkLst>
            <pc:docMk/>
            <pc:sldMk cId="409174594" sldId="305"/>
            <ac:spMk id="10" creationId="{B8DD7AEB-E5F4-521B-2E37-5B150620E205}"/>
          </ac:spMkLst>
        </pc:spChg>
        <pc:picChg chg="del">
          <ac:chgData name="FABIO ANDRES LLANO CASTAÑO" userId="S::fallano@findeter.gov.co::d7f3d237-ebd8-4abe-98dc-bf55ea8ee2e1" providerId="AD" clId="Web-{68555B30-8053-0D7C-490A-A676849D0513}" dt="2023-01-31T18:47:25.789" v="433"/>
          <ac:picMkLst>
            <pc:docMk/>
            <pc:sldMk cId="409174594" sldId="305"/>
            <ac:picMk id="2" creationId="{EE65DB7F-5AA6-86D5-C98F-5076475CE07C}"/>
          </ac:picMkLst>
        </pc:picChg>
        <pc:picChg chg="add mod">
          <ac:chgData name="FABIO ANDRES LLANO CASTAÑO" userId="S::fallano@findeter.gov.co::d7f3d237-ebd8-4abe-98dc-bf55ea8ee2e1" providerId="AD" clId="Web-{68555B30-8053-0D7C-490A-A676849D0513}" dt="2023-01-31T18:48:20.588" v="442" actId="1076"/>
          <ac:picMkLst>
            <pc:docMk/>
            <pc:sldMk cId="409174594" sldId="305"/>
            <ac:picMk id="3" creationId="{F57FD4FD-934D-D246-F583-348B54934D8A}"/>
          </ac:picMkLst>
        </pc:picChg>
      </pc:sldChg>
      <pc:sldChg chg="modSp">
        <pc:chgData name="FABIO ANDRES LLANO CASTAÑO" userId="S::fallano@findeter.gov.co::d7f3d237-ebd8-4abe-98dc-bf55ea8ee2e1" providerId="AD" clId="Web-{68555B30-8053-0D7C-490A-A676849D0513}" dt="2023-01-31T19:53:16.855" v="1101" actId="20577"/>
        <pc:sldMkLst>
          <pc:docMk/>
          <pc:sldMk cId="1223707924" sldId="309"/>
        </pc:sldMkLst>
        <pc:spChg chg="mod">
          <ac:chgData name="FABIO ANDRES LLANO CASTAÑO" userId="S::fallano@findeter.gov.co::d7f3d237-ebd8-4abe-98dc-bf55ea8ee2e1" providerId="AD" clId="Web-{68555B30-8053-0D7C-490A-A676849D0513}" dt="2023-01-31T19:53:16.855" v="1101" actId="20577"/>
          <ac:spMkLst>
            <pc:docMk/>
            <pc:sldMk cId="1223707924" sldId="309"/>
            <ac:spMk id="11" creationId="{E10B8B72-5C6E-4887-A7B5-0AB937EC13AD}"/>
          </ac:spMkLst>
        </pc:spChg>
      </pc:sldChg>
      <pc:sldChg chg="modSp">
        <pc:chgData name="FABIO ANDRES LLANO CASTAÑO" userId="S::fallano@findeter.gov.co::d7f3d237-ebd8-4abe-98dc-bf55ea8ee2e1" providerId="AD" clId="Web-{68555B30-8053-0D7C-490A-A676849D0513}" dt="2023-01-31T18:47:18.070" v="432" actId="20577"/>
        <pc:sldMkLst>
          <pc:docMk/>
          <pc:sldMk cId="1662828479" sldId="312"/>
        </pc:sldMkLst>
        <pc:spChg chg="mod">
          <ac:chgData name="FABIO ANDRES LLANO CASTAÑO" userId="S::fallano@findeter.gov.co::d7f3d237-ebd8-4abe-98dc-bf55ea8ee2e1" providerId="AD" clId="Web-{68555B30-8053-0D7C-490A-A676849D0513}" dt="2023-01-31T18:47:18.070" v="432" actId="20577"/>
          <ac:spMkLst>
            <pc:docMk/>
            <pc:sldMk cId="1662828479" sldId="312"/>
            <ac:spMk id="2" creationId="{DDDA03F9-5C2A-835C-6E4B-E9F54A6B0850}"/>
          </ac:spMkLst>
        </pc:spChg>
        <pc:spChg chg="mod">
          <ac:chgData name="FABIO ANDRES LLANO CASTAÑO" userId="S::fallano@findeter.gov.co::d7f3d237-ebd8-4abe-98dc-bf55ea8ee2e1" providerId="AD" clId="Web-{68555B30-8053-0D7C-490A-A676849D0513}" dt="2023-01-31T18:46:59.444" v="425"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68555B30-8053-0D7C-490A-A676849D0513}" dt="2023-01-31T16:58:31.605" v="21"/>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68555B30-8053-0D7C-490A-A676849D0513}" dt="2023-01-31T18:53:36.926" v="515" actId="1076"/>
        <pc:sldMkLst>
          <pc:docMk/>
          <pc:sldMk cId="1503274020" sldId="417"/>
        </pc:sldMkLst>
        <pc:picChg chg="del">
          <ac:chgData name="FABIO ANDRES LLANO CASTAÑO" userId="S::fallano@findeter.gov.co::d7f3d237-ebd8-4abe-98dc-bf55ea8ee2e1" providerId="AD" clId="Web-{68555B30-8053-0D7C-490A-A676849D0513}" dt="2023-01-31T18:49:34.277" v="457"/>
          <ac:picMkLst>
            <pc:docMk/>
            <pc:sldMk cId="1503274020" sldId="417"/>
            <ac:picMk id="2" creationId="{B5B3812C-65E5-CC35-8B8C-5D45783AF15E}"/>
          </ac:picMkLst>
        </pc:picChg>
        <pc:picChg chg="del">
          <ac:chgData name="FABIO ANDRES LLANO CASTAÑO" userId="S::fallano@findeter.gov.co::d7f3d237-ebd8-4abe-98dc-bf55ea8ee2e1" providerId="AD" clId="Web-{68555B30-8053-0D7C-490A-A676849D0513}" dt="2023-01-31T18:49:34.887" v="458"/>
          <ac:picMkLst>
            <pc:docMk/>
            <pc:sldMk cId="1503274020" sldId="417"/>
            <ac:picMk id="3" creationId="{DCD9B5F4-5562-5514-7AC4-A039C5A27F8F}"/>
          </ac:picMkLst>
        </pc:picChg>
        <pc:picChg chg="del">
          <ac:chgData name="FABIO ANDRES LLANO CASTAÑO" userId="S::fallano@findeter.gov.co::d7f3d237-ebd8-4abe-98dc-bf55ea8ee2e1" providerId="AD" clId="Web-{68555B30-8053-0D7C-490A-A676849D0513}" dt="2023-01-31T18:49:35.606" v="459"/>
          <ac:picMkLst>
            <pc:docMk/>
            <pc:sldMk cId="1503274020" sldId="417"/>
            <ac:picMk id="4" creationId="{AF440AA3-BA44-9B0B-179A-A9B5D6DD608A}"/>
          </ac:picMkLst>
        </pc:picChg>
        <pc:picChg chg="del">
          <ac:chgData name="FABIO ANDRES LLANO CASTAÑO" userId="S::fallano@findeter.gov.co::d7f3d237-ebd8-4abe-98dc-bf55ea8ee2e1" providerId="AD" clId="Web-{68555B30-8053-0D7C-490A-A676849D0513}" dt="2023-01-31T18:49:36.543" v="461"/>
          <ac:picMkLst>
            <pc:docMk/>
            <pc:sldMk cId="1503274020" sldId="417"/>
            <ac:picMk id="5" creationId="{B4793D1A-3301-9070-1010-6A36F1EEC9AF}"/>
          </ac:picMkLst>
        </pc:picChg>
        <pc:picChg chg="add mod">
          <ac:chgData name="FABIO ANDRES LLANO CASTAÑO" userId="S::fallano@findeter.gov.co::d7f3d237-ebd8-4abe-98dc-bf55ea8ee2e1" providerId="AD" clId="Web-{68555B30-8053-0D7C-490A-A676849D0513}" dt="2023-01-31T18:53:24.613" v="512" actId="14100"/>
          <ac:picMkLst>
            <pc:docMk/>
            <pc:sldMk cId="1503274020" sldId="417"/>
            <ac:picMk id="9" creationId="{794E30F7-E5F5-ADE4-4AD0-725EFCEE0849}"/>
          </ac:picMkLst>
        </pc:picChg>
        <pc:picChg chg="del">
          <ac:chgData name="FABIO ANDRES LLANO CASTAÑO" userId="S::fallano@findeter.gov.co::d7f3d237-ebd8-4abe-98dc-bf55ea8ee2e1" providerId="AD" clId="Web-{68555B30-8053-0D7C-490A-A676849D0513}" dt="2023-01-31T18:49:37.168" v="462"/>
          <ac:picMkLst>
            <pc:docMk/>
            <pc:sldMk cId="1503274020" sldId="417"/>
            <ac:picMk id="10" creationId="{9EB159DE-2A98-6BC4-4993-73F7CE9668DD}"/>
          </ac:picMkLst>
        </pc:picChg>
        <pc:picChg chg="del">
          <ac:chgData name="FABIO ANDRES LLANO CASTAÑO" userId="S::fallano@findeter.gov.co::d7f3d237-ebd8-4abe-98dc-bf55ea8ee2e1" providerId="AD" clId="Web-{68555B30-8053-0D7C-490A-A676849D0513}" dt="2023-01-31T18:49:36.168" v="460"/>
          <ac:picMkLst>
            <pc:docMk/>
            <pc:sldMk cId="1503274020" sldId="417"/>
            <ac:picMk id="11" creationId="{C6342A2E-7681-A1D1-AF2A-9687C421DD30}"/>
          </ac:picMkLst>
        </pc:picChg>
        <pc:picChg chg="add mod">
          <ac:chgData name="FABIO ANDRES LLANO CASTAÑO" userId="S::fallano@findeter.gov.co::d7f3d237-ebd8-4abe-98dc-bf55ea8ee2e1" providerId="AD" clId="Web-{68555B30-8053-0D7C-490A-A676849D0513}" dt="2023-01-31T18:53:16.878" v="508" actId="1076"/>
          <ac:picMkLst>
            <pc:docMk/>
            <pc:sldMk cId="1503274020" sldId="417"/>
            <ac:picMk id="12" creationId="{AFEB7C61-2DD8-DE3D-AC59-F6C640328347}"/>
          </ac:picMkLst>
        </pc:picChg>
        <pc:picChg chg="add mod">
          <ac:chgData name="FABIO ANDRES LLANO CASTAÑO" userId="S::fallano@findeter.gov.co::d7f3d237-ebd8-4abe-98dc-bf55ea8ee2e1" providerId="AD" clId="Web-{68555B30-8053-0D7C-490A-A676849D0513}" dt="2023-01-31T18:53:36.926" v="515" actId="1076"/>
          <ac:picMkLst>
            <pc:docMk/>
            <pc:sldMk cId="1503274020" sldId="417"/>
            <ac:picMk id="14" creationId="{DAED3C2C-FB07-6915-AEC4-8018DD73E19D}"/>
          </ac:picMkLst>
        </pc:picChg>
      </pc:sldChg>
      <pc:sldChg chg="addSp delSp modSp">
        <pc:chgData name="FABIO ANDRES LLANO CASTAÑO" userId="S::fallano@findeter.gov.co::d7f3d237-ebd8-4abe-98dc-bf55ea8ee2e1" providerId="AD" clId="Web-{68555B30-8053-0D7C-490A-A676849D0513}" dt="2023-01-31T18:54:22.349" v="530" actId="1076"/>
        <pc:sldMkLst>
          <pc:docMk/>
          <pc:sldMk cId="2980279314" sldId="418"/>
        </pc:sldMkLst>
        <pc:picChg chg="add mod">
          <ac:chgData name="FABIO ANDRES LLANO CASTAÑO" userId="S::fallano@findeter.gov.co::d7f3d237-ebd8-4abe-98dc-bf55ea8ee2e1" providerId="AD" clId="Web-{68555B30-8053-0D7C-490A-A676849D0513}" dt="2023-01-31T18:54:22.287" v="526" actId="1076"/>
          <ac:picMkLst>
            <pc:docMk/>
            <pc:sldMk cId="2980279314" sldId="418"/>
            <ac:picMk id="2" creationId="{9CB570F6-CC96-A186-E311-F2BE9FF133F2}"/>
          </ac:picMkLst>
        </pc:picChg>
        <pc:picChg chg="add mod">
          <ac:chgData name="FABIO ANDRES LLANO CASTAÑO" userId="S::fallano@findeter.gov.co::d7f3d237-ebd8-4abe-98dc-bf55ea8ee2e1" providerId="AD" clId="Web-{68555B30-8053-0D7C-490A-A676849D0513}" dt="2023-01-31T18:54:22.318" v="528" actId="1076"/>
          <ac:picMkLst>
            <pc:docMk/>
            <pc:sldMk cId="2980279314" sldId="418"/>
            <ac:picMk id="3" creationId="{0C26A102-F84D-B210-1A98-E85C42E6DFE6}"/>
          </ac:picMkLst>
        </pc:picChg>
        <pc:picChg chg="add mod">
          <ac:chgData name="FABIO ANDRES LLANO CASTAÑO" userId="S::fallano@findeter.gov.co::d7f3d237-ebd8-4abe-98dc-bf55ea8ee2e1" providerId="AD" clId="Web-{68555B30-8053-0D7C-490A-A676849D0513}" dt="2023-01-31T18:54:22.349" v="530" actId="1076"/>
          <ac:picMkLst>
            <pc:docMk/>
            <pc:sldMk cId="2980279314" sldId="418"/>
            <ac:picMk id="4" creationId="{96A60521-006B-2028-50DA-BB727BA54BE4}"/>
          </ac:picMkLst>
        </pc:picChg>
        <pc:picChg chg="add mod">
          <ac:chgData name="FABIO ANDRES LLANO CASTAÑO" userId="S::fallano@findeter.gov.co::d7f3d237-ebd8-4abe-98dc-bf55ea8ee2e1" providerId="AD" clId="Web-{68555B30-8053-0D7C-490A-A676849D0513}" dt="2023-01-31T18:54:22.302" v="527" actId="1076"/>
          <ac:picMkLst>
            <pc:docMk/>
            <pc:sldMk cId="2980279314" sldId="418"/>
            <ac:picMk id="5" creationId="{349A8D3B-26A6-1765-3729-8E79E7408A31}"/>
          </ac:picMkLst>
        </pc:picChg>
        <pc:picChg chg="del">
          <ac:chgData name="FABIO ANDRES LLANO CASTAÑO" userId="S::fallano@findeter.gov.co::d7f3d237-ebd8-4abe-98dc-bf55ea8ee2e1" providerId="AD" clId="Web-{68555B30-8053-0D7C-490A-A676849D0513}" dt="2023-01-31T18:47:28.742" v="436"/>
          <ac:picMkLst>
            <pc:docMk/>
            <pc:sldMk cId="2980279314" sldId="418"/>
            <ac:picMk id="9" creationId="{0F6CC8E9-EEB9-D720-74FC-656E6D837B03}"/>
          </ac:picMkLst>
        </pc:picChg>
        <pc:picChg chg="del">
          <ac:chgData name="FABIO ANDRES LLANO CASTAÑO" userId="S::fallano@findeter.gov.co::d7f3d237-ebd8-4abe-98dc-bf55ea8ee2e1" providerId="AD" clId="Web-{68555B30-8053-0D7C-490A-A676849D0513}" dt="2023-01-31T18:47:27.851" v="434"/>
          <ac:picMkLst>
            <pc:docMk/>
            <pc:sldMk cId="2980279314" sldId="418"/>
            <ac:picMk id="10" creationId="{E7275A5E-1C44-FA84-31A5-1DAB01A125B5}"/>
          </ac:picMkLst>
        </pc:picChg>
        <pc:picChg chg="add mod">
          <ac:chgData name="FABIO ANDRES LLANO CASTAÑO" userId="S::fallano@findeter.gov.co::d7f3d237-ebd8-4abe-98dc-bf55ea8ee2e1" providerId="AD" clId="Web-{68555B30-8053-0D7C-490A-A676849D0513}" dt="2023-01-31T18:54:22.334" v="529" actId="1076"/>
          <ac:picMkLst>
            <pc:docMk/>
            <pc:sldMk cId="2980279314" sldId="418"/>
            <ac:picMk id="11" creationId="{FACFCE28-6D4B-EAE0-DA22-D6DCDC9187E9}"/>
          </ac:picMkLst>
        </pc:picChg>
        <pc:picChg chg="del">
          <ac:chgData name="FABIO ANDRES LLANO CASTAÑO" userId="S::fallano@findeter.gov.co::d7f3d237-ebd8-4abe-98dc-bf55ea8ee2e1" providerId="AD" clId="Web-{68555B30-8053-0D7C-490A-A676849D0513}" dt="2023-01-31T18:47:29.977" v="437"/>
          <ac:picMkLst>
            <pc:docMk/>
            <pc:sldMk cId="2980279314" sldId="418"/>
            <ac:picMk id="14" creationId="{8A67351A-FB4C-C09A-F9ED-A5E9C317CD3C}"/>
          </ac:picMkLst>
        </pc:picChg>
        <pc:picChg chg="del">
          <ac:chgData name="FABIO ANDRES LLANO CASTAÑO" userId="S::fallano@findeter.gov.co::d7f3d237-ebd8-4abe-98dc-bf55ea8ee2e1" providerId="AD" clId="Web-{68555B30-8053-0D7C-490A-A676849D0513}" dt="2023-01-31T18:47:30.008" v="438"/>
          <ac:picMkLst>
            <pc:docMk/>
            <pc:sldMk cId="2980279314" sldId="418"/>
            <ac:picMk id="16" creationId="{B7BF260D-132D-8CD0-8412-E192E1544B21}"/>
          </ac:picMkLst>
        </pc:picChg>
        <pc:picChg chg="del">
          <ac:chgData name="FABIO ANDRES LLANO CASTAÑO" userId="S::fallano@findeter.gov.co::d7f3d237-ebd8-4abe-98dc-bf55ea8ee2e1" providerId="AD" clId="Web-{68555B30-8053-0D7C-490A-A676849D0513}" dt="2023-01-31T18:47:28.398" v="435"/>
          <ac:picMkLst>
            <pc:docMk/>
            <pc:sldMk cId="2980279314" sldId="418"/>
            <ac:picMk id="17" creationId="{5BFD1250-A450-75B2-4807-FE9974FD10E0}"/>
          </ac:picMkLst>
        </pc:picChg>
      </pc:sldChg>
      <pc:sldChg chg="addSp delSp modSp">
        <pc:chgData name="FABIO ANDRES LLANO CASTAÑO" userId="S::fallano@findeter.gov.co::d7f3d237-ebd8-4abe-98dc-bf55ea8ee2e1" providerId="AD" clId="Web-{68555B30-8053-0D7C-490A-A676849D0513}" dt="2023-01-31T18:55:28.992" v="553" actId="1076"/>
        <pc:sldMkLst>
          <pc:docMk/>
          <pc:sldMk cId="3168326263" sldId="450"/>
        </pc:sldMkLst>
        <pc:spChg chg="mod">
          <ac:chgData name="FABIO ANDRES LLANO CASTAÑO" userId="S::fallano@findeter.gov.co::d7f3d237-ebd8-4abe-98dc-bf55ea8ee2e1" providerId="AD" clId="Web-{68555B30-8053-0D7C-490A-A676849D0513}" dt="2023-01-31T18:55:25.398" v="552" actId="1076"/>
          <ac:spMkLst>
            <pc:docMk/>
            <pc:sldMk cId="3168326263" sldId="450"/>
            <ac:spMk id="13" creationId="{B372B412-4289-4F77-B628-509988C3BDBD}"/>
          </ac:spMkLst>
        </pc:spChg>
        <pc:picChg chg="del">
          <ac:chgData name="FABIO ANDRES LLANO CASTAÑO" userId="S::fallano@findeter.gov.co::d7f3d237-ebd8-4abe-98dc-bf55ea8ee2e1" providerId="AD" clId="Web-{68555B30-8053-0D7C-490A-A676849D0513}" dt="2023-01-31T18:48:45.338" v="449"/>
          <ac:picMkLst>
            <pc:docMk/>
            <pc:sldMk cId="3168326263" sldId="450"/>
            <ac:picMk id="2" creationId="{B8364715-DB5F-2538-3F2D-9176BEAA2D52}"/>
          </ac:picMkLst>
        </pc:picChg>
        <pc:picChg chg="del">
          <ac:chgData name="FABIO ANDRES LLANO CASTAÑO" userId="S::fallano@findeter.gov.co::d7f3d237-ebd8-4abe-98dc-bf55ea8ee2e1" providerId="AD" clId="Web-{68555B30-8053-0D7C-490A-A676849D0513}" dt="2023-01-31T18:48:44.417" v="448"/>
          <ac:picMkLst>
            <pc:docMk/>
            <pc:sldMk cId="3168326263" sldId="450"/>
            <ac:picMk id="3" creationId="{475C50BB-3C41-1FBE-A575-0652844EDC6B}"/>
          </ac:picMkLst>
        </pc:picChg>
        <pc:picChg chg="add mod">
          <ac:chgData name="FABIO ANDRES LLANO CASTAÑO" userId="S::fallano@findeter.gov.co::d7f3d237-ebd8-4abe-98dc-bf55ea8ee2e1" providerId="AD" clId="Web-{68555B30-8053-0D7C-490A-A676849D0513}" dt="2023-01-31T18:55:22.945" v="546" actId="1076"/>
          <ac:picMkLst>
            <pc:docMk/>
            <pc:sldMk cId="3168326263" sldId="450"/>
            <ac:picMk id="4" creationId="{96263A10-A88C-489A-DF7A-9016F95FC493}"/>
          </ac:picMkLst>
        </pc:picChg>
        <pc:picChg chg="add mod">
          <ac:chgData name="FABIO ANDRES LLANO CASTAÑO" userId="S::fallano@findeter.gov.co::d7f3d237-ebd8-4abe-98dc-bf55ea8ee2e1" providerId="AD" clId="Web-{68555B30-8053-0D7C-490A-A676849D0513}" dt="2023-01-31T18:55:22.976" v="549" actId="1076"/>
          <ac:picMkLst>
            <pc:docMk/>
            <pc:sldMk cId="3168326263" sldId="450"/>
            <ac:picMk id="5" creationId="{6F4A9624-450B-09D7-FEC3-84B7D47B9FB7}"/>
          </ac:picMkLst>
        </pc:picChg>
        <pc:picChg chg="del">
          <ac:chgData name="FABIO ANDRES LLANO CASTAÑO" userId="S::fallano@findeter.gov.co::d7f3d237-ebd8-4abe-98dc-bf55ea8ee2e1" providerId="AD" clId="Web-{68555B30-8053-0D7C-490A-A676849D0513}" dt="2023-01-31T18:48:43.838" v="447"/>
          <ac:picMkLst>
            <pc:docMk/>
            <pc:sldMk cId="3168326263" sldId="450"/>
            <ac:picMk id="9" creationId="{6E32B8B6-F308-6D99-519E-7B435425FADA}"/>
          </ac:picMkLst>
        </pc:picChg>
        <pc:picChg chg="del">
          <ac:chgData name="FABIO ANDRES LLANO CASTAÑO" userId="S::fallano@findeter.gov.co::d7f3d237-ebd8-4abe-98dc-bf55ea8ee2e1" providerId="AD" clId="Web-{68555B30-8053-0D7C-490A-A676849D0513}" dt="2023-01-31T18:48:45.807" v="450"/>
          <ac:picMkLst>
            <pc:docMk/>
            <pc:sldMk cId="3168326263" sldId="450"/>
            <ac:picMk id="10" creationId="{39D334BB-0861-A268-15F0-A6D87EF64009}"/>
          </ac:picMkLst>
        </pc:picChg>
        <pc:picChg chg="del">
          <ac:chgData name="FABIO ANDRES LLANO CASTAÑO" userId="S::fallano@findeter.gov.co::d7f3d237-ebd8-4abe-98dc-bf55ea8ee2e1" providerId="AD" clId="Web-{68555B30-8053-0D7C-490A-A676849D0513}" dt="2023-01-31T18:48:43.666" v="446"/>
          <ac:picMkLst>
            <pc:docMk/>
            <pc:sldMk cId="3168326263" sldId="450"/>
            <ac:picMk id="11" creationId="{A65CE0FB-A171-2C26-F856-FDE7D1CCA86E}"/>
          </ac:picMkLst>
        </pc:picChg>
        <pc:picChg chg="del">
          <ac:chgData name="FABIO ANDRES LLANO CASTAÑO" userId="S::fallano@findeter.gov.co::d7f3d237-ebd8-4abe-98dc-bf55ea8ee2e1" providerId="AD" clId="Web-{68555B30-8053-0D7C-490A-A676849D0513}" dt="2023-01-31T18:48:42.713" v="445"/>
          <ac:picMkLst>
            <pc:docMk/>
            <pc:sldMk cId="3168326263" sldId="450"/>
            <ac:picMk id="12" creationId="{E96DC703-4D4C-70A0-2AE5-A6EA103D24E8}"/>
          </ac:picMkLst>
        </pc:picChg>
        <pc:picChg chg="add mod">
          <ac:chgData name="FABIO ANDRES LLANO CASTAÑO" userId="S::fallano@findeter.gov.co::d7f3d237-ebd8-4abe-98dc-bf55ea8ee2e1" providerId="AD" clId="Web-{68555B30-8053-0D7C-490A-A676849D0513}" dt="2023-01-31T18:55:22.976" v="548" actId="1076"/>
          <ac:picMkLst>
            <pc:docMk/>
            <pc:sldMk cId="3168326263" sldId="450"/>
            <ac:picMk id="14" creationId="{9ABAABBC-36B8-7A42-C877-D960C294DA2C}"/>
          </ac:picMkLst>
        </pc:picChg>
        <pc:picChg chg="add mod">
          <ac:chgData name="FABIO ANDRES LLANO CASTAÑO" userId="S::fallano@findeter.gov.co::d7f3d237-ebd8-4abe-98dc-bf55ea8ee2e1" providerId="AD" clId="Web-{68555B30-8053-0D7C-490A-A676849D0513}" dt="2023-01-31T18:55:28.992" v="553" actId="1076"/>
          <ac:picMkLst>
            <pc:docMk/>
            <pc:sldMk cId="3168326263" sldId="450"/>
            <ac:picMk id="15" creationId="{54953375-394F-FB95-655B-2DD2BE6A0470}"/>
          </ac:picMkLst>
        </pc:picChg>
        <pc:picChg chg="add mod">
          <ac:chgData name="FABIO ANDRES LLANO CASTAÑO" userId="S::fallano@findeter.gov.co::d7f3d237-ebd8-4abe-98dc-bf55ea8ee2e1" providerId="AD" clId="Web-{68555B30-8053-0D7C-490A-A676849D0513}" dt="2023-01-31T18:55:22.992" v="550" actId="1076"/>
          <ac:picMkLst>
            <pc:docMk/>
            <pc:sldMk cId="3168326263" sldId="450"/>
            <ac:picMk id="16" creationId="{A11B1688-DB77-1856-FC0C-B1EE9C7C1D20}"/>
          </ac:picMkLst>
        </pc:picChg>
        <pc:picChg chg="add mod">
          <ac:chgData name="FABIO ANDRES LLANO CASTAÑO" userId="S::fallano@findeter.gov.co::d7f3d237-ebd8-4abe-98dc-bf55ea8ee2e1" providerId="AD" clId="Web-{68555B30-8053-0D7C-490A-A676849D0513}" dt="2023-01-31T18:55:23.007" v="551" actId="1076"/>
          <ac:picMkLst>
            <pc:docMk/>
            <pc:sldMk cId="3168326263" sldId="450"/>
            <ac:picMk id="17" creationId="{BD9ADBE9-AF3B-CFE9-6352-7FCB2D4F00E9}"/>
          </ac:picMkLst>
        </pc:picChg>
      </pc:sldChg>
      <pc:sldChg chg="delSp del">
        <pc:chgData name="FABIO ANDRES LLANO CASTAÑO" userId="S::fallano@findeter.gov.co::d7f3d237-ebd8-4abe-98dc-bf55ea8ee2e1" providerId="AD" clId="Web-{68555B30-8053-0D7C-490A-A676849D0513}" dt="2023-01-31T19:25:37.267" v="777"/>
        <pc:sldMkLst>
          <pc:docMk/>
          <pc:sldMk cId="4149373900" sldId="453"/>
        </pc:sldMkLst>
        <pc:spChg chg="del">
          <ac:chgData name="FABIO ANDRES LLANO CASTAÑO" userId="S::fallano@findeter.gov.co::d7f3d237-ebd8-4abe-98dc-bf55ea8ee2e1" providerId="AD" clId="Web-{68555B30-8053-0D7C-490A-A676849D0513}" dt="2023-01-31T19:24:50.859" v="761"/>
          <ac:spMkLst>
            <pc:docMk/>
            <pc:sldMk cId="4149373900" sldId="453"/>
            <ac:spMk id="8" creationId="{4CC9529A-BCD9-E309-47EB-4EFB9AB1C350}"/>
          </ac:spMkLst>
        </pc:spChg>
        <pc:picChg chg="del">
          <ac:chgData name="FABIO ANDRES LLANO CASTAÑO" userId="S::fallano@findeter.gov.co::d7f3d237-ebd8-4abe-98dc-bf55ea8ee2e1" providerId="AD" clId="Web-{68555B30-8053-0D7C-490A-A676849D0513}" dt="2023-01-31T18:58:57.999" v="700"/>
          <ac:picMkLst>
            <pc:docMk/>
            <pc:sldMk cId="4149373900" sldId="453"/>
            <ac:picMk id="2" creationId="{0643C635-29DA-B683-9042-806038136BC2}"/>
          </ac:picMkLst>
        </pc:picChg>
      </pc:sldChg>
      <pc:sldChg chg="addSp delSp modSp">
        <pc:chgData name="FABIO ANDRES LLANO CASTAÑO" userId="S::fallano@findeter.gov.co::d7f3d237-ebd8-4abe-98dc-bf55ea8ee2e1" providerId="AD" clId="Web-{68555B30-8053-0D7C-490A-A676849D0513}" dt="2023-01-31T19:45:12.374" v="940" actId="1076"/>
        <pc:sldMkLst>
          <pc:docMk/>
          <pc:sldMk cId="2233884592" sldId="495"/>
        </pc:sldMkLst>
        <pc:spChg chg="add mod">
          <ac:chgData name="FABIO ANDRES LLANO CASTAÑO" userId="S::fallano@findeter.gov.co::d7f3d237-ebd8-4abe-98dc-bf55ea8ee2e1" providerId="AD" clId="Web-{68555B30-8053-0D7C-490A-A676849D0513}" dt="2023-01-31T19:45:12.374" v="940" actId="1076"/>
          <ac:spMkLst>
            <pc:docMk/>
            <pc:sldMk cId="2233884592" sldId="495"/>
            <ac:spMk id="10" creationId="{96917F42-3D48-5DAD-11EC-3FE9CBE12CDE}"/>
          </ac:spMkLst>
        </pc:spChg>
        <pc:picChg chg="del">
          <ac:chgData name="FABIO ANDRES LLANO CASTAÑO" userId="S::fallano@findeter.gov.co::d7f3d237-ebd8-4abe-98dc-bf55ea8ee2e1" providerId="AD" clId="Web-{68555B30-8053-0D7C-490A-A676849D0513}" dt="2023-01-31T18:59:00.061" v="701"/>
          <ac:picMkLst>
            <pc:docMk/>
            <pc:sldMk cId="2233884592" sldId="495"/>
            <ac:picMk id="2" creationId="{17055B15-D2DA-A5FF-1A32-C5F266E7CF88}"/>
          </ac:picMkLst>
        </pc:picChg>
        <pc:picChg chg="add mod">
          <ac:chgData name="FABIO ANDRES LLANO CASTAÑO" userId="S::fallano@findeter.gov.co::d7f3d237-ebd8-4abe-98dc-bf55ea8ee2e1" providerId="AD" clId="Web-{68555B30-8053-0D7C-490A-A676849D0513}" dt="2023-01-31T19:24:47.578" v="757" actId="1076"/>
          <ac:picMkLst>
            <pc:docMk/>
            <pc:sldMk cId="2233884592" sldId="495"/>
            <ac:picMk id="2" creationId="{A7EF3DFD-39E1-D046-D5F8-439BDDD3C34C}"/>
          </ac:picMkLst>
        </pc:picChg>
        <pc:picChg chg="add mod">
          <ac:chgData name="FABIO ANDRES LLANO CASTAÑO" userId="S::fallano@findeter.gov.co::d7f3d237-ebd8-4abe-98dc-bf55ea8ee2e1" providerId="AD" clId="Web-{68555B30-8053-0D7C-490A-A676849D0513}" dt="2023-01-31T19:24:47.594" v="758" actId="1076"/>
          <ac:picMkLst>
            <pc:docMk/>
            <pc:sldMk cId="2233884592" sldId="495"/>
            <ac:picMk id="7" creationId="{30BB5186-BCAA-C527-34F3-8E6A1EF38AB9}"/>
          </ac:picMkLst>
        </pc:picChg>
        <pc:picChg chg="del">
          <ac:chgData name="FABIO ANDRES LLANO CASTAÑO" userId="S::fallano@findeter.gov.co::d7f3d237-ebd8-4abe-98dc-bf55ea8ee2e1" providerId="AD" clId="Web-{68555B30-8053-0D7C-490A-A676849D0513}" dt="2023-01-31T18:59:00.796" v="702"/>
          <ac:picMkLst>
            <pc:docMk/>
            <pc:sldMk cId="2233884592" sldId="495"/>
            <ac:picMk id="7" creationId="{4C657DC0-8DC9-EE6F-9BBC-B953EB7FD303}"/>
          </ac:picMkLst>
        </pc:picChg>
        <pc:picChg chg="add mod">
          <ac:chgData name="FABIO ANDRES LLANO CASTAÑO" userId="S::fallano@findeter.gov.co::d7f3d237-ebd8-4abe-98dc-bf55ea8ee2e1" providerId="AD" clId="Web-{68555B30-8053-0D7C-490A-A676849D0513}" dt="2023-01-31T19:24:47.609" v="759" actId="1076"/>
          <ac:picMkLst>
            <pc:docMk/>
            <pc:sldMk cId="2233884592" sldId="495"/>
            <ac:picMk id="8" creationId="{9C0DAB79-BCBF-976E-EDBD-96F0C2DB9AF0}"/>
          </ac:picMkLst>
        </pc:picChg>
        <pc:picChg chg="add mod">
          <ac:chgData name="FABIO ANDRES LLANO CASTAÑO" userId="S::fallano@findeter.gov.co::d7f3d237-ebd8-4abe-98dc-bf55ea8ee2e1" providerId="AD" clId="Web-{68555B30-8053-0D7C-490A-A676849D0513}" dt="2023-01-31T19:24:47.625" v="760" actId="1076"/>
          <ac:picMkLst>
            <pc:docMk/>
            <pc:sldMk cId="2233884592" sldId="495"/>
            <ac:picMk id="9" creationId="{AD4D1127-C034-A5F9-EAF2-BF7C39CD1AA7}"/>
          </ac:picMkLst>
        </pc:picChg>
      </pc:sldChg>
      <pc:sldChg chg="addSp delSp modSp">
        <pc:chgData name="FABIO ANDRES LLANO CASTAÑO" userId="S::fallano@findeter.gov.co::d7f3d237-ebd8-4abe-98dc-bf55ea8ee2e1" providerId="AD" clId="Web-{68555B30-8053-0D7C-490A-A676849D0513}" dt="2023-01-31T19:35:30.188" v="908" actId="1076"/>
        <pc:sldMkLst>
          <pc:docMk/>
          <pc:sldMk cId="3675475954" sldId="509"/>
        </pc:sldMkLst>
        <pc:spChg chg="mod">
          <ac:chgData name="FABIO ANDRES LLANO CASTAÑO" userId="S::fallano@findeter.gov.co::d7f3d237-ebd8-4abe-98dc-bf55ea8ee2e1" providerId="AD" clId="Web-{68555B30-8053-0D7C-490A-A676849D0513}" dt="2023-01-31T18:57:41.449" v="574" actId="1076"/>
          <ac:spMkLst>
            <pc:docMk/>
            <pc:sldMk cId="3675475954" sldId="509"/>
            <ac:spMk id="9" creationId="{B422D37B-477D-48A9-B972-8328698848A1}"/>
          </ac:spMkLst>
        </pc:spChg>
        <pc:spChg chg="mod">
          <ac:chgData name="FABIO ANDRES LLANO CASTAÑO" userId="S::fallano@findeter.gov.co::d7f3d237-ebd8-4abe-98dc-bf55ea8ee2e1" providerId="AD" clId="Web-{68555B30-8053-0D7C-490A-A676849D0513}" dt="2023-01-31T19:35:05.859" v="903" actId="1076"/>
          <ac:spMkLst>
            <pc:docMk/>
            <pc:sldMk cId="3675475954" sldId="509"/>
            <ac:spMk id="10" creationId="{9DC4716F-86A4-EF5E-D203-C9C966A4C94D}"/>
          </ac:spMkLst>
        </pc:spChg>
        <pc:picChg chg="add mod">
          <ac:chgData name="FABIO ANDRES LLANO CASTAÑO" userId="S::fallano@findeter.gov.co::d7f3d237-ebd8-4abe-98dc-bf55ea8ee2e1" providerId="AD" clId="Web-{68555B30-8053-0D7C-490A-A676849D0513}" dt="2023-01-31T19:35:23.735" v="905" actId="1076"/>
          <ac:picMkLst>
            <pc:docMk/>
            <pc:sldMk cId="3675475954" sldId="509"/>
            <ac:picMk id="2" creationId="{9AEB6CBE-FDFA-886F-3B4D-67A5ED16F175}"/>
          </ac:picMkLst>
        </pc:picChg>
        <pc:picChg chg="del">
          <ac:chgData name="FABIO ANDRES LLANO CASTAÑO" userId="S::fallano@findeter.gov.co::d7f3d237-ebd8-4abe-98dc-bf55ea8ee2e1" providerId="AD" clId="Web-{68555B30-8053-0D7C-490A-A676849D0513}" dt="2023-01-31T18:55:35.992" v="555"/>
          <ac:picMkLst>
            <pc:docMk/>
            <pc:sldMk cId="3675475954" sldId="509"/>
            <ac:picMk id="3" creationId="{8CA2431B-415E-6270-9D60-A2E7D15354A5}"/>
          </ac:picMkLst>
        </pc:picChg>
        <pc:picChg chg="del">
          <ac:chgData name="FABIO ANDRES LLANO CASTAÑO" userId="S::fallano@findeter.gov.co::d7f3d237-ebd8-4abe-98dc-bf55ea8ee2e1" providerId="AD" clId="Web-{68555B30-8053-0D7C-490A-A676849D0513}" dt="2023-01-31T18:55:35.148" v="554"/>
          <ac:picMkLst>
            <pc:docMk/>
            <pc:sldMk cId="3675475954" sldId="509"/>
            <ac:picMk id="4" creationId="{8957A89A-F459-F711-1D26-7478E593553E}"/>
          </ac:picMkLst>
        </pc:picChg>
        <pc:picChg chg="del">
          <ac:chgData name="FABIO ANDRES LLANO CASTAÑO" userId="S::fallano@findeter.gov.co::d7f3d237-ebd8-4abe-98dc-bf55ea8ee2e1" providerId="AD" clId="Web-{68555B30-8053-0D7C-490A-A676849D0513}" dt="2023-01-31T18:55:36.461" v="556"/>
          <ac:picMkLst>
            <pc:docMk/>
            <pc:sldMk cId="3675475954" sldId="509"/>
            <ac:picMk id="5" creationId="{05872E76-65CD-B6F7-EB48-A5F374580078}"/>
          </ac:picMkLst>
        </pc:picChg>
        <pc:picChg chg="add del mod">
          <ac:chgData name="FABIO ANDRES LLANO CASTAÑO" userId="S::fallano@findeter.gov.co::d7f3d237-ebd8-4abe-98dc-bf55ea8ee2e1" providerId="AD" clId="Web-{68555B30-8053-0D7C-490A-A676849D0513}" dt="2023-01-31T18:56:35.478" v="565"/>
          <ac:picMkLst>
            <pc:docMk/>
            <pc:sldMk cId="3675475954" sldId="509"/>
            <ac:picMk id="11" creationId="{7FE6F51A-4F71-11F0-84B3-889730594F35}"/>
          </ac:picMkLst>
        </pc:picChg>
        <pc:picChg chg="add mod">
          <ac:chgData name="FABIO ANDRES LLANO CASTAÑO" userId="S::fallano@findeter.gov.co::d7f3d237-ebd8-4abe-98dc-bf55ea8ee2e1" providerId="AD" clId="Web-{68555B30-8053-0D7C-490A-A676849D0513}" dt="2023-01-31T19:35:26.657" v="906" actId="1076"/>
          <ac:picMkLst>
            <pc:docMk/>
            <pc:sldMk cId="3675475954" sldId="509"/>
            <ac:picMk id="12" creationId="{30EB3204-EE12-B2E9-AF04-54B9957C72AD}"/>
          </ac:picMkLst>
        </pc:picChg>
        <pc:picChg chg="add mod">
          <ac:chgData name="FABIO ANDRES LLANO CASTAÑO" userId="S::fallano@findeter.gov.co::d7f3d237-ebd8-4abe-98dc-bf55ea8ee2e1" providerId="AD" clId="Web-{68555B30-8053-0D7C-490A-A676849D0513}" dt="2023-01-31T19:35:30.188" v="908" actId="1076"/>
          <ac:picMkLst>
            <pc:docMk/>
            <pc:sldMk cId="3675475954" sldId="509"/>
            <ac:picMk id="13" creationId="{1DB76CDF-E5D9-5223-FFD3-5923346BACB2}"/>
          </ac:picMkLst>
        </pc:picChg>
      </pc:sldChg>
      <pc:sldChg chg="addSp delSp modSp add replId">
        <pc:chgData name="FABIO ANDRES LLANO CASTAÑO" userId="S::fallano@findeter.gov.co::d7f3d237-ebd8-4abe-98dc-bf55ea8ee2e1" providerId="AD" clId="Web-{68555B30-8053-0D7C-490A-A676849D0513}" dt="2023-01-31T19:51:35.072" v="1096" actId="14100"/>
        <pc:sldMkLst>
          <pc:docMk/>
          <pc:sldMk cId="626258309" sldId="553"/>
        </pc:sldMkLst>
        <pc:spChg chg="mod">
          <ac:chgData name="FABIO ANDRES LLANO CASTAÑO" userId="S::fallano@findeter.gov.co::d7f3d237-ebd8-4abe-98dc-bf55ea8ee2e1" providerId="AD" clId="Web-{68555B30-8053-0D7C-490A-A676849D0513}" dt="2023-01-31T19:51:33.134" v="1095" actId="1076"/>
          <ac:spMkLst>
            <pc:docMk/>
            <pc:sldMk cId="626258309" sldId="553"/>
            <ac:spMk id="6" creationId="{2AFC55C8-079D-4B7B-B886-6D6772288915}"/>
          </ac:spMkLst>
        </pc:spChg>
        <pc:spChg chg="add mod">
          <ac:chgData name="FABIO ANDRES LLANO CASTAÑO" userId="S::fallano@findeter.gov.co::d7f3d237-ebd8-4abe-98dc-bf55ea8ee2e1" providerId="AD" clId="Web-{68555B30-8053-0D7C-490A-A676849D0513}" dt="2023-01-31T19:51:35.072" v="1096" actId="14100"/>
          <ac:spMkLst>
            <pc:docMk/>
            <pc:sldMk cId="626258309" sldId="553"/>
            <ac:spMk id="11" creationId="{96917F42-3D48-5DAD-11EC-3FE9CBE12CDE}"/>
          </ac:spMkLst>
        </pc:spChg>
        <pc:picChg chg="add del mod">
          <ac:chgData name="FABIO ANDRES LLANO CASTAÑO" userId="S::fallano@findeter.gov.co::d7f3d237-ebd8-4abe-98dc-bf55ea8ee2e1" providerId="AD" clId="Web-{68555B30-8053-0D7C-490A-A676849D0513}" dt="2023-01-31T19:19:16.851" v="706"/>
          <ac:picMkLst>
            <pc:docMk/>
            <pc:sldMk cId="626258309" sldId="553"/>
            <ac:picMk id="2" creationId="{32F2B53C-29D1-3ED0-3233-D1D8577D82A3}"/>
          </ac:picMkLst>
        </pc:picChg>
        <pc:picChg chg="add del mod">
          <ac:chgData name="FABIO ANDRES LLANO CASTAÑO" userId="S::fallano@findeter.gov.co::d7f3d237-ebd8-4abe-98dc-bf55ea8ee2e1" providerId="AD" clId="Web-{68555B30-8053-0D7C-490A-A676849D0513}" dt="2023-01-31T19:19:28.039" v="711"/>
          <ac:picMkLst>
            <pc:docMk/>
            <pc:sldMk cId="626258309" sldId="553"/>
            <ac:picMk id="7" creationId="{E4D15EEF-ADB8-3EF6-C3A5-5BD73E6782FD}"/>
          </ac:picMkLst>
        </pc:picChg>
        <pc:picChg chg="add mod">
          <ac:chgData name="FABIO ANDRES LLANO CASTAÑO" userId="S::fallano@findeter.gov.co::d7f3d237-ebd8-4abe-98dc-bf55ea8ee2e1" providerId="AD" clId="Web-{68555B30-8053-0D7C-490A-A676849D0513}" dt="2023-01-31T19:25:17.391" v="769" actId="1076"/>
          <ac:picMkLst>
            <pc:docMk/>
            <pc:sldMk cId="626258309" sldId="553"/>
            <ac:picMk id="8" creationId="{55528053-150B-7DCF-D697-DBC445580B96}"/>
          </ac:picMkLst>
        </pc:picChg>
        <pc:picChg chg="add mod">
          <ac:chgData name="FABIO ANDRES LLANO CASTAÑO" userId="S::fallano@findeter.gov.co::d7f3d237-ebd8-4abe-98dc-bf55ea8ee2e1" providerId="AD" clId="Web-{68555B30-8053-0D7C-490A-A676849D0513}" dt="2023-01-31T19:21:57.214" v="735" actId="1076"/>
          <ac:picMkLst>
            <pc:docMk/>
            <pc:sldMk cId="626258309" sldId="553"/>
            <ac:picMk id="9" creationId="{07391A2E-F717-BE51-E17B-453AC6B30DE3}"/>
          </ac:picMkLst>
        </pc:picChg>
        <pc:picChg chg="add mod">
          <ac:chgData name="FABIO ANDRES LLANO CASTAÑO" userId="S::fallano@findeter.gov.co::d7f3d237-ebd8-4abe-98dc-bf55ea8ee2e1" providerId="AD" clId="Web-{68555B30-8053-0D7C-490A-A676849D0513}" dt="2023-01-31T19:22:03.418" v="737" actId="14100"/>
          <ac:picMkLst>
            <pc:docMk/>
            <pc:sldMk cId="626258309" sldId="553"/>
            <ac:picMk id="10" creationId="{03707744-1835-0BA0-00B8-DF32E2B68DA8}"/>
          </ac:picMkLst>
        </pc:picChg>
      </pc:sldChg>
    </pc:docChg>
  </pc:docChgLst>
  <pc:docChgLst>
    <pc:chgData name="MARIA ALEJANDRA RODRIGUEZ VILLAREAL" userId="18866f0e-0fca-4ebe-91fb-97353587e1c9" providerId="ADAL" clId="{5853EDA2-EBA0-47D0-A088-D43C4431D99F}"/>
    <pc:docChg chg="custSel modSld">
      <pc:chgData name="MARIA ALEJANDRA RODRIGUEZ VILLAREAL" userId="18866f0e-0fca-4ebe-91fb-97353587e1c9" providerId="ADAL" clId="{5853EDA2-EBA0-47D0-A088-D43C4431D99F}" dt="2023-02-01T02:51:32.065" v="493"/>
      <pc:docMkLst>
        <pc:docMk/>
      </pc:docMkLst>
      <pc:sldChg chg="delSp modSp mod">
        <pc:chgData name="MARIA ALEJANDRA RODRIGUEZ VILLAREAL" userId="18866f0e-0fca-4ebe-91fb-97353587e1c9" providerId="ADAL" clId="{5853EDA2-EBA0-47D0-A088-D43C4431D99F}" dt="2023-02-01T02:48:36.225" v="240" actId="20577"/>
        <pc:sldMkLst>
          <pc:docMk/>
          <pc:sldMk cId="4280517110" sldId="510"/>
        </pc:sldMkLst>
        <pc:spChg chg="mod">
          <ac:chgData name="MARIA ALEJANDRA RODRIGUEZ VILLAREAL" userId="18866f0e-0fca-4ebe-91fb-97353587e1c9" providerId="ADAL" clId="{5853EDA2-EBA0-47D0-A088-D43C4431D99F}" dt="2023-02-01T02:48:36.225" v="240" actId="20577"/>
          <ac:spMkLst>
            <pc:docMk/>
            <pc:sldMk cId="4280517110" sldId="510"/>
            <ac:spMk id="16" creationId="{61BB126E-430E-482F-81FB-CDF28713A8DB}"/>
          </ac:spMkLst>
        </pc:spChg>
        <pc:spChg chg="mod">
          <ac:chgData name="MARIA ALEJANDRA RODRIGUEZ VILLAREAL" userId="18866f0e-0fca-4ebe-91fb-97353587e1c9" providerId="ADAL" clId="{5853EDA2-EBA0-47D0-A088-D43C4431D99F}" dt="2023-02-01T02:46:30.542" v="97" actId="20577"/>
          <ac:spMkLst>
            <pc:docMk/>
            <pc:sldMk cId="4280517110" sldId="510"/>
            <ac:spMk id="17" creationId="{945942D9-98FA-4FB0-A163-78F5ACDE8658}"/>
          </ac:spMkLst>
        </pc:spChg>
        <pc:graphicFrameChg chg="modGraphic">
          <ac:chgData name="MARIA ALEJANDRA RODRIGUEZ VILLAREAL" userId="18866f0e-0fca-4ebe-91fb-97353587e1c9" providerId="ADAL" clId="{5853EDA2-EBA0-47D0-A088-D43C4431D99F}" dt="2023-02-01T02:44:46.855" v="15" actId="2057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5853EDA2-EBA0-47D0-A088-D43C4431D99F}" dt="2023-02-01T02:46:25.487" v="96" actId="478"/>
          <ac:picMkLst>
            <pc:docMk/>
            <pc:sldMk cId="4280517110" sldId="510"/>
            <ac:picMk id="9" creationId="{4E655E6D-5CD3-48F4-9AEC-95CA8ACFB51B}"/>
          </ac:picMkLst>
        </pc:picChg>
      </pc:sldChg>
      <pc:sldChg chg="modSp mod">
        <pc:chgData name="MARIA ALEJANDRA RODRIGUEZ VILLAREAL" userId="18866f0e-0fca-4ebe-91fb-97353587e1c9" providerId="ADAL" clId="{5853EDA2-EBA0-47D0-A088-D43C4431D99F}" dt="2023-02-01T02:49:02.154" v="252" actId="20577"/>
        <pc:sldMkLst>
          <pc:docMk/>
          <pc:sldMk cId="4276370728" sldId="513"/>
        </pc:sldMkLst>
        <pc:spChg chg="mod">
          <ac:chgData name="MARIA ALEJANDRA RODRIGUEZ VILLAREAL" userId="18866f0e-0fca-4ebe-91fb-97353587e1c9" providerId="ADAL" clId="{5853EDA2-EBA0-47D0-A088-D43C4431D99F}" dt="2023-02-01T02:49:02.154" v="252" actId="20577"/>
          <ac:spMkLst>
            <pc:docMk/>
            <pc:sldMk cId="4276370728" sldId="513"/>
            <ac:spMk id="33" creationId="{D29800F6-FC8C-4228-8E36-C4A2E02FFE6A}"/>
          </ac:spMkLst>
        </pc:spChg>
        <pc:cxnChg chg="mod">
          <ac:chgData name="MARIA ALEJANDRA RODRIGUEZ VILLAREAL" userId="18866f0e-0fca-4ebe-91fb-97353587e1c9" providerId="ADAL" clId="{5853EDA2-EBA0-47D0-A088-D43C4431D99F}" dt="2023-02-01T02:48:52.106" v="247"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853EDA2-EBA0-47D0-A088-D43C4431D99F}" dt="2023-02-01T02:50:38.645" v="443" actId="20577"/>
        <pc:sldMkLst>
          <pc:docMk/>
          <pc:sldMk cId="2305571649" sldId="514"/>
        </pc:sldMkLst>
        <pc:spChg chg="mod">
          <ac:chgData name="MARIA ALEJANDRA RODRIGUEZ VILLAREAL" userId="18866f0e-0fca-4ebe-91fb-97353587e1c9" providerId="ADAL" clId="{5853EDA2-EBA0-47D0-A088-D43C4431D99F}" dt="2023-02-01T02:50:38.645" v="443" actId="20577"/>
          <ac:spMkLst>
            <pc:docMk/>
            <pc:sldMk cId="2305571649" sldId="514"/>
            <ac:spMk id="7" creationId="{519CA782-9833-4389-AC54-E0F19AE15782}"/>
          </ac:spMkLst>
        </pc:spChg>
        <pc:graphicFrameChg chg="modGraphic">
          <ac:chgData name="MARIA ALEJANDRA RODRIGUEZ VILLAREAL" userId="18866f0e-0fca-4ebe-91fb-97353587e1c9" providerId="ADAL" clId="{5853EDA2-EBA0-47D0-A088-D43C4431D99F}" dt="2023-02-01T02:49:15.913" v="254"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853EDA2-EBA0-47D0-A088-D43C4431D99F}" dt="2023-02-01T02:51:32.065" v="493"/>
        <pc:sldMkLst>
          <pc:docMk/>
          <pc:sldMk cId="1167913680" sldId="535"/>
        </pc:sldMkLst>
        <pc:spChg chg="mod">
          <ac:chgData name="MARIA ALEJANDRA RODRIGUEZ VILLAREAL" userId="18866f0e-0fca-4ebe-91fb-97353587e1c9" providerId="ADAL" clId="{5853EDA2-EBA0-47D0-A088-D43C4431D99F}" dt="2023-02-01T02:51:32.065" v="493"/>
          <ac:spMkLst>
            <pc:docMk/>
            <pc:sldMk cId="1167913680" sldId="535"/>
            <ac:spMk id="8" creationId="{BAB32681-8AE7-4179-BD8C-E35E691A9A12}"/>
          </ac:spMkLst>
        </pc:spChg>
      </pc:sldChg>
      <pc:sldChg chg="modSp mod">
        <pc:chgData name="MARIA ALEJANDRA RODRIGUEZ VILLAREAL" userId="18866f0e-0fca-4ebe-91fb-97353587e1c9" providerId="ADAL" clId="{5853EDA2-EBA0-47D0-A088-D43C4431D99F}" dt="2023-02-01T02:51:19.559" v="488" actId="20577"/>
        <pc:sldMkLst>
          <pc:docMk/>
          <pc:sldMk cId="1204072338" sldId="536"/>
        </pc:sldMkLst>
        <pc:spChg chg="mod">
          <ac:chgData name="MARIA ALEJANDRA RODRIGUEZ VILLAREAL" userId="18866f0e-0fca-4ebe-91fb-97353587e1c9" providerId="ADAL" clId="{5853EDA2-EBA0-47D0-A088-D43C4431D99F}" dt="2023-02-01T02:51:19.559" v="488" actId="20577"/>
          <ac:spMkLst>
            <pc:docMk/>
            <pc:sldMk cId="1204072338" sldId="536"/>
            <ac:spMk id="8" creationId="{BAB32681-8AE7-4179-BD8C-E35E691A9A12}"/>
          </ac:spMkLst>
        </pc:spChg>
      </pc:sldChg>
    </pc:docChg>
  </pc:docChgLst>
  <pc:docChgLst>
    <pc:chgData name="LEONARDO ALFONSO MARTINEZ OTERO" userId="S::lamartinez@findeter.gov.co::9592b740-a3f3-4551-a4da-9903b37bf04d" providerId="AD" clId="Web-{76BC05F9-9BE7-3095-B915-E888E1FF2A77}"/>
    <pc:docChg chg="modSld">
      <pc:chgData name="LEONARDO ALFONSO MARTINEZ OTERO" userId="S::lamartinez@findeter.gov.co::9592b740-a3f3-4551-a4da-9903b37bf04d" providerId="AD" clId="Web-{76BC05F9-9BE7-3095-B915-E888E1FF2A77}" dt="2023-02-07T10:06:23.227" v="3" actId="20577"/>
      <pc:docMkLst>
        <pc:docMk/>
      </pc:docMkLst>
      <pc:sldChg chg="modSp">
        <pc:chgData name="LEONARDO ALFONSO MARTINEZ OTERO" userId="S::lamartinez@findeter.gov.co::9592b740-a3f3-4551-a4da-9903b37bf04d" providerId="AD" clId="Web-{76BC05F9-9BE7-3095-B915-E888E1FF2A77}" dt="2023-02-07T10:06:23.227" v="3" actId="20577"/>
        <pc:sldMkLst>
          <pc:docMk/>
          <pc:sldMk cId="4160248565" sldId="258"/>
        </pc:sldMkLst>
        <pc:spChg chg="mod">
          <ac:chgData name="LEONARDO ALFONSO MARTINEZ OTERO" userId="S::lamartinez@findeter.gov.co::9592b740-a3f3-4551-a4da-9903b37bf04d" providerId="AD" clId="Web-{76BC05F9-9BE7-3095-B915-E888E1FF2A77}" dt="2023-02-07T10:06:23.227" v="3" actId="20577"/>
          <ac:spMkLst>
            <pc:docMk/>
            <pc:sldMk cId="4160248565" sldId="258"/>
            <ac:spMk id="7" creationId="{8801B824-1C40-4361-8207-0EAD240262BA}"/>
          </ac:spMkLst>
        </pc:spChg>
      </pc:sldChg>
    </pc:docChg>
  </pc:docChgLst>
  <pc:docChgLst>
    <pc:chgData name="GUILLERMO ALBERTO ARCILA DIAZ" userId="S::gaarcila@findeter.gov.co::194c9435-ff24-4808-b9d2-bb433046ee4c" providerId="AD" clId="Web-{C41A1AD5-4BD4-CFD9-5587-338E0028A523}"/>
    <pc:docChg chg="modSld">
      <pc:chgData name="GUILLERMO ALBERTO ARCILA DIAZ" userId="S::gaarcila@findeter.gov.co::194c9435-ff24-4808-b9d2-bb433046ee4c" providerId="AD" clId="Web-{C41A1AD5-4BD4-CFD9-5587-338E0028A523}" dt="2023-01-31T21:11:09.691" v="93" actId="20577"/>
      <pc:docMkLst>
        <pc:docMk/>
      </pc:docMkLst>
      <pc:sldChg chg="modSp">
        <pc:chgData name="GUILLERMO ALBERTO ARCILA DIAZ" userId="S::gaarcila@findeter.gov.co::194c9435-ff24-4808-b9d2-bb433046ee4c" providerId="AD" clId="Web-{C41A1AD5-4BD4-CFD9-5587-338E0028A523}" dt="2023-01-31T21:11:09.691" v="93" actId="20577"/>
        <pc:sldMkLst>
          <pc:docMk/>
          <pc:sldMk cId="331872158" sldId="325"/>
        </pc:sldMkLst>
        <pc:spChg chg="mod">
          <ac:chgData name="GUILLERMO ALBERTO ARCILA DIAZ" userId="S::gaarcila@findeter.gov.co::194c9435-ff24-4808-b9d2-bb433046ee4c" providerId="AD" clId="Web-{C41A1AD5-4BD4-CFD9-5587-338E0028A523}" dt="2023-01-31T21:11:09.691" v="93" actId="20577"/>
          <ac:spMkLst>
            <pc:docMk/>
            <pc:sldMk cId="331872158" sldId="325"/>
            <ac:spMk id="6" creationId="{43297A8E-5567-4DAF-8C6C-EF5A1AE98FBF}"/>
          </ac:spMkLst>
        </pc:spChg>
      </pc:sldChg>
    </pc:docChg>
  </pc:docChgLst>
  <pc:docChgLst>
    <pc:chgData name="YERSON ARIAS RIVERA" userId="53f716da-bdfb-4156-86cd-f5d50ede033a" providerId="ADAL" clId="{06AD7C99-24E7-409F-8C22-F328F43F3088}"/>
    <pc:docChg chg="modSld">
      <pc:chgData name="YERSON ARIAS RIVERA" userId="53f716da-bdfb-4156-86cd-f5d50ede033a" providerId="ADAL" clId="{06AD7C99-24E7-409F-8C22-F328F43F3088}" dt="2023-01-31T23:34:35.953" v="12" actId="20577"/>
      <pc:docMkLst>
        <pc:docMk/>
      </pc:docMkLst>
      <pc:sldChg chg="modSp mod">
        <pc:chgData name="YERSON ARIAS RIVERA" userId="53f716da-bdfb-4156-86cd-f5d50ede033a" providerId="ADAL" clId="{06AD7C99-24E7-409F-8C22-F328F43F3088}" dt="2023-01-31T23:34:35.953" v="12" actId="20577"/>
        <pc:sldMkLst>
          <pc:docMk/>
          <pc:sldMk cId="3882490962" sldId="359"/>
        </pc:sldMkLst>
        <pc:spChg chg="mod">
          <ac:chgData name="YERSON ARIAS RIVERA" userId="53f716da-bdfb-4156-86cd-f5d50ede033a" providerId="ADAL" clId="{06AD7C99-24E7-409F-8C22-F328F43F3088}" dt="2023-01-31T23:34:35.953" v="12" actId="20577"/>
          <ac:spMkLst>
            <pc:docMk/>
            <pc:sldMk cId="3882490962" sldId="359"/>
            <ac:spMk id="5" creationId="{5CBB1A53-EB72-4CE6-BA32-41088A885838}"/>
          </ac:spMkLst>
        </pc:spChg>
      </pc:sldChg>
    </pc:docChg>
  </pc:docChgLst>
  <pc:docChgLst>
    <pc:chgData name="LEONARDO ALFONSO MARTINEZ OTERO" userId="S::lamartinez@findeter.gov.co::9592b740-a3f3-4551-a4da-9903b37bf04d" providerId="AD" clId="Web-{ACAF075B-CABC-4C11-85E8-58852684E70D}"/>
    <pc:docChg chg="modSld">
      <pc:chgData name="LEONARDO ALFONSO MARTINEZ OTERO" userId="S::lamartinez@findeter.gov.co::9592b740-a3f3-4551-a4da-9903b37bf04d" providerId="AD" clId="Web-{ACAF075B-CABC-4C11-85E8-58852684E70D}" dt="2023-01-31T11:03:12.413" v="12" actId="20577"/>
      <pc:docMkLst>
        <pc:docMk/>
      </pc:docMkLst>
      <pc:sldChg chg="modSp">
        <pc:chgData name="LEONARDO ALFONSO MARTINEZ OTERO" userId="S::lamartinez@findeter.gov.co::9592b740-a3f3-4551-a4da-9903b37bf04d" providerId="AD" clId="Web-{ACAF075B-CABC-4C11-85E8-58852684E70D}" dt="2023-01-31T11:03:12.413" v="12" actId="20577"/>
        <pc:sldMkLst>
          <pc:docMk/>
          <pc:sldMk cId="4160248565" sldId="258"/>
        </pc:sldMkLst>
        <pc:spChg chg="mod">
          <ac:chgData name="LEONARDO ALFONSO MARTINEZ OTERO" userId="S::lamartinez@findeter.gov.co::9592b740-a3f3-4551-a4da-9903b37bf04d" providerId="AD" clId="Web-{ACAF075B-CABC-4C11-85E8-58852684E70D}" dt="2023-01-31T11:03:12.413" v="12" actId="20577"/>
          <ac:spMkLst>
            <pc:docMk/>
            <pc:sldMk cId="4160248565" sldId="258"/>
            <ac:spMk id="7" creationId="{8801B824-1C40-4361-8207-0EAD240262BA}"/>
          </ac:spMkLst>
        </pc:spChg>
      </pc:sldChg>
    </pc:docChg>
  </pc:docChgLst>
  <pc:docChgLst>
    <pc:chgData name="YERSON ARIAS RIVERA" userId="53f716da-bdfb-4156-86cd-f5d50ede033a" providerId="ADAL" clId="{0F5AC471-CEB2-4792-9FC1-2A3F10DD22EC}"/>
    <pc:docChg chg="modSld">
      <pc:chgData name="YERSON ARIAS RIVERA" userId="53f716da-bdfb-4156-86cd-f5d50ede033a" providerId="ADAL" clId="{0F5AC471-CEB2-4792-9FC1-2A3F10DD22EC}" dt="2023-02-07T21:54:22.364" v="10" actId="20577"/>
      <pc:docMkLst>
        <pc:docMk/>
      </pc:docMkLst>
      <pc:sldChg chg="modSp mod">
        <pc:chgData name="YERSON ARIAS RIVERA" userId="53f716da-bdfb-4156-86cd-f5d50ede033a" providerId="ADAL" clId="{0F5AC471-CEB2-4792-9FC1-2A3F10DD22EC}" dt="2023-02-07T21:54:22.364" v="10" actId="20577"/>
        <pc:sldMkLst>
          <pc:docMk/>
          <pc:sldMk cId="3280053705" sldId="359"/>
        </pc:sldMkLst>
        <pc:spChg chg="mod">
          <ac:chgData name="YERSON ARIAS RIVERA" userId="53f716da-bdfb-4156-86cd-f5d50ede033a" providerId="ADAL" clId="{0F5AC471-CEB2-4792-9FC1-2A3F10DD22EC}" dt="2023-02-07T21:54:22.364" v="10" actId="20577"/>
          <ac:spMkLst>
            <pc:docMk/>
            <pc:sldMk cId="3280053705" sldId="359"/>
            <ac:spMk id="5" creationId="{5CBB1A53-EB72-4CE6-BA32-41088A885838}"/>
          </ac:spMkLst>
        </pc:spChg>
      </pc:sldChg>
    </pc:docChg>
  </pc:docChgLst>
  <pc:docChgLst>
    <pc:chgData name="GUILLERMO ALBERTO ARCILA DIAZ" userId="S::gaarcila@findeter.gov.co::194c9435-ff24-4808-b9d2-bb433046ee4c" providerId="AD" clId="Web-{80D72F24-BCB4-9CF5-8305-D4FF2539B0FA}"/>
    <pc:docChg chg="modSld">
      <pc:chgData name="GUILLERMO ALBERTO ARCILA DIAZ" userId="S::gaarcila@findeter.gov.co::194c9435-ff24-4808-b9d2-bb433046ee4c" providerId="AD" clId="Web-{80D72F24-BCB4-9CF5-8305-D4FF2539B0FA}" dt="2023-01-31T16:51:27.655" v="908" actId="20577"/>
      <pc:docMkLst>
        <pc:docMk/>
      </pc:docMkLst>
      <pc:sldChg chg="addSp delSp modSp">
        <pc:chgData name="GUILLERMO ALBERTO ARCILA DIAZ" userId="S::gaarcila@findeter.gov.co::194c9435-ff24-4808-b9d2-bb433046ee4c" providerId="AD" clId="Web-{80D72F24-BCB4-9CF5-8305-D4FF2539B0FA}" dt="2023-01-31T16:37:08.723" v="652" actId="1076"/>
        <pc:sldMkLst>
          <pc:docMk/>
          <pc:sldMk cId="331872158" sldId="325"/>
        </pc:sldMkLst>
        <pc:spChg chg="mod">
          <ac:chgData name="GUILLERMO ALBERTO ARCILA DIAZ" userId="S::gaarcila@findeter.gov.co::194c9435-ff24-4808-b9d2-bb433046ee4c" providerId="AD" clId="Web-{80D72F24-BCB4-9CF5-8305-D4FF2539B0FA}" dt="2023-01-31T16:29:22.146" v="611" actId="20577"/>
          <ac:spMkLst>
            <pc:docMk/>
            <pc:sldMk cId="331872158" sldId="325"/>
            <ac:spMk id="6" creationId="{43297A8E-5567-4DAF-8C6C-EF5A1AE98FBF}"/>
          </ac:spMkLst>
        </pc:spChg>
        <pc:spChg chg="mod">
          <ac:chgData name="GUILLERMO ALBERTO ARCILA DIAZ" userId="S::gaarcila@findeter.gov.co::194c9435-ff24-4808-b9d2-bb433046ee4c" providerId="AD" clId="Web-{80D72F24-BCB4-9CF5-8305-D4FF2539B0FA}" dt="2023-01-31T16:37:08.723" v="652" actId="1076"/>
          <ac:spMkLst>
            <pc:docMk/>
            <pc:sldMk cId="331872158" sldId="325"/>
            <ac:spMk id="10" creationId="{D6B711E6-5F26-4098-8A25-AC9B901286BE}"/>
          </ac:spMkLst>
        </pc:spChg>
        <pc:graphicFrameChg chg="mod modGraphic">
          <ac:chgData name="GUILLERMO ALBERTO ARCILA DIAZ" userId="S::gaarcila@findeter.gov.co::194c9435-ff24-4808-b9d2-bb433046ee4c" providerId="AD" clId="Web-{80D72F24-BCB4-9CF5-8305-D4FF2539B0FA}" dt="2023-01-31T16:01:12.024" v="1"/>
          <ac:graphicFrameMkLst>
            <pc:docMk/>
            <pc:sldMk cId="331872158" sldId="325"/>
            <ac:graphicFrameMk id="3" creationId="{92C7AD75-98F7-4256-B0FE-BD624CCF5A55}"/>
          </ac:graphicFrameMkLst>
        </pc:graphicFrameChg>
        <pc:picChg chg="add mod">
          <ac:chgData name="GUILLERMO ALBERTO ARCILA DIAZ" userId="S::gaarcila@findeter.gov.co::194c9435-ff24-4808-b9d2-bb433046ee4c" providerId="AD" clId="Web-{80D72F24-BCB4-9CF5-8305-D4FF2539B0FA}" dt="2023-01-31T16:31:10.384" v="639" actId="1076"/>
          <ac:picMkLst>
            <pc:docMk/>
            <pc:sldMk cId="331872158" sldId="325"/>
            <ac:picMk id="2" creationId="{FB7FE617-69C7-E51A-DE25-05367B4A49B1}"/>
          </ac:picMkLst>
        </pc:picChg>
        <pc:picChg chg="del">
          <ac:chgData name="GUILLERMO ALBERTO ARCILA DIAZ" userId="S::gaarcila@findeter.gov.co::194c9435-ff24-4808-b9d2-bb433046ee4c" providerId="AD" clId="Web-{80D72F24-BCB4-9CF5-8305-D4FF2539B0FA}" dt="2023-01-31T16:29:24.584" v="612"/>
          <ac:picMkLst>
            <pc:docMk/>
            <pc:sldMk cId="331872158" sldId="325"/>
            <ac:picMk id="5" creationId="{7352B159-C4F2-3894-FBF5-DCA49D6CE3D9}"/>
          </ac:picMkLst>
        </pc:picChg>
      </pc:sldChg>
      <pc:sldChg chg="modSp">
        <pc:chgData name="GUILLERMO ALBERTO ARCILA DIAZ" userId="S::gaarcila@findeter.gov.co::194c9435-ff24-4808-b9d2-bb433046ee4c" providerId="AD" clId="Web-{80D72F24-BCB4-9CF5-8305-D4FF2539B0FA}" dt="2023-01-31T16:51:27.655" v="908" actId="20577"/>
        <pc:sldMkLst>
          <pc:docMk/>
          <pc:sldMk cId="3252310949" sldId="326"/>
        </pc:sldMkLst>
        <pc:spChg chg="mod">
          <ac:chgData name="GUILLERMO ALBERTO ARCILA DIAZ" userId="S::gaarcila@findeter.gov.co::194c9435-ff24-4808-b9d2-bb433046ee4c" providerId="AD" clId="Web-{80D72F24-BCB4-9CF5-8305-D4FF2539B0FA}" dt="2023-01-31T16:51:27.655" v="908" actId="20577"/>
          <ac:spMkLst>
            <pc:docMk/>
            <pc:sldMk cId="3252310949" sldId="326"/>
            <ac:spMk id="7" creationId="{534C4835-3456-4AE0-84F9-22DA92A21802}"/>
          </ac:spMkLst>
        </pc:spChg>
        <pc:graphicFrameChg chg="mod modGraphic">
          <ac:chgData name="GUILLERMO ALBERTO ARCILA DIAZ" userId="S::gaarcila@findeter.gov.co::194c9435-ff24-4808-b9d2-bb433046ee4c" providerId="AD" clId="Web-{80D72F24-BCB4-9CF5-8305-D4FF2539B0FA}" dt="2023-01-31T16:01:19.274" v="3"/>
          <ac:graphicFrameMkLst>
            <pc:docMk/>
            <pc:sldMk cId="3252310949" sldId="326"/>
            <ac:graphicFrameMk id="2" creationId="{074C5585-45CC-4FF1-92A0-65B82725F749}"/>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6E3665C-593E-4A73-A020-662BCEA5D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F149B836-F407-4254-B834-2915E957594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AFCA172-B17E-4A02-99E6-E6F78939935D}" type="datetimeFigureOut">
              <a:rPr lang="es-CO" smtClean="0"/>
              <a:t>8/02/2023</a:t>
            </a:fld>
            <a:endParaRPr lang="es-CO"/>
          </a:p>
        </p:txBody>
      </p:sp>
      <p:sp>
        <p:nvSpPr>
          <p:cNvPr id="4" name="Marcador de pie de página 3">
            <a:extLst>
              <a:ext uri="{FF2B5EF4-FFF2-40B4-BE49-F238E27FC236}">
                <a16:creationId xmlns:a16="http://schemas.microsoft.com/office/drawing/2014/main" id="{E050DD03-C259-4361-9E09-28602B8E36A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715362D1-B7D3-4D03-A39F-54D881B2C41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7B04A6E-FC00-4EA4-9459-4715450FD932}" type="slidenum">
              <a:rPr lang="es-CO" smtClean="0"/>
              <a:t>‹Nº›</a:t>
            </a:fld>
            <a:endParaRPr lang="es-CO"/>
          </a:p>
        </p:txBody>
      </p:sp>
    </p:spTree>
    <p:extLst>
      <p:ext uri="{BB962C8B-B14F-4D97-AF65-F5344CB8AC3E}">
        <p14:creationId xmlns:p14="http://schemas.microsoft.com/office/powerpoint/2010/main" val="33976443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44FF47-BEFF-7B47-B76F-6BF6320639DC}" type="datetimeFigureOut">
              <a:rPr lang="es-CO" smtClean="0"/>
              <a:t>8/02/2023</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38D65-6D77-2D49-A508-EE1B31E85E3A}" type="slidenum">
              <a:rPr lang="es-CO" smtClean="0"/>
              <a:t>‹Nº›</a:t>
            </a:fld>
            <a:endParaRPr lang="es-CO"/>
          </a:p>
        </p:txBody>
      </p:sp>
    </p:spTree>
    <p:extLst>
      <p:ext uri="{BB962C8B-B14F-4D97-AF65-F5344CB8AC3E}">
        <p14:creationId xmlns:p14="http://schemas.microsoft.com/office/powerpoint/2010/main" val="4261259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fld id="{52038D65-6D77-2D49-A508-EE1B31E85E3A}" type="slidenum">
              <a:rPr lang="es-CO" smtClean="0"/>
              <a:t>27</a:t>
            </a:fld>
            <a:endParaRPr lang="es-CO"/>
          </a:p>
        </p:txBody>
      </p:sp>
    </p:spTree>
    <p:extLst>
      <p:ext uri="{BB962C8B-B14F-4D97-AF65-F5344CB8AC3E}">
        <p14:creationId xmlns:p14="http://schemas.microsoft.com/office/powerpoint/2010/main" val="2178441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038D65-6D77-2D49-A508-EE1B31E85E3A}"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44</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65884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Master" Target="../slideMasters/slideMaster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Master" Target="../slideMasters/slideMaster4.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rta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4F2117E2-24ED-4F8A-881C-54BC6D691169}"/>
              </a:ext>
            </a:extLst>
          </p:cNvPr>
          <p:cNvSpPr/>
          <p:nvPr userDrawn="1"/>
        </p:nvSpPr>
        <p:spPr>
          <a:xfrm>
            <a:off x="0" y="0"/>
            <a:ext cx="12192000" cy="6858000"/>
          </a:xfrm>
          <a:prstGeom prst="rect">
            <a:avLst/>
          </a:prstGeom>
          <a:solidFill>
            <a:srgbClr val="112D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7" name="Imagen 26" descr="Imagen que contiene paraguas, tabla, hombre, sostener&#10;&#10;Descripción generada automáticamente">
            <a:extLst>
              <a:ext uri="{FF2B5EF4-FFF2-40B4-BE49-F238E27FC236}">
                <a16:creationId xmlns:a16="http://schemas.microsoft.com/office/drawing/2014/main" id="{E8077B43-D4C4-41FE-9CBA-82FAE7441126}"/>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4191229" cy="6858000"/>
          </a:xfrm>
          <a:prstGeom prst="rect">
            <a:avLst/>
          </a:prstGeom>
        </p:spPr>
      </p:pic>
      <p:pic>
        <p:nvPicPr>
          <p:cNvPr id="30" name="Imagen 29">
            <a:extLst>
              <a:ext uri="{FF2B5EF4-FFF2-40B4-BE49-F238E27FC236}">
                <a16:creationId xmlns:a16="http://schemas.microsoft.com/office/drawing/2014/main" id="{3BB42CB9-7B7E-4F1A-A61B-6104305C4A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100444" y="2986344"/>
            <a:ext cx="4091555" cy="3871656"/>
          </a:xfrm>
          <a:prstGeom prst="rect">
            <a:avLst/>
          </a:prstGeom>
        </p:spPr>
      </p:pic>
      <p:sp>
        <p:nvSpPr>
          <p:cNvPr id="31" name="Título 1">
            <a:extLst>
              <a:ext uri="{FF2B5EF4-FFF2-40B4-BE49-F238E27FC236}">
                <a16:creationId xmlns:a16="http://schemas.microsoft.com/office/drawing/2014/main" id="{24B0721C-8C4D-4386-874E-7A2FB3601AA6}"/>
              </a:ext>
            </a:extLst>
          </p:cNvPr>
          <p:cNvSpPr>
            <a:spLocks noGrp="1"/>
          </p:cNvSpPr>
          <p:nvPr>
            <p:ph type="ctrTitle" hasCustomPrompt="1"/>
          </p:nvPr>
        </p:nvSpPr>
        <p:spPr>
          <a:xfrm>
            <a:off x="4448014" y="1503335"/>
            <a:ext cx="6028840" cy="2006628"/>
          </a:xfrm>
        </p:spPr>
        <p:txBody>
          <a:bodyPr anchor="b">
            <a:normAutofit/>
          </a:bodyPr>
          <a:lstStyle>
            <a:lvl1pPr algn="l">
              <a:defRPr lang="es-CO" sz="3400" b="1" kern="1200" dirty="0">
                <a:solidFill>
                  <a:schemeClr val="bg1"/>
                </a:solidFill>
                <a:latin typeface="Helvetica"/>
                <a:ea typeface="+mn-ea"/>
                <a:cs typeface="Helvetica"/>
              </a:defRPr>
            </a:lvl1pPr>
          </a:lstStyle>
          <a:p>
            <a:r>
              <a:rPr lang="es-ES"/>
              <a:t>Título de la presentación (Helvética 34 puntos)</a:t>
            </a:r>
            <a:endParaRPr lang="es-CO"/>
          </a:p>
        </p:txBody>
      </p:sp>
      <p:sp>
        <p:nvSpPr>
          <p:cNvPr id="32" name="Subtítulo 2">
            <a:extLst>
              <a:ext uri="{FF2B5EF4-FFF2-40B4-BE49-F238E27FC236}">
                <a16:creationId xmlns:a16="http://schemas.microsoft.com/office/drawing/2014/main" id="{5394B015-1F5B-4982-91B3-53EA156843C3}"/>
              </a:ext>
            </a:extLst>
          </p:cNvPr>
          <p:cNvSpPr>
            <a:spLocks noGrp="1"/>
          </p:cNvSpPr>
          <p:nvPr>
            <p:ph type="subTitle" idx="1" hasCustomPrompt="1"/>
          </p:nvPr>
        </p:nvSpPr>
        <p:spPr>
          <a:xfrm>
            <a:off x="4448014" y="3789734"/>
            <a:ext cx="6028840" cy="1655762"/>
          </a:xfrm>
        </p:spPr>
        <p:txBody>
          <a:bodyPr>
            <a:normAutofit/>
          </a:bodyPr>
          <a:lstStyle>
            <a:lvl1pPr marL="0" indent="0" algn="l">
              <a:buNone/>
              <a:defRPr lang="es-CO" sz="24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Subtítulo de la presentación (Helvética 24)</a:t>
            </a:r>
            <a:endParaRPr lang="es-CO"/>
          </a:p>
        </p:txBody>
      </p:sp>
      <p:sp>
        <p:nvSpPr>
          <p:cNvPr id="7" name="Marcador de pie de página 1">
            <a:extLst>
              <a:ext uri="{FF2B5EF4-FFF2-40B4-BE49-F238E27FC236}">
                <a16:creationId xmlns:a16="http://schemas.microsoft.com/office/drawing/2014/main" id="{F47BDAE0-DF79-4AD0-8345-814DC2AC2993}"/>
              </a:ext>
            </a:extLst>
          </p:cNvPr>
          <p:cNvSpPr txBox="1">
            <a:spLocks/>
          </p:cNvSpPr>
          <p:nvPr userDrawn="1"/>
        </p:nvSpPr>
        <p:spPr>
          <a:xfrm rot="16200000">
            <a:off x="-1874838" y="529721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921361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cabezado de sección Tipo 1">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B64BD87C-441A-894C-9C2F-F2144A341D5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3" name="Imagen 12">
            <a:extLst>
              <a:ext uri="{FF2B5EF4-FFF2-40B4-BE49-F238E27FC236}">
                <a16:creationId xmlns:a16="http://schemas.microsoft.com/office/drawing/2014/main" id="{24D2DADF-C77D-5847-A1DC-3F3E41CA294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osición de imagen 2">
            <a:extLst>
              <a:ext uri="{FF2B5EF4-FFF2-40B4-BE49-F238E27FC236}">
                <a16:creationId xmlns:a16="http://schemas.microsoft.com/office/drawing/2014/main" id="{E3031B57-AD32-7C4A-9DF3-4310F1D9BE14}"/>
              </a:ext>
            </a:extLst>
          </p:cNvPr>
          <p:cNvSpPr>
            <a:spLocks noGrp="1"/>
          </p:cNvSpPr>
          <p:nvPr>
            <p:ph type="pic" idx="13" hasCustomPrompt="1"/>
          </p:nvPr>
        </p:nvSpPr>
        <p:spPr>
          <a:xfrm>
            <a:off x="0" y="0"/>
            <a:ext cx="6214690" cy="6109515"/>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119578 h 5007817"/>
              <a:gd name="connsiteX1" fmla="*/ 1433 w 4730463"/>
              <a:gd name="connsiteY1" fmla="*/ 266126 h 5007817"/>
              <a:gd name="connsiteX2" fmla="*/ 784551 w 4730463"/>
              <a:gd name="connsiteY2" fmla="*/ 343761 h 5007817"/>
              <a:gd name="connsiteX3" fmla="*/ 4333656 w 4730463"/>
              <a:gd name="connsiteY3" fmla="*/ 2756998 h 5007817"/>
              <a:gd name="connsiteX4" fmla="*/ 4507482 w 4730463"/>
              <a:gd name="connsiteY4" fmla="*/ 3543617 h 5007817"/>
              <a:gd name="connsiteX5" fmla="*/ 3348324 w 4730463"/>
              <a:gd name="connsiteY5" fmla="*/ 4798350 h 5007817"/>
              <a:gd name="connsiteX6" fmla="*/ 2459269 w 4730463"/>
              <a:gd name="connsiteY6" fmla="*/ 4714196 h 5007817"/>
              <a:gd name="connsiteX7" fmla="*/ 615 w 4730463"/>
              <a:gd name="connsiteY7" fmla="*/ 2119578 h 5007817"/>
              <a:gd name="connsiteX0" fmla="*/ 615 w 4730463"/>
              <a:gd name="connsiteY0" fmla="*/ 2032964 h 4921203"/>
              <a:gd name="connsiteX1" fmla="*/ 1433 w 4730463"/>
              <a:gd name="connsiteY1" fmla="*/ 179512 h 4921203"/>
              <a:gd name="connsiteX2" fmla="*/ 784551 w 4730463"/>
              <a:gd name="connsiteY2" fmla="*/ 257147 h 4921203"/>
              <a:gd name="connsiteX3" fmla="*/ 4333656 w 4730463"/>
              <a:gd name="connsiteY3" fmla="*/ 2670384 h 4921203"/>
              <a:gd name="connsiteX4" fmla="*/ 4507482 w 4730463"/>
              <a:gd name="connsiteY4" fmla="*/ 3457003 h 4921203"/>
              <a:gd name="connsiteX5" fmla="*/ 3348324 w 4730463"/>
              <a:gd name="connsiteY5" fmla="*/ 4711736 h 4921203"/>
              <a:gd name="connsiteX6" fmla="*/ 2459269 w 4730463"/>
              <a:gd name="connsiteY6" fmla="*/ 4627582 h 4921203"/>
              <a:gd name="connsiteX7" fmla="*/ 615 w 4730463"/>
              <a:gd name="connsiteY7" fmla="*/ 2032964 h 4921203"/>
              <a:gd name="connsiteX0" fmla="*/ 615 w 4730463"/>
              <a:gd name="connsiteY0" fmla="*/ 1962835 h 4851074"/>
              <a:gd name="connsiteX1" fmla="*/ 1433 w 4730463"/>
              <a:gd name="connsiteY1" fmla="*/ 406046 h 4851074"/>
              <a:gd name="connsiteX2" fmla="*/ 784551 w 4730463"/>
              <a:gd name="connsiteY2" fmla="*/ 187018 h 4851074"/>
              <a:gd name="connsiteX3" fmla="*/ 4333656 w 4730463"/>
              <a:gd name="connsiteY3" fmla="*/ 2600255 h 4851074"/>
              <a:gd name="connsiteX4" fmla="*/ 4507482 w 4730463"/>
              <a:gd name="connsiteY4" fmla="*/ 3386874 h 4851074"/>
              <a:gd name="connsiteX5" fmla="*/ 3348324 w 4730463"/>
              <a:gd name="connsiteY5" fmla="*/ 4641607 h 4851074"/>
              <a:gd name="connsiteX6" fmla="*/ 2459269 w 4730463"/>
              <a:gd name="connsiteY6" fmla="*/ 4557453 h 4851074"/>
              <a:gd name="connsiteX7" fmla="*/ 615 w 4730463"/>
              <a:gd name="connsiteY7" fmla="*/ 1962835 h 4851074"/>
              <a:gd name="connsiteX0" fmla="*/ 615 w 4730463"/>
              <a:gd name="connsiteY0" fmla="*/ 2006502 h 4894741"/>
              <a:gd name="connsiteX1" fmla="*/ 1433 w 4730463"/>
              <a:gd name="connsiteY1" fmla="*/ 244330 h 4894741"/>
              <a:gd name="connsiteX2" fmla="*/ 784551 w 4730463"/>
              <a:gd name="connsiteY2" fmla="*/ 230685 h 4894741"/>
              <a:gd name="connsiteX3" fmla="*/ 4333656 w 4730463"/>
              <a:gd name="connsiteY3" fmla="*/ 2643922 h 4894741"/>
              <a:gd name="connsiteX4" fmla="*/ 4507482 w 4730463"/>
              <a:gd name="connsiteY4" fmla="*/ 3430541 h 4894741"/>
              <a:gd name="connsiteX5" fmla="*/ 3348324 w 4730463"/>
              <a:gd name="connsiteY5" fmla="*/ 4685274 h 4894741"/>
              <a:gd name="connsiteX6" fmla="*/ 2459269 w 4730463"/>
              <a:gd name="connsiteY6" fmla="*/ 4601120 h 4894741"/>
              <a:gd name="connsiteX7" fmla="*/ 615 w 4730463"/>
              <a:gd name="connsiteY7" fmla="*/ 2006502 h 4894741"/>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63813 h 4652052"/>
              <a:gd name="connsiteX1" fmla="*/ 1433 w 4730463"/>
              <a:gd name="connsiteY1" fmla="*/ 1641 h 4652052"/>
              <a:gd name="connsiteX2" fmla="*/ 802398 w 4730463"/>
              <a:gd name="connsiteY2" fmla="*/ 202155 h 4652052"/>
              <a:gd name="connsiteX3" fmla="*/ 4333656 w 4730463"/>
              <a:gd name="connsiteY3" fmla="*/ 2401233 h 4652052"/>
              <a:gd name="connsiteX4" fmla="*/ 4507482 w 4730463"/>
              <a:gd name="connsiteY4" fmla="*/ 3187852 h 4652052"/>
              <a:gd name="connsiteX5" fmla="*/ 3348324 w 4730463"/>
              <a:gd name="connsiteY5" fmla="*/ 4442585 h 4652052"/>
              <a:gd name="connsiteX6" fmla="*/ 2459269 w 4730463"/>
              <a:gd name="connsiteY6" fmla="*/ 4358431 h 4652052"/>
              <a:gd name="connsiteX7" fmla="*/ 615 w 4730463"/>
              <a:gd name="connsiteY7" fmla="*/ 1763813 h 4652052"/>
              <a:gd name="connsiteX0" fmla="*/ 615 w 4730463"/>
              <a:gd name="connsiteY0" fmla="*/ 1762172 h 4650411"/>
              <a:gd name="connsiteX1" fmla="*/ 1433 w 4730463"/>
              <a:gd name="connsiteY1" fmla="*/ 0 h 4650411"/>
              <a:gd name="connsiteX2" fmla="*/ 802398 w 4730463"/>
              <a:gd name="connsiteY2" fmla="*/ 20051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0463" h="4650411">
                <a:moveTo>
                  <a:pt x="615" y="1762172"/>
                </a:moveTo>
                <a:cubicBezTo>
                  <a:pt x="-2549" y="957049"/>
                  <a:pt x="7837" y="982227"/>
                  <a:pt x="1433" y="0"/>
                </a:cubicBezTo>
                <a:cubicBezTo>
                  <a:pt x="485217" y="22491"/>
                  <a:pt x="508972" y="-765"/>
                  <a:pt x="820245" y="13124"/>
                </a:cubicBezTo>
                <a:cubicBezTo>
                  <a:pt x="1789941" y="872972"/>
                  <a:pt x="2882421" y="1618039"/>
                  <a:pt x="4333656" y="2399592"/>
                </a:cubicBezTo>
                <a:cubicBezTo>
                  <a:pt x="4812264" y="2664606"/>
                  <a:pt x="4842417" y="2841109"/>
                  <a:pt x="4507482" y="3186211"/>
                </a:cubicBezTo>
                <a:cubicBezTo>
                  <a:pt x="4244371" y="3457309"/>
                  <a:pt x="3609767" y="4147273"/>
                  <a:pt x="3348324" y="4440944"/>
                </a:cubicBezTo>
                <a:cubicBezTo>
                  <a:pt x="3031344" y="4796998"/>
                  <a:pt x="2772040" y="4651951"/>
                  <a:pt x="2459269" y="4356790"/>
                </a:cubicBezTo>
                <a:cubicBezTo>
                  <a:pt x="1448392" y="3407892"/>
                  <a:pt x="985514" y="2980330"/>
                  <a:pt x="615" y="176217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(Helvética 34 puntos)</a:t>
            </a:r>
            <a:endParaRPr lang="es-CO"/>
          </a:p>
        </p:txBody>
      </p:sp>
      <p:sp>
        <p:nvSpPr>
          <p:cNvPr id="14" name="Marcador de pie de página 1">
            <a:extLst>
              <a:ext uri="{FF2B5EF4-FFF2-40B4-BE49-F238E27FC236}">
                <a16:creationId xmlns:a16="http://schemas.microsoft.com/office/drawing/2014/main" id="{F0FB39F5-8FBD-4BC0-BC35-093AF84A173B}"/>
              </a:ext>
            </a:extLst>
          </p:cNvPr>
          <p:cNvSpPr txBox="1">
            <a:spLocks/>
          </p:cNvSpPr>
          <p:nvPr userDrawn="1"/>
        </p:nvSpPr>
        <p:spPr>
          <a:xfrm rot="16200000">
            <a:off x="-1874838" y="5198330"/>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4031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Tipo 2">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76291E0B-06CA-A043-9745-FCE2450B8AF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1" name="Imagen 10">
            <a:extLst>
              <a:ext uri="{FF2B5EF4-FFF2-40B4-BE49-F238E27FC236}">
                <a16:creationId xmlns:a16="http://schemas.microsoft.com/office/drawing/2014/main" id="{72302CC6-35C0-C04E-A6CC-D872E40F447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0"/>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opc.2 (Helvética 34 puntos)</a:t>
            </a:r>
            <a:endParaRPr lang="es-CO"/>
          </a:p>
        </p:txBody>
      </p:sp>
      <p:sp>
        <p:nvSpPr>
          <p:cNvPr id="17" name="Marcador de posición de imagen 2">
            <a:extLst>
              <a:ext uri="{FF2B5EF4-FFF2-40B4-BE49-F238E27FC236}">
                <a16:creationId xmlns:a16="http://schemas.microsoft.com/office/drawing/2014/main" id="{F9948CDE-B14E-AE43-BB48-E38B81D90E2F}"/>
              </a:ext>
            </a:extLst>
          </p:cNvPr>
          <p:cNvSpPr>
            <a:spLocks noGrp="1"/>
          </p:cNvSpPr>
          <p:nvPr>
            <p:ph type="pic" idx="1" hasCustomPrompt="1"/>
          </p:nvPr>
        </p:nvSpPr>
        <p:spPr>
          <a:xfrm>
            <a:off x="-4119" y="756402"/>
            <a:ext cx="6232436" cy="6125633"/>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200460"/>
              <a:gd name="connsiteX1" fmla="*/ 7461 w 4506385"/>
              <a:gd name="connsiteY1" fmla="*/ 2768368 h 5200460"/>
              <a:gd name="connsiteX2" fmla="*/ 2271627 w 4506385"/>
              <a:gd name="connsiteY2" fmla="*/ 352407 h 5200460"/>
              <a:gd name="connsiteX3" fmla="*/ 3299015 w 4506385"/>
              <a:gd name="connsiteY3" fmla="*/ 314734 h 5200460"/>
              <a:gd name="connsiteX4" fmla="*/ 4227421 w 4506385"/>
              <a:gd name="connsiteY4" fmla="*/ 1335348 h 5200460"/>
              <a:gd name="connsiteX5" fmla="*/ 4128519 w 4506385"/>
              <a:gd name="connsiteY5" fmla="*/ 2153528 h 5200460"/>
              <a:gd name="connsiteX6" fmla="*/ 869009 w 4506385"/>
              <a:gd name="connsiteY6" fmla="*/ 4397773 h 5200460"/>
              <a:gd name="connsiteX7" fmla="*/ 1765 w 4506385"/>
              <a:gd name="connsiteY7" fmla="*/ 5124132 h 5200460"/>
              <a:gd name="connsiteX0" fmla="*/ 642 w 4513763"/>
              <a:gd name="connsiteY0" fmla="*/ 4410080 h 4696102"/>
              <a:gd name="connsiteX1" fmla="*/ 14839 w 4513763"/>
              <a:gd name="connsiteY1" fmla="*/ 2768368 h 4696102"/>
              <a:gd name="connsiteX2" fmla="*/ 2279005 w 4513763"/>
              <a:gd name="connsiteY2" fmla="*/ 352407 h 4696102"/>
              <a:gd name="connsiteX3" fmla="*/ 3306393 w 4513763"/>
              <a:gd name="connsiteY3" fmla="*/ 314734 h 4696102"/>
              <a:gd name="connsiteX4" fmla="*/ 4234799 w 4513763"/>
              <a:gd name="connsiteY4" fmla="*/ 1335348 h 4696102"/>
              <a:gd name="connsiteX5" fmla="*/ 4135897 w 4513763"/>
              <a:gd name="connsiteY5" fmla="*/ 2153528 h 4696102"/>
              <a:gd name="connsiteX6" fmla="*/ 876387 w 4513763"/>
              <a:gd name="connsiteY6" fmla="*/ 4397773 h 4696102"/>
              <a:gd name="connsiteX7" fmla="*/ 642 w 4513763"/>
              <a:gd name="connsiteY7" fmla="*/ 4410080 h 4696102"/>
              <a:gd name="connsiteX0" fmla="*/ 642 w 4513763"/>
              <a:gd name="connsiteY0" fmla="*/ 4410080 h 4619028"/>
              <a:gd name="connsiteX1" fmla="*/ 14839 w 4513763"/>
              <a:gd name="connsiteY1" fmla="*/ 2768368 h 4619028"/>
              <a:gd name="connsiteX2" fmla="*/ 2279005 w 4513763"/>
              <a:gd name="connsiteY2" fmla="*/ 352407 h 4619028"/>
              <a:gd name="connsiteX3" fmla="*/ 3306393 w 4513763"/>
              <a:gd name="connsiteY3" fmla="*/ 314734 h 4619028"/>
              <a:gd name="connsiteX4" fmla="*/ 4234799 w 4513763"/>
              <a:gd name="connsiteY4" fmla="*/ 1335348 h 4619028"/>
              <a:gd name="connsiteX5" fmla="*/ 4135897 w 4513763"/>
              <a:gd name="connsiteY5" fmla="*/ 2153528 h 4619028"/>
              <a:gd name="connsiteX6" fmla="*/ 876387 w 4513763"/>
              <a:gd name="connsiteY6" fmla="*/ 4397773 h 4619028"/>
              <a:gd name="connsiteX7" fmla="*/ 642 w 4513763"/>
              <a:gd name="connsiteY7" fmla="*/ 4410080 h 4619028"/>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714875 w 4513763"/>
              <a:gd name="connsiteY6" fmla="*/ 4227761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207053 w 4499158"/>
              <a:gd name="connsiteY0" fmla="*/ 3908543 h 4380939"/>
              <a:gd name="connsiteX1" fmla="*/ 234 w 4499158"/>
              <a:gd name="connsiteY1" fmla="*/ 2768368 h 4380939"/>
              <a:gd name="connsiteX2" fmla="*/ 2264400 w 4499158"/>
              <a:gd name="connsiteY2" fmla="*/ 352407 h 4380939"/>
              <a:gd name="connsiteX3" fmla="*/ 3291788 w 4499158"/>
              <a:gd name="connsiteY3" fmla="*/ 314734 h 4380939"/>
              <a:gd name="connsiteX4" fmla="*/ 4220194 w 4499158"/>
              <a:gd name="connsiteY4" fmla="*/ 1335348 h 4380939"/>
              <a:gd name="connsiteX5" fmla="*/ 4121292 w 4499158"/>
              <a:gd name="connsiteY5" fmla="*/ 2153528 h 4380939"/>
              <a:gd name="connsiteX6" fmla="*/ 793777 w 4499158"/>
              <a:gd name="connsiteY6" fmla="*/ 4380772 h 4380939"/>
              <a:gd name="connsiteX7" fmla="*/ 207053 w 4499158"/>
              <a:gd name="connsiteY7" fmla="*/ 3908543 h 4380939"/>
              <a:gd name="connsiteX0" fmla="*/ 13593 w 4501212"/>
              <a:gd name="connsiteY0" fmla="*/ 4393078 h 4393078"/>
              <a:gd name="connsiteX1" fmla="*/ 2288 w 4501212"/>
              <a:gd name="connsiteY1" fmla="*/ 2768368 h 4393078"/>
              <a:gd name="connsiteX2" fmla="*/ 2266454 w 4501212"/>
              <a:gd name="connsiteY2" fmla="*/ 352407 h 4393078"/>
              <a:gd name="connsiteX3" fmla="*/ 3293842 w 4501212"/>
              <a:gd name="connsiteY3" fmla="*/ 314734 h 4393078"/>
              <a:gd name="connsiteX4" fmla="*/ 4222248 w 4501212"/>
              <a:gd name="connsiteY4" fmla="*/ 1335348 h 4393078"/>
              <a:gd name="connsiteX5" fmla="*/ 4123346 w 4501212"/>
              <a:gd name="connsiteY5" fmla="*/ 2153528 h 4393078"/>
              <a:gd name="connsiteX6" fmla="*/ 795831 w 4501212"/>
              <a:gd name="connsiteY6" fmla="*/ 4380772 h 4393078"/>
              <a:gd name="connsiteX7" fmla="*/ 13593 w 4501212"/>
              <a:gd name="connsiteY7" fmla="*/ 4393078 h 4393078"/>
              <a:gd name="connsiteX0" fmla="*/ 86 w 4487705"/>
              <a:gd name="connsiteY0" fmla="*/ 4393078 h 4393078"/>
              <a:gd name="connsiteX1" fmla="*/ 90788 w 4487705"/>
              <a:gd name="connsiteY1" fmla="*/ 2836373 h 4393078"/>
              <a:gd name="connsiteX2" fmla="*/ 2252947 w 4487705"/>
              <a:gd name="connsiteY2" fmla="*/ 352407 h 4393078"/>
              <a:gd name="connsiteX3" fmla="*/ 3280335 w 4487705"/>
              <a:gd name="connsiteY3" fmla="*/ 314734 h 4393078"/>
              <a:gd name="connsiteX4" fmla="*/ 4208741 w 4487705"/>
              <a:gd name="connsiteY4" fmla="*/ 1335348 h 4393078"/>
              <a:gd name="connsiteX5" fmla="*/ 4109839 w 4487705"/>
              <a:gd name="connsiteY5" fmla="*/ 2153528 h 4393078"/>
              <a:gd name="connsiteX6" fmla="*/ 782324 w 4487705"/>
              <a:gd name="connsiteY6" fmla="*/ 4380772 h 4393078"/>
              <a:gd name="connsiteX7" fmla="*/ 86 w 4487705"/>
              <a:gd name="connsiteY7" fmla="*/ 4393078 h 4393078"/>
              <a:gd name="connsiteX0" fmla="*/ 21466 w 4509085"/>
              <a:gd name="connsiteY0" fmla="*/ 4393078 h 4393078"/>
              <a:gd name="connsiteX1" fmla="*/ 1660 w 4509085"/>
              <a:gd name="connsiteY1" fmla="*/ 2734366 h 4393078"/>
              <a:gd name="connsiteX2" fmla="*/ 2274327 w 4509085"/>
              <a:gd name="connsiteY2" fmla="*/ 352407 h 4393078"/>
              <a:gd name="connsiteX3" fmla="*/ 3301715 w 4509085"/>
              <a:gd name="connsiteY3" fmla="*/ 314734 h 4393078"/>
              <a:gd name="connsiteX4" fmla="*/ 4230121 w 4509085"/>
              <a:gd name="connsiteY4" fmla="*/ 1335348 h 4393078"/>
              <a:gd name="connsiteX5" fmla="*/ 4131219 w 4509085"/>
              <a:gd name="connsiteY5" fmla="*/ 2153528 h 4393078"/>
              <a:gd name="connsiteX6" fmla="*/ 803704 w 4509085"/>
              <a:gd name="connsiteY6" fmla="*/ 4380772 h 4393078"/>
              <a:gd name="connsiteX7" fmla="*/ 21466 w 4509085"/>
              <a:gd name="connsiteY7" fmla="*/ 4393078 h 4393078"/>
              <a:gd name="connsiteX0" fmla="*/ 19806 w 4507425"/>
              <a:gd name="connsiteY0" fmla="*/ 4393078 h 4393078"/>
              <a:gd name="connsiteX1" fmla="*/ 0 w 4507425"/>
              <a:gd name="connsiteY1" fmla="*/ 2734366 h 4393078"/>
              <a:gd name="connsiteX2" fmla="*/ 2272667 w 4507425"/>
              <a:gd name="connsiteY2" fmla="*/ 352407 h 4393078"/>
              <a:gd name="connsiteX3" fmla="*/ 3300055 w 4507425"/>
              <a:gd name="connsiteY3" fmla="*/ 314734 h 4393078"/>
              <a:gd name="connsiteX4" fmla="*/ 4228461 w 4507425"/>
              <a:gd name="connsiteY4" fmla="*/ 1335348 h 4393078"/>
              <a:gd name="connsiteX5" fmla="*/ 4129559 w 4507425"/>
              <a:gd name="connsiteY5" fmla="*/ 2153528 h 4393078"/>
              <a:gd name="connsiteX6" fmla="*/ 802044 w 4507425"/>
              <a:gd name="connsiteY6" fmla="*/ 4380772 h 4393078"/>
              <a:gd name="connsiteX7" fmla="*/ 19806 w 4507425"/>
              <a:gd name="connsiteY7" fmla="*/ 4393078 h 4393078"/>
              <a:gd name="connsiteX0" fmla="*/ 104812 w 4507425"/>
              <a:gd name="connsiteY0" fmla="*/ 4342074 h 4382059"/>
              <a:gd name="connsiteX1" fmla="*/ 0 w 4507425"/>
              <a:gd name="connsiteY1" fmla="*/ 2734366 h 4382059"/>
              <a:gd name="connsiteX2" fmla="*/ 2272667 w 4507425"/>
              <a:gd name="connsiteY2" fmla="*/ 352407 h 4382059"/>
              <a:gd name="connsiteX3" fmla="*/ 3300055 w 4507425"/>
              <a:gd name="connsiteY3" fmla="*/ 314734 h 4382059"/>
              <a:gd name="connsiteX4" fmla="*/ 4228461 w 4507425"/>
              <a:gd name="connsiteY4" fmla="*/ 1335348 h 4382059"/>
              <a:gd name="connsiteX5" fmla="*/ 4129559 w 4507425"/>
              <a:gd name="connsiteY5" fmla="*/ 2153528 h 4382059"/>
              <a:gd name="connsiteX6" fmla="*/ 802044 w 4507425"/>
              <a:gd name="connsiteY6" fmla="*/ 4380772 h 4382059"/>
              <a:gd name="connsiteX7" fmla="*/ 104812 w 4507425"/>
              <a:gd name="connsiteY7" fmla="*/ 4342074 h 438205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30976 h 4430976"/>
              <a:gd name="connsiteX1" fmla="*/ 0 w 4507425"/>
              <a:gd name="connsiteY1" fmla="*/ 2763763 h 4430976"/>
              <a:gd name="connsiteX2" fmla="*/ 2272667 w 4507425"/>
              <a:gd name="connsiteY2" fmla="*/ 381804 h 4430976"/>
              <a:gd name="connsiteX3" fmla="*/ 3300055 w 4507425"/>
              <a:gd name="connsiteY3" fmla="*/ 344131 h 4430976"/>
              <a:gd name="connsiteX4" fmla="*/ 4228461 w 4507425"/>
              <a:gd name="connsiteY4" fmla="*/ 1364745 h 4430976"/>
              <a:gd name="connsiteX5" fmla="*/ 4129559 w 4507425"/>
              <a:gd name="connsiteY5" fmla="*/ 2182925 h 4430976"/>
              <a:gd name="connsiteX6" fmla="*/ 802044 w 4507425"/>
              <a:gd name="connsiteY6" fmla="*/ 4410169 h 4430976"/>
              <a:gd name="connsiteX7" fmla="*/ 11305 w 4507425"/>
              <a:gd name="connsiteY7" fmla="*/ 4430976 h 4430976"/>
              <a:gd name="connsiteX0" fmla="*/ 11305 w 4519253"/>
              <a:gd name="connsiteY0" fmla="*/ 4420248 h 4420248"/>
              <a:gd name="connsiteX1" fmla="*/ 0 w 4519253"/>
              <a:gd name="connsiteY1" fmla="*/ 2753035 h 4420248"/>
              <a:gd name="connsiteX2" fmla="*/ 2272667 w 4519253"/>
              <a:gd name="connsiteY2" fmla="*/ 371076 h 4420248"/>
              <a:gd name="connsiteX3" fmla="*/ 3300055 w 4519253"/>
              <a:gd name="connsiteY3" fmla="*/ 333403 h 4420248"/>
              <a:gd name="connsiteX4" fmla="*/ 4253963 w 4519253"/>
              <a:gd name="connsiteY4" fmla="*/ 1328514 h 4420248"/>
              <a:gd name="connsiteX5" fmla="*/ 4129559 w 4519253"/>
              <a:gd name="connsiteY5" fmla="*/ 2172197 h 4420248"/>
              <a:gd name="connsiteX6" fmla="*/ 802044 w 4519253"/>
              <a:gd name="connsiteY6" fmla="*/ 4399441 h 4420248"/>
              <a:gd name="connsiteX7" fmla="*/ 11305 w 4519253"/>
              <a:gd name="connsiteY7" fmla="*/ 4420248 h 4420248"/>
              <a:gd name="connsiteX0" fmla="*/ 11305 w 4519253"/>
              <a:gd name="connsiteY0" fmla="*/ 4445526 h 4445526"/>
              <a:gd name="connsiteX1" fmla="*/ 0 w 4519253"/>
              <a:gd name="connsiteY1" fmla="*/ 2778313 h 4445526"/>
              <a:gd name="connsiteX2" fmla="*/ 2272667 w 4519253"/>
              <a:gd name="connsiteY2" fmla="*/ 396354 h 4445526"/>
              <a:gd name="connsiteX3" fmla="*/ 3300055 w 4519253"/>
              <a:gd name="connsiteY3" fmla="*/ 358681 h 4445526"/>
              <a:gd name="connsiteX4" fmla="*/ 4253963 w 4519253"/>
              <a:gd name="connsiteY4" fmla="*/ 1353792 h 4445526"/>
              <a:gd name="connsiteX5" fmla="*/ 4129559 w 4519253"/>
              <a:gd name="connsiteY5" fmla="*/ 2197475 h 4445526"/>
              <a:gd name="connsiteX6" fmla="*/ 802044 w 4519253"/>
              <a:gd name="connsiteY6" fmla="*/ 4424719 h 4445526"/>
              <a:gd name="connsiteX7" fmla="*/ 11305 w 4519253"/>
              <a:gd name="connsiteY7" fmla="*/ 4445526 h 4445526"/>
              <a:gd name="connsiteX0" fmla="*/ 11305 w 4519253"/>
              <a:gd name="connsiteY0" fmla="*/ 4497113 h 4497113"/>
              <a:gd name="connsiteX1" fmla="*/ 0 w 4519253"/>
              <a:gd name="connsiteY1" fmla="*/ 2829900 h 4497113"/>
              <a:gd name="connsiteX2" fmla="*/ 2272667 w 4519253"/>
              <a:gd name="connsiteY2" fmla="*/ 447941 h 4497113"/>
              <a:gd name="connsiteX3" fmla="*/ 3546573 w 4519253"/>
              <a:gd name="connsiteY3" fmla="*/ 282759 h 4497113"/>
              <a:gd name="connsiteX4" fmla="*/ 4253963 w 4519253"/>
              <a:gd name="connsiteY4" fmla="*/ 1405379 h 4497113"/>
              <a:gd name="connsiteX5" fmla="*/ 4129559 w 4519253"/>
              <a:gd name="connsiteY5" fmla="*/ 2249062 h 4497113"/>
              <a:gd name="connsiteX6" fmla="*/ 802044 w 4519253"/>
              <a:gd name="connsiteY6" fmla="*/ 4476306 h 4497113"/>
              <a:gd name="connsiteX7" fmla="*/ 11305 w 4519253"/>
              <a:gd name="connsiteY7" fmla="*/ 4497113 h 4497113"/>
              <a:gd name="connsiteX0" fmla="*/ 11305 w 4519253"/>
              <a:gd name="connsiteY0" fmla="*/ 4384003 h 4384003"/>
              <a:gd name="connsiteX1" fmla="*/ 0 w 4519253"/>
              <a:gd name="connsiteY1" fmla="*/ 2716790 h 4384003"/>
              <a:gd name="connsiteX2" fmla="*/ 2272667 w 4519253"/>
              <a:gd name="connsiteY2" fmla="*/ 334831 h 4384003"/>
              <a:gd name="connsiteX3" fmla="*/ 3113041 w 4519253"/>
              <a:gd name="connsiteY3" fmla="*/ 492672 h 4384003"/>
              <a:gd name="connsiteX4" fmla="*/ 4253963 w 4519253"/>
              <a:gd name="connsiteY4" fmla="*/ 1292269 h 4384003"/>
              <a:gd name="connsiteX5" fmla="*/ 4129559 w 4519253"/>
              <a:gd name="connsiteY5" fmla="*/ 2135952 h 4384003"/>
              <a:gd name="connsiteX6" fmla="*/ 802044 w 4519253"/>
              <a:gd name="connsiteY6" fmla="*/ 4363196 h 4384003"/>
              <a:gd name="connsiteX7" fmla="*/ 11305 w 4519253"/>
              <a:gd name="connsiteY7" fmla="*/ 4384003 h 4384003"/>
              <a:gd name="connsiteX0" fmla="*/ 11305 w 4519253"/>
              <a:gd name="connsiteY0" fmla="*/ 4433445 h 4433445"/>
              <a:gd name="connsiteX1" fmla="*/ 0 w 4519253"/>
              <a:gd name="connsiteY1" fmla="*/ 2766232 h 4433445"/>
              <a:gd name="connsiteX2" fmla="*/ 2272667 w 4519253"/>
              <a:gd name="connsiteY2" fmla="*/ 384273 h 4433445"/>
              <a:gd name="connsiteX3" fmla="*/ 3359559 w 4519253"/>
              <a:gd name="connsiteY3" fmla="*/ 380602 h 4433445"/>
              <a:gd name="connsiteX4" fmla="*/ 4253963 w 4519253"/>
              <a:gd name="connsiteY4" fmla="*/ 1341711 h 4433445"/>
              <a:gd name="connsiteX5" fmla="*/ 4129559 w 4519253"/>
              <a:gd name="connsiteY5" fmla="*/ 2185394 h 4433445"/>
              <a:gd name="connsiteX6" fmla="*/ 802044 w 4519253"/>
              <a:gd name="connsiteY6" fmla="*/ 4412638 h 4433445"/>
              <a:gd name="connsiteX7" fmla="*/ 11305 w 4519253"/>
              <a:gd name="connsiteY7" fmla="*/ 4433445 h 4433445"/>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45176 h 4445176"/>
              <a:gd name="connsiteX1" fmla="*/ 0 w 4519253"/>
              <a:gd name="connsiteY1" fmla="*/ 2777963 h 4445176"/>
              <a:gd name="connsiteX2" fmla="*/ 2272667 w 4519253"/>
              <a:gd name="connsiteY2" fmla="*/ 396004 h 4445176"/>
              <a:gd name="connsiteX3" fmla="*/ 3359559 w 4519253"/>
              <a:gd name="connsiteY3" fmla="*/ 392333 h 4445176"/>
              <a:gd name="connsiteX4" fmla="*/ 4253963 w 4519253"/>
              <a:gd name="connsiteY4" fmla="*/ 1353442 h 4445176"/>
              <a:gd name="connsiteX5" fmla="*/ 4129559 w 4519253"/>
              <a:gd name="connsiteY5" fmla="*/ 2197125 h 4445176"/>
              <a:gd name="connsiteX6" fmla="*/ 802044 w 4519253"/>
              <a:gd name="connsiteY6" fmla="*/ 4424369 h 4445176"/>
              <a:gd name="connsiteX7" fmla="*/ 11305 w 4519253"/>
              <a:gd name="connsiteY7" fmla="*/ 4445176 h 4445176"/>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19253" h="4441812">
                <a:moveTo>
                  <a:pt x="11305" y="4441812"/>
                </a:moveTo>
                <a:cubicBezTo>
                  <a:pt x="8139" y="3514752"/>
                  <a:pt x="8771" y="3704007"/>
                  <a:pt x="0" y="2774599"/>
                </a:cubicBezTo>
                <a:cubicBezTo>
                  <a:pt x="780601" y="1783637"/>
                  <a:pt x="1358186" y="1219805"/>
                  <a:pt x="2272667" y="392640"/>
                </a:cubicBezTo>
                <a:cubicBezTo>
                  <a:pt x="2987829" y="-328391"/>
                  <a:pt x="3119459" y="111734"/>
                  <a:pt x="3359559" y="388969"/>
                </a:cubicBezTo>
                <a:cubicBezTo>
                  <a:pt x="3630273" y="701553"/>
                  <a:pt x="4014975" y="1131612"/>
                  <a:pt x="4253963" y="1350078"/>
                </a:cubicBezTo>
                <a:cubicBezTo>
                  <a:pt x="4535448" y="1642690"/>
                  <a:pt x="4720347" y="1923133"/>
                  <a:pt x="4129559" y="2193761"/>
                </a:cubicBezTo>
                <a:cubicBezTo>
                  <a:pt x="2940779" y="2695665"/>
                  <a:pt x="1744855" y="3611381"/>
                  <a:pt x="802044" y="4421005"/>
                </a:cubicBezTo>
                <a:cubicBezTo>
                  <a:pt x="471279" y="4431571"/>
                  <a:pt x="511923" y="4432860"/>
                  <a:pt x="11305" y="444181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3" name="Marcador de pie de página 1">
            <a:extLst>
              <a:ext uri="{FF2B5EF4-FFF2-40B4-BE49-F238E27FC236}">
                <a16:creationId xmlns:a16="http://schemas.microsoft.com/office/drawing/2014/main" id="{A904B637-17F5-4952-B5DF-E7FA0497675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04126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apositiva fondo claro con image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1F5C08CA-5D66-4C41-A40D-DA1AE5526A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8" name="Imagen 7">
            <a:extLst>
              <a:ext uri="{FF2B5EF4-FFF2-40B4-BE49-F238E27FC236}">
                <a16:creationId xmlns:a16="http://schemas.microsoft.com/office/drawing/2014/main" id="{9358829E-DC71-F14E-8666-46B5F3C6B63C}"/>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9" name="Marcador de posición de imagen 2">
            <a:extLst>
              <a:ext uri="{FF2B5EF4-FFF2-40B4-BE49-F238E27FC236}">
                <a16:creationId xmlns:a16="http://schemas.microsoft.com/office/drawing/2014/main" id="{FBEAE203-6173-2B4D-A429-177C4EA3C29D}"/>
              </a:ext>
            </a:extLst>
          </p:cNvPr>
          <p:cNvSpPr>
            <a:spLocks noGrp="1"/>
          </p:cNvSpPr>
          <p:nvPr>
            <p:ph type="pic" idx="13"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2" name="Título 1">
            <a:extLst>
              <a:ext uri="{FF2B5EF4-FFF2-40B4-BE49-F238E27FC236}">
                <a16:creationId xmlns:a16="http://schemas.microsoft.com/office/drawing/2014/main" id="{4CE1D47F-5B36-074A-842F-79F1C8F78308}"/>
              </a:ext>
            </a:extLst>
          </p:cNvPr>
          <p:cNvSpPr>
            <a:spLocks noGrp="1"/>
          </p:cNvSpPr>
          <p:nvPr>
            <p:ph type="ctrTitle" hasCustomPrompt="1"/>
          </p:nvPr>
        </p:nvSpPr>
        <p:spPr>
          <a:xfrm>
            <a:off x="5345722" y="968539"/>
            <a:ext cx="5322277" cy="948715"/>
          </a:xfrm>
        </p:spPr>
        <p:txBody>
          <a:bodyPr anchor="t">
            <a:normAutofit/>
          </a:bodyPr>
          <a:lstStyle>
            <a:lvl1pPr algn="l">
              <a:defRPr sz="2800" b="1"/>
            </a:lvl1pPr>
          </a:lstStyle>
          <a:p>
            <a:r>
              <a:rPr lang="es-ES"/>
              <a:t>Título de la diapositiva (Helvética 28 puntos)</a:t>
            </a:r>
            <a:endParaRPr lang="es-CO"/>
          </a:p>
        </p:txBody>
      </p:sp>
      <p:sp>
        <p:nvSpPr>
          <p:cNvPr id="3" name="Subtítulo 2">
            <a:extLst>
              <a:ext uri="{FF2B5EF4-FFF2-40B4-BE49-F238E27FC236}">
                <a16:creationId xmlns:a16="http://schemas.microsoft.com/office/drawing/2014/main" id="{BDE026C0-D5E3-0544-AC35-45DC47366F8C}"/>
              </a:ext>
            </a:extLst>
          </p:cNvPr>
          <p:cNvSpPr>
            <a:spLocks noGrp="1"/>
          </p:cNvSpPr>
          <p:nvPr>
            <p:ph type="subTitle" idx="1" hasCustomPrompt="1"/>
          </p:nvPr>
        </p:nvSpPr>
        <p:spPr>
          <a:xfrm>
            <a:off x="5345722" y="2067089"/>
            <a:ext cx="6008077" cy="3190711"/>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4" name="Marcador de fecha 3">
            <a:extLst>
              <a:ext uri="{FF2B5EF4-FFF2-40B4-BE49-F238E27FC236}">
                <a16:creationId xmlns:a16="http://schemas.microsoft.com/office/drawing/2014/main" id="{3A2E44EC-D46A-3140-84FE-DD4AE5D86524}"/>
              </a:ext>
            </a:extLst>
          </p:cNvPr>
          <p:cNvSpPr>
            <a:spLocks noGrp="1"/>
          </p:cNvSpPr>
          <p:nvPr>
            <p:ph type="dt" sz="half" idx="10"/>
          </p:nvPr>
        </p:nvSpPr>
        <p:spPr/>
        <p:txBody>
          <a:bodyPr/>
          <a:lstStyle/>
          <a:p>
            <a:endParaRPr lang="es-CO"/>
          </a:p>
        </p:txBody>
      </p:sp>
      <p:sp>
        <p:nvSpPr>
          <p:cNvPr id="5" name="Marcador de pie de página 4">
            <a:extLst>
              <a:ext uri="{FF2B5EF4-FFF2-40B4-BE49-F238E27FC236}">
                <a16:creationId xmlns:a16="http://schemas.microsoft.com/office/drawing/2014/main" id="{FB4B04FE-A1FF-9346-BCAF-C85662664FFC}"/>
              </a:ext>
            </a:extLst>
          </p:cNvPr>
          <p:cNvSpPr>
            <a:spLocks noGrp="1"/>
          </p:cNvSpPr>
          <p:nvPr>
            <p:ph type="ftr" sz="quarter" idx="11"/>
          </p:nvPr>
        </p:nvSpPr>
        <p:spPr/>
        <p:txBody>
          <a:bodyPr/>
          <a:lstStyle/>
          <a:p>
            <a:r>
              <a:rPr lang="es-CO"/>
              <a:t>CCOM-FO-001 V2 / 19-Jul-2022 / Clasificada</a:t>
            </a:r>
          </a:p>
        </p:txBody>
      </p:sp>
      <p:sp>
        <p:nvSpPr>
          <p:cNvPr id="6" name="Marcador de número de diapositiva 5">
            <a:extLst>
              <a:ext uri="{FF2B5EF4-FFF2-40B4-BE49-F238E27FC236}">
                <a16:creationId xmlns:a16="http://schemas.microsoft.com/office/drawing/2014/main" id="{5807BE8A-C927-6C42-8435-C3CA34575C95}"/>
              </a:ext>
            </a:extLst>
          </p:cNvPr>
          <p:cNvSpPr>
            <a:spLocks noGrp="1"/>
          </p:cNvSpPr>
          <p:nvPr>
            <p:ph type="sldNum" sz="quarter" idx="12"/>
          </p:nvPr>
        </p:nvSpPr>
        <p:spPr/>
        <p:txBody>
          <a:bodyPr/>
          <a:lstStyle/>
          <a:p>
            <a:fld id="{54505E69-55C1-B644-B7CA-48CE7B26A3D3}" type="slidenum">
              <a:rPr lang="es-CO" smtClean="0"/>
              <a:t>‹Nº›</a:t>
            </a:fld>
            <a:endParaRPr lang="es-CO"/>
          </a:p>
        </p:txBody>
      </p:sp>
      <p:sp>
        <p:nvSpPr>
          <p:cNvPr id="10" name="Marcador de pie de página 1">
            <a:extLst>
              <a:ext uri="{FF2B5EF4-FFF2-40B4-BE49-F238E27FC236}">
                <a16:creationId xmlns:a16="http://schemas.microsoft.com/office/drawing/2014/main" id="{2C32DDCB-AF3F-4999-980A-A3CF9AFBF950}"/>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388372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a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2" name="Title 1"/>
          <p:cNvSpPr>
            <a:spLocks noGrp="1"/>
          </p:cNvSpPr>
          <p:nvPr>
            <p:ph type="title" hasCustomPrompt="1"/>
          </p:nvPr>
        </p:nvSpPr>
        <p:spPr>
          <a:xfrm>
            <a:off x="457200" y="136525"/>
            <a:ext cx="8346831" cy="1088197"/>
          </a:xfrm>
        </p:spPr>
        <p:txBody>
          <a:bodyPr anchor="b">
            <a:normAutofit/>
          </a:bodyPr>
          <a:lstStyle>
            <a:lvl1pPr>
              <a:defRPr sz="3200" b="1"/>
            </a:lvl1pPr>
          </a:lstStyle>
          <a:p>
            <a:r>
              <a:rPr lang="es-ES"/>
              <a:t>Título de la diapositiva (Helvética 32)</a:t>
            </a:r>
            <a:endParaRPr lang="en-US"/>
          </a:p>
        </p:txBody>
      </p:sp>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8" name="Subtítulo 2">
            <a:extLst>
              <a:ext uri="{FF2B5EF4-FFF2-40B4-BE49-F238E27FC236}">
                <a16:creationId xmlns:a16="http://schemas.microsoft.com/office/drawing/2014/main" id="{F1C7F385-4671-D54C-BAED-7387BDDCC158}"/>
              </a:ext>
            </a:extLst>
          </p:cNvPr>
          <p:cNvSpPr>
            <a:spLocks noGrp="1"/>
          </p:cNvSpPr>
          <p:nvPr>
            <p:ph type="subTitle" idx="1" hasCustomPrompt="1"/>
          </p:nvPr>
        </p:nvSpPr>
        <p:spPr>
          <a:xfrm>
            <a:off x="457200" y="1457489"/>
            <a:ext cx="8346831" cy="4556449"/>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9" name="Marcador de pie de página 1">
            <a:extLst>
              <a:ext uri="{FF2B5EF4-FFF2-40B4-BE49-F238E27FC236}">
                <a16:creationId xmlns:a16="http://schemas.microsoft.com/office/drawing/2014/main" id="{7CC57014-96FC-4C1C-85FB-198C56E6EF16}"/>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13068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apositiva fondo oscuro con imagen">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C3F31665-717F-E947-AA94-CCAFEBF41A3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874033D1-05E4-A347-9239-D7F0D428BF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11" name="Marcador de posición de imagen 2">
            <a:extLst>
              <a:ext uri="{FF2B5EF4-FFF2-40B4-BE49-F238E27FC236}">
                <a16:creationId xmlns:a16="http://schemas.microsoft.com/office/drawing/2014/main" id="{56011A8D-ADF7-4949-B012-D67FA866836B}"/>
              </a:ext>
            </a:extLst>
          </p:cNvPr>
          <p:cNvSpPr>
            <a:spLocks noGrp="1"/>
          </p:cNvSpPr>
          <p:nvPr>
            <p:ph type="pic" idx="1" hasCustomPrompt="1"/>
          </p:nvPr>
        </p:nvSpPr>
        <p:spPr>
          <a:xfrm>
            <a:off x="-1459" y="282304"/>
            <a:ext cx="5038844" cy="5694959"/>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0463" h="5346428">
                <a:moveTo>
                  <a:pt x="615" y="2458189"/>
                </a:moveTo>
                <a:cubicBezTo>
                  <a:pt x="-2549" y="1653066"/>
                  <a:pt x="7837" y="982227"/>
                  <a:pt x="1433" y="0"/>
                </a:cubicBezTo>
                <a:cubicBezTo>
                  <a:pt x="1181848" y="1123221"/>
                  <a:pt x="3453317" y="2576586"/>
                  <a:pt x="4333656" y="3095609"/>
                </a:cubicBezTo>
                <a:cubicBezTo>
                  <a:pt x="4812264" y="3360623"/>
                  <a:pt x="4842417" y="3537126"/>
                  <a:pt x="4507482" y="3882228"/>
                </a:cubicBezTo>
                <a:cubicBezTo>
                  <a:pt x="4244371" y="4153326"/>
                  <a:pt x="3609767" y="4843290"/>
                  <a:pt x="3348324" y="5136961"/>
                </a:cubicBezTo>
                <a:cubicBezTo>
                  <a:pt x="3031344" y="5493015"/>
                  <a:pt x="2772040" y="5347968"/>
                  <a:pt x="2459269" y="5052807"/>
                </a:cubicBezTo>
                <a:cubicBezTo>
                  <a:pt x="1448392" y="4103909"/>
                  <a:pt x="985514" y="3676347"/>
                  <a:pt x="615" y="2458189"/>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2" name="Título 1">
            <a:extLst>
              <a:ext uri="{FF2B5EF4-FFF2-40B4-BE49-F238E27FC236}">
                <a16:creationId xmlns:a16="http://schemas.microsoft.com/office/drawing/2014/main" id="{76A19741-2903-6A4D-A9A3-91F7A0CB6BDB}"/>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3" name="Subtítulo 2">
            <a:extLst>
              <a:ext uri="{FF2B5EF4-FFF2-40B4-BE49-F238E27FC236}">
                <a16:creationId xmlns:a16="http://schemas.microsoft.com/office/drawing/2014/main" id="{3B94548D-C2C0-FF46-8AB0-F8545C02FF4E}"/>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Tree>
    <p:extLst>
      <p:ext uri="{BB962C8B-B14F-4D97-AF65-F5344CB8AC3E}">
        <p14:creationId xmlns:p14="http://schemas.microsoft.com/office/powerpoint/2010/main" val="1119961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va fondo azul (opc1)">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3" name="Marcador de posición de imagen 2">
            <a:extLst>
              <a:ext uri="{FF2B5EF4-FFF2-40B4-BE49-F238E27FC236}">
                <a16:creationId xmlns:a16="http://schemas.microsoft.com/office/drawing/2014/main" id="{C5C77B35-9940-5742-828D-8336AC2A0624}"/>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9" name="Título 1">
            <a:extLst>
              <a:ext uri="{FF2B5EF4-FFF2-40B4-BE49-F238E27FC236}">
                <a16:creationId xmlns:a16="http://schemas.microsoft.com/office/drawing/2014/main" id="{9B84E7B9-4E4B-F949-AC30-CABB0DA3627A}"/>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1" name="Subtítulo 2">
            <a:extLst>
              <a:ext uri="{FF2B5EF4-FFF2-40B4-BE49-F238E27FC236}">
                <a16:creationId xmlns:a16="http://schemas.microsoft.com/office/drawing/2014/main" id="{D63D1C91-5901-F04C-8706-0880CAE149B8}"/>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12" name="Marcador de pie de página 1">
            <a:extLst>
              <a:ext uri="{FF2B5EF4-FFF2-40B4-BE49-F238E27FC236}">
                <a16:creationId xmlns:a16="http://schemas.microsoft.com/office/drawing/2014/main" id="{48106026-7FB1-4498-9407-5912A9B4BCBD}"/>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972149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584015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apositiva en blanco -  Fondo oscur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ie de página 1">
            <a:extLst>
              <a:ext uri="{FF2B5EF4-FFF2-40B4-BE49-F238E27FC236}">
                <a16:creationId xmlns:a16="http://schemas.microsoft.com/office/drawing/2014/main" id="{D76047C2-5A0E-4DD5-B660-12F368EF653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29026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ondo claro sin logo">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2"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3165052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ondo oscuro sin log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14865369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ierre">
    <p:spTree>
      <p:nvGrpSpPr>
        <p:cNvPr id="1" name=""/>
        <p:cNvGrpSpPr/>
        <p:nvPr/>
      </p:nvGrpSpPr>
      <p:grpSpPr>
        <a:xfrm>
          <a:off x="0" y="0"/>
          <a:ext cx="0" cy="0"/>
          <a:chOff x="0" y="0"/>
          <a:chExt cx="0" cy="0"/>
        </a:xfrm>
      </p:grpSpPr>
      <p:pic>
        <p:nvPicPr>
          <p:cNvPr id="14" name="Imagen 13">
            <a:extLst>
              <a:ext uri="{FF2B5EF4-FFF2-40B4-BE49-F238E27FC236}">
                <a16:creationId xmlns:a16="http://schemas.microsoft.com/office/drawing/2014/main" id="{DE302BBE-091A-F242-84AE-897C638D9B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5173455" y="2436606"/>
            <a:ext cx="3932237" cy="952493"/>
          </a:xfrm>
        </p:spPr>
        <p:txBody>
          <a:bodyPr anchor="b">
            <a:normAutofit/>
          </a:bodyPr>
          <a:lstStyle>
            <a:lvl1pPr>
              <a:defRPr lang="es-ES" sz="3200" b="1" kern="1200" dirty="0">
                <a:solidFill>
                  <a:schemeClr val="bg1"/>
                </a:solidFill>
                <a:latin typeface="Helvetica" pitchFamily="2" charset="0"/>
                <a:ea typeface="+mj-ea"/>
                <a:cs typeface="+mj-cs"/>
              </a:defRPr>
            </a:lvl1pPr>
          </a:lstStyle>
          <a:p>
            <a:r>
              <a:rPr lang="es-ES"/>
              <a:t>Haga clic para modificar el estilo de título del patrón</a:t>
            </a:r>
            <a:endParaRPr lang="en-US"/>
          </a:p>
        </p:txBody>
      </p:sp>
      <p:sp>
        <p:nvSpPr>
          <p:cNvPr id="4" name="Text Placeholder 3"/>
          <p:cNvSpPr>
            <a:spLocks noGrp="1"/>
          </p:cNvSpPr>
          <p:nvPr>
            <p:ph type="body" sz="half" idx="2"/>
          </p:nvPr>
        </p:nvSpPr>
        <p:spPr>
          <a:xfrm>
            <a:off x="5173455" y="3520875"/>
            <a:ext cx="3932237" cy="1017862"/>
          </a:xfrm>
        </p:spPr>
        <p:txBody>
          <a:bodyPr>
            <a:normAutofit/>
          </a:bodyPr>
          <a:lstStyle>
            <a:lvl1pPr marL="0" indent="0">
              <a:buNone/>
              <a:defRPr lang="es-ES" sz="2000" kern="1200" dirty="0">
                <a:solidFill>
                  <a:schemeClr val="bg1"/>
                </a:solidFill>
                <a:latin typeface="Helvetica" pitchFamily="2" charset="0"/>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endParaRPr lang="es-CO"/>
          </a:p>
        </p:txBody>
      </p:sp>
      <p:sp>
        <p:nvSpPr>
          <p:cNvPr id="6" name="Footer Placeholder 5"/>
          <p:cNvSpPr>
            <a:spLocks noGrp="1"/>
          </p:cNvSpPr>
          <p:nvPr>
            <p:ph type="ftr" sz="quarter" idx="11"/>
          </p:nvPr>
        </p:nvSpPr>
        <p:spPr/>
        <p:txBody>
          <a:bodyPr/>
          <a:lstStyle/>
          <a:p>
            <a:r>
              <a:rPr lang="es-CO"/>
              <a:t>CCOM-FO-001 V2 / 19-Jul-2022 / Clasificada</a:t>
            </a:r>
          </a:p>
        </p:txBody>
      </p:sp>
      <p:sp>
        <p:nvSpPr>
          <p:cNvPr id="7" name="Slide Number Placeholder 6"/>
          <p:cNvSpPr>
            <a:spLocks noGrp="1"/>
          </p:cNvSpPr>
          <p:nvPr>
            <p:ph type="sldNum" sz="quarter" idx="12"/>
          </p:nvPr>
        </p:nvSpPr>
        <p:spPr/>
        <p:txBody>
          <a:bodyPr/>
          <a:lstStyle/>
          <a:p>
            <a:fld id="{80A1B78A-D2AA-4EB1-9E00-A5BD42699FC9}" type="slidenum">
              <a:rPr lang="es-CO" smtClean="0"/>
              <a:t>‹Nº›</a:t>
            </a:fld>
            <a:endParaRPr lang="es-CO"/>
          </a:p>
        </p:txBody>
      </p:sp>
      <p:pic>
        <p:nvPicPr>
          <p:cNvPr id="18" name="Imagen 17">
            <a:extLst>
              <a:ext uri="{FF2B5EF4-FFF2-40B4-BE49-F238E27FC236}">
                <a16:creationId xmlns:a16="http://schemas.microsoft.com/office/drawing/2014/main" id="{0256FF1A-6738-8541-9A4B-F6F47722E39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664282" y="4467895"/>
            <a:ext cx="152125" cy="1929584"/>
          </a:xfrm>
          <a:prstGeom prst="rect">
            <a:avLst/>
          </a:prstGeom>
        </p:spPr>
      </p:pic>
      <p:pic>
        <p:nvPicPr>
          <p:cNvPr id="19" name="Imagen 18">
            <a:extLst>
              <a:ext uri="{FF2B5EF4-FFF2-40B4-BE49-F238E27FC236}">
                <a16:creationId xmlns:a16="http://schemas.microsoft.com/office/drawing/2014/main" id="{59E9D5BD-91F2-1747-87E2-C80E49B2DD2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5107957" y="4538736"/>
            <a:ext cx="3387225" cy="1003622"/>
          </a:xfrm>
          <a:prstGeom prst="rect">
            <a:avLst/>
          </a:prstGeom>
        </p:spPr>
      </p:pic>
      <p:sp>
        <p:nvSpPr>
          <p:cNvPr id="13" name="Marcador de posición de imagen 2">
            <a:extLst>
              <a:ext uri="{FF2B5EF4-FFF2-40B4-BE49-F238E27FC236}">
                <a16:creationId xmlns:a16="http://schemas.microsoft.com/office/drawing/2014/main" id="{7D64A3A1-D8C4-DF4B-9B25-9EA1DB47FBE7}"/>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pic>
        <p:nvPicPr>
          <p:cNvPr id="15" name="Imagen 14" descr="Imagen que contiene Logotipo&#10;&#10;Descripción generada automáticamente">
            <a:extLst>
              <a:ext uri="{FF2B5EF4-FFF2-40B4-BE49-F238E27FC236}">
                <a16:creationId xmlns:a16="http://schemas.microsoft.com/office/drawing/2014/main" id="{79D894C8-60FD-2672-AC45-CF1704B8B8E8}"/>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310861" y="5923213"/>
            <a:ext cx="2743200" cy="433136"/>
          </a:xfrm>
          <a:prstGeom prst="rect">
            <a:avLst/>
          </a:prstGeom>
        </p:spPr>
      </p:pic>
      <p:sp>
        <p:nvSpPr>
          <p:cNvPr id="12" name="Marcador de pie de página 1">
            <a:extLst>
              <a:ext uri="{FF2B5EF4-FFF2-40B4-BE49-F238E27FC236}">
                <a16:creationId xmlns:a16="http://schemas.microsoft.com/office/drawing/2014/main" id="{4E38B3CD-7153-4BF6-8059-1EBF0F93CF4A}"/>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088909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2/8/2023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2/8/2023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2/8/2023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13207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E33BD2-FFDB-93A3-533F-C2840EDFEDC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47C65E23-595A-2F25-7488-311299F3A4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B1FE1B39-F6A9-2F32-0E4E-4362D5D12A44}"/>
              </a:ext>
            </a:extLst>
          </p:cNvPr>
          <p:cNvSpPr>
            <a:spLocks noGrp="1"/>
          </p:cNvSpPr>
          <p:nvPr>
            <p:ph type="dt" sz="half" idx="10"/>
          </p:nvPr>
        </p:nvSpPr>
        <p:spPr/>
        <p:txBody>
          <a:bodyPr/>
          <a:lstStyle/>
          <a:p>
            <a:fld id="{E36748D7-7F0B-4404-BB31-8F2266C1E1C2}" type="datetimeFigureOut">
              <a:rPr lang="es-CO" smtClean="0"/>
              <a:t>8/02/2023</a:t>
            </a:fld>
            <a:endParaRPr lang="es-CO"/>
          </a:p>
        </p:txBody>
      </p:sp>
      <p:sp>
        <p:nvSpPr>
          <p:cNvPr id="5" name="Marcador de pie de página 4">
            <a:extLst>
              <a:ext uri="{FF2B5EF4-FFF2-40B4-BE49-F238E27FC236}">
                <a16:creationId xmlns:a16="http://schemas.microsoft.com/office/drawing/2014/main" id="{A8452FC6-E650-C319-77F9-8248579212E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220ABD5-7C5F-BEF5-6689-A9C18428DD8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4748280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428A43-5C8E-2AA7-CBD2-E57C46FB1FCD}"/>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304035BE-747E-3B42-B0B4-E98157E139C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14F6C0A0-B3C2-6807-DA25-501742401E14}"/>
              </a:ext>
            </a:extLst>
          </p:cNvPr>
          <p:cNvSpPr>
            <a:spLocks noGrp="1"/>
          </p:cNvSpPr>
          <p:nvPr>
            <p:ph type="dt" sz="half" idx="10"/>
          </p:nvPr>
        </p:nvSpPr>
        <p:spPr/>
        <p:txBody>
          <a:bodyPr/>
          <a:lstStyle/>
          <a:p>
            <a:fld id="{E36748D7-7F0B-4404-BB31-8F2266C1E1C2}" type="datetimeFigureOut">
              <a:rPr lang="es-CO" smtClean="0"/>
              <a:t>8/02/2023</a:t>
            </a:fld>
            <a:endParaRPr lang="es-CO"/>
          </a:p>
        </p:txBody>
      </p:sp>
      <p:sp>
        <p:nvSpPr>
          <p:cNvPr id="5" name="Marcador de pie de página 4">
            <a:extLst>
              <a:ext uri="{FF2B5EF4-FFF2-40B4-BE49-F238E27FC236}">
                <a16:creationId xmlns:a16="http://schemas.microsoft.com/office/drawing/2014/main" id="{C1FEFDEE-0EA1-0D7D-2C03-C2A84F3325F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38973AAE-A4B4-D445-F4CE-1964BD9C6FD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6223587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A12D67-2064-59CB-7B9E-2C152EFC349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4B305179-711D-866E-F752-166BAE7BD9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B93F51F-68F2-F717-B089-E43A4D74E8E0}"/>
              </a:ext>
            </a:extLst>
          </p:cNvPr>
          <p:cNvSpPr>
            <a:spLocks noGrp="1"/>
          </p:cNvSpPr>
          <p:nvPr>
            <p:ph type="dt" sz="half" idx="10"/>
          </p:nvPr>
        </p:nvSpPr>
        <p:spPr/>
        <p:txBody>
          <a:bodyPr/>
          <a:lstStyle/>
          <a:p>
            <a:fld id="{E36748D7-7F0B-4404-BB31-8F2266C1E1C2}" type="datetimeFigureOut">
              <a:rPr lang="es-CO" smtClean="0"/>
              <a:t>8/02/2023</a:t>
            </a:fld>
            <a:endParaRPr lang="es-CO"/>
          </a:p>
        </p:txBody>
      </p:sp>
      <p:sp>
        <p:nvSpPr>
          <p:cNvPr id="5" name="Marcador de pie de página 4">
            <a:extLst>
              <a:ext uri="{FF2B5EF4-FFF2-40B4-BE49-F238E27FC236}">
                <a16:creationId xmlns:a16="http://schemas.microsoft.com/office/drawing/2014/main" id="{CC76F098-47C6-E960-515D-362FBEB5DD6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CC08B3CC-AC28-637D-1EDD-F05026858599}"/>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6842218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A0A074-6558-43BA-6019-FFDBE3AF11D9}"/>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3DEB5CA-FA04-8E64-F09E-B112DACF5F3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ECEC27BE-9F4E-4280-96F9-3E4246D8B278}"/>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3704821F-5C1C-34E5-01B5-24475B5A0241}"/>
              </a:ext>
            </a:extLst>
          </p:cNvPr>
          <p:cNvSpPr>
            <a:spLocks noGrp="1"/>
          </p:cNvSpPr>
          <p:nvPr>
            <p:ph type="dt" sz="half" idx="10"/>
          </p:nvPr>
        </p:nvSpPr>
        <p:spPr/>
        <p:txBody>
          <a:bodyPr/>
          <a:lstStyle/>
          <a:p>
            <a:fld id="{E36748D7-7F0B-4404-BB31-8F2266C1E1C2}" type="datetimeFigureOut">
              <a:rPr lang="es-CO" smtClean="0"/>
              <a:t>8/02/2023</a:t>
            </a:fld>
            <a:endParaRPr lang="es-CO"/>
          </a:p>
        </p:txBody>
      </p:sp>
      <p:sp>
        <p:nvSpPr>
          <p:cNvPr id="6" name="Marcador de pie de página 5">
            <a:extLst>
              <a:ext uri="{FF2B5EF4-FFF2-40B4-BE49-F238E27FC236}">
                <a16:creationId xmlns:a16="http://schemas.microsoft.com/office/drawing/2014/main" id="{AE0F8935-28CF-6C15-FC48-08248A0F826D}"/>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AE1E3018-79D9-9783-BA2F-120C31C1814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7753120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A1B801-464E-621A-D072-F80C74E0F4E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AAAAE553-7320-FA2B-5A46-BE197691F8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6020DA-10CB-EC3D-DF75-9A14E6E7C042}"/>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8CC91159-D187-374E-CE89-387F3A66E2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964A637-9EDD-1907-CBE1-15E236341952}"/>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D7A602C5-8B33-5BA8-007B-2CC5F382A4C9}"/>
              </a:ext>
            </a:extLst>
          </p:cNvPr>
          <p:cNvSpPr>
            <a:spLocks noGrp="1"/>
          </p:cNvSpPr>
          <p:nvPr>
            <p:ph type="dt" sz="half" idx="10"/>
          </p:nvPr>
        </p:nvSpPr>
        <p:spPr/>
        <p:txBody>
          <a:bodyPr/>
          <a:lstStyle/>
          <a:p>
            <a:fld id="{E36748D7-7F0B-4404-BB31-8F2266C1E1C2}" type="datetimeFigureOut">
              <a:rPr lang="es-CO" smtClean="0"/>
              <a:t>8/02/2023</a:t>
            </a:fld>
            <a:endParaRPr lang="es-CO"/>
          </a:p>
        </p:txBody>
      </p:sp>
      <p:sp>
        <p:nvSpPr>
          <p:cNvPr id="8" name="Marcador de pie de página 7">
            <a:extLst>
              <a:ext uri="{FF2B5EF4-FFF2-40B4-BE49-F238E27FC236}">
                <a16:creationId xmlns:a16="http://schemas.microsoft.com/office/drawing/2014/main" id="{9228111F-640D-6334-DBB8-81B63B8C3834}"/>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C436C292-5020-6B5E-1A0A-B7A9CE00315C}"/>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7176982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5FA5E0-368A-896F-4F8D-5C480C0FACF3}"/>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2B258245-F74D-1DEE-0E53-D38C3FB9D078}"/>
              </a:ext>
            </a:extLst>
          </p:cNvPr>
          <p:cNvSpPr>
            <a:spLocks noGrp="1"/>
          </p:cNvSpPr>
          <p:nvPr>
            <p:ph type="dt" sz="half" idx="10"/>
          </p:nvPr>
        </p:nvSpPr>
        <p:spPr/>
        <p:txBody>
          <a:bodyPr/>
          <a:lstStyle/>
          <a:p>
            <a:fld id="{E36748D7-7F0B-4404-BB31-8F2266C1E1C2}" type="datetimeFigureOut">
              <a:rPr lang="es-CO" smtClean="0"/>
              <a:t>8/02/2023</a:t>
            </a:fld>
            <a:endParaRPr lang="es-CO"/>
          </a:p>
        </p:txBody>
      </p:sp>
      <p:sp>
        <p:nvSpPr>
          <p:cNvPr id="4" name="Marcador de pie de página 3">
            <a:extLst>
              <a:ext uri="{FF2B5EF4-FFF2-40B4-BE49-F238E27FC236}">
                <a16:creationId xmlns:a16="http://schemas.microsoft.com/office/drawing/2014/main" id="{52B7B2AF-8544-95A0-603E-22504097C41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10BD5405-FB61-738F-05A7-AC761595E2A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37350957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1007284-0600-D148-81C3-17E1203CB10B}"/>
              </a:ext>
            </a:extLst>
          </p:cNvPr>
          <p:cNvSpPr>
            <a:spLocks noGrp="1"/>
          </p:cNvSpPr>
          <p:nvPr>
            <p:ph type="dt" sz="half" idx="10"/>
          </p:nvPr>
        </p:nvSpPr>
        <p:spPr/>
        <p:txBody>
          <a:bodyPr/>
          <a:lstStyle/>
          <a:p>
            <a:fld id="{E36748D7-7F0B-4404-BB31-8F2266C1E1C2}" type="datetimeFigureOut">
              <a:rPr lang="es-CO" smtClean="0"/>
              <a:t>8/02/2023</a:t>
            </a:fld>
            <a:endParaRPr lang="es-CO"/>
          </a:p>
        </p:txBody>
      </p:sp>
      <p:sp>
        <p:nvSpPr>
          <p:cNvPr id="3" name="Marcador de pie de página 2">
            <a:extLst>
              <a:ext uri="{FF2B5EF4-FFF2-40B4-BE49-F238E27FC236}">
                <a16:creationId xmlns:a16="http://schemas.microsoft.com/office/drawing/2014/main" id="{CDF65DBC-DF89-5A0D-CF4D-BB683EE09C07}"/>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4CE522AA-19CB-6E9B-330F-561BF1416FAD}"/>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1470746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4FA65E-0231-D177-1CA8-373AA86DF45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950C7F7F-EFAE-5DEF-513C-C13B115357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303BE8C1-B5FD-095C-767E-02A7CD267C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11B13B-EDF9-1362-6270-031E8E3FDCC0}"/>
              </a:ext>
            </a:extLst>
          </p:cNvPr>
          <p:cNvSpPr>
            <a:spLocks noGrp="1"/>
          </p:cNvSpPr>
          <p:nvPr>
            <p:ph type="dt" sz="half" idx="10"/>
          </p:nvPr>
        </p:nvSpPr>
        <p:spPr/>
        <p:txBody>
          <a:bodyPr/>
          <a:lstStyle/>
          <a:p>
            <a:fld id="{E36748D7-7F0B-4404-BB31-8F2266C1E1C2}" type="datetimeFigureOut">
              <a:rPr lang="es-CO" smtClean="0"/>
              <a:t>8/02/2023</a:t>
            </a:fld>
            <a:endParaRPr lang="es-CO"/>
          </a:p>
        </p:txBody>
      </p:sp>
      <p:sp>
        <p:nvSpPr>
          <p:cNvPr id="6" name="Marcador de pie de página 5">
            <a:extLst>
              <a:ext uri="{FF2B5EF4-FFF2-40B4-BE49-F238E27FC236}">
                <a16:creationId xmlns:a16="http://schemas.microsoft.com/office/drawing/2014/main" id="{C6EC7FC0-680F-67B1-652F-BD07074CEC3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FE14126-7F5C-1E22-5211-DA3897A5BECB}"/>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3622068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45743-6C0F-52F8-F3B8-58A2F49B9DB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703D6B85-B1F2-A1A0-11EB-2C23A856C4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DFFC05D4-41B3-4550-8513-26CA161312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4A12EBD-B81F-6CA2-5BDF-BF5A5CAA8C3E}"/>
              </a:ext>
            </a:extLst>
          </p:cNvPr>
          <p:cNvSpPr>
            <a:spLocks noGrp="1"/>
          </p:cNvSpPr>
          <p:nvPr>
            <p:ph type="dt" sz="half" idx="10"/>
          </p:nvPr>
        </p:nvSpPr>
        <p:spPr/>
        <p:txBody>
          <a:bodyPr/>
          <a:lstStyle/>
          <a:p>
            <a:fld id="{E36748D7-7F0B-4404-BB31-8F2266C1E1C2}" type="datetimeFigureOut">
              <a:rPr lang="es-CO" smtClean="0"/>
              <a:t>8/02/2023</a:t>
            </a:fld>
            <a:endParaRPr lang="es-CO"/>
          </a:p>
        </p:txBody>
      </p:sp>
      <p:sp>
        <p:nvSpPr>
          <p:cNvPr id="6" name="Marcador de pie de página 5">
            <a:extLst>
              <a:ext uri="{FF2B5EF4-FFF2-40B4-BE49-F238E27FC236}">
                <a16:creationId xmlns:a16="http://schemas.microsoft.com/office/drawing/2014/main" id="{455E8E76-8A23-E9A0-4179-9F7BCB9F1B7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1B339D69-2BB8-5590-C4AC-8A70EC2C28E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6020860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D804F5-2018-9D1D-73FA-677319A7637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39248B83-FF24-1D82-F024-77FAD6F3C6A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BA7AD08-DD06-EA24-2C06-CDE119858FB0}"/>
              </a:ext>
            </a:extLst>
          </p:cNvPr>
          <p:cNvSpPr>
            <a:spLocks noGrp="1"/>
          </p:cNvSpPr>
          <p:nvPr>
            <p:ph type="dt" sz="half" idx="10"/>
          </p:nvPr>
        </p:nvSpPr>
        <p:spPr/>
        <p:txBody>
          <a:bodyPr/>
          <a:lstStyle/>
          <a:p>
            <a:fld id="{E36748D7-7F0B-4404-BB31-8F2266C1E1C2}" type="datetimeFigureOut">
              <a:rPr lang="es-CO" smtClean="0"/>
              <a:t>8/02/2023</a:t>
            </a:fld>
            <a:endParaRPr lang="es-CO"/>
          </a:p>
        </p:txBody>
      </p:sp>
      <p:sp>
        <p:nvSpPr>
          <p:cNvPr id="5" name="Marcador de pie de página 4">
            <a:extLst>
              <a:ext uri="{FF2B5EF4-FFF2-40B4-BE49-F238E27FC236}">
                <a16:creationId xmlns:a16="http://schemas.microsoft.com/office/drawing/2014/main" id="{C28ECA32-C472-A648-B882-A82035D05676}"/>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3DD6F94-E2D4-726B-4FEC-9FC2F8DA80F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4671881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AA3DDA0-5850-EFD2-0DD3-BE5A285024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99DD7DCB-1B01-867F-8C33-F28681AEB1DB}"/>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9353E29-F4E7-8194-215B-C868676CD732}"/>
              </a:ext>
            </a:extLst>
          </p:cNvPr>
          <p:cNvSpPr>
            <a:spLocks noGrp="1"/>
          </p:cNvSpPr>
          <p:nvPr>
            <p:ph type="dt" sz="half" idx="10"/>
          </p:nvPr>
        </p:nvSpPr>
        <p:spPr/>
        <p:txBody>
          <a:bodyPr/>
          <a:lstStyle/>
          <a:p>
            <a:fld id="{E36748D7-7F0B-4404-BB31-8F2266C1E1C2}" type="datetimeFigureOut">
              <a:rPr lang="es-CO" smtClean="0"/>
              <a:t>8/02/2023</a:t>
            </a:fld>
            <a:endParaRPr lang="es-CO"/>
          </a:p>
        </p:txBody>
      </p:sp>
      <p:sp>
        <p:nvSpPr>
          <p:cNvPr id="5" name="Marcador de pie de página 4">
            <a:extLst>
              <a:ext uri="{FF2B5EF4-FFF2-40B4-BE49-F238E27FC236}">
                <a16:creationId xmlns:a16="http://schemas.microsoft.com/office/drawing/2014/main" id="{928D037C-9767-4A7C-C53D-67ACBB16DCE9}"/>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94519D3-325B-5EA2-3035-157F18C3877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0124495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3611426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2/8/2023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2/8/2023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2/8/2023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152164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theme" Target="../theme/theme3.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33.xml"/><Relationship Id="rId7" Type="http://schemas.openxmlformats.org/officeDocument/2006/relationships/theme" Target="../theme/theme4.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5" Type="http://schemas.openxmlformats.org/officeDocument/2006/relationships/slideLayout" Target="../slideLayouts/slideLayout35.xml"/><Relationship Id="rId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s-CO" sz="1000" kern="1200" smtClean="0">
                <a:solidFill>
                  <a:schemeClr val="tx1">
                    <a:tint val="75000"/>
                  </a:schemeClr>
                </a:solidFill>
                <a:latin typeface="Helvetica" pitchFamily="2" charset="0"/>
                <a:ea typeface="+mn-ea"/>
                <a:cs typeface="+mn-cs"/>
              </a:defRPr>
            </a:lvl1pPr>
          </a:lstStyle>
          <a:p>
            <a:endParaRPr lang="es-CO"/>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s-CO" sz="1000" kern="1200">
                <a:solidFill>
                  <a:schemeClr val="tx1">
                    <a:tint val="75000"/>
                  </a:schemeClr>
                </a:solidFill>
                <a:latin typeface="Helvetica" pitchFamily="2" charset="0"/>
                <a:ea typeface="+mn-ea"/>
                <a:cs typeface="+mn-cs"/>
              </a:defRPr>
            </a:lvl1pPr>
          </a:lstStyle>
          <a:p>
            <a:r>
              <a:rPr lang="es-CO"/>
              <a:t>CCOM-FO-001 V2 / 19-Jul-2022 / Clasificada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es-CO" sz="1000" kern="1200" smtClean="0">
                <a:solidFill>
                  <a:schemeClr val="tx1">
                    <a:tint val="75000"/>
                  </a:schemeClr>
                </a:solidFill>
                <a:latin typeface="Helvetica" pitchFamily="2" charset="0"/>
                <a:ea typeface="+mn-ea"/>
                <a:cs typeface="+mn-cs"/>
              </a:defRPr>
            </a:lvl1pPr>
          </a:lstStyle>
          <a:p>
            <a:fld id="{80A1B78A-D2AA-4EB1-9E00-A5BD42699FC9}" type="slidenum">
              <a:rPr lang="es-CO" smtClean="0"/>
              <a:pPr/>
              <a:t>‹Nº›</a:t>
            </a:fld>
            <a:endParaRPr lang="es-CO"/>
          </a:p>
        </p:txBody>
      </p:sp>
    </p:spTree>
    <p:extLst>
      <p:ext uri="{BB962C8B-B14F-4D97-AF65-F5344CB8AC3E}">
        <p14:creationId xmlns:p14="http://schemas.microsoft.com/office/powerpoint/2010/main" val="1183279784"/>
      </p:ext>
    </p:extLst>
  </p:cSld>
  <p:clrMap bg1="lt1" tx1="dk1" bg2="lt2" tx2="dk2" accent1="accent1" accent2="accent2" accent3="accent3" accent4="accent4" accent5="accent5" accent6="accent6" hlink="hlink" folHlink="folHlink"/>
  <p:sldLayoutIdLst>
    <p:sldLayoutId id="2147483738" r:id="rId1"/>
    <p:sldLayoutId id="2147483755" r:id="rId2"/>
    <p:sldLayoutId id="2147483756" r:id="rId3"/>
    <p:sldLayoutId id="2147483770" r:id="rId4"/>
    <p:sldLayoutId id="2147483728" r:id="rId5"/>
    <p:sldLayoutId id="2147483774" r:id="rId6"/>
    <p:sldLayoutId id="2147483754" r:id="rId7"/>
    <p:sldLayoutId id="2147483757" r:id="rId8"/>
    <p:sldLayoutId id="2147483771" r:id="rId9"/>
    <p:sldLayoutId id="2147483772" r:id="rId10"/>
    <p:sldLayoutId id="2147483773" r:id="rId11"/>
    <p:sldLayoutId id="2147483751" r:id="rId12"/>
  </p:sldLayoutIdLst>
  <p:hf sldNum="0" hdr="0" dt="0"/>
  <p:txStyles>
    <p:title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p:titleStyle>
    <p:bodyStyle>
      <a:lvl1pPr marL="228600" indent="-228600" algn="l" defTabSz="914400" rtl="0" eaLnBrk="1" latinLnBrk="0" hangingPunct="1">
        <a:lnSpc>
          <a:spcPct val="90000"/>
        </a:lnSpc>
        <a:spcBef>
          <a:spcPts val="1000"/>
        </a:spcBef>
        <a:buSzPct val="80000"/>
        <a:buFontTx/>
        <a:buBlip>
          <a:blip r:embed="rId14"/>
        </a:buBlip>
        <a:defRPr sz="2400" kern="1200">
          <a:solidFill>
            <a:schemeClr val="tx1"/>
          </a:solidFill>
          <a:latin typeface="Helvetica" pitchFamily="2" charset="0"/>
          <a:ea typeface="+mn-ea"/>
          <a:cs typeface="+mn-cs"/>
        </a:defRPr>
      </a:lvl1pPr>
      <a:lvl2pPr marL="685800" indent="-228600" algn="l" defTabSz="914400" rtl="0" eaLnBrk="1" latinLnBrk="0" hangingPunct="1">
        <a:lnSpc>
          <a:spcPct val="90000"/>
        </a:lnSpc>
        <a:spcBef>
          <a:spcPts val="500"/>
        </a:spcBef>
        <a:buSzPct val="80000"/>
        <a:buFontTx/>
        <a:buBlip>
          <a:blip r:embed="rId14"/>
        </a:buBlip>
        <a:defRPr sz="2000" kern="1200">
          <a:solidFill>
            <a:schemeClr val="tx1"/>
          </a:solidFill>
          <a:latin typeface="Helvetica" pitchFamily="2" charset="0"/>
          <a:ea typeface="+mn-ea"/>
          <a:cs typeface="+mn-cs"/>
        </a:defRPr>
      </a:lvl2pPr>
      <a:lvl3pPr marL="1143000" indent="-228600" algn="l" defTabSz="914400" rtl="0" eaLnBrk="1" latinLnBrk="0" hangingPunct="1">
        <a:lnSpc>
          <a:spcPct val="90000"/>
        </a:lnSpc>
        <a:spcBef>
          <a:spcPts val="500"/>
        </a:spcBef>
        <a:buSzPct val="80000"/>
        <a:buFontTx/>
        <a:buBlip>
          <a:blip r:embed="rId14"/>
        </a:buBlip>
        <a:defRPr sz="1800" kern="1200">
          <a:solidFill>
            <a:schemeClr val="tx1"/>
          </a:solidFill>
          <a:latin typeface="Helvetica" pitchFamily="2" charset="0"/>
          <a:ea typeface="+mn-ea"/>
          <a:cs typeface="+mn-cs"/>
        </a:defRPr>
      </a:lvl3pPr>
      <a:lvl4pPr marL="16002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4pPr>
      <a:lvl5pPr marL="20574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2/8/2023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782"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E13F48B-EE38-7948-FF06-4015023CCD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59B4B7A7-8C25-63E2-9019-042FFC5B91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78BEAE1-F823-A253-641B-2A79085649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6748D7-7F0B-4404-BB31-8F2266C1E1C2}" type="datetimeFigureOut">
              <a:rPr lang="es-CO" smtClean="0"/>
              <a:t>8/02/2023</a:t>
            </a:fld>
            <a:endParaRPr lang="es-CO"/>
          </a:p>
        </p:txBody>
      </p:sp>
      <p:sp>
        <p:nvSpPr>
          <p:cNvPr id="5" name="Marcador de pie de página 4">
            <a:extLst>
              <a:ext uri="{FF2B5EF4-FFF2-40B4-BE49-F238E27FC236}">
                <a16:creationId xmlns:a16="http://schemas.microsoft.com/office/drawing/2014/main" id="{F80353B6-DB46-35BC-D3B7-5EF1036B7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8BF56471-FE82-14F1-1383-4B8033BEA2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7A8C0-199F-481E-9430-7BDA03C81C4F}" type="slidenum">
              <a:rPr lang="es-CO" smtClean="0"/>
              <a:t>‹Nº›</a:t>
            </a:fld>
            <a:endParaRPr lang="es-CO"/>
          </a:p>
        </p:txBody>
      </p:sp>
    </p:spTree>
    <p:extLst>
      <p:ext uri="{BB962C8B-B14F-4D97-AF65-F5344CB8AC3E}">
        <p14:creationId xmlns:p14="http://schemas.microsoft.com/office/powerpoint/2010/main" val="1506536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2/8/2023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8.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8.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8.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8.xml"/><Relationship Id="rId4" Type="http://schemas.openxmlformats.org/officeDocument/2006/relationships/image" Target="../media/image3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8.xml"/><Relationship Id="rId4" Type="http://schemas.openxmlformats.org/officeDocument/2006/relationships/image" Target="../media/image42.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8.xml"/><Relationship Id="rId5" Type="http://schemas.openxmlformats.org/officeDocument/2006/relationships/image" Target="../media/image46.jpeg"/><Relationship Id="rId4" Type="http://schemas.openxmlformats.org/officeDocument/2006/relationships/image" Target="../media/image45.jpeg"/></Relationships>
</file>

<file path=ppt/slides/_rels/slide1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8.xml"/><Relationship Id="rId4" Type="http://schemas.openxmlformats.org/officeDocument/2006/relationships/image" Target="../media/image49.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50.emf"/><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8.xml"/><Relationship Id="rId5" Type="http://schemas.openxmlformats.org/officeDocument/2006/relationships/image" Target="../media/image56.png"/><Relationship Id="rId4" Type="http://schemas.openxmlformats.org/officeDocument/2006/relationships/image" Target="../media/image55.png"/></Relationships>
</file>

<file path=ppt/slides/_rels/slide2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36.xml"/><Relationship Id="rId4" Type="http://schemas.openxmlformats.org/officeDocument/2006/relationships/image" Target="../media/image6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18.xml"/><Relationship Id="rId4" Type="http://schemas.openxmlformats.org/officeDocument/2006/relationships/image" Target="../media/image68.png"/></Relationships>
</file>

<file path=ppt/slides/_rels/slide2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71.jpeg"/><Relationship Id="rId4" Type="http://schemas.openxmlformats.org/officeDocument/2006/relationships/image" Target="../media/image70.jpeg"/></Relationships>
</file>

<file path=ppt/slides/_rels/slide28.xml.rels><?xml version="1.0" encoding="UTF-8" standalone="yes"?>
<Relationships xmlns="http://schemas.openxmlformats.org/package/2006/relationships"><Relationship Id="rId3" Type="http://schemas.openxmlformats.org/officeDocument/2006/relationships/image" Target="../media/image73.jpeg"/><Relationship Id="rId7" Type="http://schemas.openxmlformats.org/officeDocument/2006/relationships/image" Target="../media/image77.jpeg"/><Relationship Id="rId2" Type="http://schemas.openxmlformats.org/officeDocument/2006/relationships/image" Target="../media/image72.jpeg"/><Relationship Id="rId1" Type="http://schemas.openxmlformats.org/officeDocument/2006/relationships/slideLayout" Target="../slideLayouts/slideLayout8.xml"/><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jpeg"/></Relationships>
</file>

<file path=ppt/slides/_rels/slide2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81.jpeg"/><Relationship Id="rId7" Type="http://schemas.openxmlformats.org/officeDocument/2006/relationships/image" Target="../media/image85.jpeg"/><Relationship Id="rId2" Type="http://schemas.openxmlformats.org/officeDocument/2006/relationships/image" Target="../media/image80.jpeg"/><Relationship Id="rId1" Type="http://schemas.openxmlformats.org/officeDocument/2006/relationships/slideLayout" Target="../slideLayouts/slideLayout8.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s>
</file>

<file path=ppt/slides/_rels/slide31.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30.xml"/><Relationship Id="rId4" Type="http://schemas.openxmlformats.org/officeDocument/2006/relationships/image" Target="../media/image89.png"/></Relationships>
</file>

<file path=ppt/slides/_rels/slide33.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3" Type="http://schemas.openxmlformats.org/officeDocument/2006/relationships/image" Target="../media/image110.png"/><Relationship Id="rId7" Type="http://schemas.openxmlformats.org/officeDocument/2006/relationships/image" Target="../media/image114.png"/><Relationship Id="rId2" Type="http://schemas.openxmlformats.org/officeDocument/2006/relationships/image" Target="../media/image109.png"/><Relationship Id="rId1" Type="http://schemas.openxmlformats.org/officeDocument/2006/relationships/slideLayout" Target="../slideLayouts/slideLayout30.xml"/><Relationship Id="rId6" Type="http://schemas.openxmlformats.org/officeDocument/2006/relationships/image" Target="../media/image113.png"/><Relationship Id="rId5" Type="http://schemas.openxmlformats.org/officeDocument/2006/relationships/image" Target="../media/image112.png"/><Relationship Id="rId4" Type="http://schemas.openxmlformats.org/officeDocument/2006/relationships/image" Target="../media/image111.png"/></Relationships>
</file>

<file path=ppt/slides/_rels/slide44.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117.jpeg"/><Relationship Id="rId4" Type="http://schemas.openxmlformats.org/officeDocument/2006/relationships/image" Target="../media/image116.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image" Target="../media/image118.png"/><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jpeg"/><Relationship Id="rId1" Type="http://schemas.openxmlformats.org/officeDocument/2006/relationships/slideLayout" Target="../slideLayouts/slideLayout12.xml"/><Relationship Id="rId4" Type="http://schemas.openxmlformats.org/officeDocument/2006/relationships/image" Target="../media/image1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B3997E-702D-9D9C-00FE-3A1FFB3578BF}"/>
              </a:ext>
            </a:extLst>
          </p:cNvPr>
          <p:cNvSpPr txBox="1"/>
          <p:nvPr/>
        </p:nvSpPr>
        <p:spPr>
          <a:xfrm>
            <a:off x="9711159" y="694481"/>
            <a:ext cx="184731" cy="369332"/>
          </a:xfrm>
          <a:prstGeom prst="rect">
            <a:avLst/>
          </a:prstGeom>
          <a:noFill/>
        </p:spPr>
        <p:txBody>
          <a:bodyPr wrap="none" rtlCol="0">
            <a:spAutoFit/>
          </a:bodyPr>
          <a:lstStyle/>
          <a:p>
            <a:endParaRPr lang="es-CO"/>
          </a:p>
        </p:txBody>
      </p:sp>
      <p:sp>
        <p:nvSpPr>
          <p:cNvPr id="5" name="CuadroTexto 4">
            <a:extLst>
              <a:ext uri="{FF2B5EF4-FFF2-40B4-BE49-F238E27FC236}">
                <a16:creationId xmlns:a16="http://schemas.microsoft.com/office/drawing/2014/main" id="{DD06F971-03B3-436A-84BA-E34E6B0FFC6E}"/>
              </a:ext>
            </a:extLst>
          </p:cNvPr>
          <p:cNvSpPr txBox="1"/>
          <p:nvPr/>
        </p:nvSpPr>
        <p:spPr>
          <a:xfrm>
            <a:off x="5146688" y="2654300"/>
            <a:ext cx="518160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PATRIMONIO AUTÓNOMO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FINDETER - SENA DIRECCION GENERAL </a:t>
            </a:r>
            <a:b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b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CO1.PCCNTR.</a:t>
            </a:r>
            <a:r>
              <a:rPr lang="es-ES" sz="2400" b="1">
                <a:solidFill>
                  <a:prstClr val="white"/>
                </a:solidFill>
              </a:rPr>
              <a:t>1482420 de 2020.</a:t>
            </a:r>
            <a:endParaRPr kumimoji="0" lang="es-MX"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CuadroTexto 5">
            <a:extLst>
              <a:ext uri="{FF2B5EF4-FFF2-40B4-BE49-F238E27FC236}">
                <a16:creationId xmlns:a16="http://schemas.microsoft.com/office/drawing/2014/main" id="{3E2A2AFE-06C7-433A-A728-ED5BBCA6E39F}"/>
              </a:ext>
            </a:extLst>
          </p:cNvPr>
          <p:cNvSpPr txBox="1"/>
          <p:nvPr/>
        </p:nvSpPr>
        <p:spPr>
          <a:xfrm>
            <a:off x="5255226" y="1172681"/>
            <a:ext cx="4738798"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a:ln>
                  <a:noFill/>
                </a:ln>
                <a:solidFill>
                  <a:prstClr val="white"/>
                </a:solidFill>
                <a:effectLst/>
                <a:uLnTx/>
                <a:uFillTx/>
                <a:latin typeface="Helvetica" pitchFamily="2" charset="0"/>
                <a:ea typeface="+mn-ea"/>
                <a:cs typeface="+mn-cs"/>
              </a:rPr>
              <a:t>Comité de Seguimiento</a:t>
            </a:r>
          </a:p>
        </p:txBody>
      </p:sp>
      <p:sp>
        <p:nvSpPr>
          <p:cNvPr id="7" name="CuadroTexto 6">
            <a:extLst>
              <a:ext uri="{FF2B5EF4-FFF2-40B4-BE49-F238E27FC236}">
                <a16:creationId xmlns:a16="http://schemas.microsoft.com/office/drawing/2014/main" id="{8801B824-1C40-4361-8207-0EAD240262BA}"/>
              </a:ext>
            </a:extLst>
          </p:cNvPr>
          <p:cNvSpPr txBox="1"/>
          <p:nvPr/>
        </p:nvSpPr>
        <p:spPr>
          <a:xfrm>
            <a:off x="6455074" y="6352942"/>
            <a:ext cx="2042547" cy="338554"/>
          </a:xfrm>
          <a:prstGeom prst="rect">
            <a:avLst/>
          </a:prstGeom>
          <a:noFill/>
        </p:spPr>
        <p:txBody>
          <a:bodyPr wrap="none" lIns="91440" tIns="45720" rIns="91440" bIns="45720" rtlCol="0" anchor="t">
            <a:spAutoFit/>
          </a:bodyPr>
          <a:lstStyle/>
          <a:p>
            <a:pPr defTabSz="914400">
              <a:defRPr/>
            </a:pPr>
            <a:r>
              <a:rPr lang="es-CO" sz="1600" b="1">
                <a:solidFill>
                  <a:schemeClr val="bg1"/>
                </a:solidFill>
                <a:latin typeface="Helvetica"/>
                <a:cs typeface="Helvetica"/>
              </a:rPr>
              <a:t>Febrero 08 </a:t>
            </a:r>
            <a:r>
              <a:rPr kumimoji="0" lang="es-CO" sz="1600" b="1" i="0" u="none" strike="noStrike" kern="1200" cap="none" spc="0" normalizeH="0" baseline="0" noProof="0">
                <a:ln>
                  <a:noFill/>
                </a:ln>
                <a:solidFill>
                  <a:schemeClr val="bg1"/>
                </a:solidFill>
                <a:effectLst/>
                <a:uLnTx/>
                <a:uFillTx/>
                <a:latin typeface="Helvetica"/>
                <a:cs typeface="Helvetica"/>
              </a:rPr>
              <a:t>de </a:t>
            </a:r>
            <a:r>
              <a:rPr lang="es-CO" sz="1600" b="1">
                <a:solidFill>
                  <a:schemeClr val="bg1"/>
                </a:solidFill>
                <a:latin typeface="Helvetica"/>
                <a:cs typeface="Helvetica"/>
              </a:rPr>
              <a:t>2023</a:t>
            </a:r>
            <a:endParaRPr kumimoji="0" lang="es-CO" sz="1600" b="1" i="0" u="none" strike="noStrike" kern="1200" cap="none" spc="0" normalizeH="0" baseline="0" noProof="0">
              <a:ln>
                <a:noFill/>
              </a:ln>
              <a:solidFill>
                <a:schemeClr val="bg1"/>
              </a:solidFill>
              <a:effectLst/>
              <a:uLnTx/>
              <a:uFillTx/>
              <a:latin typeface="Helvetica"/>
              <a:cs typeface="Helvetica"/>
            </a:endParaRPr>
          </a:p>
        </p:txBody>
      </p:sp>
    </p:spTree>
    <p:extLst>
      <p:ext uri="{BB962C8B-B14F-4D97-AF65-F5344CB8AC3E}">
        <p14:creationId xmlns:p14="http://schemas.microsoft.com/office/powerpoint/2010/main" val="4160248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CA8634F0-E07D-449B-B9D8-E42B12B268CA}"/>
              </a:ext>
            </a:extLst>
          </p:cNvPr>
          <p:cNvSpPr txBox="1"/>
          <p:nvPr/>
        </p:nvSpPr>
        <p:spPr>
          <a:xfrm>
            <a:off x="6211957" y="3868292"/>
            <a:ext cx="5264538"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Programa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SENA REFORZAMIENTOS</a:t>
            </a:r>
          </a:p>
        </p:txBody>
      </p:sp>
      <p:pic>
        <p:nvPicPr>
          <p:cNvPr id="7" name="Marcador de posición de imagen 6" descr="Dibujo de un parque&#10;&#10;Descripción generada automáticamente con confianza baja">
            <a:extLst>
              <a:ext uri="{FF2B5EF4-FFF2-40B4-BE49-F238E27FC236}">
                <a16:creationId xmlns:a16="http://schemas.microsoft.com/office/drawing/2014/main" id="{FC7EA73B-7255-4422-8319-EBC0E9F827B6}"/>
              </a:ext>
            </a:extLst>
          </p:cNvPr>
          <p:cNvPicPr>
            <a:picLocks noGrp="1" noChangeAspect="1"/>
          </p:cNvPicPr>
          <p:nvPr>
            <p:ph type="pic" idx="1"/>
          </p:nvPr>
        </p:nvPicPr>
        <p:blipFill rotWithShape="1">
          <a:blip r:embed="rId2" cstate="screen">
            <a:extLst>
              <a:ext uri="{28A0092B-C50C-407E-A947-70E740481C1C}">
                <a14:useLocalDpi xmlns:a14="http://schemas.microsoft.com/office/drawing/2010/main"/>
              </a:ext>
            </a:extLst>
          </a:blip>
          <a:srcRect/>
          <a:stretch/>
        </p:blipFill>
        <p:spPr>
          <a:xfrm>
            <a:off x="0" y="609601"/>
            <a:ext cx="6440557" cy="5883964"/>
          </a:xfrm>
        </p:spPr>
      </p:pic>
    </p:spTree>
    <p:extLst>
      <p:ext uri="{BB962C8B-B14F-4D97-AF65-F5344CB8AC3E}">
        <p14:creationId xmlns:p14="http://schemas.microsoft.com/office/powerpoint/2010/main" val="1841737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3">
            <a:extLst>
              <a:ext uri="{FF2B5EF4-FFF2-40B4-BE49-F238E27FC236}">
                <a16:creationId xmlns:a16="http://schemas.microsoft.com/office/drawing/2014/main" id="{770B1A22-DC5A-4AC7-BF77-F40E6619A38C}"/>
              </a:ext>
            </a:extLst>
          </p:cNvPr>
          <p:cNvSpPr txBox="1"/>
          <p:nvPr/>
        </p:nvSpPr>
        <p:spPr>
          <a:xfrm>
            <a:off x="471884" y="623992"/>
            <a:ext cx="10389404" cy="321242"/>
          </a:xfrm>
          <a:prstGeom prst="rect">
            <a:avLst/>
          </a:prstGeom>
        </p:spPr>
        <p:txBody>
          <a:bodyPr vert="horz" wrap="square" lIns="0" tIns="13335" rIns="0" bIns="0" rtlCol="0">
            <a:spAutoFit/>
          </a:bodyPr>
          <a:lstStyle/>
          <a:p>
            <a:pPr marL="12700" lvl="0">
              <a:spcBef>
                <a:spcPts val="105"/>
              </a:spcBef>
              <a:defRPr/>
            </a:pPr>
            <a:r>
              <a:rPr lang="es-MX" sz="2000">
                <a:solidFill>
                  <a:srgbClr val="4471C4"/>
                </a:solidFill>
                <a:latin typeface="Arial"/>
                <a:cs typeface="Arial"/>
              </a:rPr>
              <a:t>Ejecución </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5" name="object 2">
            <a:extLst>
              <a:ext uri="{FF2B5EF4-FFF2-40B4-BE49-F238E27FC236}">
                <a16:creationId xmlns:a16="http://schemas.microsoft.com/office/drawing/2014/main" id="{EDF7B3A3-A325-461D-9979-E0FA32D7B4A8}"/>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6" name="Rectángulo 15">
            <a:extLst>
              <a:ext uri="{FF2B5EF4-FFF2-40B4-BE49-F238E27FC236}">
                <a16:creationId xmlns:a16="http://schemas.microsoft.com/office/drawing/2014/main" id="{DEEE4452-C424-4B37-9952-D3E3DB7E36D8}"/>
              </a:ext>
            </a:extLst>
          </p:cNvPr>
          <p:cNvSpPr/>
          <p:nvPr/>
        </p:nvSpPr>
        <p:spPr>
          <a:xfrm>
            <a:off x="83168" y="1054857"/>
            <a:ext cx="11910646" cy="572603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ángulo 16">
            <a:extLst>
              <a:ext uri="{FF2B5EF4-FFF2-40B4-BE49-F238E27FC236}">
                <a16:creationId xmlns:a16="http://schemas.microsoft.com/office/drawing/2014/main" id="{909A1431-CBDE-4114-ABB6-6181E228B43B}"/>
              </a:ext>
            </a:extLst>
          </p:cNvPr>
          <p:cNvSpPr/>
          <p:nvPr/>
        </p:nvSpPr>
        <p:spPr>
          <a:xfrm>
            <a:off x="231090" y="6442618"/>
            <a:ext cx="11480646" cy="307777"/>
          </a:xfrm>
          <a:prstGeom prst="rect">
            <a:avLst/>
          </a:prstGeom>
        </p:spPr>
        <p:txBody>
          <a:bodyPr wrap="square" lIns="91440" tIns="45720" rIns="91440" bIns="45720" anchor="t">
            <a:spAutoFit/>
          </a:bodyPr>
          <a:lstStyle/>
          <a:p>
            <a:pPr algn="just"/>
            <a:r>
              <a:rPr lang="es-CO" sz="1400" b="1">
                <a:solidFill>
                  <a:schemeClr val="tx2"/>
                </a:solidFill>
                <a:latin typeface="Arial Narrow"/>
              </a:rPr>
              <a:t>PERSONAL Y MANO DE OBRA: Administrativo: 5 personas. Operativo: 51 personas; </a:t>
            </a:r>
            <a:r>
              <a:rPr lang="es-CO" sz="1400" b="1">
                <a:solidFill>
                  <a:schemeClr val="tx2"/>
                </a:solidFill>
                <a:latin typeface="Arial Narrow"/>
                <a:cs typeface="Calibri"/>
              </a:rPr>
              <a:t>Subcontratistas: 31 personas. 82 personas en obra.</a:t>
            </a:r>
            <a:endParaRPr lang="es-ES">
              <a:solidFill>
                <a:schemeClr val="tx2"/>
              </a:solidFill>
              <a:latin typeface="Arial Narrow"/>
              <a:cs typeface="Calibri"/>
            </a:endParaRPr>
          </a:p>
        </p:txBody>
      </p:sp>
      <p:graphicFrame>
        <p:nvGraphicFramePr>
          <p:cNvPr id="18" name="Tabla 17">
            <a:extLst>
              <a:ext uri="{FF2B5EF4-FFF2-40B4-BE49-F238E27FC236}">
                <a16:creationId xmlns:a16="http://schemas.microsoft.com/office/drawing/2014/main" id="{A463C165-020C-4E5F-A993-33AC16B92A29}"/>
              </a:ext>
            </a:extLst>
          </p:cNvPr>
          <p:cNvGraphicFramePr>
            <a:graphicFrameLocks noGrp="1"/>
          </p:cNvGraphicFramePr>
          <p:nvPr>
            <p:extLst>
              <p:ext uri="{D42A27DB-BD31-4B8C-83A1-F6EECF244321}">
                <p14:modId xmlns:p14="http://schemas.microsoft.com/office/powerpoint/2010/main" val="1886042052"/>
              </p:ext>
            </p:extLst>
          </p:nvPr>
        </p:nvGraphicFramePr>
        <p:xfrm>
          <a:off x="344525" y="1170949"/>
          <a:ext cx="11368505" cy="2854640"/>
        </p:xfrm>
        <a:graphic>
          <a:graphicData uri="http://schemas.openxmlformats.org/drawingml/2006/table">
            <a:tbl>
              <a:tblPr/>
              <a:tblGrid>
                <a:gridCol w="2214413">
                  <a:extLst>
                    <a:ext uri="{9D8B030D-6E8A-4147-A177-3AD203B41FA5}">
                      <a16:colId xmlns:a16="http://schemas.microsoft.com/office/drawing/2014/main" val="20000"/>
                    </a:ext>
                  </a:extLst>
                </a:gridCol>
                <a:gridCol w="2404212">
                  <a:extLst>
                    <a:ext uri="{9D8B030D-6E8A-4147-A177-3AD203B41FA5}">
                      <a16:colId xmlns:a16="http://schemas.microsoft.com/office/drawing/2014/main" val="20001"/>
                    </a:ext>
                  </a:extLst>
                </a:gridCol>
                <a:gridCol w="2208730">
                  <a:extLst>
                    <a:ext uri="{9D8B030D-6E8A-4147-A177-3AD203B41FA5}">
                      <a16:colId xmlns:a16="http://schemas.microsoft.com/office/drawing/2014/main" val="1978876319"/>
                    </a:ext>
                  </a:extLst>
                </a:gridCol>
                <a:gridCol w="1554946">
                  <a:extLst>
                    <a:ext uri="{9D8B030D-6E8A-4147-A177-3AD203B41FA5}">
                      <a16:colId xmlns:a16="http://schemas.microsoft.com/office/drawing/2014/main" val="20002"/>
                    </a:ext>
                  </a:extLst>
                </a:gridCol>
                <a:gridCol w="1060191">
                  <a:extLst>
                    <a:ext uri="{9D8B030D-6E8A-4147-A177-3AD203B41FA5}">
                      <a16:colId xmlns:a16="http://schemas.microsoft.com/office/drawing/2014/main" val="20003"/>
                    </a:ext>
                  </a:extLst>
                </a:gridCol>
                <a:gridCol w="1926013">
                  <a:extLst>
                    <a:ext uri="{9D8B030D-6E8A-4147-A177-3AD203B41FA5}">
                      <a16:colId xmlns:a16="http://schemas.microsoft.com/office/drawing/2014/main" val="3158225201"/>
                    </a:ext>
                  </a:extLst>
                </a:gridCol>
              </a:tblGrid>
              <a:tr h="407805">
                <a:tc>
                  <a:txBody>
                    <a:bodyPr/>
                    <a:lstStyle/>
                    <a:p>
                      <a:pPr algn="ctr" fontAlgn="ctr"/>
                      <a:r>
                        <a:rPr lang="es-CO" sz="1000" b="1" i="0" u="none" strike="noStrike">
                          <a:solidFill>
                            <a:schemeClr val="bg1"/>
                          </a:solidFill>
                          <a:effectLst/>
                          <a:latin typeface="Arial"/>
                          <a:cs typeface="Arial"/>
                        </a:rPr>
                        <a:t>VALOR PROYECTO</a:t>
                      </a:r>
                    </a:p>
                    <a:p>
                      <a:pPr marL="0" marR="0" lvl="0" indent="0" algn="ctr">
                        <a:lnSpc>
                          <a:spcPct val="100000"/>
                        </a:lnSpc>
                        <a:spcBef>
                          <a:spcPts val="0"/>
                        </a:spcBef>
                        <a:spcAft>
                          <a:spcPts val="0"/>
                        </a:spcAft>
                        <a:buNone/>
                      </a:pPr>
                      <a:r>
                        <a:rPr lang="es-CO" sz="1400" b="1" i="0" u="none" strike="noStrike" baseline="0" noProof="0">
                          <a:solidFill>
                            <a:srgbClr val="FFFFFF"/>
                          </a:solidFill>
                          <a:effectLst/>
                          <a:latin typeface="Arial"/>
                        </a:rPr>
                        <a:t> </a:t>
                      </a:r>
                      <a:r>
                        <a:rPr lang="es-CO" sz="1200" b="1" i="0" u="none" strike="noStrike" baseline="0" noProof="0">
                          <a:solidFill>
                            <a:srgbClr val="FFFFFF"/>
                          </a:solidFill>
                          <a:effectLst/>
                          <a:latin typeface="Arial"/>
                        </a:rPr>
                        <a:t>$ 6.726.772.791,00 </a:t>
                      </a:r>
                      <a:endParaRPr lang="es-CO" sz="1200" b="1"/>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00" b="1" i="0" u="none" strike="noStrike">
                          <a:solidFill>
                            <a:srgbClr val="FFFFFF"/>
                          </a:solidFill>
                          <a:effectLst/>
                          <a:latin typeface="Arial"/>
                          <a:cs typeface="Arial"/>
                        </a:rPr>
                        <a:t>FECHA INICIO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00" b="1" i="0" u="none" strike="noStrike">
                          <a:solidFill>
                            <a:srgbClr val="FFFFFF"/>
                          </a:solidFill>
                          <a:effectLst/>
                          <a:latin typeface="Arial"/>
                          <a:cs typeface="Arial"/>
                        </a:rPr>
                        <a:t>FECHA FIN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00" b="1" i="0" u="none" strike="noStrike">
                          <a:solidFill>
                            <a:srgbClr val="FFFFFF"/>
                          </a:solidFill>
                          <a:effectLst/>
                          <a:latin typeface="Arial"/>
                          <a:cs typeface="Arial"/>
                        </a:rPr>
                        <a:t>PORCENTAJES DE AVANCE ETAPA </a:t>
                      </a:r>
                      <a:endParaRPr lang="es-ES"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28371">
                <a:tc rowSpan="2">
                  <a:txBody>
                    <a:bodyPr/>
                    <a:lstStyle/>
                    <a:p>
                      <a:pPr marL="0" algn="l" fontAlgn="ctr"/>
                      <a:r>
                        <a:rPr lang="es-CO" sz="1200" b="1" i="0" u="none" strike="noStrike">
                          <a:solidFill>
                            <a:srgbClr val="000000"/>
                          </a:solidFill>
                          <a:effectLst/>
                          <a:latin typeface="Arial"/>
                          <a:ea typeface="+mn-ea"/>
                          <a:cs typeface="Arial"/>
                        </a:rPr>
                        <a:t>ETAPA 1:  $ 360.974.764,00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cs typeface="Arial"/>
                        </a:rPr>
                        <a:t>15/06/2021</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ea typeface="+mn-ea"/>
                          <a:cs typeface="Arial"/>
                        </a:rPr>
                        <a:t>15-12-2021</a:t>
                      </a:r>
                      <a:endParaRPr lang="es-CO" sz="1000" b="0" i="0" u="none" strike="noStrike">
                        <a:solidFill>
                          <a:srgbClr val="000000"/>
                        </a:solidFill>
                        <a:effectLst/>
                        <a:latin typeface="Arial"/>
                        <a:ea typeface="+mn-ea"/>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000" b="0" i="0" u="none" strike="noStrike">
                          <a:solidFill>
                            <a:srgbClr val="000000"/>
                          </a:solidFill>
                          <a:effectLst/>
                          <a:latin typeface="Arial"/>
                          <a:cs typeface="Arial"/>
                        </a:rPr>
                        <a:t>100 %</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chemeClr val="tx1"/>
                          </a:solidFill>
                          <a:effectLst/>
                          <a:latin typeface="Arial"/>
                          <a:cs typeface="Arial"/>
                        </a:rPr>
                        <a:t>APROBADO</a:t>
                      </a:r>
                      <a:endParaRPr lang="es-CO" sz="1000" b="0" i="0" u="none" strike="noStrike">
                        <a:solidFill>
                          <a:schemeClr val="tx1"/>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7308">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rgbClr val="000000"/>
                          </a:solidFill>
                          <a:effectLst/>
                          <a:latin typeface="Arial"/>
                          <a:cs typeface="Arial"/>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277308">
                <a:tc rowSpan="2">
                  <a:txBody>
                    <a:bodyPr/>
                    <a:lstStyle/>
                    <a:p>
                      <a:pPr marL="0" marR="0" lvl="0" indent="0" algn="l" eaLnBrk="1" fontAlgn="ctr" latinLnBrk="0" hangingPunct="1">
                        <a:lnSpc>
                          <a:spcPct val="100000"/>
                        </a:lnSpc>
                        <a:spcBef>
                          <a:spcPts val="0"/>
                        </a:spcBef>
                        <a:spcAft>
                          <a:spcPts val="0"/>
                        </a:spcAft>
                        <a:buClrTx/>
                        <a:buSzTx/>
                        <a:buFontTx/>
                        <a:buNone/>
                      </a:pPr>
                      <a:r>
                        <a:rPr lang="es-CO" sz="1200" b="1" i="0" u="none" strike="noStrike">
                          <a:solidFill>
                            <a:srgbClr val="000000"/>
                          </a:solidFill>
                          <a:effectLst/>
                          <a:latin typeface="Arial"/>
                          <a:ea typeface="+mn-ea"/>
                          <a:cs typeface="Arial"/>
                        </a:rPr>
                        <a:t>ETAPA 2: $ 6.365.798.027,00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06/04/2022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01/04/2022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000" b="0" i="0" u="none" strike="noStrike">
                          <a:solidFill>
                            <a:srgbClr val="000000"/>
                          </a:solidFill>
                          <a:effectLst/>
                          <a:latin typeface="Arial"/>
                          <a:cs typeface="Arial"/>
                        </a:rPr>
                        <a:t>75.04%</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400" b="1" i="0" u="none" strike="noStrike">
                          <a:solidFill>
                            <a:srgbClr val="FF0000"/>
                          </a:solidFill>
                          <a:effectLst/>
                          <a:latin typeface="Arial"/>
                          <a:cs typeface="Arial"/>
                        </a:rPr>
                        <a:t>-6.09%</a:t>
                      </a:r>
                      <a:endParaRPr lang="es-CO" sz="1400" b="1" i="0" u="none" strike="noStrike">
                        <a:solidFill>
                          <a:schemeClr val="accent6"/>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3621">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rgbClr val="000000"/>
                          </a:solidFill>
                          <a:effectLst/>
                          <a:latin typeface="Arial"/>
                          <a:cs typeface="Arial"/>
                        </a:rPr>
                        <a:t>68.95%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3308951999"/>
                  </a:ext>
                </a:extLst>
              </a:tr>
              <a:tr h="375181">
                <a:tc>
                  <a:txBody>
                    <a:bodyPr/>
                    <a:lstStyle/>
                    <a:p>
                      <a:pPr marL="0" algn="ctr" fontAlgn="ctr"/>
                      <a:r>
                        <a:rPr lang="es-CO" sz="1000" b="1" i="0" u="none" strike="noStrike">
                          <a:solidFill>
                            <a:srgbClr val="FFFFFF"/>
                          </a:solidFill>
                          <a:effectLst/>
                          <a:latin typeface="Arial"/>
                          <a:ea typeface="+mn-ea"/>
                          <a:cs typeface="Arial"/>
                        </a:rPr>
                        <a:t>ALCANCE</a:t>
                      </a:r>
                    </a:p>
                    <a:p>
                      <a:pPr marL="0" algn="ctr" fontAlgn="ctr"/>
                      <a:r>
                        <a:rPr lang="es-CO" sz="1000" b="1" i="0" u="none" strike="noStrike">
                          <a:solidFill>
                            <a:srgbClr val="FFFFFF"/>
                          </a:solidFill>
                          <a:effectLst/>
                          <a:latin typeface="Arial"/>
                          <a:ea typeface="+mn-ea"/>
                          <a:cs typeface="Arial"/>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00" b="1" i="0" u="none" strike="noStrike">
                          <a:solidFill>
                            <a:srgbClr val="FFFFFF"/>
                          </a:solidFill>
                          <a:effectLst/>
                          <a:latin typeface="Arial"/>
                          <a:ea typeface="+mn-ea"/>
                          <a:cs typeface="Arial"/>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00" b="1" i="0" u="none" strike="noStrike">
                          <a:solidFill>
                            <a:srgbClr val="FFFFFF"/>
                          </a:solidFill>
                          <a:effectLst/>
                          <a:latin typeface="Arial"/>
                          <a:ea typeface="+mn-ea"/>
                          <a:cs typeface="Arial"/>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000" b="1" i="0" u="none" strike="noStrike">
                          <a:solidFill>
                            <a:srgbClr val="FFFFFF"/>
                          </a:solidFill>
                          <a:effectLst/>
                          <a:latin typeface="Arial"/>
                          <a:ea typeface="+mn-ea"/>
                          <a:cs typeface="Arial"/>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995046">
                <a:tc>
                  <a:txBody>
                    <a:bodyPr/>
                    <a:lstStyle/>
                    <a:p>
                      <a:pPr algn="ctr" fontAlgn="ctr"/>
                      <a:r>
                        <a:rPr lang="es-MX" sz="1000" b="1" i="0" u="none" strike="noStrike" baseline="0">
                          <a:solidFill>
                            <a:schemeClr val="tx1"/>
                          </a:solidFill>
                          <a:latin typeface="Arial"/>
                          <a:ea typeface="+mn-ea"/>
                          <a:cs typeface="Arial"/>
                        </a:rPr>
                        <a:t>16.1.</a:t>
                      </a:r>
                    </a:p>
                    <a:p>
                      <a:pPr algn="ctr" fontAlgn="ctr"/>
                      <a:r>
                        <a:rPr lang="es-MX" sz="1000" b="1" i="0" u="none" strike="noStrike" baseline="0">
                          <a:solidFill>
                            <a:schemeClr val="tx1"/>
                          </a:solidFill>
                          <a:latin typeface="Arial"/>
                          <a:ea typeface="+mn-ea"/>
                          <a:cs typeface="Arial"/>
                        </a:rPr>
                        <a:t>16.2</a:t>
                      </a:r>
                    </a:p>
                    <a:p>
                      <a:pPr algn="ctr" fontAlgn="ctr"/>
                      <a:r>
                        <a:rPr lang="es-MX" sz="1000" b="1" i="0" u="none" strike="noStrike" baseline="0">
                          <a:solidFill>
                            <a:schemeClr val="tx1"/>
                          </a:solidFill>
                          <a:latin typeface="Arial"/>
                          <a:ea typeface="+mn-ea"/>
                          <a:cs typeface="Arial"/>
                        </a:rPr>
                        <a:t>42</a:t>
                      </a:r>
                    </a:p>
                    <a:p>
                      <a:pPr algn="ctr" fontAlgn="ctr"/>
                      <a:r>
                        <a:rPr lang="es-MX" sz="1000" b="1" i="0" u="none" strike="noStrike" baseline="0">
                          <a:solidFill>
                            <a:schemeClr val="tx1"/>
                          </a:solidFill>
                          <a:latin typeface="Arial"/>
                          <a:ea typeface="+mn-ea"/>
                          <a:cs typeface="Arial"/>
                        </a:rPr>
                        <a:t>66.1</a:t>
                      </a:r>
                    </a:p>
                    <a:p>
                      <a:pPr algn="ctr" fontAlgn="ctr"/>
                      <a:r>
                        <a:rPr lang="es-MX" sz="1000" b="1" i="0" u="sng" strike="noStrike" baseline="0">
                          <a:solidFill>
                            <a:schemeClr val="tx1"/>
                          </a:solidFill>
                          <a:latin typeface="Arial"/>
                          <a:ea typeface="+mn-ea"/>
                          <a:cs typeface="Arial"/>
                        </a:rPr>
                        <a:t>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chemeClr val="tx2"/>
                          </a:solidFill>
                          <a:effectLst/>
                          <a:latin typeface="Arial"/>
                          <a:cs typeface="Arial"/>
                        </a:rPr>
                        <a:t>1387,31 M2</a:t>
                      </a:r>
                    </a:p>
                    <a:p>
                      <a:pPr algn="ctr" fontAlgn="ctr"/>
                      <a:r>
                        <a:rPr lang="es-CO" sz="1000" b="0" i="0" u="none" strike="noStrike">
                          <a:solidFill>
                            <a:schemeClr val="tx2"/>
                          </a:solidFill>
                          <a:effectLst/>
                          <a:latin typeface="Arial"/>
                          <a:cs typeface="Arial"/>
                        </a:rPr>
                        <a:t>1358,58 M2</a:t>
                      </a:r>
                    </a:p>
                    <a:p>
                      <a:pPr algn="ctr" fontAlgn="ctr"/>
                      <a:r>
                        <a:rPr lang="es-CO" sz="1000" b="0" i="0" u="none" strike="noStrike">
                          <a:solidFill>
                            <a:schemeClr val="tx2"/>
                          </a:solidFill>
                          <a:effectLst/>
                          <a:latin typeface="Arial"/>
                          <a:cs typeface="Arial"/>
                        </a:rPr>
                        <a:t>256,69 M2</a:t>
                      </a:r>
                    </a:p>
                    <a:p>
                      <a:pPr algn="ctr" fontAlgn="ctr"/>
                      <a:r>
                        <a:rPr lang="es-CO" sz="1000" b="0" i="0" u="none" strike="noStrike">
                          <a:solidFill>
                            <a:schemeClr val="tx2"/>
                          </a:solidFill>
                          <a:effectLst/>
                          <a:latin typeface="Arial"/>
                          <a:cs typeface="Arial"/>
                        </a:rPr>
                        <a:t>263,41 M2</a:t>
                      </a:r>
                    </a:p>
                    <a:p>
                      <a:pPr algn="ctr" fontAlgn="ctr"/>
                      <a:r>
                        <a:rPr lang="es-MX" sz="1000" b="0" i="0" u="sng" strike="noStrike">
                          <a:solidFill>
                            <a:schemeClr val="tx2"/>
                          </a:solidFill>
                          <a:effectLst/>
                          <a:latin typeface="Arial"/>
                          <a:cs typeface="Arial"/>
                        </a:rPr>
                        <a:t>121,56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a:lnSpc>
                          <a:spcPct val="100000"/>
                        </a:lnSpc>
                        <a:spcBef>
                          <a:spcPts val="0"/>
                        </a:spcBef>
                        <a:spcAft>
                          <a:spcPts val="0"/>
                        </a:spcAft>
                        <a:buNone/>
                      </a:pPr>
                      <a:endParaRPr lang="en-US" sz="1000" b="0" i="0" u="none" strike="noStrike" noProof="0">
                        <a:effectLst/>
                      </a:endParaRPr>
                    </a:p>
                    <a:p>
                      <a:pPr lvl="0" algn="l">
                        <a:buNone/>
                      </a:pPr>
                      <a:r>
                        <a:rPr lang="es-MX" sz="1000" b="0" i="0" u="none" strike="noStrike" noProof="0">
                          <a:solidFill>
                            <a:schemeClr val="tx1"/>
                          </a:solidFill>
                          <a:effectLst/>
                          <a:latin typeface="Arial"/>
                        </a:rPr>
                        <a:t>CENTRO DE RECURSOS NATURALES RENOVABLES LA SALADA, CALDAS, ANTIOQUIA.</a:t>
                      </a:r>
                      <a:endParaRPr lang="en-US" sz="1000" b="0" i="0" u="none" strike="noStrike" noProof="0">
                        <a:effectLst/>
                      </a:endParaRPr>
                    </a:p>
                    <a:p>
                      <a:pPr marL="0" marR="0" lvl="0" indent="0" algn="ctr">
                        <a:lnSpc>
                          <a:spcPct val="100000"/>
                        </a:lnSpc>
                        <a:spcBef>
                          <a:spcPts val="0"/>
                        </a:spcBef>
                        <a:spcAft>
                          <a:spcPts val="0"/>
                        </a:spcAft>
                        <a:buClrTx/>
                        <a:buSzTx/>
                        <a:buFontTx/>
                        <a:buNone/>
                      </a:pPr>
                      <a:endParaRPr lang="es-MX" sz="1000" b="1" i="0" u="none" strike="noStrike">
                        <a:solidFill>
                          <a:srgbClr val="000000"/>
                        </a:solidFill>
                        <a:effectLst/>
                        <a:latin typeface="Arial"/>
                        <a:cs typeface="Arial"/>
                      </a:endParaRPr>
                    </a:p>
                    <a:p>
                      <a:pPr marL="0" marR="0" lvl="0" indent="0" algn="ctr" defTabSz="914400">
                        <a:lnSpc>
                          <a:spcPct val="100000"/>
                        </a:lnSpc>
                        <a:spcBef>
                          <a:spcPts val="0"/>
                        </a:spcBef>
                        <a:spcAft>
                          <a:spcPts val="0"/>
                        </a:spcAft>
                        <a:buClrTx/>
                        <a:buSzTx/>
                        <a:buFontTx/>
                        <a:buNone/>
                        <a:tabLst/>
                        <a:defRPr/>
                      </a:pPr>
                      <a:r>
                        <a:rPr lang="es-MX" sz="1000" b="1" i="0" u="none" strike="noStrike">
                          <a:solidFill>
                            <a:srgbClr val="000000"/>
                          </a:solidFill>
                          <a:effectLst/>
                          <a:latin typeface="Arial"/>
                          <a:cs typeface="Arial"/>
                        </a:rPr>
                        <a:t>TOTAL 3887,75 M2</a:t>
                      </a:r>
                      <a:endParaRPr lang="es-MX"/>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l" fontAlgn="ctr"/>
                      <a:r>
                        <a:rPr lang="es-MX" sz="1000" b="0" i="0" u="none" strike="noStrike">
                          <a:solidFill>
                            <a:schemeClr val="tx1"/>
                          </a:solidFill>
                          <a:effectLst/>
                          <a:latin typeface="Arial"/>
                          <a:cs typeface="Arial"/>
                        </a:rPr>
                        <a:t>EDIFICIO CENTRAL 16.1.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EDIFICIO CENTRAL 16.2</a:t>
                      </a:r>
                    </a:p>
                    <a:p>
                      <a:pPr algn="l" fontAlgn="ctr"/>
                      <a:r>
                        <a:rPr lang="es-MX" sz="1000" b="0" i="0" u="none" strike="noStrike">
                          <a:solidFill>
                            <a:schemeClr val="tx1"/>
                          </a:solidFill>
                          <a:effectLst/>
                          <a:latin typeface="Arial"/>
                          <a:cs typeface="Arial"/>
                        </a:rPr>
                        <a:t>TALLER AUTOMATIZACIÓN</a:t>
                      </a:r>
                    </a:p>
                    <a:p>
                      <a:pPr algn="l" fontAlgn="ctr"/>
                      <a:r>
                        <a:rPr lang="es-MX" sz="1000" b="0" i="0" u="none" strike="noStrike">
                          <a:solidFill>
                            <a:schemeClr val="tx1"/>
                          </a:solidFill>
                          <a:effectLst/>
                          <a:latin typeface="Arial"/>
                          <a:cs typeface="Arial"/>
                        </a:rPr>
                        <a:t>TALLER LÁCTEOS 66.1.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TALLER LÁCTEOS 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2" name="CuadroTexto 1">
            <a:extLst>
              <a:ext uri="{FF2B5EF4-FFF2-40B4-BE49-F238E27FC236}">
                <a16:creationId xmlns:a16="http://schemas.microsoft.com/office/drawing/2014/main" id="{DDDA03F9-5C2A-835C-6E4B-E9F54A6B0850}"/>
              </a:ext>
            </a:extLst>
          </p:cNvPr>
          <p:cNvSpPr txBox="1"/>
          <p:nvPr/>
        </p:nvSpPr>
        <p:spPr>
          <a:xfrm>
            <a:off x="224287" y="4091799"/>
            <a:ext cx="11772179"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400" b="1">
                <a:solidFill>
                  <a:schemeClr val="tx2"/>
                </a:solidFill>
                <a:latin typeface="Arial Narrow"/>
                <a:cs typeface="Arial"/>
              </a:rPr>
              <a:t>ACCIONES INMEDIATAS A IMPLEMENTAR.</a:t>
            </a:r>
            <a:r>
              <a:rPr lang="en-US" sz="1400">
                <a:solidFill>
                  <a:schemeClr val="tx2"/>
                </a:solidFill>
                <a:latin typeface="Arial Narrow"/>
                <a:cs typeface="Arial"/>
              </a:rPr>
              <a:t>​</a:t>
            </a:r>
          </a:p>
          <a:p>
            <a:pPr algn="just"/>
            <a:r>
              <a:rPr lang="es-CO" sz="1200">
                <a:ea typeface="+mn-lt"/>
                <a:cs typeface="+mn-lt"/>
              </a:rPr>
              <a:t>A</a:t>
            </a:r>
            <a:r>
              <a:rPr lang="es-CO" sz="1200">
                <a:latin typeface="Arial Narrow"/>
                <a:ea typeface="+mn-lt"/>
                <a:cs typeface="+mn-lt"/>
              </a:rPr>
              <a:t> la fecha se reporta un atraso del 6.09%, con un  tiempo restante de ejecución de 14% de la etapa II del contrato. El plazo restante para la terminación contractual. El proyecto se encuentra en una situación compleja, persiste preocupación por alta probabilidad de que el contrato no termine dentro del plazo contractual. Frente a esta situación se han tomado las siguientes medidas:</a:t>
            </a:r>
          </a:p>
          <a:p>
            <a:pPr algn="just"/>
            <a:endParaRPr lang="es-CO" sz="1200">
              <a:latin typeface="Arial Narrow"/>
              <a:ea typeface="+mn-lt"/>
              <a:cs typeface="+mn-lt"/>
            </a:endParaRPr>
          </a:p>
          <a:p>
            <a:pPr algn="just"/>
            <a:r>
              <a:rPr lang="es-CO" sz="1200">
                <a:latin typeface="Arial Narrow"/>
                <a:ea typeface="+mn-lt"/>
                <a:cs typeface="+mn-lt"/>
              </a:rPr>
              <a:t>  Resulta delicadísima esta condición, por ello se deben tomar acciones inmediatas.</a:t>
            </a:r>
            <a:endParaRPr lang="es-CO"/>
          </a:p>
          <a:p>
            <a:pPr algn="just">
              <a:buFont typeface="Arial"/>
              <a:buChar char="•"/>
            </a:pPr>
            <a:endParaRPr lang="es-CO" sz="1200">
              <a:latin typeface="Arial Narrow"/>
            </a:endParaRPr>
          </a:p>
          <a:p>
            <a:pPr marL="228600" indent="-228600" algn="just">
              <a:buAutoNum type="arabicPeriod"/>
            </a:pPr>
            <a:r>
              <a:rPr lang="es-CO" sz="1200">
                <a:latin typeface="Arial Narrow"/>
                <a:ea typeface="+mn-lt"/>
                <a:cs typeface="+mn-lt"/>
              </a:rPr>
              <a:t>Solicitud plan de acción a interventoría. Seguimiento a la reacción del plan de contingencia.</a:t>
            </a:r>
          </a:p>
          <a:p>
            <a:pPr marL="228600" indent="-228600" algn="just">
              <a:buAutoNum type="arabicPeriod"/>
            </a:pPr>
            <a:r>
              <a:rPr lang="es-CO" sz="1200">
                <a:latin typeface="Arial Narrow"/>
                <a:ea typeface="+mn-lt"/>
                <a:cs typeface="+mn-lt"/>
              </a:rPr>
              <a:t>Aplicación procedimiento de apremio contrato de interventoría. En descargos.</a:t>
            </a:r>
            <a:endParaRPr lang="es-CO" sz="1200">
              <a:latin typeface="Arial Narrow"/>
            </a:endParaRPr>
          </a:p>
          <a:p>
            <a:pPr marL="228600" indent="-228600" algn="just">
              <a:buAutoNum type="arabicPeriod"/>
            </a:pPr>
            <a:r>
              <a:rPr lang="es-CO" sz="1200">
                <a:latin typeface="Arial Narrow"/>
                <a:ea typeface="+mn-lt"/>
                <a:cs typeface="+mn-lt"/>
              </a:rPr>
              <a:t>Visitas fiscas a obra con periodicidad semanal por parte de la supervisión delegada de Findeter.. </a:t>
            </a:r>
          </a:p>
          <a:p>
            <a:pPr marL="228600" indent="-228600" algn="just">
              <a:buAutoNum type="arabicPeriod"/>
            </a:pPr>
            <a:r>
              <a:rPr lang="es-CO" sz="1200">
                <a:latin typeface="Arial Narrow"/>
                <a:ea typeface="+mn-lt"/>
                <a:cs typeface="+mn-lt"/>
              </a:rPr>
              <a:t>En visita a obra se hacen recomendaciones técnicas para lograr avances coordinados en a la ejecución de las obras.</a:t>
            </a:r>
          </a:p>
          <a:p>
            <a:pPr marL="228600" indent="-228600" algn="just">
              <a:buAutoNum type="arabicPeriod"/>
            </a:pPr>
            <a:r>
              <a:rPr lang="es-CO" sz="1200">
                <a:latin typeface="Arial Narrow"/>
                <a:cs typeface="Calibri"/>
              </a:rPr>
              <a:t>Solicitud contratista plan de contingencia.</a:t>
            </a:r>
          </a:p>
          <a:p>
            <a:pPr marL="228600" indent="-228600" algn="just">
              <a:buAutoNum type="arabicPeriod"/>
            </a:pPr>
            <a:r>
              <a:rPr lang="es-CO" sz="1200">
                <a:latin typeface="Arial Narrow"/>
                <a:cs typeface="Calibri"/>
              </a:rPr>
              <a:t>Aplicación procedimiento de apremio contrato de obra (Se solicita aplicar de manera inmediatamente).</a:t>
            </a:r>
          </a:p>
          <a:p>
            <a:pPr marL="228600" indent="-228600" algn="just">
              <a:buAutoNum type="arabicPeriod"/>
            </a:pPr>
            <a:endParaRPr lang="es-CO" sz="1200">
              <a:latin typeface="Arial Narrow"/>
              <a:cs typeface="Calibri"/>
            </a:endParaRPr>
          </a:p>
        </p:txBody>
      </p:sp>
    </p:spTree>
    <p:extLst>
      <p:ext uri="{BB962C8B-B14F-4D97-AF65-F5344CB8AC3E}">
        <p14:creationId xmlns:p14="http://schemas.microsoft.com/office/powerpoint/2010/main" val="1662828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22" name="object 3">
            <a:extLst>
              <a:ext uri="{FF2B5EF4-FFF2-40B4-BE49-F238E27FC236}">
                <a16:creationId xmlns:a16="http://schemas.microsoft.com/office/drawing/2014/main" id="{4C5EDDE0-63B9-4076-83CA-D803125AA8C9}"/>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23" name="object 2">
            <a:extLst>
              <a:ext uri="{FF2B5EF4-FFF2-40B4-BE49-F238E27FC236}">
                <a16:creationId xmlns:a16="http://schemas.microsoft.com/office/drawing/2014/main" id="{8FBC9DCB-D7E7-4D9D-BC3C-6AC7528C625C}"/>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24" name="Rectángulo 23">
            <a:extLst>
              <a:ext uri="{FF2B5EF4-FFF2-40B4-BE49-F238E27FC236}">
                <a16:creationId xmlns:a16="http://schemas.microsoft.com/office/drawing/2014/main" id="{A85FB1BC-BD9D-420F-8443-808144A18457}"/>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CuadroTexto 24">
            <a:extLst>
              <a:ext uri="{FF2B5EF4-FFF2-40B4-BE49-F238E27FC236}">
                <a16:creationId xmlns:a16="http://schemas.microsoft.com/office/drawing/2014/main" id="{25A43C9F-C602-43E7-90EB-482BB1A61B12}"/>
              </a:ext>
            </a:extLst>
          </p:cNvPr>
          <p:cNvSpPr txBox="1"/>
          <p:nvPr/>
        </p:nvSpPr>
        <p:spPr>
          <a:xfrm>
            <a:off x="471884" y="2829947"/>
            <a:ext cx="11190233"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EDIFICIO CENTRAL </a:t>
            </a:r>
          </a:p>
          <a:p>
            <a:pPr algn="ctr"/>
            <a:r>
              <a:rPr lang="es-MX" sz="5400">
                <a:solidFill>
                  <a:schemeClr val="accent1"/>
                </a:solidFill>
                <a:latin typeface="Arial Narrow" panose="020B0606020202030204" pitchFamily="34" charset="0"/>
              </a:rPr>
              <a:t>EDIFICIO 16.1 Y EDIFICIO 16.2</a:t>
            </a:r>
            <a:endParaRPr lang="es-CO" sz="5400">
              <a:solidFill>
                <a:schemeClr val="accent1"/>
              </a:solidFill>
              <a:latin typeface="Arial Narrow" panose="020B0606020202030204" pitchFamily="34" charset="0"/>
            </a:endParaRPr>
          </a:p>
        </p:txBody>
      </p:sp>
    </p:spTree>
    <p:extLst>
      <p:ext uri="{BB962C8B-B14F-4D97-AF65-F5344CB8AC3E}">
        <p14:creationId xmlns:p14="http://schemas.microsoft.com/office/powerpoint/2010/main" val="2333065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3865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981553" y="6164755"/>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spTree>
    <p:extLst>
      <p:ext uri="{BB962C8B-B14F-4D97-AF65-F5344CB8AC3E}">
        <p14:creationId xmlns:p14="http://schemas.microsoft.com/office/powerpoint/2010/main" val="409174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3865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981553" y="6164755"/>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sp>
        <p:nvSpPr>
          <p:cNvPr id="10" name="CuadroTexto 9">
            <a:extLst>
              <a:ext uri="{FF2B5EF4-FFF2-40B4-BE49-F238E27FC236}">
                <a16:creationId xmlns:a16="http://schemas.microsoft.com/office/drawing/2014/main" id="{B8DD7AEB-E5F4-521B-2E37-5B150620E205}"/>
              </a:ext>
            </a:extLst>
          </p:cNvPr>
          <p:cNvSpPr txBox="1"/>
          <p:nvPr/>
        </p:nvSpPr>
        <p:spPr>
          <a:xfrm>
            <a:off x="9425797" y="1187571"/>
            <a:ext cx="2513161"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400" b="1">
                <a:latin typeface="Arial Narrow"/>
                <a:cs typeface="Arial"/>
              </a:rPr>
              <a:t>EDIFICIO 16.</a:t>
            </a:r>
          </a:p>
          <a:p>
            <a:pPr algn="just"/>
            <a:endParaRPr lang="en-US" sz="1400">
              <a:latin typeface="Arial Narrow"/>
              <a:cs typeface="Arial"/>
            </a:endParaRPr>
          </a:p>
          <a:p>
            <a:pPr algn="just"/>
            <a:r>
              <a:rPr lang="es-CO" sz="1400">
                <a:latin typeface="Arial Narrow"/>
                <a:cs typeface="Arial"/>
              </a:rPr>
              <a:t>Se desarrollan labores de:</a:t>
            </a:r>
          </a:p>
          <a:p>
            <a:pPr marL="342900" indent="-342900" algn="just">
              <a:buAutoNum type="arabicPeriod"/>
            </a:pPr>
            <a:endParaRPr lang="es-CO" sz="1400">
              <a:latin typeface="Arial Narrow"/>
              <a:ea typeface="+mn-lt"/>
              <a:cs typeface="Arial"/>
            </a:endParaRPr>
          </a:p>
          <a:p>
            <a:pPr marL="342900" indent="-342900" algn="just">
              <a:buAutoNum type="arabicPeriod"/>
            </a:pPr>
            <a:r>
              <a:rPr lang="es-CO" sz="1400">
                <a:latin typeface="Arial Narrow"/>
                <a:ea typeface="+mn-lt"/>
                <a:cs typeface="+mn-lt"/>
              </a:rPr>
              <a:t>Escarificación de elementos estructurales.</a:t>
            </a:r>
            <a:endParaRPr lang="es-CO">
              <a:latin typeface="Arial Narrow"/>
              <a:ea typeface="+mn-lt"/>
              <a:cs typeface="+mn-lt"/>
            </a:endParaRPr>
          </a:p>
          <a:p>
            <a:pPr marL="342900" indent="-342900" algn="just">
              <a:buAutoNum type="arabicPeriod"/>
            </a:pPr>
            <a:r>
              <a:rPr lang="es-CO" sz="1400">
                <a:latin typeface="Arial Narrow"/>
                <a:ea typeface="+mn-lt"/>
                <a:cs typeface="+mn-lt"/>
              </a:rPr>
              <a:t>Armado y figurado de acero para columnas y vigas</a:t>
            </a:r>
            <a:endParaRPr lang="es-CO">
              <a:latin typeface="Arial Narrow"/>
              <a:cs typeface="Calibri" panose="020F0502020204030204"/>
            </a:endParaRPr>
          </a:p>
          <a:p>
            <a:pPr marL="342900" indent="-342900" algn="just">
              <a:buAutoNum type="arabicPeriod"/>
            </a:pPr>
            <a:r>
              <a:rPr lang="es-CO" sz="1400">
                <a:latin typeface="Arial Narrow"/>
                <a:ea typeface="+mn-lt"/>
                <a:cs typeface="+mn-lt"/>
              </a:rPr>
              <a:t>Vaciado de concreto para vigas y columnas</a:t>
            </a:r>
            <a:endParaRPr lang="es-CO">
              <a:latin typeface="Arial Narrow"/>
              <a:cs typeface="Calibri" panose="020F0502020204030204"/>
            </a:endParaRPr>
          </a:p>
          <a:p>
            <a:pPr marL="342900" indent="-342900" algn="just">
              <a:buAutoNum type="arabicPeriod"/>
            </a:pPr>
            <a:r>
              <a:rPr lang="es-CO" sz="1400">
                <a:latin typeface="Arial Narrow"/>
                <a:ea typeface="+mn-lt"/>
                <a:cs typeface="+mn-lt"/>
              </a:rPr>
              <a:t>Armado de muro en mampostería N°5</a:t>
            </a:r>
            <a:endParaRPr lang="es-CO">
              <a:latin typeface="Arial Narrow"/>
              <a:cs typeface="Calibri" panose="020F0502020204030204"/>
            </a:endParaRPr>
          </a:p>
          <a:p>
            <a:pPr marL="342900" indent="-342900" algn="just">
              <a:buAutoNum type="arabicPeriod"/>
            </a:pPr>
            <a:r>
              <a:rPr lang="es-CO" sz="1400">
                <a:latin typeface="Arial Narrow"/>
                <a:cs typeface="Calibri" panose="020F0502020204030204"/>
              </a:rPr>
              <a:t>Enchapes de pisos interiores.</a:t>
            </a:r>
          </a:p>
          <a:p>
            <a:pPr marL="342900" indent="-342900" algn="just">
              <a:buAutoNum type="arabicPeriod"/>
            </a:pPr>
            <a:r>
              <a:rPr lang="es-CO" sz="1400">
                <a:latin typeface="Arial Narrow"/>
                <a:ea typeface="+mn-lt"/>
                <a:cs typeface="+mn-lt"/>
              </a:rPr>
              <a:t> Mantenimiento a cubierta existente</a:t>
            </a:r>
            <a:endParaRPr lang="es-CO">
              <a:latin typeface="Arial Narrow"/>
              <a:ea typeface="+mn-lt"/>
              <a:cs typeface="+mn-lt"/>
            </a:endParaRPr>
          </a:p>
          <a:p>
            <a:pPr marL="342900" indent="-342900" algn="just">
              <a:buAutoNum type="arabicPeriod"/>
            </a:pPr>
            <a:r>
              <a:rPr lang="es-CO" sz="1400">
                <a:latin typeface="Arial Narrow"/>
                <a:ea typeface="+mn-lt"/>
                <a:cs typeface="+mn-lt"/>
              </a:rPr>
              <a:t>Instalación de teja termoacústica UPVC 2.5 MM sector biblioteca.</a:t>
            </a:r>
            <a:endParaRPr lang="es-CO">
              <a:latin typeface="Arial Narrow"/>
              <a:ea typeface="+mn-lt"/>
              <a:cs typeface="+mn-lt"/>
            </a:endParaRPr>
          </a:p>
          <a:p>
            <a:pPr marL="342900" indent="-342900" algn="just">
              <a:buAutoNum type="arabicPeriod"/>
            </a:pPr>
            <a:r>
              <a:rPr lang="es-CO" sz="1400">
                <a:latin typeface="Arial Narrow"/>
                <a:cs typeface="Calibri" panose="020F0502020204030204"/>
              </a:rPr>
              <a:t>Desmonte de cubierta existente.</a:t>
            </a:r>
          </a:p>
          <a:p>
            <a:pPr marL="342900" indent="-342900" algn="just">
              <a:buAutoNum type="arabicPeriod"/>
            </a:pPr>
            <a:r>
              <a:rPr lang="es-CO" sz="1400">
                <a:latin typeface="Arial Narrow"/>
                <a:cs typeface="Calibri" panose="020F0502020204030204"/>
              </a:rPr>
              <a:t>Mantenimiento de estructura metálica.</a:t>
            </a:r>
          </a:p>
          <a:p>
            <a:pPr marL="342900" indent="-342900" algn="just">
              <a:buAutoNum type="arabicPeriod"/>
            </a:pPr>
            <a:r>
              <a:rPr lang="es-CO" sz="1400">
                <a:latin typeface="Arial Narrow"/>
                <a:cs typeface="Calibri" panose="020F0502020204030204"/>
              </a:rPr>
              <a:t>Estuco y pintura de elementos estructurales.</a:t>
            </a:r>
          </a:p>
        </p:txBody>
      </p:sp>
      <p:pic>
        <p:nvPicPr>
          <p:cNvPr id="3" name="Imagen 3" descr="Imagen que contiene exterior, cerca, edificio, hombre&#10;&#10;Descripción generada automáticamente">
            <a:extLst>
              <a:ext uri="{FF2B5EF4-FFF2-40B4-BE49-F238E27FC236}">
                <a16:creationId xmlns:a16="http://schemas.microsoft.com/office/drawing/2014/main" id="{F57FD4FD-934D-D246-F583-348B54934D8A}"/>
              </a:ext>
            </a:extLst>
          </p:cNvPr>
          <p:cNvPicPr>
            <a:picLocks noChangeAspect="1"/>
          </p:cNvPicPr>
          <p:nvPr/>
        </p:nvPicPr>
        <p:blipFill>
          <a:blip r:embed="rId2"/>
          <a:stretch>
            <a:fillRect/>
          </a:stretch>
        </p:blipFill>
        <p:spPr>
          <a:xfrm>
            <a:off x="1086929" y="1306003"/>
            <a:ext cx="8235350" cy="4634182"/>
          </a:xfrm>
          <a:prstGeom prst="rect">
            <a:avLst/>
          </a:prstGeom>
        </p:spPr>
      </p:pic>
    </p:spTree>
    <p:extLst>
      <p:ext uri="{BB962C8B-B14F-4D97-AF65-F5344CB8AC3E}">
        <p14:creationId xmlns:p14="http://schemas.microsoft.com/office/powerpoint/2010/main" val="3051747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4"/>
            <a:ext cx="11628785" cy="558652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3211590" y="6294152"/>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2" name="Imagen 2" descr="Imagen que contiene edificio, porche, tabla, grande&#10;&#10;Descripción generada automáticamente">
            <a:extLst>
              <a:ext uri="{FF2B5EF4-FFF2-40B4-BE49-F238E27FC236}">
                <a16:creationId xmlns:a16="http://schemas.microsoft.com/office/drawing/2014/main" id="{9CB570F6-CC96-A186-E311-F2BE9FF133F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83079" y="2024871"/>
            <a:ext cx="3117011" cy="1758710"/>
          </a:xfrm>
          <a:prstGeom prst="rect">
            <a:avLst/>
          </a:prstGeom>
        </p:spPr>
      </p:pic>
      <p:pic>
        <p:nvPicPr>
          <p:cNvPr id="3" name="Imagen 3" descr="Imagen que contiene ventana, interior, edificio, tabla&#10;&#10;Descripción generada automáticamente">
            <a:extLst>
              <a:ext uri="{FF2B5EF4-FFF2-40B4-BE49-F238E27FC236}">
                <a16:creationId xmlns:a16="http://schemas.microsoft.com/office/drawing/2014/main" id="{0C26A102-F84D-B210-1A98-E85C42E6DFE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89230" y="2024871"/>
            <a:ext cx="3174520" cy="1758710"/>
          </a:xfrm>
          <a:prstGeom prst="rect">
            <a:avLst/>
          </a:prstGeom>
        </p:spPr>
      </p:pic>
      <p:pic>
        <p:nvPicPr>
          <p:cNvPr id="4" name="Imagen 4" descr="Imagen que contiene interior, edificio, techo, cuarto&#10;&#10;Descripción generada automáticamente">
            <a:extLst>
              <a:ext uri="{FF2B5EF4-FFF2-40B4-BE49-F238E27FC236}">
                <a16:creationId xmlns:a16="http://schemas.microsoft.com/office/drawing/2014/main" id="{96A60521-006B-2028-50DA-BB727BA54BE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38513" y="2585588"/>
            <a:ext cx="5000445" cy="2808257"/>
          </a:xfrm>
          <a:prstGeom prst="rect">
            <a:avLst/>
          </a:prstGeom>
        </p:spPr>
      </p:pic>
      <p:pic>
        <p:nvPicPr>
          <p:cNvPr id="5" name="Imagen 10" descr="Imagen que contiene edificio, hombre, ventana, parado&#10;&#10;Descripción generada automáticamente">
            <a:extLst>
              <a:ext uri="{FF2B5EF4-FFF2-40B4-BE49-F238E27FC236}">
                <a16:creationId xmlns:a16="http://schemas.microsoft.com/office/drawing/2014/main" id="{349A8D3B-26A6-1765-3729-8E79E7408A3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39947" y="3908305"/>
            <a:ext cx="3160143" cy="1787464"/>
          </a:xfrm>
          <a:prstGeom prst="rect">
            <a:avLst/>
          </a:prstGeom>
        </p:spPr>
      </p:pic>
      <p:pic>
        <p:nvPicPr>
          <p:cNvPr id="11" name="Imagen 11" descr="Imagen que contiene interior, edificio, cuarto, refrigerador&#10;&#10;Descripción generada automáticamente">
            <a:extLst>
              <a:ext uri="{FF2B5EF4-FFF2-40B4-BE49-F238E27FC236}">
                <a16:creationId xmlns:a16="http://schemas.microsoft.com/office/drawing/2014/main" id="{FACFCE28-6D4B-EAE0-DA22-D6DCDC9187E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689230" y="3908305"/>
            <a:ext cx="3174520" cy="1787465"/>
          </a:xfrm>
          <a:prstGeom prst="rect">
            <a:avLst/>
          </a:prstGeom>
        </p:spPr>
      </p:pic>
    </p:spTree>
    <p:extLst>
      <p:ext uri="{BB962C8B-B14F-4D97-AF65-F5344CB8AC3E}">
        <p14:creationId xmlns:p14="http://schemas.microsoft.com/office/powerpoint/2010/main" val="29802793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3865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650873" y="5949095"/>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4" name="Imagen 4" descr="Imagen que contiene edificio, exterior, banca, viejo&#10;&#10;Descripción generada automáticamente">
            <a:extLst>
              <a:ext uri="{FF2B5EF4-FFF2-40B4-BE49-F238E27FC236}">
                <a16:creationId xmlns:a16="http://schemas.microsoft.com/office/drawing/2014/main" id="{96263A10-A88C-489A-DF7A-9016F95FC49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6854" y="1579173"/>
            <a:ext cx="3620218" cy="2046257"/>
          </a:xfrm>
          <a:prstGeom prst="rect">
            <a:avLst/>
          </a:prstGeom>
        </p:spPr>
      </p:pic>
      <p:pic>
        <p:nvPicPr>
          <p:cNvPr id="5" name="Imagen 13" descr="Imagen que contiene edificio, exterior, tren, carril&#10;&#10;Descripción generada automáticamente">
            <a:extLst>
              <a:ext uri="{FF2B5EF4-FFF2-40B4-BE49-F238E27FC236}">
                <a16:creationId xmlns:a16="http://schemas.microsoft.com/office/drawing/2014/main" id="{6F4A9624-450B-09D7-FEC3-84B7D47B9FB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79344" y="1579173"/>
            <a:ext cx="3620218" cy="2046257"/>
          </a:xfrm>
          <a:prstGeom prst="rect">
            <a:avLst/>
          </a:prstGeom>
        </p:spPr>
      </p:pic>
      <p:pic>
        <p:nvPicPr>
          <p:cNvPr id="14" name="Imagen 14" descr="Imagen que contiene edificio, hombre, calle, banqueta&#10;&#10;Descripción generada automáticamente">
            <a:extLst>
              <a:ext uri="{FF2B5EF4-FFF2-40B4-BE49-F238E27FC236}">
                <a16:creationId xmlns:a16="http://schemas.microsoft.com/office/drawing/2014/main" id="{9ABAABBC-36B8-7A42-C877-D960C294DA2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146211" y="1579173"/>
            <a:ext cx="3620218" cy="2046257"/>
          </a:xfrm>
          <a:prstGeom prst="rect">
            <a:avLst/>
          </a:prstGeom>
        </p:spPr>
      </p:pic>
      <p:pic>
        <p:nvPicPr>
          <p:cNvPr id="15" name="Imagen 15" descr="Imagen que contiene edificio, techo, tabla, área&#10;&#10;Descripción generada automáticamente">
            <a:extLst>
              <a:ext uri="{FF2B5EF4-FFF2-40B4-BE49-F238E27FC236}">
                <a16:creationId xmlns:a16="http://schemas.microsoft.com/office/drawing/2014/main" id="{54953375-394F-FB95-655B-2DD2BE6A047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6854" y="3735777"/>
            <a:ext cx="3577086" cy="2003125"/>
          </a:xfrm>
          <a:prstGeom prst="rect">
            <a:avLst/>
          </a:prstGeom>
        </p:spPr>
      </p:pic>
      <p:pic>
        <p:nvPicPr>
          <p:cNvPr id="16" name="Imagen 16" descr="Imagen que contiene exterior, edificio, hombre, frente&#10;&#10;Descripción generada automáticamente">
            <a:extLst>
              <a:ext uri="{FF2B5EF4-FFF2-40B4-BE49-F238E27FC236}">
                <a16:creationId xmlns:a16="http://schemas.microsoft.com/office/drawing/2014/main" id="{A11B1688-DB77-1856-FC0C-B1EE9C7C1D2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79344" y="3692644"/>
            <a:ext cx="3620218" cy="2046257"/>
          </a:xfrm>
          <a:prstGeom prst="rect">
            <a:avLst/>
          </a:prstGeom>
        </p:spPr>
      </p:pic>
      <p:pic>
        <p:nvPicPr>
          <p:cNvPr id="17" name="Imagen 17" descr="Imagen que contiene edificio, exterior, parado, casa&#10;&#10;Descripción generada automáticamente">
            <a:extLst>
              <a:ext uri="{FF2B5EF4-FFF2-40B4-BE49-F238E27FC236}">
                <a16:creationId xmlns:a16="http://schemas.microsoft.com/office/drawing/2014/main" id="{BD9ADBE9-AF3B-CFE9-6352-7FCB2D4F00E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146211" y="3692645"/>
            <a:ext cx="3620218" cy="2003125"/>
          </a:xfrm>
          <a:prstGeom prst="rect">
            <a:avLst/>
          </a:prstGeom>
        </p:spPr>
      </p:pic>
    </p:spTree>
    <p:extLst>
      <p:ext uri="{BB962C8B-B14F-4D97-AF65-F5344CB8AC3E}">
        <p14:creationId xmlns:p14="http://schemas.microsoft.com/office/powerpoint/2010/main" val="3168326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4779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909666" y="6294152"/>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9" name="Imagen 11" descr="Imagen que contiene exterior, edificio, ladrillo, frente&#10;&#10;Descripción generada automáticamente">
            <a:extLst>
              <a:ext uri="{FF2B5EF4-FFF2-40B4-BE49-F238E27FC236}">
                <a16:creationId xmlns:a16="http://schemas.microsoft.com/office/drawing/2014/main" id="{794E30F7-E5F5-ADE4-4AD0-725EFCEE084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8098" y="3721399"/>
            <a:ext cx="4180935" cy="2362559"/>
          </a:xfrm>
          <a:prstGeom prst="rect">
            <a:avLst/>
          </a:prstGeom>
        </p:spPr>
      </p:pic>
      <p:pic>
        <p:nvPicPr>
          <p:cNvPr id="12" name="Imagen 13" descr="Imagen que contiene edificio, exterior, hombre, camioneta&#10;&#10;Descripción generada automáticamente">
            <a:extLst>
              <a:ext uri="{FF2B5EF4-FFF2-40B4-BE49-F238E27FC236}">
                <a16:creationId xmlns:a16="http://schemas.microsoft.com/office/drawing/2014/main" id="{AFEB7C61-2DD8-DE3D-AC59-F6C64032834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8098" y="1291626"/>
            <a:ext cx="4180935" cy="2319427"/>
          </a:xfrm>
          <a:prstGeom prst="rect">
            <a:avLst/>
          </a:prstGeom>
        </p:spPr>
      </p:pic>
      <p:pic>
        <p:nvPicPr>
          <p:cNvPr id="14" name="Imagen 14" descr="Imagen que contiene montaña, exterior, hombre, edificio&#10;&#10;Descripción generada automáticamente">
            <a:extLst>
              <a:ext uri="{FF2B5EF4-FFF2-40B4-BE49-F238E27FC236}">
                <a16:creationId xmlns:a16="http://schemas.microsoft.com/office/drawing/2014/main" id="{DAED3C2C-FB07-6915-AEC4-8018DD73E19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53797" y="1737324"/>
            <a:ext cx="7070784" cy="3972823"/>
          </a:xfrm>
          <a:prstGeom prst="rect">
            <a:avLst/>
          </a:prstGeom>
        </p:spPr>
      </p:pic>
    </p:spTree>
    <p:extLst>
      <p:ext uri="{BB962C8B-B14F-4D97-AF65-F5344CB8AC3E}">
        <p14:creationId xmlns:p14="http://schemas.microsoft.com/office/powerpoint/2010/main" val="1503274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3">
            <a:extLst>
              <a:ext uri="{FF2B5EF4-FFF2-40B4-BE49-F238E27FC236}">
                <a16:creationId xmlns:a16="http://schemas.microsoft.com/office/drawing/2014/main" id="{D609D918-1250-4D01-81F2-42C15FECB260}"/>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6" name="object 2">
            <a:extLst>
              <a:ext uri="{FF2B5EF4-FFF2-40B4-BE49-F238E27FC236}">
                <a16:creationId xmlns:a16="http://schemas.microsoft.com/office/drawing/2014/main" id="{1E6A2E38-D6B3-4F25-BE0D-6800307AB5D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7" name="Rectángulo 16">
            <a:extLst>
              <a:ext uri="{FF2B5EF4-FFF2-40B4-BE49-F238E27FC236}">
                <a16:creationId xmlns:a16="http://schemas.microsoft.com/office/drawing/2014/main" id="{D3160AE0-F55B-43D9-B773-D0354B4FFE6B}"/>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CuadroTexto 17">
            <a:extLst>
              <a:ext uri="{FF2B5EF4-FFF2-40B4-BE49-F238E27FC236}">
                <a16:creationId xmlns:a16="http://schemas.microsoft.com/office/drawing/2014/main" id="{052C0C4E-0A25-4440-9840-978764C3B4B5}"/>
              </a:ext>
            </a:extLst>
          </p:cNvPr>
          <p:cNvSpPr txBox="1"/>
          <p:nvPr/>
        </p:nvSpPr>
        <p:spPr>
          <a:xfrm>
            <a:off x="1181686" y="2985264"/>
            <a:ext cx="10255348"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TALLER DE CARPINTERÍA</a:t>
            </a:r>
          </a:p>
          <a:p>
            <a:pPr algn="ctr"/>
            <a:r>
              <a:rPr lang="es-MX" sz="5400">
                <a:solidFill>
                  <a:schemeClr val="accent1"/>
                </a:solidFill>
                <a:latin typeface="Arial Narrow" panose="020B0606020202030204" pitchFamily="34" charset="0"/>
              </a:rPr>
              <a:t>EDIFICIO 42.</a:t>
            </a:r>
            <a:endParaRPr lang="es-CO" sz="5400">
              <a:solidFill>
                <a:schemeClr val="accent1"/>
              </a:solidFill>
              <a:latin typeface="Arial Narrow" panose="020B0606020202030204" pitchFamily="34" charset="0"/>
            </a:endParaRPr>
          </a:p>
        </p:txBody>
      </p:sp>
    </p:spTree>
    <p:extLst>
      <p:ext uri="{BB962C8B-B14F-4D97-AF65-F5344CB8AC3E}">
        <p14:creationId xmlns:p14="http://schemas.microsoft.com/office/powerpoint/2010/main" val="3937583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DE81FFB-6EEC-4CA8-9C6E-32528A3AD51A}"/>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C0A3C57-2B1D-4549-B258-E86D9BF6C29C}"/>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5A5653F4-4A30-41F5-AB9C-1BEF9E46B4A1}"/>
              </a:ext>
            </a:extLst>
          </p:cNvPr>
          <p:cNvSpPr/>
          <p:nvPr/>
        </p:nvSpPr>
        <p:spPr>
          <a:xfrm>
            <a:off x="340949" y="1026961"/>
            <a:ext cx="11628785" cy="57888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CuadroTexto 8">
            <a:extLst>
              <a:ext uri="{FF2B5EF4-FFF2-40B4-BE49-F238E27FC236}">
                <a16:creationId xmlns:a16="http://schemas.microsoft.com/office/drawing/2014/main" id="{B422D37B-477D-48A9-B972-8328698848A1}"/>
              </a:ext>
            </a:extLst>
          </p:cNvPr>
          <p:cNvSpPr txBox="1"/>
          <p:nvPr/>
        </p:nvSpPr>
        <p:spPr>
          <a:xfrm>
            <a:off x="1780922" y="6345586"/>
            <a:ext cx="9009179"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42.</a:t>
            </a:r>
            <a:endParaRPr lang="es-CO" sz="1400" b="1">
              <a:cs typeface="Calibri"/>
            </a:endParaRPr>
          </a:p>
        </p:txBody>
      </p:sp>
      <p:sp>
        <p:nvSpPr>
          <p:cNvPr id="10" name="CuadroTexto 9">
            <a:extLst>
              <a:ext uri="{FF2B5EF4-FFF2-40B4-BE49-F238E27FC236}">
                <a16:creationId xmlns:a16="http://schemas.microsoft.com/office/drawing/2014/main" id="{9DC4716F-86A4-EF5E-D203-C9C966A4C94D}"/>
              </a:ext>
            </a:extLst>
          </p:cNvPr>
          <p:cNvSpPr txBox="1"/>
          <p:nvPr/>
        </p:nvSpPr>
        <p:spPr>
          <a:xfrm>
            <a:off x="554967" y="5400137"/>
            <a:ext cx="5618671"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400" b="1">
                <a:latin typeface="Arial Narrow"/>
                <a:cs typeface="Arial"/>
              </a:rPr>
              <a:t>EDIFICIO 42. </a:t>
            </a:r>
            <a:r>
              <a:rPr lang="es-CO" sz="1400">
                <a:latin typeface="Arial Narrow"/>
                <a:cs typeface="Arial"/>
              </a:rPr>
              <a:t>Se desarrollan labores de:</a:t>
            </a:r>
            <a:endParaRPr lang="es-ES"/>
          </a:p>
          <a:p>
            <a:pPr algn="just"/>
            <a:endParaRPr lang="es-CO" sz="1400">
              <a:latin typeface="Arial Narrow"/>
              <a:ea typeface="+mn-lt"/>
              <a:cs typeface="Arial"/>
            </a:endParaRPr>
          </a:p>
          <a:p>
            <a:pPr marL="342900" indent="-342900" algn="just">
              <a:buAutoNum type="arabicPeriod"/>
            </a:pPr>
            <a:r>
              <a:rPr lang="es-CO" sz="1400">
                <a:ea typeface="+mn-lt"/>
                <a:cs typeface="+mn-lt"/>
              </a:rPr>
              <a:t>Mampostería muros divisorios</a:t>
            </a:r>
            <a:endParaRPr lang="es-CO" sz="1400">
              <a:cs typeface="Calibri" panose="020F0502020204030204"/>
            </a:endParaRPr>
          </a:p>
          <a:p>
            <a:pPr marL="342900" indent="-342900" algn="just">
              <a:buAutoNum type="arabicPeriod"/>
            </a:pPr>
            <a:r>
              <a:rPr lang="es-CO" sz="1400">
                <a:ea typeface="+mn-lt"/>
                <a:cs typeface="+mn-lt"/>
              </a:rPr>
              <a:t>Construcción elementos de fijación muros a super estructura.</a:t>
            </a:r>
          </a:p>
        </p:txBody>
      </p:sp>
      <p:pic>
        <p:nvPicPr>
          <p:cNvPr id="2" name="Imagen 10" descr="Imagen que contiene interior, edificio, cuarto, metal&#10;&#10;Descripción generada automáticamente">
            <a:extLst>
              <a:ext uri="{FF2B5EF4-FFF2-40B4-BE49-F238E27FC236}">
                <a16:creationId xmlns:a16="http://schemas.microsoft.com/office/drawing/2014/main" id="{9AEB6CBE-FDFA-886F-3B4D-67A5ED16F17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86287" y="1837966"/>
            <a:ext cx="6093124" cy="3412106"/>
          </a:xfrm>
          <a:prstGeom prst="rect">
            <a:avLst/>
          </a:prstGeom>
        </p:spPr>
      </p:pic>
      <p:pic>
        <p:nvPicPr>
          <p:cNvPr id="12" name="Imagen 12" descr="Imagen que contiene edificio, interior, cuarto, hombre&#10;&#10;Descripción generada automáticamente">
            <a:extLst>
              <a:ext uri="{FF2B5EF4-FFF2-40B4-BE49-F238E27FC236}">
                <a16:creationId xmlns:a16="http://schemas.microsoft.com/office/drawing/2014/main" id="{30EB3204-EE12-B2E9-AF04-54B9957C72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82928" y="1234117"/>
            <a:ext cx="4310332" cy="2420068"/>
          </a:xfrm>
          <a:prstGeom prst="rect">
            <a:avLst/>
          </a:prstGeom>
        </p:spPr>
      </p:pic>
      <p:pic>
        <p:nvPicPr>
          <p:cNvPr id="13" name="Imagen 13" descr="Imagen que contiene edificio, exterior, hombre, banqueta&#10;&#10;Descripción generada automáticamente">
            <a:extLst>
              <a:ext uri="{FF2B5EF4-FFF2-40B4-BE49-F238E27FC236}">
                <a16:creationId xmlns:a16="http://schemas.microsoft.com/office/drawing/2014/main" id="{1DB76CDF-E5D9-5223-FFD3-5923346BACB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82928" y="3750154"/>
            <a:ext cx="4310332" cy="2448823"/>
          </a:xfrm>
          <a:prstGeom prst="rect">
            <a:avLst/>
          </a:prstGeom>
        </p:spPr>
      </p:pic>
    </p:spTree>
    <p:extLst>
      <p:ext uri="{BB962C8B-B14F-4D97-AF65-F5344CB8AC3E}">
        <p14:creationId xmlns:p14="http://schemas.microsoft.com/office/powerpoint/2010/main" val="3675475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3">
            <a:extLst>
              <a:ext uri="{FF2B5EF4-FFF2-40B4-BE49-F238E27FC236}">
                <a16:creationId xmlns:a16="http://schemas.microsoft.com/office/drawing/2014/main" id="{F8346CD1-0328-454D-8857-FD7DEEB0725F}"/>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9" name="object 2">
            <a:extLst>
              <a:ext uri="{FF2B5EF4-FFF2-40B4-BE49-F238E27FC236}">
                <a16:creationId xmlns:a16="http://schemas.microsoft.com/office/drawing/2014/main" id="{3860267B-98AF-4071-990E-9BBBECBF4EF8}"/>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0" name="Rectángulo 9">
            <a:extLst>
              <a:ext uri="{FF2B5EF4-FFF2-40B4-BE49-F238E27FC236}">
                <a16:creationId xmlns:a16="http://schemas.microsoft.com/office/drawing/2014/main" id="{C0ED490D-40DC-4DFA-BA49-FBD7E5E5F290}"/>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CuadroTexto 10">
            <a:extLst>
              <a:ext uri="{FF2B5EF4-FFF2-40B4-BE49-F238E27FC236}">
                <a16:creationId xmlns:a16="http://schemas.microsoft.com/office/drawing/2014/main" id="{E10B8B72-5C6E-4887-A7B5-0AB937EC13AD}"/>
              </a:ext>
            </a:extLst>
          </p:cNvPr>
          <p:cNvSpPr txBox="1"/>
          <p:nvPr/>
        </p:nvSpPr>
        <p:spPr>
          <a:xfrm>
            <a:off x="1181686" y="2985264"/>
            <a:ext cx="10255348" cy="1754326"/>
          </a:xfrm>
          <a:prstGeom prst="rect">
            <a:avLst/>
          </a:prstGeom>
          <a:noFill/>
        </p:spPr>
        <p:txBody>
          <a:bodyPr wrap="square" lIns="91440" tIns="45720" rIns="91440" bIns="45720" rtlCol="0" anchor="t">
            <a:spAutoFit/>
          </a:bodyPr>
          <a:lstStyle/>
          <a:p>
            <a:pPr algn="ctr"/>
            <a:r>
              <a:rPr lang="es-MX" sz="5400">
                <a:solidFill>
                  <a:schemeClr val="accent1"/>
                </a:solidFill>
                <a:latin typeface="Arial Narrow"/>
              </a:rPr>
              <a:t>TALLER DE LÁCTEOS</a:t>
            </a:r>
          </a:p>
          <a:p>
            <a:pPr algn="ctr"/>
            <a:r>
              <a:rPr lang="es-MX" sz="5400">
                <a:solidFill>
                  <a:schemeClr val="accent1"/>
                </a:solidFill>
                <a:latin typeface="Arial Narrow"/>
              </a:rPr>
              <a:t>EDIFICIO 66.1 Y EDIFICIO 66.2</a:t>
            </a:r>
            <a:endParaRPr lang="es-CO" sz="5400">
              <a:solidFill>
                <a:schemeClr val="accent1"/>
              </a:solidFill>
              <a:latin typeface="Arial Narrow"/>
            </a:endParaRPr>
          </a:p>
        </p:txBody>
      </p:sp>
    </p:spTree>
    <p:extLst>
      <p:ext uri="{BB962C8B-B14F-4D97-AF65-F5344CB8AC3E}">
        <p14:creationId xmlns:p14="http://schemas.microsoft.com/office/powerpoint/2010/main" val="1223707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540589" y="935396"/>
            <a:ext cx="11628785" cy="57888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817002" y="6354859"/>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pic>
        <p:nvPicPr>
          <p:cNvPr id="2" name="Imagen 6" descr="Imagen que contiene edificio, exterior, banca, tabla&#10;&#10;Descripción generada automáticamente">
            <a:extLst>
              <a:ext uri="{FF2B5EF4-FFF2-40B4-BE49-F238E27FC236}">
                <a16:creationId xmlns:a16="http://schemas.microsoft.com/office/drawing/2014/main" id="{A7EF3DFD-39E1-D046-D5F8-439BDDD3C34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9985" y="1291626"/>
            <a:ext cx="4224067" cy="2362559"/>
          </a:xfrm>
          <a:prstGeom prst="rect">
            <a:avLst/>
          </a:prstGeom>
        </p:spPr>
      </p:pic>
      <p:pic>
        <p:nvPicPr>
          <p:cNvPr id="7" name="Imagen 7">
            <a:extLst>
              <a:ext uri="{FF2B5EF4-FFF2-40B4-BE49-F238E27FC236}">
                <a16:creationId xmlns:a16="http://schemas.microsoft.com/office/drawing/2014/main" id="{30BB5186-BCAA-C527-34F3-8E6A1EF38AB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68814" y="3822041"/>
            <a:ext cx="4267200" cy="2362560"/>
          </a:xfrm>
          <a:prstGeom prst="rect">
            <a:avLst/>
          </a:prstGeom>
        </p:spPr>
      </p:pic>
      <p:pic>
        <p:nvPicPr>
          <p:cNvPr id="8" name="Imagen 8">
            <a:extLst>
              <a:ext uri="{FF2B5EF4-FFF2-40B4-BE49-F238E27FC236}">
                <a16:creationId xmlns:a16="http://schemas.microsoft.com/office/drawing/2014/main" id="{9C0DAB79-BCBF-976E-EDBD-96F0C2DB9AF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68815" y="1291625"/>
            <a:ext cx="4267200" cy="2362561"/>
          </a:xfrm>
          <a:prstGeom prst="rect">
            <a:avLst/>
          </a:prstGeom>
        </p:spPr>
      </p:pic>
      <p:pic>
        <p:nvPicPr>
          <p:cNvPr id="9" name="Imagen 9" descr="Imagen que contiene edificio, exterior, tabla, calle&#10;&#10;Descripción generada automáticamente">
            <a:extLst>
              <a:ext uri="{FF2B5EF4-FFF2-40B4-BE49-F238E27FC236}">
                <a16:creationId xmlns:a16="http://schemas.microsoft.com/office/drawing/2014/main" id="{AD4D1127-C034-A5F9-EAF2-BF7C39CD1AA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9984" y="3807665"/>
            <a:ext cx="4224068" cy="2376937"/>
          </a:xfrm>
          <a:prstGeom prst="rect">
            <a:avLst/>
          </a:prstGeom>
        </p:spPr>
      </p:pic>
      <p:sp>
        <p:nvSpPr>
          <p:cNvPr id="10" name="CuadroTexto 1">
            <a:extLst>
              <a:ext uri="{FF2B5EF4-FFF2-40B4-BE49-F238E27FC236}">
                <a16:creationId xmlns:a16="http://schemas.microsoft.com/office/drawing/2014/main" id="{96917F42-3D48-5DAD-11EC-3FE9CBE12CDE}"/>
              </a:ext>
            </a:extLst>
          </p:cNvPr>
          <p:cNvSpPr txBox="1"/>
          <p:nvPr/>
        </p:nvSpPr>
        <p:spPr>
          <a:xfrm>
            <a:off x="9483307" y="2280251"/>
            <a:ext cx="2311876" cy="332398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400" b="1">
                <a:latin typeface="Arial Narrow"/>
                <a:cs typeface="Arial"/>
              </a:rPr>
              <a:t>EDIFICIO 66.1.</a:t>
            </a:r>
          </a:p>
          <a:p>
            <a:pPr algn="just"/>
            <a:endParaRPr lang="es-CO" sz="1400" b="1">
              <a:latin typeface="Arial Narrow"/>
              <a:cs typeface="Arial"/>
            </a:endParaRPr>
          </a:p>
          <a:p>
            <a:pPr marL="342900" indent="-342900" algn="just">
              <a:buAutoNum type="arabicPeriod"/>
            </a:pPr>
            <a:r>
              <a:rPr lang="es-CO" sz="1400">
                <a:latin typeface="Arial Narrow"/>
                <a:cs typeface="Arial"/>
              </a:rPr>
              <a:t>Vaciado de concretos vigas segundo nivel.</a:t>
            </a:r>
          </a:p>
          <a:p>
            <a:pPr marL="342900" indent="-342900">
              <a:buAutoNum type="arabicPeriod"/>
            </a:pPr>
            <a:r>
              <a:rPr lang="es-CO" sz="1400">
                <a:cs typeface="Calibri"/>
              </a:rPr>
              <a:t>Instalación acero de refuerzo vigas de amarre edificio 66.2.</a:t>
            </a:r>
          </a:p>
          <a:p>
            <a:pPr marL="342900" indent="-342900">
              <a:buAutoNum type="arabicPeriod"/>
            </a:pPr>
            <a:r>
              <a:rPr lang="es-CO" sz="1400">
                <a:latin typeface="Calibri" panose="020F0502020204030204"/>
                <a:cs typeface="Calibri"/>
              </a:rPr>
              <a:t>Instalación formaleta vigas aéreas.</a:t>
            </a:r>
          </a:p>
          <a:p>
            <a:pPr marL="342900" indent="-342900">
              <a:buAutoNum type="arabicPeriod"/>
            </a:pPr>
            <a:r>
              <a:rPr lang="es-CO" sz="1400">
                <a:latin typeface="Calibri" panose="020F0502020204030204"/>
                <a:cs typeface="Calibri"/>
              </a:rPr>
              <a:t>Terminados de piso zona ordeño.</a:t>
            </a:r>
          </a:p>
          <a:p>
            <a:pPr marL="342900" indent="-342900">
              <a:buAutoNum type="arabicPeriod"/>
            </a:pPr>
            <a:r>
              <a:rPr lang="es-CO" sz="1400">
                <a:latin typeface="Calibri" panose="020F0502020204030204"/>
                <a:cs typeface="Calibri"/>
              </a:rPr>
              <a:t>Pañete de culatas edificio 66.1.</a:t>
            </a:r>
          </a:p>
          <a:p>
            <a:pPr marL="342900" indent="-342900">
              <a:buAutoNum type="arabicPeriod"/>
            </a:pPr>
            <a:r>
              <a:rPr lang="es-CO" sz="1400">
                <a:latin typeface="Calibri" panose="020F0502020204030204"/>
                <a:cs typeface="Calibri"/>
              </a:rPr>
              <a:t>Mampostería y cierre de espacios.</a:t>
            </a:r>
          </a:p>
        </p:txBody>
      </p:sp>
    </p:spTree>
    <p:extLst>
      <p:ext uri="{BB962C8B-B14F-4D97-AF65-F5344CB8AC3E}">
        <p14:creationId xmlns:p14="http://schemas.microsoft.com/office/powerpoint/2010/main" val="22338845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540589" y="935396"/>
            <a:ext cx="11628785" cy="57888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730738" y="6354859"/>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pic>
        <p:nvPicPr>
          <p:cNvPr id="8" name="Imagen 8" descr="Imagen que contiene edificio, tabla, porche, silla&#10;&#10;Descripción generada automáticamente">
            <a:extLst>
              <a:ext uri="{FF2B5EF4-FFF2-40B4-BE49-F238E27FC236}">
                <a16:creationId xmlns:a16="http://schemas.microsoft.com/office/drawing/2014/main" id="{55528053-150B-7DCF-D697-DBC445580B9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55079" y="1090343"/>
            <a:ext cx="6927010" cy="3886559"/>
          </a:xfrm>
          <a:prstGeom prst="rect">
            <a:avLst/>
          </a:prstGeom>
        </p:spPr>
      </p:pic>
      <p:pic>
        <p:nvPicPr>
          <p:cNvPr id="9" name="Imagen 9" descr="Imagen que contiene edificio, tabla, área, piso&#10;&#10;Descripción generada automáticamente">
            <a:extLst>
              <a:ext uri="{FF2B5EF4-FFF2-40B4-BE49-F238E27FC236}">
                <a16:creationId xmlns:a16="http://schemas.microsoft.com/office/drawing/2014/main" id="{07391A2E-F717-BE51-E17B-453AC6B30DE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5608" y="1090343"/>
            <a:ext cx="4339086" cy="2463200"/>
          </a:xfrm>
          <a:prstGeom prst="rect">
            <a:avLst/>
          </a:prstGeom>
        </p:spPr>
      </p:pic>
      <p:pic>
        <p:nvPicPr>
          <p:cNvPr id="10" name="Imagen 10" descr="Imagen que contiene edificio, exterior, tabla, comida&#10;&#10;Descripción generada automáticamente">
            <a:extLst>
              <a:ext uri="{FF2B5EF4-FFF2-40B4-BE49-F238E27FC236}">
                <a16:creationId xmlns:a16="http://schemas.microsoft.com/office/drawing/2014/main" id="{03707744-1835-0BA0-00B8-DF32E2B68DA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5608" y="3649513"/>
            <a:ext cx="4339086" cy="2420068"/>
          </a:xfrm>
          <a:prstGeom prst="rect">
            <a:avLst/>
          </a:prstGeom>
        </p:spPr>
      </p:pic>
      <p:sp>
        <p:nvSpPr>
          <p:cNvPr id="11" name="CuadroTexto 1">
            <a:extLst>
              <a:ext uri="{FF2B5EF4-FFF2-40B4-BE49-F238E27FC236}">
                <a16:creationId xmlns:a16="http://schemas.microsoft.com/office/drawing/2014/main" id="{96917F42-3D48-5DAD-11EC-3FE9CBE12CDE}"/>
              </a:ext>
            </a:extLst>
          </p:cNvPr>
          <p:cNvSpPr txBox="1"/>
          <p:nvPr/>
        </p:nvSpPr>
        <p:spPr>
          <a:xfrm>
            <a:off x="5055080" y="4968817"/>
            <a:ext cx="6927008" cy="138499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400" b="1">
                <a:latin typeface="Arial Narrow"/>
                <a:cs typeface="Arial"/>
              </a:rPr>
              <a:t>EDIFICIO 66.2</a:t>
            </a:r>
          </a:p>
          <a:p>
            <a:r>
              <a:rPr lang="es-CO" sz="1400">
                <a:cs typeface="Calibri"/>
              </a:rPr>
              <a:t>Limpieza y detallado del espacio intervenido.</a:t>
            </a:r>
          </a:p>
          <a:p>
            <a:r>
              <a:rPr lang="es-CO" sz="1400">
                <a:latin typeface="Calibri" panose="020F0502020204030204"/>
                <a:cs typeface="Calibri"/>
              </a:rPr>
              <a:t>Aspectos de instalación obras eléctricas y puntos hidráulicos.</a:t>
            </a:r>
          </a:p>
          <a:p>
            <a:r>
              <a:rPr lang="es-CO" sz="1400">
                <a:latin typeface="Calibri" panose="020F0502020204030204"/>
                <a:cs typeface="Calibri"/>
              </a:rPr>
              <a:t>Instalación de equipo de ordeño automático.</a:t>
            </a:r>
          </a:p>
          <a:p>
            <a:r>
              <a:rPr lang="es-CO" sz="1400">
                <a:latin typeface="Calibri" panose="020F0502020204030204"/>
                <a:cs typeface="Calibri"/>
              </a:rPr>
              <a:t>Terminados de piso zona ordeño.</a:t>
            </a:r>
            <a:endParaRPr lang="es-CO"/>
          </a:p>
          <a:p>
            <a:r>
              <a:rPr lang="es-CO" sz="1400">
                <a:latin typeface="Calibri" panose="020F0502020204030204"/>
                <a:cs typeface="Calibri"/>
              </a:rPr>
              <a:t>Pendiente inclusión de mayores cantidades de obra (</a:t>
            </a:r>
            <a:r>
              <a:rPr lang="es-CO" sz="1400" err="1">
                <a:latin typeface="Calibri" panose="020F0502020204030204"/>
                <a:cs typeface="Calibri"/>
              </a:rPr>
              <a:t>mtto</a:t>
            </a:r>
            <a:r>
              <a:rPr lang="es-CO" sz="1400">
                <a:latin typeface="Calibri" panose="020F0502020204030204"/>
                <a:cs typeface="Calibri"/>
              </a:rPr>
              <a:t> bajo placa y cubierta).</a:t>
            </a:r>
          </a:p>
        </p:txBody>
      </p:sp>
    </p:spTree>
    <p:extLst>
      <p:ext uri="{BB962C8B-B14F-4D97-AF65-F5344CB8AC3E}">
        <p14:creationId xmlns:p14="http://schemas.microsoft.com/office/powerpoint/2010/main" val="6262583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3">
            <a:extLst>
              <a:ext uri="{FF2B5EF4-FFF2-40B4-BE49-F238E27FC236}">
                <a16:creationId xmlns:a16="http://schemas.microsoft.com/office/drawing/2014/main" id="{700CB213-AA80-424F-83D1-691DEE8FEF9A}"/>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2" name="object 2">
            <a:extLst>
              <a:ext uri="{FF2B5EF4-FFF2-40B4-BE49-F238E27FC236}">
                <a16:creationId xmlns:a16="http://schemas.microsoft.com/office/drawing/2014/main" id="{D2D41176-586C-4DF0-A291-8CD883B9CFA8}"/>
              </a:ext>
            </a:extLst>
          </p:cNvPr>
          <p:cNvSpPr txBox="1">
            <a:spLocks/>
          </p:cNvSpPr>
          <p:nvPr/>
        </p:nvSpPr>
        <p:spPr>
          <a:xfrm>
            <a:off x="491887" y="43106"/>
            <a:ext cx="10071480"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Cali – Complejo Salomia, Bloques 1,9,2 y 10 </a:t>
            </a:r>
            <a:r>
              <a:rPr kumimoji="0" lang="es-MX" sz="2400" b="0" i="0" u="none" strike="noStrike" kern="0" cap="none" spc="-5" normalizeH="0" baseline="0" noProof="0">
                <a:ln>
                  <a:noFill/>
                </a:ln>
                <a:solidFill>
                  <a:prstClr val="white"/>
                </a:solidFill>
                <a:effectLst/>
                <a:uLnTx/>
                <a:uFillTx/>
                <a:latin typeface="Arial"/>
                <a:ea typeface="+mj-ea"/>
                <a:cs typeface="Arial"/>
              </a:rPr>
              <a:t>- Etapa 1 </a:t>
            </a:r>
            <a:endParaRPr kumimoji="0" lang="es-MX" sz="2400" b="0" i="0" u="none" strike="noStrike" kern="0" cap="none" spc="0" normalizeH="0" baseline="0" noProof="0">
              <a:ln>
                <a:noFill/>
              </a:ln>
              <a:solidFill>
                <a:prstClr val="white"/>
              </a:solidFill>
              <a:effectLst/>
              <a:uLnTx/>
              <a:uFillTx/>
              <a:latin typeface="Arial"/>
              <a:ea typeface="+mj-ea"/>
              <a:cs typeface="Arial"/>
            </a:endParaRPr>
          </a:p>
        </p:txBody>
      </p:sp>
      <p:graphicFrame>
        <p:nvGraphicFramePr>
          <p:cNvPr id="13" name="Tabla 12">
            <a:extLst>
              <a:ext uri="{FF2B5EF4-FFF2-40B4-BE49-F238E27FC236}">
                <a16:creationId xmlns:a16="http://schemas.microsoft.com/office/drawing/2014/main" id="{D9FD7E8D-10C2-4918-9075-D20EAA12F066}"/>
              </a:ext>
            </a:extLst>
          </p:cNvPr>
          <p:cNvGraphicFramePr>
            <a:graphicFrameLocks noGrp="1"/>
          </p:cNvGraphicFramePr>
          <p:nvPr>
            <p:extLst>
              <p:ext uri="{D42A27DB-BD31-4B8C-83A1-F6EECF244321}">
                <p14:modId xmlns:p14="http://schemas.microsoft.com/office/powerpoint/2010/main" val="3185441158"/>
              </p:ext>
            </p:extLst>
          </p:nvPr>
        </p:nvGraphicFramePr>
        <p:xfrm>
          <a:off x="233555" y="974550"/>
          <a:ext cx="5919189" cy="1853565"/>
        </p:xfrm>
        <a:graphic>
          <a:graphicData uri="http://schemas.openxmlformats.org/drawingml/2006/table">
            <a:tbl>
              <a:tblPr/>
              <a:tblGrid>
                <a:gridCol w="1335625">
                  <a:extLst>
                    <a:ext uri="{9D8B030D-6E8A-4147-A177-3AD203B41FA5}">
                      <a16:colId xmlns:a16="http://schemas.microsoft.com/office/drawing/2014/main" val="20000"/>
                    </a:ext>
                  </a:extLst>
                </a:gridCol>
                <a:gridCol w="885182">
                  <a:extLst>
                    <a:ext uri="{9D8B030D-6E8A-4147-A177-3AD203B41FA5}">
                      <a16:colId xmlns:a16="http://schemas.microsoft.com/office/drawing/2014/main" val="20001"/>
                    </a:ext>
                  </a:extLst>
                </a:gridCol>
                <a:gridCol w="1316916">
                  <a:extLst>
                    <a:ext uri="{9D8B030D-6E8A-4147-A177-3AD203B41FA5}">
                      <a16:colId xmlns:a16="http://schemas.microsoft.com/office/drawing/2014/main" val="1978876319"/>
                    </a:ext>
                  </a:extLst>
                </a:gridCol>
                <a:gridCol w="945848">
                  <a:extLst>
                    <a:ext uri="{9D8B030D-6E8A-4147-A177-3AD203B41FA5}">
                      <a16:colId xmlns:a16="http://schemas.microsoft.com/office/drawing/2014/main" val="20002"/>
                    </a:ext>
                  </a:extLst>
                </a:gridCol>
                <a:gridCol w="599153">
                  <a:extLst>
                    <a:ext uri="{9D8B030D-6E8A-4147-A177-3AD203B41FA5}">
                      <a16:colId xmlns:a16="http://schemas.microsoft.com/office/drawing/2014/main" val="20003"/>
                    </a:ext>
                  </a:extLst>
                </a:gridCol>
                <a:gridCol w="836465">
                  <a:extLst>
                    <a:ext uri="{9D8B030D-6E8A-4147-A177-3AD203B41FA5}">
                      <a16:colId xmlns:a16="http://schemas.microsoft.com/office/drawing/2014/main" val="3158225201"/>
                    </a:ext>
                  </a:extLst>
                </a:gridCol>
              </a:tblGrid>
              <a:tr h="303183">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a:t>
                      </a:r>
                    </a:p>
                    <a:p>
                      <a:pPr algn="ctr" fontAlgn="ctr"/>
                      <a:r>
                        <a:rPr lang="es-ES" sz="1050" b="1" i="0" u="none" strike="noStrike">
                          <a:solidFill>
                            <a:srgbClr val="FFFFFF"/>
                          </a:solidFill>
                          <a:effectLst/>
                          <a:latin typeface="Calibri"/>
                        </a:rPr>
                        <a:t>Corte 05/02/2023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003">
                <a:tc rowSpan="2">
                  <a:txBody>
                    <a:bodyPr/>
                    <a:lstStyle/>
                    <a:p>
                      <a:pPr algn="ctr" fontAlgn="ctr"/>
                      <a:r>
                        <a:rPr lang="es-CO" sz="1100" b="0" i="0" u="none" strike="noStrike">
                          <a:solidFill>
                            <a:schemeClr val="tx1"/>
                          </a:solidFill>
                          <a:effectLst/>
                          <a:latin typeface="Calibri"/>
                        </a:rPr>
                        <a:t>$ 328.981.911 </a:t>
                      </a: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rPr>
                        <a:t>09/08/2021</a:t>
                      </a:r>
                      <a:endParaRPr lang="es-CO"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24/02/2023</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rgbClr val="0000FF"/>
                          </a:solidFill>
                          <a:effectLst/>
                          <a:latin typeface="+mn-lt"/>
                        </a:rPr>
                        <a:t>97,95%</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CO" sz="1100" b="0" i="0" u="none" strike="noStrike">
                          <a:solidFill>
                            <a:srgbClr val="0000FF"/>
                          </a:solidFill>
                          <a:effectLst/>
                          <a:latin typeface="+mn-lt"/>
                        </a:rPr>
                        <a:t>-0,96%</a:t>
                      </a:r>
                      <a:endParaRPr lang="es-CO" sz="1100" b="0" i="0" u="none" strike="noStrike">
                        <a:solidFill>
                          <a:srgbClr val="0000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17700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00FF"/>
                          </a:solidFill>
                          <a:effectLst/>
                          <a:latin typeface="+mn-lt"/>
                        </a:rPr>
                        <a:t>96,99%</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39788">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3183">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994,16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gridSpan="3">
                  <a:txBody>
                    <a:bodyPr/>
                    <a:lstStyle/>
                    <a:p>
                      <a:pPr algn="ctr" fontAlgn="ctr"/>
                      <a:r>
                        <a:rPr lang="es-MX" sz="1200" b="0" i="0" u="none" strike="noStrike">
                          <a:solidFill>
                            <a:schemeClr val="tx1"/>
                          </a:solidFill>
                          <a:effectLst/>
                          <a:latin typeface="Calibri"/>
                        </a:rPr>
                        <a:t>Centro de Electricidad y Automatización Industrial – CEAI</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281674971"/>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panose="020F0502020204030204" pitchFamily="34" charset="0"/>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1411,14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vMerge="1">
                  <a:txBody>
                    <a:bodyPr/>
                    <a:lstStyle/>
                    <a:p>
                      <a:pPr algn="ctr" fontAlgn="ct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vMerge="1">
                  <a:txBody>
                    <a:bodyPr/>
                    <a:lstStyle/>
                    <a:p>
                      <a:endParaRPr lang="es-CO"/>
                    </a:p>
                  </a:txBody>
                  <a:tcPr/>
                </a:tc>
                <a:tc hMerge="1" vMerge="1">
                  <a:txBody>
                    <a:bodyPr/>
                    <a:lstStyle/>
                    <a:p>
                      <a:endParaRPr lang="es-CO"/>
                    </a:p>
                  </a:txBody>
                  <a:tcPr/>
                </a:tc>
                <a:extLst>
                  <a:ext uri="{0D108BD9-81ED-4DB2-BD59-A6C34878D82A}">
                    <a16:rowId xmlns:a16="http://schemas.microsoft.com/office/drawing/2014/main" val="1405789969"/>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2</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439,7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Servicio Médico Asistencial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8"/>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10</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0" i="0" u="none" strike="noStrike" kern="1200">
                          <a:solidFill>
                            <a:schemeClr val="tx1"/>
                          </a:solidFill>
                          <a:effectLst/>
                          <a:latin typeface="Calibri"/>
                          <a:ea typeface="+mn-ea"/>
                          <a:cs typeface="+mn-cs"/>
                        </a:rPr>
                        <a:t>1.385,00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Administrativo – Despacho Regional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001382406"/>
                  </a:ext>
                </a:extLst>
              </a:tr>
            </a:tbl>
          </a:graphicData>
        </a:graphic>
      </p:graphicFrame>
      <p:sp>
        <p:nvSpPr>
          <p:cNvPr id="14" name="Rectángulo 19">
            <a:extLst>
              <a:ext uri="{FF2B5EF4-FFF2-40B4-BE49-F238E27FC236}">
                <a16:creationId xmlns:a16="http://schemas.microsoft.com/office/drawing/2014/main" id="{435B30BC-91C7-4521-9CD5-99DA33009F57}"/>
              </a:ext>
            </a:extLst>
          </p:cNvPr>
          <p:cNvSpPr/>
          <p:nvPr/>
        </p:nvSpPr>
        <p:spPr>
          <a:xfrm>
            <a:off x="6265201" y="974550"/>
            <a:ext cx="5919188" cy="58185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ángulo 19">
            <a:extLst>
              <a:ext uri="{FF2B5EF4-FFF2-40B4-BE49-F238E27FC236}">
                <a16:creationId xmlns:a16="http://schemas.microsoft.com/office/drawing/2014/main" id="{EA64668C-4F76-40F3-9BFC-4885DF17E081}"/>
              </a:ext>
            </a:extLst>
          </p:cNvPr>
          <p:cNvSpPr/>
          <p:nvPr/>
        </p:nvSpPr>
        <p:spPr>
          <a:xfrm>
            <a:off x="233555" y="2913322"/>
            <a:ext cx="5919188" cy="38798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CuadroTexto 15">
            <a:extLst>
              <a:ext uri="{FF2B5EF4-FFF2-40B4-BE49-F238E27FC236}">
                <a16:creationId xmlns:a16="http://schemas.microsoft.com/office/drawing/2014/main" id="{61BB126E-430E-482F-81FB-CDF28713A8DB}"/>
              </a:ext>
            </a:extLst>
          </p:cNvPr>
          <p:cNvSpPr txBox="1"/>
          <p:nvPr/>
        </p:nvSpPr>
        <p:spPr>
          <a:xfrm>
            <a:off x="270896" y="2973337"/>
            <a:ext cx="5890423" cy="3824124"/>
          </a:xfrm>
          <a:prstGeom prst="rect">
            <a:avLst/>
          </a:prstGeom>
          <a:noFill/>
        </p:spPr>
        <p:txBody>
          <a:bodyPr wrap="square" lIns="91440" tIns="45720" rIns="91440" bIns="4572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950" b="1" i="0" u="sng" strike="noStrike" kern="1200" cap="none" spc="0" normalizeH="0" baseline="0" noProof="0">
                <a:ln>
                  <a:noFill/>
                </a:ln>
                <a:solidFill>
                  <a:srgbClr val="112C69"/>
                </a:solidFill>
                <a:effectLst/>
                <a:uLnTx/>
                <a:uFillTx/>
                <a:latin typeface="Arial"/>
                <a:ea typeface="+mn-ea"/>
                <a:cs typeface="Arial"/>
              </a:rPr>
              <a:t>1. Gestiones Findeter - seguimiento (Supervisión).</a:t>
            </a:r>
          </a:p>
          <a:p>
            <a:pPr marL="171450" marR="0" lvl="0" indent="-171450" algn="just" defTabSz="457200" rtl="0" eaLnBrk="1" fontAlgn="auto" latinLnBrk="0" hangingPunct="1">
              <a:lnSpc>
                <a:spcPct val="100000"/>
              </a:lnSpc>
              <a:spcBef>
                <a:spcPts val="0"/>
              </a:spcBef>
              <a:spcAft>
                <a:spcPts val="0"/>
              </a:spcAft>
              <a:buClrTx/>
              <a:buSzTx/>
              <a:buFont typeface="Arial"/>
              <a:buChar char="•"/>
              <a:tabLst/>
              <a:defRPr/>
            </a:pPr>
            <a:r>
              <a:rPr kumimoji="0" lang="es-MX" sz="950" b="0" i="0" u="none" strike="noStrike" kern="1200" cap="none" spc="0" normalizeH="0" baseline="0" noProof="0">
                <a:ln>
                  <a:noFill/>
                </a:ln>
                <a:solidFill>
                  <a:srgbClr val="112C69"/>
                </a:solidFill>
                <a:effectLst/>
                <a:uLnTx/>
                <a:uFillTx/>
                <a:latin typeface="Arial"/>
                <a:ea typeface="+mn-ea"/>
                <a:cs typeface="Arial"/>
              </a:rPr>
              <a:t>Se realizó reunión de seguimiento del 20 de enero de 2023 con el equipo transversal para discutir los temas pendientes del proyecto. </a:t>
            </a:r>
          </a:p>
          <a:p>
            <a:pPr marL="171450" marR="0" lvl="0" indent="-171450" algn="just" defTabSz="457200" rtl="0" eaLnBrk="1" fontAlgn="auto" latinLnBrk="0" hangingPunct="1">
              <a:lnSpc>
                <a:spcPct val="100000"/>
              </a:lnSpc>
              <a:spcBef>
                <a:spcPts val="0"/>
              </a:spcBef>
              <a:spcAft>
                <a:spcPts val="0"/>
              </a:spcAft>
              <a:buClrTx/>
              <a:buSzTx/>
              <a:buFont typeface="Arial"/>
              <a:buChar char="•"/>
              <a:tabLst/>
              <a:defRPr/>
            </a:pPr>
            <a:endParaRPr kumimoji="0" lang="es-MX" sz="950" b="0" i="0" u="none" strike="noStrike" kern="1200" cap="none" spc="0" normalizeH="0" baseline="0" noProof="0">
              <a:ln>
                <a:noFill/>
              </a:ln>
              <a:solidFill>
                <a:srgbClr val="112C69"/>
              </a:solidFill>
              <a:effectLs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2. Seguimiento Productos Patrimoniales: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Aprobada</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a:ln>
                <a:noFill/>
              </a:ln>
              <a:solidFill>
                <a:srgbClr val="112C69"/>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3. Seguimiento Licencia de Construcción: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Expedida resolución No. 76001-1-22-2530 -VU-22-8542 - SNR -22-1131</a:t>
            </a: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1" i="0" u="none" strike="noStrike" kern="1200" cap="none" spc="0" normalizeH="0" baseline="0" noProof="0">
              <a:ln>
                <a:noFill/>
              </a:ln>
              <a:solidFill>
                <a:srgbClr val="112C69"/>
              </a:solidFill>
              <a:effectLst/>
              <a:uLnTx/>
              <a:uFillTx/>
              <a:latin typeface="Arial"/>
              <a:ea typeface="+mn-ea"/>
              <a:cs typeface="Arial"/>
            </a:endParaRPr>
          </a:p>
          <a:p>
            <a:pPr marL="0" lvl="1" algn="just">
              <a:defRPr/>
            </a:pPr>
            <a:r>
              <a:rPr kumimoji="0" lang="es-MX" sz="950" b="1" i="0" u="sng" strike="noStrike" kern="1200" cap="none" spc="0" normalizeH="0" baseline="0" noProof="0">
                <a:ln>
                  <a:noFill/>
                </a:ln>
                <a:solidFill>
                  <a:srgbClr val="112C69"/>
                </a:solidFill>
                <a:effectLst/>
                <a:uLnTx/>
                <a:uFillTx/>
                <a:latin typeface="Arial"/>
                <a:ea typeface="+mn-ea"/>
                <a:cs typeface="Arial"/>
              </a:rPr>
              <a:t>4. Cierre de consultoría: En atención a la obtención de licencia se verifica cierre de especialidades con la consultoría.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p>
          <a:p>
            <a:pPr marL="0" lvl="1" algn="just">
              <a:defRPr/>
            </a:pPr>
            <a:r>
              <a:rPr kumimoji="0" lang="es-MX" sz="950" b="0" i="0" u="none" strike="noStrike" kern="1200" cap="none" spc="0" normalizeH="0" baseline="0" noProof="0">
                <a:ln>
                  <a:noFill/>
                </a:ln>
                <a:solidFill>
                  <a:srgbClr val="0000FF"/>
                </a:solidFill>
                <a:effectLst/>
                <a:highlight>
                  <a:srgbClr val="00FF00"/>
                </a:highlight>
                <a:uLnTx/>
                <a:uFillTx/>
                <a:latin typeface="Arial"/>
                <a:ea typeface="+mn-ea"/>
                <a:cs typeface="Arial"/>
              </a:rPr>
              <a:t>Se solicita al SENA fecha para realizar la socialización de cierre de consultoría (pendiente por definir) y Plan Logístico (fecha propuesta </a:t>
            </a:r>
            <a:r>
              <a:rPr lang="es-MX" sz="950">
                <a:solidFill>
                  <a:srgbClr val="0000FF"/>
                </a:solidFill>
                <a:highlight>
                  <a:srgbClr val="00FF00"/>
                </a:highlight>
                <a:latin typeface="Arial"/>
                <a:cs typeface="Arial"/>
              </a:rPr>
              <a:t>17</a:t>
            </a:r>
            <a:r>
              <a:rPr kumimoji="0" lang="es-MX" sz="950" b="0" i="0" u="none" strike="noStrike" kern="1200" cap="none" spc="0" normalizeH="0" baseline="0" noProof="0">
                <a:ln>
                  <a:noFill/>
                </a:ln>
                <a:solidFill>
                  <a:srgbClr val="0000FF"/>
                </a:solidFill>
                <a:effectLst/>
                <a:highlight>
                  <a:srgbClr val="00FF00"/>
                </a:highlight>
                <a:uLnTx/>
                <a:uFillTx/>
                <a:latin typeface="Arial"/>
                <a:ea typeface="+mn-ea"/>
                <a:cs typeface="Arial"/>
              </a:rPr>
              <a:t> de febrero, se remitirá correo electronico de citación). </a:t>
            </a:r>
            <a:endPar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endParaRPr lang="es-MX" sz="950" b="1" u="sng">
              <a:solidFill>
                <a:srgbClr val="112C69"/>
              </a:solidFill>
              <a:highlight>
                <a:srgbClr val="00FFFF"/>
              </a:highlight>
              <a:latin typeface="Arial"/>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Se remite correo electronico con acta de socialización para firma de los asistentes mediante correo electronico de fecha 26/12/2023 y reiteración 11/01/2023</a:t>
            </a: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5. Aprobación de continuidad del proyecto: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Aprobado</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6. Priorización y aprobación de una (1) alternativa de ejecución Etapa 2: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Se solicita priorización formal de la alternativa No. 2 mediante el Comité Técnico y Fiduciario.</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7. Aprobación Plan Logístico:</a:t>
            </a:r>
            <a:r>
              <a:rPr kumimoji="0" lang="es-MX" sz="950" b="1" i="0" u="none" strike="noStrike" kern="1200" cap="none" spc="0" normalizeH="0" baseline="0" noProof="0">
                <a:ln>
                  <a:noFill/>
                </a:ln>
                <a:solidFill>
                  <a:srgbClr val="112C69"/>
                </a:solidFill>
                <a:effectLst/>
                <a:uLnTx/>
                <a:uFillTx/>
                <a:latin typeface="Arial"/>
                <a:ea typeface="+mn-ea"/>
                <a:cs typeface="Arial"/>
              </a:rPr>
              <a:t>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endParaRPr kumimoji="0" lang="es-MX" sz="950" b="1" i="0" u="none" strike="noStrike" kern="1200" cap="none" spc="0" normalizeH="0" baseline="0" noProof="0">
              <a:ln>
                <a:noFill/>
              </a:ln>
              <a:solidFill>
                <a:srgbClr val="112C69"/>
              </a:solidFill>
              <a:effectLst/>
              <a:uLnTx/>
              <a:uFillTx/>
              <a:latin typeface="Arial"/>
              <a:ea typeface="+mn-ea"/>
              <a:cs typeface="Arial"/>
            </a:endParaRPr>
          </a:p>
          <a:p>
            <a:pPr marL="171450" marR="0" lvl="0" indent="-1714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Se solicita priorización formal de la alternativa No. 2 mediante el Comité Técnico y Fiduciario.</a:t>
            </a:r>
            <a:endParaRPr kumimoji="0" lang="es-MX" sz="950" b="1" i="0" u="none" strike="noStrike" kern="1200" cap="none" spc="0" normalizeH="0" baseline="0" noProof="0">
              <a:ln>
                <a:noFill/>
              </a:ln>
              <a:solidFill>
                <a:srgbClr val="112C69"/>
              </a:solidFill>
              <a:effectLst/>
              <a:uLnTx/>
              <a:uFillTx/>
              <a:latin typeface="Arial"/>
              <a:ea typeface="+mn-ea"/>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1" i="0" u="sng" strike="noStrike" kern="1200" cap="none" spc="0" normalizeH="0" baseline="0" noProof="0">
              <a:ln>
                <a:noFill/>
              </a:ln>
              <a:solidFill>
                <a:srgbClr val="112C69"/>
              </a:solidFill>
              <a:effectLst/>
              <a:uLnTx/>
              <a:uFillTx/>
              <a:latin typeface="Arial"/>
              <a:ea typeface="+mn-ea"/>
              <a:cs typeface="Arial"/>
            </a:endParaRPr>
          </a:p>
        </p:txBody>
      </p:sp>
      <p:sp>
        <p:nvSpPr>
          <p:cNvPr id="17" name="CuadroTexto 16">
            <a:extLst>
              <a:ext uri="{FF2B5EF4-FFF2-40B4-BE49-F238E27FC236}">
                <a16:creationId xmlns:a16="http://schemas.microsoft.com/office/drawing/2014/main" id="{945942D9-98FA-4FB0-A163-78F5ACDE8658}"/>
              </a:ext>
            </a:extLst>
          </p:cNvPr>
          <p:cNvSpPr txBox="1"/>
          <p:nvPr/>
        </p:nvSpPr>
        <p:spPr>
          <a:xfrm>
            <a:off x="6217548" y="974550"/>
            <a:ext cx="5890423" cy="2559675"/>
          </a:xfrm>
          <a:prstGeom prst="rect">
            <a:avLst/>
          </a:prstGeom>
          <a:noFill/>
        </p:spPr>
        <p:txBody>
          <a:bodyPr wrap="square" lIns="91440" tIns="45720" rIns="91440" bIns="45720" anchor="t">
            <a:spAutoFit/>
          </a:bodyPr>
          <a:lstStyle/>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8. Proyección de Cronograma de ejecución etapa 1 y 2: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Actualizada a las condiciones actuales del proyecto.</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9. Notificación de expedición de licencia de construcción a los involucrados con el fin de gestionar los recursos y aplicación del Plan Logístico por el SENA regional Valle y Dirección General: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Ejecutado Mediante correo electronico de fecha 02/01/2023</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10. Inicio de estructuración proceso Etapa 2: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Estudio previo inicial obra e interventoría</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Presupuestos inicial obra e interventoría</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11. Temas varios: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De no generarse observaciones sobre los anteriores numerales se realizará solicitud de Comité Técnico y Fiduciario con: Solicitud aprobación de continuidad del proyecto, solicitud de priorización de una (1) alternativa de ejecución de etapa 2 y aprobación de Plan logístico.</a:t>
            </a:r>
            <a:r>
              <a:rPr kumimoji="0" lang="es-MX" sz="950" b="0" i="0" u="none" strike="noStrike" kern="1200" cap="none" spc="0" normalizeH="0" baseline="0" noProof="0">
                <a:ln>
                  <a:noFill/>
                </a:ln>
                <a:solidFill>
                  <a:srgbClr val="0000FF"/>
                </a:solidFill>
                <a:effectLst/>
                <a:highlight>
                  <a:srgbClr val="00FF00"/>
                </a:highlight>
                <a:uLnTx/>
                <a:uFillTx/>
                <a:latin typeface="Arial"/>
                <a:ea typeface="+mn-ea"/>
                <a:cs typeface="Arial"/>
              </a:rPr>
              <a:t>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p:txBody>
      </p:sp>
    </p:spTree>
    <p:extLst>
      <p:ext uri="{BB962C8B-B14F-4D97-AF65-F5344CB8AC3E}">
        <p14:creationId xmlns:p14="http://schemas.microsoft.com/office/powerpoint/2010/main" val="4280517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75B679B5-6B14-4E41-93F5-2ED4C8499D91}"/>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3" name="object 2">
            <a:extLst>
              <a:ext uri="{FF2B5EF4-FFF2-40B4-BE49-F238E27FC236}">
                <a16:creationId xmlns:a16="http://schemas.microsoft.com/office/drawing/2014/main" id="{CB583D5C-298B-4B1A-93E1-EBFFC8CE5B77}"/>
              </a:ext>
            </a:extLst>
          </p:cNvPr>
          <p:cNvSpPr txBox="1">
            <a:spLocks/>
          </p:cNvSpPr>
          <p:nvPr/>
        </p:nvSpPr>
        <p:spPr>
          <a:xfrm>
            <a:off x="491887" y="43106"/>
            <a:ext cx="10071480"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Cali – Complejo Salomia, Bloques 1,9,2 y 10 </a:t>
            </a:r>
            <a:r>
              <a:rPr kumimoji="0" lang="es-MX" sz="2400" b="0" i="0" u="none" strike="noStrike" kern="0" cap="none" spc="-5" normalizeH="0" baseline="0" noProof="0">
                <a:ln>
                  <a:noFill/>
                </a:ln>
                <a:solidFill>
                  <a:prstClr val="white"/>
                </a:solidFill>
                <a:effectLst/>
                <a:uLnTx/>
                <a:uFillTx/>
                <a:latin typeface="Arial"/>
                <a:ea typeface="+mj-ea"/>
                <a:cs typeface="Arial"/>
              </a:rPr>
              <a:t>- Etapa 1 </a:t>
            </a:r>
            <a:endParaRPr kumimoji="0" lang="es-MX" sz="2400" b="0" i="0" u="none" strike="noStrike" kern="0" cap="none" spc="0" normalizeH="0" baseline="0" noProof="0">
              <a:ln>
                <a:noFill/>
              </a:ln>
              <a:solidFill>
                <a:prstClr val="white"/>
              </a:solidFill>
              <a:effectLst/>
              <a:uLnTx/>
              <a:uFillTx/>
              <a:latin typeface="Arial"/>
              <a:ea typeface="+mj-ea"/>
              <a:cs typeface="Arial"/>
            </a:endParaRPr>
          </a:p>
        </p:txBody>
      </p:sp>
      <p:sp>
        <p:nvSpPr>
          <p:cNvPr id="6" name="CuadroTexto 5">
            <a:extLst>
              <a:ext uri="{FF2B5EF4-FFF2-40B4-BE49-F238E27FC236}">
                <a16:creationId xmlns:a16="http://schemas.microsoft.com/office/drawing/2014/main" id="{5BB4D765-4C58-4ED3-A2AC-B47BE3D5EFA6}"/>
              </a:ext>
            </a:extLst>
          </p:cNvPr>
          <p:cNvSpPr txBox="1"/>
          <p:nvPr/>
        </p:nvSpPr>
        <p:spPr>
          <a:xfrm>
            <a:off x="670030" y="1013093"/>
            <a:ext cx="10990347" cy="3323987"/>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6</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Proyección y priorización de alternativas de ejecución Etapa 2: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ajusta a las recomendaciones de los Comités de seguimiento de fecha 9, 16, 23, 30 de noviembre de 2022, 7, 14, 21 y 28 de diciembre de 2022.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Se realiza proyección con el fin de evaluar el alcance presupuestal y priorización por parte del SENA Dirección Nacional en cumplimiento al contrato interadministrativo, en atención a las Obligaciones SENA numeral </a:t>
            </a:r>
            <a:r>
              <a:rPr kumimoji="0" lang="es-MX" sz="1400" b="0" i="1"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“15) Impartir las orientaciones técnicas requeridas para la correcta ejecución de los proyectos priorizados”.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112C69"/>
                </a:solidFill>
                <a:effectLst/>
                <a:highlight>
                  <a:srgbClr val="00FF00"/>
                </a:highlight>
                <a:uLnTx/>
                <a:uFillTx/>
                <a:latin typeface="Calibri" panose="020F0502020204030204"/>
                <a:ea typeface="+mn-lt"/>
                <a:cs typeface="Calibri" panose="020F0502020204030204"/>
              </a:rPr>
              <a:t>Alternativa 2: </a:t>
            </a:r>
            <a:r>
              <a:rPr kumimoji="0" lang="es-MX" sz="1400" b="1" i="0" u="none" strike="noStrike" kern="1200" cap="none" spc="0" normalizeH="0" baseline="0" noProof="0">
                <a:ln>
                  <a:noFill/>
                </a:ln>
                <a:solidFill>
                  <a:srgbClr val="112C69"/>
                </a:solidFill>
                <a:effectLst/>
                <a:highlight>
                  <a:srgbClr val="00FF00"/>
                </a:highlight>
                <a:uLnTx/>
                <a:uFillTx/>
                <a:latin typeface="Calibri" panose="020F0502020204030204"/>
                <a:ea typeface="+mn-lt"/>
                <a:cs typeface="Calibri" panose="020F0502020204030204"/>
              </a:rPr>
              <a:t>Ejecución de 3 Bloques (1, 9 (CEAI) y bloques 10 (Despacho Regional):</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La cual, y como resultado de la consultoría durante el proceso de la Etapa I, se estimó en valor </a:t>
            </a:r>
            <a:r>
              <a:rPr lang="es-MX" sz="1400" b="1">
                <a:solidFill>
                  <a:srgbClr val="112C69"/>
                </a:solidFill>
                <a:latin typeface="Calibri" panose="020F0502020204030204"/>
                <a:ea typeface="+mn-lt"/>
                <a:cs typeface="Calibri" panose="020F0502020204030204"/>
              </a:rPr>
              <a:t>de $11.567.995.600,</a:t>
            </a:r>
            <a:r>
              <a:rPr lang="es-MX" sz="1400">
                <a:solidFill>
                  <a:srgbClr val="112C69"/>
                </a:solidFill>
                <a:latin typeface="Calibri" panose="020F0502020204030204"/>
                <a:ea typeface="+mn-lt"/>
                <a:cs typeface="Calibri" panose="020F0502020204030204"/>
              </a:rPr>
              <a:t> in</a:t>
            </a:r>
            <a:r>
              <a:rPr kumimoji="0" lang="es-MX" sz="1400" i="0" u="none" strike="noStrike" kern="1200" cap="none" spc="0" normalizeH="0" baseline="0" noProof="0" err="1">
                <a:ln>
                  <a:noFill/>
                </a:ln>
                <a:solidFill>
                  <a:srgbClr val="112C69"/>
                </a:solidFill>
                <a:effectLst/>
                <a:uLnTx/>
                <a:uFillTx/>
                <a:latin typeface="Calibri" panose="020F0502020204030204"/>
                <a:ea typeface="+mn-lt"/>
                <a:cs typeface="Calibri" panose="020F0502020204030204"/>
              </a:rPr>
              <a:t>cluyendo</a:t>
            </a:r>
            <a:r>
              <a:rPr kumimoji="0" lang="es-MX" sz="140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 </a:t>
            </a: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los costos tanto de obra como de interventoria, y plazo de intervención de diecisiete (17) meses para el desarrollo de la Etapa 2.</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s-MX" sz="1400">
              <a:solidFill>
                <a:srgbClr val="112C69"/>
              </a:solidFill>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El Bloque 2 (Servicio Médico Asistencial) será a ejecutar por el SENA en futura intervención.</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endParaRPr>
          </a:p>
          <a:p>
            <a:pPr marL="742950" marR="0" lvl="1" indent="-285750" algn="just"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kumimoji="0" lang="es-MX" sz="1400" b="0" i="0" u="none" strike="noStrike" kern="1200" cap="none" spc="0" normalizeH="0" baseline="0" noProof="0">
              <a:ln>
                <a:noFill/>
              </a:ln>
              <a:solidFill>
                <a:srgbClr val="005CA9">
                  <a:lumMod val="60000"/>
                  <a:lumOff val="40000"/>
                </a:srgbClr>
              </a:solidFill>
              <a:effectLst/>
              <a:uLnTx/>
              <a:uFillTx/>
              <a:latin typeface="Calibri" panose="020F0502020204030204"/>
              <a:ea typeface="+mn-lt"/>
              <a:cs typeface="Calibri" panose="020F0502020204030204"/>
            </a:endParaRPr>
          </a:p>
        </p:txBody>
      </p:sp>
      <p:pic>
        <p:nvPicPr>
          <p:cNvPr id="4" name="Imagen 3">
            <a:extLst>
              <a:ext uri="{FF2B5EF4-FFF2-40B4-BE49-F238E27FC236}">
                <a16:creationId xmlns:a16="http://schemas.microsoft.com/office/drawing/2014/main" id="{B7179973-8BD7-4D63-A12E-25192A771CE3}"/>
              </a:ext>
            </a:extLst>
          </p:cNvPr>
          <p:cNvPicPr>
            <a:picLocks noChangeAspect="1"/>
          </p:cNvPicPr>
          <p:nvPr/>
        </p:nvPicPr>
        <p:blipFill>
          <a:blip r:embed="rId2"/>
          <a:stretch>
            <a:fillRect/>
          </a:stretch>
        </p:blipFill>
        <p:spPr>
          <a:xfrm>
            <a:off x="1286781" y="4028594"/>
            <a:ext cx="9618438" cy="2194786"/>
          </a:xfrm>
          <a:prstGeom prst="rect">
            <a:avLst/>
          </a:prstGeom>
        </p:spPr>
      </p:pic>
    </p:spTree>
    <p:extLst>
      <p:ext uri="{BB962C8B-B14F-4D97-AF65-F5344CB8AC3E}">
        <p14:creationId xmlns:p14="http://schemas.microsoft.com/office/powerpoint/2010/main" val="13427954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E5E4E7CF-E0D5-4279-9CBB-DB91C9681FBA}"/>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err="1">
                <a:ln>
                  <a:noFill/>
                </a:ln>
                <a:solidFill>
                  <a:srgbClr val="4471C4"/>
                </a:solidFill>
                <a:effectLst/>
                <a:uLnTx/>
                <a:uFillTx/>
                <a:latin typeface="Arial"/>
                <a:ea typeface="+mn-ea"/>
                <a:cs typeface="Arial"/>
              </a:rPr>
              <a:t>Ajuste</a:t>
            </a:r>
            <a:r>
              <a:rPr kumimoji="0" sz="2000" b="0" i="0" u="none" strike="noStrike" kern="1200" cap="none" spc="0" normalizeH="0" baseline="0" noProof="0">
                <a:ln>
                  <a:noFill/>
                </a:ln>
                <a:solidFill>
                  <a:srgbClr val="4471C4"/>
                </a:solidFill>
                <a:effectLst/>
                <a:uLnTx/>
                <a:uFillTx/>
                <a:latin typeface="Arial"/>
                <a:ea typeface="+mn-ea"/>
                <a:cs typeface="Arial"/>
              </a:rPr>
              <a:t>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3" name="object 2">
            <a:extLst>
              <a:ext uri="{FF2B5EF4-FFF2-40B4-BE49-F238E27FC236}">
                <a16:creationId xmlns:a16="http://schemas.microsoft.com/office/drawing/2014/main" id="{6DD3BFAE-F67D-40A4-B7E9-D94FA2F683F5}"/>
              </a:ext>
            </a:extLst>
          </p:cNvPr>
          <p:cNvSpPr txBox="1">
            <a:spLocks/>
          </p:cNvSpPr>
          <p:nvPr/>
        </p:nvSpPr>
        <p:spPr>
          <a:xfrm>
            <a:off x="491887"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Girón, Bloque 8 -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graphicFrame>
        <p:nvGraphicFramePr>
          <p:cNvPr id="4" name="Tabla 3">
            <a:extLst>
              <a:ext uri="{FF2B5EF4-FFF2-40B4-BE49-F238E27FC236}">
                <a16:creationId xmlns:a16="http://schemas.microsoft.com/office/drawing/2014/main" id="{F234D9DA-9003-43ED-80D0-7DCC9CC6567C}"/>
              </a:ext>
            </a:extLst>
          </p:cNvPr>
          <p:cNvGraphicFramePr>
            <a:graphicFrameLocks noGrp="1"/>
          </p:cNvGraphicFramePr>
          <p:nvPr>
            <p:extLst>
              <p:ext uri="{D42A27DB-BD31-4B8C-83A1-F6EECF244321}">
                <p14:modId xmlns:p14="http://schemas.microsoft.com/office/powerpoint/2010/main" val="3678084121"/>
              </p:ext>
            </p:extLst>
          </p:nvPr>
        </p:nvGraphicFramePr>
        <p:xfrm>
          <a:off x="267943" y="873082"/>
          <a:ext cx="5862693" cy="1911274"/>
        </p:xfrm>
        <a:graphic>
          <a:graphicData uri="http://schemas.openxmlformats.org/drawingml/2006/table">
            <a:tbl>
              <a:tblPr/>
              <a:tblGrid>
                <a:gridCol w="1322877">
                  <a:extLst>
                    <a:ext uri="{9D8B030D-6E8A-4147-A177-3AD203B41FA5}">
                      <a16:colId xmlns:a16="http://schemas.microsoft.com/office/drawing/2014/main" val="20000"/>
                    </a:ext>
                  </a:extLst>
                </a:gridCol>
                <a:gridCol w="871825">
                  <a:extLst>
                    <a:ext uri="{9D8B030D-6E8A-4147-A177-3AD203B41FA5}">
                      <a16:colId xmlns:a16="http://schemas.microsoft.com/office/drawing/2014/main" val="20001"/>
                    </a:ext>
                  </a:extLst>
                </a:gridCol>
                <a:gridCol w="1309255">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639457">
                  <a:extLst>
                    <a:ext uri="{9D8B030D-6E8A-4147-A177-3AD203B41FA5}">
                      <a16:colId xmlns:a16="http://schemas.microsoft.com/office/drawing/2014/main" val="20003"/>
                    </a:ext>
                  </a:extLst>
                </a:gridCol>
                <a:gridCol w="782459">
                  <a:extLst>
                    <a:ext uri="{9D8B030D-6E8A-4147-A177-3AD203B41FA5}">
                      <a16:colId xmlns:a16="http://schemas.microsoft.com/office/drawing/2014/main" val="3158225201"/>
                    </a:ext>
                  </a:extLst>
                </a:gridCol>
              </a:tblGrid>
              <a:tr h="383585">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ES"/>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a:t>
                      </a:r>
                    </a:p>
                    <a:p>
                      <a:pPr algn="ctr" fontAlgn="ctr"/>
                      <a:r>
                        <a:rPr lang="es-ES" sz="1050" b="1" i="0" u="none" strike="noStrike">
                          <a:solidFill>
                            <a:srgbClr val="FFFFFF"/>
                          </a:solidFill>
                          <a:effectLst/>
                          <a:latin typeface="Calibri"/>
                        </a:rPr>
                        <a:t>Corte  05/02/2023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23943">
                <a:tc rowSpan="2">
                  <a:txBody>
                    <a:bodyPr/>
                    <a:lstStyle/>
                    <a:p>
                      <a:pPr algn="ctr" fontAlgn="ctr"/>
                      <a:r>
                        <a:rPr lang="es-CO" sz="1100" b="0" i="0" u="none" strike="noStrike">
                          <a:solidFill>
                            <a:schemeClr val="tx1"/>
                          </a:solidFill>
                          <a:effectLst/>
                          <a:latin typeface="Calibri"/>
                          <a:ea typeface="+mn-ea"/>
                          <a:cs typeface="+mn-cs"/>
                        </a:rPr>
                        <a:t>$ 251.148.980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ea typeface="+mn-ea"/>
                          <a:cs typeface="+mn-cs"/>
                        </a:rPr>
                        <a:t>09/08/2021</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09/03/2022</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MX" sz="1100" b="0" i="0" u="none" strike="noStrike">
                          <a:solidFill>
                            <a:srgbClr val="C00000"/>
                          </a:solidFill>
                          <a:effectLst/>
                          <a:latin typeface="Calibri"/>
                          <a:ea typeface="+mn-ea"/>
                          <a:cs typeface="+mn-cs"/>
                        </a:rPr>
                        <a:t>-5,59%</a:t>
                      </a:r>
                      <a:endParaRPr lang="es-CO" sz="1100" b="0" i="0" u="none" strike="noStrike">
                        <a:solidFill>
                          <a:srgbClr val="C00000"/>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22394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ea typeface="+mn-ea"/>
                          <a:cs typeface="+mn-cs"/>
                        </a:rPr>
                        <a:t>94,41%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46562">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83585">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649656">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100" b="0" i="0" u="none" strike="noStrike">
                          <a:solidFill>
                            <a:schemeClr val="tx1"/>
                          </a:solidFill>
                          <a:effectLst/>
                          <a:latin typeface="Calibri"/>
                        </a:rPr>
                        <a:t>Centro Integral De Mantenimiento Integral Bloque 8 Ubicado En Girón - Santander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5" name="Rectángulo 19">
            <a:extLst>
              <a:ext uri="{FF2B5EF4-FFF2-40B4-BE49-F238E27FC236}">
                <a16:creationId xmlns:a16="http://schemas.microsoft.com/office/drawing/2014/main" id="{0B2A16DD-EA7D-4DBE-B843-73C66F05103D}"/>
              </a:ext>
            </a:extLst>
          </p:cNvPr>
          <p:cNvSpPr/>
          <p:nvPr/>
        </p:nvSpPr>
        <p:spPr>
          <a:xfrm>
            <a:off x="211448" y="2910934"/>
            <a:ext cx="5919188" cy="388221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ángulo 5">
            <a:extLst>
              <a:ext uri="{FF2B5EF4-FFF2-40B4-BE49-F238E27FC236}">
                <a16:creationId xmlns:a16="http://schemas.microsoft.com/office/drawing/2014/main" id="{2F609DC1-2F60-4F63-8477-54B2E74CC439}"/>
              </a:ext>
            </a:extLst>
          </p:cNvPr>
          <p:cNvSpPr/>
          <p:nvPr/>
        </p:nvSpPr>
        <p:spPr>
          <a:xfrm>
            <a:off x="6193678" y="873082"/>
            <a:ext cx="5919188" cy="592006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19CA782-9833-4389-AC54-E0F19AE15782}"/>
              </a:ext>
            </a:extLst>
          </p:cNvPr>
          <p:cNvSpPr txBox="1"/>
          <p:nvPr/>
        </p:nvSpPr>
        <p:spPr>
          <a:xfrm>
            <a:off x="267943" y="2924269"/>
            <a:ext cx="5752156" cy="3732432"/>
          </a:xfrm>
          <a:prstGeom prst="rect">
            <a:avLst/>
          </a:prstGeom>
        </p:spPr>
        <p:txBody>
          <a:bodyPr vert="horz" wrap="square" lIns="0" tIns="13335" rIns="0" bIns="0" rtlCol="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1000" b="1" i="0" u="sng" strike="noStrike" kern="1200" cap="none" spc="0" normalizeH="0" baseline="0" noProof="0">
                <a:ln>
                  <a:noFill/>
                </a:ln>
                <a:solidFill>
                  <a:srgbClr val="112C69"/>
                </a:solidFill>
                <a:effectLst/>
                <a:uLnTx/>
                <a:uFillTx/>
                <a:latin typeface="Arial"/>
                <a:ea typeface="+mn-ea"/>
                <a:cs typeface="Arial"/>
              </a:rPr>
              <a:t>Gestiones Findeter - seguimiento (Supervisión).</a:t>
            </a:r>
          </a:p>
          <a:p>
            <a:pPr marL="12700" marR="0" lvl="0" indent="0" algn="just" defTabSz="914400" rtl="0" eaLnBrk="1" fontAlgn="auto" latinLnBrk="0" hangingPunct="1">
              <a:lnSpc>
                <a:spcPct val="100000"/>
              </a:lnSpc>
              <a:spcBef>
                <a:spcPts val="105"/>
              </a:spcBef>
              <a:spcAft>
                <a:spcPts val="0"/>
              </a:spcAft>
              <a:buClrTx/>
              <a:buSzTx/>
              <a:buFontTx/>
              <a:buNone/>
              <a:tabLst/>
              <a:defRPr/>
            </a:pPr>
            <a:endParaRPr kumimoji="0" lang="es-MX" sz="1000" b="0" i="0" u="none" strike="noStrike" kern="1200" cap="none" spc="0" normalizeH="0" baseline="0" noProof="0">
              <a:ln>
                <a:noFill/>
              </a:ln>
              <a:solidFill>
                <a:srgbClr val="112C69"/>
              </a:solidFill>
              <a:effectLs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a:ln>
                  <a:noFill/>
                </a:ln>
                <a:solidFill>
                  <a:srgbClr val="0000FF"/>
                </a:solidFill>
                <a:effectLst/>
                <a:uLnTx/>
                <a:uFillTx/>
                <a:latin typeface="Arial"/>
                <a:ea typeface="+mn-ea"/>
                <a:cs typeface="Arial"/>
              </a:rPr>
              <a:t>Exposición de la consultoría y plan logístico mediante la metodología BIM e ingenierias transversales se realiza notificación mediante comunicado No. 22022520010398 de fecha 12/12/2022. </a:t>
            </a: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Ejecutado</a:t>
            </a: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Se remite correo electronico con acta de socialización para firma de los asistentes mediante correo electronico de fecha 10/01/2023</a:t>
            </a: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a:ln>
                  <a:noFill/>
                </a:ln>
                <a:solidFill>
                  <a:srgbClr val="0000FF"/>
                </a:solidFill>
                <a:effectLst/>
                <a:uLnTx/>
                <a:uFillTx/>
                <a:latin typeface="Arial"/>
                <a:ea typeface="+mn-ea"/>
                <a:cs typeface="Arial"/>
              </a:rPr>
              <a:t>Toma de decisión de continuación del proyecto para la ejecución de etapa 2 y/o Toma de decisión de desistimiento del proyecto y se pasan los recursos a otro proyecto por parte del SENA regional y Dirección general. </a:t>
            </a:r>
            <a:r>
              <a:rPr kumimoji="0" lang="es-MX" sz="10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p>
          <a:p>
            <a:pPr marL="12700" marR="0" lvl="0" algn="just" defTabSz="457200" rtl="0" eaLnBrk="1" fontAlgn="auto" latinLnBrk="0" hangingPunct="1">
              <a:lnSpc>
                <a:spcPct val="100000"/>
              </a:lnSpc>
              <a:spcBef>
                <a:spcPts val="105"/>
              </a:spcBef>
              <a:spcAft>
                <a:spcPts val="0"/>
              </a:spcAft>
              <a:buClrTx/>
              <a:buSzTx/>
              <a:tabLst/>
              <a:defRPr/>
            </a:pPr>
            <a:endParaRPr lang="es-MX" sz="1000" b="1" u="sng">
              <a:solidFill>
                <a:srgbClr val="0000FF"/>
              </a:solidFill>
              <a:highlight>
                <a:srgbClr val="00FFFF"/>
              </a:highlight>
              <a:latin typeface="Arial"/>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Se remite comunicado al SENA a la espera de toma de decisión mediante Rad. 22023520000256 de fecha 13/01/2023</a:t>
            </a:r>
          </a:p>
          <a:p>
            <a:pPr marL="641350" lvl="1" indent="-171450" algn="just">
              <a:spcBef>
                <a:spcPts val="105"/>
              </a:spcBef>
              <a:buFont typeface="Arial" panose="020B0604020202020204" pitchFamily="34" charset="0"/>
              <a:buChar char="•"/>
              <a:defRPr/>
            </a:pPr>
            <a:r>
              <a:rPr lang="es-MX" sz="1000" b="1" u="sng">
                <a:solidFill>
                  <a:srgbClr val="0000FF"/>
                </a:solidFill>
                <a:highlight>
                  <a:srgbClr val="00FF00"/>
                </a:highlight>
                <a:latin typeface="Arial"/>
                <a:cs typeface="Arial"/>
              </a:rPr>
              <a:t>Se remitirá reiteración de comunicado al SENA, al no tener respuesta.</a:t>
            </a: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kumimoji="0" lang="es-MX" sz="1000" b="1" i="0" u="sng" strike="noStrike" kern="1200" cap="none" spc="0" normalizeH="0" baseline="0" noProof="0">
              <a:ln>
                <a:noFill/>
              </a:ln>
              <a:solidFill>
                <a:srgbClr val="0000FF"/>
              </a:solidFill>
              <a:effectLs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 typeface="+mj-lt"/>
              <a:buAutoNum type="arabicPeriod" startAt="3"/>
              <a:tabLst/>
              <a:defRPr/>
            </a:pPr>
            <a:r>
              <a:rPr kumimoji="0" lang="es-MX" sz="1000" b="1" i="0" u="sng" strike="noStrike" kern="1200" cap="none" spc="0" normalizeH="0" baseline="0" noProof="0">
                <a:ln>
                  <a:noFill/>
                </a:ln>
                <a:solidFill>
                  <a:srgbClr val="0000FF"/>
                </a:solidFill>
                <a:effectLst/>
                <a:uLnTx/>
                <a:uFillTx/>
                <a:latin typeface="Arial"/>
                <a:ea typeface="+mn-ea"/>
                <a:cs typeface="Arial"/>
              </a:rPr>
              <a:t>Cierre de consultoría. </a:t>
            </a:r>
            <a:r>
              <a:rPr kumimoji="0" lang="es-MX" sz="10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p>
          <a:p>
            <a:pPr marL="241300" marR="0" lvl="0" indent="-228600" algn="just" defTabSz="457200" rtl="0" eaLnBrk="1" fontAlgn="auto" latinLnBrk="0" hangingPunct="1">
              <a:lnSpc>
                <a:spcPct val="100000"/>
              </a:lnSpc>
              <a:spcBef>
                <a:spcPts val="105"/>
              </a:spcBef>
              <a:spcAft>
                <a:spcPts val="0"/>
              </a:spcAft>
              <a:buClrTx/>
              <a:buSzTx/>
              <a:buFont typeface="+mj-lt"/>
              <a:buAutoNum type="arabicPeriod" startAt="3"/>
              <a:tabLst/>
              <a:defRPr/>
            </a:pPr>
            <a:endParaRPr lang="es-MX" sz="1000" b="1" u="sng">
              <a:solidFill>
                <a:srgbClr val="0000FF"/>
              </a:solidFill>
              <a:highlight>
                <a:srgbClr val="00FFFF"/>
              </a:highlight>
              <a:latin typeface="Arial"/>
              <a:cs typeface="Arial"/>
            </a:endParaRPr>
          </a:p>
          <a:p>
            <a:pPr marL="698500" lvl="1" indent="-22860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Se remite comunicado al SENA remitiendo los productos de consultoría aprobados por la interventoría mediante Rad. 22023520000255 de fecha 13/01/2023</a:t>
            </a:r>
          </a:p>
          <a:p>
            <a:pPr marL="698500" lvl="1" indent="-228600" algn="just">
              <a:spcBef>
                <a:spcPts val="105"/>
              </a:spcBef>
              <a:buFont typeface="Arial" panose="020B0604020202020204" pitchFamily="34" charset="0"/>
              <a:buChar char="•"/>
              <a:defRPr/>
            </a:pPr>
            <a:r>
              <a:rPr lang="es-MX" sz="1000" b="1" u="sng">
                <a:solidFill>
                  <a:srgbClr val="0000FF"/>
                </a:solidFill>
                <a:highlight>
                  <a:srgbClr val="00FF00"/>
                </a:highlight>
                <a:latin typeface="Arial"/>
                <a:cs typeface="Arial"/>
              </a:rPr>
              <a:t>Se remitirá reiteración de comunicado al SENA, al no tener respuesta y se remitirá acta de entrega y recibo para la firma del SENA. </a:t>
            </a: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p:txBody>
      </p:sp>
      <p:sp>
        <p:nvSpPr>
          <p:cNvPr id="8" name="CuadroTexto 7">
            <a:extLst>
              <a:ext uri="{FF2B5EF4-FFF2-40B4-BE49-F238E27FC236}">
                <a16:creationId xmlns:a16="http://schemas.microsoft.com/office/drawing/2014/main" id="{01C91F9E-8443-4A7F-8276-4CA4E21C0A25}"/>
              </a:ext>
            </a:extLst>
          </p:cNvPr>
          <p:cNvSpPr txBox="1"/>
          <p:nvPr/>
        </p:nvSpPr>
        <p:spPr>
          <a:xfrm>
            <a:off x="6217548" y="1093398"/>
            <a:ext cx="5890423" cy="1485022"/>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1. Priorización de continuidad  o desistimiento del proyecto: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2</a:t>
            </a:r>
            <a:r>
              <a:rPr kumimoji="0" lang="es-MX" sz="950" b="1" i="0" u="sng" strike="noStrike" kern="1200" cap="none" spc="0" normalizeH="0" baseline="0" noProof="0">
                <a:ln>
                  <a:noFill/>
                </a:ln>
                <a:solidFill>
                  <a:srgbClr val="112C69"/>
                </a:solidFill>
                <a:effectLst/>
                <a:uLnTx/>
                <a:uFillTx/>
                <a:latin typeface="Arial"/>
                <a:ea typeface="+mn-ea"/>
                <a:cs typeface="Arial"/>
              </a:rPr>
              <a:t>. </a:t>
            </a:r>
            <a:r>
              <a:rPr lang="es-MX" sz="950" b="1" u="sng">
                <a:solidFill>
                  <a:srgbClr val="112C69"/>
                </a:solidFill>
                <a:latin typeface="Arial"/>
                <a:cs typeface="Arial"/>
              </a:rPr>
              <a:t>C</a:t>
            </a:r>
            <a:r>
              <a:rPr kumimoji="0" lang="es-MX" sz="950" b="1" i="0" u="sng" strike="noStrike" kern="1200" cap="none" spc="0" normalizeH="0" baseline="0" noProof="0" err="1">
                <a:ln>
                  <a:noFill/>
                </a:ln>
                <a:solidFill>
                  <a:srgbClr val="112C69"/>
                </a:solidFill>
                <a:effectLst/>
                <a:uLnTx/>
                <a:uFillTx/>
                <a:latin typeface="Arial"/>
                <a:ea typeface="+mn-ea"/>
                <a:cs typeface="Arial"/>
              </a:rPr>
              <a:t>ierre</a:t>
            </a:r>
            <a:r>
              <a:rPr kumimoji="0" lang="es-MX" sz="950" b="1" i="0" u="sng" strike="noStrike" kern="1200" cap="none" spc="0" normalizeH="0" baseline="0" noProof="0">
                <a:ln>
                  <a:noFill/>
                </a:ln>
                <a:solidFill>
                  <a:srgbClr val="112C69"/>
                </a:solidFill>
                <a:effectLst/>
                <a:uLnTx/>
                <a:uFillTx/>
                <a:latin typeface="Arial"/>
                <a:ea typeface="+mn-ea"/>
                <a:cs typeface="Arial"/>
              </a:rPr>
              <a:t> y traslado de producto de estudios y diseños al SENA.</a:t>
            </a:r>
            <a:r>
              <a:rPr kumimoji="0" lang="es-MX" sz="950" b="0" i="0" u="none" strike="noStrike" kern="1200" cap="none" spc="0" normalizeH="0" baseline="0" noProof="0">
                <a:ln>
                  <a:noFill/>
                </a:ln>
                <a:solidFill>
                  <a:srgbClr val="0000FF"/>
                </a:solidFill>
                <a:effectLst/>
                <a:uLnTx/>
                <a:uFillTx/>
                <a:latin typeface="Arial"/>
                <a:ea typeface="+mn-ea"/>
                <a:cs typeface="Arial"/>
              </a:rPr>
              <a:t>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0" i="0" u="none" strike="noStrike" kern="1200" cap="none" spc="0" normalizeH="0" baseline="0" noProof="0">
              <a:ln>
                <a:noFill/>
              </a:ln>
              <a:solidFill>
                <a:srgbClr val="0000FF"/>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En atención a la respuesta de los anteriores numerales, se notifica a la Dirección General del cierre y traslado de la consultoría.</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3</a:t>
            </a:r>
            <a:r>
              <a:rPr kumimoji="0" lang="es-MX" sz="950" b="1" i="0" u="sng" strike="noStrike" kern="1200" cap="none" spc="0" normalizeH="0" baseline="0" noProof="0">
                <a:ln>
                  <a:noFill/>
                </a:ln>
                <a:solidFill>
                  <a:srgbClr val="112C69"/>
                </a:solidFill>
                <a:effectLst/>
                <a:uLnTx/>
                <a:uFillTx/>
                <a:latin typeface="Arial"/>
                <a:ea typeface="+mn-ea"/>
                <a:cs typeface="Arial"/>
              </a:rPr>
              <a:t>. Temas varios: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Posible solicitud de Comité Técnico y Fiduciario.</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p:txBody>
      </p:sp>
    </p:spTree>
    <p:extLst>
      <p:ext uri="{BB962C8B-B14F-4D97-AF65-F5344CB8AC3E}">
        <p14:creationId xmlns:p14="http://schemas.microsoft.com/office/powerpoint/2010/main" val="2305571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7AA584D9-833C-4185-BE0D-B4DC68F82EB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6837" y="1730327"/>
            <a:ext cx="6457070" cy="3630329"/>
          </a:xfrm>
          <a:prstGeom prst="rect">
            <a:avLst/>
          </a:prstGeom>
        </p:spPr>
      </p:pic>
      <p:pic>
        <p:nvPicPr>
          <p:cNvPr id="6" name="Imagen 5">
            <a:extLst>
              <a:ext uri="{FF2B5EF4-FFF2-40B4-BE49-F238E27FC236}">
                <a16:creationId xmlns:a16="http://schemas.microsoft.com/office/drawing/2014/main" id="{F4E1181B-1471-43ED-90DD-21CBF10500B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447935" y="870155"/>
            <a:ext cx="3585538" cy="5987845"/>
          </a:xfrm>
          <a:prstGeom prst="rect">
            <a:avLst/>
          </a:prstGeom>
        </p:spPr>
      </p:pic>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523220"/>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1</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a:t>
            </a:r>
            <a:r>
              <a:rPr kumimoji="0" lang="es-MX" sz="1400" b="1" i="0" u="sng" strike="noStrike" kern="1200" cap="none" spc="0" normalizeH="0" baseline="0" noProof="0">
                <a:ln>
                  <a:noFill/>
                </a:ln>
                <a:solidFill>
                  <a:srgbClr val="112C69"/>
                </a:solidFill>
                <a:effectLst/>
                <a:highlight>
                  <a:srgbClr val="00FF00"/>
                </a:highlight>
                <a:uLnTx/>
                <a:uFillTx/>
                <a:latin typeface="Calibri" panose="020F0502020204030204"/>
                <a:ea typeface="+mn-lt"/>
                <a:cs typeface="Calibri" panose="020F0502020204030204"/>
              </a:rPr>
              <a:t>Exposición de la consultoría y plan logístico mediante la metodología BIM e ingenierias transversales</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correo electronico de fecha 10/01/2023, se remitirá oficialmente por comunicado al SENA</a:t>
            </a:r>
          </a:p>
        </p:txBody>
      </p:sp>
    </p:spTree>
    <p:extLst>
      <p:ext uri="{BB962C8B-B14F-4D97-AF65-F5344CB8AC3E}">
        <p14:creationId xmlns:p14="http://schemas.microsoft.com/office/powerpoint/2010/main" val="29095750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738664"/>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2. Toma de decisión de continuación del proyecto para la ejecución de etapa 2 y/o Toma de decisión de desistimiento del proyecto: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remite comunicado al SENA a la </a:t>
            </a:r>
            <a:r>
              <a:rPr kumimoji="0" lang="es-MX" sz="1400" b="1" i="0" u="sng" strike="noStrike" kern="1200" cap="none" spc="0" normalizeH="0" baseline="0" noProof="0">
                <a:ln>
                  <a:noFill/>
                </a:ln>
                <a:solidFill>
                  <a:srgbClr val="0000FF"/>
                </a:solidFill>
                <a:effectLst/>
                <a:highlight>
                  <a:srgbClr val="00FF00"/>
                </a:highlight>
                <a:uLnTx/>
                <a:uFillTx/>
                <a:latin typeface="Calibri" panose="020F0502020204030204"/>
                <a:ea typeface="+mn-lt"/>
                <a:cs typeface="Calibri" panose="020F0502020204030204"/>
              </a:rPr>
              <a:t>espera de toma de decisión</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 mediante Rad. 22023520000256 de fecha 13/01/2023. se encuentra en proyección de reiteración</a:t>
            </a:r>
          </a:p>
        </p:txBody>
      </p:sp>
      <p:grpSp>
        <p:nvGrpSpPr>
          <p:cNvPr id="13" name="Grupo 12">
            <a:extLst>
              <a:ext uri="{FF2B5EF4-FFF2-40B4-BE49-F238E27FC236}">
                <a16:creationId xmlns:a16="http://schemas.microsoft.com/office/drawing/2014/main" id="{5404DB58-144D-4476-9B10-C38C33B30766}"/>
              </a:ext>
            </a:extLst>
          </p:cNvPr>
          <p:cNvGrpSpPr/>
          <p:nvPr/>
        </p:nvGrpSpPr>
        <p:grpSpPr>
          <a:xfrm>
            <a:off x="365760" y="1336431"/>
            <a:ext cx="11676185" cy="5015499"/>
            <a:chOff x="580146" y="1029290"/>
            <a:chExt cx="14579972" cy="5210175"/>
          </a:xfrm>
        </p:grpSpPr>
        <p:pic>
          <p:nvPicPr>
            <p:cNvPr id="3" name="Imagen 2">
              <a:extLst>
                <a:ext uri="{FF2B5EF4-FFF2-40B4-BE49-F238E27FC236}">
                  <a16:creationId xmlns:a16="http://schemas.microsoft.com/office/drawing/2014/main" id="{9834C889-24E8-498B-94E9-E874D4BA01BC}"/>
                </a:ext>
              </a:extLst>
            </p:cNvPr>
            <p:cNvPicPr>
              <a:picLocks noChangeAspect="1"/>
            </p:cNvPicPr>
            <p:nvPr/>
          </p:nvPicPr>
          <p:blipFill>
            <a:blip r:embed="rId2"/>
            <a:stretch>
              <a:fillRect/>
            </a:stretch>
          </p:blipFill>
          <p:spPr>
            <a:xfrm>
              <a:off x="580146" y="1029290"/>
              <a:ext cx="3829050" cy="5210175"/>
            </a:xfrm>
            <a:prstGeom prst="rect">
              <a:avLst/>
            </a:prstGeom>
          </p:spPr>
        </p:pic>
        <p:pic>
          <p:nvPicPr>
            <p:cNvPr id="7" name="Imagen 6">
              <a:extLst>
                <a:ext uri="{FF2B5EF4-FFF2-40B4-BE49-F238E27FC236}">
                  <a16:creationId xmlns:a16="http://schemas.microsoft.com/office/drawing/2014/main" id="{17EA6F7A-D13A-4B77-9649-2E24371D5B41}"/>
                </a:ext>
              </a:extLst>
            </p:cNvPr>
            <p:cNvPicPr>
              <a:picLocks noChangeAspect="1"/>
            </p:cNvPicPr>
            <p:nvPr/>
          </p:nvPicPr>
          <p:blipFill>
            <a:blip r:embed="rId3"/>
            <a:stretch>
              <a:fillRect/>
            </a:stretch>
          </p:blipFill>
          <p:spPr>
            <a:xfrm>
              <a:off x="4463543" y="1324565"/>
              <a:ext cx="3514725" cy="4914900"/>
            </a:xfrm>
            <a:prstGeom prst="rect">
              <a:avLst/>
            </a:prstGeom>
          </p:spPr>
        </p:pic>
        <p:pic>
          <p:nvPicPr>
            <p:cNvPr id="10" name="Imagen 9">
              <a:extLst>
                <a:ext uri="{FF2B5EF4-FFF2-40B4-BE49-F238E27FC236}">
                  <a16:creationId xmlns:a16="http://schemas.microsoft.com/office/drawing/2014/main" id="{13881246-BD6A-4E7E-BE65-63086C19A52F}"/>
                </a:ext>
              </a:extLst>
            </p:cNvPr>
            <p:cNvPicPr>
              <a:picLocks noChangeAspect="1"/>
            </p:cNvPicPr>
            <p:nvPr/>
          </p:nvPicPr>
          <p:blipFill>
            <a:blip r:embed="rId4"/>
            <a:stretch>
              <a:fillRect/>
            </a:stretch>
          </p:blipFill>
          <p:spPr>
            <a:xfrm>
              <a:off x="7978268" y="1324565"/>
              <a:ext cx="3448050" cy="4914900"/>
            </a:xfrm>
            <a:prstGeom prst="rect">
              <a:avLst/>
            </a:prstGeom>
          </p:spPr>
        </p:pic>
        <p:pic>
          <p:nvPicPr>
            <p:cNvPr id="12" name="Imagen 11">
              <a:extLst>
                <a:ext uri="{FF2B5EF4-FFF2-40B4-BE49-F238E27FC236}">
                  <a16:creationId xmlns:a16="http://schemas.microsoft.com/office/drawing/2014/main" id="{F84ADF5C-4791-439F-A4BF-9AE2021291CA}"/>
                </a:ext>
              </a:extLst>
            </p:cNvPr>
            <p:cNvPicPr>
              <a:picLocks noChangeAspect="1"/>
            </p:cNvPicPr>
            <p:nvPr/>
          </p:nvPicPr>
          <p:blipFill>
            <a:blip r:embed="rId5"/>
            <a:stretch>
              <a:fillRect/>
            </a:stretch>
          </p:blipFill>
          <p:spPr>
            <a:xfrm>
              <a:off x="11492993" y="1324565"/>
              <a:ext cx="3667125" cy="4895850"/>
            </a:xfrm>
            <a:prstGeom prst="rect">
              <a:avLst/>
            </a:prstGeom>
          </p:spPr>
        </p:pic>
      </p:grpSp>
    </p:spTree>
    <p:extLst>
      <p:ext uri="{BB962C8B-B14F-4D97-AF65-F5344CB8AC3E}">
        <p14:creationId xmlns:p14="http://schemas.microsoft.com/office/powerpoint/2010/main" val="11679136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738664"/>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3</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Cierre de consultoría: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remite comunicado al SENA </a:t>
            </a:r>
            <a:r>
              <a:rPr kumimoji="0" lang="es-MX" sz="1400" b="1" i="0" u="sng" strike="noStrike" kern="1200" cap="none" spc="0" normalizeH="0" baseline="0" noProof="0">
                <a:ln>
                  <a:noFill/>
                </a:ln>
                <a:solidFill>
                  <a:srgbClr val="0000FF"/>
                </a:solidFill>
                <a:effectLst/>
                <a:highlight>
                  <a:srgbClr val="00FF00"/>
                </a:highlight>
                <a:uLnTx/>
                <a:uFillTx/>
                <a:latin typeface="Calibri" panose="020F0502020204030204"/>
                <a:ea typeface="+mn-lt"/>
                <a:cs typeface="Calibri" panose="020F0502020204030204"/>
              </a:rPr>
              <a:t>remitiendo los productos de consultoría aprobados por la interventoría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mediante Rad. 22023520000255 de fecha 13/01/2023. se encuentra en proyección de reiteración</a:t>
            </a:r>
          </a:p>
        </p:txBody>
      </p:sp>
      <p:pic>
        <p:nvPicPr>
          <p:cNvPr id="3" name="Imagen 2">
            <a:extLst>
              <a:ext uri="{FF2B5EF4-FFF2-40B4-BE49-F238E27FC236}">
                <a16:creationId xmlns:a16="http://schemas.microsoft.com/office/drawing/2014/main" id="{4B69D3EF-251B-4CCB-BE73-172D7276EED3}"/>
              </a:ext>
            </a:extLst>
          </p:cNvPr>
          <p:cNvPicPr>
            <a:picLocks noChangeAspect="1"/>
          </p:cNvPicPr>
          <p:nvPr/>
        </p:nvPicPr>
        <p:blipFill>
          <a:blip r:embed="rId2"/>
          <a:stretch>
            <a:fillRect/>
          </a:stretch>
        </p:blipFill>
        <p:spPr>
          <a:xfrm>
            <a:off x="1738679" y="1244734"/>
            <a:ext cx="3790950" cy="5191125"/>
          </a:xfrm>
          <a:prstGeom prst="rect">
            <a:avLst/>
          </a:prstGeom>
        </p:spPr>
      </p:pic>
      <p:pic>
        <p:nvPicPr>
          <p:cNvPr id="5" name="Imagen 4">
            <a:extLst>
              <a:ext uri="{FF2B5EF4-FFF2-40B4-BE49-F238E27FC236}">
                <a16:creationId xmlns:a16="http://schemas.microsoft.com/office/drawing/2014/main" id="{C2D41002-9599-4B43-A4CB-A1C30AC418D6}"/>
              </a:ext>
            </a:extLst>
          </p:cNvPr>
          <p:cNvPicPr>
            <a:picLocks noChangeAspect="1"/>
          </p:cNvPicPr>
          <p:nvPr/>
        </p:nvPicPr>
        <p:blipFill>
          <a:blip r:embed="rId3"/>
          <a:stretch>
            <a:fillRect/>
          </a:stretch>
        </p:blipFill>
        <p:spPr>
          <a:xfrm>
            <a:off x="5529629" y="1244734"/>
            <a:ext cx="3609975" cy="5153025"/>
          </a:xfrm>
          <a:prstGeom prst="rect">
            <a:avLst/>
          </a:prstGeom>
        </p:spPr>
      </p:pic>
    </p:spTree>
    <p:extLst>
      <p:ext uri="{BB962C8B-B14F-4D97-AF65-F5344CB8AC3E}">
        <p14:creationId xmlns:p14="http://schemas.microsoft.com/office/powerpoint/2010/main" val="12040723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B0160612-47A8-4F98-81D5-9FD960A7F993}"/>
              </a:ext>
            </a:extLst>
          </p:cNvPr>
          <p:cNvSpPr txBox="1"/>
          <p:nvPr/>
        </p:nvSpPr>
        <p:spPr>
          <a:xfrm>
            <a:off x="473082" y="506070"/>
            <a:ext cx="10990347" cy="2677656"/>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1</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Priorización y aprobación de una (1) alternativa de ejecución Etapa 2: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ajusta a las recomendaciones de los Comités de seguimiento de fecha 9, 16, 23, 30 de noviembre de 2022, 7, 14, 21 y 28 de diciembre de 2022.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Se realiza proyección con el fin de evaluar el alcance presupuestal y priorización por parte del SENA Dirección Nacional en cumplimiento al contrato interadministrativo, en atención a las Obligaciones SENA numeral </a:t>
            </a:r>
            <a:r>
              <a:rPr kumimoji="0" lang="es-MX" sz="1400" b="0" i="1"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“15) Impartir las orientaciones técnicas requeridas para la correcta ejecución de los proyectos priorizados”.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Alternativa No. 1: Ejecución de la Etapa II del reforzamiento y rehabilitación del Bloque (8) (Bloque B) Centro Integral de Mantenimiento Integral - CIMI, ubicado en Girón – Santander.</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La cual, y como resultado de la consultoría durante el proceso de la Etapa I, se estimó en valor de $17.342.100.560, incluyendo los costos tanto de obra como de interventoria, y plazo de intervención de catorce (14) meses para el desarrollo de la Etapa 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1" u="none" strike="noStrike" kern="1200" cap="none" spc="0" normalizeH="0" baseline="0" noProof="0">
              <a:ln>
                <a:noFill/>
              </a:ln>
              <a:solidFill>
                <a:srgbClr val="005CA9">
                  <a:lumMod val="60000"/>
                  <a:lumOff val="40000"/>
                </a:srgbClr>
              </a:solidFill>
              <a:effectLst/>
              <a:uLnTx/>
              <a:uFillTx/>
              <a:latin typeface="Calibri" panose="020F0502020204030204"/>
              <a:ea typeface="+mn-lt"/>
              <a:cs typeface="Calibri" panose="020F0502020204030204"/>
            </a:endParaRPr>
          </a:p>
        </p:txBody>
      </p:sp>
      <p:pic>
        <p:nvPicPr>
          <p:cNvPr id="3" name="Imagen 2">
            <a:extLst>
              <a:ext uri="{FF2B5EF4-FFF2-40B4-BE49-F238E27FC236}">
                <a16:creationId xmlns:a16="http://schemas.microsoft.com/office/drawing/2014/main" id="{A4F4C40B-6171-4767-9961-634D76E523DD}"/>
              </a:ext>
            </a:extLst>
          </p:cNvPr>
          <p:cNvPicPr>
            <a:picLocks noChangeAspect="1"/>
          </p:cNvPicPr>
          <p:nvPr/>
        </p:nvPicPr>
        <p:blipFill>
          <a:blip r:embed="rId2"/>
          <a:stretch>
            <a:fillRect/>
          </a:stretch>
        </p:blipFill>
        <p:spPr>
          <a:xfrm>
            <a:off x="1429592" y="3429000"/>
            <a:ext cx="9077325" cy="2381250"/>
          </a:xfrm>
          <a:prstGeom prst="rect">
            <a:avLst/>
          </a:prstGeom>
        </p:spPr>
      </p:pic>
    </p:spTree>
    <p:extLst>
      <p:ext uri="{BB962C8B-B14F-4D97-AF65-F5344CB8AC3E}">
        <p14:creationId xmlns:p14="http://schemas.microsoft.com/office/powerpoint/2010/main" val="1091808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B0160612-47A8-4F98-81D5-9FD960A7F993}"/>
              </a:ext>
            </a:extLst>
          </p:cNvPr>
          <p:cNvSpPr txBox="1"/>
          <p:nvPr/>
        </p:nvSpPr>
        <p:spPr>
          <a:xfrm>
            <a:off x="473082" y="506070"/>
            <a:ext cx="10990347" cy="5601533"/>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1</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Priorización y aprobación de una (1) alternativa de ejecución Etapa 2: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ajusta a las recomendaciones de los Comités de seguimiento de fecha 9, 16, 23, 30 de noviembre de 2022, 7, 14, 21 y 28 de diciembre de 2022.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Se realiza proyección con el fin de evaluar el alcance presupuestal y priorización por parte del SENA Dirección Nacional en cumplimiento al contrato interadministrativo, en atención a las Obligaciones SENA numeral </a:t>
            </a:r>
            <a:r>
              <a:rPr kumimoji="0" lang="es-MX" sz="1400" b="0" i="1"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“15) Impartir las orientaciones técnicas requeridas para la correcta ejecución de los proyectos priorizados”.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none" strike="noStrike" kern="1200" cap="none" spc="0" normalizeH="0" baseline="0" noProof="0">
                <a:ln>
                  <a:noFill/>
                </a:ln>
                <a:solidFill>
                  <a:srgbClr val="112C69"/>
                </a:solidFill>
                <a:effectLst/>
                <a:highlight>
                  <a:srgbClr val="00FF00"/>
                </a:highlight>
                <a:uLnTx/>
                <a:uFillTx/>
                <a:latin typeface="Calibri" panose="020F0502020204030204"/>
                <a:ea typeface="+mn-lt"/>
                <a:cs typeface="Calibri" panose="020F0502020204030204"/>
              </a:rPr>
              <a:t>Alternativa No. 2: Reasignar los recursos que se tienen priorizados para la de ejecución de la etapa 2 del reforzamiento y rehabilitación del Bloque (8) (Bloque B) Centro Integral de Mantenimiento Integral - CIMI, ubicado en Girón – Santander dentro del contrato interadministrativo No. CO1.PCCNTR.1482420 de 2020 para la ejecución de otros proyectos.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Entendiendo que a futuro cercano el SENA implementaría los recursos necesarios de valor y medio para la ejecución del proyecto en referencia.</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s-MX" sz="1400">
              <a:solidFill>
                <a:srgbClr val="112C69"/>
              </a:solidFill>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a:solidFill>
                  <a:srgbClr val="112C69"/>
                </a:solidFill>
                <a:latin typeface="Calibri" panose="020F0502020204030204"/>
                <a:ea typeface="+mn-lt"/>
                <a:cs typeface="Calibri" panose="020F0502020204030204"/>
              </a:rPr>
              <a:t>Para lo anterior, se requiere lo siguiente:</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Adelantar el recibo de la consultoría elaborada por el contratista para continuar con el proceso de liquidación, todo esto en marco del desarrollo contractual.</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Para esto se remitirá en oficios complementarios los productos resultados de consultoría y acta de recibo para suscripción correspondiente por parte del SENA.</a:t>
            </a:r>
          </a:p>
          <a:p>
            <a:pPr algn="l"/>
            <a:endParaRPr lang="es-CO" sz="1400">
              <a:solidFill>
                <a:srgbClr val="112C69"/>
              </a:solidFill>
              <a:latin typeface="Calibri" panose="020F0502020204030204"/>
              <a:ea typeface="+mn-lt"/>
              <a:cs typeface="Calibri" panose="020F0502020204030204"/>
            </a:endParaRPr>
          </a:p>
          <a:p>
            <a:r>
              <a:rPr lang="es-CO" sz="1400" b="1">
                <a:solidFill>
                  <a:srgbClr val="112C69"/>
                </a:solidFill>
                <a:latin typeface="Calibri" panose="020F0502020204030204"/>
                <a:ea typeface="+mn-lt"/>
                <a:cs typeface="Calibri" panose="020F0502020204030204"/>
              </a:rPr>
              <a:t>Adelantar Comité Técnico para: </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Retiro del proyecto del listado de priorización para la ejecución de Etapa II de reforzamiento y dar cierre a la consultoría y adelantar pago de saldos y adelantar la liquidación correspondiente.</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Reasignación de recursos por valor cercano a $ 9.877.839.450 para otros proyectos de reforzamiento en marco del contrato interadministrativo No. CO1.PCCNTR.1482420 de 2020, como la inclusión del nuevo proyecto en San Jacinto, Bolívar actualmente en proceso de consideración por la Directivas del SENA.</a:t>
            </a:r>
          </a:p>
        </p:txBody>
      </p:sp>
      <p:pic>
        <p:nvPicPr>
          <p:cNvPr id="8" name="Imagen 7">
            <a:extLst>
              <a:ext uri="{FF2B5EF4-FFF2-40B4-BE49-F238E27FC236}">
                <a16:creationId xmlns:a16="http://schemas.microsoft.com/office/drawing/2014/main" id="{07DEDE79-AA9A-408A-ABC4-38AA083D8AA9}"/>
              </a:ext>
            </a:extLst>
          </p:cNvPr>
          <p:cNvPicPr>
            <a:picLocks noChangeAspect="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0416629" y="4817155"/>
            <a:ext cx="2093599" cy="2093599"/>
          </a:xfrm>
          <a:prstGeom prst="rect">
            <a:avLst/>
          </a:prstGeom>
        </p:spPr>
      </p:pic>
    </p:spTree>
    <p:extLst>
      <p:ext uri="{BB962C8B-B14F-4D97-AF65-F5344CB8AC3E}">
        <p14:creationId xmlns:p14="http://schemas.microsoft.com/office/powerpoint/2010/main" val="41684199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92C7AD75-98F7-4256-B0FE-BD624CCF5A55}"/>
              </a:ext>
            </a:extLst>
          </p:cNvPr>
          <p:cNvGraphicFramePr>
            <a:graphicFrameLocks noGrp="1"/>
          </p:cNvGraphicFramePr>
          <p:nvPr>
            <p:extLst>
              <p:ext uri="{D42A27DB-BD31-4B8C-83A1-F6EECF244321}">
                <p14:modId xmlns:p14="http://schemas.microsoft.com/office/powerpoint/2010/main" val="1585081232"/>
              </p:ext>
            </p:extLst>
          </p:nvPr>
        </p:nvGraphicFramePr>
        <p:xfrm>
          <a:off x="199564" y="758926"/>
          <a:ext cx="5862693" cy="1459230"/>
        </p:xfrm>
        <a:graphic>
          <a:graphicData uri="http://schemas.openxmlformats.org/drawingml/2006/table">
            <a:tbl>
              <a:tblPr/>
              <a:tblGrid>
                <a:gridCol w="1191325">
                  <a:extLst>
                    <a:ext uri="{9D8B030D-6E8A-4147-A177-3AD203B41FA5}">
                      <a16:colId xmlns:a16="http://schemas.microsoft.com/office/drawing/2014/main" val="20000"/>
                    </a:ext>
                  </a:extLst>
                </a:gridCol>
                <a:gridCol w="1091045">
                  <a:extLst>
                    <a:ext uri="{9D8B030D-6E8A-4147-A177-3AD203B41FA5}">
                      <a16:colId xmlns:a16="http://schemas.microsoft.com/office/drawing/2014/main" val="20001"/>
                    </a:ext>
                  </a:extLst>
                </a:gridCol>
                <a:gridCol w="1122218">
                  <a:extLst>
                    <a:ext uri="{9D8B030D-6E8A-4147-A177-3AD203B41FA5}">
                      <a16:colId xmlns:a16="http://schemas.microsoft.com/office/drawing/2014/main" val="1978876319"/>
                    </a:ext>
                  </a:extLst>
                </a:gridCol>
                <a:gridCol w="1036189">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95466">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 </a:t>
                      </a:r>
                      <a:br>
                        <a:rPr lang="es-ES" sz="1050" b="1" i="0" u="none" strike="noStrike">
                          <a:solidFill>
                            <a:srgbClr val="FFFFFF"/>
                          </a:solidFill>
                          <a:effectLst/>
                          <a:latin typeface="Calibri"/>
                        </a:rPr>
                      </a:br>
                      <a:r>
                        <a:rPr lang="es-ES" sz="1050" b="1" i="0" u="none" strike="noStrike">
                          <a:solidFill>
                            <a:srgbClr val="FFFFFF"/>
                          </a:solidFill>
                          <a:effectLst/>
                          <a:latin typeface="Calibri"/>
                        </a:rPr>
                        <a:t>(</a:t>
                      </a:r>
                      <a:r>
                        <a:rPr lang="es-ES" sz="1050" b="1" i="0" u="none" strike="noStrike" noProof="0">
                          <a:solidFill>
                            <a:srgbClr val="FFFFFF"/>
                          </a:solidFill>
                          <a:effectLst/>
                          <a:latin typeface="Calibri"/>
                        </a:rPr>
                        <a:t>Corte 5-Feb-2023</a:t>
                      </a:r>
                      <a:r>
                        <a:rPr lang="es-ES" sz="1050" b="1" i="0" u="none" strike="noStrike">
                          <a:solidFill>
                            <a:srgbClr val="FFFFFF"/>
                          </a:solidFill>
                          <a:effectLst/>
                          <a:latin typeface="Calibri"/>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65461">
                <a:tc rowSpan="2">
                  <a:txBody>
                    <a:bodyPr/>
                    <a:lstStyle/>
                    <a:p>
                      <a:pPr algn="ctr" fontAlgn="ctr"/>
                      <a:r>
                        <a:rPr lang="es-CO" sz="1100" b="1" i="0" u="sng" strike="noStrike">
                          <a:solidFill>
                            <a:schemeClr val="tx1"/>
                          </a:solidFill>
                          <a:effectLst/>
                          <a:latin typeface="Calibri"/>
                          <a:ea typeface="+mn-ea"/>
                          <a:cs typeface="+mn-cs"/>
                        </a:rPr>
                        <a:t>$ 419.884.492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1" i="0" u="sng" strike="noStrike">
                          <a:solidFill>
                            <a:schemeClr val="tx1"/>
                          </a:solidFill>
                          <a:effectLst/>
                          <a:latin typeface="Calibri"/>
                          <a:ea typeface="+mn-ea"/>
                          <a:cs typeface="+mn-cs"/>
                        </a:rPr>
                        <a:t>11/03/2023</a:t>
                      </a:r>
                      <a:endParaRPr lang="es-CO" sz="1100" b="1" i="0" u="sng"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80.96%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0" i="0" u="none" strike="noStrike">
                          <a:solidFill>
                            <a:srgbClr val="FF0000"/>
                          </a:solidFill>
                          <a:effectLst/>
                          <a:latin typeface="Calibri"/>
                        </a:rPr>
                        <a:t>-8.11%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546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72.85%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54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5466">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19103">
                <a:tc>
                  <a:txBody>
                    <a:bodyPr/>
                    <a:lstStyle/>
                    <a:p>
                      <a:pPr algn="ctr" fontAlgn="ctr"/>
                      <a:r>
                        <a:rPr lang="es-CO" sz="1100" b="1" i="0" u="none" strike="noStrike">
                          <a:solidFill>
                            <a:schemeClr val="tx1"/>
                          </a:solidFill>
                          <a:effectLst/>
                          <a:latin typeface="Calibri"/>
                        </a:rPr>
                        <a:t>TORRE ORIENTAL </a:t>
                      </a:r>
                      <a:endParaRPr lang="es-CO" sz="1100" b="1"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4.805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200" b="0" i="0" u="none" strike="noStrike">
                          <a:solidFill>
                            <a:schemeClr val="tx1"/>
                          </a:solidFill>
                          <a:effectLst/>
                          <a:latin typeface="Calibri"/>
                        </a:rPr>
                        <a:t>Centro de Diseño y Metrología - Complejo Paloquemao - Bogotá</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4" name="Rectángulo 19">
            <a:extLst>
              <a:ext uri="{FF2B5EF4-FFF2-40B4-BE49-F238E27FC236}">
                <a16:creationId xmlns:a16="http://schemas.microsoft.com/office/drawing/2014/main" id="{AF432E5C-DB9B-4F3B-AFD7-5A5FFA1B2AE1}"/>
              </a:ext>
            </a:extLst>
          </p:cNvPr>
          <p:cNvSpPr/>
          <p:nvPr/>
        </p:nvSpPr>
        <p:spPr>
          <a:xfrm>
            <a:off x="197071" y="2347772"/>
            <a:ext cx="5890434" cy="44022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object 3">
            <a:extLst>
              <a:ext uri="{FF2B5EF4-FFF2-40B4-BE49-F238E27FC236}">
                <a16:creationId xmlns:a16="http://schemas.microsoft.com/office/drawing/2014/main" id="{43297A8E-5567-4DAF-8C6C-EF5A1AE98FBF}"/>
              </a:ext>
            </a:extLst>
          </p:cNvPr>
          <p:cNvSpPr txBox="1"/>
          <p:nvPr/>
        </p:nvSpPr>
        <p:spPr>
          <a:xfrm>
            <a:off x="261258" y="2391341"/>
            <a:ext cx="5808238" cy="4381328"/>
          </a:xfrm>
          <a:prstGeom prst="rect">
            <a:avLst/>
          </a:prstGeom>
        </p:spPr>
        <p:txBody>
          <a:bodyPr vert="horz" wrap="square" lIns="0" tIns="13335" rIns="0" bIns="0" rtlCol="0" anchor="t">
            <a:spAutoFit/>
          </a:bodyPr>
          <a:lstStyle/>
          <a:p>
            <a:pPr marL="12700" algn="just">
              <a:spcBef>
                <a:spcPts val="105"/>
              </a:spcBef>
              <a:defRPr/>
            </a:pPr>
            <a:r>
              <a:rPr kumimoji="0" lang="es-MX" sz="1050" b="1" i="0" u="none" strike="noStrike" kern="1200" cap="none" spc="0" normalizeH="0" baseline="0" noProof="0" dirty="0">
                <a:ln>
                  <a:noFill/>
                </a:ln>
                <a:effectLst/>
                <a:uLnTx/>
                <a:uFillTx/>
                <a:latin typeface="Arial"/>
                <a:ea typeface="+mn-ea"/>
                <a:cs typeface="Arial"/>
              </a:rPr>
              <a:t>Actividades Ejecutadas</a:t>
            </a:r>
            <a:r>
              <a:rPr lang="es-MX" sz="1050" b="1" dirty="0">
                <a:latin typeface="Arial"/>
                <a:cs typeface="Arial"/>
              </a:rPr>
              <a:t> </a:t>
            </a:r>
            <a:endParaRPr lang="en-US" b="1" i="0" u="none" strike="noStrike" kern="1200" cap="none" spc="0" normalizeH="0" baseline="0" noProof="0" dirty="0">
              <a:ln>
                <a:noFill/>
              </a:ln>
              <a:effectLst/>
              <a:uLnTx/>
              <a:uFillTx/>
              <a:latin typeface="Calibri"/>
              <a:cs typeface="Calibri"/>
            </a:endParaRPr>
          </a:p>
          <a:p>
            <a:pPr marL="184150" indent="-171450" algn="just">
              <a:spcBef>
                <a:spcPts val="105"/>
              </a:spcBef>
              <a:buFont typeface="Wingdings" panose="05000000000000000000" pitchFamily="2" charset="2"/>
              <a:buChar char="ü"/>
              <a:defRPr/>
            </a:pPr>
            <a:r>
              <a:rPr lang="es-MX" sz="1050" b="1" dirty="0">
                <a:solidFill>
                  <a:srgbClr val="C00000"/>
                </a:solidFill>
                <a:latin typeface="Arial"/>
                <a:ea typeface="+mn-lt"/>
                <a:cs typeface="Arial"/>
              </a:rPr>
              <a:t>Contratos suspendidos a partir del 11-Oct-2022 y hasta el 11-May-2023. </a:t>
            </a:r>
            <a:endParaRPr lang="es-MX" sz="1050" b="1" dirty="0">
              <a:solidFill>
                <a:srgbClr val="C00000"/>
              </a:solidFill>
              <a:latin typeface="Arial"/>
              <a:cs typeface="Arial"/>
            </a:endParaRPr>
          </a:p>
          <a:p>
            <a:pPr marL="184150" indent="-171450" algn="just">
              <a:spcBef>
                <a:spcPts val="105"/>
              </a:spcBef>
              <a:buFont typeface="Wingdings" panose="05000000000000000000" pitchFamily="2" charset="2"/>
              <a:buChar char="ü"/>
              <a:defRPr/>
            </a:pPr>
            <a:r>
              <a:rPr lang="es-MX" sz="1050" dirty="0">
                <a:solidFill>
                  <a:srgbClr val="000000"/>
                </a:solidFill>
                <a:latin typeface="Arial"/>
                <a:ea typeface="+mn-lt"/>
                <a:cs typeface="Arial"/>
              </a:rPr>
              <a:t>El 23-Ene-2023 la consultoría radicó en el IDPC la subsanación de las observaciones informadas mediante acta. El 24-Ene-2023 el IDPC notifico la recepción de las subsanaciones mediante radicado No. 20235110004902. Tanto consultoría como interventoría y Findeter gestionarán en la medida de lo posible la priorización del proceso para obtener lo antes posible el permiso de intervención requerido para continuar con los trámites de solicitud de licencia de construcción del proyecto.</a:t>
            </a:r>
          </a:p>
          <a:p>
            <a:pPr marL="184150" indent="-171450" algn="just">
              <a:spcBef>
                <a:spcPts val="105"/>
              </a:spcBef>
              <a:buFont typeface="Wingdings" panose="05000000000000000000" pitchFamily="2" charset="2"/>
              <a:buChar char="ü"/>
              <a:defRPr/>
            </a:pPr>
            <a:r>
              <a:rPr lang="es-MX" sz="1050" dirty="0">
                <a:solidFill>
                  <a:srgbClr val="000000"/>
                </a:solidFill>
                <a:latin typeface="Arial"/>
                <a:ea typeface="+mn-lt"/>
                <a:cs typeface="Arial"/>
              </a:rPr>
              <a:t>Mediante comunicación telefónica se informó a la funcionaria del Complejo Paloquemao Laura Ximena Angulo sobre el estado de los contratos y proyecto.</a:t>
            </a:r>
          </a:p>
          <a:p>
            <a:pPr marL="184150" indent="-171450" algn="just">
              <a:spcBef>
                <a:spcPts val="105"/>
              </a:spcBef>
              <a:buFont typeface="Wingdings" panose="05000000000000000000" pitchFamily="2" charset="2"/>
              <a:buChar char="ü"/>
              <a:defRPr/>
            </a:pPr>
            <a:r>
              <a:rPr lang="es-MX" sz="1050" dirty="0">
                <a:solidFill>
                  <a:srgbClr val="000000"/>
                </a:solidFill>
                <a:latin typeface="Arial"/>
                <a:ea typeface="+mn-lt"/>
                <a:cs typeface="Arial"/>
              </a:rPr>
              <a:t>El 3-Feb-2023 se votó por parte de los miembros del comité técnico del Contrato Interadministrativo la solicitud de prórroga 2 a la suspensión 1 de los contratos, entre tanto se termina el trámite en el IDPC.</a:t>
            </a:r>
          </a:p>
          <a:p>
            <a:pPr marL="184150" indent="-171450" algn="just">
              <a:spcBef>
                <a:spcPts val="105"/>
              </a:spcBef>
              <a:buFont typeface="Wingdings" panose="05000000000000000000" pitchFamily="2" charset="2"/>
              <a:buChar char="ü"/>
              <a:defRPr/>
            </a:pPr>
            <a:r>
              <a:rPr lang="es-MX" sz="1050" dirty="0">
                <a:solidFill>
                  <a:srgbClr val="000000"/>
                </a:solidFill>
                <a:latin typeface="Arial"/>
                <a:ea typeface="+mn-lt"/>
                <a:cs typeface="Arial"/>
              </a:rPr>
              <a:t>El 7-Feb-2023 se citó comité Fiduciario para la aprobación de la solicitud de prórroga 2 a la suspensión 1 de los contratos.</a:t>
            </a:r>
          </a:p>
          <a:p>
            <a:pPr marL="184150" indent="-171450" algn="just">
              <a:spcBef>
                <a:spcPts val="105"/>
              </a:spcBef>
              <a:buFont typeface="Wingdings" panose="05000000000000000000" pitchFamily="2" charset="2"/>
              <a:buChar char="ü"/>
              <a:defRPr/>
            </a:pPr>
            <a:endParaRPr lang="es-MX" sz="1050" dirty="0">
              <a:solidFill>
                <a:srgbClr val="000000"/>
              </a:solidFill>
              <a:latin typeface="Arial"/>
              <a:ea typeface="+mn-lt"/>
              <a:cs typeface="Arial"/>
            </a:endParaRPr>
          </a:p>
          <a:p>
            <a:pPr marL="12700" algn="just">
              <a:spcBef>
                <a:spcPts val="105"/>
              </a:spcBef>
              <a:defRPr/>
            </a:pPr>
            <a:r>
              <a:rPr lang="es-MX" sz="1050" b="1" dirty="0">
                <a:latin typeface="Arial"/>
                <a:ea typeface="+mn-lt"/>
                <a:cs typeface="Arial"/>
              </a:rPr>
              <a:t>Causas de Atraso.</a:t>
            </a:r>
            <a:endParaRPr lang="en-US" dirty="0">
              <a:cs typeface="Calibri"/>
            </a:endParaRPr>
          </a:p>
          <a:p>
            <a:pPr marL="184150" indent="-171450" algn="just">
              <a:spcBef>
                <a:spcPts val="105"/>
              </a:spcBef>
              <a:buFont typeface="Wingdings" panose="05000000000000000000" pitchFamily="2" charset="2"/>
              <a:buChar char="ü"/>
              <a:defRPr/>
            </a:pPr>
            <a:r>
              <a:rPr lang="es-MX" sz="1050" dirty="0">
                <a:latin typeface="Arial"/>
                <a:ea typeface="+mn-lt"/>
                <a:cs typeface="Arial"/>
              </a:rPr>
              <a:t>El atraso, según lo reportado por la interventoría, corresponde totalmente a la tardía entrega de observaciones por parte del IDPC frente al trámite patrimonial.</a:t>
            </a:r>
            <a:endParaRPr lang="es-MX" dirty="0">
              <a:cs typeface="Calibri"/>
            </a:endParaRPr>
          </a:p>
          <a:p>
            <a:pPr marL="12700" algn="just">
              <a:spcBef>
                <a:spcPts val="105"/>
              </a:spcBef>
              <a:defRPr/>
            </a:pPr>
            <a:endParaRPr lang="es-MX" sz="1050" b="1" dirty="0">
              <a:latin typeface="Arial"/>
              <a:cs typeface="Arial"/>
            </a:endParaRPr>
          </a:p>
          <a:p>
            <a:pPr marL="12700" algn="just">
              <a:spcBef>
                <a:spcPts val="105"/>
              </a:spcBef>
              <a:defRPr/>
            </a:pPr>
            <a:r>
              <a:rPr lang="es-MX" sz="1050" b="1" dirty="0">
                <a:latin typeface="Arial"/>
                <a:ea typeface="+mn-lt"/>
                <a:cs typeface="Arial"/>
              </a:rPr>
              <a:t>Gestiones Supervisión </a:t>
            </a:r>
            <a:endParaRPr lang="es-MX" dirty="0">
              <a:cs typeface="Calibri"/>
            </a:endParaRPr>
          </a:p>
          <a:p>
            <a:pPr marL="184150" indent="-171450" algn="just">
              <a:spcBef>
                <a:spcPts val="105"/>
              </a:spcBef>
              <a:buFont typeface="Wingdings" panose="05000000000000000000" pitchFamily="2" charset="2"/>
              <a:buChar char="ü"/>
              <a:defRPr/>
            </a:pPr>
            <a:r>
              <a:rPr lang="es-MX" sz="1050" dirty="0">
                <a:latin typeface="Arial"/>
                <a:ea typeface="+mn-lt"/>
                <a:cs typeface="Arial"/>
              </a:rPr>
              <a:t>Coordinación de reuniones con Directivos e Instructores de la Torre Oriental, SENA Regional, Grupo de Construcciones y Grupo de Formación Profesional, </a:t>
            </a:r>
            <a:r>
              <a:rPr lang="es-MX" sz="1050" dirty="0" err="1">
                <a:latin typeface="Arial"/>
                <a:ea typeface="+mn-lt"/>
                <a:cs typeface="Arial"/>
              </a:rPr>
              <a:t>Fondecun</a:t>
            </a:r>
            <a:r>
              <a:rPr lang="es-MX" sz="1050" dirty="0">
                <a:latin typeface="Arial"/>
                <a:ea typeface="+mn-lt"/>
                <a:cs typeface="Arial"/>
              </a:rPr>
              <a:t>, IDPC, Curadurías.</a:t>
            </a:r>
            <a:endParaRPr lang="es-MX" dirty="0">
              <a:cs typeface="Calibri"/>
            </a:endParaRPr>
          </a:p>
          <a:p>
            <a:pPr marL="184150" indent="-171450" algn="just">
              <a:spcBef>
                <a:spcPts val="105"/>
              </a:spcBef>
              <a:buFont typeface="Wingdings" panose="05000000000000000000" pitchFamily="2" charset="2"/>
              <a:buChar char="ü"/>
              <a:defRPr/>
            </a:pPr>
            <a:r>
              <a:rPr lang="es-MX" sz="1050" dirty="0">
                <a:latin typeface="Arial"/>
                <a:ea typeface="+mn-lt"/>
                <a:cs typeface="Arial"/>
              </a:rPr>
              <a:t>Seguimiento tramite patrimonial ante el IDPC.</a:t>
            </a:r>
          </a:p>
          <a:p>
            <a:pPr marL="184150" indent="-171450" algn="just">
              <a:spcBef>
                <a:spcPts val="105"/>
              </a:spcBef>
              <a:buFont typeface="Wingdings" panose="05000000000000000000" pitchFamily="2" charset="2"/>
              <a:buChar char="ü"/>
              <a:defRPr/>
            </a:pPr>
            <a:r>
              <a:rPr lang="es-MX" sz="1050" dirty="0">
                <a:latin typeface="Arial"/>
                <a:ea typeface="+mn-lt"/>
                <a:cs typeface="Arial"/>
              </a:rPr>
              <a:t>Gestión y programación de reuniones con curadurías urbanas de Bogotá, con el fin de socializar los aspectos relevantes del proyecto de reforzamiento estructural.</a:t>
            </a:r>
          </a:p>
        </p:txBody>
      </p:sp>
      <p:sp>
        <p:nvSpPr>
          <p:cNvPr id="7" name="Rectángulo 19">
            <a:extLst>
              <a:ext uri="{FF2B5EF4-FFF2-40B4-BE49-F238E27FC236}">
                <a16:creationId xmlns:a16="http://schemas.microsoft.com/office/drawing/2014/main" id="{B2B27C2C-C1CB-4B33-BE9C-FA70E92B26BA}"/>
              </a:ext>
            </a:extLst>
          </p:cNvPr>
          <p:cNvSpPr/>
          <p:nvPr/>
        </p:nvSpPr>
        <p:spPr>
          <a:xfrm>
            <a:off x="6193678" y="2344031"/>
            <a:ext cx="5904811" cy="44059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object 3">
            <a:extLst>
              <a:ext uri="{FF2B5EF4-FFF2-40B4-BE49-F238E27FC236}">
                <a16:creationId xmlns:a16="http://schemas.microsoft.com/office/drawing/2014/main" id="{F4C31D9D-2E0B-4D8F-AF63-5A75A2E443BB}"/>
              </a:ext>
            </a:extLst>
          </p:cNvPr>
          <p:cNvSpPr txBox="1"/>
          <p:nvPr/>
        </p:nvSpPr>
        <p:spPr>
          <a:xfrm>
            <a:off x="486284" y="376771"/>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9" name="object 2">
            <a:extLst>
              <a:ext uri="{FF2B5EF4-FFF2-40B4-BE49-F238E27FC236}">
                <a16:creationId xmlns:a16="http://schemas.microsoft.com/office/drawing/2014/main" id="{D6046A46-7733-4214-9580-24B09B8A32BA}"/>
              </a:ext>
            </a:extLst>
          </p:cNvPr>
          <p:cNvSpPr txBox="1">
            <a:spLocks/>
          </p:cNvSpPr>
          <p:nvPr/>
        </p:nvSpPr>
        <p:spPr>
          <a:xfrm>
            <a:off x="481496"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Bogotá - Torre Oriental -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10" name="TextBox 8">
            <a:extLst>
              <a:ext uri="{FF2B5EF4-FFF2-40B4-BE49-F238E27FC236}">
                <a16:creationId xmlns:a16="http://schemas.microsoft.com/office/drawing/2014/main" id="{D6B711E6-5F26-4098-8A25-AC9B901286BE}"/>
              </a:ext>
            </a:extLst>
          </p:cNvPr>
          <p:cNvSpPr txBox="1"/>
          <p:nvPr/>
        </p:nvSpPr>
        <p:spPr>
          <a:xfrm>
            <a:off x="6262778" y="6478436"/>
            <a:ext cx="5819952"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MX" sz="1050" b="1">
                <a:latin typeface="Arial"/>
                <a:ea typeface="+mn-lt"/>
                <a:cs typeface="Arial"/>
              </a:rPr>
              <a:t>Comunicado de subsanación de observaciones IDPC – Radicado No. 20235110004902</a:t>
            </a:r>
            <a:endParaRPr lang="es-MX" sz="1050" b="1">
              <a:latin typeface="Arial"/>
              <a:cs typeface="Arial"/>
            </a:endParaRPr>
          </a:p>
        </p:txBody>
      </p:sp>
      <p:pic>
        <p:nvPicPr>
          <p:cNvPr id="11" name="Picture 2">
            <a:extLst>
              <a:ext uri="{FF2B5EF4-FFF2-40B4-BE49-F238E27FC236}">
                <a16:creationId xmlns:a16="http://schemas.microsoft.com/office/drawing/2014/main" id="{F2D98B78-DFC4-405D-8B85-CCA57D19F416}"/>
              </a:ext>
            </a:extLst>
          </p:cNvPr>
          <p:cNvPicPr>
            <a:picLocks noChangeAspect="1"/>
          </p:cNvPicPr>
          <p:nvPr/>
        </p:nvPicPr>
        <p:blipFill>
          <a:blip r:embed="rId2"/>
          <a:stretch>
            <a:fillRect/>
          </a:stretch>
        </p:blipFill>
        <p:spPr>
          <a:xfrm>
            <a:off x="6190891" y="709183"/>
            <a:ext cx="5906218" cy="1543369"/>
          </a:xfrm>
          <a:prstGeom prst="rect">
            <a:avLst/>
          </a:prstGeom>
        </p:spPr>
      </p:pic>
      <p:pic>
        <p:nvPicPr>
          <p:cNvPr id="2" name="Picture 11">
            <a:extLst>
              <a:ext uri="{FF2B5EF4-FFF2-40B4-BE49-F238E27FC236}">
                <a16:creationId xmlns:a16="http://schemas.microsoft.com/office/drawing/2014/main" id="{FB7FE617-69C7-E51A-DE25-05367B4A49B1}"/>
              </a:ext>
            </a:extLst>
          </p:cNvPr>
          <p:cNvPicPr>
            <a:picLocks noChangeAspect="1"/>
          </p:cNvPicPr>
          <p:nvPr/>
        </p:nvPicPr>
        <p:blipFill>
          <a:blip r:embed="rId3"/>
          <a:stretch>
            <a:fillRect/>
          </a:stretch>
        </p:blipFill>
        <p:spPr>
          <a:xfrm>
            <a:off x="7197306" y="2418245"/>
            <a:ext cx="3735237" cy="4048716"/>
          </a:xfrm>
          <a:prstGeom prst="rect">
            <a:avLst/>
          </a:prstGeom>
        </p:spPr>
      </p:pic>
    </p:spTree>
    <p:extLst>
      <p:ext uri="{BB962C8B-B14F-4D97-AF65-F5344CB8AC3E}">
        <p14:creationId xmlns:p14="http://schemas.microsoft.com/office/powerpoint/2010/main" val="1084026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a:extLst>
              <a:ext uri="{FF2B5EF4-FFF2-40B4-BE49-F238E27FC236}">
                <a16:creationId xmlns:a16="http://schemas.microsoft.com/office/drawing/2014/main" id="{074C5585-45CC-4FF1-92A0-65B82725F749}"/>
              </a:ext>
            </a:extLst>
          </p:cNvPr>
          <p:cNvGraphicFramePr>
            <a:graphicFrameLocks noGrp="1"/>
          </p:cNvGraphicFramePr>
          <p:nvPr>
            <p:extLst>
              <p:ext uri="{D42A27DB-BD31-4B8C-83A1-F6EECF244321}">
                <p14:modId xmlns:p14="http://schemas.microsoft.com/office/powerpoint/2010/main" val="891546752"/>
              </p:ext>
            </p:extLst>
          </p:nvPr>
        </p:nvGraphicFramePr>
        <p:xfrm>
          <a:off x="211448" y="734815"/>
          <a:ext cx="5862693" cy="1459230"/>
        </p:xfrm>
        <a:graphic>
          <a:graphicData uri="http://schemas.openxmlformats.org/drawingml/2006/table">
            <a:tbl>
              <a:tblPr/>
              <a:tblGrid>
                <a:gridCol w="1322877">
                  <a:extLst>
                    <a:ext uri="{9D8B030D-6E8A-4147-A177-3AD203B41FA5}">
                      <a16:colId xmlns:a16="http://schemas.microsoft.com/office/drawing/2014/main" val="20000"/>
                    </a:ext>
                  </a:extLst>
                </a:gridCol>
                <a:gridCol w="1053011">
                  <a:extLst>
                    <a:ext uri="{9D8B030D-6E8A-4147-A177-3AD203B41FA5}">
                      <a16:colId xmlns:a16="http://schemas.microsoft.com/office/drawing/2014/main" val="20001"/>
                    </a:ext>
                  </a:extLst>
                </a:gridCol>
                <a:gridCol w="1128069">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304440">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ES" sz="1050" b="1" i="0" u="none" strike="noStrike">
                          <a:solidFill>
                            <a:srgbClr val="FFFFFF"/>
                          </a:solidFill>
                          <a:effectLst/>
                          <a:latin typeface="Calibri"/>
                        </a:rPr>
                        <a:t>PORCENTAJES DE AVANCE ETAPA</a:t>
                      </a:r>
                      <a:br>
                        <a:rPr lang="es-ES" sz="1050" b="1" i="0" u="none" strike="noStrike">
                          <a:solidFill>
                            <a:srgbClr val="FFFFFF"/>
                          </a:solidFill>
                          <a:effectLst/>
                          <a:latin typeface="Calibri"/>
                        </a:rPr>
                      </a:br>
                      <a:r>
                        <a:rPr lang="es-ES" sz="1050" b="1" i="0" u="none" strike="noStrike">
                          <a:solidFill>
                            <a:srgbClr val="FFFFFF"/>
                          </a:solidFill>
                          <a:effectLst/>
                          <a:latin typeface="Calibri"/>
                        </a:rPr>
                        <a:t>(Corte 5-Feb-2023)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737">
                <a:tc rowSpan="2">
                  <a:txBody>
                    <a:bodyPr/>
                    <a:lstStyle/>
                    <a:p>
                      <a:pPr algn="ctr" fontAlgn="ctr"/>
                      <a:r>
                        <a:rPr lang="es-CO" sz="1100" b="0" i="0" u="none" strike="noStrike">
                          <a:solidFill>
                            <a:schemeClr val="tx1"/>
                          </a:solidFill>
                          <a:effectLst/>
                          <a:latin typeface="Calibri"/>
                          <a:ea typeface="+mn-ea"/>
                          <a:cs typeface="+mn-cs"/>
                        </a:rPr>
                        <a:t>$ 184.043.817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1" i="0" u="sng" strike="noStrike">
                          <a:solidFill>
                            <a:schemeClr val="tx1"/>
                          </a:solidFill>
                          <a:effectLst/>
                          <a:latin typeface="Calibri"/>
                          <a:ea typeface="+mn-ea"/>
                          <a:cs typeface="+mn-cs"/>
                        </a:rPr>
                        <a:t>11/02/2022</a:t>
                      </a:r>
                      <a:endParaRPr lang="es-CO" sz="1100" b="1" i="0" u="sng"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200" b="0" i="0" u="none" strike="noStrike">
                          <a:solidFill>
                            <a:schemeClr val="accent3">
                              <a:lumMod val="50000"/>
                            </a:schemeClr>
                          </a:solidFill>
                          <a:effectLst/>
                          <a:latin typeface="Calibri"/>
                        </a:rPr>
                        <a:t>-</a:t>
                      </a:r>
                      <a:endParaRPr lang="es-CO" sz="1200" b="0" i="0" u="none" strike="noStrike">
                        <a:solidFill>
                          <a:schemeClr val="accent3">
                            <a:lumMod val="50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77737">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69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4440">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46675">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1.410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ES" sz="1200" b="0" i="0" u="none" strike="noStrike">
                          <a:solidFill>
                            <a:schemeClr val="tx1"/>
                          </a:solidFill>
                          <a:effectLst/>
                          <a:latin typeface="Calibri"/>
                        </a:rPr>
                        <a:t>Centro de Industria y Servicios del Meta –</a:t>
                      </a:r>
                      <a:r>
                        <a:rPr lang="es-ES" sz="1200" b="0" i="0" u="none" strike="noStrike" baseline="0">
                          <a:solidFill>
                            <a:schemeClr val="tx1"/>
                          </a:solidFill>
                          <a:effectLst/>
                          <a:latin typeface="Calibri"/>
                        </a:rPr>
                        <a:t> </a:t>
                      </a:r>
                      <a:r>
                        <a:rPr lang="es-ES" sz="1200" b="0" i="0" u="none" strike="noStrike">
                          <a:solidFill>
                            <a:schemeClr val="tx1"/>
                          </a:solidFill>
                          <a:effectLst/>
                          <a:latin typeface="Calibri"/>
                        </a:rPr>
                        <a:t>Villavicencio</a:t>
                      </a:r>
                      <a:endParaRPr lang="es-MX"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3" name="Rectángulo 19">
            <a:extLst>
              <a:ext uri="{FF2B5EF4-FFF2-40B4-BE49-F238E27FC236}">
                <a16:creationId xmlns:a16="http://schemas.microsoft.com/office/drawing/2014/main" id="{87F98094-C504-49A9-8EAB-013CDE13E406}"/>
              </a:ext>
            </a:extLst>
          </p:cNvPr>
          <p:cNvSpPr/>
          <p:nvPr/>
        </p:nvSpPr>
        <p:spPr>
          <a:xfrm>
            <a:off x="211448" y="2244702"/>
            <a:ext cx="5862693" cy="454844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object 3">
            <a:extLst>
              <a:ext uri="{FF2B5EF4-FFF2-40B4-BE49-F238E27FC236}">
                <a16:creationId xmlns:a16="http://schemas.microsoft.com/office/drawing/2014/main" id="{1B4290FB-6825-414E-B7E0-6619584927B1}"/>
              </a:ext>
            </a:extLst>
          </p:cNvPr>
          <p:cNvSpPr txBox="1"/>
          <p:nvPr/>
        </p:nvSpPr>
        <p:spPr>
          <a:xfrm>
            <a:off x="495809" y="362916"/>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03B62402-9E31-4824-9F30-04ECB9C87B3B}"/>
              </a:ext>
            </a:extLst>
          </p:cNvPr>
          <p:cNvSpPr txBox="1">
            <a:spLocks/>
          </p:cNvSpPr>
          <p:nvPr/>
        </p:nvSpPr>
        <p:spPr>
          <a:xfrm>
            <a:off x="491887"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Villavicencio-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6" name="Rectángulo 19">
            <a:extLst>
              <a:ext uri="{FF2B5EF4-FFF2-40B4-BE49-F238E27FC236}">
                <a16:creationId xmlns:a16="http://schemas.microsoft.com/office/drawing/2014/main" id="{2B0A0883-6C58-460A-A04D-16B66FDB5630}"/>
              </a:ext>
            </a:extLst>
          </p:cNvPr>
          <p:cNvSpPr/>
          <p:nvPr/>
        </p:nvSpPr>
        <p:spPr>
          <a:xfrm>
            <a:off x="6199145" y="2246010"/>
            <a:ext cx="5790807" cy="454713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34C4835-3456-4AE0-84F9-22DA92A21802}"/>
              </a:ext>
            </a:extLst>
          </p:cNvPr>
          <p:cNvSpPr txBox="1"/>
          <p:nvPr/>
        </p:nvSpPr>
        <p:spPr>
          <a:xfrm>
            <a:off x="286059" y="2320693"/>
            <a:ext cx="5664464" cy="4619854"/>
          </a:xfrm>
          <a:prstGeom prst="rect">
            <a:avLst/>
          </a:prstGeom>
        </p:spPr>
        <p:txBody>
          <a:bodyPr vert="horz" wrap="square" lIns="0" tIns="13335" rIns="0" bIns="0" rtlCol="0" anchor="t">
            <a:spAutoFit/>
          </a:bodyPr>
          <a:lstStyle/>
          <a:p>
            <a:pPr marL="12700" algn="just">
              <a:spcBef>
                <a:spcPts val="105"/>
              </a:spcBef>
              <a:defRPr/>
            </a:pPr>
            <a:r>
              <a:rPr lang="es-MX" sz="1100" b="1">
                <a:latin typeface="Arial"/>
                <a:cs typeface="Arial"/>
              </a:rPr>
              <a:t>Actividades Ejecutadas.</a:t>
            </a:r>
            <a:endParaRPr lang="en-US" b="1">
              <a:latin typeface="Calibri"/>
              <a:cs typeface="Calibri"/>
            </a:endParaRPr>
          </a:p>
          <a:p>
            <a:pPr marL="184150" indent="-171450" algn="just">
              <a:spcBef>
                <a:spcPts val="105"/>
              </a:spcBef>
              <a:buFont typeface="Wingdings"/>
              <a:buChar char="ü"/>
              <a:defRPr/>
            </a:pPr>
            <a:r>
              <a:rPr lang="es-MX" sz="1100">
                <a:latin typeface="Arial"/>
                <a:cs typeface="Arial"/>
              </a:rPr>
              <a:t>El 16-Dic-2022 se llevó a cabo el cierre para la presentación de ofertas de las convocatorias de obra e interventoría.</a:t>
            </a:r>
          </a:p>
          <a:p>
            <a:pPr marL="469900" lvl="1" algn="just">
              <a:spcBef>
                <a:spcPts val="105"/>
              </a:spcBef>
              <a:defRPr/>
            </a:pPr>
            <a:r>
              <a:rPr lang="es-MX" sz="1100" b="1">
                <a:solidFill>
                  <a:srgbClr val="C00000"/>
                </a:solidFill>
                <a:latin typeface="Arial"/>
                <a:cs typeface="Arial"/>
              </a:rPr>
              <a:t>Convocatoria de Obra:</a:t>
            </a:r>
            <a:r>
              <a:rPr lang="es-MX" sz="1100">
                <a:latin typeface="Arial"/>
                <a:cs typeface="Arial"/>
              </a:rPr>
              <a:t> 4</a:t>
            </a:r>
            <a:r>
              <a:rPr lang="es-MX" sz="1100" u="sng">
                <a:latin typeface="Arial"/>
                <a:cs typeface="Arial"/>
              </a:rPr>
              <a:t> proponentes</a:t>
            </a:r>
            <a:endParaRPr lang="es-MX" sz="1100">
              <a:latin typeface="Arial"/>
              <a:cs typeface="Arial"/>
            </a:endParaRPr>
          </a:p>
          <a:p>
            <a:pPr marL="469900" lvl="1" algn="just">
              <a:spcBef>
                <a:spcPts val="105"/>
              </a:spcBef>
              <a:defRPr/>
            </a:pPr>
            <a:r>
              <a:rPr lang="es-MX" sz="1100" b="1">
                <a:solidFill>
                  <a:srgbClr val="C00000"/>
                </a:solidFill>
                <a:latin typeface="Arial"/>
                <a:cs typeface="Arial"/>
              </a:rPr>
              <a:t>Convocatoria de Interventoría:</a:t>
            </a:r>
            <a:r>
              <a:rPr lang="es-MX" sz="1100">
                <a:latin typeface="Arial"/>
                <a:cs typeface="Arial"/>
              </a:rPr>
              <a:t> </a:t>
            </a:r>
            <a:r>
              <a:rPr lang="es-MX" sz="1100" u="sng">
                <a:latin typeface="Arial"/>
                <a:cs typeface="Arial"/>
              </a:rPr>
              <a:t>10 proponentes</a:t>
            </a:r>
            <a:r>
              <a:rPr lang="es-MX" sz="1100">
                <a:latin typeface="Arial"/>
                <a:cs typeface="Arial"/>
              </a:rPr>
              <a:t>.</a:t>
            </a:r>
          </a:p>
          <a:p>
            <a:pPr marL="12700" algn="just">
              <a:spcBef>
                <a:spcPts val="105"/>
              </a:spcBef>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El 28-Dic-2022 se publicó el informe definitivo de verificación de requisitos habilitantes.</a:t>
            </a:r>
          </a:p>
          <a:p>
            <a:pPr marL="457200" lvl="2" algn="just">
              <a:spcBef>
                <a:spcPts val="105"/>
              </a:spcBef>
              <a:defRPr/>
            </a:pPr>
            <a:r>
              <a:rPr lang="es-MX" sz="1100" b="1">
                <a:solidFill>
                  <a:srgbClr val="C00000"/>
                </a:solidFill>
                <a:latin typeface="Arial"/>
                <a:cs typeface="Arial"/>
              </a:rPr>
              <a:t>Convocatoria de Obra:</a:t>
            </a:r>
            <a:r>
              <a:rPr lang="es-MX" sz="1100">
                <a:latin typeface="Arial"/>
                <a:cs typeface="Arial"/>
              </a:rPr>
              <a:t> </a:t>
            </a:r>
            <a:r>
              <a:rPr lang="es-MX" sz="1100" u="sng">
                <a:latin typeface="Arial"/>
                <a:cs typeface="Arial"/>
              </a:rPr>
              <a:t>3 proponentes habilitados.</a:t>
            </a:r>
            <a:endParaRPr lang="es-MX" sz="1100">
              <a:ea typeface="+mn-lt"/>
              <a:cs typeface="+mn-lt"/>
            </a:endParaRPr>
          </a:p>
          <a:p>
            <a:pPr marL="457200" lvl="2" algn="just">
              <a:spcBef>
                <a:spcPts val="105"/>
              </a:spcBef>
              <a:defRPr/>
            </a:pPr>
            <a:r>
              <a:rPr lang="es-MX" sz="1100" b="1">
                <a:solidFill>
                  <a:srgbClr val="C00000"/>
                </a:solidFill>
                <a:latin typeface="Arial"/>
                <a:cs typeface="Arial"/>
              </a:rPr>
              <a:t>Convocatoria de Interventoría:</a:t>
            </a:r>
            <a:r>
              <a:rPr lang="es-MX" sz="1100">
                <a:latin typeface="Arial"/>
                <a:cs typeface="Arial"/>
              </a:rPr>
              <a:t> </a:t>
            </a:r>
            <a:r>
              <a:rPr lang="es-MX" sz="1100" u="sng">
                <a:latin typeface="Arial"/>
                <a:cs typeface="Arial"/>
              </a:rPr>
              <a:t>4 proponentes habilitados</a:t>
            </a:r>
            <a:r>
              <a:rPr lang="es-MX" sz="1100">
                <a:latin typeface="Arial"/>
                <a:cs typeface="Arial"/>
              </a:rPr>
              <a:t>.</a:t>
            </a:r>
            <a:endParaRPr lang="en-US" sz="1100">
              <a:ea typeface="+mn-lt"/>
              <a:cs typeface="+mn-lt"/>
            </a:endParaRP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El 11-Ene-2023 se instruyó mediante comité fiduciario la adjudicación de los contratos de obra e interventoría mediante los cuales se ejecutará el proyecto.</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El 23-Ene-2023 mediante comunicación telefónica con el Ing. Mario Acosta del Centro de Formación, Findeter informó el avance de los procesos y la necesidad de contar para el mes de febrero de 2023 con los espacios libres para iniciar la obra de reforzamiento y adecuaciones integrales del bloque 8. </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Mediante correo electrónico del 2-Feb-2023, el Patrimonio Autónomo BBVA informó que los contratistas adjudicados se </a:t>
            </a:r>
            <a:r>
              <a:rPr lang="es-ES" sz="1100">
                <a:latin typeface="Arial"/>
                <a:cs typeface="Arial"/>
              </a:rPr>
              <a:t>encontraban</a:t>
            </a:r>
            <a:r>
              <a:rPr lang="es-MX" sz="1100">
                <a:latin typeface="Arial"/>
                <a:cs typeface="Arial"/>
              </a:rPr>
              <a:t> en vinculación SARLAFT. </a:t>
            </a:r>
            <a:r>
              <a:rPr lang="es-ES" sz="1100">
                <a:latin typeface="Arial"/>
                <a:cs typeface="Arial"/>
              </a:rPr>
              <a:t>El 6-Feb-2023 la Fiduciaria remitió las minutas</a:t>
            </a:r>
            <a:r>
              <a:rPr lang="es-MX" sz="1100">
                <a:latin typeface="Arial"/>
                <a:cs typeface="Arial"/>
              </a:rPr>
              <a:t> para la correspondiente revisión y suscripción por parte de los contratistas.</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Una vez suscritos los contratos, se procederá a adelantar reunión de contextualización con los contratistas, revisión de documentos y suscripción de actas de inicio.</a:t>
            </a:r>
          </a:p>
          <a:p>
            <a:pPr marL="12700" algn="just">
              <a:spcBef>
                <a:spcPts val="105"/>
              </a:spcBef>
              <a:defRPr/>
            </a:pPr>
            <a:endParaRPr lang="es-MX" sz="1100">
              <a:latin typeface="Arial"/>
              <a:cs typeface="Arial"/>
            </a:endParaRPr>
          </a:p>
        </p:txBody>
      </p:sp>
      <p:sp>
        <p:nvSpPr>
          <p:cNvPr id="11" name="TextBox 8">
            <a:extLst>
              <a:ext uri="{FF2B5EF4-FFF2-40B4-BE49-F238E27FC236}">
                <a16:creationId xmlns:a16="http://schemas.microsoft.com/office/drawing/2014/main" id="{CFF6AC7F-D980-3B8F-E0A5-8DA65DA1BAF8}"/>
              </a:ext>
            </a:extLst>
          </p:cNvPr>
          <p:cNvSpPr txBox="1"/>
          <p:nvPr/>
        </p:nvSpPr>
        <p:spPr>
          <a:xfrm>
            <a:off x="7226060" y="4091796"/>
            <a:ext cx="3663350"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MX" sz="1050" b="1">
                <a:latin typeface="Arial"/>
                <a:cs typeface="Arial"/>
              </a:rPr>
              <a:t>CONTRATISTA ADJUDICADO CONTRATO DE OBRA</a:t>
            </a:r>
          </a:p>
        </p:txBody>
      </p:sp>
      <p:pic>
        <p:nvPicPr>
          <p:cNvPr id="8" name="Picture 8">
            <a:extLst>
              <a:ext uri="{FF2B5EF4-FFF2-40B4-BE49-F238E27FC236}">
                <a16:creationId xmlns:a16="http://schemas.microsoft.com/office/drawing/2014/main" id="{B1515677-D99B-AD81-F87F-EE4D485624EB}"/>
              </a:ext>
            </a:extLst>
          </p:cNvPr>
          <p:cNvPicPr>
            <a:picLocks noChangeAspect="1"/>
          </p:cNvPicPr>
          <p:nvPr/>
        </p:nvPicPr>
        <p:blipFill>
          <a:blip r:embed="rId2"/>
          <a:stretch>
            <a:fillRect/>
          </a:stretch>
        </p:blipFill>
        <p:spPr>
          <a:xfrm>
            <a:off x="6277155" y="4405594"/>
            <a:ext cx="5647426" cy="1252961"/>
          </a:xfrm>
          <a:prstGeom prst="rect">
            <a:avLst/>
          </a:prstGeom>
        </p:spPr>
      </p:pic>
      <p:sp>
        <p:nvSpPr>
          <p:cNvPr id="16" name="TextBox 8">
            <a:extLst>
              <a:ext uri="{FF2B5EF4-FFF2-40B4-BE49-F238E27FC236}">
                <a16:creationId xmlns:a16="http://schemas.microsoft.com/office/drawing/2014/main" id="{DBF6DD49-3336-91CC-733D-B4EFCF9287F2}"/>
              </a:ext>
            </a:extLst>
          </p:cNvPr>
          <p:cNvSpPr txBox="1"/>
          <p:nvPr/>
        </p:nvSpPr>
        <p:spPr>
          <a:xfrm>
            <a:off x="6881002" y="5687683"/>
            <a:ext cx="4525991"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MX" sz="1050" b="1">
                <a:latin typeface="Arial"/>
                <a:cs typeface="Arial"/>
              </a:rPr>
              <a:t>CONTRATISTA ADJUDICADO CONTRATO DE INTERVENTORÍA</a:t>
            </a:r>
          </a:p>
        </p:txBody>
      </p:sp>
      <p:pic>
        <p:nvPicPr>
          <p:cNvPr id="17" name="Picture 17">
            <a:extLst>
              <a:ext uri="{FF2B5EF4-FFF2-40B4-BE49-F238E27FC236}">
                <a16:creationId xmlns:a16="http://schemas.microsoft.com/office/drawing/2014/main" id="{CE08835E-02FA-4101-19EF-7AC081097A57}"/>
              </a:ext>
            </a:extLst>
          </p:cNvPr>
          <p:cNvPicPr>
            <a:picLocks noChangeAspect="1"/>
          </p:cNvPicPr>
          <p:nvPr/>
        </p:nvPicPr>
        <p:blipFill>
          <a:blip r:embed="rId3"/>
          <a:stretch>
            <a:fillRect/>
          </a:stretch>
        </p:blipFill>
        <p:spPr>
          <a:xfrm>
            <a:off x="6277155" y="5924791"/>
            <a:ext cx="5647425" cy="860004"/>
          </a:xfrm>
          <a:prstGeom prst="rect">
            <a:avLst/>
          </a:prstGeom>
        </p:spPr>
      </p:pic>
      <p:sp>
        <p:nvSpPr>
          <p:cNvPr id="18" name="object 3">
            <a:extLst>
              <a:ext uri="{FF2B5EF4-FFF2-40B4-BE49-F238E27FC236}">
                <a16:creationId xmlns:a16="http://schemas.microsoft.com/office/drawing/2014/main" id="{7C9ECD31-0031-479D-B3D0-A1B1A3EA8C3B}"/>
              </a:ext>
            </a:extLst>
          </p:cNvPr>
          <p:cNvSpPr txBox="1"/>
          <p:nvPr/>
        </p:nvSpPr>
        <p:spPr>
          <a:xfrm>
            <a:off x="6281641" y="2406689"/>
            <a:ext cx="5635177" cy="1901161"/>
          </a:xfrm>
          <a:prstGeom prst="rect">
            <a:avLst/>
          </a:prstGeom>
        </p:spPr>
        <p:txBody>
          <a:bodyPr vert="horz" wrap="square" lIns="0" tIns="13335" rIns="0" bIns="0" rtlCol="0" anchor="t">
            <a:spAutoFit/>
          </a:bodyPr>
          <a:lstStyle/>
          <a:p>
            <a:pPr marL="12700" algn="just">
              <a:spcBef>
                <a:spcPts val="105"/>
              </a:spcBef>
              <a:defRPr/>
            </a:pPr>
            <a:r>
              <a:rPr lang="es-MX" sz="1100">
                <a:latin typeface="Arial"/>
                <a:cs typeface="Arial"/>
              </a:rPr>
              <a:t>En la convocatoria de obra, el proponente CONSORCIO REFORZAMIENTO META, integrado por DIEGO FERNANDO POLANIA LISCANO con Cédula No. 12.131.436, con un porcentaje de participación del 50% y por INGENIERÍA ELECTRÓNICA DEL HUILA S.A.S. BIC – INGELECGROUP S.A.S. BIC con NIT. No. 813.008.121-9, con un porcentaje de participación del 50%, es rechazado por incurrir en la CONCENTRACIÓN DE CONTRATOS establecida en el numeral 2.1.4 que regla: “Operará la Concentración de Contratos cuando un proponente bien sea de manera individual, en consorcio o unión temporal, cuente con cuatro (4) contratos celebrados o adjudicados o en ejecución con FINDETER o con los Patrimonios Autónomos – FINDETER. (…)” </a:t>
            </a:r>
            <a:endParaRPr lang="en-US"/>
          </a:p>
          <a:p>
            <a:pPr marL="469900" lvl="1" algn="just">
              <a:spcBef>
                <a:spcPts val="105"/>
              </a:spcBef>
              <a:defRPr/>
            </a:pPr>
            <a:endParaRPr lang="es-MX" sz="1100">
              <a:latin typeface="Arial"/>
              <a:cs typeface="Arial"/>
            </a:endParaRPr>
          </a:p>
          <a:p>
            <a:pPr marL="12700" algn="just">
              <a:spcBef>
                <a:spcPts val="105"/>
              </a:spcBef>
              <a:defRPr/>
            </a:pPr>
            <a:endParaRPr lang="es-MX" sz="1100">
              <a:latin typeface="Arial"/>
              <a:cs typeface="Arial"/>
            </a:endParaRPr>
          </a:p>
        </p:txBody>
      </p:sp>
      <p:pic>
        <p:nvPicPr>
          <p:cNvPr id="19" name="Picture 19">
            <a:extLst>
              <a:ext uri="{FF2B5EF4-FFF2-40B4-BE49-F238E27FC236}">
                <a16:creationId xmlns:a16="http://schemas.microsoft.com/office/drawing/2014/main" id="{3554227A-8E03-7283-43A9-FE7A2256729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77155" y="565467"/>
            <a:ext cx="5647426" cy="1615140"/>
          </a:xfrm>
          <a:prstGeom prst="rect">
            <a:avLst/>
          </a:prstGeom>
        </p:spPr>
      </p:pic>
    </p:spTree>
    <p:extLst>
      <p:ext uri="{BB962C8B-B14F-4D97-AF65-F5344CB8AC3E}">
        <p14:creationId xmlns:p14="http://schemas.microsoft.com/office/powerpoint/2010/main" val="22564179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4" name="object 3">
            <a:extLst>
              <a:ext uri="{FF2B5EF4-FFF2-40B4-BE49-F238E27FC236}">
                <a16:creationId xmlns:a16="http://schemas.microsoft.com/office/drawing/2014/main" id="{5D49AC61-71BB-4EC3-B03F-53DB1363AD51}"/>
              </a:ext>
            </a:extLst>
          </p:cNvPr>
          <p:cNvSpPr txBox="1"/>
          <p:nvPr/>
        </p:nvSpPr>
        <p:spPr>
          <a:xfrm>
            <a:off x="262535" y="352695"/>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dirty="0" err="1">
                <a:ln>
                  <a:noFill/>
                </a:ln>
                <a:solidFill>
                  <a:srgbClr val="4471C4"/>
                </a:solidFill>
                <a:effectLst/>
                <a:uLnTx/>
                <a:uFillTx/>
                <a:latin typeface="Arial"/>
                <a:ea typeface="+mn-ea"/>
                <a:cs typeface="Arial"/>
              </a:rPr>
              <a:t>Ajuste</a:t>
            </a:r>
            <a:r>
              <a:rPr kumimoji="0" sz="2000" b="0" i="0" u="none" strike="noStrike" kern="1200" cap="none" spc="0" normalizeH="0" baseline="0" noProof="0" dirty="0">
                <a:ln>
                  <a:noFill/>
                </a:ln>
                <a:solidFill>
                  <a:srgbClr val="4471C4"/>
                </a:solidFill>
                <a:effectLst/>
                <a:uLnTx/>
                <a:uFillTx/>
                <a:latin typeface="Arial"/>
                <a:ea typeface="+mn-ea"/>
                <a:cs typeface="Arial"/>
              </a:rPr>
              <a:t> a </a:t>
            </a:r>
            <a:r>
              <a:rPr kumimoji="0" lang="es-CO" sz="2000" b="0" i="0" u="none" strike="noStrike" kern="1200" cap="none" spc="0" normalizeH="0" baseline="0" noProof="0" dirty="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dirty="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C40D73DA-E8E3-4B5A-9CF5-77D17D66707B}"/>
              </a:ext>
            </a:extLst>
          </p:cNvPr>
          <p:cNvSpPr txBox="1">
            <a:spLocks/>
          </p:cNvSpPr>
          <p:nvPr/>
        </p:nvSpPr>
        <p:spPr>
          <a:xfrm>
            <a:off x="258613" y="23932"/>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MX" kern="0" spc="-5" dirty="0"/>
              <a:t>Estado Proyecto Bogotá - Torre Occidental - Etapa 1 </a:t>
            </a:r>
            <a:endParaRPr lang="es-MX" kern="0" dirty="0"/>
          </a:p>
        </p:txBody>
      </p:sp>
      <p:graphicFrame>
        <p:nvGraphicFramePr>
          <p:cNvPr id="2" name="Tabla 1">
            <a:extLst>
              <a:ext uri="{FF2B5EF4-FFF2-40B4-BE49-F238E27FC236}">
                <a16:creationId xmlns:a16="http://schemas.microsoft.com/office/drawing/2014/main" id="{BAA8CB3D-4E6B-E9F3-F98F-812720B5D907}"/>
              </a:ext>
            </a:extLst>
          </p:cNvPr>
          <p:cNvGraphicFramePr>
            <a:graphicFrameLocks noGrp="1"/>
          </p:cNvGraphicFramePr>
          <p:nvPr>
            <p:extLst>
              <p:ext uri="{D42A27DB-BD31-4B8C-83A1-F6EECF244321}">
                <p14:modId xmlns:p14="http://schemas.microsoft.com/office/powerpoint/2010/main" val="451317980"/>
              </p:ext>
            </p:extLst>
          </p:nvPr>
        </p:nvGraphicFramePr>
        <p:xfrm>
          <a:off x="136286" y="767348"/>
          <a:ext cx="6569314" cy="1019613"/>
        </p:xfrm>
        <a:graphic>
          <a:graphicData uri="http://schemas.openxmlformats.org/drawingml/2006/table">
            <a:tbl>
              <a:tblPr/>
              <a:tblGrid>
                <a:gridCol w="1895714">
                  <a:extLst>
                    <a:ext uri="{9D8B030D-6E8A-4147-A177-3AD203B41FA5}">
                      <a16:colId xmlns:a16="http://schemas.microsoft.com/office/drawing/2014/main" val="20000"/>
                    </a:ext>
                  </a:extLst>
                </a:gridCol>
                <a:gridCol w="1117600">
                  <a:extLst>
                    <a:ext uri="{9D8B030D-6E8A-4147-A177-3AD203B41FA5}">
                      <a16:colId xmlns:a16="http://schemas.microsoft.com/office/drawing/2014/main" val="20001"/>
                    </a:ext>
                  </a:extLst>
                </a:gridCol>
                <a:gridCol w="1066800">
                  <a:extLst>
                    <a:ext uri="{9D8B030D-6E8A-4147-A177-3AD203B41FA5}">
                      <a16:colId xmlns:a16="http://schemas.microsoft.com/office/drawing/2014/main" val="1978876319"/>
                    </a:ext>
                  </a:extLst>
                </a:gridCol>
                <a:gridCol w="901700">
                  <a:extLst>
                    <a:ext uri="{9D8B030D-6E8A-4147-A177-3AD203B41FA5}">
                      <a16:colId xmlns:a16="http://schemas.microsoft.com/office/drawing/2014/main" val="20002"/>
                    </a:ext>
                  </a:extLst>
                </a:gridCol>
                <a:gridCol w="1041400">
                  <a:extLst>
                    <a:ext uri="{9D8B030D-6E8A-4147-A177-3AD203B41FA5}">
                      <a16:colId xmlns:a16="http://schemas.microsoft.com/office/drawing/2014/main" val="20003"/>
                    </a:ext>
                  </a:extLst>
                </a:gridCol>
                <a:gridCol w="546100">
                  <a:extLst>
                    <a:ext uri="{9D8B030D-6E8A-4147-A177-3AD203B41FA5}">
                      <a16:colId xmlns:a16="http://schemas.microsoft.com/office/drawing/2014/main" val="3158225201"/>
                    </a:ext>
                  </a:extLst>
                </a:gridCol>
              </a:tblGrid>
              <a:tr h="470381">
                <a:tc>
                  <a:txBody>
                    <a:bodyPr/>
                    <a:lstStyle/>
                    <a:p>
                      <a:pPr algn="ctr" fontAlgn="ctr"/>
                      <a:r>
                        <a:rPr lang="es-CO" sz="1050" b="1" i="0" u="none" strike="noStrike" dirty="0">
                          <a:solidFill>
                            <a:srgbClr val="FFFFFF"/>
                          </a:solidFill>
                          <a:effectLst/>
                          <a:latin typeface="Calibri" panose="020F050202020403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dirty="0">
                          <a:solidFill>
                            <a:srgbClr val="FFFFFF"/>
                          </a:solidFill>
                          <a:effectLst/>
                          <a:latin typeface="Calibri" panose="020F0502020204030204" pitchFamily="34" charset="0"/>
                        </a:rPr>
                        <a:t>FECHA INICIO </a:t>
                      </a:r>
                    </a:p>
                    <a:p>
                      <a:pPr algn="ctr" fontAlgn="ct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panose="020F0502020204030204" pitchFamily="34" charset="0"/>
                        </a:rPr>
                        <a:t>PORCENTAJES DE AVANCE ETAPA CON CORTE AL  29/01/2023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dirty="0">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74616">
                <a:tc rowSpan="2">
                  <a:txBody>
                    <a:bodyPr/>
                    <a:lstStyle/>
                    <a:p>
                      <a:pPr algn="ctr" fontAlgn="ctr"/>
                      <a:r>
                        <a:rPr lang="es-CO" sz="1100" b="0" i="0" u="none" strike="noStrike" dirty="0">
                          <a:solidFill>
                            <a:schemeClr val="tx1"/>
                          </a:solidFill>
                          <a:effectLst/>
                          <a:latin typeface="Calibri" panose="020F0502020204030204" pitchFamily="34" charset="0"/>
                          <a:ea typeface="+mn-ea"/>
                          <a:cs typeface="+mn-cs"/>
                        </a:rPr>
                        <a:t>$1.109.049.479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dirty="0">
                          <a:solidFill>
                            <a:schemeClr val="tx1"/>
                          </a:solidFill>
                          <a:effectLst/>
                          <a:latin typeface="Calibri" panose="020F0502020204030204" pitchFamily="34" charset="0"/>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100" b="0" i="0" u="none" strike="noStrike" dirty="0">
                          <a:solidFill>
                            <a:schemeClr val="tx1"/>
                          </a:solidFill>
                          <a:effectLst/>
                          <a:latin typeface="Calibri" panose="020F0502020204030204" pitchFamily="34" charset="0"/>
                          <a:ea typeface="+mn-ea"/>
                          <a:cs typeface="+mn-cs"/>
                        </a:rPr>
                        <a:t>09/02/2023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84,10 %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rgbClr val="FF0000"/>
                          </a:solidFill>
                          <a:effectLst/>
                          <a:latin typeface="Calibri" panose="020F0502020204030204" pitchFamily="34" charset="0"/>
                        </a:rPr>
                        <a:t>-</a:t>
                      </a:r>
                      <a:r>
                        <a:rPr lang="es-CO" sz="1100" b="1" i="0" u="none" strike="noStrike" dirty="0">
                          <a:solidFill>
                            <a:srgbClr val="FF0000"/>
                          </a:solidFill>
                          <a:effectLst/>
                          <a:latin typeface="Calibri" panose="020F0502020204030204" pitchFamily="34" charset="0"/>
                        </a:rPr>
                        <a:t>14,51 %</a:t>
                      </a:r>
                      <a:endParaRPr lang="es-CO" sz="1200" b="1" i="0" u="none" strike="noStrike" dirty="0">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4616">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69,59 %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bl>
          </a:graphicData>
        </a:graphic>
      </p:graphicFrame>
      <p:graphicFrame>
        <p:nvGraphicFramePr>
          <p:cNvPr id="8" name="Tabla 7">
            <a:extLst>
              <a:ext uri="{FF2B5EF4-FFF2-40B4-BE49-F238E27FC236}">
                <a16:creationId xmlns:a16="http://schemas.microsoft.com/office/drawing/2014/main" id="{55364EBA-0186-7905-3E19-FB9EA6605D70}"/>
              </a:ext>
            </a:extLst>
          </p:cNvPr>
          <p:cNvGraphicFramePr>
            <a:graphicFrameLocks noGrp="1"/>
          </p:cNvGraphicFramePr>
          <p:nvPr>
            <p:extLst>
              <p:ext uri="{D42A27DB-BD31-4B8C-83A1-F6EECF244321}">
                <p14:modId xmlns:p14="http://schemas.microsoft.com/office/powerpoint/2010/main" val="3382694583"/>
              </p:ext>
            </p:extLst>
          </p:nvPr>
        </p:nvGraphicFramePr>
        <p:xfrm>
          <a:off x="6783524" y="768474"/>
          <a:ext cx="5112961" cy="1019613"/>
        </p:xfrm>
        <a:graphic>
          <a:graphicData uri="http://schemas.openxmlformats.org/drawingml/2006/table">
            <a:tbl>
              <a:tblPr/>
              <a:tblGrid>
                <a:gridCol w="2376769">
                  <a:extLst>
                    <a:ext uri="{9D8B030D-6E8A-4147-A177-3AD203B41FA5}">
                      <a16:colId xmlns:a16="http://schemas.microsoft.com/office/drawing/2014/main" val="1792233652"/>
                    </a:ext>
                  </a:extLst>
                </a:gridCol>
                <a:gridCol w="854172">
                  <a:extLst>
                    <a:ext uri="{9D8B030D-6E8A-4147-A177-3AD203B41FA5}">
                      <a16:colId xmlns:a16="http://schemas.microsoft.com/office/drawing/2014/main" val="1210929885"/>
                    </a:ext>
                  </a:extLst>
                </a:gridCol>
                <a:gridCol w="1882020">
                  <a:extLst>
                    <a:ext uri="{9D8B030D-6E8A-4147-A177-3AD203B41FA5}">
                      <a16:colId xmlns:a16="http://schemas.microsoft.com/office/drawing/2014/main" val="3856960163"/>
                    </a:ext>
                  </a:extLst>
                </a:gridCol>
              </a:tblGrid>
              <a:tr h="130260">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200" b="1" i="0" u="none" strike="noStrike" dirty="0">
                          <a:solidFill>
                            <a:srgbClr val="FFFFFF"/>
                          </a:solidFill>
                          <a:effectLst/>
                          <a:latin typeface="Calibri" panose="020F0502020204030204" pitchFamily="34" charset="0"/>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051132094"/>
                  </a:ext>
                </a:extLst>
              </a:tr>
              <a:tr h="237543">
                <a:tc rowSpan="2">
                  <a:txBody>
                    <a:bodyPr/>
                    <a:lstStyle/>
                    <a:p>
                      <a:pPr algn="ctr" fontAlgn="ctr"/>
                      <a:r>
                        <a:rPr lang="es-CO" sz="1100" b="1" i="0" u="none" strike="noStrike" dirty="0">
                          <a:solidFill>
                            <a:schemeClr val="tx1"/>
                          </a:solidFill>
                          <a:effectLst/>
                          <a:latin typeface="Calibri" panose="020F0502020204030204" pitchFamily="34" charset="0"/>
                        </a:rPr>
                        <a:t>Centro de Diseño y Metrología – Gestión Industrial - Torre Occidental – Complejo Paloquemao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chemeClr val="tx1"/>
                          </a:solidFill>
                          <a:effectLst/>
                          <a:latin typeface="Calibri" panose="020F0502020204030204" pitchFamily="34" charset="0"/>
                        </a:rPr>
                        <a:t>2.923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Portería, foso de ascensor, </a:t>
                      </a:r>
                      <a:r>
                        <a:rPr lang="es-CO" sz="1100" b="0" i="0" u="none" strike="noStrike" dirty="0" err="1">
                          <a:solidFill>
                            <a:schemeClr val="tx1"/>
                          </a:solidFill>
                          <a:effectLst/>
                          <a:latin typeface="Calibri" panose="020F0502020204030204" pitchFamily="34" charset="0"/>
                        </a:rPr>
                        <a:t>pto</a:t>
                      </a:r>
                      <a:r>
                        <a:rPr lang="es-CO" sz="1100" b="0" i="0" u="none" strike="noStrike" dirty="0">
                          <a:solidFill>
                            <a:schemeClr val="tx1"/>
                          </a:solidFill>
                          <a:effectLst/>
                          <a:latin typeface="Calibri" panose="020F0502020204030204" pitchFamily="34" charset="0"/>
                        </a:rPr>
                        <a:t> fijo y  acceso.</a:t>
                      </a:r>
                      <a:r>
                        <a:rPr lang="es-MX" sz="1100" b="0" i="0" u="none" strike="noStrike" dirty="0">
                          <a:solidFill>
                            <a:schemeClr val="tx1"/>
                          </a:solidFill>
                          <a:effectLst/>
                          <a:latin typeface="Calibri" panose="020F0502020204030204" pitchFamily="34" charset="0"/>
                        </a:rPr>
                        <a:t> </a:t>
                      </a: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2686934"/>
                  </a:ext>
                </a:extLst>
              </a:tr>
              <a:tr h="345243">
                <a:tc vMerge="1">
                  <a:txBody>
                    <a:bodyPr/>
                    <a:lstStyle/>
                    <a:p>
                      <a:pPr algn="ctr" fontAlgn="ctr"/>
                      <a:r>
                        <a:rPr lang="es-CO" sz="1100" b="1" i="0" u="none" strike="noStrike" dirty="0">
                          <a:solidFill>
                            <a:schemeClr val="tx1"/>
                          </a:solidFill>
                          <a:effectLst/>
                          <a:latin typeface="Calibri" panose="020F0502020204030204" pitchFamily="34" charset="0"/>
                        </a:rPr>
                        <a:t>Módulo de Laboratorios, aulas y zonas administrativas.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Laboratorios, aulas y zonas administrativas.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9457544"/>
                  </a:ext>
                </a:extLst>
              </a:tr>
            </a:tbl>
          </a:graphicData>
        </a:graphic>
      </p:graphicFrame>
      <p:sp>
        <p:nvSpPr>
          <p:cNvPr id="9" name="object 3">
            <a:extLst>
              <a:ext uri="{FF2B5EF4-FFF2-40B4-BE49-F238E27FC236}">
                <a16:creationId xmlns:a16="http://schemas.microsoft.com/office/drawing/2014/main" id="{EF2A659F-CC4A-B9DA-CCEE-F71197642F63}"/>
              </a:ext>
            </a:extLst>
          </p:cNvPr>
          <p:cNvSpPr txBox="1"/>
          <p:nvPr/>
        </p:nvSpPr>
        <p:spPr>
          <a:xfrm>
            <a:off x="106777" y="1920148"/>
            <a:ext cx="11978445" cy="4781437"/>
          </a:xfrm>
          <a:prstGeom prst="rect">
            <a:avLst/>
          </a:prstGeom>
          <a:ln w="25400">
            <a:solidFill>
              <a:schemeClr val="tx2">
                <a:lumMod val="60000"/>
                <a:lumOff val="40000"/>
              </a:schemeClr>
            </a:solidFill>
          </a:ln>
        </p:spPr>
        <p:txBody>
          <a:bodyPr vert="horz" wrap="square" lIns="0" tIns="13335" rIns="108000" bIns="0" rtlCol="0" anchor="t">
            <a:spAutoFit/>
          </a:bodyPr>
          <a:lstStyle>
            <a:defPPr lvl="0">
              <a:defRPr lang="es-CO"/>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a:lstStyle>
          <a:p>
            <a:pPr marL="360045" indent="-171450" algn="just">
              <a:spcBef>
                <a:spcPts val="105"/>
              </a:spcBef>
              <a:defRPr/>
            </a:pPr>
            <a:endParaRPr lang="es-CO" sz="200" dirty="0">
              <a:solidFill>
                <a:schemeClr val="tx2">
                  <a:lumMod val="60000"/>
                  <a:lumOff val="40000"/>
                </a:schemeClr>
              </a:solidFill>
              <a:latin typeface="Arial" panose="020B0604020202020204" pitchFamily="34" charset="0"/>
              <a:cs typeface="Arial" panose="020B0604020202020204" pitchFamily="34" charset="0"/>
            </a:endParaRPr>
          </a:p>
          <a:p>
            <a:pPr marL="177800" lvl="0" indent="10795" algn="just">
              <a:spcBef>
                <a:spcPts val="105"/>
              </a:spcBef>
              <a:defRPr/>
            </a:pPr>
            <a:r>
              <a:rPr lang="es-CO" sz="1400" b="1" dirty="0">
                <a:latin typeface="Arial"/>
                <a:cs typeface="Arial"/>
              </a:rPr>
              <a:t>AVANCE COMPONENTES:</a:t>
            </a:r>
          </a:p>
          <a:p>
            <a:pPr marL="360045" lvl="0" indent="-171450" algn="just">
              <a:spcBef>
                <a:spcPts val="105"/>
              </a:spcBef>
              <a:defRPr/>
            </a:pPr>
            <a:endParaRPr lang="es-CO" sz="300" b="1" dirty="0">
              <a:latin typeface="Arial"/>
              <a:cs typeface="Arial"/>
            </a:endParaRPr>
          </a:p>
          <a:p>
            <a:pPr marL="360045" indent="-171450" algn="just">
              <a:spcBef>
                <a:spcPts val="105"/>
              </a:spcBef>
              <a:buFont typeface="Arial" panose="020B0604020202020204" pitchFamily="34" charset="0"/>
              <a:buChar char="•"/>
              <a:defRPr/>
            </a:pPr>
            <a:r>
              <a:rPr lang="es-ES" sz="1400" b="1" dirty="0">
                <a:latin typeface="Arial"/>
                <a:cs typeface="Arial"/>
              </a:rPr>
              <a:t>Tramites contractuales: </a:t>
            </a:r>
            <a:r>
              <a:rPr lang="es-ES" sz="1400" dirty="0">
                <a:latin typeface="Arial"/>
                <a:cs typeface="Arial"/>
              </a:rPr>
              <a:t>Teniendo en cuenta que los motivos que fundamentaron la solicitud de suspensión fueron superados la Etapa I de contrato dio reinicio el 06 de febrero de 2023. El contratista adelanta ante la interventoría el trámite correspondiente para la solicitud de modificación a la forma de pago de la Etapa I.</a:t>
            </a:r>
          </a:p>
          <a:p>
            <a:pPr marL="360045" indent="-171450" algn="just">
              <a:spcBef>
                <a:spcPts val="105"/>
              </a:spcBef>
              <a:buFont typeface="Arial" panose="020B0604020202020204" pitchFamily="34" charset="0"/>
              <a:buChar char="•"/>
              <a:defRPr/>
            </a:pPr>
            <a:r>
              <a:rPr lang="es-CO" sz="1400" b="1" dirty="0">
                <a:latin typeface="Arial"/>
                <a:cs typeface="Arial"/>
              </a:rPr>
              <a:t>Proyecto de Reforzamiento - Valoración patrimonial: </a:t>
            </a:r>
            <a:r>
              <a:rPr lang="es-CO" sz="1400" dirty="0">
                <a:latin typeface="Arial"/>
                <a:cs typeface="Arial"/>
              </a:rPr>
              <a:t>Mediante resolución No. 738  del 27 de diciembre de 2022 </a:t>
            </a:r>
            <a:r>
              <a:rPr lang="es-ES" sz="1400" dirty="0">
                <a:latin typeface="Arial"/>
                <a:cs typeface="Arial"/>
              </a:rPr>
              <a:t>el IDPC expidió el permiso de intervención patrimonial señalando lo siguiente </a:t>
            </a:r>
            <a:r>
              <a:rPr lang="es-ES" sz="1400" i="1" dirty="0">
                <a:latin typeface="Arial"/>
                <a:cs typeface="Arial"/>
              </a:rPr>
              <a:t>“Por medio de la cual se resuelve una solicitud de intervención para el Centro de Diseño y Meteorología – Gestión Industrial Torre Occidental – del predio ubicado en la Avenida Carrera 30 No. 15-53, sede del Servicio Nacional de Aprendizaje – SENA de la ciudad de Bogotá D.C.”</a:t>
            </a:r>
            <a:r>
              <a:rPr lang="es-ES" sz="1400" dirty="0">
                <a:latin typeface="Arial"/>
                <a:cs typeface="Arial"/>
              </a:rPr>
              <a:t>​</a:t>
            </a:r>
          </a:p>
          <a:p>
            <a:pPr marL="360045" indent="-171450" algn="just">
              <a:spcBef>
                <a:spcPts val="105"/>
              </a:spcBef>
              <a:buFont typeface="Arial" panose="020B0604020202020204" pitchFamily="34" charset="0"/>
              <a:buChar char="•"/>
              <a:defRPr/>
            </a:pPr>
            <a:r>
              <a:rPr lang="es-ES" sz="1400" b="1" dirty="0">
                <a:latin typeface="Arial"/>
                <a:cs typeface="Arial"/>
              </a:rPr>
              <a:t>Estructura: </a:t>
            </a:r>
            <a:r>
              <a:rPr lang="es-CO" sz="1400" dirty="0">
                <a:latin typeface="Arial" panose="020B0604020202020204" pitchFamily="34" charset="0"/>
                <a:cs typeface="Arial" panose="020B0604020202020204" pitchFamily="34" charset="0"/>
              </a:rPr>
              <a:t>Aprobado por interventoría.</a:t>
            </a:r>
            <a:endParaRPr lang="es-CO" sz="1400" b="1" dirty="0">
              <a:latin typeface="Arial"/>
              <a:cs typeface="Arial"/>
            </a:endParaRPr>
          </a:p>
          <a:p>
            <a:pPr marL="360045" indent="-171450" algn="just">
              <a:spcBef>
                <a:spcPts val="105"/>
              </a:spcBef>
              <a:buFont typeface="Arial" panose="020B0604020202020204" pitchFamily="34" charset="0"/>
              <a:buChar char="•"/>
              <a:defRPr/>
            </a:pPr>
            <a:r>
              <a:rPr lang="es-CO" sz="1400" b="1" dirty="0">
                <a:latin typeface="Arial"/>
                <a:cs typeface="Arial"/>
              </a:rPr>
              <a:t>Arquitectura</a:t>
            </a:r>
            <a:r>
              <a:rPr lang="es-CO" sz="1400" b="1" dirty="0">
                <a:latin typeface="Arial" panose="020B0604020202020204" pitchFamily="34" charset="0"/>
                <a:cs typeface="Arial" panose="020B0604020202020204" pitchFamily="34" charset="0"/>
              </a:rPr>
              <a:t>: </a:t>
            </a:r>
            <a:r>
              <a:rPr lang="es-CO" sz="1400" dirty="0">
                <a:latin typeface="Arial" panose="020B0604020202020204" pitchFamily="34" charset="0"/>
                <a:cs typeface="Arial" panose="020B0604020202020204" pitchFamily="34" charset="0"/>
              </a:rPr>
              <a:t>Aprobado por interventoría</a:t>
            </a:r>
            <a:r>
              <a:rPr lang="es-ES" sz="1400" dirty="0">
                <a:latin typeface="Arial"/>
                <a:cs typeface="Arial"/>
              </a:rPr>
              <a:t>. </a:t>
            </a:r>
          </a:p>
          <a:p>
            <a:pPr marL="360045" indent="-171450" algn="just">
              <a:spcBef>
                <a:spcPts val="105"/>
              </a:spcBef>
              <a:buFont typeface="Arial" panose="020B0604020202020204" pitchFamily="34" charset="0"/>
              <a:buChar char="•"/>
              <a:defRPr/>
            </a:pPr>
            <a:r>
              <a:rPr lang="es-CO" sz="1400" b="1" dirty="0">
                <a:latin typeface="Arial"/>
                <a:cs typeface="Arial"/>
              </a:rPr>
              <a:t>Diseño hidrosanitario -RCI –GAS – Diseño eléctrico</a:t>
            </a:r>
            <a:r>
              <a:rPr lang="es-CO" sz="1400" b="1" dirty="0">
                <a:latin typeface="Arial" panose="020B0604020202020204" pitchFamily="34" charset="0"/>
                <a:cs typeface="Arial" panose="020B0604020202020204" pitchFamily="34" charset="0"/>
              </a:rPr>
              <a:t>:</a:t>
            </a:r>
            <a:r>
              <a:rPr lang="es-CO" sz="1400" b="1" dirty="0">
                <a:latin typeface="Arial"/>
                <a:cs typeface="Arial"/>
              </a:rPr>
              <a:t> </a:t>
            </a:r>
            <a:r>
              <a:rPr lang="es-ES" sz="1400" dirty="0">
                <a:latin typeface="Arial"/>
                <a:cs typeface="Arial"/>
              </a:rPr>
              <a:t>Producto aprobado por interventoría.</a:t>
            </a:r>
          </a:p>
          <a:p>
            <a:pPr marL="360045" indent="-171450" algn="just">
              <a:spcBef>
                <a:spcPts val="105"/>
              </a:spcBef>
              <a:buFont typeface="Arial" panose="020B0604020202020204" pitchFamily="34" charset="0"/>
              <a:buChar char="•"/>
              <a:defRPr/>
            </a:pPr>
            <a:r>
              <a:rPr lang="es-ES" sz="1400" b="1" dirty="0">
                <a:latin typeface="Arial" panose="020B0604020202020204" pitchFamily="34" charset="0"/>
                <a:cs typeface="Arial" panose="020B0604020202020204" pitchFamily="34" charset="0"/>
              </a:rPr>
              <a:t>Gestión de servicios públicos:</a:t>
            </a:r>
            <a:r>
              <a:rPr lang="es-ES" sz="1400" b="1" dirty="0">
                <a:latin typeface="Arial"/>
                <a:cs typeface="Arial"/>
              </a:rPr>
              <a:t> </a:t>
            </a:r>
            <a:r>
              <a:rPr lang="es-ES" sz="1400" dirty="0">
                <a:latin typeface="Arial"/>
                <a:cs typeface="Arial"/>
              </a:rPr>
              <a:t>Producto aprobado por interventoría.</a:t>
            </a:r>
          </a:p>
          <a:p>
            <a:pPr marL="360045" indent="-171450" algn="just">
              <a:spcBef>
                <a:spcPts val="105"/>
              </a:spcBef>
              <a:buFont typeface="Arial" panose="020B0604020202020204" pitchFamily="34" charset="0"/>
              <a:buChar char="•"/>
              <a:defRPr/>
            </a:pPr>
            <a:r>
              <a:rPr lang="es-ES" sz="1400" b="1" dirty="0">
                <a:latin typeface="Arial"/>
                <a:cs typeface="Arial"/>
              </a:rPr>
              <a:t>PLAN SST – BIOSEGURIDAD: </a:t>
            </a:r>
            <a:r>
              <a:rPr lang="es-ES" sz="1400" dirty="0">
                <a:latin typeface="Arial"/>
                <a:cs typeface="Arial"/>
              </a:rPr>
              <a:t>Aprobado por interventoría. </a:t>
            </a:r>
          </a:p>
          <a:p>
            <a:pPr marL="360045" indent="-171450" algn="just">
              <a:spcBef>
                <a:spcPts val="105"/>
              </a:spcBef>
              <a:buFont typeface="Arial" panose="020B0604020202020204" pitchFamily="34" charset="0"/>
              <a:buChar char="•"/>
              <a:defRPr/>
            </a:pPr>
            <a:r>
              <a:rPr lang="es-ES" sz="1400" b="1" dirty="0">
                <a:latin typeface="Arial"/>
                <a:cs typeface="Arial"/>
              </a:rPr>
              <a:t>Plan logístico:</a:t>
            </a:r>
            <a:r>
              <a:rPr lang="es-ES" sz="1400" dirty="0">
                <a:latin typeface="Arial"/>
                <a:cs typeface="Arial"/>
              </a:rPr>
              <a:t> El plan logístico del punto fijo y recepción aprobado por la interventoría y los Centros de Formación.</a:t>
            </a:r>
          </a:p>
          <a:p>
            <a:pPr marL="360045" indent="-171450" algn="just">
              <a:spcBef>
                <a:spcPts val="105"/>
              </a:spcBef>
              <a:buFont typeface="Arial" panose="020B0604020202020204" pitchFamily="34" charset="0"/>
              <a:buChar char="•"/>
              <a:defRPr/>
            </a:pPr>
            <a:r>
              <a:rPr lang="es-CO" sz="1400" b="1" dirty="0">
                <a:latin typeface="Arial"/>
                <a:cs typeface="Arial"/>
              </a:rPr>
              <a:t>Coordinación BIM 360:</a:t>
            </a:r>
            <a:r>
              <a:rPr lang="es-CO" sz="1400" dirty="0">
                <a:latin typeface="Arial"/>
                <a:cs typeface="Arial"/>
              </a:rPr>
              <a:t> </a:t>
            </a:r>
            <a:r>
              <a:rPr lang="es-ES" sz="1400" dirty="0">
                <a:latin typeface="Arial"/>
                <a:cs typeface="Arial"/>
              </a:rPr>
              <a:t>El modelo del diseño de reforzamiento presenta un avance del 100%, las instalaciones eléctricas un avance del 100% y las redes hidrosanitarias presentan un avance del 100%. No obstante el avance está siendo validado por la interventoría.</a:t>
            </a:r>
          </a:p>
          <a:p>
            <a:pPr marL="360045" indent="-171450" algn="just">
              <a:spcBef>
                <a:spcPts val="105"/>
              </a:spcBef>
              <a:buFont typeface="Arial" panose="020B0604020202020204" pitchFamily="34" charset="0"/>
              <a:buChar char="•"/>
              <a:defRPr/>
            </a:pPr>
            <a:r>
              <a:rPr lang="es-CO" sz="1400" b="1" dirty="0">
                <a:latin typeface="Arial"/>
                <a:cs typeface="Arial"/>
              </a:rPr>
              <a:t>Componente Presupuestal: </a:t>
            </a:r>
            <a:r>
              <a:rPr lang="es-CO" sz="1400" dirty="0">
                <a:latin typeface="Arial"/>
                <a:cs typeface="Arial"/>
              </a:rPr>
              <a:t>El contratista se encuentra ajustando el producto conforme las observaciones realizadas por la interventoría, en el </a:t>
            </a:r>
            <a:r>
              <a:rPr lang="es-CO" sz="1400" b="1" u="sng" dirty="0">
                <a:latin typeface="Arial"/>
                <a:cs typeface="Arial"/>
              </a:rPr>
              <a:t>sentido que deberá justificar los ítems no previstos, dado que el valor proyectado en el presupuesto entregado para la Etapa II está sobrepasando el contractualmente pactado</a:t>
            </a:r>
            <a:r>
              <a:rPr lang="es-CO" sz="1400" b="1" dirty="0">
                <a:latin typeface="Arial"/>
                <a:cs typeface="Arial"/>
              </a:rPr>
              <a:t>.</a:t>
            </a:r>
          </a:p>
          <a:p>
            <a:pPr marL="360045" indent="-171450" algn="just">
              <a:spcBef>
                <a:spcPts val="105"/>
              </a:spcBef>
              <a:buFont typeface="Arial" panose="020B0604020202020204" pitchFamily="34" charset="0"/>
              <a:buChar char="•"/>
              <a:defRPr/>
            </a:pPr>
            <a:r>
              <a:rPr lang="es-CO" sz="1400" b="1" dirty="0">
                <a:latin typeface="Arial"/>
                <a:cs typeface="Arial"/>
              </a:rPr>
              <a:t>Licencia de Reforzamiento</a:t>
            </a:r>
            <a:r>
              <a:rPr lang="es-ES" sz="1400" b="1" dirty="0">
                <a:latin typeface="Arial"/>
                <a:cs typeface="Arial"/>
              </a:rPr>
              <a:t>: </a:t>
            </a:r>
            <a:r>
              <a:rPr lang="es-ES" sz="1400" dirty="0">
                <a:latin typeface="Arial"/>
                <a:cs typeface="Arial"/>
              </a:rPr>
              <a:t>Mediante correo de fecha 07 de febrero de 2023, la Curaduría Urbana No. 2 remitió informalmente las observaciones a la documentación radicada el 20 de octubre de 2022.</a:t>
            </a:r>
          </a:p>
        </p:txBody>
      </p:sp>
    </p:spTree>
    <p:extLst>
      <p:ext uri="{BB962C8B-B14F-4D97-AF65-F5344CB8AC3E}">
        <p14:creationId xmlns:p14="http://schemas.microsoft.com/office/powerpoint/2010/main" val="6783823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4" name="object 3">
            <a:extLst>
              <a:ext uri="{FF2B5EF4-FFF2-40B4-BE49-F238E27FC236}">
                <a16:creationId xmlns:a16="http://schemas.microsoft.com/office/drawing/2014/main" id="{5D49AC61-71BB-4EC3-B03F-53DB1363AD51}"/>
              </a:ext>
            </a:extLst>
          </p:cNvPr>
          <p:cNvSpPr txBox="1"/>
          <p:nvPr/>
        </p:nvSpPr>
        <p:spPr>
          <a:xfrm>
            <a:off x="262535" y="352695"/>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C40D73DA-E8E3-4B5A-9CF5-77D17D66707B}"/>
              </a:ext>
            </a:extLst>
          </p:cNvPr>
          <p:cNvSpPr txBox="1">
            <a:spLocks/>
          </p:cNvSpPr>
          <p:nvPr/>
        </p:nvSpPr>
        <p:spPr>
          <a:xfrm>
            <a:off x="258613" y="23932"/>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MX" kern="0" spc="-5" dirty="0"/>
              <a:t>Estado Proyecto Bogotá - Torre Occidental - Etapa 1 </a:t>
            </a:r>
            <a:endParaRPr lang="es-MX" kern="0" dirty="0"/>
          </a:p>
        </p:txBody>
      </p:sp>
      <p:sp>
        <p:nvSpPr>
          <p:cNvPr id="3" name="object 3">
            <a:extLst>
              <a:ext uri="{FF2B5EF4-FFF2-40B4-BE49-F238E27FC236}">
                <a16:creationId xmlns:a16="http://schemas.microsoft.com/office/drawing/2014/main" id="{F21665EE-F4FE-02D1-AF0C-7A97B4268D2B}"/>
              </a:ext>
            </a:extLst>
          </p:cNvPr>
          <p:cNvSpPr txBox="1"/>
          <p:nvPr/>
        </p:nvSpPr>
        <p:spPr>
          <a:xfrm>
            <a:off x="348747" y="772954"/>
            <a:ext cx="1197951"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dirty="0">
                <a:ln>
                  <a:noFill/>
                </a:ln>
                <a:solidFill>
                  <a:schemeClr val="bg1">
                    <a:lumMod val="50000"/>
                  </a:schemeClr>
                </a:solidFill>
                <a:effectLst/>
                <a:uLnTx/>
                <a:uFillTx/>
                <a:latin typeface="Arial"/>
                <a:ea typeface="+mn-ea"/>
                <a:cs typeface="Arial"/>
              </a:rPr>
              <a:t>A</a:t>
            </a:r>
            <a:r>
              <a:rPr kumimoji="0" lang="es-CO" sz="2000" b="0" i="0" u="none" strike="noStrike" kern="1200" cap="none" spc="0" normalizeH="0" baseline="0" noProof="0" dirty="0">
                <a:ln>
                  <a:noFill/>
                </a:ln>
                <a:solidFill>
                  <a:schemeClr val="bg1">
                    <a:lumMod val="50000"/>
                  </a:schemeClr>
                </a:solidFill>
                <a:effectLst/>
                <a:uLnTx/>
                <a:uFillTx/>
                <a:latin typeface="Arial"/>
                <a:ea typeface="+mn-ea"/>
                <a:cs typeface="Arial"/>
              </a:rPr>
              <a:t>nexos</a:t>
            </a:r>
          </a:p>
        </p:txBody>
      </p:sp>
      <p:sp>
        <p:nvSpPr>
          <p:cNvPr id="2" name="object 3">
            <a:extLst>
              <a:ext uri="{FF2B5EF4-FFF2-40B4-BE49-F238E27FC236}">
                <a16:creationId xmlns:a16="http://schemas.microsoft.com/office/drawing/2014/main" id="{7818B19E-57BF-83A9-40BD-965193F3489A}"/>
              </a:ext>
            </a:extLst>
          </p:cNvPr>
          <p:cNvSpPr txBox="1"/>
          <p:nvPr/>
        </p:nvSpPr>
        <p:spPr>
          <a:xfrm>
            <a:off x="3603119" y="814115"/>
            <a:ext cx="5261359" cy="29046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lang="es-CO" dirty="0">
                <a:solidFill>
                  <a:schemeClr val="bg1">
                    <a:lumMod val="50000"/>
                  </a:schemeClr>
                </a:solidFill>
                <a:latin typeface="Arial"/>
                <a:cs typeface="Arial"/>
              </a:rPr>
              <a:t>Observaciones efectuadas por Curaduría No. 2</a:t>
            </a:r>
            <a:endParaRPr kumimoji="0" lang="es-CO" b="0" i="0" u="none" strike="noStrike" kern="1200" cap="none" spc="0" normalizeH="0" baseline="0" noProof="0" dirty="0">
              <a:ln>
                <a:noFill/>
              </a:ln>
              <a:solidFill>
                <a:schemeClr val="bg1">
                  <a:lumMod val="50000"/>
                </a:schemeClr>
              </a:solidFill>
              <a:effectLst/>
              <a:uLnTx/>
              <a:uFillTx/>
              <a:latin typeface="Arial"/>
              <a:ea typeface="+mn-ea"/>
              <a:cs typeface="Arial"/>
            </a:endParaRPr>
          </a:p>
        </p:txBody>
      </p:sp>
      <p:pic>
        <p:nvPicPr>
          <p:cNvPr id="7" name="Imagen 6">
            <a:extLst>
              <a:ext uri="{FF2B5EF4-FFF2-40B4-BE49-F238E27FC236}">
                <a16:creationId xmlns:a16="http://schemas.microsoft.com/office/drawing/2014/main" id="{5FE92136-EA9C-6EDD-8BFD-4E31A2D7C6A1}"/>
              </a:ext>
            </a:extLst>
          </p:cNvPr>
          <p:cNvPicPr>
            <a:picLocks noChangeAspect="1"/>
          </p:cNvPicPr>
          <p:nvPr/>
        </p:nvPicPr>
        <p:blipFill>
          <a:blip r:embed="rId2"/>
          <a:stretch>
            <a:fillRect/>
          </a:stretch>
        </p:blipFill>
        <p:spPr>
          <a:xfrm>
            <a:off x="63391" y="1292603"/>
            <a:ext cx="4061812" cy="5410669"/>
          </a:xfrm>
          <a:prstGeom prst="rect">
            <a:avLst/>
          </a:prstGeom>
          <a:ln>
            <a:solidFill>
              <a:schemeClr val="tx1"/>
            </a:solidFill>
          </a:ln>
        </p:spPr>
      </p:pic>
      <p:pic>
        <p:nvPicPr>
          <p:cNvPr id="11" name="Imagen 10">
            <a:extLst>
              <a:ext uri="{FF2B5EF4-FFF2-40B4-BE49-F238E27FC236}">
                <a16:creationId xmlns:a16="http://schemas.microsoft.com/office/drawing/2014/main" id="{226292BB-29B2-6274-2EC0-2CF19DF43A2F}"/>
              </a:ext>
            </a:extLst>
          </p:cNvPr>
          <p:cNvPicPr>
            <a:picLocks noChangeAspect="1"/>
          </p:cNvPicPr>
          <p:nvPr/>
        </p:nvPicPr>
        <p:blipFill>
          <a:blip r:embed="rId3"/>
          <a:stretch>
            <a:fillRect/>
          </a:stretch>
        </p:blipFill>
        <p:spPr>
          <a:xfrm>
            <a:off x="4168600" y="1292603"/>
            <a:ext cx="4130398" cy="5410669"/>
          </a:xfrm>
          <a:prstGeom prst="rect">
            <a:avLst/>
          </a:prstGeom>
          <a:ln>
            <a:solidFill>
              <a:schemeClr val="tx1"/>
            </a:solidFill>
          </a:ln>
        </p:spPr>
      </p:pic>
      <p:pic>
        <p:nvPicPr>
          <p:cNvPr id="17" name="Imagen 16">
            <a:extLst>
              <a:ext uri="{FF2B5EF4-FFF2-40B4-BE49-F238E27FC236}">
                <a16:creationId xmlns:a16="http://schemas.microsoft.com/office/drawing/2014/main" id="{9CC2D8EA-A4B8-71AA-990A-08E7C1F50DE9}"/>
              </a:ext>
            </a:extLst>
          </p:cNvPr>
          <p:cNvPicPr>
            <a:picLocks noChangeAspect="1"/>
          </p:cNvPicPr>
          <p:nvPr/>
        </p:nvPicPr>
        <p:blipFill>
          <a:blip r:embed="rId4"/>
          <a:stretch>
            <a:fillRect/>
          </a:stretch>
        </p:blipFill>
        <p:spPr>
          <a:xfrm>
            <a:off x="8379244" y="1292603"/>
            <a:ext cx="3749365" cy="4419983"/>
          </a:xfrm>
          <a:prstGeom prst="rect">
            <a:avLst/>
          </a:prstGeom>
          <a:ln>
            <a:solidFill>
              <a:schemeClr val="tx1"/>
            </a:solidFill>
          </a:ln>
        </p:spPr>
      </p:pic>
    </p:spTree>
    <p:extLst>
      <p:ext uri="{BB962C8B-B14F-4D97-AF65-F5344CB8AC3E}">
        <p14:creationId xmlns:p14="http://schemas.microsoft.com/office/powerpoint/2010/main" val="30305233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E8F2B26D-18E7-4B11-B887-FA9FD84827AD}"/>
              </a:ext>
            </a:extLst>
          </p:cNvPr>
          <p:cNvGraphicFramePr>
            <a:graphicFrameLocks noGrp="1"/>
          </p:cNvGraphicFramePr>
          <p:nvPr>
            <p:extLst>
              <p:ext uri="{D42A27DB-BD31-4B8C-83A1-F6EECF244321}">
                <p14:modId xmlns:p14="http://schemas.microsoft.com/office/powerpoint/2010/main" val="4050152943"/>
              </p:ext>
            </p:extLst>
          </p:nvPr>
        </p:nvGraphicFramePr>
        <p:xfrm>
          <a:off x="366713" y="878305"/>
          <a:ext cx="5497065" cy="2429483"/>
        </p:xfrm>
        <a:graphic>
          <a:graphicData uri="http://schemas.openxmlformats.org/drawingml/2006/table">
            <a:tbl>
              <a:tblPr/>
              <a:tblGrid>
                <a:gridCol w="1240375">
                  <a:extLst>
                    <a:ext uri="{9D8B030D-6E8A-4147-A177-3AD203B41FA5}">
                      <a16:colId xmlns:a16="http://schemas.microsoft.com/office/drawing/2014/main" val="20000"/>
                    </a:ext>
                  </a:extLst>
                </a:gridCol>
                <a:gridCol w="817454">
                  <a:extLst>
                    <a:ext uri="{9D8B030D-6E8A-4147-A177-3AD203B41FA5}">
                      <a16:colId xmlns:a16="http://schemas.microsoft.com/office/drawing/2014/main" val="20001"/>
                    </a:ext>
                  </a:extLst>
                </a:gridCol>
                <a:gridCol w="1227602">
                  <a:extLst>
                    <a:ext uri="{9D8B030D-6E8A-4147-A177-3AD203B41FA5}">
                      <a16:colId xmlns:a16="http://schemas.microsoft.com/office/drawing/2014/main" val="1978876319"/>
                    </a:ext>
                  </a:extLst>
                </a:gridCol>
                <a:gridCol w="878395">
                  <a:extLst>
                    <a:ext uri="{9D8B030D-6E8A-4147-A177-3AD203B41FA5}">
                      <a16:colId xmlns:a16="http://schemas.microsoft.com/office/drawing/2014/main" val="20002"/>
                    </a:ext>
                  </a:extLst>
                </a:gridCol>
                <a:gridCol w="801719">
                  <a:extLst>
                    <a:ext uri="{9D8B030D-6E8A-4147-A177-3AD203B41FA5}">
                      <a16:colId xmlns:a16="http://schemas.microsoft.com/office/drawing/2014/main" val="20003"/>
                    </a:ext>
                  </a:extLst>
                </a:gridCol>
                <a:gridCol w="531520">
                  <a:extLst>
                    <a:ext uri="{9D8B030D-6E8A-4147-A177-3AD203B41FA5}">
                      <a16:colId xmlns:a16="http://schemas.microsoft.com/office/drawing/2014/main" val="3158225201"/>
                    </a:ext>
                  </a:extLst>
                </a:gridCol>
              </a:tblGrid>
              <a:tr h="3345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FECHA INICIO </a:t>
                      </a:r>
                      <a:endParaRPr lang="es-CO" sz="1050" b="1" i="0" u="none" strike="noStrike">
                        <a:solidFill>
                          <a:schemeClr val="bg1"/>
                        </a:solidFill>
                        <a:effectLst/>
                        <a:latin typeface="Calibri" panose="020F0502020204030204" pitchFamily="34" charset="0"/>
                      </a:endParaRPr>
                    </a:p>
                    <a:p>
                      <a:pPr algn="ctr" fontAlgn="ct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chemeClr val="bg1"/>
                          </a:solidFill>
                          <a:effectLst/>
                          <a:latin typeface="Calibri"/>
                        </a:rPr>
                        <a:t>FECHA FIN </a:t>
                      </a:r>
                      <a:endParaRPr lang="es-CO" sz="1050" b="1" i="0" u="none" strike="noStrike">
                        <a:solidFill>
                          <a:schemeClr val="bg1"/>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050" b="1" i="0" u="none" strike="noStrike">
                          <a:solidFill>
                            <a:schemeClr val="bg1"/>
                          </a:solidFill>
                          <a:effectLst/>
                          <a:latin typeface="Calibri"/>
                        </a:rPr>
                        <a:t>PORCENTAJES DE AVANCE ETAPA </a:t>
                      </a:r>
                      <a:endParaRPr lang="es-ES" sz="1050" b="1" i="0" u="none" strike="noStrike">
                        <a:solidFill>
                          <a:schemeClr val="bg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01083">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2.513.416.211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31-may-22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14-ene-23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7983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99,1 %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3345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8093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4">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785,28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88,3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Área de vigilancia,</a:t>
                      </a:r>
                      <a:r>
                        <a:rPr lang="es-CO" sz="1050" b="0" i="0" u="none" strike="noStrike" baseline="0">
                          <a:solidFill>
                            <a:schemeClr val="bg2">
                              <a:lumMod val="25000"/>
                            </a:schemeClr>
                          </a:solidFill>
                          <a:effectLst/>
                          <a:latin typeface="Calibri"/>
                        </a:rPr>
                        <a:t> atención al público y comercialización, APE.</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25283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2">
                              <a:lumMod val="25000"/>
                            </a:schemeClr>
                          </a:solidFill>
                          <a:effectLst/>
                          <a:latin typeface="Calibri"/>
                        </a:rPr>
                        <a:t>BLOQUE 15 Y 16</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428,05 - 30,84 M2</a:t>
                      </a:r>
                    </a:p>
                  </a:txBody>
                  <a:tcPr marL="9525" marR="9525" marT="9525" marB="0" anchor="ctr">
                    <a:lnL w="12700" cmpd="sng">
                      <a:solidFill>
                        <a:prstClr val="black"/>
                      </a:solidFill>
                      <a:prstDash val="soli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ctr" eaLnBrk="1" fontAlgn="ctr" latinLnBrk="0" hangingPunct="1">
                        <a:lnSpc>
                          <a:spcPct val="100000"/>
                        </a:lnSpc>
                        <a:spcBef>
                          <a:spcPts val="0"/>
                        </a:spcBef>
                        <a:spcAft>
                          <a:spcPts val="0"/>
                        </a:spcAft>
                        <a:buClrTx/>
                        <a:buSzTx/>
                        <a:buFontTx/>
                        <a:buNone/>
                      </a:pPr>
                      <a:r>
                        <a:rPr lang="es-MX" sz="1050" b="0" i="0" u="none" strike="noStrike">
                          <a:solidFill>
                            <a:schemeClr val="bg2">
                              <a:lumMod val="25000"/>
                            </a:schemeClr>
                          </a:solidFill>
                          <a:effectLst/>
                          <a:latin typeface="Calibri"/>
                        </a:rPr>
                        <a:t>Edificio</a:t>
                      </a:r>
                      <a:r>
                        <a:rPr lang="es-MX" sz="1050" b="0" i="0" u="none" strike="noStrike" baseline="0">
                          <a:solidFill>
                            <a:schemeClr val="bg2">
                              <a:lumMod val="25000"/>
                            </a:schemeClr>
                          </a:solidFill>
                          <a:effectLst/>
                          <a:latin typeface="Calibri"/>
                        </a:rPr>
                        <a:t> de lácteos y caldera. </a:t>
                      </a:r>
                      <a:endParaRPr lang="es-CO" sz="1050" b="0" i="0" u="none" strike="noStrike">
                        <a:solidFill>
                          <a:schemeClr val="bg2">
                            <a:lumMod val="25000"/>
                          </a:schemeClr>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10006"/>
                  </a:ext>
                </a:extLst>
              </a:tr>
              <a:tr h="159850">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BLOQUE 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panose="020F0502020204030204" pitchFamily="34" charset="0"/>
                        </a:rPr>
                        <a:t>238,09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vMerge="1">
                  <a:txBody>
                    <a:bodyPr/>
                    <a:lstStyle/>
                    <a:p>
                      <a:pPr algn="ctr" fontAlgn="ctr"/>
                      <a:r>
                        <a:rPr lang="es-MX" sz="1200" b="0" i="0" u="none" strike="noStrike" baseline="0">
                          <a:solidFill>
                            <a:srgbClr val="000000"/>
                          </a:solidFill>
                          <a:effectLst/>
                          <a:latin typeface="Calibri" panose="020F0502020204030204" pitchFamily="34" charset="0"/>
                        </a:rPr>
                        <a:t>Casa fiscal - Bienestar</a:t>
                      </a: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vMerge="1">
                  <a:txBody>
                    <a:bodyPr/>
                    <a:lstStyle/>
                    <a:p>
                      <a:endParaRPr lang="es-CO"/>
                    </a:p>
                  </a:txBody>
                  <a:tcPr/>
                </a:tc>
                <a:tc hMerge="1" vMerge="1">
                  <a:txBody>
                    <a:bodyPr/>
                    <a:lstStyle/>
                    <a:p>
                      <a:endParaRPr lang="es-CO"/>
                    </a:p>
                  </a:txBody>
                  <a:tcPr/>
                </a:tc>
                <a:extLst>
                  <a:ext uri="{0D108BD9-81ED-4DB2-BD59-A6C34878D82A}">
                    <a16:rowId xmlns:a16="http://schemas.microsoft.com/office/drawing/2014/main" val="4116992317"/>
                  </a:ext>
                </a:extLst>
              </a:tr>
              <a:tr h="195300">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238,09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baseline="0">
                          <a:solidFill>
                            <a:schemeClr val="bg2">
                              <a:lumMod val="25000"/>
                            </a:schemeClr>
                          </a:solidFill>
                          <a:effectLst/>
                          <a:latin typeface="Calibri"/>
                        </a:rPr>
                        <a:t>Casa fiscal – Bienestar</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279140979"/>
                  </a:ext>
                </a:extLst>
              </a:tr>
              <a:tr h="195300">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DURACIÓN ETAPA II</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7 Meses y 15 Días Calendario – 228 días</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762990868"/>
                  </a:ext>
                </a:extLst>
              </a:tr>
              <a:tr h="195300">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TIEMPO TRANSCURRIDO (DÍAS)</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228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830546166"/>
                  </a:ext>
                </a:extLst>
              </a:tr>
            </a:tbl>
          </a:graphicData>
        </a:graphic>
      </p:graphicFrame>
      <p:sp>
        <p:nvSpPr>
          <p:cNvPr id="4" name="object 3">
            <a:extLst>
              <a:ext uri="{FF2B5EF4-FFF2-40B4-BE49-F238E27FC236}">
                <a16:creationId xmlns:a16="http://schemas.microsoft.com/office/drawing/2014/main" id="{3AA86285-AF02-4875-BD97-32A507859877}"/>
              </a:ext>
            </a:extLst>
          </p:cNvPr>
          <p:cNvSpPr txBox="1"/>
          <p:nvPr/>
        </p:nvSpPr>
        <p:spPr>
          <a:xfrm>
            <a:off x="464181" y="496149"/>
            <a:ext cx="5328142" cy="321242"/>
          </a:xfrm>
          <a:prstGeom prst="rect">
            <a:avLst/>
          </a:prstGeom>
        </p:spPr>
        <p:txBody>
          <a:bodyPr vert="horz" wrap="square" lIns="0" tIns="13335" rIns="0" bIns="0" rtlCol="0">
            <a:spAutoFit/>
          </a:bodyPr>
          <a:lstStyle/>
          <a:p>
            <a:pPr marL="12700" defTabSz="914400">
              <a:spcBef>
                <a:spcPts val="105"/>
              </a:spcBef>
              <a:defRPr/>
            </a:pPr>
            <a:r>
              <a:rPr lang="es-CO" sz="2000">
                <a:solidFill>
                  <a:srgbClr val="4471C4"/>
                </a:solidFill>
                <a:latin typeface="Arial"/>
                <a:cs typeface="Arial"/>
              </a:rPr>
              <a:t>Reforzamiento Estructural</a:t>
            </a:r>
            <a:endParaRPr lang="es-CO" sz="2000">
              <a:solidFill>
                <a:prstClr val="black"/>
              </a:solidFill>
              <a:latin typeface="Arial"/>
              <a:cs typeface="Arial"/>
            </a:endParaRPr>
          </a:p>
        </p:txBody>
      </p:sp>
      <p:sp>
        <p:nvSpPr>
          <p:cNvPr id="5" name="object 2">
            <a:extLst>
              <a:ext uri="{FF2B5EF4-FFF2-40B4-BE49-F238E27FC236}">
                <a16:creationId xmlns:a16="http://schemas.microsoft.com/office/drawing/2014/main" id="{B57B4D9F-E6FA-4E5E-93B7-7BD4B0AE39FE}"/>
              </a:ext>
            </a:extLst>
          </p:cNvPr>
          <p:cNvSpPr txBox="1">
            <a:spLocks/>
          </p:cNvSpPr>
          <p:nvPr/>
        </p:nvSpPr>
        <p:spPr>
          <a:xfrm>
            <a:off x="464181" y="119063"/>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Mosquera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6" name="Rectángulo 19">
            <a:extLst>
              <a:ext uri="{FF2B5EF4-FFF2-40B4-BE49-F238E27FC236}">
                <a16:creationId xmlns:a16="http://schemas.microsoft.com/office/drawing/2014/main" id="{0DAAAD37-D7DD-44D9-AF0A-9445FA2C35DE}"/>
              </a:ext>
            </a:extLst>
          </p:cNvPr>
          <p:cNvSpPr/>
          <p:nvPr/>
        </p:nvSpPr>
        <p:spPr>
          <a:xfrm>
            <a:off x="366713" y="3429000"/>
            <a:ext cx="5067396" cy="3323492"/>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CC134E5A-0D2B-483E-A17A-DE5350F870FA}"/>
              </a:ext>
            </a:extLst>
          </p:cNvPr>
          <p:cNvSpPr txBox="1"/>
          <p:nvPr/>
        </p:nvSpPr>
        <p:spPr>
          <a:xfrm>
            <a:off x="464181" y="3581174"/>
            <a:ext cx="4796227" cy="505908"/>
          </a:xfrm>
          <a:prstGeom prst="rect">
            <a:avLst/>
          </a:prstGeom>
        </p:spPr>
        <p:txBody>
          <a:bodyPr vert="horz" wrap="square" lIns="0" tIns="13335" rIns="0" bIns="0" rtlCol="0">
            <a:spAutoFit/>
          </a:bodyPr>
          <a:lstStyle/>
          <a:p>
            <a:pPr marL="12700" defTabSz="914400">
              <a:spcBef>
                <a:spcPts val="105"/>
              </a:spcBef>
              <a:defRPr/>
            </a:pPr>
            <a:r>
              <a:rPr lang="es-MX" sz="1600">
                <a:solidFill>
                  <a:srgbClr val="4471C4"/>
                </a:solidFill>
                <a:latin typeface="Arial"/>
                <a:cs typeface="Arial"/>
              </a:rPr>
              <a:t>Bloque No. 1 – Vigilancia, Comercializadora, Atención al Público</a:t>
            </a:r>
            <a:endParaRPr lang="es-CO" sz="1600">
              <a:solidFill>
                <a:prstClr val="black"/>
              </a:solidFill>
              <a:latin typeface="Arial"/>
              <a:cs typeface="Arial"/>
            </a:endParaRPr>
          </a:p>
        </p:txBody>
      </p:sp>
      <p:sp>
        <p:nvSpPr>
          <p:cNvPr id="9" name="Rectángulo 8">
            <a:extLst>
              <a:ext uri="{FF2B5EF4-FFF2-40B4-BE49-F238E27FC236}">
                <a16:creationId xmlns:a16="http://schemas.microsoft.com/office/drawing/2014/main" id="{CC1AD801-9A09-4BDD-B821-BAA173E8DDA9}"/>
              </a:ext>
            </a:extLst>
          </p:cNvPr>
          <p:cNvSpPr/>
          <p:nvPr/>
        </p:nvSpPr>
        <p:spPr>
          <a:xfrm>
            <a:off x="431803" y="4087082"/>
            <a:ext cx="4458602" cy="3060646"/>
          </a:xfrm>
          <a:prstGeom prst="rect">
            <a:avLst/>
          </a:prstGeom>
        </p:spPr>
        <p:txBody>
          <a:bodyPr wrap="square" lIns="91440" tIns="45720" rIns="91440" bIns="45720" anchor="t">
            <a:spAutoFit/>
          </a:bodyPr>
          <a:lstStyle/>
          <a:p>
            <a:pPr lvl="0">
              <a:lnSpc>
                <a:spcPct val="107000"/>
              </a:lnSpc>
            </a:pPr>
            <a:endParaRPr lang="es-CO" sz="1200">
              <a:solidFill>
                <a:srgbClr val="000000"/>
              </a:solidFill>
              <a:effectLst/>
              <a:ea typeface="Calibri" panose="020F0502020204030204" pitchFamily="34" charset="0"/>
              <a:cs typeface="Arial"/>
            </a:endParaRPr>
          </a:p>
          <a:p>
            <a:pPr marL="342900" indent="-342900">
              <a:lnSpc>
                <a:spcPct val="107000"/>
              </a:lnSpc>
              <a:buFont typeface="Symbol" panose="05050102010706020507" pitchFamily="18" charset="2"/>
              <a:buChar char=""/>
            </a:pPr>
            <a:r>
              <a:rPr lang="es-CO" sz="1200">
                <a:solidFill>
                  <a:srgbClr val="000000"/>
                </a:solidFill>
                <a:ea typeface="Calibri" panose="020F0502020204030204" pitchFamily="34" charset="0"/>
                <a:cs typeface="Arial"/>
              </a:rPr>
              <a:t>Se presenta un inconveniente en redes eléctricas por  el traslado eléctrico, lo cual  generó que dejaran de funcionar unas luminarias de la zona externa  del Centro de Formación. </a:t>
            </a:r>
            <a:endParaRPr lang="es-CO" sz="1200">
              <a:solidFill>
                <a:srgbClr val="000000"/>
              </a:solidFill>
              <a:cs typeface="Arial"/>
            </a:endParaRPr>
          </a:p>
          <a:p>
            <a:pPr marL="342900" indent="-342900">
              <a:lnSpc>
                <a:spcPct val="107000"/>
              </a:lnSpc>
              <a:buFont typeface="Symbol" panose="05050102010706020507" pitchFamily="18" charset="2"/>
              <a:buChar char=""/>
            </a:pPr>
            <a:r>
              <a:rPr lang="es-CO" sz="1200">
                <a:solidFill>
                  <a:srgbClr val="000000"/>
                </a:solidFill>
                <a:cs typeface="Arial"/>
              </a:rPr>
              <a:t>Continuaron en proceso de remates. </a:t>
            </a:r>
            <a:endParaRPr lang="es-CO" sz="1200" i="0" u="none" strike="noStrike" cap="none" spc="0" normalizeH="0" baseline="0" noProof="0">
              <a:ln>
                <a:noFill/>
              </a:ln>
              <a:solidFill>
                <a:srgbClr val="000000"/>
              </a:solidFill>
              <a:effectLst/>
              <a:uLnTx/>
              <a:uFillTx/>
              <a:cs typeface="Arial" panose="020B0604020202020204" pitchFamily="34" charset="0"/>
            </a:endParaRPr>
          </a:p>
          <a:p>
            <a:pPr marL="342900" indent="-342900" defTabSz="914400">
              <a:lnSpc>
                <a:spcPct val="107000"/>
              </a:lnSpc>
              <a:buFont typeface="Symbol" panose="05050102010706020507" pitchFamily="18" charset="2"/>
              <a:buChar char=""/>
              <a:defRPr/>
            </a:pPr>
            <a:r>
              <a:rPr lang="es-CO" sz="1200">
                <a:solidFill>
                  <a:srgbClr val="000000"/>
                </a:solidFill>
                <a:latin typeface="Calibri" panose="020F0502020204030204"/>
                <a:cs typeface="Arial"/>
              </a:rPr>
              <a:t>Continúan con alambrado de tomas, esta actividad ha generado que</a:t>
            </a:r>
            <a:r>
              <a:rPr lang="es-CO" sz="1200">
                <a:solidFill>
                  <a:srgbClr val="000000"/>
                </a:solidFill>
                <a:latin typeface="Calibri" panose="020F0502020204030204"/>
                <a:cs typeface="Calibri"/>
              </a:rPr>
              <a:t> no se pueda finalizar pulida de piso, detalles de filos, aseo y acabaos final de pintura.</a:t>
            </a:r>
          </a:p>
          <a:p>
            <a:pPr marL="342900" indent="-342900" defTabSz="914400">
              <a:lnSpc>
                <a:spcPct val="107000"/>
              </a:lnSpc>
              <a:buFont typeface="Symbol" panose="05050102010706020507" pitchFamily="18" charset="2"/>
              <a:buChar char=""/>
              <a:defRPr/>
            </a:pPr>
            <a:endParaRPr lang="es-CO" sz="1200">
              <a:solidFill>
                <a:srgbClr val="000000"/>
              </a:solidFill>
              <a:latin typeface="Calibri" panose="020F0502020204030204"/>
              <a:cs typeface="Arial" panose="020B0604020202020204" pitchFamily="34" charset="0"/>
            </a:endParaRPr>
          </a:p>
          <a:p>
            <a:pPr marL="342900" indent="-342900" defTabSz="914400">
              <a:lnSpc>
                <a:spcPct val="107000"/>
              </a:lnSpc>
              <a:buFont typeface="Symbol" panose="05050102010706020507" pitchFamily="18" charset="2"/>
              <a:buChar char=""/>
              <a:defRPr/>
            </a:pPr>
            <a:endParaRPr lang="es-CO" sz="1200" b="1">
              <a:solidFill>
                <a:srgbClr val="000000"/>
              </a:solidFill>
              <a:latin typeface="Calibri" panose="020F0502020204030204"/>
              <a:cs typeface="Arial" panose="020B0604020202020204" pitchFamily="34" charset="0"/>
            </a:endParaRPr>
          </a:p>
          <a:p>
            <a:pPr defTabSz="914400">
              <a:lnSpc>
                <a:spcPct val="107000"/>
              </a:lnSpc>
              <a:defRPr/>
            </a:pPr>
            <a:r>
              <a:rPr lang="es-CO" sz="1200" b="1">
                <a:solidFill>
                  <a:schemeClr val="accent1">
                    <a:lumMod val="75000"/>
                  </a:schemeClr>
                </a:solidFill>
                <a:latin typeface="Calibri" panose="020F0502020204030204"/>
                <a:cs typeface="Arial"/>
              </a:rPr>
              <a:t>Bloque próximo a terminar para entrega. </a:t>
            </a:r>
            <a:endParaRPr lang="es-CO" sz="1200" b="1" i="0" u="none" strike="noStrike" cap="none" spc="0" normalizeH="0" baseline="0" noProof="0">
              <a:ln>
                <a:noFill/>
              </a:ln>
              <a:solidFill>
                <a:schemeClr val="accent1">
                  <a:lumMod val="75000"/>
                </a:schemeClr>
              </a:solidFill>
              <a:effectLst/>
              <a:uLnTx/>
              <a:uFillTx/>
              <a:latin typeface="Calibri" panose="020F0502020204030204"/>
              <a:cs typeface="Arial" panose="020B0604020202020204" pitchFamily="34" charset="0"/>
            </a:endParaRPr>
          </a:p>
          <a:p>
            <a:pPr defTabSz="914400">
              <a:defRPr/>
            </a:pPr>
            <a:endParaRPr lang="es-CO" sz="900">
              <a:solidFill>
                <a:srgbClr val="000000"/>
              </a:solidFill>
              <a:latin typeface="Calibri" panose="020F0502020204030204"/>
              <a:cs typeface="Arial" panose="020B0604020202020204" pitchFamily="34" charset="0"/>
            </a:endParaRPr>
          </a:p>
          <a:p>
            <a:pPr marL="342900" indent="-342900" defTabSz="914400">
              <a:lnSpc>
                <a:spcPct val="107000"/>
              </a:lnSpc>
              <a:buFont typeface="Symbol" panose="05050102010706020507" pitchFamily="18" charset="2"/>
              <a:buChar char=""/>
              <a:defRPr/>
            </a:pPr>
            <a:endParaRPr lang="es-CO" sz="900">
              <a:solidFill>
                <a:srgbClr val="000000"/>
              </a:solidFill>
              <a:latin typeface="Calibri" panose="020F0502020204030204"/>
              <a:cs typeface="Arial" panose="020B0604020202020204" pitchFamily="34" charset="0"/>
            </a:endParaRPr>
          </a:p>
          <a:p>
            <a:pPr algn="just" defTabSz="914400">
              <a:defRPr/>
            </a:pPr>
            <a:endParaRPr lang="es-MX" sz="1100" kern="0">
              <a:solidFill>
                <a:srgbClr val="000000"/>
              </a:solidFill>
              <a:latin typeface="Calibri" panose="020F0502020204030204"/>
              <a:cs typeface="Arial" panose="020B0604020202020204" pitchFamily="34" charset="0"/>
            </a:endParaRPr>
          </a:p>
          <a:p>
            <a:pPr algn="just" defTabSz="914400">
              <a:defRPr/>
            </a:pPr>
            <a:endParaRPr lang="es-MX" sz="1100" kern="0">
              <a:solidFill>
                <a:srgbClr val="000000"/>
              </a:solidFill>
              <a:latin typeface="Calibri" panose="020F0502020204030204"/>
              <a:cs typeface="Arial" panose="020B0604020202020204" pitchFamily="34" charset="0"/>
            </a:endParaRPr>
          </a:p>
          <a:p>
            <a:pPr algn="just" defTabSz="914400">
              <a:defRPr/>
            </a:pPr>
            <a:endParaRPr lang="es-MX" sz="1100" kern="0">
              <a:solidFill>
                <a:srgbClr val="000000"/>
              </a:solidFill>
              <a:latin typeface="Arial"/>
              <a:cs typeface="Arial"/>
            </a:endParaRPr>
          </a:p>
        </p:txBody>
      </p:sp>
      <p:pic>
        <p:nvPicPr>
          <p:cNvPr id="10" name="Imagen 9" descr="Un puente arriba de un calle&#10;&#10;Descripción generada automáticamente con confianza media">
            <a:extLst>
              <a:ext uri="{FF2B5EF4-FFF2-40B4-BE49-F238E27FC236}">
                <a16:creationId xmlns:a16="http://schemas.microsoft.com/office/drawing/2014/main" id="{07EDE609-A783-AE94-2567-AF269E946C7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240294" y="774840"/>
            <a:ext cx="5130018" cy="2636411"/>
          </a:xfrm>
          <a:prstGeom prst="rect">
            <a:avLst/>
          </a:prstGeom>
        </p:spPr>
      </p:pic>
      <p:pic>
        <p:nvPicPr>
          <p:cNvPr id="18" name="Imagen 17" descr="Un edificio con ventanas&#10;&#10;Descripción generada automáticamente con confianza baja">
            <a:extLst>
              <a:ext uri="{FF2B5EF4-FFF2-40B4-BE49-F238E27FC236}">
                <a16:creationId xmlns:a16="http://schemas.microsoft.com/office/drawing/2014/main" id="{0F40E6E5-D034-16B1-E61A-28A058A140D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805303" y="3596554"/>
            <a:ext cx="3210254" cy="2803888"/>
          </a:xfrm>
          <a:prstGeom prst="rect">
            <a:avLst/>
          </a:prstGeom>
        </p:spPr>
      </p:pic>
      <p:pic>
        <p:nvPicPr>
          <p:cNvPr id="2" name="Imagen 7">
            <a:extLst>
              <a:ext uri="{FF2B5EF4-FFF2-40B4-BE49-F238E27FC236}">
                <a16:creationId xmlns:a16="http://schemas.microsoft.com/office/drawing/2014/main" id="{9D9C10D2-667D-ACAF-7E41-6F7F286811D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t="-114" b="-391"/>
          <a:stretch/>
        </p:blipFill>
        <p:spPr>
          <a:xfrm>
            <a:off x="5514622" y="3596554"/>
            <a:ext cx="3196027" cy="2819456"/>
          </a:xfrm>
          <a:prstGeom prst="rect">
            <a:avLst/>
          </a:prstGeom>
        </p:spPr>
      </p:pic>
    </p:spTree>
    <p:extLst>
      <p:ext uri="{BB962C8B-B14F-4D97-AF65-F5344CB8AC3E}">
        <p14:creationId xmlns:p14="http://schemas.microsoft.com/office/powerpoint/2010/main" val="17000356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A598B9A5-3CCC-464B-9E8E-F1B7B0C09040}"/>
              </a:ext>
            </a:extLst>
          </p:cNvPr>
          <p:cNvSpPr txBox="1"/>
          <p:nvPr/>
        </p:nvSpPr>
        <p:spPr>
          <a:xfrm>
            <a:off x="498123" y="340188"/>
            <a:ext cx="7747131" cy="641842"/>
          </a:xfrm>
          <a:prstGeom prst="rect">
            <a:avLst/>
          </a:prstGeom>
        </p:spPr>
        <p:txBody>
          <a:bodyPr vert="horz" wrap="square" lIns="0" tIns="13335" rIns="0" bIns="0" rtlCol="0">
            <a:spAutoFit/>
          </a:bodyPr>
          <a:lstStyle/>
          <a:p>
            <a:pPr marL="12700" defTabSz="914400">
              <a:spcBef>
                <a:spcPts val="105"/>
              </a:spcBef>
              <a:defRPr/>
            </a:pPr>
            <a:r>
              <a:rPr lang="es-CO" sz="2000">
                <a:solidFill>
                  <a:srgbClr val="4471C4"/>
                </a:solidFill>
                <a:latin typeface="Arial"/>
                <a:cs typeface="Arial"/>
              </a:rPr>
              <a:t>Reforzamiento Estructural</a:t>
            </a:r>
          </a:p>
          <a:p>
            <a:pPr marL="12700" defTabSz="914400">
              <a:spcBef>
                <a:spcPts val="105"/>
              </a:spcBef>
              <a:defRPr/>
            </a:pPr>
            <a:r>
              <a:rPr lang="es-MX" sz="2000">
                <a:solidFill>
                  <a:srgbClr val="4471C4"/>
                </a:solidFill>
                <a:latin typeface="Arial"/>
                <a:cs typeface="Arial"/>
              </a:rPr>
              <a:t>Bloque No. 15 – Edificio de lácteos</a:t>
            </a:r>
            <a:endParaRPr lang="es-CO" sz="2000">
              <a:solidFill>
                <a:prstClr val="black"/>
              </a:solidFill>
              <a:latin typeface="Arial"/>
              <a:cs typeface="Arial"/>
            </a:endParaRPr>
          </a:p>
        </p:txBody>
      </p:sp>
      <p:sp>
        <p:nvSpPr>
          <p:cNvPr id="3" name="object 2">
            <a:extLst>
              <a:ext uri="{FF2B5EF4-FFF2-40B4-BE49-F238E27FC236}">
                <a16:creationId xmlns:a16="http://schemas.microsoft.com/office/drawing/2014/main" id="{4116275A-E86C-40E4-8712-A29B5B712776}"/>
              </a:ext>
            </a:extLst>
          </p:cNvPr>
          <p:cNvSpPr txBox="1">
            <a:spLocks/>
          </p:cNvSpPr>
          <p:nvPr/>
        </p:nvSpPr>
        <p:spPr>
          <a:xfrm>
            <a:off x="491889" y="17065"/>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Mosquera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4" name="Rectángulo 3">
            <a:extLst>
              <a:ext uri="{FF2B5EF4-FFF2-40B4-BE49-F238E27FC236}">
                <a16:creationId xmlns:a16="http://schemas.microsoft.com/office/drawing/2014/main" id="{5F164217-E09B-4247-9963-F8974524D2A0}"/>
              </a:ext>
            </a:extLst>
          </p:cNvPr>
          <p:cNvSpPr/>
          <p:nvPr/>
        </p:nvSpPr>
        <p:spPr>
          <a:xfrm>
            <a:off x="460375" y="6461918"/>
            <a:ext cx="4162096" cy="307777"/>
          </a:xfrm>
          <a:prstGeom prst="rect">
            <a:avLst/>
          </a:prstGeom>
        </p:spPr>
        <p:txBody>
          <a:bodyPr wrap="square" lIns="91440" tIns="45720" rIns="91440" bIns="45720" anchor="t">
            <a:spAutoFit/>
          </a:bodyPr>
          <a:lstStyle/>
          <a:p>
            <a:pPr algn="just"/>
            <a:r>
              <a:rPr lang="es-CO" sz="1400" b="1">
                <a:solidFill>
                  <a:schemeClr val="accent6">
                    <a:lumMod val="75000"/>
                  </a:schemeClr>
                </a:solidFill>
                <a:ea typeface="+mn-lt"/>
                <a:cs typeface="Calibri"/>
              </a:rPr>
              <a:t>Bloque terminado y en espera de entrega. </a:t>
            </a:r>
            <a:endParaRPr lang="es-ES">
              <a:solidFill>
                <a:schemeClr val="accent6">
                  <a:lumMod val="75000"/>
                </a:schemeClr>
              </a:solidFill>
              <a:cs typeface="Calibri" panose="020F0502020204030204"/>
            </a:endParaRPr>
          </a:p>
        </p:txBody>
      </p:sp>
      <p:sp>
        <p:nvSpPr>
          <p:cNvPr id="7" name="AutoShape 2" descr="blob:https://web.whatsapp.com/c4bfcae9-4679-4acd-b0a3-b1d655197525">
            <a:extLst>
              <a:ext uri="{FF2B5EF4-FFF2-40B4-BE49-F238E27FC236}">
                <a16:creationId xmlns:a16="http://schemas.microsoft.com/office/drawing/2014/main" id="{C7FC94D2-D42D-4B48-8F40-D108D3BCFEF3}"/>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black"/>
              </a:solidFill>
              <a:effectLst/>
              <a:uLnTx/>
              <a:uFillTx/>
            </a:endParaRPr>
          </a:p>
        </p:txBody>
      </p:sp>
      <p:sp>
        <p:nvSpPr>
          <p:cNvPr id="10" name="Rectángulo 19">
            <a:extLst>
              <a:ext uri="{FF2B5EF4-FFF2-40B4-BE49-F238E27FC236}">
                <a16:creationId xmlns:a16="http://schemas.microsoft.com/office/drawing/2014/main" id="{32B36BB6-3E94-AA76-52D8-4B7A749835AB}"/>
              </a:ext>
            </a:extLst>
          </p:cNvPr>
          <p:cNvSpPr/>
          <p:nvPr/>
        </p:nvSpPr>
        <p:spPr>
          <a:xfrm>
            <a:off x="312714" y="984281"/>
            <a:ext cx="11773668" cy="5856653"/>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pic>
        <p:nvPicPr>
          <p:cNvPr id="9" name="Imagen 8" descr="Vista de un edificio&#10;&#10;Descripción generada automáticamente con confianza media">
            <a:extLst>
              <a:ext uri="{FF2B5EF4-FFF2-40B4-BE49-F238E27FC236}">
                <a16:creationId xmlns:a16="http://schemas.microsoft.com/office/drawing/2014/main" id="{C1CDA656-718C-FF24-8BB6-6EB4F7195DE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263" y="1050469"/>
            <a:ext cx="3575493" cy="2681620"/>
          </a:xfrm>
          <a:prstGeom prst="rect">
            <a:avLst/>
          </a:prstGeom>
        </p:spPr>
      </p:pic>
      <p:pic>
        <p:nvPicPr>
          <p:cNvPr id="12" name="Imagen 11" descr="Vista del interior de una casa&#10;&#10;Descripción generada automáticamente con confianza media">
            <a:extLst>
              <a:ext uri="{FF2B5EF4-FFF2-40B4-BE49-F238E27FC236}">
                <a16:creationId xmlns:a16="http://schemas.microsoft.com/office/drawing/2014/main" id="{E80A1D87-F8B0-582B-BBB0-0DA3D5D5039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28833" y="3784222"/>
            <a:ext cx="3575495" cy="2681621"/>
          </a:xfrm>
          <a:prstGeom prst="rect">
            <a:avLst/>
          </a:prstGeom>
        </p:spPr>
      </p:pic>
      <p:pic>
        <p:nvPicPr>
          <p:cNvPr id="14" name="Imagen 13" descr="Un cuarto con una ventana grande&#10;&#10;Descripción generada automáticamente con confianza baja">
            <a:extLst>
              <a:ext uri="{FF2B5EF4-FFF2-40B4-BE49-F238E27FC236}">
                <a16:creationId xmlns:a16="http://schemas.microsoft.com/office/drawing/2014/main" id="{EC314894-90E9-7A8F-7BF0-B49DC023F7E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428835" y="1050469"/>
            <a:ext cx="3575493" cy="2681620"/>
          </a:xfrm>
          <a:prstGeom prst="rect">
            <a:avLst/>
          </a:prstGeom>
        </p:spPr>
      </p:pic>
      <p:pic>
        <p:nvPicPr>
          <p:cNvPr id="16" name="Imagen 15" descr="Una casa en construcción&#10;&#10;Descripción generada automáticamente con confianza media">
            <a:extLst>
              <a:ext uri="{FF2B5EF4-FFF2-40B4-BE49-F238E27FC236}">
                <a16:creationId xmlns:a16="http://schemas.microsoft.com/office/drawing/2014/main" id="{B97327D8-9721-0579-AC2C-618B33EFCA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5263" y="3784222"/>
            <a:ext cx="3575495" cy="2681621"/>
          </a:xfrm>
          <a:prstGeom prst="rect">
            <a:avLst/>
          </a:prstGeom>
        </p:spPr>
      </p:pic>
      <p:pic>
        <p:nvPicPr>
          <p:cNvPr id="18" name="Imagen 17" descr="Una sala de estar&#10;&#10;Descripción generada automáticamente con confianza baja">
            <a:extLst>
              <a:ext uri="{FF2B5EF4-FFF2-40B4-BE49-F238E27FC236}">
                <a16:creationId xmlns:a16="http://schemas.microsoft.com/office/drawing/2014/main" id="{F6A91169-A57E-4F0F-3E7D-8CA422FEA39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303792" y="1050469"/>
            <a:ext cx="3575494" cy="2681620"/>
          </a:xfrm>
          <a:prstGeom prst="rect">
            <a:avLst/>
          </a:prstGeom>
        </p:spPr>
      </p:pic>
      <p:pic>
        <p:nvPicPr>
          <p:cNvPr id="20" name="Imagen 19" descr="Una ducha con puertas de cristal&#10;&#10;Descripción generada automáticamente con confianza media">
            <a:extLst>
              <a:ext uri="{FF2B5EF4-FFF2-40B4-BE49-F238E27FC236}">
                <a16:creationId xmlns:a16="http://schemas.microsoft.com/office/drawing/2014/main" id="{80C0DECD-2EC4-104E-7607-8E254E4AD82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303792" y="3784222"/>
            <a:ext cx="3575494" cy="2681621"/>
          </a:xfrm>
          <a:prstGeom prst="rect">
            <a:avLst/>
          </a:prstGeom>
        </p:spPr>
      </p:pic>
    </p:spTree>
    <p:extLst>
      <p:ext uri="{BB962C8B-B14F-4D97-AF65-F5344CB8AC3E}">
        <p14:creationId xmlns:p14="http://schemas.microsoft.com/office/powerpoint/2010/main" val="20026372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3">
            <a:extLst>
              <a:ext uri="{FF2B5EF4-FFF2-40B4-BE49-F238E27FC236}">
                <a16:creationId xmlns:a16="http://schemas.microsoft.com/office/drawing/2014/main" id="{E5D16A29-215F-48A4-B696-9CF7C03A335C}"/>
              </a:ext>
            </a:extLst>
          </p:cNvPr>
          <p:cNvSpPr txBox="1"/>
          <p:nvPr/>
        </p:nvSpPr>
        <p:spPr>
          <a:xfrm>
            <a:off x="464178" y="441417"/>
            <a:ext cx="7747131" cy="641842"/>
          </a:xfrm>
          <a:prstGeom prst="rect">
            <a:avLst/>
          </a:prstGeom>
        </p:spPr>
        <p:txBody>
          <a:bodyPr vert="horz" wrap="square" lIns="0" tIns="13335" rIns="0" bIns="0" rtlCol="0">
            <a:spAutoFit/>
          </a:bodyPr>
          <a:lstStyle/>
          <a:p>
            <a:pPr marL="12700" defTabSz="914400">
              <a:spcBef>
                <a:spcPts val="105"/>
              </a:spcBef>
              <a:defRPr/>
            </a:pPr>
            <a:r>
              <a:rPr lang="es-CO" sz="2000">
                <a:solidFill>
                  <a:srgbClr val="4471C4"/>
                </a:solidFill>
                <a:latin typeface="Arial"/>
                <a:cs typeface="Arial"/>
              </a:rPr>
              <a:t>Reforzamiento Estructural</a:t>
            </a:r>
          </a:p>
          <a:p>
            <a:pPr marL="12700" defTabSz="914400">
              <a:spcBef>
                <a:spcPts val="105"/>
              </a:spcBef>
              <a:defRPr/>
            </a:pPr>
            <a:r>
              <a:rPr lang="es-MX" sz="2000">
                <a:solidFill>
                  <a:srgbClr val="4471C4"/>
                </a:solidFill>
                <a:latin typeface="Arial"/>
                <a:cs typeface="Arial"/>
              </a:rPr>
              <a:t>Bloque No. 16 – Caldera y planta eléctrica</a:t>
            </a:r>
            <a:endParaRPr lang="es-CO" sz="2000">
              <a:solidFill>
                <a:prstClr val="black"/>
              </a:solidFill>
              <a:latin typeface="Arial"/>
              <a:cs typeface="Arial"/>
            </a:endParaRPr>
          </a:p>
        </p:txBody>
      </p:sp>
      <p:sp>
        <p:nvSpPr>
          <p:cNvPr id="5" name="object 2">
            <a:extLst>
              <a:ext uri="{FF2B5EF4-FFF2-40B4-BE49-F238E27FC236}">
                <a16:creationId xmlns:a16="http://schemas.microsoft.com/office/drawing/2014/main" id="{C1C91A94-CEFC-401B-8412-582AB8308B11}"/>
              </a:ext>
            </a:extLst>
          </p:cNvPr>
          <p:cNvSpPr txBox="1">
            <a:spLocks/>
          </p:cNvSpPr>
          <p:nvPr/>
        </p:nvSpPr>
        <p:spPr>
          <a:xfrm>
            <a:off x="471127" y="57392"/>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Mosquera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10" name="Rectángulo 19">
            <a:extLst>
              <a:ext uri="{FF2B5EF4-FFF2-40B4-BE49-F238E27FC236}">
                <a16:creationId xmlns:a16="http://schemas.microsoft.com/office/drawing/2014/main" id="{81B86159-8054-439A-BAD5-E0CC42F0CD14}"/>
              </a:ext>
            </a:extLst>
          </p:cNvPr>
          <p:cNvSpPr/>
          <p:nvPr/>
        </p:nvSpPr>
        <p:spPr>
          <a:xfrm>
            <a:off x="357022" y="1088896"/>
            <a:ext cx="11695912" cy="5675768"/>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3" name="Rectángulo 2">
            <a:extLst>
              <a:ext uri="{FF2B5EF4-FFF2-40B4-BE49-F238E27FC236}">
                <a16:creationId xmlns:a16="http://schemas.microsoft.com/office/drawing/2014/main" id="{3EBC0EE5-4A58-4644-C8B0-71F04901FE68}"/>
              </a:ext>
            </a:extLst>
          </p:cNvPr>
          <p:cNvSpPr/>
          <p:nvPr/>
        </p:nvSpPr>
        <p:spPr>
          <a:xfrm>
            <a:off x="468077" y="6154130"/>
            <a:ext cx="4162096" cy="307777"/>
          </a:xfrm>
          <a:prstGeom prst="rect">
            <a:avLst/>
          </a:prstGeom>
        </p:spPr>
        <p:txBody>
          <a:bodyPr wrap="square" lIns="91440" tIns="45720" rIns="91440" bIns="45720" anchor="t">
            <a:spAutoFit/>
          </a:bodyPr>
          <a:lstStyle/>
          <a:p>
            <a:pPr algn="just"/>
            <a:r>
              <a:rPr lang="es-CO" sz="1400" b="1">
                <a:solidFill>
                  <a:schemeClr val="accent6">
                    <a:lumMod val="75000"/>
                  </a:schemeClr>
                </a:solidFill>
                <a:ea typeface="+mn-lt"/>
                <a:cs typeface="Calibri"/>
              </a:rPr>
              <a:t>Bloque terminado y en espera de entrega. </a:t>
            </a:r>
            <a:endParaRPr lang="es-ES">
              <a:solidFill>
                <a:schemeClr val="accent6">
                  <a:lumMod val="75000"/>
                </a:schemeClr>
              </a:solidFill>
              <a:cs typeface="Calibri" panose="020F0502020204030204"/>
            </a:endParaRPr>
          </a:p>
        </p:txBody>
      </p:sp>
      <p:pic>
        <p:nvPicPr>
          <p:cNvPr id="2" name="Imagen 5">
            <a:extLst>
              <a:ext uri="{FF2B5EF4-FFF2-40B4-BE49-F238E27FC236}">
                <a16:creationId xmlns:a16="http://schemas.microsoft.com/office/drawing/2014/main" id="{54DFC57F-4EBB-1A26-86C4-3B44D3A27EA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14338" y="1546479"/>
            <a:ext cx="5719762" cy="4277010"/>
          </a:xfrm>
          <a:prstGeom prst="rect">
            <a:avLst/>
          </a:prstGeom>
        </p:spPr>
      </p:pic>
      <p:pic>
        <p:nvPicPr>
          <p:cNvPr id="6" name="Imagen 6">
            <a:extLst>
              <a:ext uri="{FF2B5EF4-FFF2-40B4-BE49-F238E27FC236}">
                <a16:creationId xmlns:a16="http://schemas.microsoft.com/office/drawing/2014/main" id="{F5BCE626-48B1-E6DB-7CE1-58DD1809115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60306" y="1546479"/>
            <a:ext cx="5743575" cy="4288916"/>
          </a:xfrm>
          <a:prstGeom prst="rect">
            <a:avLst/>
          </a:prstGeom>
        </p:spPr>
      </p:pic>
    </p:spTree>
    <p:extLst>
      <p:ext uri="{BB962C8B-B14F-4D97-AF65-F5344CB8AC3E}">
        <p14:creationId xmlns:p14="http://schemas.microsoft.com/office/powerpoint/2010/main" val="3942057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a:extLst>
              <a:ext uri="{FF2B5EF4-FFF2-40B4-BE49-F238E27FC236}">
                <a16:creationId xmlns:a16="http://schemas.microsoft.com/office/drawing/2014/main" id="{F21D3BC9-8625-47DD-B556-589029339E44}"/>
              </a:ext>
            </a:extLst>
          </p:cNvPr>
          <p:cNvSpPr txBox="1"/>
          <p:nvPr/>
        </p:nvSpPr>
        <p:spPr>
          <a:xfrm>
            <a:off x="464178" y="479910"/>
            <a:ext cx="7747131" cy="641842"/>
          </a:xfrm>
          <a:prstGeom prst="rect">
            <a:avLst/>
          </a:prstGeom>
        </p:spPr>
        <p:txBody>
          <a:bodyPr vert="horz" wrap="square" lIns="0" tIns="13335" rIns="0" bIns="0" rtlCol="0">
            <a:spAutoFit/>
          </a:bodyPr>
          <a:lstStyle/>
          <a:p>
            <a:pPr marL="12700" defTabSz="914400">
              <a:spcBef>
                <a:spcPts val="105"/>
              </a:spcBef>
              <a:defRPr/>
            </a:pPr>
            <a:r>
              <a:rPr lang="es-CO" sz="2000">
                <a:solidFill>
                  <a:srgbClr val="4471C4"/>
                </a:solidFill>
                <a:latin typeface="Arial"/>
                <a:cs typeface="Arial"/>
              </a:rPr>
              <a:t>Reforzamiento Estructural</a:t>
            </a:r>
          </a:p>
          <a:p>
            <a:pPr marL="12700" defTabSz="914400">
              <a:spcBef>
                <a:spcPts val="105"/>
              </a:spcBef>
              <a:defRPr/>
            </a:pPr>
            <a:r>
              <a:rPr lang="es-MX" sz="2000">
                <a:solidFill>
                  <a:srgbClr val="4471C4"/>
                </a:solidFill>
                <a:latin typeface="Arial"/>
                <a:cs typeface="Arial"/>
              </a:rPr>
              <a:t>Bloque No. 24 – Casa fiscal</a:t>
            </a:r>
            <a:endParaRPr lang="es-CO" sz="2000">
              <a:solidFill>
                <a:prstClr val="black"/>
              </a:solidFill>
              <a:latin typeface="Arial"/>
              <a:cs typeface="Arial"/>
            </a:endParaRPr>
          </a:p>
        </p:txBody>
      </p:sp>
      <p:sp>
        <p:nvSpPr>
          <p:cNvPr id="4" name="object 2">
            <a:extLst>
              <a:ext uri="{FF2B5EF4-FFF2-40B4-BE49-F238E27FC236}">
                <a16:creationId xmlns:a16="http://schemas.microsoft.com/office/drawing/2014/main" id="{C8A286AC-0542-430F-A526-DCE7188FBA07}"/>
              </a:ext>
            </a:extLst>
          </p:cNvPr>
          <p:cNvSpPr txBox="1">
            <a:spLocks/>
          </p:cNvSpPr>
          <p:nvPr/>
        </p:nvSpPr>
        <p:spPr>
          <a:xfrm>
            <a:off x="464178" y="82304"/>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Mosquera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7" name="Rectángulo 19">
            <a:extLst>
              <a:ext uri="{FF2B5EF4-FFF2-40B4-BE49-F238E27FC236}">
                <a16:creationId xmlns:a16="http://schemas.microsoft.com/office/drawing/2014/main" id="{307CD530-30BD-4E17-AAF8-60B4E95884B7}"/>
              </a:ext>
            </a:extLst>
          </p:cNvPr>
          <p:cNvSpPr/>
          <p:nvPr/>
        </p:nvSpPr>
        <p:spPr>
          <a:xfrm>
            <a:off x="337700" y="1122265"/>
            <a:ext cx="11726994" cy="5635886"/>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2" name="Rectángulo 1">
            <a:extLst>
              <a:ext uri="{FF2B5EF4-FFF2-40B4-BE49-F238E27FC236}">
                <a16:creationId xmlns:a16="http://schemas.microsoft.com/office/drawing/2014/main" id="{B237B2F6-76BF-8312-8807-F1EC8C9D0A4E}"/>
              </a:ext>
            </a:extLst>
          </p:cNvPr>
          <p:cNvSpPr/>
          <p:nvPr/>
        </p:nvSpPr>
        <p:spPr>
          <a:xfrm>
            <a:off x="337700" y="6369448"/>
            <a:ext cx="4162096" cy="307777"/>
          </a:xfrm>
          <a:prstGeom prst="rect">
            <a:avLst/>
          </a:prstGeom>
        </p:spPr>
        <p:txBody>
          <a:bodyPr wrap="square" lIns="91440" tIns="45720" rIns="91440" bIns="45720" anchor="t">
            <a:spAutoFit/>
          </a:bodyPr>
          <a:lstStyle/>
          <a:p>
            <a:pPr algn="just"/>
            <a:r>
              <a:rPr lang="es-CO" sz="1400" b="1">
                <a:solidFill>
                  <a:schemeClr val="accent6">
                    <a:lumMod val="75000"/>
                  </a:schemeClr>
                </a:solidFill>
                <a:ea typeface="+mn-lt"/>
                <a:cs typeface="Calibri"/>
              </a:rPr>
              <a:t>Bloque terminado y en espera de entrega. </a:t>
            </a:r>
            <a:endParaRPr lang="es-ES">
              <a:solidFill>
                <a:schemeClr val="accent6">
                  <a:lumMod val="75000"/>
                </a:schemeClr>
              </a:solidFill>
              <a:cs typeface="Calibri" panose="020F0502020204030204"/>
            </a:endParaRPr>
          </a:p>
        </p:txBody>
      </p:sp>
      <p:pic>
        <p:nvPicPr>
          <p:cNvPr id="10" name="Imagen 9" descr="Una casa blanca&#10;&#10;Descripción generada automáticamente con confianza baja">
            <a:extLst>
              <a:ext uri="{FF2B5EF4-FFF2-40B4-BE49-F238E27FC236}">
                <a16:creationId xmlns:a16="http://schemas.microsoft.com/office/drawing/2014/main" id="{56F14039-92E7-82AB-AB81-F798DC7EB2D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64178" y="1322364"/>
            <a:ext cx="4237294" cy="2419642"/>
          </a:xfrm>
          <a:prstGeom prst="rect">
            <a:avLst/>
          </a:prstGeom>
        </p:spPr>
      </p:pic>
      <p:pic>
        <p:nvPicPr>
          <p:cNvPr id="12" name="Imagen 11" descr="Una casa de ladrillo&#10;&#10;Descripción generada automáticamente con confianza baja">
            <a:extLst>
              <a:ext uri="{FF2B5EF4-FFF2-40B4-BE49-F238E27FC236}">
                <a16:creationId xmlns:a16="http://schemas.microsoft.com/office/drawing/2014/main" id="{3B07A804-CA02-1DEB-EDA7-EBF707C8451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6141" y="3796889"/>
            <a:ext cx="3441602" cy="2581201"/>
          </a:xfrm>
          <a:prstGeom prst="rect">
            <a:avLst/>
          </a:prstGeom>
        </p:spPr>
      </p:pic>
      <p:pic>
        <p:nvPicPr>
          <p:cNvPr id="14" name="Imagen 13" descr="Una ducha con puertas de cristal&#10;&#10;Descripción generada automáticamente con confianza media">
            <a:extLst>
              <a:ext uri="{FF2B5EF4-FFF2-40B4-BE49-F238E27FC236}">
                <a16:creationId xmlns:a16="http://schemas.microsoft.com/office/drawing/2014/main" id="{0ABE8528-A2FD-A0D7-E14B-D46D7CA4173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53652" y="1338036"/>
            <a:ext cx="3303950" cy="2477963"/>
          </a:xfrm>
          <a:prstGeom prst="rect">
            <a:avLst/>
          </a:prstGeom>
        </p:spPr>
      </p:pic>
      <p:pic>
        <p:nvPicPr>
          <p:cNvPr id="16" name="Imagen 15" descr="Imagen que contiene interior, edificio, techo, piso&#10;&#10;Descripción generada automáticamente">
            <a:extLst>
              <a:ext uri="{FF2B5EF4-FFF2-40B4-BE49-F238E27FC236}">
                <a16:creationId xmlns:a16="http://schemas.microsoft.com/office/drawing/2014/main" id="{5FB25520-6981-61F2-70E5-9BC607B7CD1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32756" y="3940208"/>
            <a:ext cx="3324846" cy="2493635"/>
          </a:xfrm>
          <a:prstGeom prst="rect">
            <a:avLst/>
          </a:prstGeom>
        </p:spPr>
      </p:pic>
      <p:pic>
        <p:nvPicPr>
          <p:cNvPr id="18" name="Imagen 17" descr="Un cuarto con una ventana grande&#10;&#10;Descripción generada automáticamente con confianza media">
            <a:extLst>
              <a:ext uri="{FF2B5EF4-FFF2-40B4-BE49-F238E27FC236}">
                <a16:creationId xmlns:a16="http://schemas.microsoft.com/office/drawing/2014/main" id="{2EAD3ABB-11AD-DD40-6CDC-2C288C92B33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561465" y="1322364"/>
            <a:ext cx="3299366" cy="2474525"/>
          </a:xfrm>
          <a:prstGeom prst="rect">
            <a:avLst/>
          </a:prstGeom>
        </p:spPr>
      </p:pic>
      <p:pic>
        <p:nvPicPr>
          <p:cNvPr id="22" name="Imagen 21" descr="Un lavabo de cocina&#10;&#10;Descripción generada automáticamente con confianza media">
            <a:extLst>
              <a:ext uri="{FF2B5EF4-FFF2-40B4-BE49-F238E27FC236}">
                <a16:creationId xmlns:a16="http://schemas.microsoft.com/office/drawing/2014/main" id="{2F554EC5-4B18-8E7C-DC06-8B6146D3BB2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561464" y="3940208"/>
            <a:ext cx="3299367" cy="2474525"/>
          </a:xfrm>
          <a:prstGeom prst="rect">
            <a:avLst/>
          </a:prstGeom>
        </p:spPr>
      </p:pic>
    </p:spTree>
    <p:extLst>
      <p:ext uri="{BB962C8B-B14F-4D97-AF65-F5344CB8AC3E}">
        <p14:creationId xmlns:p14="http://schemas.microsoft.com/office/powerpoint/2010/main" val="20931811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2">
            <a:extLst>
              <a:ext uri="{FF2B5EF4-FFF2-40B4-BE49-F238E27FC236}">
                <a16:creationId xmlns:a16="http://schemas.microsoft.com/office/drawing/2014/main" id="{65384EFA-C00E-4D66-1F6B-E6F35112C2C4}"/>
              </a:ext>
            </a:extLst>
          </p:cNvPr>
          <p:cNvSpPr txBox="1">
            <a:spLocks/>
          </p:cNvSpPr>
          <p:nvPr/>
        </p:nvSpPr>
        <p:spPr>
          <a:xfrm>
            <a:off x="327582" y="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Marcador de pie de página 1">
            <a:extLst>
              <a:ext uri="{FF2B5EF4-FFF2-40B4-BE49-F238E27FC236}">
                <a16:creationId xmlns:a16="http://schemas.microsoft.com/office/drawing/2014/main" id="{BD12C9CC-0B7A-2897-9857-4C70281E077F}"/>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graphicFrame>
        <p:nvGraphicFramePr>
          <p:cNvPr id="11" name="Tabla 10">
            <a:extLst>
              <a:ext uri="{FF2B5EF4-FFF2-40B4-BE49-F238E27FC236}">
                <a16:creationId xmlns:a16="http://schemas.microsoft.com/office/drawing/2014/main" id="{159B8761-F67A-40EC-053C-618B0ACC3BF2}"/>
              </a:ext>
            </a:extLst>
          </p:cNvPr>
          <p:cNvGraphicFramePr>
            <a:graphicFrameLocks noGrp="1"/>
          </p:cNvGraphicFramePr>
          <p:nvPr>
            <p:extLst>
              <p:ext uri="{D42A27DB-BD31-4B8C-83A1-F6EECF244321}">
                <p14:modId xmlns:p14="http://schemas.microsoft.com/office/powerpoint/2010/main" val="1948788940"/>
              </p:ext>
            </p:extLst>
          </p:nvPr>
        </p:nvGraphicFramePr>
        <p:xfrm>
          <a:off x="433940" y="788041"/>
          <a:ext cx="11217732" cy="1620444"/>
        </p:xfrm>
        <a:graphic>
          <a:graphicData uri="http://schemas.openxmlformats.org/drawingml/2006/table">
            <a:tbl>
              <a:tblPr/>
              <a:tblGrid>
                <a:gridCol w="1648995">
                  <a:extLst>
                    <a:ext uri="{9D8B030D-6E8A-4147-A177-3AD203B41FA5}">
                      <a16:colId xmlns:a16="http://schemas.microsoft.com/office/drawing/2014/main" val="3967851816"/>
                    </a:ext>
                  </a:extLst>
                </a:gridCol>
                <a:gridCol w="1353128">
                  <a:extLst>
                    <a:ext uri="{9D8B030D-6E8A-4147-A177-3AD203B41FA5}">
                      <a16:colId xmlns:a16="http://schemas.microsoft.com/office/drawing/2014/main" val="703184480"/>
                    </a:ext>
                  </a:extLst>
                </a:gridCol>
                <a:gridCol w="1085947">
                  <a:extLst>
                    <a:ext uri="{9D8B030D-6E8A-4147-A177-3AD203B41FA5}">
                      <a16:colId xmlns:a16="http://schemas.microsoft.com/office/drawing/2014/main" val="2623770634"/>
                    </a:ext>
                  </a:extLst>
                </a:gridCol>
                <a:gridCol w="1020954">
                  <a:extLst>
                    <a:ext uri="{9D8B030D-6E8A-4147-A177-3AD203B41FA5}">
                      <a16:colId xmlns:a16="http://schemas.microsoft.com/office/drawing/2014/main" val="1354091555"/>
                    </a:ext>
                  </a:extLst>
                </a:gridCol>
                <a:gridCol w="663619">
                  <a:extLst>
                    <a:ext uri="{9D8B030D-6E8A-4147-A177-3AD203B41FA5}">
                      <a16:colId xmlns:a16="http://schemas.microsoft.com/office/drawing/2014/main" val="706708315"/>
                    </a:ext>
                  </a:extLst>
                </a:gridCol>
                <a:gridCol w="1020954">
                  <a:extLst>
                    <a:ext uri="{9D8B030D-6E8A-4147-A177-3AD203B41FA5}">
                      <a16:colId xmlns:a16="http://schemas.microsoft.com/office/drawing/2014/main" val="3090953111"/>
                    </a:ext>
                  </a:extLst>
                </a:gridCol>
                <a:gridCol w="1191113">
                  <a:extLst>
                    <a:ext uri="{9D8B030D-6E8A-4147-A177-3AD203B41FA5}">
                      <a16:colId xmlns:a16="http://schemas.microsoft.com/office/drawing/2014/main" val="2242074666"/>
                    </a:ext>
                  </a:extLst>
                </a:gridCol>
                <a:gridCol w="1348805">
                  <a:extLst>
                    <a:ext uri="{9D8B030D-6E8A-4147-A177-3AD203B41FA5}">
                      <a16:colId xmlns:a16="http://schemas.microsoft.com/office/drawing/2014/main" val="1622459343"/>
                    </a:ext>
                  </a:extLst>
                </a:gridCol>
                <a:gridCol w="1884217">
                  <a:extLst>
                    <a:ext uri="{9D8B030D-6E8A-4147-A177-3AD203B41FA5}">
                      <a16:colId xmlns:a16="http://schemas.microsoft.com/office/drawing/2014/main" val="1084306433"/>
                    </a:ext>
                  </a:extLst>
                </a:gridCol>
              </a:tblGrid>
              <a:tr h="209487">
                <a:tc>
                  <a:txBody>
                    <a:bodyPr/>
                    <a:lstStyle/>
                    <a:p>
                      <a:pPr algn="ctr" rtl="0" fontAlgn="ctr"/>
                      <a:r>
                        <a:rPr lang="es-CO" sz="1000" b="1" i="0" u="none" strike="noStrike">
                          <a:solidFill>
                            <a:srgbClr val="FFFFFF"/>
                          </a:solidFill>
                          <a:effectLst/>
                          <a:latin typeface="Arial" panose="020B060402020202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FECHA INICIO - FECHA FIN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gridSpan="2">
                  <a:txBody>
                    <a:bodyPr/>
                    <a:lstStyle/>
                    <a:p>
                      <a:pPr algn="ctr" rtl="0" fontAlgn="ctr"/>
                      <a:r>
                        <a:rPr lang="es-CO" sz="1000" b="1" i="0" u="none" strike="noStrike">
                          <a:solidFill>
                            <a:srgbClr val="FFFFFF"/>
                          </a:solidFill>
                          <a:effectLst/>
                          <a:latin typeface="Arial" panose="020B0604020202020204" pitchFamily="34" charset="0"/>
                        </a:rPr>
                        <a:t>PORCENTAJES DE AVANCE ETAPA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h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2">
                  <a:txBody>
                    <a:bodyPr/>
                    <a:lstStyle/>
                    <a:p>
                      <a:pPr algn="ctr" rtl="0" fontAlgn="ctr"/>
                      <a:r>
                        <a:rPr lang="es-CO" sz="1000" b="1" i="0" u="none" strike="noStrike">
                          <a:solidFill>
                            <a:srgbClr val="FFFFFF"/>
                          </a:solidFill>
                          <a:effectLst/>
                          <a:latin typeface="Arial" panose="020B0604020202020204" pitchFamily="34" charset="0"/>
                        </a:rPr>
                        <a:t>USO</a:t>
                      </a: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256135723"/>
                  </a:ext>
                </a:extLst>
              </a:tr>
              <a:tr h="208071">
                <a:tc rowSpan="2">
                  <a:txBody>
                    <a:bodyPr/>
                    <a:lstStyle/>
                    <a:p>
                      <a:pPr algn="ctr" rtl="0" fontAlgn="ctr"/>
                      <a:r>
                        <a:rPr lang="es-CO" sz="1000" b="0" i="0" u="none" strike="noStrike">
                          <a:solidFill>
                            <a:srgbClr val="FFFFFF"/>
                          </a:solidFill>
                          <a:effectLst/>
                          <a:latin typeface="Arial" panose="020B0604020202020204" pitchFamily="34" charset="0"/>
                        </a:rPr>
                        <a:t>$ 3.996.287.267</a:t>
                      </a: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2" vMerge="1">
                  <a:txBody>
                    <a:bodyPr/>
                    <a:lstStyle/>
                    <a:p>
                      <a:endParaRPr lang="es-CO"/>
                    </a:p>
                  </a:txBody>
                  <a:tcPr/>
                </a:tc>
                <a:tc hMerge="1" vMerge="1">
                  <a:txBody>
                    <a:bodyPr/>
                    <a:lstStyle/>
                    <a:p>
                      <a:endParaRPr lang="es-CO"/>
                    </a:p>
                  </a:txBody>
                  <a:tcPr/>
                </a:tc>
                <a:tc rowSpan="2">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vMerge="1">
                  <a:txBody>
                    <a:bodyPr/>
                    <a:lstStyle/>
                    <a:p>
                      <a:pPr algn="ctr" rtl="0" fontAlgn="ct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553989778"/>
                  </a:ext>
                </a:extLst>
              </a:tr>
              <a:tr h="77800">
                <a:tc vMerge="1">
                  <a:txBody>
                    <a:bodyPr/>
                    <a:lstStyle/>
                    <a:p>
                      <a:pPr algn="ctr" rtl="0" fontAlgn="ctr"/>
                      <a:r>
                        <a:rPr lang="es-CO" sz="1000" b="0" i="0" u="none" strike="noStrike">
                          <a:solidFill>
                            <a:srgbClr val="FFFFFF"/>
                          </a:solidFill>
                          <a:effectLst/>
                          <a:latin typeface="Arial" panose="020B0604020202020204" pitchFamily="34" charset="0"/>
                        </a:rPr>
                        <a:t>$ 3.996.287.267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2" vMerge="1">
                  <a:txBody>
                    <a:bodyPr/>
                    <a:lstStyle/>
                    <a:p>
                      <a:endParaRPr lang="es-CO"/>
                    </a:p>
                  </a:txBody>
                  <a:tcPr/>
                </a:tc>
                <a:tc hMerge="1" vMerge="1">
                  <a:txBody>
                    <a:bodyPr/>
                    <a:lstStyle/>
                    <a:p>
                      <a:endParaRPr lang="es-CO"/>
                    </a:p>
                  </a:txBody>
                  <a:tcPr/>
                </a:tc>
                <a:tc vMerge="1">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768235124"/>
                  </a:ext>
                </a:extLst>
              </a:tr>
              <a:tr h="304476">
                <a:tc rowSpan="2">
                  <a:txBody>
                    <a:bodyPr/>
                    <a:lstStyle/>
                    <a:p>
                      <a:pPr algn="l" rtl="0" fontAlgn="ctr"/>
                      <a:r>
                        <a:rPr lang="es-CO" sz="1000" b="1" i="0" u="none" strike="noStrike">
                          <a:solidFill>
                            <a:srgbClr val="000000"/>
                          </a:solidFill>
                          <a:effectLst/>
                          <a:latin typeface="Arial" panose="020B0604020202020204" pitchFamily="34" charset="0"/>
                        </a:rPr>
                        <a:t>ETAPA 1: 243.334.999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B050"/>
                          </a:solidFill>
                          <a:effectLst/>
                          <a:latin typeface="Arial" panose="020B0604020202020204" pitchFamily="34" charset="0"/>
                        </a:rPr>
                        <a:t>30-jun-21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000" b="0" i="0" u="none" strike="noStrike">
                          <a:solidFill>
                            <a:srgbClr val="00B050"/>
                          </a:solidFill>
                          <a:effectLst/>
                          <a:latin typeface="Calibri" panose="020F0502020204030204" pitchFamily="34" charset="0"/>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0" i="0" u="none" strike="noStrike">
                          <a:solidFill>
                            <a:srgbClr val="000000"/>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218,15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237.20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COORDINACION ACADEMICA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4401073"/>
                  </a:ext>
                </a:extLst>
              </a:tr>
              <a:tr h="129091">
                <a:tc vMerge="1">
                  <a:txBody>
                    <a:bodyPr/>
                    <a:lstStyle/>
                    <a:p>
                      <a:endParaRPr lang="es-CO"/>
                    </a:p>
                  </a:txBody>
                  <a:tcPr/>
                </a:tc>
                <a:tc>
                  <a:txBody>
                    <a:bodyPr/>
                    <a:lstStyle/>
                    <a:p>
                      <a:pPr algn="ctr" rtl="0" fontAlgn="ctr"/>
                      <a:r>
                        <a:rPr lang="es-CO" sz="1000" b="0" i="0" u="none" strike="noStrike">
                          <a:solidFill>
                            <a:srgbClr val="00B050"/>
                          </a:solidFill>
                          <a:effectLst/>
                          <a:latin typeface="Arial" panose="020B0604020202020204" pitchFamily="34" charset="0"/>
                        </a:rPr>
                        <a:t>30-dic-21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1092.71 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1352.40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ARCHIVO CENTRAL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1669982"/>
                  </a:ext>
                </a:extLst>
              </a:tr>
              <a:tr h="357745">
                <a:tc rowSpan="2">
                  <a:txBody>
                    <a:bodyPr/>
                    <a:lstStyle/>
                    <a:p>
                      <a:pPr algn="l" rtl="0" fontAlgn="ctr"/>
                      <a:r>
                        <a:rPr lang="es-CO" sz="1000" b="1" i="0" u="none" strike="noStrike">
                          <a:solidFill>
                            <a:srgbClr val="000000"/>
                          </a:solidFill>
                          <a:effectLst/>
                          <a:latin typeface="Arial" panose="020B0604020202020204" pitchFamily="34" charset="0"/>
                        </a:rPr>
                        <a:t>ETAPA 2: 3.752.952.268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13-jun-22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a:solidFill>
                            <a:srgbClr val="00000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200" b="1" i="0" u="none" strike="noStrike">
                          <a:solidFill>
                            <a:schemeClr val="tx1"/>
                          </a:solidFill>
                          <a:effectLst/>
                          <a:latin typeface="Calibri" panose="020F0502020204030204" pitchFamily="34" charset="0"/>
                        </a:rPr>
                        <a:t>75,07 %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200" b="1" i="0" u="none" strike="noStrike">
                          <a:solidFill>
                            <a:srgbClr val="00B050"/>
                          </a:solidFill>
                          <a:effectLst/>
                          <a:latin typeface="Arial" panose="020B0604020202020204" pitchFamily="34" charset="0"/>
                        </a:rPr>
                        <a:t>2,97 %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898.96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272.72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AULAS Y CAPACITACION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3840551"/>
                  </a:ext>
                </a:extLst>
              </a:tr>
              <a:tr h="216815">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13-mar-23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a:solidFill>
                            <a:srgbClr val="00000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200" b="1" i="0" u="none" strike="noStrike">
                          <a:solidFill>
                            <a:schemeClr val="tx1"/>
                          </a:solidFill>
                          <a:effectLst/>
                          <a:latin typeface="Calibri" panose="020F0502020204030204" pitchFamily="34" charset="0"/>
                        </a:rPr>
                        <a:t>72,10  %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  41A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27.77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PASILLO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79793066"/>
                  </a:ext>
                </a:extLst>
              </a:tr>
            </a:tbl>
          </a:graphicData>
        </a:graphic>
      </p:graphicFrame>
      <p:pic>
        <p:nvPicPr>
          <p:cNvPr id="4" name="Imagen 3">
            <a:extLst>
              <a:ext uri="{FF2B5EF4-FFF2-40B4-BE49-F238E27FC236}">
                <a16:creationId xmlns:a16="http://schemas.microsoft.com/office/drawing/2014/main" id="{31D16362-9F82-80CC-7397-A61ED688EA8C}"/>
              </a:ext>
            </a:extLst>
          </p:cNvPr>
          <p:cNvPicPr>
            <a:picLocks noChangeAspect="1"/>
          </p:cNvPicPr>
          <p:nvPr/>
        </p:nvPicPr>
        <p:blipFill>
          <a:blip r:embed="rId2"/>
          <a:stretch>
            <a:fillRect/>
          </a:stretch>
        </p:blipFill>
        <p:spPr>
          <a:xfrm>
            <a:off x="1722671" y="2568027"/>
            <a:ext cx="6973273" cy="3924848"/>
          </a:xfrm>
          <a:prstGeom prst="rect">
            <a:avLst/>
          </a:prstGeom>
        </p:spPr>
      </p:pic>
    </p:spTree>
    <p:extLst>
      <p:ext uri="{BB962C8B-B14F-4D97-AF65-F5344CB8AC3E}">
        <p14:creationId xmlns:p14="http://schemas.microsoft.com/office/powerpoint/2010/main" val="4572624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pic>
        <p:nvPicPr>
          <p:cNvPr id="5" name="Imagen 4">
            <a:extLst>
              <a:ext uri="{FF2B5EF4-FFF2-40B4-BE49-F238E27FC236}">
                <a16:creationId xmlns:a16="http://schemas.microsoft.com/office/drawing/2014/main" id="{1C3E33B0-3B10-4227-3290-5EBD9B8AC9F7}"/>
              </a:ext>
            </a:extLst>
          </p:cNvPr>
          <p:cNvPicPr>
            <a:picLocks noChangeAspect="1"/>
          </p:cNvPicPr>
          <p:nvPr/>
        </p:nvPicPr>
        <p:blipFill>
          <a:blip r:embed="rId2"/>
          <a:stretch>
            <a:fillRect/>
          </a:stretch>
        </p:blipFill>
        <p:spPr>
          <a:xfrm>
            <a:off x="327582" y="1348399"/>
            <a:ext cx="6839905" cy="3743847"/>
          </a:xfrm>
          <a:prstGeom prst="rect">
            <a:avLst/>
          </a:prstGeom>
        </p:spPr>
      </p:pic>
      <p:pic>
        <p:nvPicPr>
          <p:cNvPr id="9" name="Imagen 8">
            <a:extLst>
              <a:ext uri="{FF2B5EF4-FFF2-40B4-BE49-F238E27FC236}">
                <a16:creationId xmlns:a16="http://schemas.microsoft.com/office/drawing/2014/main" id="{91841990-16C0-8F20-E485-481E75AAACEF}"/>
              </a:ext>
            </a:extLst>
          </p:cNvPr>
          <p:cNvPicPr>
            <a:picLocks noChangeAspect="1"/>
          </p:cNvPicPr>
          <p:nvPr/>
        </p:nvPicPr>
        <p:blipFill>
          <a:blip r:embed="rId3"/>
          <a:stretch>
            <a:fillRect/>
          </a:stretch>
        </p:blipFill>
        <p:spPr>
          <a:xfrm>
            <a:off x="7821314" y="1195718"/>
            <a:ext cx="3753374" cy="3781953"/>
          </a:xfrm>
          <a:prstGeom prst="rect">
            <a:avLst/>
          </a:prstGeom>
        </p:spPr>
      </p:pic>
      <p:pic>
        <p:nvPicPr>
          <p:cNvPr id="12" name="Imagen 11">
            <a:extLst>
              <a:ext uri="{FF2B5EF4-FFF2-40B4-BE49-F238E27FC236}">
                <a16:creationId xmlns:a16="http://schemas.microsoft.com/office/drawing/2014/main" id="{AED3195F-B58A-6F8D-9413-705FBC7B963E}"/>
              </a:ext>
            </a:extLst>
          </p:cNvPr>
          <p:cNvPicPr>
            <a:picLocks noChangeAspect="1"/>
          </p:cNvPicPr>
          <p:nvPr/>
        </p:nvPicPr>
        <p:blipFill>
          <a:blip r:embed="rId4"/>
          <a:stretch>
            <a:fillRect/>
          </a:stretch>
        </p:blipFill>
        <p:spPr>
          <a:xfrm>
            <a:off x="7821314" y="5092246"/>
            <a:ext cx="3210373" cy="1286054"/>
          </a:xfrm>
          <a:prstGeom prst="rect">
            <a:avLst/>
          </a:prstGeom>
        </p:spPr>
      </p:pic>
    </p:spTree>
    <p:extLst>
      <p:ext uri="{BB962C8B-B14F-4D97-AF65-F5344CB8AC3E}">
        <p14:creationId xmlns:p14="http://schemas.microsoft.com/office/powerpoint/2010/main" val="33078794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34106C70-8F09-FBD0-4840-25B246A16425}"/>
              </a:ext>
            </a:extLst>
          </p:cNvPr>
          <p:cNvSpPr>
            <a:spLocks noGrp="1"/>
          </p:cNvSpPr>
          <p:nvPr>
            <p:ph type="ftr" sz="quarter" idx="11"/>
          </p:nvPr>
        </p:nvSpPr>
        <p:spPr/>
        <p:txBody>
          <a:bodyPr/>
          <a:lstStyle/>
          <a:p>
            <a:r>
              <a:rPr lang="es-CO"/>
              <a:t>CCOM-FO-001 V2 / 19-Jul-2022 / Clasificada</a:t>
            </a:r>
          </a:p>
        </p:txBody>
      </p:sp>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12" name="CuadroTexto 11">
            <a:extLst>
              <a:ext uri="{FF2B5EF4-FFF2-40B4-BE49-F238E27FC236}">
                <a16:creationId xmlns:a16="http://schemas.microsoft.com/office/drawing/2014/main" id="{063A6E1F-DD63-449D-7186-987597F881EB}"/>
              </a:ext>
            </a:extLst>
          </p:cNvPr>
          <p:cNvSpPr txBox="1"/>
          <p:nvPr/>
        </p:nvSpPr>
        <p:spPr>
          <a:xfrm>
            <a:off x="401782" y="1006673"/>
            <a:ext cx="1145747"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10</a:t>
            </a:r>
          </a:p>
        </p:txBody>
      </p:sp>
      <p:pic>
        <p:nvPicPr>
          <p:cNvPr id="8" name="Imagen 7">
            <a:extLst>
              <a:ext uri="{FF2B5EF4-FFF2-40B4-BE49-F238E27FC236}">
                <a16:creationId xmlns:a16="http://schemas.microsoft.com/office/drawing/2014/main" id="{DC6B7710-9EF7-CBB5-A3E6-348118F0F5DE}"/>
              </a:ext>
            </a:extLst>
          </p:cNvPr>
          <p:cNvPicPr>
            <a:picLocks noChangeAspect="1"/>
          </p:cNvPicPr>
          <p:nvPr/>
        </p:nvPicPr>
        <p:blipFill>
          <a:blip r:embed="rId2"/>
          <a:stretch>
            <a:fillRect/>
          </a:stretch>
        </p:blipFill>
        <p:spPr>
          <a:xfrm>
            <a:off x="974655" y="1546570"/>
            <a:ext cx="8402223" cy="4448796"/>
          </a:xfrm>
          <a:prstGeom prst="rect">
            <a:avLst/>
          </a:prstGeom>
        </p:spPr>
      </p:pic>
      <p:pic>
        <p:nvPicPr>
          <p:cNvPr id="11" name="Imagen 10">
            <a:extLst>
              <a:ext uri="{FF2B5EF4-FFF2-40B4-BE49-F238E27FC236}">
                <a16:creationId xmlns:a16="http://schemas.microsoft.com/office/drawing/2014/main" id="{95FF6BF2-439A-068E-3E1E-B85936232A42}"/>
              </a:ext>
            </a:extLst>
          </p:cNvPr>
          <p:cNvPicPr>
            <a:picLocks noChangeAspect="1"/>
          </p:cNvPicPr>
          <p:nvPr/>
        </p:nvPicPr>
        <p:blipFill>
          <a:blip r:embed="rId3"/>
          <a:stretch>
            <a:fillRect/>
          </a:stretch>
        </p:blipFill>
        <p:spPr>
          <a:xfrm>
            <a:off x="7454147" y="1113122"/>
            <a:ext cx="3324689" cy="866896"/>
          </a:xfrm>
          <a:prstGeom prst="rect">
            <a:avLst/>
          </a:prstGeom>
        </p:spPr>
      </p:pic>
    </p:spTree>
    <p:extLst>
      <p:ext uri="{BB962C8B-B14F-4D97-AF65-F5344CB8AC3E}">
        <p14:creationId xmlns:p14="http://schemas.microsoft.com/office/powerpoint/2010/main" val="2370276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34106C70-8F09-FBD0-4840-25B246A16425}"/>
              </a:ext>
            </a:extLst>
          </p:cNvPr>
          <p:cNvSpPr>
            <a:spLocks noGrp="1"/>
          </p:cNvSpPr>
          <p:nvPr>
            <p:ph type="ftr" sz="quarter" idx="11"/>
          </p:nvPr>
        </p:nvSpPr>
        <p:spPr/>
        <p:txBody>
          <a:bodyPr/>
          <a:lstStyle/>
          <a:p>
            <a:r>
              <a:rPr lang="es-CO"/>
              <a:t>CCOM-FO-001 V2 / 19-Jul-2022 / Clasificada</a:t>
            </a:r>
          </a:p>
        </p:txBody>
      </p:sp>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pic>
        <p:nvPicPr>
          <p:cNvPr id="6" name="Imagen 5">
            <a:extLst>
              <a:ext uri="{FF2B5EF4-FFF2-40B4-BE49-F238E27FC236}">
                <a16:creationId xmlns:a16="http://schemas.microsoft.com/office/drawing/2014/main" id="{6390FBC5-8554-3777-1FE0-EA0A0BC3F9DB}"/>
              </a:ext>
            </a:extLst>
          </p:cNvPr>
          <p:cNvPicPr>
            <a:picLocks noChangeAspect="1"/>
          </p:cNvPicPr>
          <p:nvPr/>
        </p:nvPicPr>
        <p:blipFill>
          <a:blip r:embed="rId2"/>
          <a:stretch>
            <a:fillRect/>
          </a:stretch>
        </p:blipFill>
        <p:spPr>
          <a:xfrm>
            <a:off x="457200" y="2347492"/>
            <a:ext cx="5334000" cy="2789839"/>
          </a:xfrm>
          <a:prstGeom prst="rect">
            <a:avLst/>
          </a:prstGeom>
        </p:spPr>
      </p:pic>
      <p:sp>
        <p:nvSpPr>
          <p:cNvPr id="9" name="CuadroTexto 8">
            <a:extLst>
              <a:ext uri="{FF2B5EF4-FFF2-40B4-BE49-F238E27FC236}">
                <a16:creationId xmlns:a16="http://schemas.microsoft.com/office/drawing/2014/main" id="{324F2081-C838-2550-07AB-7331E3D32B47}"/>
              </a:ext>
            </a:extLst>
          </p:cNvPr>
          <p:cNvSpPr txBox="1"/>
          <p:nvPr/>
        </p:nvSpPr>
        <p:spPr>
          <a:xfrm>
            <a:off x="457200" y="1007162"/>
            <a:ext cx="4641273" cy="584775"/>
          </a:xfrm>
          <a:prstGeom prst="rect">
            <a:avLst/>
          </a:prstGeom>
          <a:noFill/>
        </p:spPr>
        <p:txBody>
          <a:bodyPr vert="horz" wrap="square" lIns="91440" tIns="45720" rIns="91440" bIns="45720" anchor="t">
            <a:spAutoFit/>
          </a:bodyPr>
          <a:lstStyle/>
          <a:p>
            <a:r>
              <a:rPr lang="es-ES" sz="1600" b="1">
                <a:solidFill>
                  <a:schemeClr val="accent1"/>
                </a:solidFill>
                <a:latin typeface="+mj-lt"/>
              </a:rPr>
              <a:t>BLOQUE 10</a:t>
            </a:r>
          </a:p>
          <a:p>
            <a:r>
              <a:rPr lang="es-ES" sz="1600" b="1">
                <a:solidFill>
                  <a:schemeClr val="accent1"/>
                </a:solidFill>
                <a:latin typeface="+mj-lt"/>
              </a:rPr>
              <a:t>ACTIVIDADES DE LA SEMANA</a:t>
            </a:r>
          </a:p>
        </p:txBody>
      </p:sp>
      <p:pic>
        <p:nvPicPr>
          <p:cNvPr id="3" name="Imagen 2">
            <a:extLst>
              <a:ext uri="{FF2B5EF4-FFF2-40B4-BE49-F238E27FC236}">
                <a16:creationId xmlns:a16="http://schemas.microsoft.com/office/drawing/2014/main" id="{BC581251-25A6-99D6-74A3-2A85463C8103}"/>
              </a:ext>
            </a:extLst>
          </p:cNvPr>
          <p:cNvPicPr>
            <a:picLocks noChangeAspect="1"/>
          </p:cNvPicPr>
          <p:nvPr/>
        </p:nvPicPr>
        <p:blipFill>
          <a:blip r:embed="rId3"/>
          <a:stretch>
            <a:fillRect/>
          </a:stretch>
        </p:blipFill>
        <p:spPr>
          <a:xfrm>
            <a:off x="5929745" y="2347492"/>
            <a:ext cx="6113866" cy="2789839"/>
          </a:xfrm>
          <a:prstGeom prst="rect">
            <a:avLst/>
          </a:prstGeom>
        </p:spPr>
      </p:pic>
    </p:spTree>
    <p:extLst>
      <p:ext uri="{BB962C8B-B14F-4D97-AF65-F5344CB8AC3E}">
        <p14:creationId xmlns:p14="http://schemas.microsoft.com/office/powerpoint/2010/main" val="32333161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8A78EB0F-283A-4139-3475-67252C2B2FC0}"/>
              </a:ext>
            </a:extLst>
          </p:cNvPr>
          <p:cNvSpPr>
            <a:spLocks noGrp="1"/>
          </p:cNvSpPr>
          <p:nvPr>
            <p:ph type="ftr" sz="quarter" idx="11"/>
          </p:nvPr>
        </p:nvSpPr>
        <p:spPr/>
        <p:txBody>
          <a:bodyPr/>
          <a:lstStyle/>
          <a:p>
            <a:r>
              <a:rPr lang="es-CO"/>
              <a:t>CCOM-FO-001 V2 / 19-Jul-2022 / Clasificada</a:t>
            </a:r>
          </a:p>
        </p:txBody>
      </p:sp>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8" name="CuadroTexto 7">
            <a:extLst>
              <a:ext uri="{FF2B5EF4-FFF2-40B4-BE49-F238E27FC236}">
                <a16:creationId xmlns:a16="http://schemas.microsoft.com/office/drawing/2014/main" id="{3ACF19C0-8E7A-16C4-1835-4F50BEE025B7}"/>
              </a:ext>
            </a:extLst>
          </p:cNvPr>
          <p:cNvSpPr txBox="1"/>
          <p:nvPr/>
        </p:nvSpPr>
        <p:spPr>
          <a:xfrm>
            <a:off x="652040" y="1179201"/>
            <a:ext cx="2314447"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40</a:t>
            </a:r>
            <a:endParaRPr lang="es-ES" sz="1600">
              <a:solidFill>
                <a:schemeClr val="accent1"/>
              </a:solidFill>
            </a:endParaRPr>
          </a:p>
        </p:txBody>
      </p:sp>
      <p:pic>
        <p:nvPicPr>
          <p:cNvPr id="9" name="Imagen 8">
            <a:extLst>
              <a:ext uri="{FF2B5EF4-FFF2-40B4-BE49-F238E27FC236}">
                <a16:creationId xmlns:a16="http://schemas.microsoft.com/office/drawing/2014/main" id="{24A3B73F-B87C-3045-214E-CF2066614237}"/>
              </a:ext>
            </a:extLst>
          </p:cNvPr>
          <p:cNvPicPr>
            <a:picLocks noChangeAspect="1"/>
          </p:cNvPicPr>
          <p:nvPr/>
        </p:nvPicPr>
        <p:blipFill>
          <a:blip r:embed="rId2"/>
          <a:stretch>
            <a:fillRect/>
          </a:stretch>
        </p:blipFill>
        <p:spPr>
          <a:xfrm>
            <a:off x="6210718" y="464428"/>
            <a:ext cx="3115110" cy="914528"/>
          </a:xfrm>
          <a:prstGeom prst="rect">
            <a:avLst/>
          </a:prstGeom>
        </p:spPr>
      </p:pic>
      <p:pic>
        <p:nvPicPr>
          <p:cNvPr id="12" name="Imagen 11">
            <a:extLst>
              <a:ext uri="{FF2B5EF4-FFF2-40B4-BE49-F238E27FC236}">
                <a16:creationId xmlns:a16="http://schemas.microsoft.com/office/drawing/2014/main" id="{2ACB9A69-E7F6-2F98-B17C-843B2D0D76F2}"/>
              </a:ext>
            </a:extLst>
          </p:cNvPr>
          <p:cNvPicPr>
            <a:picLocks noChangeAspect="1"/>
          </p:cNvPicPr>
          <p:nvPr/>
        </p:nvPicPr>
        <p:blipFill>
          <a:blip r:embed="rId3"/>
          <a:stretch>
            <a:fillRect/>
          </a:stretch>
        </p:blipFill>
        <p:spPr>
          <a:xfrm>
            <a:off x="2254961" y="1646678"/>
            <a:ext cx="8697402" cy="4718140"/>
          </a:xfrm>
          <a:prstGeom prst="rect">
            <a:avLst/>
          </a:prstGeom>
        </p:spPr>
      </p:pic>
    </p:spTree>
    <p:extLst>
      <p:ext uri="{BB962C8B-B14F-4D97-AF65-F5344CB8AC3E}">
        <p14:creationId xmlns:p14="http://schemas.microsoft.com/office/powerpoint/2010/main" val="17193009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F908B440-B69D-C1FC-889B-1A4B52674B1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5" name="CuadroTexto 4">
            <a:extLst>
              <a:ext uri="{FF2B5EF4-FFF2-40B4-BE49-F238E27FC236}">
                <a16:creationId xmlns:a16="http://schemas.microsoft.com/office/drawing/2014/main" id="{28867021-FE72-EB20-74FF-4FEA00450764}"/>
              </a:ext>
            </a:extLst>
          </p:cNvPr>
          <p:cNvSpPr txBox="1"/>
          <p:nvPr/>
        </p:nvSpPr>
        <p:spPr>
          <a:xfrm>
            <a:off x="485639" y="942734"/>
            <a:ext cx="2700906" cy="830997"/>
          </a:xfrm>
          <a:prstGeom prst="rect">
            <a:avLst/>
          </a:prstGeom>
          <a:noFill/>
        </p:spPr>
        <p:txBody>
          <a:bodyPr vert="horz" wrap="square" lIns="91440" tIns="45720" rIns="91440" bIns="45720" anchor="t">
            <a:spAutoFit/>
          </a:bodyPr>
          <a:lstStyle/>
          <a:p>
            <a:r>
              <a:rPr lang="es-ES" sz="1600" b="1">
                <a:solidFill>
                  <a:schemeClr val="accent1"/>
                </a:solidFill>
                <a:latin typeface="+mj-lt"/>
              </a:rPr>
              <a:t>BLOQUE 40</a:t>
            </a:r>
          </a:p>
          <a:p>
            <a:r>
              <a:rPr lang="es-ES" sz="1600" b="1">
                <a:solidFill>
                  <a:schemeClr val="accent1"/>
                </a:solidFill>
                <a:latin typeface="+mj-lt"/>
              </a:rPr>
              <a:t>ACTIVIDADES DE LA SEMANA</a:t>
            </a:r>
          </a:p>
          <a:p>
            <a:endParaRPr lang="es-ES" sz="1600">
              <a:solidFill>
                <a:schemeClr val="accent1"/>
              </a:solidFill>
            </a:endParaRPr>
          </a:p>
        </p:txBody>
      </p:sp>
      <p:pic>
        <p:nvPicPr>
          <p:cNvPr id="3" name="Imagen 2">
            <a:extLst>
              <a:ext uri="{FF2B5EF4-FFF2-40B4-BE49-F238E27FC236}">
                <a16:creationId xmlns:a16="http://schemas.microsoft.com/office/drawing/2014/main" id="{9D199279-E3BD-EA50-E8D1-A14668507D6B}"/>
              </a:ext>
            </a:extLst>
          </p:cNvPr>
          <p:cNvPicPr>
            <a:picLocks noChangeAspect="1"/>
          </p:cNvPicPr>
          <p:nvPr/>
        </p:nvPicPr>
        <p:blipFill>
          <a:blip r:embed="rId2"/>
          <a:stretch>
            <a:fillRect/>
          </a:stretch>
        </p:blipFill>
        <p:spPr>
          <a:xfrm>
            <a:off x="485639" y="3925818"/>
            <a:ext cx="6384242" cy="2765149"/>
          </a:xfrm>
          <a:prstGeom prst="rect">
            <a:avLst/>
          </a:prstGeom>
        </p:spPr>
      </p:pic>
      <p:pic>
        <p:nvPicPr>
          <p:cNvPr id="2" name="Imagen 1">
            <a:extLst>
              <a:ext uri="{FF2B5EF4-FFF2-40B4-BE49-F238E27FC236}">
                <a16:creationId xmlns:a16="http://schemas.microsoft.com/office/drawing/2014/main" id="{3FF04303-8E9C-F376-D01C-D4C8DD6EA1AC}"/>
              </a:ext>
            </a:extLst>
          </p:cNvPr>
          <p:cNvPicPr>
            <a:picLocks noChangeAspect="1"/>
          </p:cNvPicPr>
          <p:nvPr/>
        </p:nvPicPr>
        <p:blipFill>
          <a:blip r:embed="rId3"/>
          <a:stretch>
            <a:fillRect/>
          </a:stretch>
        </p:blipFill>
        <p:spPr>
          <a:xfrm>
            <a:off x="4986318" y="815946"/>
            <a:ext cx="6716852" cy="3226746"/>
          </a:xfrm>
          <a:prstGeom prst="rect">
            <a:avLst/>
          </a:prstGeom>
        </p:spPr>
      </p:pic>
    </p:spTree>
    <p:extLst>
      <p:ext uri="{BB962C8B-B14F-4D97-AF65-F5344CB8AC3E}">
        <p14:creationId xmlns:p14="http://schemas.microsoft.com/office/powerpoint/2010/main" val="5973330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F908B440-B69D-C1FC-889B-1A4B52674B1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5" name="CuadroTexto 4">
            <a:extLst>
              <a:ext uri="{FF2B5EF4-FFF2-40B4-BE49-F238E27FC236}">
                <a16:creationId xmlns:a16="http://schemas.microsoft.com/office/drawing/2014/main" id="{28867021-FE72-EB20-74FF-4FEA00450764}"/>
              </a:ext>
            </a:extLst>
          </p:cNvPr>
          <p:cNvSpPr txBox="1"/>
          <p:nvPr/>
        </p:nvSpPr>
        <p:spPr>
          <a:xfrm>
            <a:off x="485639" y="942734"/>
            <a:ext cx="3947816" cy="830997"/>
          </a:xfrm>
          <a:prstGeom prst="rect">
            <a:avLst/>
          </a:prstGeom>
          <a:noFill/>
        </p:spPr>
        <p:txBody>
          <a:bodyPr vert="horz" wrap="square" lIns="91440" tIns="45720" rIns="91440" bIns="45720" anchor="t">
            <a:spAutoFit/>
          </a:bodyPr>
          <a:lstStyle/>
          <a:p>
            <a:r>
              <a:rPr lang="es-ES" sz="1600" b="1">
                <a:solidFill>
                  <a:schemeClr val="accent1"/>
                </a:solidFill>
                <a:latin typeface="+mj-lt"/>
              </a:rPr>
              <a:t>BLOQUE 40</a:t>
            </a:r>
          </a:p>
          <a:p>
            <a:r>
              <a:rPr lang="es-ES" sz="1600" b="1">
                <a:solidFill>
                  <a:schemeClr val="accent1"/>
                </a:solidFill>
                <a:latin typeface="+mj-lt"/>
              </a:rPr>
              <a:t>ACTIVIDADES DE LA SEMANA</a:t>
            </a:r>
          </a:p>
          <a:p>
            <a:endParaRPr lang="es-ES" sz="1600">
              <a:solidFill>
                <a:schemeClr val="accent1"/>
              </a:solidFill>
            </a:endParaRPr>
          </a:p>
        </p:txBody>
      </p:sp>
      <p:pic>
        <p:nvPicPr>
          <p:cNvPr id="8" name="Imagen 7">
            <a:extLst>
              <a:ext uri="{FF2B5EF4-FFF2-40B4-BE49-F238E27FC236}">
                <a16:creationId xmlns:a16="http://schemas.microsoft.com/office/drawing/2014/main" id="{383EAAFD-5F8E-7691-C41B-A531209535EB}"/>
              </a:ext>
            </a:extLst>
          </p:cNvPr>
          <p:cNvPicPr>
            <a:picLocks noChangeAspect="1"/>
          </p:cNvPicPr>
          <p:nvPr/>
        </p:nvPicPr>
        <p:blipFill>
          <a:blip r:embed="rId2"/>
          <a:stretch>
            <a:fillRect/>
          </a:stretch>
        </p:blipFill>
        <p:spPr>
          <a:xfrm>
            <a:off x="1414987" y="1822187"/>
            <a:ext cx="10056906" cy="4006815"/>
          </a:xfrm>
          <a:prstGeom prst="rect">
            <a:avLst/>
          </a:prstGeom>
        </p:spPr>
      </p:pic>
    </p:spTree>
    <p:extLst>
      <p:ext uri="{BB962C8B-B14F-4D97-AF65-F5344CB8AC3E}">
        <p14:creationId xmlns:p14="http://schemas.microsoft.com/office/powerpoint/2010/main" val="28442615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t>
            </a:r>
            <a:endParaRPr lang="es-ES" sz="160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3" name="Imagen 2">
            <a:extLst>
              <a:ext uri="{FF2B5EF4-FFF2-40B4-BE49-F238E27FC236}">
                <a16:creationId xmlns:a16="http://schemas.microsoft.com/office/drawing/2014/main" id="{1EFFF237-8AE9-0E77-CAE2-5C74678E924A}"/>
              </a:ext>
            </a:extLst>
          </p:cNvPr>
          <p:cNvPicPr>
            <a:picLocks noChangeAspect="1"/>
          </p:cNvPicPr>
          <p:nvPr/>
        </p:nvPicPr>
        <p:blipFill>
          <a:blip r:embed="rId2"/>
          <a:stretch>
            <a:fillRect/>
          </a:stretch>
        </p:blipFill>
        <p:spPr>
          <a:xfrm>
            <a:off x="681391" y="1396571"/>
            <a:ext cx="8392696" cy="4363059"/>
          </a:xfrm>
          <a:prstGeom prst="rect">
            <a:avLst/>
          </a:prstGeom>
        </p:spPr>
      </p:pic>
      <p:pic>
        <p:nvPicPr>
          <p:cNvPr id="8" name="Imagen 7">
            <a:extLst>
              <a:ext uri="{FF2B5EF4-FFF2-40B4-BE49-F238E27FC236}">
                <a16:creationId xmlns:a16="http://schemas.microsoft.com/office/drawing/2014/main" id="{2BF086F3-43D1-BA50-8EFA-BBD72BA972F6}"/>
              </a:ext>
            </a:extLst>
          </p:cNvPr>
          <p:cNvPicPr>
            <a:picLocks noChangeAspect="1"/>
          </p:cNvPicPr>
          <p:nvPr/>
        </p:nvPicPr>
        <p:blipFill>
          <a:blip r:embed="rId3"/>
          <a:stretch>
            <a:fillRect/>
          </a:stretch>
        </p:blipFill>
        <p:spPr>
          <a:xfrm>
            <a:off x="9074087" y="1490598"/>
            <a:ext cx="3048425" cy="762106"/>
          </a:xfrm>
          <a:prstGeom prst="rect">
            <a:avLst/>
          </a:prstGeom>
        </p:spPr>
      </p:pic>
    </p:spTree>
    <p:extLst>
      <p:ext uri="{BB962C8B-B14F-4D97-AF65-F5344CB8AC3E}">
        <p14:creationId xmlns:p14="http://schemas.microsoft.com/office/powerpoint/2010/main" val="36037798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830997"/>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t>
            </a:r>
          </a:p>
          <a:p>
            <a:r>
              <a:rPr lang="es-ES" sz="1600" b="1">
                <a:solidFill>
                  <a:schemeClr val="accent1"/>
                </a:solidFill>
                <a:latin typeface="+mj-lt"/>
              </a:rPr>
              <a:t>ACTIVIDADES DE LA SEMANA</a:t>
            </a:r>
          </a:p>
          <a:p>
            <a:endParaRPr lang="es-ES" sz="160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3" name="Imagen 2">
            <a:extLst>
              <a:ext uri="{FF2B5EF4-FFF2-40B4-BE49-F238E27FC236}">
                <a16:creationId xmlns:a16="http://schemas.microsoft.com/office/drawing/2014/main" id="{91BC33A8-4603-F8BC-7684-227EFD7A21CC}"/>
              </a:ext>
            </a:extLst>
          </p:cNvPr>
          <p:cNvPicPr>
            <a:picLocks noChangeAspect="1"/>
          </p:cNvPicPr>
          <p:nvPr/>
        </p:nvPicPr>
        <p:blipFill>
          <a:blip r:embed="rId2"/>
          <a:stretch>
            <a:fillRect/>
          </a:stretch>
        </p:blipFill>
        <p:spPr>
          <a:xfrm>
            <a:off x="3620323" y="880634"/>
            <a:ext cx="6522482" cy="2810022"/>
          </a:xfrm>
          <a:prstGeom prst="rect">
            <a:avLst/>
          </a:prstGeom>
        </p:spPr>
      </p:pic>
      <p:pic>
        <p:nvPicPr>
          <p:cNvPr id="2" name="Imagen 1">
            <a:extLst>
              <a:ext uri="{FF2B5EF4-FFF2-40B4-BE49-F238E27FC236}">
                <a16:creationId xmlns:a16="http://schemas.microsoft.com/office/drawing/2014/main" id="{CE239302-6D9D-92D7-6933-49120CB96D61}"/>
              </a:ext>
            </a:extLst>
          </p:cNvPr>
          <p:cNvPicPr>
            <a:picLocks noChangeAspect="1"/>
          </p:cNvPicPr>
          <p:nvPr/>
        </p:nvPicPr>
        <p:blipFill>
          <a:blip r:embed="rId3"/>
          <a:stretch>
            <a:fillRect/>
          </a:stretch>
        </p:blipFill>
        <p:spPr>
          <a:xfrm>
            <a:off x="5831095" y="3834114"/>
            <a:ext cx="6070173" cy="2658761"/>
          </a:xfrm>
          <a:prstGeom prst="rect">
            <a:avLst/>
          </a:prstGeom>
        </p:spPr>
      </p:pic>
    </p:spTree>
    <p:extLst>
      <p:ext uri="{BB962C8B-B14F-4D97-AF65-F5344CB8AC3E}">
        <p14:creationId xmlns:p14="http://schemas.microsoft.com/office/powerpoint/2010/main" val="42315820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584775"/>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a:t>
            </a:r>
          </a:p>
          <a:p>
            <a:endParaRPr lang="es-ES" sz="160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7" name="Imagen 6">
            <a:extLst>
              <a:ext uri="{FF2B5EF4-FFF2-40B4-BE49-F238E27FC236}">
                <a16:creationId xmlns:a16="http://schemas.microsoft.com/office/drawing/2014/main" id="{47AC9F09-3982-BC1A-2043-7954A75C44F2}"/>
              </a:ext>
            </a:extLst>
          </p:cNvPr>
          <p:cNvPicPr>
            <a:picLocks noChangeAspect="1"/>
          </p:cNvPicPr>
          <p:nvPr/>
        </p:nvPicPr>
        <p:blipFill>
          <a:blip r:embed="rId2"/>
          <a:stretch>
            <a:fillRect/>
          </a:stretch>
        </p:blipFill>
        <p:spPr>
          <a:xfrm>
            <a:off x="950509" y="2267491"/>
            <a:ext cx="7440063" cy="3982006"/>
          </a:xfrm>
          <a:prstGeom prst="rect">
            <a:avLst/>
          </a:prstGeom>
        </p:spPr>
      </p:pic>
      <p:pic>
        <p:nvPicPr>
          <p:cNvPr id="8" name="Imagen 7">
            <a:extLst>
              <a:ext uri="{FF2B5EF4-FFF2-40B4-BE49-F238E27FC236}">
                <a16:creationId xmlns:a16="http://schemas.microsoft.com/office/drawing/2014/main" id="{FC6DCE64-D560-4AD3-4149-3EE998ACAD2C}"/>
              </a:ext>
            </a:extLst>
          </p:cNvPr>
          <p:cNvPicPr>
            <a:picLocks noChangeAspect="1"/>
          </p:cNvPicPr>
          <p:nvPr/>
        </p:nvPicPr>
        <p:blipFill>
          <a:blip r:embed="rId3"/>
          <a:stretch>
            <a:fillRect/>
          </a:stretch>
        </p:blipFill>
        <p:spPr>
          <a:xfrm>
            <a:off x="8814608" y="1665735"/>
            <a:ext cx="3134162" cy="2305372"/>
          </a:xfrm>
          <a:prstGeom prst="rect">
            <a:avLst/>
          </a:prstGeom>
        </p:spPr>
      </p:pic>
    </p:spTree>
    <p:extLst>
      <p:ext uri="{BB962C8B-B14F-4D97-AF65-F5344CB8AC3E}">
        <p14:creationId xmlns:p14="http://schemas.microsoft.com/office/powerpoint/2010/main" val="31578013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830997"/>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a:t>
            </a:r>
          </a:p>
          <a:p>
            <a:r>
              <a:rPr lang="es-ES" sz="1600" b="1">
                <a:solidFill>
                  <a:schemeClr val="accent1"/>
                </a:solidFill>
                <a:latin typeface="+mj-lt"/>
              </a:rPr>
              <a:t>ACTIVIDADES DE LA SEMANA</a:t>
            </a:r>
          </a:p>
          <a:p>
            <a:endParaRPr lang="es-ES" sz="160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5" name="Imagen 4">
            <a:extLst>
              <a:ext uri="{FF2B5EF4-FFF2-40B4-BE49-F238E27FC236}">
                <a16:creationId xmlns:a16="http://schemas.microsoft.com/office/drawing/2014/main" id="{EE4FC64F-198B-4C31-96C1-14388219F16E}"/>
              </a:ext>
            </a:extLst>
          </p:cNvPr>
          <p:cNvPicPr>
            <a:picLocks noChangeAspect="1"/>
          </p:cNvPicPr>
          <p:nvPr/>
        </p:nvPicPr>
        <p:blipFill>
          <a:blip r:embed="rId2"/>
          <a:stretch>
            <a:fillRect/>
          </a:stretch>
        </p:blipFill>
        <p:spPr>
          <a:xfrm>
            <a:off x="2999120" y="1047976"/>
            <a:ext cx="6679305" cy="2691464"/>
          </a:xfrm>
          <a:prstGeom prst="rect">
            <a:avLst/>
          </a:prstGeom>
        </p:spPr>
      </p:pic>
      <p:pic>
        <p:nvPicPr>
          <p:cNvPr id="2" name="Imagen 1">
            <a:extLst>
              <a:ext uri="{FF2B5EF4-FFF2-40B4-BE49-F238E27FC236}">
                <a16:creationId xmlns:a16="http://schemas.microsoft.com/office/drawing/2014/main" id="{E20C0E42-6E37-EC3D-E3C0-15414496DB60}"/>
              </a:ext>
            </a:extLst>
          </p:cNvPr>
          <p:cNvPicPr>
            <a:picLocks noChangeAspect="1"/>
          </p:cNvPicPr>
          <p:nvPr/>
        </p:nvPicPr>
        <p:blipFill>
          <a:blip r:embed="rId3"/>
          <a:stretch>
            <a:fillRect/>
          </a:stretch>
        </p:blipFill>
        <p:spPr>
          <a:xfrm>
            <a:off x="5605538" y="3801411"/>
            <a:ext cx="6460820" cy="2691464"/>
          </a:xfrm>
          <a:prstGeom prst="rect">
            <a:avLst/>
          </a:prstGeom>
        </p:spPr>
      </p:pic>
    </p:spTree>
    <p:extLst>
      <p:ext uri="{BB962C8B-B14F-4D97-AF65-F5344CB8AC3E}">
        <p14:creationId xmlns:p14="http://schemas.microsoft.com/office/powerpoint/2010/main" val="4332123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B475344F-F58C-D27A-E5AD-8D0380FAB87D}"/>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sp>
        <p:nvSpPr>
          <p:cNvPr id="6" name="object 2">
            <a:extLst>
              <a:ext uri="{FF2B5EF4-FFF2-40B4-BE49-F238E27FC236}">
                <a16:creationId xmlns:a16="http://schemas.microsoft.com/office/drawing/2014/main" id="{F0ADAE8E-CABC-58DD-8D6D-82F9366EBF34}"/>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3" name="CuadroTexto 2">
            <a:extLst>
              <a:ext uri="{FF2B5EF4-FFF2-40B4-BE49-F238E27FC236}">
                <a16:creationId xmlns:a16="http://schemas.microsoft.com/office/drawing/2014/main" id="{4382E7D4-200E-9DB6-4772-D5B69D4554FB}"/>
              </a:ext>
            </a:extLst>
          </p:cNvPr>
          <p:cNvSpPr txBox="1"/>
          <p:nvPr/>
        </p:nvSpPr>
        <p:spPr>
          <a:xfrm>
            <a:off x="341959" y="833349"/>
            <a:ext cx="4736478" cy="369332"/>
          </a:xfrm>
          <a:prstGeom prst="rect">
            <a:avLst/>
          </a:prstGeom>
          <a:noFill/>
        </p:spPr>
        <p:txBody>
          <a:bodyPr wrap="square">
            <a:spAutoFit/>
          </a:bodyPr>
          <a:lstStyle/>
          <a:p>
            <a:r>
              <a:rPr lang="es-ES" sz="1800" b="1">
                <a:solidFill>
                  <a:schemeClr val="accent1"/>
                </a:solidFill>
                <a:latin typeface="+mj-lt"/>
              </a:rPr>
              <a:t>SEGUIMIENTO COMPONENTE BIM- BLOQUE 10</a:t>
            </a:r>
          </a:p>
        </p:txBody>
      </p:sp>
      <p:pic>
        <p:nvPicPr>
          <p:cNvPr id="14" name="Imagen 13">
            <a:extLst>
              <a:ext uri="{FF2B5EF4-FFF2-40B4-BE49-F238E27FC236}">
                <a16:creationId xmlns:a16="http://schemas.microsoft.com/office/drawing/2014/main" id="{67474735-038F-AF75-2074-1A40E8381885}"/>
              </a:ext>
            </a:extLst>
          </p:cNvPr>
          <p:cNvPicPr>
            <a:picLocks noChangeAspect="1"/>
          </p:cNvPicPr>
          <p:nvPr/>
        </p:nvPicPr>
        <p:blipFill>
          <a:blip r:embed="rId2"/>
          <a:stretch>
            <a:fillRect/>
          </a:stretch>
        </p:blipFill>
        <p:spPr>
          <a:xfrm>
            <a:off x="591536" y="1370932"/>
            <a:ext cx="4486901" cy="2476846"/>
          </a:xfrm>
          <a:prstGeom prst="rect">
            <a:avLst/>
          </a:prstGeom>
        </p:spPr>
      </p:pic>
      <p:pic>
        <p:nvPicPr>
          <p:cNvPr id="16" name="Imagen 15">
            <a:extLst>
              <a:ext uri="{FF2B5EF4-FFF2-40B4-BE49-F238E27FC236}">
                <a16:creationId xmlns:a16="http://schemas.microsoft.com/office/drawing/2014/main" id="{50F09E96-41EC-B37B-5D17-90A0BBE308DF}"/>
              </a:ext>
            </a:extLst>
          </p:cNvPr>
          <p:cNvPicPr>
            <a:picLocks noChangeAspect="1"/>
          </p:cNvPicPr>
          <p:nvPr/>
        </p:nvPicPr>
        <p:blipFill>
          <a:blip r:embed="rId3"/>
          <a:stretch>
            <a:fillRect/>
          </a:stretch>
        </p:blipFill>
        <p:spPr>
          <a:xfrm>
            <a:off x="6554876" y="1202681"/>
            <a:ext cx="4315427" cy="3210373"/>
          </a:xfrm>
          <a:prstGeom prst="rect">
            <a:avLst/>
          </a:prstGeom>
        </p:spPr>
      </p:pic>
    </p:spTree>
    <p:extLst>
      <p:ext uri="{BB962C8B-B14F-4D97-AF65-F5344CB8AC3E}">
        <p14:creationId xmlns:p14="http://schemas.microsoft.com/office/powerpoint/2010/main" val="9169273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B475344F-F58C-D27A-E5AD-8D0380FAB87D}"/>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sp>
        <p:nvSpPr>
          <p:cNvPr id="6" name="object 2">
            <a:extLst>
              <a:ext uri="{FF2B5EF4-FFF2-40B4-BE49-F238E27FC236}">
                <a16:creationId xmlns:a16="http://schemas.microsoft.com/office/drawing/2014/main" id="{F0ADAE8E-CABC-58DD-8D6D-82F9366EBF34}"/>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3" name="CuadroTexto 2">
            <a:extLst>
              <a:ext uri="{FF2B5EF4-FFF2-40B4-BE49-F238E27FC236}">
                <a16:creationId xmlns:a16="http://schemas.microsoft.com/office/drawing/2014/main" id="{4382E7D4-200E-9DB6-4772-D5B69D4554FB}"/>
              </a:ext>
            </a:extLst>
          </p:cNvPr>
          <p:cNvSpPr txBox="1"/>
          <p:nvPr/>
        </p:nvSpPr>
        <p:spPr>
          <a:xfrm>
            <a:off x="341958" y="833349"/>
            <a:ext cx="5861893" cy="369332"/>
          </a:xfrm>
          <a:prstGeom prst="rect">
            <a:avLst/>
          </a:prstGeom>
          <a:noFill/>
        </p:spPr>
        <p:txBody>
          <a:bodyPr wrap="square">
            <a:spAutoFit/>
          </a:bodyPr>
          <a:lstStyle/>
          <a:p>
            <a:r>
              <a:rPr lang="es-ES" sz="1800" b="1">
                <a:solidFill>
                  <a:schemeClr val="accent1"/>
                </a:solidFill>
                <a:latin typeface="+mj-lt"/>
              </a:rPr>
              <a:t>SEGUIMIENTO COMPONENTE BIM- BLOQUES 40,41 y 41A</a:t>
            </a:r>
          </a:p>
        </p:txBody>
      </p:sp>
      <p:pic>
        <p:nvPicPr>
          <p:cNvPr id="5" name="Imagen 4">
            <a:extLst>
              <a:ext uri="{FF2B5EF4-FFF2-40B4-BE49-F238E27FC236}">
                <a16:creationId xmlns:a16="http://schemas.microsoft.com/office/drawing/2014/main" id="{75BE3398-23F7-232C-A033-B19599E5B75B}"/>
              </a:ext>
            </a:extLst>
          </p:cNvPr>
          <p:cNvPicPr>
            <a:picLocks noChangeAspect="1"/>
          </p:cNvPicPr>
          <p:nvPr/>
        </p:nvPicPr>
        <p:blipFill>
          <a:blip r:embed="rId2"/>
          <a:stretch>
            <a:fillRect/>
          </a:stretch>
        </p:blipFill>
        <p:spPr>
          <a:xfrm>
            <a:off x="3628680" y="1842866"/>
            <a:ext cx="4934639" cy="3172268"/>
          </a:xfrm>
          <a:prstGeom prst="rect">
            <a:avLst/>
          </a:prstGeom>
        </p:spPr>
      </p:pic>
      <p:pic>
        <p:nvPicPr>
          <p:cNvPr id="9" name="Imagen 8">
            <a:extLst>
              <a:ext uri="{FF2B5EF4-FFF2-40B4-BE49-F238E27FC236}">
                <a16:creationId xmlns:a16="http://schemas.microsoft.com/office/drawing/2014/main" id="{623532B7-3AA0-F378-2577-37CF3CCB7943}"/>
              </a:ext>
            </a:extLst>
          </p:cNvPr>
          <p:cNvPicPr>
            <a:picLocks noChangeAspect="1"/>
          </p:cNvPicPr>
          <p:nvPr/>
        </p:nvPicPr>
        <p:blipFill>
          <a:blip r:embed="rId3"/>
          <a:stretch>
            <a:fillRect/>
          </a:stretch>
        </p:blipFill>
        <p:spPr>
          <a:xfrm>
            <a:off x="7664247" y="726287"/>
            <a:ext cx="4353533" cy="3439005"/>
          </a:xfrm>
          <a:prstGeom prst="rect">
            <a:avLst/>
          </a:prstGeom>
        </p:spPr>
      </p:pic>
      <p:pic>
        <p:nvPicPr>
          <p:cNvPr id="13" name="Imagen 12">
            <a:extLst>
              <a:ext uri="{FF2B5EF4-FFF2-40B4-BE49-F238E27FC236}">
                <a16:creationId xmlns:a16="http://schemas.microsoft.com/office/drawing/2014/main" id="{2DBE1AB9-D397-443D-DACF-B97B1A411C31}"/>
              </a:ext>
            </a:extLst>
          </p:cNvPr>
          <p:cNvPicPr>
            <a:picLocks noChangeAspect="1"/>
          </p:cNvPicPr>
          <p:nvPr/>
        </p:nvPicPr>
        <p:blipFill>
          <a:blip r:embed="rId4"/>
          <a:stretch>
            <a:fillRect/>
          </a:stretch>
        </p:blipFill>
        <p:spPr>
          <a:xfrm>
            <a:off x="168149" y="1267538"/>
            <a:ext cx="4067743" cy="2981741"/>
          </a:xfrm>
          <a:prstGeom prst="rect">
            <a:avLst/>
          </a:prstGeom>
        </p:spPr>
      </p:pic>
      <p:pic>
        <p:nvPicPr>
          <p:cNvPr id="16" name="Imagen 15">
            <a:extLst>
              <a:ext uri="{FF2B5EF4-FFF2-40B4-BE49-F238E27FC236}">
                <a16:creationId xmlns:a16="http://schemas.microsoft.com/office/drawing/2014/main" id="{0C97DBA0-CDB5-ED3F-3812-CC68ADA6A41A}"/>
              </a:ext>
            </a:extLst>
          </p:cNvPr>
          <p:cNvPicPr>
            <a:picLocks noChangeAspect="1"/>
          </p:cNvPicPr>
          <p:nvPr/>
        </p:nvPicPr>
        <p:blipFill>
          <a:blip r:embed="rId5"/>
          <a:stretch>
            <a:fillRect/>
          </a:stretch>
        </p:blipFill>
        <p:spPr>
          <a:xfrm>
            <a:off x="4260143" y="1267538"/>
            <a:ext cx="4239217" cy="3086531"/>
          </a:xfrm>
          <a:prstGeom prst="rect">
            <a:avLst/>
          </a:prstGeom>
        </p:spPr>
      </p:pic>
      <p:pic>
        <p:nvPicPr>
          <p:cNvPr id="18" name="Imagen 17">
            <a:extLst>
              <a:ext uri="{FF2B5EF4-FFF2-40B4-BE49-F238E27FC236}">
                <a16:creationId xmlns:a16="http://schemas.microsoft.com/office/drawing/2014/main" id="{8F20E7E8-D081-3DFE-D96D-5B262DB258E2}"/>
              </a:ext>
            </a:extLst>
          </p:cNvPr>
          <p:cNvPicPr>
            <a:picLocks noChangeAspect="1"/>
          </p:cNvPicPr>
          <p:nvPr/>
        </p:nvPicPr>
        <p:blipFill>
          <a:blip r:embed="rId6"/>
          <a:stretch>
            <a:fillRect/>
          </a:stretch>
        </p:blipFill>
        <p:spPr>
          <a:xfrm>
            <a:off x="515059" y="3749727"/>
            <a:ext cx="4029637" cy="2686425"/>
          </a:xfrm>
          <a:prstGeom prst="rect">
            <a:avLst/>
          </a:prstGeom>
        </p:spPr>
      </p:pic>
      <p:pic>
        <p:nvPicPr>
          <p:cNvPr id="20" name="Imagen 19">
            <a:extLst>
              <a:ext uri="{FF2B5EF4-FFF2-40B4-BE49-F238E27FC236}">
                <a16:creationId xmlns:a16="http://schemas.microsoft.com/office/drawing/2014/main" id="{D77F51EF-CC4B-27A7-D6B4-C356C7E222A6}"/>
              </a:ext>
            </a:extLst>
          </p:cNvPr>
          <p:cNvPicPr>
            <a:picLocks noChangeAspect="1"/>
          </p:cNvPicPr>
          <p:nvPr/>
        </p:nvPicPr>
        <p:blipFill>
          <a:blip r:embed="rId7"/>
          <a:stretch>
            <a:fillRect/>
          </a:stretch>
        </p:blipFill>
        <p:spPr>
          <a:xfrm>
            <a:off x="7453519" y="3434705"/>
            <a:ext cx="4667901" cy="3019846"/>
          </a:xfrm>
          <a:prstGeom prst="rect">
            <a:avLst/>
          </a:prstGeom>
        </p:spPr>
      </p:pic>
    </p:spTree>
    <p:extLst>
      <p:ext uri="{BB962C8B-B14F-4D97-AF65-F5344CB8AC3E}">
        <p14:creationId xmlns:p14="http://schemas.microsoft.com/office/powerpoint/2010/main" val="3148133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EBDD4FD-8260-4D58-B7A6-70586FF7DDE2}"/>
              </a:ext>
            </a:extLst>
          </p:cNvPr>
          <p:cNvSpPr/>
          <p:nvPr/>
        </p:nvSpPr>
        <p:spPr>
          <a:xfrm>
            <a:off x="5783663" y="807417"/>
            <a:ext cx="6315572" cy="5937919"/>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3" name="Rectángulo 2">
            <a:extLst>
              <a:ext uri="{FF2B5EF4-FFF2-40B4-BE49-F238E27FC236}">
                <a16:creationId xmlns:a16="http://schemas.microsoft.com/office/drawing/2014/main" id="{A4BBBA8B-14E8-4E57-9AD9-2D45EED2C542}"/>
              </a:ext>
            </a:extLst>
          </p:cNvPr>
          <p:cNvSpPr/>
          <p:nvPr/>
        </p:nvSpPr>
        <p:spPr>
          <a:xfrm>
            <a:off x="448120" y="3171877"/>
            <a:ext cx="5256489" cy="3573460"/>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graphicFrame>
        <p:nvGraphicFramePr>
          <p:cNvPr id="4" name="Tabla 3">
            <a:extLst>
              <a:ext uri="{FF2B5EF4-FFF2-40B4-BE49-F238E27FC236}">
                <a16:creationId xmlns:a16="http://schemas.microsoft.com/office/drawing/2014/main" id="{B100FE8D-393B-43A8-8B1F-FAE84E5C8687}"/>
              </a:ext>
            </a:extLst>
          </p:cNvPr>
          <p:cNvGraphicFramePr>
            <a:graphicFrameLocks noGrp="1"/>
          </p:cNvGraphicFramePr>
          <p:nvPr/>
        </p:nvGraphicFramePr>
        <p:xfrm>
          <a:off x="448121" y="807417"/>
          <a:ext cx="5256488" cy="2339979"/>
        </p:xfrm>
        <a:graphic>
          <a:graphicData uri="http://schemas.openxmlformats.org/drawingml/2006/table">
            <a:tbl>
              <a:tblPr/>
              <a:tblGrid>
                <a:gridCol w="1178954">
                  <a:extLst>
                    <a:ext uri="{9D8B030D-6E8A-4147-A177-3AD203B41FA5}">
                      <a16:colId xmlns:a16="http://schemas.microsoft.com/office/drawing/2014/main" val="20000"/>
                    </a:ext>
                  </a:extLst>
                </a:gridCol>
                <a:gridCol w="951351">
                  <a:extLst>
                    <a:ext uri="{9D8B030D-6E8A-4147-A177-3AD203B41FA5}">
                      <a16:colId xmlns:a16="http://schemas.microsoft.com/office/drawing/2014/main" val="20001"/>
                    </a:ext>
                  </a:extLst>
                </a:gridCol>
                <a:gridCol w="915065">
                  <a:extLst>
                    <a:ext uri="{9D8B030D-6E8A-4147-A177-3AD203B41FA5}">
                      <a16:colId xmlns:a16="http://schemas.microsoft.com/office/drawing/2014/main" val="1978876319"/>
                    </a:ext>
                  </a:extLst>
                </a:gridCol>
                <a:gridCol w="912271">
                  <a:extLst>
                    <a:ext uri="{9D8B030D-6E8A-4147-A177-3AD203B41FA5}">
                      <a16:colId xmlns:a16="http://schemas.microsoft.com/office/drawing/2014/main" val="20002"/>
                    </a:ext>
                  </a:extLst>
                </a:gridCol>
                <a:gridCol w="762018">
                  <a:extLst>
                    <a:ext uri="{9D8B030D-6E8A-4147-A177-3AD203B41FA5}">
                      <a16:colId xmlns:a16="http://schemas.microsoft.com/office/drawing/2014/main" val="20003"/>
                    </a:ext>
                  </a:extLst>
                </a:gridCol>
                <a:gridCol w="536829">
                  <a:extLst>
                    <a:ext uri="{9D8B030D-6E8A-4147-A177-3AD203B41FA5}">
                      <a16:colId xmlns:a16="http://schemas.microsoft.com/office/drawing/2014/main" val="3158225201"/>
                    </a:ext>
                  </a:extLst>
                </a:gridCol>
              </a:tblGrid>
              <a:tr h="38123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FECHA INICIO </a:t>
                      </a:r>
                    </a:p>
                    <a:p>
                      <a:pPr algn="ctr" fontAlgn="ct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100" b="1" i="0" u="none" strike="noStrike">
                          <a:solidFill>
                            <a:srgbClr val="FFFFFF"/>
                          </a:solidFill>
                          <a:effectLst/>
                          <a:latin typeface="Calibri" panose="020F0502020204030204" pitchFamily="34" charset="0"/>
                        </a:rPr>
                        <a:t>PORCENTAJES DE AVANCE ETAPA  II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58642">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2.431.385.707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04-OCT-2021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02-MAYO-2022</a:t>
                      </a:r>
                      <a:endParaRPr lang="es-CO" sz="1100" b="0" i="0" u="none" strike="noStrike">
                        <a:solidFill>
                          <a:srgbClr val="FF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FF0000"/>
                          </a:solidFill>
                          <a:effectLst/>
                          <a:latin typeface="+mn-lt"/>
                        </a:rPr>
                        <a:t>-0,00%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0">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endParaRPr lang="es-CO" sz="1100" b="1"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endParaRPr lang="es-CO" sz="1100" b="1"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1549005"/>
                  </a:ext>
                </a:extLst>
              </a:tr>
              <a:tr h="45956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KIOSKO - 4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5">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1027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150.17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 de Instructores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234.95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Aulas de formación  Agroindustria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309221">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433.87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lvl="0" algn="just">
                        <a:spcBef>
                          <a:spcPts val="105"/>
                        </a:spcBef>
                        <a:defRPr/>
                      </a:pPr>
                      <a:r>
                        <a:rPr lang="es-CO" sz="1100" b="0">
                          <a:solidFill>
                            <a:srgbClr val="00B050"/>
                          </a:solidFill>
                          <a:latin typeface="+mn-lt"/>
                          <a:cs typeface="Arial" panose="020B0604020202020204" pitchFamily="34" charset="0"/>
                        </a:rPr>
                        <a:t>Ambientes</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de</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Formación Pluritecnologicos</a:t>
                      </a:r>
                      <a:endParaRPr lang="es-MX" sz="1100" b="0">
                        <a:solidFill>
                          <a:srgbClr val="00B050"/>
                        </a:solidFill>
                        <a:latin typeface="+mn-lt"/>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045481549"/>
                  </a:ext>
                </a:extLst>
              </a:tr>
              <a:tr h="38502">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339.19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FF0000"/>
                          </a:solidFill>
                          <a:effectLst/>
                          <a:latin typeface="+mn-lt"/>
                        </a:rPr>
                        <a:t>Aulas de Aprendizaje  Agricultura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3999508451"/>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BLOQUE 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MX"/>
                    </a:p>
                  </a:txBody>
                  <a:tcPr/>
                </a:tc>
                <a:tc vMerge="1">
                  <a:txBody>
                    <a:bodyPr/>
                    <a:lstStyle/>
                    <a:p>
                      <a:endParaRPr lang="es-MX"/>
                    </a:p>
                  </a:txBody>
                  <a:tcPr/>
                </a:tc>
                <a:tc gridSpan="3" vMerge="1">
                  <a:txBody>
                    <a:bodyPr/>
                    <a:lstStyle/>
                    <a:p>
                      <a:endParaRPr lang="es-MX"/>
                    </a:p>
                  </a:txBody>
                  <a:tcPr/>
                </a:tc>
                <a:tc hMerge="1" vMerge="1">
                  <a:txBody>
                    <a:bodyPr/>
                    <a:lstStyle/>
                    <a:p>
                      <a:endParaRPr lang="es-MX"/>
                    </a:p>
                  </a:txBody>
                  <a:tcPr/>
                </a:tc>
                <a:tc hMerge="1" vMerge="1">
                  <a:txBody>
                    <a:bodyPr/>
                    <a:lstStyle/>
                    <a:p>
                      <a:endParaRPr lang="es-MX"/>
                    </a:p>
                  </a:txBody>
                  <a:tcPr/>
                </a:tc>
                <a:extLst>
                  <a:ext uri="{0D108BD9-81ED-4DB2-BD59-A6C34878D82A}">
                    <a16:rowId xmlns:a16="http://schemas.microsoft.com/office/drawing/2014/main" val="10009"/>
                  </a:ext>
                </a:extLst>
              </a:tr>
            </a:tbl>
          </a:graphicData>
        </a:graphic>
      </p:graphicFrame>
      <p:sp>
        <p:nvSpPr>
          <p:cNvPr id="5" name="object 3">
            <a:extLst>
              <a:ext uri="{FF2B5EF4-FFF2-40B4-BE49-F238E27FC236}">
                <a16:creationId xmlns:a16="http://schemas.microsoft.com/office/drawing/2014/main" id="{5CBB1A53-EB72-4CE6-BA32-41088A885838}"/>
              </a:ext>
            </a:extLst>
          </p:cNvPr>
          <p:cNvSpPr txBox="1"/>
          <p:nvPr/>
        </p:nvSpPr>
        <p:spPr>
          <a:xfrm>
            <a:off x="5823951" y="807417"/>
            <a:ext cx="6169266" cy="4553170"/>
          </a:xfrm>
          <a:prstGeom prst="rect">
            <a:avLst/>
          </a:prstGeom>
        </p:spPr>
        <p:txBody>
          <a:bodyPr vert="horz" wrap="square" lIns="0" tIns="13335" rIns="0" bIns="0"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500" b="0" i="0" u="none" strike="noStrike" kern="1200" cap="none" spc="0" normalizeH="0" baseline="0" noProof="0">
              <a:ln>
                <a:noFill/>
              </a:ln>
              <a:solidFill>
                <a:prstClr val="black"/>
              </a:solidFill>
              <a:effectLst/>
              <a:uLnTx/>
              <a:uFillTx/>
              <a:latin typeface="Arial"/>
              <a:ea typeface="+mn-ea"/>
              <a:cs typeface="Aria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419"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CONTRACTUAL: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12 de septiembre de 2022 se recibe el ACTA DE ENTREGA DE PRODUCTOS O SERVICIOS AL CLIENTE SENA suscrita por la dirección general SENA.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ACCIONES FRENTE AL PROCESO DE CIERRE CONTRACTUAL Y LIQUIDACION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realiza suscripción del balance de mayores y menores cantidades, más el acta de entrega y recibo a satisfacción del contrato de obra PAF-SENA-O-041-2020 con fecha 25 de octubre de 2022 con un valor final ejecutado del proyecto de $1.790.320.234,53 obteniendo así, un valor a favor del proyecto de $99.043.101,47, liquidación final realizada sin el reconocimiento del item de imprevistos al contrato de obra por la interventoria.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contratista presenta proyección del acta de liquidación a interventoria, la cual ya cuenta con la revisión de la interventoria y pendiente de su radicado a la supervisión para iniciar el proceso de liquidación.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contratista se encuentra recopilando la documentación física entregable para remitir al SENA y Findeter, proceso que se espera sea radicado el 10 de febrero de 2023 a interventoría.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proyecta suscripción del acta de entrega y recibo a satisfacción del contrato de interventoria para la semana del 13 al 17 de febrero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proyecta actualización de pólizas frente al acta de entrega y recibo a satisfacción del contrato de interventoria para la semana del 20 al 24 de febrero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proyecta la radicación de liquidación contrato de obra para la semana del 13 al 17 de febrero de 2023.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 name="object 3">
            <a:extLst>
              <a:ext uri="{FF2B5EF4-FFF2-40B4-BE49-F238E27FC236}">
                <a16:creationId xmlns:a16="http://schemas.microsoft.com/office/drawing/2014/main" id="{166CD5EA-B7EC-4E36-83B8-0E2B5568830C}"/>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A4DFD2BF-4DC1-4E42-A397-89BF86E62CF9}"/>
              </a:ext>
            </a:extLst>
          </p:cNvPr>
          <p:cNvSpPr txBox="1">
            <a:spLocks/>
          </p:cNvSpPr>
          <p:nvPr/>
        </p:nvSpPr>
        <p:spPr>
          <a:xfrm>
            <a:off x="491887" y="43106"/>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Espinal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pic>
        <p:nvPicPr>
          <p:cNvPr id="8" name="Imagen 7">
            <a:extLst>
              <a:ext uri="{FF2B5EF4-FFF2-40B4-BE49-F238E27FC236}">
                <a16:creationId xmlns:a16="http://schemas.microsoft.com/office/drawing/2014/main" id="{C1C39817-A4F2-4496-B232-5D18A84D736B}"/>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8061" y="3264639"/>
            <a:ext cx="2496930" cy="1590286"/>
          </a:xfrm>
          <a:prstGeom prst="rect">
            <a:avLst/>
          </a:prstGeom>
          <a:noFill/>
          <a:ln>
            <a:noFill/>
          </a:ln>
        </p:spPr>
      </p:pic>
      <p:pic>
        <p:nvPicPr>
          <p:cNvPr id="9" name="Imagen 8" descr="Casa de madera en un patio&#10;&#10;Descripción generada automáticamente con confianza baja">
            <a:extLst>
              <a:ext uri="{FF2B5EF4-FFF2-40B4-BE49-F238E27FC236}">
                <a16:creationId xmlns:a16="http://schemas.microsoft.com/office/drawing/2014/main" id="{4CBFB4EB-839E-420E-BA4F-78EB40FCBF7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509"/>
          <a:stretch/>
        </p:blipFill>
        <p:spPr bwMode="auto">
          <a:xfrm>
            <a:off x="3159880" y="3264638"/>
            <a:ext cx="2496930" cy="1590287"/>
          </a:xfrm>
          <a:prstGeom prst="rect">
            <a:avLst/>
          </a:prstGeom>
          <a:noFill/>
          <a:ln>
            <a:noFill/>
          </a:ln>
          <a:extLst>
            <a:ext uri="{53640926-AAD7-44D8-BBD7-CCE9431645EC}">
              <a14:shadowObscured xmlns:a14="http://schemas.microsoft.com/office/drawing/2010/main"/>
            </a:ext>
          </a:extLst>
        </p:spPr>
      </p:pic>
      <p:pic>
        <p:nvPicPr>
          <p:cNvPr id="10" name="Imagen 9" descr="Un tren pasando en vías al lado de una casa&#10;&#10;Descripción generada automáticamente con confianza media">
            <a:extLst>
              <a:ext uri="{FF2B5EF4-FFF2-40B4-BE49-F238E27FC236}">
                <a16:creationId xmlns:a16="http://schemas.microsoft.com/office/drawing/2014/main" id="{3A4D5A52-774C-4585-AF57-187F93C4FF6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bwMode="auto">
          <a:xfrm>
            <a:off x="491887" y="4947686"/>
            <a:ext cx="5164923" cy="171816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800537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ED49B7-6F03-4AF9-AEE9-061B7250449C}"/>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Intervención Actual y Proyección de Presupuesto de Intervención </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69D8C1A5-754F-4118-99EF-95C3BF9857BB}"/>
              </a:ext>
            </a:extLst>
          </p:cNvPr>
          <p:cNvSpPr/>
          <p:nvPr/>
        </p:nvSpPr>
        <p:spPr>
          <a:xfrm>
            <a:off x="320224" y="926228"/>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Generalidad de asignación de recursos por etapa proyecto emitidos por SENA – Condiciones Actualizadas </a:t>
            </a:r>
            <a:endParaRPr lang="es-ES" sz="1600">
              <a:solidFill>
                <a:prstClr val="white">
                  <a:lumMod val="50000"/>
                </a:prstClr>
              </a:solidFill>
              <a:latin typeface="Helvetica" pitchFamily="2" charset="0"/>
              <a:cs typeface="BigNoodleTitling"/>
            </a:endParaRPr>
          </a:p>
        </p:txBody>
      </p:sp>
      <p:sp>
        <p:nvSpPr>
          <p:cNvPr id="4" name="Rectángulo 3">
            <a:extLst>
              <a:ext uri="{FF2B5EF4-FFF2-40B4-BE49-F238E27FC236}">
                <a16:creationId xmlns:a16="http://schemas.microsoft.com/office/drawing/2014/main" id="{EB5A5DB2-BD5B-427C-8EFB-6E27980D2421}"/>
              </a:ext>
            </a:extLst>
          </p:cNvPr>
          <p:cNvSpPr/>
          <p:nvPr/>
        </p:nvSpPr>
        <p:spPr>
          <a:xfrm>
            <a:off x="198433" y="5835706"/>
            <a:ext cx="11993567" cy="923330"/>
          </a:xfrm>
          <a:prstGeom prst="rect">
            <a:avLst/>
          </a:prstGeom>
        </p:spPr>
        <p:txBody>
          <a:bodyPr wrap="square">
            <a:spAutoFit/>
          </a:bodyPr>
          <a:lstStyle/>
          <a:p>
            <a:pPr defTabSz="914400">
              <a:defRPr/>
            </a:pPr>
            <a:r>
              <a:rPr lang="es-ES" sz="900" b="1">
                <a:solidFill>
                  <a:srgbClr val="002060"/>
                </a:solidFill>
                <a:latin typeface="Helvetica" pitchFamily="2" charset="0"/>
              </a:rPr>
              <a:t>LOS AHORROS SON PROYECTADOS A ASIGNAR DE MANERA GENERAL A RECURSOS NECESRIOS PARA:</a:t>
            </a:r>
          </a:p>
          <a:p>
            <a:pPr marL="171450" indent="-171450" defTabSz="914400">
              <a:buFont typeface="Arial" panose="020B0604020202020204" pitchFamily="34" charset="0"/>
              <a:buChar char="•"/>
              <a:defRPr/>
            </a:pPr>
            <a:endParaRPr lang="es-ES" sz="900" b="1">
              <a:solidFill>
                <a:srgbClr val="002060"/>
              </a:solidFill>
              <a:latin typeface="Helvetica" pitchFamily="2" charset="0"/>
            </a:endParaRPr>
          </a:p>
          <a:p>
            <a:pPr marL="171450" indent="-171450" defTabSz="914400">
              <a:buFont typeface="Arial" panose="020B0604020202020204" pitchFamily="34" charset="0"/>
              <a:buChar char="•"/>
              <a:defRPr/>
            </a:pPr>
            <a:r>
              <a:rPr lang="es-ES" sz="900" b="1">
                <a:solidFill>
                  <a:srgbClr val="002060"/>
                </a:solidFill>
                <a:latin typeface="Helvetica" pitchFamily="2" charset="0"/>
              </a:rPr>
              <a:t>OBRAS  + INTERVENTORIAS DE OBRAS EN PROCESO DE CONSULTORIA	</a:t>
            </a:r>
          </a:p>
          <a:p>
            <a:pPr marL="171450" indent="-171450" defTabSz="914400">
              <a:buFont typeface="Arial" panose="020B0604020202020204" pitchFamily="34" charset="0"/>
              <a:buChar char="•"/>
              <a:defRPr/>
            </a:pPr>
            <a:r>
              <a:rPr lang="es-ES" sz="900" b="1">
                <a:solidFill>
                  <a:srgbClr val="002060"/>
                </a:solidFill>
                <a:latin typeface="Helvetica" pitchFamily="2" charset="0"/>
              </a:rPr>
              <a:t>LICENCIAS DE CONSTRUCCION E IMPUESTOS  </a:t>
            </a:r>
          </a:p>
          <a:p>
            <a:pPr defTabSz="914400">
              <a:defRPr/>
            </a:pPr>
            <a:endParaRPr lang="es-ES" sz="900" b="1">
              <a:solidFill>
                <a:srgbClr val="002060"/>
              </a:solidFill>
              <a:latin typeface="Helvetica" pitchFamily="2" charset="0"/>
            </a:endParaRPr>
          </a:p>
          <a:p>
            <a:pPr defTabSz="914400">
              <a:defRPr/>
            </a:pPr>
            <a:r>
              <a:rPr lang="es-ES" sz="900" b="1">
                <a:solidFill>
                  <a:srgbClr val="002060"/>
                </a:solidFill>
                <a:latin typeface="Helvetica" pitchFamily="2" charset="0"/>
              </a:rPr>
              <a:t>Nota: </a:t>
            </a:r>
            <a:r>
              <a:rPr lang="es-ES" sz="900" b="1">
                <a:solidFill>
                  <a:srgbClr val="00B0F0"/>
                </a:solidFill>
                <a:latin typeface="Helvetica" pitchFamily="2" charset="0"/>
              </a:rPr>
              <a:t>Teniendo en cuenta la posibilidad retiro del proyecto de </a:t>
            </a:r>
            <a:r>
              <a:rPr lang="es-ES" sz="900" b="1" err="1">
                <a:solidFill>
                  <a:srgbClr val="00B0F0"/>
                </a:solidFill>
                <a:latin typeface="Helvetica" pitchFamily="2" charset="0"/>
              </a:rPr>
              <a:t>Giron</a:t>
            </a:r>
            <a:r>
              <a:rPr lang="es-ES" sz="900" b="1">
                <a:solidFill>
                  <a:srgbClr val="00B0F0"/>
                </a:solidFill>
                <a:latin typeface="Helvetica" pitchFamily="2" charset="0"/>
              </a:rPr>
              <a:t> se evidencia la necesidad de reprogramar algunos disponibles respecto de las proyecciones iniciales de obra e Interventoria </a:t>
            </a:r>
            <a:endParaRPr lang="es-ES" sz="900" b="1">
              <a:solidFill>
                <a:srgbClr val="002060"/>
              </a:solidFill>
              <a:latin typeface="Helvetica" pitchFamily="2" charset="0"/>
            </a:endParaRPr>
          </a:p>
        </p:txBody>
      </p:sp>
      <p:graphicFrame>
        <p:nvGraphicFramePr>
          <p:cNvPr id="8" name="Tabla 7">
            <a:extLst>
              <a:ext uri="{FF2B5EF4-FFF2-40B4-BE49-F238E27FC236}">
                <a16:creationId xmlns:a16="http://schemas.microsoft.com/office/drawing/2014/main" id="{0BE67801-9B1D-412A-A842-0E0FD134827C}"/>
              </a:ext>
            </a:extLst>
          </p:cNvPr>
          <p:cNvGraphicFramePr>
            <a:graphicFrameLocks noGrp="1"/>
          </p:cNvGraphicFramePr>
          <p:nvPr>
            <p:extLst>
              <p:ext uri="{D42A27DB-BD31-4B8C-83A1-F6EECF244321}">
                <p14:modId xmlns:p14="http://schemas.microsoft.com/office/powerpoint/2010/main" val="2001683652"/>
              </p:ext>
            </p:extLst>
          </p:nvPr>
        </p:nvGraphicFramePr>
        <p:xfrm>
          <a:off x="320224" y="1403930"/>
          <a:ext cx="11786434" cy="4431770"/>
        </p:xfrm>
        <a:graphic>
          <a:graphicData uri="http://schemas.openxmlformats.org/drawingml/2006/table">
            <a:tbl>
              <a:tblPr/>
              <a:tblGrid>
                <a:gridCol w="605286">
                  <a:extLst>
                    <a:ext uri="{9D8B030D-6E8A-4147-A177-3AD203B41FA5}">
                      <a16:colId xmlns:a16="http://schemas.microsoft.com/office/drawing/2014/main" val="3031581039"/>
                    </a:ext>
                  </a:extLst>
                </a:gridCol>
                <a:gridCol w="1991426">
                  <a:extLst>
                    <a:ext uri="{9D8B030D-6E8A-4147-A177-3AD203B41FA5}">
                      <a16:colId xmlns:a16="http://schemas.microsoft.com/office/drawing/2014/main" val="3043038184"/>
                    </a:ext>
                  </a:extLst>
                </a:gridCol>
                <a:gridCol w="585216">
                  <a:extLst>
                    <a:ext uri="{9D8B030D-6E8A-4147-A177-3AD203B41FA5}">
                      <a16:colId xmlns:a16="http://schemas.microsoft.com/office/drawing/2014/main" val="4020528057"/>
                    </a:ext>
                  </a:extLst>
                </a:gridCol>
                <a:gridCol w="658368">
                  <a:extLst>
                    <a:ext uri="{9D8B030D-6E8A-4147-A177-3AD203B41FA5}">
                      <a16:colId xmlns:a16="http://schemas.microsoft.com/office/drawing/2014/main" val="3884848046"/>
                    </a:ext>
                  </a:extLst>
                </a:gridCol>
                <a:gridCol w="667512">
                  <a:extLst>
                    <a:ext uri="{9D8B030D-6E8A-4147-A177-3AD203B41FA5}">
                      <a16:colId xmlns:a16="http://schemas.microsoft.com/office/drawing/2014/main" val="3128176281"/>
                    </a:ext>
                  </a:extLst>
                </a:gridCol>
                <a:gridCol w="621792">
                  <a:extLst>
                    <a:ext uri="{9D8B030D-6E8A-4147-A177-3AD203B41FA5}">
                      <a16:colId xmlns:a16="http://schemas.microsoft.com/office/drawing/2014/main" val="2617094876"/>
                    </a:ext>
                  </a:extLst>
                </a:gridCol>
                <a:gridCol w="603504">
                  <a:extLst>
                    <a:ext uri="{9D8B030D-6E8A-4147-A177-3AD203B41FA5}">
                      <a16:colId xmlns:a16="http://schemas.microsoft.com/office/drawing/2014/main" val="2346528533"/>
                    </a:ext>
                  </a:extLst>
                </a:gridCol>
                <a:gridCol w="548640">
                  <a:extLst>
                    <a:ext uri="{9D8B030D-6E8A-4147-A177-3AD203B41FA5}">
                      <a16:colId xmlns:a16="http://schemas.microsoft.com/office/drawing/2014/main" val="1206298494"/>
                    </a:ext>
                  </a:extLst>
                </a:gridCol>
                <a:gridCol w="576072">
                  <a:extLst>
                    <a:ext uri="{9D8B030D-6E8A-4147-A177-3AD203B41FA5}">
                      <a16:colId xmlns:a16="http://schemas.microsoft.com/office/drawing/2014/main" val="2559924348"/>
                    </a:ext>
                  </a:extLst>
                </a:gridCol>
                <a:gridCol w="594360">
                  <a:extLst>
                    <a:ext uri="{9D8B030D-6E8A-4147-A177-3AD203B41FA5}">
                      <a16:colId xmlns:a16="http://schemas.microsoft.com/office/drawing/2014/main" val="1597210783"/>
                    </a:ext>
                  </a:extLst>
                </a:gridCol>
                <a:gridCol w="557784">
                  <a:extLst>
                    <a:ext uri="{9D8B030D-6E8A-4147-A177-3AD203B41FA5}">
                      <a16:colId xmlns:a16="http://schemas.microsoft.com/office/drawing/2014/main" val="1898095981"/>
                    </a:ext>
                  </a:extLst>
                </a:gridCol>
                <a:gridCol w="548640">
                  <a:extLst>
                    <a:ext uri="{9D8B030D-6E8A-4147-A177-3AD203B41FA5}">
                      <a16:colId xmlns:a16="http://schemas.microsoft.com/office/drawing/2014/main" val="1603784824"/>
                    </a:ext>
                  </a:extLst>
                </a:gridCol>
                <a:gridCol w="594360">
                  <a:extLst>
                    <a:ext uri="{9D8B030D-6E8A-4147-A177-3AD203B41FA5}">
                      <a16:colId xmlns:a16="http://schemas.microsoft.com/office/drawing/2014/main" val="223891137"/>
                    </a:ext>
                  </a:extLst>
                </a:gridCol>
                <a:gridCol w="521208">
                  <a:extLst>
                    <a:ext uri="{9D8B030D-6E8A-4147-A177-3AD203B41FA5}">
                      <a16:colId xmlns:a16="http://schemas.microsoft.com/office/drawing/2014/main" val="2715951241"/>
                    </a:ext>
                  </a:extLst>
                </a:gridCol>
                <a:gridCol w="438912">
                  <a:extLst>
                    <a:ext uri="{9D8B030D-6E8A-4147-A177-3AD203B41FA5}">
                      <a16:colId xmlns:a16="http://schemas.microsoft.com/office/drawing/2014/main" val="1025869957"/>
                    </a:ext>
                  </a:extLst>
                </a:gridCol>
                <a:gridCol w="548640">
                  <a:extLst>
                    <a:ext uri="{9D8B030D-6E8A-4147-A177-3AD203B41FA5}">
                      <a16:colId xmlns:a16="http://schemas.microsoft.com/office/drawing/2014/main" val="3866101400"/>
                    </a:ext>
                  </a:extLst>
                </a:gridCol>
                <a:gridCol w="539496">
                  <a:extLst>
                    <a:ext uri="{9D8B030D-6E8A-4147-A177-3AD203B41FA5}">
                      <a16:colId xmlns:a16="http://schemas.microsoft.com/office/drawing/2014/main" val="1005153183"/>
                    </a:ext>
                  </a:extLst>
                </a:gridCol>
                <a:gridCol w="585218">
                  <a:extLst>
                    <a:ext uri="{9D8B030D-6E8A-4147-A177-3AD203B41FA5}">
                      <a16:colId xmlns:a16="http://schemas.microsoft.com/office/drawing/2014/main" val="3085956784"/>
                    </a:ext>
                  </a:extLst>
                </a:gridCol>
              </a:tblGrid>
              <a:tr h="366262">
                <a:tc>
                  <a:txBody>
                    <a:bodyPr/>
                    <a:lstStyle/>
                    <a:p>
                      <a:pPr algn="ctr" rtl="0" fontAlgn="ctr"/>
                      <a:r>
                        <a:rPr lang="es-CO" sz="500" b="0" i="0" u="none" strike="noStrike">
                          <a:solidFill>
                            <a:srgbClr val="FFFFFF"/>
                          </a:solidFill>
                          <a:effectLst/>
                          <a:latin typeface="Calibri" panose="020F0502020204030204" pitchFamily="34" charset="0"/>
                        </a:rPr>
                        <a:t>MUNICIPIO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PROYECTO - CENTRO DE FORMACION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MX" sz="500" b="0" i="0" u="none" strike="noStrike">
                          <a:solidFill>
                            <a:srgbClr val="FFFFFF"/>
                          </a:solidFill>
                          <a:effectLst/>
                          <a:latin typeface="Calibri" panose="020F0502020204030204" pitchFamily="34" charset="0"/>
                        </a:rPr>
                        <a:t>ALCANCE M2 PRIORIZADO PARA REFORZAMIENTO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ASIGNADO REFORZAMIENTOS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DISEÑO</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 ADICIONES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DISEÑO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EXPENSAS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LC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TOTAL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PROYECTO ADJUDICADO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Proyeccion Obras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Interventoria obra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MX" sz="500" b="0" i="0" u="none" strike="noStrike">
                          <a:solidFill>
                            <a:srgbClr val="FFFFFF"/>
                          </a:solidFill>
                          <a:effectLst/>
                          <a:latin typeface="Calibri" panose="020F0502020204030204" pitchFamily="34" charset="0"/>
                        </a:rPr>
                        <a:t>Proyeccion Impuesto Delineacion Urbana + Estampilla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Intervenoria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Valor  Total Proyecciones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Disponible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Por Comprometer / Por Compensar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extLst>
                  <a:ext uri="{0D108BD9-81ED-4DB2-BD59-A6C34878D82A}">
                    <a16:rowId xmlns:a16="http://schemas.microsoft.com/office/drawing/2014/main" val="122037728"/>
                  </a:ext>
                </a:extLst>
              </a:tr>
              <a:tr h="329636">
                <a:tc>
                  <a:txBody>
                    <a:bodyPr/>
                    <a:lstStyle/>
                    <a:p>
                      <a:pPr algn="l" fontAlgn="ctr"/>
                      <a:r>
                        <a:rPr lang="es-CO" sz="600" b="0" i="0" u="none" strike="noStrike">
                          <a:solidFill>
                            <a:srgbClr val="000000"/>
                          </a:solidFill>
                          <a:effectLst/>
                          <a:latin typeface="Arial" panose="020B0604020202020204" pitchFamily="34" charset="0"/>
                        </a:rPr>
                        <a:t>BOGOTA T.Or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DISEÑO Y METROLOGÍA </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COMPLEJO PALOQUEMAO, Torre Oriental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10.351.384.060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419.884.492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222.380.554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642.265.046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8.568.119.014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765.000.000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376.000.000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93533547"/>
                  </a:ext>
                </a:extLst>
              </a:tr>
              <a:tr h="219757">
                <a:tc>
                  <a:txBody>
                    <a:bodyPr/>
                    <a:lstStyle/>
                    <a:p>
                      <a:pPr algn="l" fontAlgn="ctr"/>
                      <a:r>
                        <a:rPr lang="es-CO" sz="600" b="0" i="0" u="none" strike="noStrike">
                          <a:solidFill>
                            <a:srgbClr val="000000"/>
                          </a:solidFill>
                          <a:effectLst/>
                          <a:latin typeface="Arial" panose="020B0604020202020204" pitchFamily="34" charset="0"/>
                        </a:rPr>
                        <a:t>CALDAS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RECONSTRUCCION CENTRO DE RECURSOS NATURALES RENOVABLES - LA SALADA - ANTIOQUIA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3266,19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6.791.059.464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241.857.874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5.596.013.411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119.116.890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323.128.251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70.777.673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6.350.894.099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371.360.764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68.804.601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440.165.365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440.165.365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358788813"/>
                  </a:ext>
                </a:extLst>
              </a:tr>
              <a:tr h="329636">
                <a:tc>
                  <a:txBody>
                    <a:bodyPr/>
                    <a:lstStyle/>
                    <a:p>
                      <a:pPr algn="l" fontAlgn="ctr"/>
                      <a:r>
                        <a:rPr lang="es-CO" sz="600" b="0" i="0" u="none" strike="noStrike">
                          <a:solidFill>
                            <a:srgbClr val="000000"/>
                          </a:solidFill>
                          <a:effectLst/>
                          <a:latin typeface="Arial" panose="020B0604020202020204" pitchFamily="34" charset="0"/>
                        </a:rPr>
                        <a:t>GIRON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INTEGRAL DE MANTENIMIENTO INTEGRAL - GIRON - SANTANDER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5419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3.471.852.554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242.835.948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124.393.652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27.782.970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395.012.570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3.076.839.984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3.076.839.984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108705195"/>
                  </a:ext>
                </a:extLst>
              </a:tr>
              <a:tr h="329636">
                <a:tc>
                  <a:txBody>
                    <a:bodyPr/>
                    <a:lstStyle/>
                    <a:p>
                      <a:pPr algn="l" fontAlgn="ctr"/>
                      <a:r>
                        <a:rPr lang="es-CO" sz="600" b="0" i="0" u="none" strike="noStrike">
                          <a:solidFill>
                            <a:srgbClr val="000000"/>
                          </a:solidFill>
                          <a:effectLst/>
                          <a:latin typeface="Arial" panose="020B0604020202020204" pitchFamily="34" charset="0"/>
                        </a:rPr>
                        <a:t>CALI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COMPLEJO - SALOMIA - VALLE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4230 M2</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2.949,37 M2 + Mayor 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12.254.653.107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328.981.911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163.897.705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492.879.616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10.612.840.000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955.155.600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193.777.891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11.761.773.491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11.761.773.491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477894107"/>
                  </a:ext>
                </a:extLst>
              </a:tr>
              <a:tr h="219757">
                <a:tc>
                  <a:txBody>
                    <a:bodyPr/>
                    <a:lstStyle/>
                    <a:p>
                      <a:pPr algn="l" fontAlgn="ctr"/>
                      <a:r>
                        <a:rPr lang="es-CO" sz="600" b="0" i="0" u="none" strike="noStrike">
                          <a:solidFill>
                            <a:srgbClr val="000000"/>
                          </a:solidFill>
                          <a:effectLst/>
                          <a:latin typeface="Arial" panose="020B0604020202020204" pitchFamily="34" charset="0"/>
                        </a:rPr>
                        <a:t>PASTO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INTERNACIONAL DE PRODUCCION LIMPIA - NARIÑO - PASTO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2237,52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4.430.992.514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243.335.999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3.602.972.266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118.670.319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267.398.775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12.181.531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4.244.558.890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149.980.000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36.453.623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186.433.623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186.433.624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251635517"/>
                  </a:ext>
                </a:extLst>
              </a:tr>
              <a:tr h="219757">
                <a:tc>
                  <a:txBody>
                    <a:bodyPr/>
                    <a:lstStyle/>
                    <a:p>
                      <a:pPr algn="l" fontAlgn="ctr"/>
                      <a:r>
                        <a:rPr lang="es-CO" sz="600" b="0" i="0" u="none" strike="noStrike">
                          <a:solidFill>
                            <a:srgbClr val="000000"/>
                          </a:solidFill>
                          <a:effectLst/>
                          <a:latin typeface="Arial" panose="020B0604020202020204" pitchFamily="34" charset="0"/>
                        </a:rPr>
                        <a:t>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LA GRANJA - TOLIMA - 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1027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2.431.385.707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199.380.509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1.889.363.336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106.493.621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236.148.241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2.431.385.707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534363"/>
                  </a:ext>
                </a:extLst>
              </a:tr>
              <a:tr h="329636">
                <a:tc>
                  <a:txBody>
                    <a:bodyPr/>
                    <a:lstStyle/>
                    <a:p>
                      <a:pPr algn="l" fontAlgn="ctr"/>
                      <a:r>
                        <a:rPr lang="es-CO" sz="600" b="0" i="0" u="none" strike="noStrike">
                          <a:solidFill>
                            <a:srgbClr val="000000"/>
                          </a:solidFill>
                          <a:effectLst/>
                          <a:latin typeface="Arial" panose="020B0604020202020204" pitchFamily="34" charset="0"/>
                        </a:rPr>
                        <a:t>POPAYAN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POPAYAN - CENTRO DE COMERCIO Y SERVICIOS CAUCA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n-US" sz="600" b="0" i="0" u="none" strike="noStrike">
                          <a:solidFill>
                            <a:srgbClr val="000000"/>
                          </a:solidFill>
                          <a:effectLst/>
                          <a:latin typeface="Arial" panose="020B0604020202020204" pitchFamily="34" charset="0"/>
                        </a:rPr>
                        <a:t> 2.107,55 M2 + Mayor Area 1867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128.455.992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82.200.500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46.255.492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128.455.992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914191587"/>
                  </a:ext>
                </a:extLst>
              </a:tr>
              <a:tr h="219757">
                <a:tc>
                  <a:txBody>
                    <a:bodyPr/>
                    <a:lstStyle/>
                    <a:p>
                      <a:pPr algn="l" fontAlgn="ctr"/>
                      <a:r>
                        <a:rPr lang="es-CO" sz="600" b="0" i="0" u="none" strike="noStrike">
                          <a:solidFill>
                            <a:srgbClr val="000000"/>
                          </a:solidFill>
                          <a:effectLst/>
                          <a:latin typeface="Arial" panose="020B0604020202020204" pitchFamily="34" charset="0"/>
                        </a:rPr>
                        <a:t>MONTERIA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Y DE BIOTECNOLOGIA EL PORVENIR - SEDE SANTA ISABEL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1.678.344.779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197.560.489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1.134.966.647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104.311.805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239.731.765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1.774.073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1.678.344.779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074126547"/>
                  </a:ext>
                </a:extLst>
              </a:tr>
              <a:tr h="219757">
                <a:tc>
                  <a:txBody>
                    <a:bodyPr/>
                    <a:lstStyle/>
                    <a:p>
                      <a:pPr algn="l" fontAlgn="ctr"/>
                      <a:r>
                        <a:rPr lang="es-CO" sz="600" b="0" i="0" u="none" strike="noStrike">
                          <a:solidFill>
                            <a:srgbClr val="000000"/>
                          </a:solidFill>
                          <a:effectLst/>
                          <a:latin typeface="Arial" panose="020B0604020202020204" pitchFamily="34" charset="0"/>
                        </a:rPr>
                        <a:t>GUADALAJARA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1.642.522.096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188.525.250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1.133.762.577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107.100.000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210.021.491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3.112.778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1.642.522.096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900321902"/>
                  </a:ext>
                </a:extLst>
              </a:tr>
              <a:tr h="219757">
                <a:tc>
                  <a:txBody>
                    <a:bodyPr/>
                    <a:lstStyle/>
                    <a:p>
                      <a:pPr algn="l" fontAlgn="ctr"/>
                      <a:r>
                        <a:rPr lang="es-CO" sz="600" b="0" i="0" u="none" strike="noStrike">
                          <a:solidFill>
                            <a:srgbClr val="000000"/>
                          </a:solidFill>
                          <a:effectLst/>
                          <a:latin typeface="Arial" panose="020B0604020202020204" pitchFamily="34" charset="0"/>
                        </a:rPr>
                        <a:t>ARMENIA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 Regional Quindío – Complejo La Sirenita.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369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1.069.662.043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147.588.930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648.645.307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104.605.934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164.077.707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4.744.165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1.069.662.043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763037626"/>
                  </a:ext>
                </a:extLst>
              </a:tr>
              <a:tr h="219757">
                <a:tc>
                  <a:txBody>
                    <a:bodyPr/>
                    <a:lstStyle/>
                    <a:p>
                      <a:pPr algn="l" fontAlgn="ctr"/>
                      <a:r>
                        <a:rPr lang="es-CO" sz="600" b="0" i="0" u="none" strike="noStrike">
                          <a:solidFill>
                            <a:srgbClr val="000000"/>
                          </a:solidFill>
                          <a:effectLst/>
                          <a:latin typeface="Arial" panose="020B0604020202020204" pitchFamily="34" charset="0"/>
                        </a:rPr>
                        <a:t>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BIOTECNOLOGIA AGROPECUARIA 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1186,11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2.540.661.647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210.350.479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2.002.813.375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103.515.499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222.386.774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1.595.520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2.540.661.647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307284224"/>
                  </a:ext>
                </a:extLst>
              </a:tr>
              <a:tr h="219757">
                <a:tc>
                  <a:txBody>
                    <a:bodyPr/>
                    <a:lstStyle/>
                    <a:p>
                      <a:pPr algn="l" fontAlgn="ctr"/>
                      <a:r>
                        <a:rPr lang="es-CO" sz="600" b="0" i="0" u="none" strike="noStrike">
                          <a:solidFill>
                            <a:srgbClr val="000000"/>
                          </a:solidFill>
                          <a:effectLst/>
                          <a:latin typeface="Arial" panose="020B0604020202020204" pitchFamily="34" charset="0"/>
                        </a:rPr>
                        <a:t>VILLAVICENCIO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INDUSTRIAS Y SERVICIOS DEL META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1410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3.012.348.650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184.043.817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109.811.917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52.657.395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346.513.129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2.223.131.371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442.704.150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2.665.835.521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2.665.835.521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832215677"/>
                  </a:ext>
                </a:extLst>
              </a:tr>
              <a:tr h="439515">
                <a:tc>
                  <a:txBody>
                    <a:bodyPr/>
                    <a:lstStyle/>
                    <a:p>
                      <a:pPr algn="l" fontAlgn="ctr"/>
                      <a:r>
                        <a:rPr lang="es-CO" sz="600" b="0" i="0" u="none" strike="noStrike">
                          <a:solidFill>
                            <a:srgbClr val="000000"/>
                          </a:solidFill>
                          <a:effectLst/>
                          <a:latin typeface="Arial" panose="020B0604020202020204" pitchFamily="34" charset="0"/>
                        </a:rPr>
                        <a:t>BOGOTA T.Occ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GESTION INDUSTRIAL  - COMPLEJO PALOQUEMAO - Torre Occidental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 2923 m2. DISEÑO</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372.34 m2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2.277.280.886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244.565.825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864.483.654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132.114.244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125.340.075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1.366.503.798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453.615.771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417.161.317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564575714"/>
                  </a:ext>
                </a:extLst>
              </a:tr>
              <a:tr h="219757">
                <a:tc>
                  <a:txBody>
                    <a:bodyPr/>
                    <a:lstStyle/>
                    <a:p>
                      <a:pPr algn="l" fontAlgn="ctr"/>
                      <a:r>
                        <a:rPr lang="es-CO" sz="600" b="0" i="0" u="none" strike="noStrike">
                          <a:solidFill>
                            <a:srgbClr val="000000"/>
                          </a:solidFill>
                          <a:effectLst/>
                          <a:latin typeface="Arial" panose="020B0604020202020204" pitchFamily="34" charset="0"/>
                        </a:rPr>
                        <a:t>SAN JACINTO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Y MINERO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7.883.500.000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7.033.500.000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850.000.000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4102155"/>
                  </a:ext>
                </a:extLst>
              </a:tr>
              <a:tr h="329636">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s-CO" sz="600" b="0" i="0" u="none" strike="noStrike">
                          <a:solidFill>
                            <a:srgbClr val="000000"/>
                          </a:solidFill>
                          <a:effectLst/>
                          <a:latin typeface="Arial" panose="020B0604020202020204" pitchFamily="34" charset="0"/>
                        </a:rPr>
                        <a:t>      59.964.103.499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2.931.112.023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16.873.020.573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1.562.667.632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1.788.233.079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174.626.105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23.329.659.412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28.437.590.385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3.012.859.750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1.023.393.662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938.502.081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145.258.224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33.557.604.102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36.634.444.087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3.076.839.985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75062906"/>
                  </a:ext>
                </a:extLst>
              </a:tr>
            </a:tbl>
          </a:graphicData>
        </a:graphic>
      </p:graphicFrame>
    </p:spTree>
    <p:extLst>
      <p:ext uri="{BB962C8B-B14F-4D97-AF65-F5344CB8AC3E}">
        <p14:creationId xmlns:p14="http://schemas.microsoft.com/office/powerpoint/2010/main" val="27412292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733B591-A4B1-45D8-B1AF-526E5DA82452}"/>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Índices de Intervención Presupuesto </a:t>
            </a:r>
          </a:p>
        </p:txBody>
      </p:sp>
      <p:sp>
        <p:nvSpPr>
          <p:cNvPr id="3" name="Rectángulo 2">
            <a:extLst>
              <a:ext uri="{FF2B5EF4-FFF2-40B4-BE49-F238E27FC236}">
                <a16:creationId xmlns:a16="http://schemas.microsoft.com/office/drawing/2014/main" id="{14F68E35-A97B-4A93-997C-0E7B4C9D1E49}"/>
              </a:ext>
            </a:extLst>
          </p:cNvPr>
          <p:cNvSpPr/>
          <p:nvPr/>
        </p:nvSpPr>
        <p:spPr>
          <a:xfrm>
            <a:off x="818720" y="6084039"/>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asignación de recursos por proyecto emitidos por SENA – Condiciones Actualizadas </a:t>
            </a:r>
            <a:endParaRPr lang="es-ES" sz="1600">
              <a:solidFill>
                <a:prstClr val="white">
                  <a:lumMod val="50000"/>
                </a:prstClr>
              </a:solidFill>
              <a:latin typeface="Helvetica" pitchFamily="2" charset="0"/>
              <a:cs typeface="BigNoodleTitling"/>
            </a:endParaRPr>
          </a:p>
        </p:txBody>
      </p:sp>
      <p:pic>
        <p:nvPicPr>
          <p:cNvPr id="4" name="Imagen 3">
            <a:extLst>
              <a:ext uri="{FF2B5EF4-FFF2-40B4-BE49-F238E27FC236}">
                <a16:creationId xmlns:a16="http://schemas.microsoft.com/office/drawing/2014/main" id="{855DBE4C-F145-45C9-B03C-F196CFEC33D5}"/>
              </a:ext>
            </a:extLst>
          </p:cNvPr>
          <p:cNvPicPr>
            <a:picLocks noChangeAspect="1"/>
          </p:cNvPicPr>
          <p:nvPr/>
        </p:nvPicPr>
        <p:blipFill>
          <a:blip r:embed="rId2"/>
          <a:stretch>
            <a:fillRect/>
          </a:stretch>
        </p:blipFill>
        <p:spPr>
          <a:xfrm>
            <a:off x="854964" y="1775433"/>
            <a:ext cx="10482072" cy="3307134"/>
          </a:xfrm>
          <a:prstGeom prst="rect">
            <a:avLst/>
          </a:prstGeom>
        </p:spPr>
      </p:pic>
    </p:spTree>
    <p:extLst>
      <p:ext uri="{BB962C8B-B14F-4D97-AF65-F5344CB8AC3E}">
        <p14:creationId xmlns:p14="http://schemas.microsoft.com/office/powerpoint/2010/main" val="18504997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6320E62-4AAA-4D2A-9A57-460C994512CE}"/>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8958F3D9-9AB0-41D8-899A-85B8902711E7}"/>
              </a:ext>
            </a:extLst>
          </p:cNvPr>
          <p:cNvSpPr/>
          <p:nvPr/>
        </p:nvSpPr>
        <p:spPr>
          <a:xfrm>
            <a:off x="320224" y="6424215"/>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proyectos priorizados por SENA – Avance de Ejecución condiciones Actualizadas </a:t>
            </a:r>
            <a:endParaRPr lang="es-ES" sz="1600">
              <a:solidFill>
                <a:prstClr val="white">
                  <a:lumMod val="50000"/>
                </a:prstClr>
              </a:solidFill>
              <a:latin typeface="Helvetica" pitchFamily="2" charset="0"/>
              <a:cs typeface="BigNoodleTitling"/>
            </a:endParaRPr>
          </a:p>
        </p:txBody>
      </p:sp>
      <p:graphicFrame>
        <p:nvGraphicFramePr>
          <p:cNvPr id="4" name="Tabla 3">
            <a:extLst>
              <a:ext uri="{FF2B5EF4-FFF2-40B4-BE49-F238E27FC236}">
                <a16:creationId xmlns:a16="http://schemas.microsoft.com/office/drawing/2014/main" id="{EB5BD5B3-8B54-4C46-873D-00D8260826E1}"/>
              </a:ext>
            </a:extLst>
          </p:cNvPr>
          <p:cNvGraphicFramePr>
            <a:graphicFrameLocks noGrp="1"/>
          </p:cNvGraphicFramePr>
          <p:nvPr>
            <p:extLst>
              <p:ext uri="{D42A27DB-BD31-4B8C-83A1-F6EECF244321}">
                <p14:modId xmlns:p14="http://schemas.microsoft.com/office/powerpoint/2010/main" val="3520140696"/>
              </p:ext>
            </p:extLst>
          </p:nvPr>
        </p:nvGraphicFramePr>
        <p:xfrm>
          <a:off x="390316" y="1048870"/>
          <a:ext cx="11615759" cy="5180945"/>
        </p:xfrm>
        <a:graphic>
          <a:graphicData uri="http://schemas.openxmlformats.org/drawingml/2006/table">
            <a:tbl>
              <a:tblPr/>
              <a:tblGrid>
                <a:gridCol w="2727788">
                  <a:extLst>
                    <a:ext uri="{9D8B030D-6E8A-4147-A177-3AD203B41FA5}">
                      <a16:colId xmlns:a16="http://schemas.microsoft.com/office/drawing/2014/main" val="1708765430"/>
                    </a:ext>
                  </a:extLst>
                </a:gridCol>
                <a:gridCol w="621792">
                  <a:extLst>
                    <a:ext uri="{9D8B030D-6E8A-4147-A177-3AD203B41FA5}">
                      <a16:colId xmlns:a16="http://schemas.microsoft.com/office/drawing/2014/main" val="444214966"/>
                    </a:ext>
                  </a:extLst>
                </a:gridCol>
                <a:gridCol w="585216">
                  <a:extLst>
                    <a:ext uri="{9D8B030D-6E8A-4147-A177-3AD203B41FA5}">
                      <a16:colId xmlns:a16="http://schemas.microsoft.com/office/drawing/2014/main" val="1996309630"/>
                    </a:ext>
                  </a:extLst>
                </a:gridCol>
                <a:gridCol w="667512">
                  <a:extLst>
                    <a:ext uri="{9D8B030D-6E8A-4147-A177-3AD203B41FA5}">
                      <a16:colId xmlns:a16="http://schemas.microsoft.com/office/drawing/2014/main" val="4169377952"/>
                    </a:ext>
                  </a:extLst>
                </a:gridCol>
                <a:gridCol w="612648">
                  <a:extLst>
                    <a:ext uri="{9D8B030D-6E8A-4147-A177-3AD203B41FA5}">
                      <a16:colId xmlns:a16="http://schemas.microsoft.com/office/drawing/2014/main" val="3241493851"/>
                    </a:ext>
                  </a:extLst>
                </a:gridCol>
                <a:gridCol w="576072">
                  <a:extLst>
                    <a:ext uri="{9D8B030D-6E8A-4147-A177-3AD203B41FA5}">
                      <a16:colId xmlns:a16="http://schemas.microsoft.com/office/drawing/2014/main" val="3688469502"/>
                    </a:ext>
                  </a:extLst>
                </a:gridCol>
                <a:gridCol w="539496">
                  <a:extLst>
                    <a:ext uri="{9D8B030D-6E8A-4147-A177-3AD203B41FA5}">
                      <a16:colId xmlns:a16="http://schemas.microsoft.com/office/drawing/2014/main" val="657707420"/>
                    </a:ext>
                  </a:extLst>
                </a:gridCol>
                <a:gridCol w="603504">
                  <a:extLst>
                    <a:ext uri="{9D8B030D-6E8A-4147-A177-3AD203B41FA5}">
                      <a16:colId xmlns:a16="http://schemas.microsoft.com/office/drawing/2014/main" val="4150900038"/>
                    </a:ext>
                  </a:extLst>
                </a:gridCol>
                <a:gridCol w="576072">
                  <a:extLst>
                    <a:ext uri="{9D8B030D-6E8A-4147-A177-3AD203B41FA5}">
                      <a16:colId xmlns:a16="http://schemas.microsoft.com/office/drawing/2014/main" val="1506489541"/>
                    </a:ext>
                  </a:extLst>
                </a:gridCol>
                <a:gridCol w="521208">
                  <a:extLst>
                    <a:ext uri="{9D8B030D-6E8A-4147-A177-3AD203B41FA5}">
                      <a16:colId xmlns:a16="http://schemas.microsoft.com/office/drawing/2014/main" val="3518289705"/>
                    </a:ext>
                  </a:extLst>
                </a:gridCol>
                <a:gridCol w="448056">
                  <a:extLst>
                    <a:ext uri="{9D8B030D-6E8A-4147-A177-3AD203B41FA5}">
                      <a16:colId xmlns:a16="http://schemas.microsoft.com/office/drawing/2014/main" val="2804058397"/>
                    </a:ext>
                  </a:extLst>
                </a:gridCol>
                <a:gridCol w="448056">
                  <a:extLst>
                    <a:ext uri="{9D8B030D-6E8A-4147-A177-3AD203B41FA5}">
                      <a16:colId xmlns:a16="http://schemas.microsoft.com/office/drawing/2014/main" val="1149522790"/>
                    </a:ext>
                  </a:extLst>
                </a:gridCol>
                <a:gridCol w="2688339">
                  <a:extLst>
                    <a:ext uri="{9D8B030D-6E8A-4147-A177-3AD203B41FA5}">
                      <a16:colId xmlns:a16="http://schemas.microsoft.com/office/drawing/2014/main" val="1126970174"/>
                    </a:ext>
                  </a:extLst>
                </a:gridCol>
              </a:tblGrid>
              <a:tr h="442795">
                <a:tc>
                  <a:txBody>
                    <a:bodyPr/>
                    <a:lstStyle/>
                    <a:p>
                      <a:pPr algn="ctr" fontAlgn="ctr"/>
                      <a:r>
                        <a:rPr lang="es-CO" sz="800" b="1" i="0" u="none" strike="noStrike">
                          <a:solidFill>
                            <a:srgbClr val="FFFFFF"/>
                          </a:solidFill>
                          <a:effectLst/>
                          <a:latin typeface="Calibri" panose="020F0502020204030204" pitchFamily="34" charset="0"/>
                        </a:rPr>
                        <a:t>PROYECTO</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ESTADO</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 Programado Etapa 1 </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Ejecutado Etapa 1 </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Atraso Etapa 1 </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FIN</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 Programado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Ejecutado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Atraso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FIN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OBSERVACION </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8497B0"/>
                    </a:solidFill>
                  </a:tcPr>
                </a:tc>
                <a:extLst>
                  <a:ext uri="{0D108BD9-81ED-4DB2-BD59-A6C34878D82A}">
                    <a16:rowId xmlns:a16="http://schemas.microsoft.com/office/drawing/2014/main" val="4168317075"/>
                  </a:ext>
                </a:extLst>
              </a:tr>
              <a:tr h="442795">
                <a:tc>
                  <a:txBody>
                    <a:bodyPr/>
                    <a:lstStyle/>
                    <a:p>
                      <a:pPr algn="l" fontAlgn="ctr"/>
                      <a:r>
                        <a:rPr lang="es-MX" sz="800" b="0" i="0" u="none" strike="noStrike">
                          <a:solidFill>
                            <a:srgbClr val="000000"/>
                          </a:solidFill>
                          <a:effectLst/>
                          <a:latin typeface="Calibri" panose="020F0502020204030204" pitchFamily="34" charset="0"/>
                        </a:rPr>
                        <a:t>CENTRO DE DISEÑO Y METROLOGÍA </a:t>
                      </a:r>
                      <a:br>
                        <a:rPr lang="es-MX" sz="800" b="0" i="0" u="none" strike="noStrike">
                          <a:solidFill>
                            <a:srgbClr val="000000"/>
                          </a:solidFill>
                          <a:effectLst/>
                          <a:latin typeface="Calibri" panose="020F0502020204030204" pitchFamily="34" charset="0"/>
                        </a:rPr>
                      </a:br>
                      <a:r>
                        <a:rPr lang="es-MX" sz="800" b="0" i="0" u="none" strike="noStrike">
                          <a:solidFill>
                            <a:srgbClr val="000000"/>
                          </a:solidFill>
                          <a:effectLst/>
                          <a:latin typeface="Calibri" panose="020F0502020204030204" pitchFamily="34" charset="0"/>
                        </a:rPr>
                        <a:t>- COMPLEJO PALOQUEMAO, Torre Oriental</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br>
                        <a:rPr lang="es-CO" sz="800" b="0" i="0" u="none" strike="noStrike">
                          <a:solidFill>
                            <a:srgbClr val="000000"/>
                          </a:solidFill>
                          <a:effectLst/>
                          <a:latin typeface="Calibri" panose="020F0502020204030204" pitchFamily="34" charset="0"/>
                        </a:rPr>
                      </a:br>
                      <a:r>
                        <a:rPr lang="es-CO" sz="800" b="0" i="0" u="none" strike="noStrike">
                          <a:solidFill>
                            <a:srgbClr val="000000"/>
                          </a:solidFill>
                          <a:effectLst/>
                          <a:latin typeface="Calibri" panose="020F0502020204030204" pitchFamily="34" charset="0"/>
                        </a:rPr>
                        <a:t>SUSPENDIDO</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panose="020F0502020204030204" pitchFamily="34" charset="0"/>
                        </a:rPr>
                        <a:t>11/08/2021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dirty="0">
                          <a:solidFill>
                            <a:srgbClr val="000000"/>
                          </a:solidFill>
                          <a:effectLst/>
                          <a:latin typeface="Calibri" panose="020F0502020204030204" pitchFamily="34" charset="0"/>
                        </a:rPr>
                        <a:t>80,96%</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72,85%</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-8,11%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11/06/2023</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Suspendido desde 11 octubre 2022 a consecuencia de mora en observaciones por IDPC en tramite resolucion de aprobación</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extLst>
                  <a:ext uri="{0D108BD9-81ED-4DB2-BD59-A6C34878D82A}">
                    <a16:rowId xmlns:a16="http://schemas.microsoft.com/office/drawing/2014/main" val="4090881390"/>
                  </a:ext>
                </a:extLst>
              </a:tr>
              <a:tr h="330614">
                <a:tc>
                  <a:txBody>
                    <a:bodyPr/>
                    <a:lstStyle/>
                    <a:p>
                      <a:pPr algn="l" fontAlgn="ctr"/>
                      <a:r>
                        <a:rPr lang="es-CO" sz="800" b="0" i="0" u="none" strike="noStrike">
                          <a:solidFill>
                            <a:srgbClr val="000000"/>
                          </a:solidFill>
                          <a:effectLst/>
                          <a:latin typeface="Calibri" panose="020F0502020204030204" pitchFamily="34" charset="0"/>
                        </a:rPr>
                        <a:t>RECONSTRUCCION CENTRO DE RECURSOS NATURALES RENOVABLES - LA SALADA - ANTIOQUIA</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15/06/2021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15/12/2021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06/04/2022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69,83%</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67,89%</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-1,94%</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01/04/2023</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800" b="0" i="0" u="none" strike="noStrike">
                          <a:solidFill>
                            <a:srgbClr val="000000"/>
                          </a:solidFill>
                          <a:effectLst/>
                          <a:latin typeface="Calibri" panose="020F0502020204030204" pitchFamily="34" charset="0"/>
                        </a:rPr>
                        <a:t>En ejecución Etapa 2 – Reforzamiento de Estructuctura recuperacion de mamposteria y pisos</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578739430"/>
                  </a:ext>
                </a:extLst>
              </a:tr>
              <a:tr h="442795">
                <a:tc>
                  <a:txBody>
                    <a:bodyPr/>
                    <a:lstStyle/>
                    <a:p>
                      <a:pPr algn="l" fontAlgn="ctr"/>
                      <a:r>
                        <a:rPr lang="es-CO" sz="800" b="0" i="0" u="none" strike="noStrike">
                          <a:solidFill>
                            <a:srgbClr val="000000"/>
                          </a:solidFill>
                          <a:effectLst/>
                          <a:latin typeface="Calibri" panose="020F0502020204030204" pitchFamily="34" charset="0"/>
                        </a:rPr>
                        <a:t>CENTRO INTEGRAL DE MANTENIMIENTO INTEGRAL - GIRON - SANTANDER</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09/08/2021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94,41%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-5,59%</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09/03/2022</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Terminado  Etapa 1 - Estudios Tecnicos - Entregado al SENA la Consultoria. En proceso de definision por SENA de continuidad de etapa constructiva.</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extLst>
                  <a:ext uri="{0D108BD9-81ED-4DB2-BD59-A6C34878D82A}">
                    <a16:rowId xmlns:a16="http://schemas.microsoft.com/office/drawing/2014/main" val="1355340583"/>
                  </a:ext>
                </a:extLst>
              </a:tr>
              <a:tr h="442795">
                <a:tc>
                  <a:txBody>
                    <a:bodyPr/>
                    <a:lstStyle/>
                    <a:p>
                      <a:pPr algn="l" fontAlgn="ctr"/>
                      <a:r>
                        <a:rPr lang="es-CO" sz="800" b="0" i="0" u="none" strike="noStrike">
                          <a:solidFill>
                            <a:srgbClr val="000000"/>
                          </a:solidFill>
                          <a:effectLst/>
                          <a:latin typeface="Calibri" panose="020F0502020204030204" pitchFamily="34" charset="0"/>
                        </a:rPr>
                        <a:t>COMPLEJO - SALOMIA - VALLE </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09/08/2021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97,53%</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96,57%</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-0,96%</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24/02/2023</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En Ejecución Etapa 1 - Estudios Tecnicos - Con Aprobación Patrimonial y Licencia en  Coordinación lógistica con el sindicato tras aval de los subdirectores</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extLst>
                  <a:ext uri="{0D108BD9-81ED-4DB2-BD59-A6C34878D82A}">
                    <a16:rowId xmlns:a16="http://schemas.microsoft.com/office/drawing/2014/main" val="752429003"/>
                  </a:ext>
                </a:extLst>
              </a:tr>
              <a:tr h="442795">
                <a:tc>
                  <a:txBody>
                    <a:bodyPr/>
                    <a:lstStyle/>
                    <a:p>
                      <a:pPr algn="l" fontAlgn="ctr"/>
                      <a:r>
                        <a:rPr lang="es-MX" sz="800" b="0" i="0" u="none" strike="noStrike">
                          <a:solidFill>
                            <a:srgbClr val="000000"/>
                          </a:solidFill>
                          <a:effectLst/>
                          <a:latin typeface="Calibri" panose="020F0502020204030204" pitchFamily="34" charset="0"/>
                        </a:rPr>
                        <a:t>CENTRO INTERNACIONAL DE PRODUCCION LIMPIA - NARIÑO - PASTO </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30/06/2021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30/12/2021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13/06/2022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68,36%</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67,71%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-0,65%</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13/03/2023</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800" b="0" i="0" u="none" strike="noStrike">
                          <a:solidFill>
                            <a:srgbClr val="000000"/>
                          </a:solidFill>
                          <a:effectLst/>
                          <a:latin typeface="Calibri" panose="020F0502020204030204" pitchFamily="34" charset="0"/>
                        </a:rPr>
                        <a:t>En ejecución Etapa 2 – Reforzamiento de  Estructura  - acabados  mamposterias y pisos - En ejecucion tanque de almacenamiento</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611923021"/>
                  </a:ext>
                </a:extLst>
              </a:tr>
              <a:tr h="308242">
                <a:tc>
                  <a:txBody>
                    <a:bodyPr/>
                    <a:lstStyle/>
                    <a:p>
                      <a:pPr algn="l" fontAlgn="ctr"/>
                      <a:r>
                        <a:rPr lang="es-CO" sz="800" b="0" i="0" u="none" strike="noStrike">
                          <a:solidFill>
                            <a:srgbClr val="000000"/>
                          </a:solidFill>
                          <a:effectLst/>
                          <a:latin typeface="Calibri" panose="020F0502020204030204" pitchFamily="34" charset="0"/>
                        </a:rPr>
                        <a:t>CENTRO AGROPECUARIO LA GRANJA - TOLIMA - ESPINAL</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04/10/2021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02/05/2022</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ENTREGADO - En Liquidacion </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3812803810"/>
                  </a:ext>
                </a:extLst>
              </a:tr>
              <a:tr h="308242">
                <a:tc>
                  <a:txBody>
                    <a:bodyPr/>
                    <a:lstStyle/>
                    <a:p>
                      <a:pPr algn="l" fontAlgn="ctr"/>
                      <a:r>
                        <a:rPr lang="es-MX" sz="800" b="0" i="0" u="none" strike="noStrike">
                          <a:solidFill>
                            <a:srgbClr val="000000"/>
                          </a:solidFill>
                          <a:effectLst/>
                          <a:latin typeface="Calibri" panose="020F0502020204030204" pitchFamily="34" charset="0"/>
                        </a:rPr>
                        <a:t>CENTRO AGROPECUARIO POPAYAN - CENTRO DE COMERCIO Y SERVICIOS CAUCA</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11/01/2022</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ENTREGADO - En Liquidacion </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871495570"/>
                  </a:ext>
                </a:extLst>
              </a:tr>
              <a:tr h="308242">
                <a:tc>
                  <a:txBody>
                    <a:bodyPr/>
                    <a:lstStyle/>
                    <a:p>
                      <a:pPr algn="l" fontAlgn="ctr"/>
                      <a:r>
                        <a:rPr lang="es-MX" sz="800" b="0" i="0" u="none" strike="noStrike">
                          <a:solidFill>
                            <a:srgbClr val="000000"/>
                          </a:solidFill>
                          <a:effectLst/>
                          <a:latin typeface="Calibri" panose="020F0502020204030204" pitchFamily="34" charset="0"/>
                        </a:rPr>
                        <a:t>CENTRO AGROPECUARIO Y DE BIOTECNOLOGIA EL PORVENIR - SEDE SANTA ISABEL</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07/12/2020</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07/05/2021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17/06/2021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01/01/2022</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LIQUIDADO</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2301681183"/>
                  </a:ext>
                </a:extLst>
              </a:tr>
              <a:tr h="308242">
                <a:tc>
                  <a:txBody>
                    <a:bodyPr/>
                    <a:lstStyle/>
                    <a:p>
                      <a:pPr algn="l" fontAlgn="ctr"/>
                      <a:r>
                        <a:rPr lang="es-CO" sz="800" b="0" i="0" u="none" strike="noStrike">
                          <a:solidFill>
                            <a:srgbClr val="000000"/>
                          </a:solidFill>
                          <a:effectLst/>
                          <a:latin typeface="Calibri" panose="020F0502020204030204" pitchFamily="34" charset="0"/>
                        </a:rPr>
                        <a:t>CENTRO AGROPECUARIO DE BUGA</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28/06/2021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11/12/2021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LIQUIDADO</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079456846"/>
                  </a:ext>
                </a:extLst>
              </a:tr>
              <a:tr h="308242">
                <a:tc>
                  <a:txBody>
                    <a:bodyPr/>
                    <a:lstStyle/>
                    <a:p>
                      <a:pPr algn="l" fontAlgn="ctr"/>
                      <a:r>
                        <a:rPr lang="es-CO" sz="800" b="0" i="0" u="none" strike="noStrike">
                          <a:solidFill>
                            <a:srgbClr val="000000"/>
                          </a:solidFill>
                          <a:effectLst/>
                          <a:latin typeface="Calibri" panose="020F0502020204030204" pitchFamily="34" charset="0"/>
                        </a:rPr>
                        <a:t>CENTRO AGROINDUSTRIAL - Regional Quindío – Complejo La Sirenita.</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14/12/2020</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14/05/2021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08/07/2021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05/12/2021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LIQUIDADO</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2446909425"/>
                  </a:ext>
                </a:extLst>
              </a:tr>
              <a:tr h="344109">
                <a:tc>
                  <a:txBody>
                    <a:bodyPr/>
                    <a:lstStyle/>
                    <a:p>
                      <a:pPr algn="l" fontAlgn="ctr"/>
                      <a:r>
                        <a:rPr lang="es-CO" sz="800" b="0" i="0" u="none" strike="noStrike">
                          <a:solidFill>
                            <a:srgbClr val="000000"/>
                          </a:solidFill>
                          <a:effectLst/>
                          <a:latin typeface="Calibri" panose="020F0502020204030204" pitchFamily="34" charset="0"/>
                        </a:rPr>
                        <a:t>CENTRO DE BIOTECNOLOGIA AGROPECUARIA MOSQUERA</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08/06/2021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30/11/2021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31/05/2022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98,30%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-1,70%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14/01/2023</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800" b="0" i="0" u="none" strike="noStrike">
                          <a:solidFill>
                            <a:srgbClr val="000000"/>
                          </a:solidFill>
                          <a:effectLst/>
                          <a:latin typeface="Calibri" panose="020F0502020204030204" pitchFamily="34" charset="0"/>
                        </a:rPr>
                        <a:t>En ejecución Etapa 2 – Remates finales  y acabados. aseo para entrega definitiva</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3091738813"/>
                  </a:ext>
                </a:extLst>
              </a:tr>
              <a:tr h="442795">
                <a:tc>
                  <a:txBody>
                    <a:bodyPr/>
                    <a:lstStyle/>
                    <a:p>
                      <a:pPr algn="l" fontAlgn="ctr"/>
                      <a:r>
                        <a:rPr lang="es-MX" sz="800" b="0" i="0" u="none" strike="noStrike">
                          <a:solidFill>
                            <a:srgbClr val="000000"/>
                          </a:solidFill>
                          <a:effectLst/>
                          <a:latin typeface="Calibri" panose="020F0502020204030204" pitchFamily="34" charset="0"/>
                        </a:rPr>
                        <a:t>CENTRO DE INDUSTRIAS Y SERVICIOS DEL META</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11/02/2022</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Entregado Etapa 1 - </a:t>
                      </a:r>
                      <a:br>
                        <a:rPr lang="es-MX" sz="800" b="0" i="0" u="none" strike="noStrike">
                          <a:solidFill>
                            <a:srgbClr val="000000"/>
                          </a:solidFill>
                          <a:effectLst/>
                          <a:latin typeface="Calibri" panose="020F0502020204030204" pitchFamily="34" charset="0"/>
                        </a:rPr>
                      </a:br>
                      <a:r>
                        <a:rPr lang="es-MX" sz="800" b="0" i="0" u="none" strike="noStrike">
                          <a:solidFill>
                            <a:srgbClr val="000000"/>
                          </a:solidFill>
                          <a:effectLst/>
                          <a:latin typeface="Calibri" panose="020F0502020204030204" pitchFamily="34" charset="0"/>
                        </a:rPr>
                        <a:t>En proceso de perfeccionamiento de contrato para Etapa 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extLst>
                  <a:ext uri="{0D108BD9-81ED-4DB2-BD59-A6C34878D82A}">
                    <a16:rowId xmlns:a16="http://schemas.microsoft.com/office/drawing/2014/main" val="2244526119"/>
                  </a:ext>
                </a:extLst>
              </a:tr>
              <a:tr h="308242">
                <a:tc>
                  <a:txBody>
                    <a:bodyPr/>
                    <a:lstStyle/>
                    <a:p>
                      <a:pPr algn="l" fontAlgn="ctr"/>
                      <a:r>
                        <a:rPr lang="es-CO" sz="800" b="0" i="0" u="none" strike="noStrike">
                          <a:solidFill>
                            <a:srgbClr val="000000"/>
                          </a:solidFill>
                          <a:effectLst/>
                          <a:latin typeface="Calibri" panose="020F0502020204030204" pitchFamily="34" charset="0"/>
                        </a:rPr>
                        <a:t>CENTRO DE GESTION INDUSTRIAL  - COMPLEJO PALOQUEMAO - Torre Occidental</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84,10%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69,59%</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-14,51%</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09/02/2023</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01/11/2022</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01/03/2023</a:t>
                      </a:r>
                    </a:p>
                  </a:txBody>
                  <a:tcPr marL="6114" marR="6114" marT="6114" marB="29346"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800" b="0" i="0" u="none" strike="noStrike" dirty="0">
                          <a:solidFill>
                            <a:srgbClr val="000000"/>
                          </a:solidFill>
                          <a:effectLst/>
                          <a:latin typeface="Calibri" panose="020F0502020204030204" pitchFamily="34" charset="0"/>
                        </a:rPr>
                        <a:t>En suspensión de la Etapa 1 - Hasta tanto se obtenga la Licencia de Construcción</a:t>
                      </a:r>
                    </a:p>
                  </a:txBody>
                  <a:tcPr marL="6114" marR="6114" marT="6114" marB="2934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2476873043"/>
                  </a:ext>
                </a:extLst>
              </a:tr>
            </a:tbl>
          </a:graphicData>
        </a:graphic>
      </p:graphicFrame>
    </p:spTree>
    <p:extLst>
      <p:ext uri="{BB962C8B-B14F-4D97-AF65-F5344CB8AC3E}">
        <p14:creationId xmlns:p14="http://schemas.microsoft.com/office/powerpoint/2010/main" val="41513894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a:extLst>
              <a:ext uri="{FF2B5EF4-FFF2-40B4-BE49-F238E27FC236}">
                <a16:creationId xmlns:a16="http://schemas.microsoft.com/office/drawing/2014/main" id="{C4F687A1-E479-486F-9F4D-DDD1338E1EE1}"/>
              </a:ext>
            </a:extLst>
          </p:cNvPr>
          <p:cNvPicPr>
            <a:picLocks noChangeAspect="1"/>
          </p:cNvPicPr>
          <p:nvPr/>
        </p:nvPicPr>
        <p:blipFill>
          <a:blip r:embed="rId2"/>
          <a:stretch>
            <a:fillRect/>
          </a:stretch>
        </p:blipFill>
        <p:spPr>
          <a:xfrm>
            <a:off x="407533" y="3769706"/>
            <a:ext cx="11467355" cy="2768906"/>
          </a:xfrm>
          <a:prstGeom prst="rect">
            <a:avLst/>
          </a:prstGeom>
        </p:spPr>
      </p:pic>
      <p:pic>
        <p:nvPicPr>
          <p:cNvPr id="18" name="Imagen 17">
            <a:extLst>
              <a:ext uri="{FF2B5EF4-FFF2-40B4-BE49-F238E27FC236}">
                <a16:creationId xmlns:a16="http://schemas.microsoft.com/office/drawing/2014/main" id="{6B5A4A1E-4A43-47FD-A2F6-C0E57056976D}"/>
              </a:ext>
            </a:extLst>
          </p:cNvPr>
          <p:cNvPicPr>
            <a:picLocks noChangeAspect="1"/>
          </p:cNvPicPr>
          <p:nvPr/>
        </p:nvPicPr>
        <p:blipFill>
          <a:blip r:embed="rId3"/>
          <a:stretch>
            <a:fillRect/>
          </a:stretch>
        </p:blipFill>
        <p:spPr>
          <a:xfrm>
            <a:off x="407520" y="1048620"/>
            <a:ext cx="11467368" cy="2646483"/>
          </a:xfrm>
          <a:prstGeom prst="rect">
            <a:avLst/>
          </a:prstGeom>
        </p:spPr>
      </p:pic>
      <p:sp>
        <p:nvSpPr>
          <p:cNvPr id="4" name="CuadroTexto 3">
            <a:extLst>
              <a:ext uri="{FF2B5EF4-FFF2-40B4-BE49-F238E27FC236}">
                <a16:creationId xmlns:a16="http://schemas.microsoft.com/office/drawing/2014/main" id="{FA2C6692-4842-4CA2-8BD8-1D46B3F1D4B9}"/>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Programación General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sp>
        <p:nvSpPr>
          <p:cNvPr id="5" name="Rectángulo 4">
            <a:extLst>
              <a:ext uri="{FF2B5EF4-FFF2-40B4-BE49-F238E27FC236}">
                <a16:creationId xmlns:a16="http://schemas.microsoft.com/office/drawing/2014/main" id="{5DE1BD5F-F46F-4119-B71D-81FAD7D1BA34}"/>
              </a:ext>
            </a:extLst>
          </p:cNvPr>
          <p:cNvSpPr/>
          <p:nvPr/>
        </p:nvSpPr>
        <p:spPr>
          <a:xfrm>
            <a:off x="320220" y="6592542"/>
            <a:ext cx="11871776" cy="276999"/>
          </a:xfrm>
          <a:prstGeom prst="rect">
            <a:avLst/>
          </a:prstGeom>
        </p:spPr>
        <p:txBody>
          <a:bodyPr wrap="square">
            <a:spAutoFit/>
          </a:bodyPr>
          <a:lstStyle/>
          <a:p>
            <a:pPr defTabSz="914400">
              <a:defRPr/>
            </a:pPr>
            <a:r>
              <a:rPr lang="es-ES" sz="1200">
                <a:solidFill>
                  <a:srgbClr val="1F497D"/>
                </a:solidFill>
                <a:latin typeface="Helvetica" panose="020B0604020202020204" pitchFamily="34" charset="0"/>
                <a:cs typeface="Helvetica" panose="020B0604020202020204" pitchFamily="34" charset="0"/>
              </a:rPr>
              <a:t>Resumen Cronograma de Ejecución condiciones actualizadas y proyecciones ejecución Etapa 2  </a:t>
            </a:r>
          </a:p>
        </p:txBody>
      </p:sp>
      <p:cxnSp>
        <p:nvCxnSpPr>
          <p:cNvPr id="6" name="Conector recto 5">
            <a:extLst>
              <a:ext uri="{FF2B5EF4-FFF2-40B4-BE49-F238E27FC236}">
                <a16:creationId xmlns:a16="http://schemas.microsoft.com/office/drawing/2014/main" id="{C01440A0-77FC-419E-8851-4B5F4BD70569}"/>
              </a:ext>
            </a:extLst>
          </p:cNvPr>
          <p:cNvCxnSpPr>
            <a:cxnSpLocks/>
          </p:cNvCxnSpPr>
          <p:nvPr/>
        </p:nvCxnSpPr>
        <p:spPr>
          <a:xfrm>
            <a:off x="8221806" y="1251671"/>
            <a:ext cx="0" cy="2390858"/>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7" name="Conector recto 6">
            <a:extLst>
              <a:ext uri="{FF2B5EF4-FFF2-40B4-BE49-F238E27FC236}">
                <a16:creationId xmlns:a16="http://schemas.microsoft.com/office/drawing/2014/main" id="{12274427-7F06-4146-95A0-ADCCB2DA5C43}"/>
              </a:ext>
            </a:extLst>
          </p:cNvPr>
          <p:cNvCxnSpPr>
            <a:cxnSpLocks/>
          </p:cNvCxnSpPr>
          <p:nvPr/>
        </p:nvCxnSpPr>
        <p:spPr>
          <a:xfrm>
            <a:off x="11239621" y="1304245"/>
            <a:ext cx="0" cy="2390858"/>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8" name="Conector recto 7">
            <a:extLst>
              <a:ext uri="{FF2B5EF4-FFF2-40B4-BE49-F238E27FC236}">
                <a16:creationId xmlns:a16="http://schemas.microsoft.com/office/drawing/2014/main" id="{682C44F7-C055-43F2-99ED-E88B64C876EB}"/>
              </a:ext>
            </a:extLst>
          </p:cNvPr>
          <p:cNvCxnSpPr>
            <a:cxnSpLocks/>
          </p:cNvCxnSpPr>
          <p:nvPr/>
        </p:nvCxnSpPr>
        <p:spPr>
          <a:xfrm>
            <a:off x="8216038" y="4166453"/>
            <a:ext cx="0" cy="2304727"/>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9" name="Conector recto 8">
            <a:extLst>
              <a:ext uri="{FF2B5EF4-FFF2-40B4-BE49-F238E27FC236}">
                <a16:creationId xmlns:a16="http://schemas.microsoft.com/office/drawing/2014/main" id="{D2E0BA2E-E1E9-4D89-B958-296433FE0097}"/>
              </a:ext>
            </a:extLst>
          </p:cNvPr>
          <p:cNvCxnSpPr>
            <a:cxnSpLocks/>
          </p:cNvCxnSpPr>
          <p:nvPr/>
        </p:nvCxnSpPr>
        <p:spPr>
          <a:xfrm>
            <a:off x="11235769" y="4157745"/>
            <a:ext cx="0" cy="1077185"/>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0" name="Conector recto 9">
            <a:extLst>
              <a:ext uri="{FF2B5EF4-FFF2-40B4-BE49-F238E27FC236}">
                <a16:creationId xmlns:a16="http://schemas.microsoft.com/office/drawing/2014/main" id="{A6F6C71B-4B21-4CEC-B84A-7CAAD432B94D}"/>
              </a:ext>
            </a:extLst>
          </p:cNvPr>
          <p:cNvCxnSpPr>
            <a:cxnSpLocks/>
          </p:cNvCxnSpPr>
          <p:nvPr/>
        </p:nvCxnSpPr>
        <p:spPr>
          <a:xfrm flipH="1">
            <a:off x="10189090" y="5935900"/>
            <a:ext cx="1086963"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1" name="Conector recto 10">
            <a:extLst>
              <a:ext uri="{FF2B5EF4-FFF2-40B4-BE49-F238E27FC236}">
                <a16:creationId xmlns:a16="http://schemas.microsoft.com/office/drawing/2014/main" id="{BC0156F6-A568-444A-8A93-BBA8FA2332B4}"/>
              </a:ext>
            </a:extLst>
          </p:cNvPr>
          <p:cNvCxnSpPr>
            <a:cxnSpLocks/>
          </p:cNvCxnSpPr>
          <p:nvPr/>
        </p:nvCxnSpPr>
        <p:spPr>
          <a:xfrm flipH="1">
            <a:off x="10190774" y="5684192"/>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2" name="object 3">
            <a:extLst>
              <a:ext uri="{FF2B5EF4-FFF2-40B4-BE49-F238E27FC236}">
                <a16:creationId xmlns:a16="http://schemas.microsoft.com/office/drawing/2014/main" id="{94C23EFC-EB5F-4246-B212-57D62987C249}"/>
              </a:ext>
            </a:extLst>
          </p:cNvPr>
          <p:cNvSpPr txBox="1"/>
          <p:nvPr/>
        </p:nvSpPr>
        <p:spPr>
          <a:xfrm>
            <a:off x="10189090" y="5722292"/>
            <a:ext cx="102252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Vencimiento Actual</a:t>
            </a:r>
          </a:p>
        </p:txBody>
      </p:sp>
      <p:sp>
        <p:nvSpPr>
          <p:cNvPr id="13" name="object 3">
            <a:extLst>
              <a:ext uri="{FF2B5EF4-FFF2-40B4-BE49-F238E27FC236}">
                <a16:creationId xmlns:a16="http://schemas.microsoft.com/office/drawing/2014/main" id="{78FD4F23-F89D-4973-B526-212024642445}"/>
              </a:ext>
            </a:extLst>
          </p:cNvPr>
          <p:cNvSpPr txBox="1"/>
          <p:nvPr/>
        </p:nvSpPr>
        <p:spPr>
          <a:xfrm>
            <a:off x="10189090" y="5508684"/>
            <a:ext cx="112769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Estado Actual </a:t>
            </a:r>
          </a:p>
        </p:txBody>
      </p:sp>
      <p:cxnSp>
        <p:nvCxnSpPr>
          <p:cNvPr id="14" name="Conector recto 13">
            <a:extLst>
              <a:ext uri="{FF2B5EF4-FFF2-40B4-BE49-F238E27FC236}">
                <a16:creationId xmlns:a16="http://schemas.microsoft.com/office/drawing/2014/main" id="{BF6434E7-D49C-4B44-9884-73A2EDB785B3}"/>
              </a:ext>
            </a:extLst>
          </p:cNvPr>
          <p:cNvCxnSpPr>
            <a:cxnSpLocks/>
          </p:cNvCxnSpPr>
          <p:nvPr/>
        </p:nvCxnSpPr>
        <p:spPr>
          <a:xfrm flipH="1">
            <a:off x="9938534" y="3327459"/>
            <a:ext cx="1086963"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5" name="Conector recto 14">
            <a:extLst>
              <a:ext uri="{FF2B5EF4-FFF2-40B4-BE49-F238E27FC236}">
                <a16:creationId xmlns:a16="http://schemas.microsoft.com/office/drawing/2014/main" id="{858EEB0A-7C66-47C9-96BE-84183B7EC02A}"/>
              </a:ext>
            </a:extLst>
          </p:cNvPr>
          <p:cNvCxnSpPr>
            <a:cxnSpLocks/>
          </p:cNvCxnSpPr>
          <p:nvPr/>
        </p:nvCxnSpPr>
        <p:spPr>
          <a:xfrm flipH="1">
            <a:off x="9940218" y="3075751"/>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6" name="object 3">
            <a:extLst>
              <a:ext uri="{FF2B5EF4-FFF2-40B4-BE49-F238E27FC236}">
                <a16:creationId xmlns:a16="http://schemas.microsoft.com/office/drawing/2014/main" id="{DBA0AEFF-7511-4DE6-8C6D-0434C4BE6716}"/>
              </a:ext>
            </a:extLst>
          </p:cNvPr>
          <p:cNvSpPr txBox="1"/>
          <p:nvPr/>
        </p:nvSpPr>
        <p:spPr>
          <a:xfrm>
            <a:off x="9938534" y="3113851"/>
            <a:ext cx="102252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Vencimiento Actual</a:t>
            </a:r>
          </a:p>
        </p:txBody>
      </p:sp>
      <p:sp>
        <p:nvSpPr>
          <p:cNvPr id="17" name="object 3">
            <a:extLst>
              <a:ext uri="{FF2B5EF4-FFF2-40B4-BE49-F238E27FC236}">
                <a16:creationId xmlns:a16="http://schemas.microsoft.com/office/drawing/2014/main" id="{89869B06-983B-4FDA-9009-FE847E8969DB}"/>
              </a:ext>
            </a:extLst>
          </p:cNvPr>
          <p:cNvSpPr txBox="1"/>
          <p:nvPr/>
        </p:nvSpPr>
        <p:spPr>
          <a:xfrm>
            <a:off x="9938534" y="2900243"/>
            <a:ext cx="112769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Estado Actual </a:t>
            </a:r>
          </a:p>
        </p:txBody>
      </p:sp>
    </p:spTree>
    <p:extLst>
      <p:ext uri="{BB962C8B-B14F-4D97-AF65-F5344CB8AC3E}">
        <p14:creationId xmlns:p14="http://schemas.microsoft.com/office/powerpoint/2010/main" val="38168731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9">
            <a:extLst>
              <a:ext uri="{FF2B5EF4-FFF2-40B4-BE49-F238E27FC236}">
                <a16:creationId xmlns:a16="http://schemas.microsoft.com/office/drawing/2014/main" id="{3445EA67-7777-73B9-9F9F-D63D448E69F2}"/>
              </a:ext>
            </a:extLst>
          </p:cNvPr>
          <p:cNvSpPr txBox="1">
            <a:spLocks/>
          </p:cNvSpPr>
          <p:nvPr/>
        </p:nvSpPr>
        <p:spPr>
          <a:xfrm>
            <a:off x="4966588" y="1578673"/>
            <a:ext cx="3932237" cy="95249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a:lstStyle>
          <a:p>
            <a:r>
              <a:rPr lang="es-CO">
                <a:solidFill>
                  <a:schemeClr val="bg1"/>
                </a:solidFill>
              </a:rPr>
              <a:t>Gracias</a:t>
            </a:r>
          </a:p>
        </p:txBody>
      </p:sp>
      <p:pic>
        <p:nvPicPr>
          <p:cNvPr id="10" name="Marcador de posición de imagen 13">
            <a:extLst>
              <a:ext uri="{FF2B5EF4-FFF2-40B4-BE49-F238E27FC236}">
                <a16:creationId xmlns:a16="http://schemas.microsoft.com/office/drawing/2014/main" id="{0D7C8E35-BC7E-E95B-4B85-DA290B57ED6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8005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p:spPr>
      </p:pic>
      <p:pic>
        <p:nvPicPr>
          <p:cNvPr id="13" name="Imagen 12" descr="Logotipo&#10;&#10;Descripción generada automáticamente">
            <a:extLst>
              <a:ext uri="{FF2B5EF4-FFF2-40B4-BE49-F238E27FC236}">
                <a16:creationId xmlns:a16="http://schemas.microsoft.com/office/drawing/2014/main" id="{8153740C-E095-F3ED-F9AE-3F2EE12A47D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63885" y="5200378"/>
            <a:ext cx="793815" cy="793815"/>
          </a:xfrm>
          <a:prstGeom prst="rect">
            <a:avLst/>
          </a:prstGeom>
        </p:spPr>
      </p:pic>
      <p:pic>
        <p:nvPicPr>
          <p:cNvPr id="16" name="Imagen 15" descr="Imagen que contiene Interfaz de usuario gráfica&#10;&#10;Descripción generada automáticamente">
            <a:extLst>
              <a:ext uri="{FF2B5EF4-FFF2-40B4-BE49-F238E27FC236}">
                <a16:creationId xmlns:a16="http://schemas.microsoft.com/office/drawing/2014/main" id="{463C0950-431E-ACC4-FA4C-9802E33EE1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69654" y="298657"/>
            <a:ext cx="2739392" cy="937715"/>
          </a:xfrm>
          <a:prstGeom prst="rect">
            <a:avLst/>
          </a:prstGeom>
        </p:spPr>
      </p:pic>
    </p:spTree>
    <p:extLst>
      <p:ext uri="{BB962C8B-B14F-4D97-AF65-F5344CB8AC3E}">
        <p14:creationId xmlns:p14="http://schemas.microsoft.com/office/powerpoint/2010/main" val="2729276630"/>
      </p:ext>
    </p:extLst>
  </p:cSld>
  <p:clrMapOvr>
    <a:masterClrMapping/>
  </p:clrMapOvr>
</p:sld>
</file>

<file path=ppt/theme/theme1.xml><?xml version="1.0" encoding="utf-8"?>
<a:theme xmlns:a="http://schemas.openxmlformats.org/drawingml/2006/main" name="Tema de Office">
  <a:themeElements>
    <a:clrScheme name="Findeter">
      <a:dk1>
        <a:srgbClr val="112C69"/>
      </a:dk1>
      <a:lt1>
        <a:srgbClr val="FFFFFF"/>
      </a:lt1>
      <a:dk2>
        <a:srgbClr val="44546A"/>
      </a:dk2>
      <a:lt2>
        <a:srgbClr val="E7E6E6"/>
      </a:lt2>
      <a:accent1>
        <a:srgbClr val="005CA9"/>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F35847229364A4449C1DB5CA97B8751C" ma:contentTypeVersion="19" ma:contentTypeDescription="Crear nuevo documento." ma:contentTypeScope="" ma:versionID="10e7db701817c987a9f4485120207c4f">
  <xsd:schema xmlns:xsd="http://www.w3.org/2001/XMLSchema" xmlns:xs="http://www.w3.org/2001/XMLSchema" xmlns:p="http://schemas.microsoft.com/office/2006/metadata/properties" xmlns:ns2="c5cc6fe4-7bae-4ad8-983a-e5236bfbe65e" xmlns:ns3="703ac7a9-cb03-4bf5-8dbc-9fd8f3978264" targetNamespace="http://schemas.microsoft.com/office/2006/metadata/properties" ma:root="true" ma:fieldsID="82d985085c36a20fd082305cad713ef7" ns2:_="" ns3:_="">
    <xsd:import namespace="c5cc6fe4-7bae-4ad8-983a-e5236bfbe65e"/>
    <xsd:import namespace="703ac7a9-cb03-4bf5-8dbc-9fd8f397826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FechayHora" minOccurs="0"/>
                <xsd:element ref="ns2:_Flow_SignoffStatus" minOccurs="0"/>
                <xsd:element ref="ns2:Fechayhora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cc6fe4-7bae-4ad8-983a-e5236bfbe6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2785dc40-82a5-43c1-b5c0-b2abc6a1798d" ma:termSetId="09814cd3-568e-fe90-9814-8d621ff8fb84" ma:anchorId="fba54fb3-c3e1-fe81-a776-ca4b69148c4d" ma:open="true" ma:isKeyword="false">
      <xsd:complexType>
        <xsd:sequence>
          <xsd:element ref="pc:Terms" minOccurs="0" maxOccurs="1"/>
        </xsd:sequence>
      </xsd:complexType>
    </xsd:element>
    <xsd:element name="FechayHora" ma:index="24" nillable="true" ma:displayName="Fecha y Hora" ma:format="DateTime" ma:internalName="FechayHora">
      <xsd:simpleType>
        <xsd:restriction base="dms:DateTime"/>
      </xsd:simpleType>
    </xsd:element>
    <xsd:element name="_Flow_SignoffStatus" ma:index="25" nillable="true" ma:displayName="Estado de aprobación" ma:internalName="Estado_x0020_de_x0020_aprobaci_x00f3_n">
      <xsd:simpleType>
        <xsd:restriction base="dms:Text"/>
      </xsd:simpleType>
    </xsd:element>
    <xsd:element name="Fechayhora0" ma:index="26" nillable="true" ma:displayName="Fecha y hora" ma:format="DateOnly" ma:internalName="Fechayhora0">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03ac7a9-cb03-4bf5-8dbc-9fd8f3978264" elementFormDefault="qualified">
    <xsd:import namespace="http://schemas.microsoft.com/office/2006/documentManagement/types"/>
    <xsd:import namespace="http://schemas.microsoft.com/office/infopath/2007/PartnerControls"/>
    <xsd:element name="SharedWithUsers" ma:index="17"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063b0d94-22a5-4c9a-a97e-d2f11d303701}" ma:internalName="TaxCatchAll" ma:showField="CatchAllData" ma:web="703ac7a9-cb03-4bf5-8dbc-9fd8f39782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703ac7a9-cb03-4bf5-8dbc-9fd8f3978264" xsi:nil="true"/>
    <FechayHora xmlns="c5cc6fe4-7bae-4ad8-983a-e5236bfbe65e" xsi:nil="true"/>
    <lcf76f155ced4ddcb4097134ff3c332f xmlns="c5cc6fe4-7bae-4ad8-983a-e5236bfbe65e">
      <Terms xmlns="http://schemas.microsoft.com/office/infopath/2007/PartnerControls"/>
    </lcf76f155ced4ddcb4097134ff3c332f>
    <_Flow_SignoffStatus xmlns="c5cc6fe4-7bae-4ad8-983a-e5236bfbe65e" xsi:nil="true"/>
    <SharedWithUsers xmlns="703ac7a9-cb03-4bf5-8dbc-9fd8f3978264">
      <UserInfo>
        <DisplayName>FABIO ANDRES LLANO CASTAÑO</DisplayName>
        <AccountId>80</AccountId>
        <AccountType/>
      </UserInfo>
      <UserInfo>
        <DisplayName>GUILLERMO ALBERTO ARCILA DIAZ</DisplayName>
        <AccountId>117</AccountId>
        <AccountType/>
      </UserInfo>
      <UserInfo>
        <DisplayName>GIOVANNY ANDRES VANEGAS PRADA</DisplayName>
        <AccountId>119</AccountId>
        <AccountType/>
      </UserInfo>
      <UserInfo>
        <DisplayName>YERSON ARIAS RIVERA</DisplayName>
        <AccountId>126</AccountId>
        <AccountType/>
      </UserInfo>
      <UserInfo>
        <DisplayName>MARIA ALEJANDRA RODRIGUEZ VILLAREAL</DisplayName>
        <AccountId>110</AccountId>
        <AccountType/>
      </UserInfo>
      <UserInfo>
        <DisplayName>MARIA CAMILA GOMEZ RUBIANO</DisplayName>
        <AccountId>154</AccountId>
        <AccountType/>
      </UserInfo>
      <UserInfo>
        <DisplayName>OLGA MARIA MUÑOZ MUÑOZ</DisplayName>
        <AccountId>112</AccountId>
        <AccountType/>
      </UserInfo>
      <UserInfo>
        <DisplayName>CLAUDIA MARCELA CARMONA MARIN</DisplayName>
        <AccountId>558</AccountId>
        <AccountType/>
      </UserInfo>
      <UserInfo>
        <DisplayName>LEONARDO ALFONSO MARTINEZ OTERO</DisplayName>
        <AccountId>66</AccountId>
        <AccountType/>
      </UserInfo>
    </SharedWithUsers>
    <Fechayhora0 xmlns="c5cc6fe4-7bae-4ad8-983a-e5236bfbe65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932C0D-942F-455D-A9CA-90758B3EC431}">
  <ds:schemaRefs>
    <ds:schemaRef ds:uri="703ac7a9-cb03-4bf5-8dbc-9fd8f3978264"/>
    <ds:schemaRef ds:uri="c5cc6fe4-7bae-4ad8-983a-e5236bfbe6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2090163-BA08-4FD8-9EBB-97E3240301D0}">
  <ds:schemaRefs>
    <ds:schemaRef ds:uri="703ac7a9-cb03-4bf5-8dbc-9fd8f3978264"/>
    <ds:schemaRef ds:uri="c5cc6fe4-7bae-4ad8-983a-e5236bfbe65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23EEEDF-C9B9-46D8-9D8B-BDB6246D1EB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16</TotalTime>
  <Words>4478</Words>
  <Application>Microsoft Office PowerPoint</Application>
  <PresentationFormat>Panorámica</PresentationFormat>
  <Paragraphs>1085</Paragraphs>
  <Slides>49</Slides>
  <Notes>2</Notes>
  <HiddenSlides>0</HiddenSlides>
  <MMClips>0</MMClips>
  <ScaleCrop>false</ScaleCrop>
  <HeadingPairs>
    <vt:vector size="6" baseType="variant">
      <vt:variant>
        <vt:lpstr>Fuentes usadas</vt:lpstr>
      </vt:variant>
      <vt:variant>
        <vt:i4>9</vt:i4>
      </vt:variant>
      <vt:variant>
        <vt:lpstr>Tema</vt:lpstr>
      </vt:variant>
      <vt:variant>
        <vt:i4>4</vt:i4>
      </vt:variant>
      <vt:variant>
        <vt:lpstr>Títulos de diapositiva</vt:lpstr>
      </vt:variant>
      <vt:variant>
        <vt:i4>49</vt:i4>
      </vt:variant>
    </vt:vector>
  </HeadingPairs>
  <TitlesOfParts>
    <vt:vector size="62" baseType="lpstr">
      <vt:lpstr>Arial</vt:lpstr>
      <vt:lpstr>Arial Narrow</vt:lpstr>
      <vt:lpstr>Calibri</vt:lpstr>
      <vt:lpstr>Calibri Light</vt:lpstr>
      <vt:lpstr>Century Gothic</vt:lpstr>
      <vt:lpstr>Courier New</vt:lpstr>
      <vt:lpstr>Helvetica</vt:lpstr>
      <vt:lpstr>Symbol</vt:lpstr>
      <vt:lpstr>Wingdings</vt:lpstr>
      <vt:lpstr>Tema de Office</vt:lpstr>
      <vt:lpstr>Office Theme</vt:lpstr>
      <vt:lpstr>Tema de Office</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FRANKY LEONARDO CHAPARRO LANCHEROS</dc:creator>
  <cp:lastModifiedBy>LEONARDO ALFONSO MARTINEZ OTERO</cp:lastModifiedBy>
  <cp:revision>11</cp:revision>
  <dcterms:created xsi:type="dcterms:W3CDTF">2020-02-25T14:00:28Z</dcterms:created>
  <dcterms:modified xsi:type="dcterms:W3CDTF">2023-02-08T10:42:26Z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0x010100F35847229364A4449C1DB5CA97B8751C</vt:lpwstr>
  </property>
  <property fmtid="{D5CDD505-2E9C-101B-9397-08002B2CF9AE}" pid="3" name="MediaServiceImageTags">
    <vt:lpwstr/>
  </property>
</Properties>
</file>