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1.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4" r:id="rId5"/>
    <p:sldMasterId id="2147483696" r:id="rId6"/>
    <p:sldMasterId id="2147483708" r:id="rId7"/>
    <p:sldMasterId id="2147483720" r:id="rId8"/>
  </p:sldMasterIdLst>
  <p:notesMasterIdLst>
    <p:notesMasterId r:id="rId35"/>
  </p:notesMasterIdLst>
  <p:sldIdLst>
    <p:sldId id="292" r:id="rId9"/>
    <p:sldId id="293" r:id="rId10"/>
    <p:sldId id="310" r:id="rId11"/>
    <p:sldId id="340" r:id="rId12"/>
    <p:sldId id="341" r:id="rId13"/>
    <p:sldId id="342" r:id="rId14"/>
    <p:sldId id="294" r:id="rId15"/>
    <p:sldId id="343" r:id="rId16"/>
    <p:sldId id="316" r:id="rId17"/>
    <p:sldId id="344" r:id="rId18"/>
    <p:sldId id="345" r:id="rId19"/>
    <p:sldId id="346" r:id="rId20"/>
    <p:sldId id="347" r:id="rId21"/>
    <p:sldId id="348" r:id="rId22"/>
    <p:sldId id="302" r:id="rId23"/>
    <p:sldId id="349" r:id="rId24"/>
    <p:sldId id="350" r:id="rId25"/>
    <p:sldId id="351" r:id="rId26"/>
    <p:sldId id="305" r:id="rId27"/>
    <p:sldId id="352" r:id="rId28"/>
    <p:sldId id="353" r:id="rId29"/>
    <p:sldId id="354" r:id="rId30"/>
    <p:sldId id="304" r:id="rId31"/>
    <p:sldId id="355" r:id="rId32"/>
    <p:sldId id="356" r:id="rId33"/>
    <p:sldId id="357" r:id="rId34"/>
  </p:sldIdLst>
  <p:sldSz cx="9144000" cy="5143500" type="screen16x9"/>
  <p:notesSz cx="6858000" cy="9144000"/>
  <p:defaultTex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AB6"/>
    <a:srgbClr val="A9DEED"/>
    <a:srgbClr val="145768"/>
    <a:srgbClr val="FFFFFF"/>
    <a:srgbClr val="000000"/>
    <a:srgbClr val="042B41"/>
    <a:srgbClr val="29A9CB"/>
    <a:srgbClr val="F2B02B"/>
    <a:srgbClr val="D8102C"/>
    <a:srgbClr val="D90F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7FE097-79FD-4DE1-B56B-C83CBCB154F9}" v="238" dt="2025-12-03T02:41:57.746"/>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4" autoAdjust="0"/>
    <p:restoredTop sz="95332" autoAdjust="0"/>
  </p:normalViewPr>
  <p:slideViewPr>
    <p:cSldViewPr snapToGrid="0">
      <p:cViewPr varScale="1">
        <p:scale>
          <a:sx n="88" d="100"/>
          <a:sy n="88" d="100"/>
        </p:scale>
        <p:origin x="1291" y="19"/>
      </p:cViewPr>
      <p:guideLst>
        <p:guide orient="horz" pos="1620"/>
        <p:guide pos="2880"/>
      </p:guideLst>
    </p:cSldViewPr>
  </p:slideViewPr>
  <p:notesTextViewPr>
    <p:cViewPr>
      <p:scale>
        <a:sx n="3" d="2"/>
        <a:sy n="3" d="2"/>
      </p:scale>
      <p:origin x="0" y="-43"/>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ableStyles" Target="tableStyles.xml"/><Relationship Id="rId21" Type="http://schemas.openxmlformats.org/officeDocument/2006/relationships/slide" Target="slides/slide13.xml"/><Relationship Id="rId34" Type="http://schemas.openxmlformats.org/officeDocument/2006/relationships/slide" Target="slides/slide26.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notesMaster" Target="notesMasters/notes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lina rincon" userId="60c5aae581c8159a" providerId="LiveId" clId="{E369DD13-040D-4C2B-87B2-AFE53D90075F}"/>
    <pc:docChg chg="undo custSel addSld delSld modSld">
      <pc:chgData name="catalina rincon" userId="60c5aae581c8159a" providerId="LiveId" clId="{E369DD13-040D-4C2B-87B2-AFE53D90075F}" dt="2025-12-03T02:41:57.746" v="452"/>
      <pc:docMkLst>
        <pc:docMk/>
      </pc:docMkLst>
      <pc:sldChg chg="del">
        <pc:chgData name="catalina rincon" userId="60c5aae581c8159a" providerId="LiveId" clId="{E369DD13-040D-4C2B-87B2-AFE53D90075F}" dt="2025-12-03T02:03:01.256" v="3" actId="2696"/>
        <pc:sldMkLst>
          <pc:docMk/>
          <pc:sldMk cId="2066550906" sldId="286"/>
        </pc:sldMkLst>
      </pc:sldChg>
      <pc:sldChg chg="modSp mod">
        <pc:chgData name="catalina rincon" userId="60c5aae581c8159a" providerId="LiveId" clId="{E369DD13-040D-4C2B-87B2-AFE53D90075F}" dt="2025-12-03T02:02:08.341" v="2" actId="207"/>
        <pc:sldMkLst>
          <pc:docMk/>
          <pc:sldMk cId="2160323696" sldId="293"/>
        </pc:sldMkLst>
        <pc:spChg chg="mod">
          <ac:chgData name="catalina rincon" userId="60c5aae581c8159a" providerId="LiveId" clId="{E369DD13-040D-4C2B-87B2-AFE53D90075F}" dt="2025-12-03T02:02:08.341" v="2" actId="207"/>
          <ac:spMkLst>
            <pc:docMk/>
            <pc:sldMk cId="2160323696" sldId="293"/>
            <ac:spMk id="10" creationId="{00000000-0000-0000-0000-000000000000}"/>
          </ac:spMkLst>
        </pc:spChg>
      </pc:sldChg>
      <pc:sldChg chg="addSp delSp modSp mod">
        <pc:chgData name="catalina rincon" userId="60c5aae581c8159a" providerId="LiveId" clId="{E369DD13-040D-4C2B-87B2-AFE53D90075F}" dt="2025-12-03T02:13:18.497" v="164" actId="255"/>
        <pc:sldMkLst>
          <pc:docMk/>
          <pc:sldMk cId="361518737" sldId="294"/>
        </pc:sldMkLst>
        <pc:spChg chg="mod">
          <ac:chgData name="catalina rincon" userId="60c5aae581c8159a" providerId="LiveId" clId="{E369DD13-040D-4C2B-87B2-AFE53D90075F}" dt="2025-12-03T02:10:10.226" v="133" actId="255"/>
          <ac:spMkLst>
            <pc:docMk/>
            <pc:sldMk cId="361518737" sldId="294"/>
            <ac:spMk id="13" creationId="{FA294E03-B4C3-4EA4-AAB2-1704BEAB1402}"/>
          </ac:spMkLst>
        </pc:spChg>
        <pc:graphicFrameChg chg="add del mod modGraphic">
          <ac:chgData name="catalina rincon" userId="60c5aae581c8159a" providerId="LiveId" clId="{E369DD13-040D-4C2B-87B2-AFE53D90075F}" dt="2025-12-03T02:13:18.497" v="164" actId="255"/>
          <ac:graphicFrameMkLst>
            <pc:docMk/>
            <pc:sldMk cId="361518737" sldId="294"/>
            <ac:graphicFrameMk id="14" creationId="{25B95E9E-9CA8-410A-BA5A-2F4A7E1C6A43}"/>
          </ac:graphicFrameMkLst>
        </pc:graphicFrameChg>
      </pc:sldChg>
      <pc:sldChg chg="del">
        <pc:chgData name="catalina rincon" userId="60c5aae581c8159a" providerId="LiveId" clId="{E369DD13-040D-4C2B-87B2-AFE53D90075F}" dt="2025-12-03T02:37:11.148" v="410" actId="2696"/>
        <pc:sldMkLst>
          <pc:docMk/>
          <pc:sldMk cId="2697399524" sldId="299"/>
        </pc:sldMkLst>
      </pc:sldChg>
      <pc:sldChg chg="del">
        <pc:chgData name="catalina rincon" userId="60c5aae581c8159a" providerId="LiveId" clId="{E369DD13-040D-4C2B-87B2-AFE53D90075F}" dt="2025-12-03T02:03:01.256" v="3" actId="2696"/>
        <pc:sldMkLst>
          <pc:docMk/>
          <pc:sldMk cId="1032072681" sldId="301"/>
        </pc:sldMkLst>
      </pc:sldChg>
      <pc:sldChg chg="modSp mod">
        <pc:chgData name="catalina rincon" userId="60c5aae581c8159a" providerId="LiveId" clId="{E369DD13-040D-4C2B-87B2-AFE53D90075F}" dt="2025-12-03T02:28:54.945" v="360" actId="14100"/>
        <pc:sldMkLst>
          <pc:docMk/>
          <pc:sldMk cId="1477182034" sldId="302"/>
        </pc:sldMkLst>
        <pc:graphicFrameChg chg="mod modGraphic">
          <ac:chgData name="catalina rincon" userId="60c5aae581c8159a" providerId="LiveId" clId="{E369DD13-040D-4C2B-87B2-AFE53D90075F}" dt="2025-12-03T02:28:54.945" v="360" actId="14100"/>
          <ac:graphicFrameMkLst>
            <pc:docMk/>
            <pc:sldMk cId="1477182034" sldId="302"/>
            <ac:graphicFrameMk id="2" creationId="{CB8B19C5-E821-E3D0-436C-1A3E62AB51E2}"/>
          </ac:graphicFrameMkLst>
        </pc:graphicFrameChg>
      </pc:sldChg>
      <pc:sldChg chg="modSp mod">
        <pc:chgData name="catalina rincon" userId="60c5aae581c8159a" providerId="LiveId" clId="{E369DD13-040D-4C2B-87B2-AFE53D90075F}" dt="2025-12-03T02:38:45.910" v="425" actId="478"/>
        <pc:sldMkLst>
          <pc:docMk/>
          <pc:sldMk cId="3917040151" sldId="304"/>
        </pc:sldMkLst>
        <pc:spChg chg="mod">
          <ac:chgData name="catalina rincon" userId="60c5aae581c8159a" providerId="LiveId" clId="{E369DD13-040D-4C2B-87B2-AFE53D90075F}" dt="2025-12-03T02:38:01.558" v="416" actId="1076"/>
          <ac:spMkLst>
            <pc:docMk/>
            <pc:sldMk cId="3917040151" sldId="304"/>
            <ac:spMk id="12" creationId="{81D21029-F239-4514-BF58-E099B5E2AAE9}"/>
          </ac:spMkLst>
        </pc:spChg>
        <pc:graphicFrameChg chg="mod">
          <ac:chgData name="catalina rincon" userId="60c5aae581c8159a" providerId="LiveId" clId="{E369DD13-040D-4C2B-87B2-AFE53D90075F}" dt="2025-12-03T02:38:45.910" v="425" actId="478"/>
          <ac:graphicFrameMkLst>
            <pc:docMk/>
            <pc:sldMk cId="3917040151" sldId="304"/>
            <ac:graphicFrameMk id="13" creationId="{184597F3-B556-4FF0-A6D3-78C5C0356871}"/>
          </ac:graphicFrameMkLst>
        </pc:graphicFrameChg>
      </pc:sldChg>
      <pc:sldChg chg="modSp mod">
        <pc:chgData name="catalina rincon" userId="60c5aae581c8159a" providerId="LiveId" clId="{E369DD13-040D-4C2B-87B2-AFE53D90075F}" dt="2025-12-03T02:33:53.205" v="383" actId="1076"/>
        <pc:sldMkLst>
          <pc:docMk/>
          <pc:sldMk cId="3154901877" sldId="305"/>
        </pc:sldMkLst>
        <pc:graphicFrameChg chg="mod">
          <ac:chgData name="catalina rincon" userId="60c5aae581c8159a" providerId="LiveId" clId="{E369DD13-040D-4C2B-87B2-AFE53D90075F}" dt="2025-12-03T02:33:53.205" v="383" actId="1076"/>
          <ac:graphicFrameMkLst>
            <pc:docMk/>
            <pc:sldMk cId="3154901877" sldId="305"/>
            <ac:graphicFrameMk id="2" creationId="{737F3FBE-D60B-37DF-2058-AD59A50EEADB}"/>
          </ac:graphicFrameMkLst>
        </pc:graphicFrameChg>
      </pc:sldChg>
      <pc:sldChg chg="modSp mod">
        <pc:chgData name="catalina rincon" userId="60c5aae581c8159a" providerId="LiveId" clId="{E369DD13-040D-4C2B-87B2-AFE53D90075F}" dt="2025-12-03T02:04:27.086" v="45"/>
        <pc:sldMkLst>
          <pc:docMk/>
          <pc:sldMk cId="3200890235" sldId="310"/>
        </pc:sldMkLst>
        <pc:graphicFrameChg chg="mod modGraphic">
          <ac:chgData name="catalina rincon" userId="60c5aae581c8159a" providerId="LiveId" clId="{E369DD13-040D-4C2B-87B2-AFE53D90075F}" dt="2025-12-03T02:04:27.086" v="45"/>
          <ac:graphicFrameMkLst>
            <pc:docMk/>
            <pc:sldMk cId="3200890235" sldId="310"/>
            <ac:graphicFrameMk id="4" creationId="{B48014B2-611D-554A-B014-3A64EF596601}"/>
          </ac:graphicFrameMkLst>
        </pc:graphicFrameChg>
      </pc:sldChg>
      <pc:sldChg chg="del">
        <pc:chgData name="catalina rincon" userId="60c5aae581c8159a" providerId="LiveId" clId="{E369DD13-040D-4C2B-87B2-AFE53D90075F}" dt="2025-12-03T02:36:44.952" v="404" actId="2696"/>
        <pc:sldMkLst>
          <pc:docMk/>
          <pc:sldMk cId="671485145" sldId="311"/>
        </pc:sldMkLst>
      </pc:sldChg>
      <pc:sldChg chg="del">
        <pc:chgData name="catalina rincon" userId="60c5aae581c8159a" providerId="LiveId" clId="{E369DD13-040D-4C2B-87B2-AFE53D90075F}" dt="2025-12-03T02:37:14.033" v="411" actId="2696"/>
        <pc:sldMkLst>
          <pc:docMk/>
          <pc:sldMk cId="132729867" sldId="312"/>
        </pc:sldMkLst>
      </pc:sldChg>
      <pc:sldChg chg="del">
        <pc:chgData name="catalina rincon" userId="60c5aae581c8159a" providerId="LiveId" clId="{E369DD13-040D-4C2B-87B2-AFE53D90075F}" dt="2025-12-03T02:36:31.387" v="401" actId="2696"/>
        <pc:sldMkLst>
          <pc:docMk/>
          <pc:sldMk cId="3079692077" sldId="313"/>
        </pc:sldMkLst>
      </pc:sldChg>
      <pc:sldChg chg="del">
        <pc:chgData name="catalina rincon" userId="60c5aae581c8159a" providerId="LiveId" clId="{E369DD13-040D-4C2B-87B2-AFE53D90075F}" dt="2025-12-03T02:36:34.148" v="402" actId="2696"/>
        <pc:sldMkLst>
          <pc:docMk/>
          <pc:sldMk cId="1995056395" sldId="314"/>
        </pc:sldMkLst>
      </pc:sldChg>
      <pc:sldChg chg="del">
        <pc:chgData name="catalina rincon" userId="60c5aae581c8159a" providerId="LiveId" clId="{E369DD13-040D-4C2B-87B2-AFE53D90075F}" dt="2025-12-03T02:36:40.409" v="403" actId="2696"/>
        <pc:sldMkLst>
          <pc:docMk/>
          <pc:sldMk cId="2753916326" sldId="315"/>
        </pc:sldMkLst>
      </pc:sldChg>
      <pc:sldChg chg="modSp mod">
        <pc:chgData name="catalina rincon" userId="60c5aae581c8159a" providerId="LiveId" clId="{E369DD13-040D-4C2B-87B2-AFE53D90075F}" dt="2025-12-03T02:23:01.503" v="268" actId="478"/>
        <pc:sldMkLst>
          <pc:docMk/>
          <pc:sldMk cId="2887470141" sldId="316"/>
        </pc:sldMkLst>
        <pc:graphicFrameChg chg="mod modGraphic">
          <ac:chgData name="catalina rincon" userId="60c5aae581c8159a" providerId="LiveId" clId="{E369DD13-040D-4C2B-87B2-AFE53D90075F}" dt="2025-12-03T02:23:01.503" v="268" actId="478"/>
          <ac:graphicFrameMkLst>
            <pc:docMk/>
            <pc:sldMk cId="2887470141" sldId="316"/>
            <ac:graphicFrameMk id="3" creationId="{2CBB23BD-E285-15EB-48A8-0A1C0853927D}"/>
          </ac:graphicFrameMkLst>
        </pc:graphicFrameChg>
      </pc:sldChg>
      <pc:sldChg chg="del">
        <pc:chgData name="catalina rincon" userId="60c5aae581c8159a" providerId="LiveId" clId="{E369DD13-040D-4C2B-87B2-AFE53D90075F}" dt="2025-12-03T02:36:27.026" v="400" actId="2696"/>
        <pc:sldMkLst>
          <pc:docMk/>
          <pc:sldMk cId="4183637800" sldId="318"/>
        </pc:sldMkLst>
      </pc:sldChg>
      <pc:sldChg chg="del">
        <pc:chgData name="catalina rincon" userId="60c5aae581c8159a" providerId="LiveId" clId="{E369DD13-040D-4C2B-87B2-AFE53D90075F}" dt="2025-12-03T02:03:01.256" v="3" actId="2696"/>
        <pc:sldMkLst>
          <pc:docMk/>
          <pc:sldMk cId="3196742626" sldId="330"/>
        </pc:sldMkLst>
      </pc:sldChg>
      <pc:sldChg chg="del">
        <pc:chgData name="catalina rincon" userId="60c5aae581c8159a" providerId="LiveId" clId="{E369DD13-040D-4C2B-87B2-AFE53D90075F}" dt="2025-12-03T02:36:57.257" v="408" actId="2696"/>
        <pc:sldMkLst>
          <pc:docMk/>
          <pc:sldMk cId="2673476607" sldId="333"/>
        </pc:sldMkLst>
      </pc:sldChg>
      <pc:sldChg chg="del">
        <pc:chgData name="catalina rincon" userId="60c5aae581c8159a" providerId="LiveId" clId="{E369DD13-040D-4C2B-87B2-AFE53D90075F}" dt="2025-12-03T02:03:01.256" v="3" actId="2696"/>
        <pc:sldMkLst>
          <pc:docMk/>
          <pc:sldMk cId="3912463996" sldId="334"/>
        </pc:sldMkLst>
      </pc:sldChg>
      <pc:sldChg chg="del">
        <pc:chgData name="catalina rincon" userId="60c5aae581c8159a" providerId="LiveId" clId="{E369DD13-040D-4C2B-87B2-AFE53D90075F}" dt="2025-12-03T02:37:01.199" v="409" actId="2696"/>
        <pc:sldMkLst>
          <pc:docMk/>
          <pc:sldMk cId="2084847415" sldId="335"/>
        </pc:sldMkLst>
      </pc:sldChg>
      <pc:sldChg chg="del">
        <pc:chgData name="catalina rincon" userId="60c5aae581c8159a" providerId="LiveId" clId="{E369DD13-040D-4C2B-87B2-AFE53D90075F}" dt="2025-12-03T02:36:55.064" v="407" actId="2696"/>
        <pc:sldMkLst>
          <pc:docMk/>
          <pc:sldMk cId="1863154054" sldId="336"/>
        </pc:sldMkLst>
      </pc:sldChg>
      <pc:sldChg chg="del">
        <pc:chgData name="catalina rincon" userId="60c5aae581c8159a" providerId="LiveId" clId="{E369DD13-040D-4C2B-87B2-AFE53D90075F}" dt="2025-12-03T02:36:50.540" v="405" actId="2696"/>
        <pc:sldMkLst>
          <pc:docMk/>
          <pc:sldMk cId="898901983" sldId="338"/>
        </pc:sldMkLst>
      </pc:sldChg>
      <pc:sldChg chg="del">
        <pc:chgData name="catalina rincon" userId="60c5aae581c8159a" providerId="LiveId" clId="{E369DD13-040D-4C2B-87B2-AFE53D90075F}" dt="2025-12-03T02:36:52.630" v="406" actId="2696"/>
        <pc:sldMkLst>
          <pc:docMk/>
          <pc:sldMk cId="2585623308" sldId="339"/>
        </pc:sldMkLst>
      </pc:sldChg>
      <pc:sldChg chg="del">
        <pc:chgData name="catalina rincon" userId="60c5aae581c8159a" providerId="LiveId" clId="{E369DD13-040D-4C2B-87B2-AFE53D90075F}" dt="2025-12-03T02:03:01.256" v="3" actId="2696"/>
        <pc:sldMkLst>
          <pc:docMk/>
          <pc:sldMk cId="596359905" sldId="340"/>
        </pc:sldMkLst>
      </pc:sldChg>
      <pc:sldChg chg="modSp add mod">
        <pc:chgData name="catalina rincon" userId="60c5aae581c8159a" providerId="LiveId" clId="{E369DD13-040D-4C2B-87B2-AFE53D90075F}" dt="2025-12-03T02:05:36.499" v="79" actId="14100"/>
        <pc:sldMkLst>
          <pc:docMk/>
          <pc:sldMk cId="966423550" sldId="340"/>
        </pc:sldMkLst>
        <pc:graphicFrameChg chg="mod modGraphic">
          <ac:chgData name="catalina rincon" userId="60c5aae581c8159a" providerId="LiveId" clId="{E369DD13-040D-4C2B-87B2-AFE53D90075F}" dt="2025-12-03T02:05:36.499" v="79" actId="14100"/>
          <ac:graphicFrameMkLst>
            <pc:docMk/>
            <pc:sldMk cId="966423550" sldId="340"/>
            <ac:graphicFrameMk id="4" creationId="{9AFBEDBB-966C-BB43-0E7A-48145C8300E6}"/>
          </ac:graphicFrameMkLst>
        </pc:graphicFrameChg>
      </pc:sldChg>
      <pc:sldChg chg="modSp add mod">
        <pc:chgData name="catalina rincon" userId="60c5aae581c8159a" providerId="LiveId" clId="{E369DD13-040D-4C2B-87B2-AFE53D90075F}" dt="2025-12-03T02:07:10.807" v="101" actId="14100"/>
        <pc:sldMkLst>
          <pc:docMk/>
          <pc:sldMk cId="1191443272" sldId="341"/>
        </pc:sldMkLst>
        <pc:graphicFrameChg chg="mod modGraphic">
          <ac:chgData name="catalina rincon" userId="60c5aae581c8159a" providerId="LiveId" clId="{E369DD13-040D-4C2B-87B2-AFE53D90075F}" dt="2025-12-03T02:07:10.807" v="101" actId="14100"/>
          <ac:graphicFrameMkLst>
            <pc:docMk/>
            <pc:sldMk cId="1191443272" sldId="341"/>
            <ac:graphicFrameMk id="4" creationId="{20D0A980-F771-D314-1678-D5E73E2780B6}"/>
          </ac:graphicFrameMkLst>
        </pc:graphicFrameChg>
      </pc:sldChg>
      <pc:sldChg chg="modSp add mod">
        <pc:chgData name="catalina rincon" userId="60c5aae581c8159a" providerId="LiveId" clId="{E369DD13-040D-4C2B-87B2-AFE53D90075F}" dt="2025-12-03T02:08:42.405" v="126" actId="20577"/>
        <pc:sldMkLst>
          <pc:docMk/>
          <pc:sldMk cId="3397177075" sldId="342"/>
        </pc:sldMkLst>
        <pc:graphicFrameChg chg="mod modGraphic">
          <ac:chgData name="catalina rincon" userId="60c5aae581c8159a" providerId="LiveId" clId="{E369DD13-040D-4C2B-87B2-AFE53D90075F}" dt="2025-12-03T02:08:42.405" v="126" actId="20577"/>
          <ac:graphicFrameMkLst>
            <pc:docMk/>
            <pc:sldMk cId="3397177075" sldId="342"/>
            <ac:graphicFrameMk id="4" creationId="{9300B8CE-3709-55C8-7BBB-AD49244EAD42}"/>
          </ac:graphicFrameMkLst>
        </pc:graphicFrameChg>
      </pc:sldChg>
      <pc:sldChg chg="modSp add mod">
        <pc:chgData name="catalina rincon" userId="60c5aae581c8159a" providerId="LiveId" clId="{E369DD13-040D-4C2B-87B2-AFE53D90075F}" dt="2025-12-03T02:21:50.485" v="260" actId="255"/>
        <pc:sldMkLst>
          <pc:docMk/>
          <pc:sldMk cId="797679679" sldId="343"/>
        </pc:sldMkLst>
        <pc:spChg chg="mod">
          <ac:chgData name="catalina rincon" userId="60c5aae581c8159a" providerId="LiveId" clId="{E369DD13-040D-4C2B-87B2-AFE53D90075F}" dt="2025-12-03T02:14:24.571" v="168" actId="255"/>
          <ac:spMkLst>
            <pc:docMk/>
            <pc:sldMk cId="797679679" sldId="343"/>
            <ac:spMk id="13" creationId="{B8169475-456D-50ED-9B8B-E4451B3133AB}"/>
          </ac:spMkLst>
        </pc:spChg>
        <pc:graphicFrameChg chg="mod modGraphic">
          <ac:chgData name="catalina rincon" userId="60c5aae581c8159a" providerId="LiveId" clId="{E369DD13-040D-4C2B-87B2-AFE53D90075F}" dt="2025-12-03T02:21:50.485" v="260" actId="255"/>
          <ac:graphicFrameMkLst>
            <pc:docMk/>
            <pc:sldMk cId="797679679" sldId="343"/>
            <ac:graphicFrameMk id="14" creationId="{3CBB1557-EA03-BA39-D3B1-28E14106AEDC}"/>
          </ac:graphicFrameMkLst>
        </pc:graphicFrameChg>
      </pc:sldChg>
      <pc:sldChg chg="modSp add">
        <pc:chgData name="catalina rincon" userId="60c5aae581c8159a" providerId="LiveId" clId="{E369DD13-040D-4C2B-87B2-AFE53D90075F}" dt="2025-12-03T02:23:37.088" v="271"/>
        <pc:sldMkLst>
          <pc:docMk/>
          <pc:sldMk cId="2625852313" sldId="344"/>
        </pc:sldMkLst>
        <pc:graphicFrameChg chg="mod">
          <ac:chgData name="catalina rincon" userId="60c5aae581c8159a" providerId="LiveId" clId="{E369DD13-040D-4C2B-87B2-AFE53D90075F}" dt="2025-12-03T02:23:37.088" v="271"/>
          <ac:graphicFrameMkLst>
            <pc:docMk/>
            <pc:sldMk cId="2625852313" sldId="344"/>
            <ac:graphicFrameMk id="3" creationId="{CAEF6D9A-53EB-023C-099C-C5F6EB76A678}"/>
          </ac:graphicFrameMkLst>
        </pc:graphicFrameChg>
      </pc:sldChg>
      <pc:sldChg chg="modSp add">
        <pc:chgData name="catalina rincon" userId="60c5aae581c8159a" providerId="LiveId" clId="{E369DD13-040D-4C2B-87B2-AFE53D90075F}" dt="2025-12-03T02:24:10.066" v="274"/>
        <pc:sldMkLst>
          <pc:docMk/>
          <pc:sldMk cId="2120332518" sldId="345"/>
        </pc:sldMkLst>
        <pc:graphicFrameChg chg="mod">
          <ac:chgData name="catalina rincon" userId="60c5aae581c8159a" providerId="LiveId" clId="{E369DD13-040D-4C2B-87B2-AFE53D90075F}" dt="2025-12-03T02:24:10.066" v="274"/>
          <ac:graphicFrameMkLst>
            <pc:docMk/>
            <pc:sldMk cId="2120332518" sldId="345"/>
            <ac:graphicFrameMk id="3" creationId="{6F6125A1-1B9C-9837-E36F-587E1A4AD5D2}"/>
          </ac:graphicFrameMkLst>
        </pc:graphicFrameChg>
      </pc:sldChg>
      <pc:sldChg chg="modSp add">
        <pc:chgData name="catalina rincon" userId="60c5aae581c8159a" providerId="LiveId" clId="{E369DD13-040D-4C2B-87B2-AFE53D90075F}" dt="2025-12-03T02:24:37.949" v="277"/>
        <pc:sldMkLst>
          <pc:docMk/>
          <pc:sldMk cId="4213327724" sldId="346"/>
        </pc:sldMkLst>
        <pc:graphicFrameChg chg="mod">
          <ac:chgData name="catalina rincon" userId="60c5aae581c8159a" providerId="LiveId" clId="{E369DD13-040D-4C2B-87B2-AFE53D90075F}" dt="2025-12-03T02:24:37.949" v="277"/>
          <ac:graphicFrameMkLst>
            <pc:docMk/>
            <pc:sldMk cId="4213327724" sldId="346"/>
            <ac:graphicFrameMk id="3" creationId="{7E180A2F-A440-4E1E-6A62-45F2CA9CBED7}"/>
          </ac:graphicFrameMkLst>
        </pc:graphicFrameChg>
      </pc:sldChg>
      <pc:sldChg chg="modSp add mod">
        <pc:chgData name="catalina rincon" userId="60c5aae581c8159a" providerId="LiveId" clId="{E369DD13-040D-4C2B-87B2-AFE53D90075F}" dt="2025-12-03T02:26:17.379" v="297" actId="1076"/>
        <pc:sldMkLst>
          <pc:docMk/>
          <pc:sldMk cId="289610973" sldId="347"/>
        </pc:sldMkLst>
        <pc:graphicFrameChg chg="mod modGraphic">
          <ac:chgData name="catalina rincon" userId="60c5aae581c8159a" providerId="LiveId" clId="{E369DD13-040D-4C2B-87B2-AFE53D90075F}" dt="2025-12-03T02:26:17.379" v="297" actId="1076"/>
          <ac:graphicFrameMkLst>
            <pc:docMk/>
            <pc:sldMk cId="289610973" sldId="347"/>
            <ac:graphicFrameMk id="3" creationId="{D430661F-54CD-A8AE-8D2B-29E8B5C4B986}"/>
          </ac:graphicFrameMkLst>
        </pc:graphicFrameChg>
      </pc:sldChg>
      <pc:sldChg chg="modSp add">
        <pc:chgData name="catalina rincon" userId="60c5aae581c8159a" providerId="LiveId" clId="{E369DD13-040D-4C2B-87B2-AFE53D90075F}" dt="2025-12-03T02:26:41.883" v="299"/>
        <pc:sldMkLst>
          <pc:docMk/>
          <pc:sldMk cId="1916242742" sldId="348"/>
        </pc:sldMkLst>
        <pc:graphicFrameChg chg="mod">
          <ac:chgData name="catalina rincon" userId="60c5aae581c8159a" providerId="LiveId" clId="{E369DD13-040D-4C2B-87B2-AFE53D90075F}" dt="2025-12-03T02:26:41.883" v="299"/>
          <ac:graphicFrameMkLst>
            <pc:docMk/>
            <pc:sldMk cId="1916242742" sldId="348"/>
            <ac:graphicFrameMk id="3" creationId="{E40D19A0-CE53-496E-508C-2D11C38E92BE}"/>
          </ac:graphicFrameMkLst>
        </pc:graphicFrameChg>
      </pc:sldChg>
      <pc:sldChg chg="modSp add mod">
        <pc:chgData name="catalina rincon" userId="60c5aae581c8159a" providerId="LiveId" clId="{E369DD13-040D-4C2B-87B2-AFE53D90075F}" dt="2025-12-03T02:29:52.515" v="366"/>
        <pc:sldMkLst>
          <pc:docMk/>
          <pc:sldMk cId="3924531501" sldId="349"/>
        </pc:sldMkLst>
        <pc:graphicFrameChg chg="mod modGraphic">
          <ac:chgData name="catalina rincon" userId="60c5aae581c8159a" providerId="LiveId" clId="{E369DD13-040D-4C2B-87B2-AFE53D90075F}" dt="2025-12-03T02:29:52.515" v="366"/>
          <ac:graphicFrameMkLst>
            <pc:docMk/>
            <pc:sldMk cId="3924531501" sldId="349"/>
            <ac:graphicFrameMk id="2" creationId="{BF13C86F-C663-F737-B072-623BB553A1F8}"/>
          </ac:graphicFrameMkLst>
        </pc:graphicFrameChg>
      </pc:sldChg>
      <pc:sldChg chg="modSp add">
        <pc:chgData name="catalina rincon" userId="60c5aae581c8159a" providerId="LiveId" clId="{E369DD13-040D-4C2B-87B2-AFE53D90075F}" dt="2025-12-03T02:32:10.369" v="371"/>
        <pc:sldMkLst>
          <pc:docMk/>
          <pc:sldMk cId="1485789037" sldId="350"/>
        </pc:sldMkLst>
        <pc:graphicFrameChg chg="mod">
          <ac:chgData name="catalina rincon" userId="60c5aae581c8159a" providerId="LiveId" clId="{E369DD13-040D-4C2B-87B2-AFE53D90075F}" dt="2025-12-03T02:32:10.369" v="371"/>
          <ac:graphicFrameMkLst>
            <pc:docMk/>
            <pc:sldMk cId="1485789037" sldId="350"/>
            <ac:graphicFrameMk id="2" creationId="{7D0E3E47-72F8-6B79-2559-DC6189F159F6}"/>
          </ac:graphicFrameMkLst>
        </pc:graphicFrameChg>
      </pc:sldChg>
      <pc:sldChg chg="modSp add">
        <pc:chgData name="catalina rincon" userId="60c5aae581c8159a" providerId="LiveId" clId="{E369DD13-040D-4C2B-87B2-AFE53D90075F}" dt="2025-12-03T02:32:55.240" v="375"/>
        <pc:sldMkLst>
          <pc:docMk/>
          <pc:sldMk cId="2827211309" sldId="351"/>
        </pc:sldMkLst>
        <pc:graphicFrameChg chg="mod">
          <ac:chgData name="catalina rincon" userId="60c5aae581c8159a" providerId="LiveId" clId="{E369DD13-040D-4C2B-87B2-AFE53D90075F}" dt="2025-12-03T02:32:55.240" v="375"/>
          <ac:graphicFrameMkLst>
            <pc:docMk/>
            <pc:sldMk cId="2827211309" sldId="351"/>
            <ac:graphicFrameMk id="2" creationId="{EA62B527-B438-E865-2334-59DBE7F135F1}"/>
          </ac:graphicFrameMkLst>
        </pc:graphicFrameChg>
      </pc:sldChg>
      <pc:sldChg chg="modSp add">
        <pc:chgData name="catalina rincon" userId="60c5aae581c8159a" providerId="LiveId" clId="{E369DD13-040D-4C2B-87B2-AFE53D90075F}" dt="2025-12-03T02:34:24.469" v="387"/>
        <pc:sldMkLst>
          <pc:docMk/>
          <pc:sldMk cId="77609213" sldId="352"/>
        </pc:sldMkLst>
        <pc:graphicFrameChg chg="mod">
          <ac:chgData name="catalina rincon" userId="60c5aae581c8159a" providerId="LiveId" clId="{E369DD13-040D-4C2B-87B2-AFE53D90075F}" dt="2025-12-03T02:34:24.469" v="387"/>
          <ac:graphicFrameMkLst>
            <pc:docMk/>
            <pc:sldMk cId="77609213" sldId="352"/>
            <ac:graphicFrameMk id="2" creationId="{82A516BA-0807-2B54-4AA5-BDCECFD7AEEA}"/>
          </ac:graphicFrameMkLst>
        </pc:graphicFrameChg>
      </pc:sldChg>
      <pc:sldChg chg="modSp add mod">
        <pc:chgData name="catalina rincon" userId="60c5aae581c8159a" providerId="LiveId" clId="{E369DD13-040D-4C2B-87B2-AFE53D90075F}" dt="2025-12-03T02:35:18.759" v="393" actId="14100"/>
        <pc:sldMkLst>
          <pc:docMk/>
          <pc:sldMk cId="2999901781" sldId="353"/>
        </pc:sldMkLst>
        <pc:graphicFrameChg chg="mod modGraphic">
          <ac:chgData name="catalina rincon" userId="60c5aae581c8159a" providerId="LiveId" clId="{E369DD13-040D-4C2B-87B2-AFE53D90075F}" dt="2025-12-03T02:35:18.759" v="393" actId="14100"/>
          <ac:graphicFrameMkLst>
            <pc:docMk/>
            <pc:sldMk cId="2999901781" sldId="353"/>
            <ac:graphicFrameMk id="2" creationId="{A2B92971-8D02-74B9-4BDA-F431A3173DEF}"/>
          </ac:graphicFrameMkLst>
        </pc:graphicFrameChg>
      </pc:sldChg>
      <pc:sldChg chg="modSp add">
        <pc:chgData name="catalina rincon" userId="60c5aae581c8159a" providerId="LiveId" clId="{E369DD13-040D-4C2B-87B2-AFE53D90075F}" dt="2025-12-03T02:36:14.565" v="399"/>
        <pc:sldMkLst>
          <pc:docMk/>
          <pc:sldMk cId="2177661912" sldId="354"/>
        </pc:sldMkLst>
        <pc:graphicFrameChg chg="mod">
          <ac:chgData name="catalina rincon" userId="60c5aae581c8159a" providerId="LiveId" clId="{E369DD13-040D-4C2B-87B2-AFE53D90075F}" dt="2025-12-03T02:36:14.565" v="399"/>
          <ac:graphicFrameMkLst>
            <pc:docMk/>
            <pc:sldMk cId="2177661912" sldId="354"/>
            <ac:graphicFrameMk id="2" creationId="{F43BF9B7-0ADB-A56E-2AFE-DA8DBB3B213A}"/>
          </ac:graphicFrameMkLst>
        </pc:graphicFrameChg>
      </pc:sldChg>
      <pc:sldChg chg="addSp delSp modSp add mod">
        <pc:chgData name="catalina rincon" userId="60c5aae581c8159a" providerId="LiveId" clId="{E369DD13-040D-4C2B-87B2-AFE53D90075F}" dt="2025-12-03T02:40:04.482" v="438" actId="478"/>
        <pc:sldMkLst>
          <pc:docMk/>
          <pc:sldMk cId="368841945" sldId="355"/>
        </pc:sldMkLst>
        <pc:spChg chg="mod">
          <ac:chgData name="catalina rincon" userId="60c5aae581c8159a" providerId="LiveId" clId="{E369DD13-040D-4C2B-87B2-AFE53D90075F}" dt="2025-12-03T02:39:09.397" v="428" actId="255"/>
          <ac:spMkLst>
            <pc:docMk/>
            <pc:sldMk cId="368841945" sldId="355"/>
            <ac:spMk id="12" creationId="{157038C8-7A8B-C12A-2300-9E4DF2BBA298}"/>
          </ac:spMkLst>
        </pc:spChg>
        <pc:graphicFrameChg chg="add del mod modGraphic">
          <ac:chgData name="catalina rincon" userId="60c5aae581c8159a" providerId="LiveId" clId="{E369DD13-040D-4C2B-87B2-AFE53D90075F}" dt="2025-12-03T02:40:04.482" v="438" actId="478"/>
          <ac:graphicFrameMkLst>
            <pc:docMk/>
            <pc:sldMk cId="368841945" sldId="355"/>
            <ac:graphicFrameMk id="13" creationId="{51E15A52-6038-A69F-3E2C-36EBE281C6D4}"/>
          </ac:graphicFrameMkLst>
        </pc:graphicFrameChg>
      </pc:sldChg>
      <pc:sldChg chg="modSp add mod">
        <pc:chgData name="catalina rincon" userId="60c5aae581c8159a" providerId="LiveId" clId="{E369DD13-040D-4C2B-87B2-AFE53D90075F}" dt="2025-12-03T02:41:06.751" v="447" actId="478"/>
        <pc:sldMkLst>
          <pc:docMk/>
          <pc:sldMk cId="3746880983" sldId="356"/>
        </pc:sldMkLst>
        <pc:spChg chg="mod">
          <ac:chgData name="catalina rincon" userId="60c5aae581c8159a" providerId="LiveId" clId="{E369DD13-040D-4C2B-87B2-AFE53D90075F}" dt="2025-12-03T02:40:35.061" v="443" actId="255"/>
          <ac:spMkLst>
            <pc:docMk/>
            <pc:sldMk cId="3746880983" sldId="356"/>
            <ac:spMk id="12" creationId="{45187FDC-ACF1-482A-51F7-077169A86ED9}"/>
          </ac:spMkLst>
        </pc:spChg>
        <pc:graphicFrameChg chg="mod">
          <ac:chgData name="catalina rincon" userId="60c5aae581c8159a" providerId="LiveId" clId="{E369DD13-040D-4C2B-87B2-AFE53D90075F}" dt="2025-12-03T02:41:06.751" v="447" actId="478"/>
          <ac:graphicFrameMkLst>
            <pc:docMk/>
            <pc:sldMk cId="3746880983" sldId="356"/>
            <ac:graphicFrameMk id="13" creationId="{45910AAD-95A5-32E6-DB53-3750B20BDE2F}"/>
          </ac:graphicFrameMkLst>
        </pc:graphicFrameChg>
      </pc:sldChg>
      <pc:sldChg chg="modSp add mod">
        <pc:chgData name="catalina rincon" userId="60c5aae581c8159a" providerId="LiveId" clId="{E369DD13-040D-4C2B-87B2-AFE53D90075F}" dt="2025-12-03T02:41:57.746" v="452"/>
        <pc:sldMkLst>
          <pc:docMk/>
          <pc:sldMk cId="436542322" sldId="357"/>
        </pc:sldMkLst>
        <pc:spChg chg="mod">
          <ac:chgData name="catalina rincon" userId="60c5aae581c8159a" providerId="LiveId" clId="{E369DD13-040D-4C2B-87B2-AFE53D90075F}" dt="2025-12-03T02:41:38.447" v="450" actId="255"/>
          <ac:spMkLst>
            <pc:docMk/>
            <pc:sldMk cId="436542322" sldId="357"/>
            <ac:spMk id="12" creationId="{5300D618-0CC8-A16E-8B32-791CCA5A6B14}"/>
          </ac:spMkLst>
        </pc:spChg>
        <pc:graphicFrameChg chg="mod">
          <ac:chgData name="catalina rincon" userId="60c5aae581c8159a" providerId="LiveId" clId="{E369DD13-040D-4C2B-87B2-AFE53D90075F}" dt="2025-12-03T02:41:57.746" v="452"/>
          <ac:graphicFrameMkLst>
            <pc:docMk/>
            <pc:sldMk cId="436542322" sldId="357"/>
            <ac:graphicFrameMk id="13" creationId="{B6141E23-B84E-D408-FB3F-F803E3B31112}"/>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7FE0F4-5396-4394-90EF-A04F27A4364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O"/>
        </a:p>
      </dgm:t>
    </dgm:pt>
    <dgm:pt modelId="{FE0BC660-E87D-4651-B81D-1B48148EA4EC}">
      <dgm:prSet phldrT="[Texto]" custT="1"/>
      <dgm:spPr/>
      <dgm:t>
        <a:bodyPr/>
        <a:lstStyle/>
        <a:p>
          <a:pPr>
            <a:buClrTx/>
            <a:buSzTx/>
            <a:buFontTx/>
            <a:buNone/>
          </a:pPr>
          <a:r>
            <a:rPr kumimoji="0" lang="es-CO" sz="2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PRESENTACIÓN DE LA GUÍA </a:t>
          </a:r>
          <a:endParaRPr lang="es-CO" sz="2400" b="1" dirty="0">
            <a:solidFill>
              <a:schemeClr val="accent1">
                <a:lumMod val="50000"/>
              </a:schemeClr>
            </a:solidFill>
            <a:latin typeface="Arial" panose="020B0604020202020204" pitchFamily="34" charset="0"/>
            <a:cs typeface="Arial" panose="020B0604020202020204" pitchFamily="34" charset="0"/>
          </a:endParaRPr>
        </a:p>
      </dgm:t>
    </dgm:pt>
    <dgm:pt modelId="{0483FF0F-F248-4A02-9942-81609C847433}" type="parTrans" cxnId="{F378BCA7-8E46-4930-B71C-5F011952DA75}">
      <dgm:prSet/>
      <dgm:spPr/>
      <dgm:t>
        <a:bodyPr/>
        <a:lstStyle/>
        <a:p>
          <a:endParaRPr lang="es-CO"/>
        </a:p>
      </dgm:t>
    </dgm:pt>
    <dgm:pt modelId="{AA28F69F-5E7C-4E35-A6C6-BCAE10778A7E}" type="sibTrans" cxnId="{F378BCA7-8E46-4930-B71C-5F011952DA75}">
      <dgm:prSet/>
      <dgm:spPr/>
      <dgm:t>
        <a:bodyPr/>
        <a:lstStyle/>
        <a:p>
          <a:endParaRPr lang="es-CO"/>
        </a:p>
      </dgm:t>
    </dgm:pt>
    <dgm:pt modelId="{F74214F5-018B-4FD9-96BB-C7F27EDB4B36}">
      <dgm:prSet phldrT="[Texto]"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establecer los lineamientos para realizar adecuadamente la limpieza de los depósitos o locales de archivo de la Secretaría Distrital de Salud SDS, incluyendo áreas, mobiliarios y unidades de almacenamiento (cajas de archivo), Su objetivo es minimizar el riesgo de deterioro de los documentos de archivo causado por contaminantes ambientales y biológicos, así como proteger la salud del personal que trabaja con los archivos.</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7C64658D-DAD6-4EAE-A203-28E799DDF257}" type="parTrans" cxnId="{6E5E6EAC-04A5-4C72-ACDB-47925FD16A5D}">
      <dgm:prSet/>
      <dgm:spPr/>
      <dgm:t>
        <a:bodyPr/>
        <a:lstStyle/>
        <a:p>
          <a:endParaRPr lang="es-CO"/>
        </a:p>
      </dgm:t>
    </dgm:pt>
    <dgm:pt modelId="{3E5F071E-E536-402A-B779-0C4E42B03334}" type="sibTrans" cxnId="{6E5E6EAC-04A5-4C72-ACDB-47925FD16A5D}">
      <dgm:prSet/>
      <dgm:spPr/>
      <dgm:t>
        <a:bodyPr/>
        <a:lstStyle/>
        <a:p>
          <a:endParaRPr lang="es-CO"/>
        </a:p>
      </dgm:t>
    </dgm:pt>
    <dgm:pt modelId="{FB5F6E24-8A12-4C92-80F9-5659C12BC341}">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Esta guía aplica a todos los depósitos o espacios donde se almacene el archivo de gestión y el archivo central de la SDS, ubicados en las diferentes locaciones de Bogotá: Sede Central, Casa Amarilla y Camelia.</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D67D9D6A-C0D0-44F9-B68A-A0776508C36F}" type="parTrans" cxnId="{DCAE292A-EBAA-4930-BDFC-FFB32F791AD0}">
      <dgm:prSet/>
      <dgm:spPr/>
      <dgm:t>
        <a:bodyPr/>
        <a:lstStyle/>
        <a:p>
          <a:endParaRPr lang="es-CO"/>
        </a:p>
      </dgm:t>
    </dgm:pt>
    <dgm:pt modelId="{E5FDFA5A-CCD8-49B6-971B-10BC53DBDDD9}" type="sibTrans" cxnId="{DCAE292A-EBAA-4930-BDFC-FFB32F791AD0}">
      <dgm:prSet/>
      <dgm:spPr/>
      <dgm:t>
        <a:bodyPr/>
        <a:lstStyle/>
        <a:p>
          <a:endParaRPr lang="es-CO"/>
        </a:p>
      </dgm:t>
    </dgm:pt>
    <dgm:pt modelId="{F69917B2-DE14-433E-8F80-B1B6DDD1133D}">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Este documento hace parte integral del Sistema integrado de Conservación SIC, específicamente en el componente del Plan de Conservación Documental. Hace referencia directa al programa de saneamiento ambiental, dentro del apartado de limpieza documental, y se origina con el fin de establecer los lineamientos y la metodología parta las actividades de limpieza que debe adelantar el personal de la empresa de aseo contratada por la SDS. Su finalidad es garantizar un proceso óptimo, eficiente y eficaz que contribuya a la conservación preventiva en los documentos de archivo de la Secretaría.</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E68D4EAD-F2B2-4467-B7DB-37514973C7FF}" type="parTrans" cxnId="{37F0D862-7B00-4EA0-889F-A3CAFE4B860F}">
      <dgm:prSet/>
      <dgm:spPr/>
      <dgm:t>
        <a:bodyPr/>
        <a:lstStyle/>
        <a:p>
          <a:endParaRPr lang="es-CO"/>
        </a:p>
      </dgm:t>
    </dgm:pt>
    <dgm:pt modelId="{3C466DD1-C96D-497A-B287-1F8E8A0E17E1}" type="sibTrans" cxnId="{37F0D862-7B00-4EA0-889F-A3CAFE4B860F}">
      <dgm:prSet/>
      <dgm:spPr/>
      <dgm:t>
        <a:bodyPr/>
        <a:lstStyle/>
        <a:p>
          <a:endParaRPr lang="es-CO"/>
        </a:p>
      </dgm:t>
    </dgm:pt>
    <dgm:pt modelId="{618B49B9-AC55-489B-8EBE-04EE0287A38C}" type="pres">
      <dgm:prSet presAssocID="{8B7FE0F4-5396-4394-90EF-A04F27A43642}" presName="linear" presStyleCnt="0">
        <dgm:presLayoutVars>
          <dgm:animLvl val="lvl"/>
          <dgm:resizeHandles val="exact"/>
        </dgm:presLayoutVars>
      </dgm:prSet>
      <dgm:spPr/>
    </dgm:pt>
    <dgm:pt modelId="{747590E2-4080-4C0C-82FF-9689595BBA82}" type="pres">
      <dgm:prSet presAssocID="{FE0BC660-E87D-4651-B81D-1B48148EA4EC}" presName="parentText" presStyleLbl="node1" presStyleIdx="0" presStyleCnt="1" custScaleY="97008" custLinFactNeighborX="-119" custLinFactNeighborY="-64219">
        <dgm:presLayoutVars>
          <dgm:chMax val="0"/>
          <dgm:bulletEnabled val="1"/>
        </dgm:presLayoutVars>
      </dgm:prSet>
      <dgm:spPr/>
    </dgm:pt>
    <dgm:pt modelId="{364D6AC7-41CE-407E-874A-1A7892503A0B}" type="pres">
      <dgm:prSet presAssocID="{FE0BC660-E87D-4651-B81D-1B48148EA4EC}" presName="childText" presStyleLbl="revTx" presStyleIdx="0" presStyleCnt="1">
        <dgm:presLayoutVars>
          <dgm:bulletEnabled val="1"/>
        </dgm:presLayoutVars>
      </dgm:prSet>
      <dgm:spPr/>
    </dgm:pt>
  </dgm:ptLst>
  <dgm:cxnLst>
    <dgm:cxn modelId="{FA100713-C2C8-4686-B982-AC03C34BB58B}" type="presOf" srcId="{FE0BC660-E87D-4651-B81D-1B48148EA4EC}" destId="{747590E2-4080-4C0C-82FF-9689595BBA82}" srcOrd="0" destOrd="0" presId="urn:microsoft.com/office/officeart/2005/8/layout/vList2"/>
    <dgm:cxn modelId="{DCAE292A-EBAA-4930-BDFC-FFB32F791AD0}" srcId="{FE0BC660-E87D-4651-B81D-1B48148EA4EC}" destId="{FB5F6E24-8A12-4C92-80F9-5659C12BC341}" srcOrd="1" destOrd="0" parTransId="{D67D9D6A-C0D0-44F9-B68A-A0776508C36F}" sibTransId="{E5FDFA5A-CCD8-49B6-971B-10BC53DBDDD9}"/>
    <dgm:cxn modelId="{37F0D862-7B00-4EA0-889F-A3CAFE4B860F}" srcId="{FE0BC660-E87D-4651-B81D-1B48148EA4EC}" destId="{F69917B2-DE14-433E-8F80-B1B6DDD1133D}" srcOrd="2" destOrd="0" parTransId="{E68D4EAD-F2B2-4467-B7DB-37514973C7FF}" sibTransId="{3C466DD1-C96D-497A-B287-1F8E8A0E17E1}"/>
    <dgm:cxn modelId="{117DDF6A-6228-4CD8-BF9A-45A7FED82F9F}" type="presOf" srcId="{8B7FE0F4-5396-4394-90EF-A04F27A43642}" destId="{618B49B9-AC55-489B-8EBE-04EE0287A38C}" srcOrd="0" destOrd="0" presId="urn:microsoft.com/office/officeart/2005/8/layout/vList2"/>
    <dgm:cxn modelId="{BB54A571-7522-447A-9955-C15488127865}" type="presOf" srcId="{F74214F5-018B-4FD9-96BB-C7F27EDB4B36}" destId="{364D6AC7-41CE-407E-874A-1A7892503A0B}" srcOrd="0" destOrd="0" presId="urn:microsoft.com/office/officeart/2005/8/layout/vList2"/>
    <dgm:cxn modelId="{9240FF8B-D7D2-4C0E-A2D6-D4D202D1C1F4}" type="presOf" srcId="{FB5F6E24-8A12-4C92-80F9-5659C12BC341}" destId="{364D6AC7-41CE-407E-874A-1A7892503A0B}" srcOrd="0" destOrd="1" presId="urn:microsoft.com/office/officeart/2005/8/layout/vList2"/>
    <dgm:cxn modelId="{F378BCA7-8E46-4930-B71C-5F011952DA75}" srcId="{8B7FE0F4-5396-4394-90EF-A04F27A43642}" destId="{FE0BC660-E87D-4651-B81D-1B48148EA4EC}" srcOrd="0" destOrd="0" parTransId="{0483FF0F-F248-4A02-9942-81609C847433}" sibTransId="{AA28F69F-5E7C-4E35-A6C6-BCAE10778A7E}"/>
    <dgm:cxn modelId="{6E5E6EAC-04A5-4C72-ACDB-47925FD16A5D}" srcId="{FE0BC660-E87D-4651-B81D-1B48148EA4EC}" destId="{F74214F5-018B-4FD9-96BB-C7F27EDB4B36}" srcOrd="0" destOrd="0" parTransId="{7C64658D-DAD6-4EAE-A203-28E799DDF257}" sibTransId="{3E5F071E-E536-402A-B779-0C4E42B03334}"/>
    <dgm:cxn modelId="{2B1C0DD5-7BED-462C-AE6F-4D8E1793E417}" type="presOf" srcId="{F69917B2-DE14-433E-8F80-B1B6DDD1133D}" destId="{364D6AC7-41CE-407E-874A-1A7892503A0B}" srcOrd="0" destOrd="2" presId="urn:microsoft.com/office/officeart/2005/8/layout/vList2"/>
    <dgm:cxn modelId="{E4808A2E-694D-43E8-A5B3-457255E1D6FD}" type="presParOf" srcId="{618B49B9-AC55-489B-8EBE-04EE0287A38C}" destId="{747590E2-4080-4C0C-82FF-9689595BBA82}" srcOrd="0" destOrd="0" presId="urn:microsoft.com/office/officeart/2005/8/layout/vList2"/>
    <dgm:cxn modelId="{BE0D7ED4-C290-4E80-8E43-1B6F5B439D27}" type="presParOf" srcId="{618B49B9-AC55-489B-8EBE-04EE0287A38C}" destId="{364D6AC7-41CE-407E-874A-1A7892503A0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D71BB5C-B4B7-4D8B-AEEC-49A5171091B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7F0A6C42-F914-4414-B407-B49341F3E6D2}">
      <dgm:prSet phldrT="[Texto]" custT="1"/>
      <dgm:spPr/>
      <dgm:t>
        <a:bodyPr/>
        <a:lstStyle/>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Equipos</a:t>
          </a:r>
          <a:endParaRPr lang="es-CO" sz="1800" b="1" dirty="0">
            <a:solidFill>
              <a:schemeClr val="accent1">
                <a:lumMod val="50000"/>
              </a:schemeClr>
            </a:solidFill>
            <a:latin typeface="Arial" panose="020B0604020202020204" pitchFamily="34" charset="0"/>
            <a:cs typeface="Arial" panose="020B0604020202020204" pitchFamily="34" charset="0"/>
          </a:endParaRPr>
        </a:p>
      </dgm:t>
    </dgm:pt>
    <dgm:pt modelId="{46D27779-D141-4DB3-B5B5-C5028AF9C1D9}" type="parTrans" cxnId="{C81339A1-0061-4CE4-BA92-4B01BA43FB1B}">
      <dgm:prSet/>
      <dgm:spPr/>
      <dgm:t>
        <a:bodyPr/>
        <a:lstStyle/>
        <a:p>
          <a:endParaRPr lang="es-CO"/>
        </a:p>
      </dgm:t>
    </dgm:pt>
    <dgm:pt modelId="{D08CD228-9D2A-4E44-8E03-67074B1FED9F}" type="sibTrans" cxnId="{C81339A1-0061-4CE4-BA92-4B01BA43FB1B}">
      <dgm:prSet/>
      <dgm:spPr/>
      <dgm:t>
        <a:bodyPr/>
        <a:lstStyle/>
        <a:p>
          <a:endParaRPr lang="es-CO"/>
        </a:p>
      </dgm:t>
    </dgm:pt>
    <dgm:pt modelId="{806F4AD1-C585-4CAD-B451-3DCB9E79DA56}">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Aspiradora con filtro </a:t>
          </a:r>
          <a:r>
            <a:rPr kumimoji="0" lang="es-ES" b="0" i="0" u="none" strike="noStrike"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HEPA</a:t>
          </a: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o hidro filtro y accesorios.</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Escalera de 3 a 5 pasos</a:t>
          </a: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Escalera tipo avión</a:t>
          </a: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Mesa amplia</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124FA7EC-EBBE-40B4-B6BB-C986AADA345B}" type="parTrans" cxnId="{500F3228-C595-4425-92BC-B0D9AB902482}">
      <dgm:prSet/>
      <dgm:spPr/>
      <dgm:t>
        <a:bodyPr/>
        <a:lstStyle/>
        <a:p>
          <a:endParaRPr lang="es-CO"/>
        </a:p>
      </dgm:t>
    </dgm:pt>
    <dgm:pt modelId="{A0444EC2-995F-45BD-A824-83F9CC1A3D5A}" type="sibTrans" cxnId="{500F3228-C595-4425-92BC-B0D9AB902482}">
      <dgm:prSet/>
      <dgm:spPr/>
      <dgm:t>
        <a:bodyPr/>
        <a:lstStyle/>
        <a:p>
          <a:endParaRPr lang="es-CO"/>
        </a:p>
      </dgm:t>
    </dgm:pt>
    <dgm:pt modelId="{DEB97E56-EBCB-4F51-A712-64DC013DFE8B}" type="pres">
      <dgm:prSet presAssocID="{3D71BB5C-B4B7-4D8B-AEEC-49A5171091B0}" presName="vert0" presStyleCnt="0">
        <dgm:presLayoutVars>
          <dgm:dir/>
          <dgm:animOne val="branch"/>
          <dgm:animLvl val="lvl"/>
        </dgm:presLayoutVars>
      </dgm:prSet>
      <dgm:spPr/>
    </dgm:pt>
    <dgm:pt modelId="{3BF2ADC4-3596-4D30-9EAC-8980FC5578C1}" type="pres">
      <dgm:prSet presAssocID="{7F0A6C42-F914-4414-B407-B49341F3E6D2}" presName="thickLine" presStyleLbl="alignNode1" presStyleIdx="0" presStyleCnt="1"/>
      <dgm:spPr/>
    </dgm:pt>
    <dgm:pt modelId="{FE7B848C-3127-414D-A068-0C207F55D634}" type="pres">
      <dgm:prSet presAssocID="{7F0A6C42-F914-4414-B407-B49341F3E6D2}" presName="horz1" presStyleCnt="0"/>
      <dgm:spPr/>
    </dgm:pt>
    <dgm:pt modelId="{4F5FA5C2-8FF5-4B61-A1F1-E6D9FF538A0A}" type="pres">
      <dgm:prSet presAssocID="{7F0A6C42-F914-4414-B407-B49341F3E6D2}" presName="tx1" presStyleLbl="revTx" presStyleIdx="0" presStyleCnt="2" custScaleX="144825"/>
      <dgm:spPr/>
    </dgm:pt>
    <dgm:pt modelId="{F2BF7407-536E-4277-A34D-957566AF996D}" type="pres">
      <dgm:prSet presAssocID="{7F0A6C42-F914-4414-B407-B49341F3E6D2}" presName="vert1" presStyleCnt="0"/>
      <dgm:spPr/>
    </dgm:pt>
    <dgm:pt modelId="{6F1D8992-D6A7-4FF2-85AA-4BC0B6793E7B}" type="pres">
      <dgm:prSet presAssocID="{806F4AD1-C585-4CAD-B451-3DCB9E79DA56}" presName="vertSpace2a" presStyleCnt="0"/>
      <dgm:spPr/>
    </dgm:pt>
    <dgm:pt modelId="{023ADCE3-44BC-4148-88ED-0D54845DBD36}" type="pres">
      <dgm:prSet presAssocID="{806F4AD1-C585-4CAD-B451-3DCB9E79DA56}" presName="horz2" presStyleCnt="0"/>
      <dgm:spPr/>
    </dgm:pt>
    <dgm:pt modelId="{53E3B3D6-853D-4EF0-B518-FC24A017F07D}" type="pres">
      <dgm:prSet presAssocID="{806F4AD1-C585-4CAD-B451-3DCB9E79DA56}" presName="horzSpace2" presStyleCnt="0"/>
      <dgm:spPr/>
    </dgm:pt>
    <dgm:pt modelId="{CD1CE022-8DA2-4B6E-87A1-DC768A562C85}" type="pres">
      <dgm:prSet presAssocID="{806F4AD1-C585-4CAD-B451-3DCB9E79DA56}" presName="tx2" presStyleLbl="revTx" presStyleIdx="1" presStyleCnt="2"/>
      <dgm:spPr/>
    </dgm:pt>
    <dgm:pt modelId="{A60C3263-F74A-4CA1-B2BA-F94AE26D68C5}" type="pres">
      <dgm:prSet presAssocID="{806F4AD1-C585-4CAD-B451-3DCB9E79DA56}" presName="vert2" presStyleCnt="0"/>
      <dgm:spPr/>
    </dgm:pt>
    <dgm:pt modelId="{0140CF3D-1641-4704-85C5-94C60BD59687}" type="pres">
      <dgm:prSet presAssocID="{806F4AD1-C585-4CAD-B451-3DCB9E79DA56}" presName="thinLine2b" presStyleLbl="callout" presStyleIdx="0" presStyleCnt="1"/>
      <dgm:spPr/>
    </dgm:pt>
    <dgm:pt modelId="{E0203C3E-CC48-4A57-8CEA-D19DE708A438}" type="pres">
      <dgm:prSet presAssocID="{806F4AD1-C585-4CAD-B451-3DCB9E79DA56}" presName="vertSpace2b" presStyleCnt="0"/>
      <dgm:spPr/>
    </dgm:pt>
  </dgm:ptLst>
  <dgm:cxnLst>
    <dgm:cxn modelId="{50F1DE0A-EDED-4FAE-934F-635728297400}" type="presOf" srcId="{3D71BB5C-B4B7-4D8B-AEEC-49A5171091B0}" destId="{DEB97E56-EBCB-4F51-A712-64DC013DFE8B}" srcOrd="0" destOrd="0" presId="urn:microsoft.com/office/officeart/2008/layout/LinedList"/>
    <dgm:cxn modelId="{500F3228-C595-4425-92BC-B0D9AB902482}" srcId="{7F0A6C42-F914-4414-B407-B49341F3E6D2}" destId="{806F4AD1-C585-4CAD-B451-3DCB9E79DA56}" srcOrd="0" destOrd="0" parTransId="{124FA7EC-EBBE-40B4-B6BB-C986AADA345B}" sibTransId="{A0444EC2-995F-45BD-A824-83F9CC1A3D5A}"/>
    <dgm:cxn modelId="{F31D0F53-5370-48BD-948E-59EA3C9C0E0B}" type="presOf" srcId="{806F4AD1-C585-4CAD-B451-3DCB9E79DA56}" destId="{CD1CE022-8DA2-4B6E-87A1-DC768A562C85}" srcOrd="0" destOrd="0" presId="urn:microsoft.com/office/officeart/2008/layout/LinedList"/>
    <dgm:cxn modelId="{C81339A1-0061-4CE4-BA92-4B01BA43FB1B}" srcId="{3D71BB5C-B4B7-4D8B-AEEC-49A5171091B0}" destId="{7F0A6C42-F914-4414-B407-B49341F3E6D2}" srcOrd="0" destOrd="0" parTransId="{46D27779-D141-4DB3-B5B5-C5028AF9C1D9}" sibTransId="{D08CD228-9D2A-4E44-8E03-67074B1FED9F}"/>
    <dgm:cxn modelId="{204AE2B0-BA55-4FEE-A535-94B7438E08F0}" type="presOf" srcId="{7F0A6C42-F914-4414-B407-B49341F3E6D2}" destId="{4F5FA5C2-8FF5-4B61-A1F1-E6D9FF538A0A}" srcOrd="0" destOrd="0" presId="urn:microsoft.com/office/officeart/2008/layout/LinedList"/>
    <dgm:cxn modelId="{27597C07-3ED3-4851-8C4B-2D3BA0ADAE70}" type="presParOf" srcId="{DEB97E56-EBCB-4F51-A712-64DC013DFE8B}" destId="{3BF2ADC4-3596-4D30-9EAC-8980FC5578C1}" srcOrd="0" destOrd="0" presId="urn:microsoft.com/office/officeart/2008/layout/LinedList"/>
    <dgm:cxn modelId="{A4F84F4D-5AFF-4BD0-9D60-996C94E8DE21}" type="presParOf" srcId="{DEB97E56-EBCB-4F51-A712-64DC013DFE8B}" destId="{FE7B848C-3127-414D-A068-0C207F55D634}" srcOrd="1" destOrd="0" presId="urn:microsoft.com/office/officeart/2008/layout/LinedList"/>
    <dgm:cxn modelId="{6DDB5368-2645-4652-8D7D-1A6BE87F566D}" type="presParOf" srcId="{FE7B848C-3127-414D-A068-0C207F55D634}" destId="{4F5FA5C2-8FF5-4B61-A1F1-E6D9FF538A0A}" srcOrd="0" destOrd="0" presId="urn:microsoft.com/office/officeart/2008/layout/LinedList"/>
    <dgm:cxn modelId="{D494EE25-20FB-4A7D-B484-342BE71457B3}" type="presParOf" srcId="{FE7B848C-3127-414D-A068-0C207F55D634}" destId="{F2BF7407-536E-4277-A34D-957566AF996D}" srcOrd="1" destOrd="0" presId="urn:microsoft.com/office/officeart/2008/layout/LinedList"/>
    <dgm:cxn modelId="{37D27D56-5C18-41BF-8A61-7F637198A0D1}" type="presParOf" srcId="{F2BF7407-536E-4277-A34D-957566AF996D}" destId="{6F1D8992-D6A7-4FF2-85AA-4BC0B6793E7B}" srcOrd="0" destOrd="0" presId="urn:microsoft.com/office/officeart/2008/layout/LinedList"/>
    <dgm:cxn modelId="{9416D6BA-AC63-4A4E-BAF4-6D53ADE5F05D}" type="presParOf" srcId="{F2BF7407-536E-4277-A34D-957566AF996D}" destId="{023ADCE3-44BC-4148-88ED-0D54845DBD36}" srcOrd="1" destOrd="0" presId="urn:microsoft.com/office/officeart/2008/layout/LinedList"/>
    <dgm:cxn modelId="{136A54F4-7EBC-4B4D-8000-248BB8ED988E}" type="presParOf" srcId="{023ADCE3-44BC-4148-88ED-0D54845DBD36}" destId="{53E3B3D6-853D-4EF0-B518-FC24A017F07D}" srcOrd="0" destOrd="0" presId="urn:microsoft.com/office/officeart/2008/layout/LinedList"/>
    <dgm:cxn modelId="{F2144879-EA09-44BE-9DD2-45040D862101}" type="presParOf" srcId="{023ADCE3-44BC-4148-88ED-0D54845DBD36}" destId="{CD1CE022-8DA2-4B6E-87A1-DC768A562C85}" srcOrd="1" destOrd="0" presId="urn:microsoft.com/office/officeart/2008/layout/LinedList"/>
    <dgm:cxn modelId="{E1D24442-EB98-4957-8096-74C743A578C5}" type="presParOf" srcId="{023ADCE3-44BC-4148-88ED-0D54845DBD36}" destId="{A60C3263-F74A-4CA1-B2BA-F94AE26D68C5}" srcOrd="2" destOrd="0" presId="urn:microsoft.com/office/officeart/2008/layout/LinedList"/>
    <dgm:cxn modelId="{52626B87-A1C5-4393-ADF8-61001E5E0249}" type="presParOf" srcId="{F2BF7407-536E-4277-A34D-957566AF996D}" destId="{0140CF3D-1641-4704-85C5-94C60BD59687}" srcOrd="2" destOrd="0" presId="urn:microsoft.com/office/officeart/2008/layout/LinedList"/>
    <dgm:cxn modelId="{6D01C37B-6AC4-4D2C-ACC7-FB7282AA3266}" type="presParOf" srcId="{F2BF7407-536E-4277-A34D-957566AF996D}" destId="{E0203C3E-CC48-4A57-8CEA-D19DE708A438}"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D71BB5C-B4B7-4D8B-AEEC-49A5171091B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7F0A6C42-F914-4414-B407-B49341F3E6D2}">
      <dgm:prSet phldrT="[Texto]" custT="1"/>
      <dgm:spPr/>
      <dgm:t>
        <a:bodyPr/>
        <a:lstStyle/>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Medidas de Bioseguridad</a:t>
          </a:r>
          <a:endParaRPr lang="es-CO" sz="1800" b="1" dirty="0">
            <a:solidFill>
              <a:schemeClr val="accent1">
                <a:lumMod val="50000"/>
              </a:schemeClr>
            </a:solidFill>
            <a:latin typeface="Arial" panose="020B0604020202020204" pitchFamily="34" charset="0"/>
            <a:cs typeface="Arial" panose="020B0604020202020204" pitchFamily="34" charset="0"/>
          </a:endParaRPr>
        </a:p>
      </dgm:t>
    </dgm:pt>
    <dgm:pt modelId="{46D27779-D141-4DB3-B5B5-C5028AF9C1D9}" type="parTrans" cxnId="{C81339A1-0061-4CE4-BA92-4B01BA43FB1B}">
      <dgm:prSet/>
      <dgm:spPr/>
      <dgm:t>
        <a:bodyPr/>
        <a:lstStyle/>
        <a:p>
          <a:endParaRPr lang="es-CO"/>
        </a:p>
      </dgm:t>
    </dgm:pt>
    <dgm:pt modelId="{D08CD228-9D2A-4E44-8E03-67074B1FED9F}" type="sibTrans" cxnId="{C81339A1-0061-4CE4-BA92-4B01BA43FB1B}">
      <dgm:prSet/>
      <dgm:spPr/>
      <dgm:t>
        <a:bodyPr/>
        <a:lstStyle/>
        <a:p>
          <a:endParaRPr lang="es-CO"/>
        </a:p>
      </dgm:t>
    </dgm:pt>
    <dgm:pt modelId="{806F4AD1-C585-4CAD-B451-3DCB9E79DA56}">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Usar siempre overol o bata de trabajo cerrada y limpia</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Usar guantes, tapabocas y gorro (cofia) desechables</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Evitar el contacto de los guantes sucios con cualquier parte del cuerpo durante la jornada</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Lavarse cuidadosamente las manos con jabón líquido antibacterial antes y después de manipular documentos, comer, ir al baño y al iniciar la jornada laboral, siguiendo el protocolo de lavado de manos</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Realizar las actividades intercalando periodos de trabajo de máximo una hora y media, seguidos de quince minutos de descanso al aire libre</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Al finalizar la jornada, lavar el rostro o limpiarlo con paños húmedos para retirar partículas que hayan quedado impregnadas</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Aplicar gel antibacterial después del lavado de manos y cuando sea necesario, teniendo en cuenta que este no reemplaza el lavado con agua y jabón</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Al concluir cada jornada, lavar las mucosas nasales con suero fisiológico, especialmente cuando se trabaje con documentos que presenten alta carga de polvo o contaminación biológica</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El orden recomendado para la colocación y retiro de los elementos de protección personal es el siguiente:</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124FA7EC-EBBE-40B4-B6BB-C986AADA345B}" type="parTrans" cxnId="{500F3228-C595-4425-92BC-B0D9AB902482}">
      <dgm:prSet/>
      <dgm:spPr/>
      <dgm:t>
        <a:bodyPr/>
        <a:lstStyle/>
        <a:p>
          <a:endParaRPr lang="es-CO"/>
        </a:p>
      </dgm:t>
    </dgm:pt>
    <dgm:pt modelId="{A0444EC2-995F-45BD-A824-83F9CC1A3D5A}" type="sibTrans" cxnId="{500F3228-C595-4425-92BC-B0D9AB902482}">
      <dgm:prSet/>
      <dgm:spPr/>
      <dgm:t>
        <a:bodyPr/>
        <a:lstStyle/>
        <a:p>
          <a:endParaRPr lang="es-CO"/>
        </a:p>
      </dgm:t>
    </dgm:pt>
    <dgm:pt modelId="{DEB97E56-EBCB-4F51-A712-64DC013DFE8B}" type="pres">
      <dgm:prSet presAssocID="{3D71BB5C-B4B7-4D8B-AEEC-49A5171091B0}" presName="vert0" presStyleCnt="0">
        <dgm:presLayoutVars>
          <dgm:dir/>
          <dgm:animOne val="branch"/>
          <dgm:animLvl val="lvl"/>
        </dgm:presLayoutVars>
      </dgm:prSet>
      <dgm:spPr/>
    </dgm:pt>
    <dgm:pt modelId="{3BF2ADC4-3596-4D30-9EAC-8980FC5578C1}" type="pres">
      <dgm:prSet presAssocID="{7F0A6C42-F914-4414-B407-B49341F3E6D2}" presName="thickLine" presStyleLbl="alignNode1" presStyleIdx="0" presStyleCnt="1"/>
      <dgm:spPr/>
    </dgm:pt>
    <dgm:pt modelId="{FE7B848C-3127-414D-A068-0C207F55D634}" type="pres">
      <dgm:prSet presAssocID="{7F0A6C42-F914-4414-B407-B49341F3E6D2}" presName="horz1" presStyleCnt="0"/>
      <dgm:spPr/>
    </dgm:pt>
    <dgm:pt modelId="{4F5FA5C2-8FF5-4B61-A1F1-E6D9FF538A0A}" type="pres">
      <dgm:prSet presAssocID="{7F0A6C42-F914-4414-B407-B49341F3E6D2}" presName="tx1" presStyleLbl="revTx" presStyleIdx="0" presStyleCnt="2" custScaleX="144825"/>
      <dgm:spPr/>
    </dgm:pt>
    <dgm:pt modelId="{F2BF7407-536E-4277-A34D-957566AF996D}" type="pres">
      <dgm:prSet presAssocID="{7F0A6C42-F914-4414-B407-B49341F3E6D2}" presName="vert1" presStyleCnt="0"/>
      <dgm:spPr/>
    </dgm:pt>
    <dgm:pt modelId="{6F1D8992-D6A7-4FF2-85AA-4BC0B6793E7B}" type="pres">
      <dgm:prSet presAssocID="{806F4AD1-C585-4CAD-B451-3DCB9E79DA56}" presName="vertSpace2a" presStyleCnt="0"/>
      <dgm:spPr/>
    </dgm:pt>
    <dgm:pt modelId="{023ADCE3-44BC-4148-88ED-0D54845DBD36}" type="pres">
      <dgm:prSet presAssocID="{806F4AD1-C585-4CAD-B451-3DCB9E79DA56}" presName="horz2" presStyleCnt="0"/>
      <dgm:spPr/>
    </dgm:pt>
    <dgm:pt modelId="{53E3B3D6-853D-4EF0-B518-FC24A017F07D}" type="pres">
      <dgm:prSet presAssocID="{806F4AD1-C585-4CAD-B451-3DCB9E79DA56}" presName="horzSpace2" presStyleCnt="0"/>
      <dgm:spPr/>
    </dgm:pt>
    <dgm:pt modelId="{CD1CE022-8DA2-4B6E-87A1-DC768A562C85}" type="pres">
      <dgm:prSet presAssocID="{806F4AD1-C585-4CAD-B451-3DCB9E79DA56}" presName="tx2" presStyleLbl="revTx" presStyleIdx="1" presStyleCnt="2" custScaleX="118862" custScaleY="120447" custLinFactNeighborX="63" custLinFactNeighborY="-3271"/>
      <dgm:spPr/>
    </dgm:pt>
    <dgm:pt modelId="{A60C3263-F74A-4CA1-B2BA-F94AE26D68C5}" type="pres">
      <dgm:prSet presAssocID="{806F4AD1-C585-4CAD-B451-3DCB9E79DA56}" presName="vert2" presStyleCnt="0"/>
      <dgm:spPr/>
    </dgm:pt>
    <dgm:pt modelId="{0140CF3D-1641-4704-85C5-94C60BD59687}" type="pres">
      <dgm:prSet presAssocID="{806F4AD1-C585-4CAD-B451-3DCB9E79DA56}" presName="thinLine2b" presStyleLbl="callout" presStyleIdx="0" presStyleCnt="1"/>
      <dgm:spPr/>
    </dgm:pt>
    <dgm:pt modelId="{E0203C3E-CC48-4A57-8CEA-D19DE708A438}" type="pres">
      <dgm:prSet presAssocID="{806F4AD1-C585-4CAD-B451-3DCB9E79DA56}" presName="vertSpace2b" presStyleCnt="0"/>
      <dgm:spPr/>
    </dgm:pt>
  </dgm:ptLst>
  <dgm:cxnLst>
    <dgm:cxn modelId="{50F1DE0A-EDED-4FAE-934F-635728297400}" type="presOf" srcId="{3D71BB5C-B4B7-4D8B-AEEC-49A5171091B0}" destId="{DEB97E56-EBCB-4F51-A712-64DC013DFE8B}" srcOrd="0" destOrd="0" presId="urn:microsoft.com/office/officeart/2008/layout/LinedList"/>
    <dgm:cxn modelId="{500F3228-C595-4425-92BC-B0D9AB902482}" srcId="{7F0A6C42-F914-4414-B407-B49341F3E6D2}" destId="{806F4AD1-C585-4CAD-B451-3DCB9E79DA56}" srcOrd="0" destOrd="0" parTransId="{124FA7EC-EBBE-40B4-B6BB-C986AADA345B}" sibTransId="{A0444EC2-995F-45BD-A824-83F9CC1A3D5A}"/>
    <dgm:cxn modelId="{F31D0F53-5370-48BD-948E-59EA3C9C0E0B}" type="presOf" srcId="{806F4AD1-C585-4CAD-B451-3DCB9E79DA56}" destId="{CD1CE022-8DA2-4B6E-87A1-DC768A562C85}" srcOrd="0" destOrd="0" presId="urn:microsoft.com/office/officeart/2008/layout/LinedList"/>
    <dgm:cxn modelId="{C81339A1-0061-4CE4-BA92-4B01BA43FB1B}" srcId="{3D71BB5C-B4B7-4D8B-AEEC-49A5171091B0}" destId="{7F0A6C42-F914-4414-B407-B49341F3E6D2}" srcOrd="0" destOrd="0" parTransId="{46D27779-D141-4DB3-B5B5-C5028AF9C1D9}" sibTransId="{D08CD228-9D2A-4E44-8E03-67074B1FED9F}"/>
    <dgm:cxn modelId="{204AE2B0-BA55-4FEE-A535-94B7438E08F0}" type="presOf" srcId="{7F0A6C42-F914-4414-B407-B49341F3E6D2}" destId="{4F5FA5C2-8FF5-4B61-A1F1-E6D9FF538A0A}" srcOrd="0" destOrd="0" presId="urn:microsoft.com/office/officeart/2008/layout/LinedList"/>
    <dgm:cxn modelId="{27597C07-3ED3-4851-8C4B-2D3BA0ADAE70}" type="presParOf" srcId="{DEB97E56-EBCB-4F51-A712-64DC013DFE8B}" destId="{3BF2ADC4-3596-4D30-9EAC-8980FC5578C1}" srcOrd="0" destOrd="0" presId="urn:microsoft.com/office/officeart/2008/layout/LinedList"/>
    <dgm:cxn modelId="{A4F84F4D-5AFF-4BD0-9D60-996C94E8DE21}" type="presParOf" srcId="{DEB97E56-EBCB-4F51-A712-64DC013DFE8B}" destId="{FE7B848C-3127-414D-A068-0C207F55D634}" srcOrd="1" destOrd="0" presId="urn:microsoft.com/office/officeart/2008/layout/LinedList"/>
    <dgm:cxn modelId="{6DDB5368-2645-4652-8D7D-1A6BE87F566D}" type="presParOf" srcId="{FE7B848C-3127-414D-A068-0C207F55D634}" destId="{4F5FA5C2-8FF5-4B61-A1F1-E6D9FF538A0A}" srcOrd="0" destOrd="0" presId="urn:microsoft.com/office/officeart/2008/layout/LinedList"/>
    <dgm:cxn modelId="{D494EE25-20FB-4A7D-B484-342BE71457B3}" type="presParOf" srcId="{FE7B848C-3127-414D-A068-0C207F55D634}" destId="{F2BF7407-536E-4277-A34D-957566AF996D}" srcOrd="1" destOrd="0" presId="urn:microsoft.com/office/officeart/2008/layout/LinedList"/>
    <dgm:cxn modelId="{37D27D56-5C18-41BF-8A61-7F637198A0D1}" type="presParOf" srcId="{F2BF7407-536E-4277-A34D-957566AF996D}" destId="{6F1D8992-D6A7-4FF2-85AA-4BC0B6793E7B}" srcOrd="0" destOrd="0" presId="urn:microsoft.com/office/officeart/2008/layout/LinedList"/>
    <dgm:cxn modelId="{9416D6BA-AC63-4A4E-BAF4-6D53ADE5F05D}" type="presParOf" srcId="{F2BF7407-536E-4277-A34D-957566AF996D}" destId="{023ADCE3-44BC-4148-88ED-0D54845DBD36}" srcOrd="1" destOrd="0" presId="urn:microsoft.com/office/officeart/2008/layout/LinedList"/>
    <dgm:cxn modelId="{136A54F4-7EBC-4B4D-8000-248BB8ED988E}" type="presParOf" srcId="{023ADCE3-44BC-4148-88ED-0D54845DBD36}" destId="{53E3B3D6-853D-4EF0-B518-FC24A017F07D}" srcOrd="0" destOrd="0" presId="urn:microsoft.com/office/officeart/2008/layout/LinedList"/>
    <dgm:cxn modelId="{F2144879-EA09-44BE-9DD2-45040D862101}" type="presParOf" srcId="{023ADCE3-44BC-4148-88ED-0D54845DBD36}" destId="{CD1CE022-8DA2-4B6E-87A1-DC768A562C85}" srcOrd="1" destOrd="0" presId="urn:microsoft.com/office/officeart/2008/layout/LinedList"/>
    <dgm:cxn modelId="{E1D24442-EB98-4957-8096-74C743A578C5}" type="presParOf" srcId="{023ADCE3-44BC-4148-88ED-0D54845DBD36}" destId="{A60C3263-F74A-4CA1-B2BA-F94AE26D68C5}" srcOrd="2" destOrd="0" presId="urn:microsoft.com/office/officeart/2008/layout/LinedList"/>
    <dgm:cxn modelId="{52626B87-A1C5-4393-ADF8-61001E5E0249}" type="presParOf" srcId="{F2BF7407-536E-4277-A34D-957566AF996D}" destId="{0140CF3D-1641-4704-85C5-94C60BD59687}" srcOrd="2" destOrd="0" presId="urn:microsoft.com/office/officeart/2008/layout/LinedList"/>
    <dgm:cxn modelId="{6D01C37B-6AC4-4D2C-ACC7-FB7282AA3266}" type="presParOf" srcId="{F2BF7407-536E-4277-A34D-957566AF996D}" destId="{E0203C3E-CC48-4A57-8CEA-D19DE708A438}"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D71BB5C-B4B7-4D8B-AEEC-49A5171091B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7F0A6C42-F914-4414-B407-B49341F3E6D2}">
      <dgm:prSet phldrT="[Texto]" custT="1"/>
      <dgm:spPr/>
      <dgm:t>
        <a:bodyPr/>
        <a:lstStyle/>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Medidas de Bioseguridad</a:t>
          </a:r>
          <a:endParaRPr lang="es-CO" sz="1800" b="1" dirty="0">
            <a:solidFill>
              <a:schemeClr val="accent1">
                <a:lumMod val="50000"/>
              </a:schemeClr>
            </a:solidFill>
            <a:latin typeface="Arial" panose="020B0604020202020204" pitchFamily="34" charset="0"/>
            <a:cs typeface="Arial" panose="020B0604020202020204" pitchFamily="34" charset="0"/>
          </a:endParaRPr>
        </a:p>
      </dgm:t>
    </dgm:pt>
    <dgm:pt modelId="{46D27779-D141-4DB3-B5B5-C5028AF9C1D9}" type="parTrans" cxnId="{C81339A1-0061-4CE4-BA92-4B01BA43FB1B}">
      <dgm:prSet/>
      <dgm:spPr/>
      <dgm:t>
        <a:bodyPr/>
        <a:lstStyle/>
        <a:p>
          <a:endParaRPr lang="es-CO"/>
        </a:p>
      </dgm:t>
    </dgm:pt>
    <dgm:pt modelId="{D08CD228-9D2A-4E44-8E03-67074B1FED9F}" type="sibTrans" cxnId="{C81339A1-0061-4CE4-BA92-4B01BA43FB1B}">
      <dgm:prSet/>
      <dgm:spPr/>
      <dgm:t>
        <a:bodyPr/>
        <a:lstStyle/>
        <a:p>
          <a:endParaRPr lang="es-CO"/>
        </a:p>
      </dgm:t>
    </dgm:pt>
    <dgm:pt modelId="{806F4AD1-C585-4CAD-B451-3DCB9E79DA56}">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Colocación: bata, gorro, tapabocas y guantes.</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Retiro: en orden inverso, depositando los elementos en una caneca roja con bolsa roja para residuos peligrosos.</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Antes de retirar los guantes, se recomienda realizar una aspersión con alcohol antiséptico.</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El personal encargado de la limpieza de depósitos debe ingresar con todos los Elementos de Protección Personal correctamente colocados: uniforme, gorro o cofia, tapabocas, guantes de nitrilo y, cuando corresponda, guantes de caucho</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124FA7EC-EBBE-40B4-B6BB-C986AADA345B}" type="parTrans" cxnId="{500F3228-C595-4425-92BC-B0D9AB902482}">
      <dgm:prSet/>
      <dgm:spPr/>
      <dgm:t>
        <a:bodyPr/>
        <a:lstStyle/>
        <a:p>
          <a:endParaRPr lang="es-CO"/>
        </a:p>
      </dgm:t>
    </dgm:pt>
    <dgm:pt modelId="{A0444EC2-995F-45BD-A824-83F9CC1A3D5A}" type="sibTrans" cxnId="{500F3228-C595-4425-92BC-B0D9AB902482}">
      <dgm:prSet/>
      <dgm:spPr/>
      <dgm:t>
        <a:bodyPr/>
        <a:lstStyle/>
        <a:p>
          <a:endParaRPr lang="es-CO"/>
        </a:p>
      </dgm:t>
    </dgm:pt>
    <dgm:pt modelId="{DEB97E56-EBCB-4F51-A712-64DC013DFE8B}" type="pres">
      <dgm:prSet presAssocID="{3D71BB5C-B4B7-4D8B-AEEC-49A5171091B0}" presName="vert0" presStyleCnt="0">
        <dgm:presLayoutVars>
          <dgm:dir/>
          <dgm:animOne val="branch"/>
          <dgm:animLvl val="lvl"/>
        </dgm:presLayoutVars>
      </dgm:prSet>
      <dgm:spPr/>
    </dgm:pt>
    <dgm:pt modelId="{3BF2ADC4-3596-4D30-9EAC-8980FC5578C1}" type="pres">
      <dgm:prSet presAssocID="{7F0A6C42-F914-4414-B407-B49341F3E6D2}" presName="thickLine" presStyleLbl="alignNode1" presStyleIdx="0" presStyleCnt="1"/>
      <dgm:spPr/>
    </dgm:pt>
    <dgm:pt modelId="{FE7B848C-3127-414D-A068-0C207F55D634}" type="pres">
      <dgm:prSet presAssocID="{7F0A6C42-F914-4414-B407-B49341F3E6D2}" presName="horz1" presStyleCnt="0"/>
      <dgm:spPr/>
    </dgm:pt>
    <dgm:pt modelId="{4F5FA5C2-8FF5-4B61-A1F1-E6D9FF538A0A}" type="pres">
      <dgm:prSet presAssocID="{7F0A6C42-F914-4414-B407-B49341F3E6D2}" presName="tx1" presStyleLbl="revTx" presStyleIdx="0" presStyleCnt="2" custScaleX="144825"/>
      <dgm:spPr/>
    </dgm:pt>
    <dgm:pt modelId="{F2BF7407-536E-4277-A34D-957566AF996D}" type="pres">
      <dgm:prSet presAssocID="{7F0A6C42-F914-4414-B407-B49341F3E6D2}" presName="vert1" presStyleCnt="0"/>
      <dgm:spPr/>
    </dgm:pt>
    <dgm:pt modelId="{6F1D8992-D6A7-4FF2-85AA-4BC0B6793E7B}" type="pres">
      <dgm:prSet presAssocID="{806F4AD1-C585-4CAD-B451-3DCB9E79DA56}" presName="vertSpace2a" presStyleCnt="0"/>
      <dgm:spPr/>
    </dgm:pt>
    <dgm:pt modelId="{023ADCE3-44BC-4148-88ED-0D54845DBD36}" type="pres">
      <dgm:prSet presAssocID="{806F4AD1-C585-4CAD-B451-3DCB9E79DA56}" presName="horz2" presStyleCnt="0"/>
      <dgm:spPr/>
    </dgm:pt>
    <dgm:pt modelId="{53E3B3D6-853D-4EF0-B518-FC24A017F07D}" type="pres">
      <dgm:prSet presAssocID="{806F4AD1-C585-4CAD-B451-3DCB9E79DA56}" presName="horzSpace2" presStyleCnt="0"/>
      <dgm:spPr/>
    </dgm:pt>
    <dgm:pt modelId="{CD1CE022-8DA2-4B6E-87A1-DC768A562C85}" type="pres">
      <dgm:prSet presAssocID="{806F4AD1-C585-4CAD-B451-3DCB9E79DA56}" presName="tx2" presStyleLbl="revTx" presStyleIdx="1" presStyleCnt="2" custScaleX="118862" custScaleY="120447" custLinFactNeighborX="63" custLinFactNeighborY="-3271"/>
      <dgm:spPr/>
    </dgm:pt>
    <dgm:pt modelId="{A60C3263-F74A-4CA1-B2BA-F94AE26D68C5}" type="pres">
      <dgm:prSet presAssocID="{806F4AD1-C585-4CAD-B451-3DCB9E79DA56}" presName="vert2" presStyleCnt="0"/>
      <dgm:spPr/>
    </dgm:pt>
    <dgm:pt modelId="{0140CF3D-1641-4704-85C5-94C60BD59687}" type="pres">
      <dgm:prSet presAssocID="{806F4AD1-C585-4CAD-B451-3DCB9E79DA56}" presName="thinLine2b" presStyleLbl="callout" presStyleIdx="0" presStyleCnt="1"/>
      <dgm:spPr/>
    </dgm:pt>
    <dgm:pt modelId="{E0203C3E-CC48-4A57-8CEA-D19DE708A438}" type="pres">
      <dgm:prSet presAssocID="{806F4AD1-C585-4CAD-B451-3DCB9E79DA56}" presName="vertSpace2b" presStyleCnt="0"/>
      <dgm:spPr/>
    </dgm:pt>
  </dgm:ptLst>
  <dgm:cxnLst>
    <dgm:cxn modelId="{50F1DE0A-EDED-4FAE-934F-635728297400}" type="presOf" srcId="{3D71BB5C-B4B7-4D8B-AEEC-49A5171091B0}" destId="{DEB97E56-EBCB-4F51-A712-64DC013DFE8B}" srcOrd="0" destOrd="0" presId="urn:microsoft.com/office/officeart/2008/layout/LinedList"/>
    <dgm:cxn modelId="{500F3228-C595-4425-92BC-B0D9AB902482}" srcId="{7F0A6C42-F914-4414-B407-B49341F3E6D2}" destId="{806F4AD1-C585-4CAD-B451-3DCB9E79DA56}" srcOrd="0" destOrd="0" parTransId="{124FA7EC-EBBE-40B4-B6BB-C986AADA345B}" sibTransId="{A0444EC2-995F-45BD-A824-83F9CC1A3D5A}"/>
    <dgm:cxn modelId="{F31D0F53-5370-48BD-948E-59EA3C9C0E0B}" type="presOf" srcId="{806F4AD1-C585-4CAD-B451-3DCB9E79DA56}" destId="{CD1CE022-8DA2-4B6E-87A1-DC768A562C85}" srcOrd="0" destOrd="0" presId="urn:microsoft.com/office/officeart/2008/layout/LinedList"/>
    <dgm:cxn modelId="{C81339A1-0061-4CE4-BA92-4B01BA43FB1B}" srcId="{3D71BB5C-B4B7-4D8B-AEEC-49A5171091B0}" destId="{7F0A6C42-F914-4414-B407-B49341F3E6D2}" srcOrd="0" destOrd="0" parTransId="{46D27779-D141-4DB3-B5B5-C5028AF9C1D9}" sibTransId="{D08CD228-9D2A-4E44-8E03-67074B1FED9F}"/>
    <dgm:cxn modelId="{204AE2B0-BA55-4FEE-A535-94B7438E08F0}" type="presOf" srcId="{7F0A6C42-F914-4414-B407-B49341F3E6D2}" destId="{4F5FA5C2-8FF5-4B61-A1F1-E6D9FF538A0A}" srcOrd="0" destOrd="0" presId="urn:microsoft.com/office/officeart/2008/layout/LinedList"/>
    <dgm:cxn modelId="{27597C07-3ED3-4851-8C4B-2D3BA0ADAE70}" type="presParOf" srcId="{DEB97E56-EBCB-4F51-A712-64DC013DFE8B}" destId="{3BF2ADC4-3596-4D30-9EAC-8980FC5578C1}" srcOrd="0" destOrd="0" presId="urn:microsoft.com/office/officeart/2008/layout/LinedList"/>
    <dgm:cxn modelId="{A4F84F4D-5AFF-4BD0-9D60-996C94E8DE21}" type="presParOf" srcId="{DEB97E56-EBCB-4F51-A712-64DC013DFE8B}" destId="{FE7B848C-3127-414D-A068-0C207F55D634}" srcOrd="1" destOrd="0" presId="urn:microsoft.com/office/officeart/2008/layout/LinedList"/>
    <dgm:cxn modelId="{6DDB5368-2645-4652-8D7D-1A6BE87F566D}" type="presParOf" srcId="{FE7B848C-3127-414D-A068-0C207F55D634}" destId="{4F5FA5C2-8FF5-4B61-A1F1-E6D9FF538A0A}" srcOrd="0" destOrd="0" presId="urn:microsoft.com/office/officeart/2008/layout/LinedList"/>
    <dgm:cxn modelId="{D494EE25-20FB-4A7D-B484-342BE71457B3}" type="presParOf" srcId="{FE7B848C-3127-414D-A068-0C207F55D634}" destId="{F2BF7407-536E-4277-A34D-957566AF996D}" srcOrd="1" destOrd="0" presId="urn:microsoft.com/office/officeart/2008/layout/LinedList"/>
    <dgm:cxn modelId="{37D27D56-5C18-41BF-8A61-7F637198A0D1}" type="presParOf" srcId="{F2BF7407-536E-4277-A34D-957566AF996D}" destId="{6F1D8992-D6A7-4FF2-85AA-4BC0B6793E7B}" srcOrd="0" destOrd="0" presId="urn:microsoft.com/office/officeart/2008/layout/LinedList"/>
    <dgm:cxn modelId="{9416D6BA-AC63-4A4E-BAF4-6D53ADE5F05D}" type="presParOf" srcId="{F2BF7407-536E-4277-A34D-957566AF996D}" destId="{023ADCE3-44BC-4148-88ED-0D54845DBD36}" srcOrd="1" destOrd="0" presId="urn:microsoft.com/office/officeart/2008/layout/LinedList"/>
    <dgm:cxn modelId="{136A54F4-7EBC-4B4D-8000-248BB8ED988E}" type="presParOf" srcId="{023ADCE3-44BC-4148-88ED-0D54845DBD36}" destId="{53E3B3D6-853D-4EF0-B518-FC24A017F07D}" srcOrd="0" destOrd="0" presId="urn:microsoft.com/office/officeart/2008/layout/LinedList"/>
    <dgm:cxn modelId="{F2144879-EA09-44BE-9DD2-45040D862101}" type="presParOf" srcId="{023ADCE3-44BC-4148-88ED-0D54845DBD36}" destId="{CD1CE022-8DA2-4B6E-87A1-DC768A562C85}" srcOrd="1" destOrd="0" presId="urn:microsoft.com/office/officeart/2008/layout/LinedList"/>
    <dgm:cxn modelId="{E1D24442-EB98-4957-8096-74C743A578C5}" type="presParOf" srcId="{023ADCE3-44BC-4148-88ED-0D54845DBD36}" destId="{A60C3263-F74A-4CA1-B2BA-F94AE26D68C5}" srcOrd="2" destOrd="0" presId="urn:microsoft.com/office/officeart/2008/layout/LinedList"/>
    <dgm:cxn modelId="{52626B87-A1C5-4393-ADF8-61001E5E0249}" type="presParOf" srcId="{F2BF7407-536E-4277-A34D-957566AF996D}" destId="{0140CF3D-1641-4704-85C5-94C60BD59687}" srcOrd="2" destOrd="0" presId="urn:microsoft.com/office/officeart/2008/layout/LinedList"/>
    <dgm:cxn modelId="{6D01C37B-6AC4-4D2C-ACC7-FB7282AA3266}" type="presParOf" srcId="{F2BF7407-536E-4277-A34D-957566AF996D}" destId="{E0203C3E-CC48-4A57-8CEA-D19DE708A438}"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3E1AB47-C744-4EF0-9CA8-F4BC4EE9BCFA}"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72BF8C63-3ACD-4730-BDF6-E63321D9025E}">
      <dgm:prSet phldrT="[Texto]"/>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la Limpieza de Instalaciones, Mobiliarios y Unidades de Almacenamiento (cajas de archivo)</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CD8F5F7B-EF13-41E5-A14F-0EABC922A157}" type="parTrans" cxnId="{E4CCD367-6A88-454C-8007-F433CCF6D89F}">
      <dgm:prSet/>
      <dgm:spPr/>
      <dgm:t>
        <a:bodyPr/>
        <a:lstStyle/>
        <a:p>
          <a:endParaRPr lang="es-CO"/>
        </a:p>
      </dgm:t>
    </dgm:pt>
    <dgm:pt modelId="{B3014339-29EE-47F4-96FF-2160A6F0F573}" type="sibTrans" cxnId="{E4CCD367-6A88-454C-8007-F433CCF6D89F}">
      <dgm:prSet/>
      <dgm:spPr/>
      <dgm:t>
        <a:bodyPr/>
        <a:lstStyle/>
        <a:p>
          <a:endParaRPr lang="es-CO"/>
        </a:p>
      </dgm:t>
    </dgm:pt>
    <dgm:pt modelId="{8974D723-5B7E-4B47-92D5-ABDFB0C6A534}">
      <dgm:prSet phldrT="[Texto]"/>
      <dgm:spPr/>
      <dgm:t>
        <a:bodyPr/>
        <a:lstStyle/>
        <a:p>
          <a:pPr>
            <a:buClrTx/>
            <a:buSzTx/>
            <a:buFont typeface="Arial" panose="020B0604020202020204" pitchFamily="34" charset="0"/>
            <a:buNone/>
          </a:pP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a:buNone/>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1. Inspección inicial del espacio: Antes de iniciar la limpieza, se debe realizar una revisión detallada del depósito o local de archivo, verificando la ubicación y estado de los siguientes elementos:</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a:buNone/>
          </a:pPr>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Mobiliarios</a:t>
          </a:r>
        </a:p>
        <a:p>
          <a:pPr>
            <a:buNone/>
          </a:pPr>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Ventanas</a:t>
          </a:r>
        </a:p>
        <a:p>
          <a:pPr>
            <a:buNone/>
          </a:pPr>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Canaletas o tuberías expuestas</a:t>
          </a:r>
        </a:p>
        <a:p>
          <a:pPr>
            <a:buNone/>
          </a:pPr>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Columnas</a:t>
          </a:r>
        </a:p>
        <a:p>
          <a:pPr>
            <a:buNone/>
          </a:pPr>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Luminarias o lámparas</a:t>
          </a:r>
        </a:p>
        <a:p>
          <a:pPr>
            <a:buNone/>
          </a:pPr>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Cielorrasos</a:t>
          </a:r>
        </a:p>
        <a:p>
          <a:pPr>
            <a:buNone/>
          </a:pPr>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Vigas</a:t>
          </a:r>
        </a:p>
        <a:p>
          <a:pPr>
            <a:buNone/>
          </a:pPr>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Cerchas</a:t>
          </a:r>
        </a:p>
        <a:p>
          <a:pPr>
            <a:buNone/>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Cualquier otro elemento que requiera ser limpiado.</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691997A3-7A8F-4D22-B469-F015358A59FD}" type="parTrans" cxnId="{A1A5E978-E3DE-4AE1-9B41-EBB69BCEEC14}">
      <dgm:prSet/>
      <dgm:spPr/>
      <dgm:t>
        <a:bodyPr/>
        <a:lstStyle/>
        <a:p>
          <a:endParaRPr lang="es-CO"/>
        </a:p>
      </dgm:t>
    </dgm:pt>
    <dgm:pt modelId="{5BB183E3-8B61-4680-8667-9379802316C9}" type="sibTrans" cxnId="{A1A5E978-E3DE-4AE1-9B41-EBB69BCEEC14}">
      <dgm:prSet/>
      <dgm:spPr/>
      <dgm:t>
        <a:bodyPr/>
        <a:lstStyle/>
        <a:p>
          <a:endParaRPr lang="es-CO"/>
        </a:p>
      </dgm:t>
    </dgm:pt>
    <dgm:pt modelId="{6DC23FF0-78E2-4202-8756-B82FB9CABAD5}">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3. Limpieza de zonas altas: Con el apoyo de escaleras, aspiradoras con sus accesorios y escobas, se debe limpiar los elementos ubicados en las partes altas del espacio: techos, esquinas, vigas, cerchas, tuberías y luminarias; así:</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Primero, se retira el polvo superficial.</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Luego, se limpia con una bayetilla seca y limpia para eliminar la suciedad adherida</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En caso de cielorraso falso, estos deben desmontarse, limpiarse y reinstalarse.</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Debe tenerse especial cuidado de no golpear o dañar estos elementos.</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0CB060EF-6B58-40D1-A71E-D682CA9F1A7F}" type="parTrans" cxnId="{ED3DFB9D-9C40-4992-B91F-CF159CD1DB21}">
      <dgm:prSet/>
      <dgm:spPr/>
      <dgm:t>
        <a:bodyPr/>
        <a:lstStyle/>
        <a:p>
          <a:endParaRPr lang="es-CO"/>
        </a:p>
      </dgm:t>
    </dgm:pt>
    <dgm:pt modelId="{64D5B9C7-836A-4897-8900-3C8B605E34B7}" type="sibTrans" cxnId="{ED3DFB9D-9C40-4992-B91F-CF159CD1DB21}">
      <dgm:prSet/>
      <dgm:spPr/>
      <dgm:t>
        <a:bodyPr/>
        <a:lstStyle/>
        <a:p>
          <a:endParaRPr lang="es-CO"/>
        </a:p>
      </dgm:t>
    </dgm:pt>
    <dgm:pt modelId="{A1ACD0DB-3882-453C-88E5-4D8AC2B41796}">
      <dgm:prSet/>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2. Organización por zonas: La limpieza debe ejecutarse por zonas, iniciando dese la zona más alejada de la entrada y avanzando progresivamente hacia la salida. Esta estrategia permite evitar la contaminación cruzada y la redistribución de suciedad en áreas ya intervenidas.</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F1260828-6313-47A1-A01D-BD10AFFEEE80}" type="parTrans" cxnId="{0707DE97-821A-4CB8-A157-C059ED1A4B8A}">
      <dgm:prSet/>
      <dgm:spPr/>
      <dgm:t>
        <a:bodyPr/>
        <a:lstStyle/>
        <a:p>
          <a:endParaRPr lang="es-CO"/>
        </a:p>
      </dgm:t>
    </dgm:pt>
    <dgm:pt modelId="{51116DC8-F331-478B-9E0E-87DCBCDCC80B}" type="sibTrans" cxnId="{0707DE97-821A-4CB8-A157-C059ED1A4B8A}">
      <dgm:prSet/>
      <dgm:spPr/>
      <dgm:t>
        <a:bodyPr/>
        <a:lstStyle/>
        <a:p>
          <a:endParaRPr lang="es-CO"/>
        </a:p>
      </dgm:t>
    </dgm:pt>
    <dgm:pt modelId="{20A71AE0-5839-4380-8C59-B39F5075509F}" type="pres">
      <dgm:prSet presAssocID="{C3E1AB47-C744-4EF0-9CA8-F4BC4EE9BCFA}" presName="composite" presStyleCnt="0">
        <dgm:presLayoutVars>
          <dgm:chMax val="1"/>
          <dgm:dir/>
          <dgm:resizeHandles val="exact"/>
        </dgm:presLayoutVars>
      </dgm:prSet>
      <dgm:spPr/>
    </dgm:pt>
    <dgm:pt modelId="{5BDC0944-4F4B-4A49-9C53-85836F21FD8C}" type="pres">
      <dgm:prSet presAssocID="{72BF8C63-3ACD-4730-BDF6-E63321D9025E}" presName="roof" presStyleLbl="dkBgShp" presStyleIdx="0" presStyleCnt="2" custScaleY="55017" custLinFactNeighborX="-66311" custLinFactNeighborY="-2484"/>
      <dgm:spPr/>
    </dgm:pt>
    <dgm:pt modelId="{FED6FE0E-3F72-4C2A-A15A-2C2B582C99FA}" type="pres">
      <dgm:prSet presAssocID="{72BF8C63-3ACD-4730-BDF6-E63321D9025E}" presName="pillars" presStyleCnt="0"/>
      <dgm:spPr/>
    </dgm:pt>
    <dgm:pt modelId="{61433507-49AA-4FC2-8333-76E5457A415E}" type="pres">
      <dgm:prSet presAssocID="{72BF8C63-3ACD-4730-BDF6-E63321D9025E}" presName="pillar1" presStyleLbl="node1" presStyleIdx="0" presStyleCnt="3" custLinFactNeighborX="370" custLinFactNeighborY="-554">
        <dgm:presLayoutVars>
          <dgm:bulletEnabled val="1"/>
        </dgm:presLayoutVars>
      </dgm:prSet>
      <dgm:spPr/>
    </dgm:pt>
    <dgm:pt modelId="{B5848350-6B77-4D9D-8765-B7B11C8EA9F3}" type="pres">
      <dgm:prSet presAssocID="{A1ACD0DB-3882-453C-88E5-4D8AC2B41796}" presName="pillarX" presStyleLbl="node1" presStyleIdx="1" presStyleCnt="3" custScaleX="88787" custLinFactNeighborX="-89" custLinFactNeighborY="-277">
        <dgm:presLayoutVars>
          <dgm:bulletEnabled val="1"/>
        </dgm:presLayoutVars>
      </dgm:prSet>
      <dgm:spPr/>
    </dgm:pt>
    <dgm:pt modelId="{008F7D44-F0EC-4EC2-970E-6C2B3F023028}" type="pres">
      <dgm:prSet presAssocID="{6DC23FF0-78E2-4202-8756-B82FB9CABAD5}" presName="pillarX" presStyleLbl="node1" presStyleIdx="2" presStyleCnt="3">
        <dgm:presLayoutVars>
          <dgm:bulletEnabled val="1"/>
        </dgm:presLayoutVars>
      </dgm:prSet>
      <dgm:spPr/>
    </dgm:pt>
    <dgm:pt modelId="{23767CD1-AE14-4DBD-B5D5-06E621771CBA}" type="pres">
      <dgm:prSet presAssocID="{72BF8C63-3ACD-4730-BDF6-E63321D9025E}" presName="base" presStyleLbl="dkBgShp" presStyleIdx="1" presStyleCnt="2"/>
      <dgm:spPr/>
    </dgm:pt>
  </dgm:ptLst>
  <dgm:cxnLst>
    <dgm:cxn modelId="{EE4D3514-EA3D-4AE3-A298-8D592ACB417D}" type="presOf" srcId="{72BF8C63-3ACD-4730-BDF6-E63321D9025E}" destId="{5BDC0944-4F4B-4A49-9C53-85836F21FD8C}" srcOrd="0" destOrd="0" presId="urn:microsoft.com/office/officeart/2005/8/layout/hList3"/>
    <dgm:cxn modelId="{07D70731-6983-4044-9440-C08DA58FE67E}" type="presOf" srcId="{C3E1AB47-C744-4EF0-9CA8-F4BC4EE9BCFA}" destId="{20A71AE0-5839-4380-8C59-B39F5075509F}" srcOrd="0" destOrd="0" presId="urn:microsoft.com/office/officeart/2005/8/layout/hList3"/>
    <dgm:cxn modelId="{E4CCD367-6A88-454C-8007-F433CCF6D89F}" srcId="{C3E1AB47-C744-4EF0-9CA8-F4BC4EE9BCFA}" destId="{72BF8C63-3ACD-4730-BDF6-E63321D9025E}" srcOrd="0" destOrd="0" parTransId="{CD8F5F7B-EF13-41E5-A14F-0EABC922A157}" sibTransId="{B3014339-29EE-47F4-96FF-2160A6F0F573}"/>
    <dgm:cxn modelId="{C12EA768-4213-48E1-B7FE-4E47859DD2E8}" type="presOf" srcId="{A1ACD0DB-3882-453C-88E5-4D8AC2B41796}" destId="{B5848350-6B77-4D9D-8765-B7B11C8EA9F3}" srcOrd="0" destOrd="0" presId="urn:microsoft.com/office/officeart/2005/8/layout/hList3"/>
    <dgm:cxn modelId="{8BBA9E4B-3796-44D7-943C-3AB79B091206}" type="presOf" srcId="{6DC23FF0-78E2-4202-8756-B82FB9CABAD5}" destId="{008F7D44-F0EC-4EC2-970E-6C2B3F023028}" srcOrd="0" destOrd="0" presId="urn:microsoft.com/office/officeart/2005/8/layout/hList3"/>
    <dgm:cxn modelId="{A1A5E978-E3DE-4AE1-9B41-EBB69BCEEC14}" srcId="{72BF8C63-3ACD-4730-BDF6-E63321D9025E}" destId="{8974D723-5B7E-4B47-92D5-ABDFB0C6A534}" srcOrd="0" destOrd="0" parTransId="{691997A3-7A8F-4D22-B469-F015358A59FD}" sibTransId="{5BB183E3-8B61-4680-8667-9379802316C9}"/>
    <dgm:cxn modelId="{0707DE97-821A-4CB8-A157-C059ED1A4B8A}" srcId="{72BF8C63-3ACD-4730-BDF6-E63321D9025E}" destId="{A1ACD0DB-3882-453C-88E5-4D8AC2B41796}" srcOrd="1" destOrd="0" parTransId="{F1260828-6313-47A1-A01D-BD10AFFEEE80}" sibTransId="{51116DC8-F331-478B-9E0E-87DCBCDCC80B}"/>
    <dgm:cxn modelId="{ED3DFB9D-9C40-4992-B91F-CF159CD1DB21}" srcId="{72BF8C63-3ACD-4730-BDF6-E63321D9025E}" destId="{6DC23FF0-78E2-4202-8756-B82FB9CABAD5}" srcOrd="2" destOrd="0" parTransId="{0CB060EF-6B58-40D1-A71E-D682CA9F1A7F}" sibTransId="{64D5B9C7-836A-4897-8900-3C8B605E34B7}"/>
    <dgm:cxn modelId="{84DDA4AD-08F1-4F55-9481-838930690255}" type="presOf" srcId="{8974D723-5B7E-4B47-92D5-ABDFB0C6A534}" destId="{61433507-49AA-4FC2-8333-76E5457A415E}" srcOrd="0" destOrd="0" presId="urn:microsoft.com/office/officeart/2005/8/layout/hList3"/>
    <dgm:cxn modelId="{C94D63B7-37D4-4F4A-B511-55FC75CA9C36}" type="presParOf" srcId="{20A71AE0-5839-4380-8C59-B39F5075509F}" destId="{5BDC0944-4F4B-4A49-9C53-85836F21FD8C}" srcOrd="0" destOrd="0" presId="urn:microsoft.com/office/officeart/2005/8/layout/hList3"/>
    <dgm:cxn modelId="{2445E4F5-9889-4C53-A397-CB8CEC873686}" type="presParOf" srcId="{20A71AE0-5839-4380-8C59-B39F5075509F}" destId="{FED6FE0E-3F72-4C2A-A15A-2C2B582C99FA}" srcOrd="1" destOrd="0" presId="urn:microsoft.com/office/officeart/2005/8/layout/hList3"/>
    <dgm:cxn modelId="{3E28CEE9-3C3B-4B31-8059-68C3CAC4C55F}" type="presParOf" srcId="{FED6FE0E-3F72-4C2A-A15A-2C2B582C99FA}" destId="{61433507-49AA-4FC2-8333-76E5457A415E}" srcOrd="0" destOrd="0" presId="urn:microsoft.com/office/officeart/2005/8/layout/hList3"/>
    <dgm:cxn modelId="{A6F7A501-C8E8-4F17-BDB3-D4E386B20DD5}" type="presParOf" srcId="{FED6FE0E-3F72-4C2A-A15A-2C2B582C99FA}" destId="{B5848350-6B77-4D9D-8765-B7B11C8EA9F3}" srcOrd="1" destOrd="0" presId="urn:microsoft.com/office/officeart/2005/8/layout/hList3"/>
    <dgm:cxn modelId="{46FA90E8-A221-4DD0-A011-BC4503525B60}" type="presParOf" srcId="{FED6FE0E-3F72-4C2A-A15A-2C2B582C99FA}" destId="{008F7D44-F0EC-4EC2-970E-6C2B3F023028}" srcOrd="2" destOrd="0" presId="urn:microsoft.com/office/officeart/2005/8/layout/hList3"/>
    <dgm:cxn modelId="{E6F4C3DC-7DE1-4C08-8714-5099894E5741}" type="presParOf" srcId="{20A71AE0-5839-4380-8C59-B39F5075509F}" destId="{23767CD1-AE14-4DBD-B5D5-06E621771CBA}"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3E1AB47-C744-4EF0-9CA8-F4BC4EE9BCFA}"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72BF8C63-3ACD-4730-BDF6-E63321D9025E}">
      <dgm:prSet phldrT="[Texto]"/>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la Limpieza de Instalaciones, Mobiliarios y Unidades de Almacenamiento (cajas de archivo)</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CD8F5F7B-EF13-41E5-A14F-0EABC922A157}" type="parTrans" cxnId="{E4CCD367-6A88-454C-8007-F433CCF6D89F}">
      <dgm:prSet/>
      <dgm:spPr/>
      <dgm:t>
        <a:bodyPr/>
        <a:lstStyle/>
        <a:p>
          <a:endParaRPr lang="es-CO"/>
        </a:p>
      </dgm:t>
    </dgm:pt>
    <dgm:pt modelId="{B3014339-29EE-47F4-96FF-2160A6F0F573}" type="sibTrans" cxnId="{E4CCD367-6A88-454C-8007-F433CCF6D89F}">
      <dgm:prSet/>
      <dgm:spPr/>
      <dgm:t>
        <a:bodyPr/>
        <a:lstStyle/>
        <a:p>
          <a:endParaRPr lang="es-CO"/>
        </a:p>
      </dgm:t>
    </dgm:pt>
    <dgm:pt modelId="{8974D723-5B7E-4B47-92D5-ABDFB0C6A534}">
      <dgm:prSet phldrT="[Texto]"/>
      <dgm:spPr/>
      <dgm:t>
        <a:bodyPr/>
        <a:lstStyle/>
        <a:p>
          <a:pPr>
            <a:buClrTx/>
            <a:buSzTx/>
            <a:buFont typeface="Arial" panose="020B0604020202020204" pitchFamily="34" charset="0"/>
            <a:buNone/>
          </a:pP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a:buNone/>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4. Desinfección de zonas altas: Una vez retirada la suciedad consistente, se debe pasar una bayetilla limpia humedecida con alcohol antiséptico sobre todos los elementos o equipos instalados en las zonas altas. Este proceso debe repetirse hasta que la bayetilla no presente rastros de suciedad.</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691997A3-7A8F-4D22-B469-F015358A59FD}" type="parTrans" cxnId="{A1A5E978-E3DE-4AE1-9B41-EBB69BCEEC14}">
      <dgm:prSet/>
      <dgm:spPr/>
      <dgm:t>
        <a:bodyPr/>
        <a:lstStyle/>
        <a:p>
          <a:endParaRPr lang="es-CO"/>
        </a:p>
      </dgm:t>
    </dgm:pt>
    <dgm:pt modelId="{5BB183E3-8B61-4680-8667-9379802316C9}" type="sibTrans" cxnId="{A1A5E978-E3DE-4AE1-9B41-EBB69BCEEC14}">
      <dgm:prSet/>
      <dgm:spPr/>
      <dgm:t>
        <a:bodyPr/>
        <a:lstStyle/>
        <a:p>
          <a:endParaRPr lang="es-CO"/>
        </a:p>
      </dgm:t>
    </dgm:pt>
    <dgm:pt modelId="{6DC23FF0-78E2-4202-8756-B82FB9CABAD5}">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6. Limpieza de ventanas: En caso de que el espacio cuente con ventanas, se deben limpiar todos sus componentes: cristales, marcos, rejas o rejillas y el alféizar.</a:t>
          </a:r>
        </a:p>
        <a:p>
          <a:pPr>
            <a:buClrTx/>
            <a:buSzTx/>
            <a:buFont typeface="Arial" panose="020B0604020202020204" pitchFamily="34" charset="0"/>
            <a:buChar char="•"/>
          </a:pPr>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Nota: No se deben intervenir lentes de cámaras, sensores de humo ni boquillas de sistemas rociadores.</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0CB060EF-6B58-40D1-A71E-D682CA9F1A7F}" type="parTrans" cxnId="{ED3DFB9D-9C40-4992-B91F-CF159CD1DB21}">
      <dgm:prSet/>
      <dgm:spPr/>
      <dgm:t>
        <a:bodyPr/>
        <a:lstStyle/>
        <a:p>
          <a:endParaRPr lang="es-CO"/>
        </a:p>
      </dgm:t>
    </dgm:pt>
    <dgm:pt modelId="{64D5B9C7-836A-4897-8900-3C8B605E34B7}" type="sibTrans" cxnId="{ED3DFB9D-9C40-4992-B91F-CF159CD1DB21}">
      <dgm:prSet/>
      <dgm:spPr/>
      <dgm:t>
        <a:bodyPr/>
        <a:lstStyle/>
        <a:p>
          <a:endParaRPr lang="es-CO"/>
        </a:p>
      </dgm:t>
    </dgm:pt>
    <dgm:pt modelId="{A1ACD0DB-3882-453C-88E5-4D8AC2B41796}">
      <dgm:prSet/>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5. Limpieza de paredes y columnas: Posteriormente, se realiza el aspirado de paredes y columnas, desde la parte superior hasta el piso, prestando especial atención a las esquinas para asegurar la eliminación de polvo y telarañas.</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F1260828-6313-47A1-A01D-BD10AFFEEE80}" type="parTrans" cxnId="{0707DE97-821A-4CB8-A157-C059ED1A4B8A}">
      <dgm:prSet/>
      <dgm:spPr/>
      <dgm:t>
        <a:bodyPr/>
        <a:lstStyle/>
        <a:p>
          <a:endParaRPr lang="es-CO"/>
        </a:p>
      </dgm:t>
    </dgm:pt>
    <dgm:pt modelId="{51116DC8-F331-478B-9E0E-87DCBCDCC80B}" type="sibTrans" cxnId="{0707DE97-821A-4CB8-A157-C059ED1A4B8A}">
      <dgm:prSet/>
      <dgm:spPr/>
      <dgm:t>
        <a:bodyPr/>
        <a:lstStyle/>
        <a:p>
          <a:endParaRPr lang="es-CO"/>
        </a:p>
      </dgm:t>
    </dgm:pt>
    <dgm:pt modelId="{20A71AE0-5839-4380-8C59-B39F5075509F}" type="pres">
      <dgm:prSet presAssocID="{C3E1AB47-C744-4EF0-9CA8-F4BC4EE9BCFA}" presName="composite" presStyleCnt="0">
        <dgm:presLayoutVars>
          <dgm:chMax val="1"/>
          <dgm:dir/>
          <dgm:resizeHandles val="exact"/>
        </dgm:presLayoutVars>
      </dgm:prSet>
      <dgm:spPr/>
    </dgm:pt>
    <dgm:pt modelId="{5BDC0944-4F4B-4A49-9C53-85836F21FD8C}" type="pres">
      <dgm:prSet presAssocID="{72BF8C63-3ACD-4730-BDF6-E63321D9025E}" presName="roof" presStyleLbl="dkBgShp" presStyleIdx="0" presStyleCnt="2" custScaleY="55017" custLinFactNeighborX="-66311" custLinFactNeighborY="-2484"/>
      <dgm:spPr/>
    </dgm:pt>
    <dgm:pt modelId="{FED6FE0E-3F72-4C2A-A15A-2C2B582C99FA}" type="pres">
      <dgm:prSet presAssocID="{72BF8C63-3ACD-4730-BDF6-E63321D9025E}" presName="pillars" presStyleCnt="0"/>
      <dgm:spPr/>
    </dgm:pt>
    <dgm:pt modelId="{61433507-49AA-4FC2-8333-76E5457A415E}" type="pres">
      <dgm:prSet presAssocID="{72BF8C63-3ACD-4730-BDF6-E63321D9025E}" presName="pillar1" presStyleLbl="node1" presStyleIdx="0" presStyleCnt="3" custLinFactNeighborX="370" custLinFactNeighborY="-554">
        <dgm:presLayoutVars>
          <dgm:bulletEnabled val="1"/>
        </dgm:presLayoutVars>
      </dgm:prSet>
      <dgm:spPr/>
    </dgm:pt>
    <dgm:pt modelId="{B5848350-6B77-4D9D-8765-B7B11C8EA9F3}" type="pres">
      <dgm:prSet presAssocID="{A1ACD0DB-3882-453C-88E5-4D8AC2B41796}" presName="pillarX" presStyleLbl="node1" presStyleIdx="1" presStyleCnt="3" custScaleX="88787" custLinFactNeighborX="-89" custLinFactNeighborY="-277">
        <dgm:presLayoutVars>
          <dgm:bulletEnabled val="1"/>
        </dgm:presLayoutVars>
      </dgm:prSet>
      <dgm:spPr/>
    </dgm:pt>
    <dgm:pt modelId="{008F7D44-F0EC-4EC2-970E-6C2B3F023028}" type="pres">
      <dgm:prSet presAssocID="{6DC23FF0-78E2-4202-8756-B82FB9CABAD5}" presName="pillarX" presStyleLbl="node1" presStyleIdx="2" presStyleCnt="3">
        <dgm:presLayoutVars>
          <dgm:bulletEnabled val="1"/>
        </dgm:presLayoutVars>
      </dgm:prSet>
      <dgm:spPr/>
    </dgm:pt>
    <dgm:pt modelId="{23767CD1-AE14-4DBD-B5D5-06E621771CBA}" type="pres">
      <dgm:prSet presAssocID="{72BF8C63-3ACD-4730-BDF6-E63321D9025E}" presName="base" presStyleLbl="dkBgShp" presStyleIdx="1" presStyleCnt="2"/>
      <dgm:spPr/>
    </dgm:pt>
  </dgm:ptLst>
  <dgm:cxnLst>
    <dgm:cxn modelId="{EE4D3514-EA3D-4AE3-A298-8D592ACB417D}" type="presOf" srcId="{72BF8C63-3ACD-4730-BDF6-E63321D9025E}" destId="{5BDC0944-4F4B-4A49-9C53-85836F21FD8C}" srcOrd="0" destOrd="0" presId="urn:microsoft.com/office/officeart/2005/8/layout/hList3"/>
    <dgm:cxn modelId="{07D70731-6983-4044-9440-C08DA58FE67E}" type="presOf" srcId="{C3E1AB47-C744-4EF0-9CA8-F4BC4EE9BCFA}" destId="{20A71AE0-5839-4380-8C59-B39F5075509F}" srcOrd="0" destOrd="0" presId="urn:microsoft.com/office/officeart/2005/8/layout/hList3"/>
    <dgm:cxn modelId="{E4CCD367-6A88-454C-8007-F433CCF6D89F}" srcId="{C3E1AB47-C744-4EF0-9CA8-F4BC4EE9BCFA}" destId="{72BF8C63-3ACD-4730-BDF6-E63321D9025E}" srcOrd="0" destOrd="0" parTransId="{CD8F5F7B-EF13-41E5-A14F-0EABC922A157}" sibTransId="{B3014339-29EE-47F4-96FF-2160A6F0F573}"/>
    <dgm:cxn modelId="{C12EA768-4213-48E1-B7FE-4E47859DD2E8}" type="presOf" srcId="{A1ACD0DB-3882-453C-88E5-4D8AC2B41796}" destId="{B5848350-6B77-4D9D-8765-B7B11C8EA9F3}" srcOrd="0" destOrd="0" presId="urn:microsoft.com/office/officeart/2005/8/layout/hList3"/>
    <dgm:cxn modelId="{8BBA9E4B-3796-44D7-943C-3AB79B091206}" type="presOf" srcId="{6DC23FF0-78E2-4202-8756-B82FB9CABAD5}" destId="{008F7D44-F0EC-4EC2-970E-6C2B3F023028}" srcOrd="0" destOrd="0" presId="urn:microsoft.com/office/officeart/2005/8/layout/hList3"/>
    <dgm:cxn modelId="{A1A5E978-E3DE-4AE1-9B41-EBB69BCEEC14}" srcId="{72BF8C63-3ACD-4730-BDF6-E63321D9025E}" destId="{8974D723-5B7E-4B47-92D5-ABDFB0C6A534}" srcOrd="0" destOrd="0" parTransId="{691997A3-7A8F-4D22-B469-F015358A59FD}" sibTransId="{5BB183E3-8B61-4680-8667-9379802316C9}"/>
    <dgm:cxn modelId="{0707DE97-821A-4CB8-A157-C059ED1A4B8A}" srcId="{72BF8C63-3ACD-4730-BDF6-E63321D9025E}" destId="{A1ACD0DB-3882-453C-88E5-4D8AC2B41796}" srcOrd="1" destOrd="0" parTransId="{F1260828-6313-47A1-A01D-BD10AFFEEE80}" sibTransId="{51116DC8-F331-478B-9E0E-87DCBCDCC80B}"/>
    <dgm:cxn modelId="{ED3DFB9D-9C40-4992-B91F-CF159CD1DB21}" srcId="{72BF8C63-3ACD-4730-BDF6-E63321D9025E}" destId="{6DC23FF0-78E2-4202-8756-B82FB9CABAD5}" srcOrd="2" destOrd="0" parTransId="{0CB060EF-6B58-40D1-A71E-D682CA9F1A7F}" sibTransId="{64D5B9C7-836A-4897-8900-3C8B605E34B7}"/>
    <dgm:cxn modelId="{84DDA4AD-08F1-4F55-9481-838930690255}" type="presOf" srcId="{8974D723-5B7E-4B47-92D5-ABDFB0C6A534}" destId="{61433507-49AA-4FC2-8333-76E5457A415E}" srcOrd="0" destOrd="0" presId="urn:microsoft.com/office/officeart/2005/8/layout/hList3"/>
    <dgm:cxn modelId="{C94D63B7-37D4-4F4A-B511-55FC75CA9C36}" type="presParOf" srcId="{20A71AE0-5839-4380-8C59-B39F5075509F}" destId="{5BDC0944-4F4B-4A49-9C53-85836F21FD8C}" srcOrd="0" destOrd="0" presId="urn:microsoft.com/office/officeart/2005/8/layout/hList3"/>
    <dgm:cxn modelId="{2445E4F5-9889-4C53-A397-CB8CEC873686}" type="presParOf" srcId="{20A71AE0-5839-4380-8C59-B39F5075509F}" destId="{FED6FE0E-3F72-4C2A-A15A-2C2B582C99FA}" srcOrd="1" destOrd="0" presId="urn:microsoft.com/office/officeart/2005/8/layout/hList3"/>
    <dgm:cxn modelId="{3E28CEE9-3C3B-4B31-8059-68C3CAC4C55F}" type="presParOf" srcId="{FED6FE0E-3F72-4C2A-A15A-2C2B582C99FA}" destId="{61433507-49AA-4FC2-8333-76E5457A415E}" srcOrd="0" destOrd="0" presId="urn:microsoft.com/office/officeart/2005/8/layout/hList3"/>
    <dgm:cxn modelId="{A6F7A501-C8E8-4F17-BDB3-D4E386B20DD5}" type="presParOf" srcId="{FED6FE0E-3F72-4C2A-A15A-2C2B582C99FA}" destId="{B5848350-6B77-4D9D-8765-B7B11C8EA9F3}" srcOrd="1" destOrd="0" presId="urn:microsoft.com/office/officeart/2005/8/layout/hList3"/>
    <dgm:cxn modelId="{46FA90E8-A221-4DD0-A011-BC4503525B60}" type="presParOf" srcId="{FED6FE0E-3F72-4C2A-A15A-2C2B582C99FA}" destId="{008F7D44-F0EC-4EC2-970E-6C2B3F023028}" srcOrd="2" destOrd="0" presId="urn:microsoft.com/office/officeart/2005/8/layout/hList3"/>
    <dgm:cxn modelId="{E6F4C3DC-7DE1-4C08-8714-5099894E5741}" type="presParOf" srcId="{20A71AE0-5839-4380-8C59-B39F5075509F}" destId="{23767CD1-AE14-4DBD-B5D5-06E621771CBA}"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C3E1AB47-C744-4EF0-9CA8-F4BC4EE9BCFA}"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72BF8C63-3ACD-4730-BDF6-E63321D9025E}">
      <dgm:prSet phldrT="[Texto]"/>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Limpieza de mobiliario y unidades de almacenamiento</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CD8F5F7B-EF13-41E5-A14F-0EABC922A157}" type="parTrans" cxnId="{E4CCD367-6A88-454C-8007-F433CCF6D89F}">
      <dgm:prSet/>
      <dgm:spPr/>
      <dgm:t>
        <a:bodyPr/>
        <a:lstStyle/>
        <a:p>
          <a:endParaRPr lang="es-CO"/>
        </a:p>
      </dgm:t>
    </dgm:pt>
    <dgm:pt modelId="{B3014339-29EE-47F4-96FF-2160A6F0F573}" type="sibTrans" cxnId="{E4CCD367-6A88-454C-8007-F433CCF6D89F}">
      <dgm:prSet/>
      <dgm:spPr/>
      <dgm:t>
        <a:bodyPr/>
        <a:lstStyle/>
        <a:p>
          <a:endParaRPr lang="es-CO"/>
        </a:p>
      </dgm:t>
    </dgm:pt>
    <dgm:pt modelId="{8974D723-5B7E-4B47-92D5-ABDFB0C6A534}">
      <dgm:prSet phldrT="[Texto]"/>
      <dgm:spPr/>
      <dgm:t>
        <a:bodyPr/>
        <a:lstStyle/>
        <a:p>
          <a:pPr>
            <a:buClrTx/>
            <a:buSzTx/>
            <a:buFont typeface="Arial" panose="020B0604020202020204" pitchFamily="34" charset="0"/>
            <a:buNone/>
          </a:pP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a:buNone/>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1. Retiro de unidades de conservación: Se deben retirar las cajas del cuerpo de estantería o el mueble ubicado más al fondo del recinto, colocándolas ordenadamente sobre la mesa auxiliar, respetando el orden en que se encontraban. Una vez despejado el mobiliario se procede con su limpieza.</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691997A3-7A8F-4D22-B469-F015358A59FD}" type="parTrans" cxnId="{A1A5E978-E3DE-4AE1-9B41-EBB69BCEEC14}">
      <dgm:prSet/>
      <dgm:spPr/>
      <dgm:t>
        <a:bodyPr/>
        <a:lstStyle/>
        <a:p>
          <a:endParaRPr lang="es-CO"/>
        </a:p>
      </dgm:t>
    </dgm:pt>
    <dgm:pt modelId="{5BB183E3-8B61-4680-8667-9379802316C9}" type="sibTrans" cxnId="{A1A5E978-E3DE-4AE1-9B41-EBB69BCEEC14}">
      <dgm:prSet/>
      <dgm:spPr/>
      <dgm:t>
        <a:bodyPr/>
        <a:lstStyle/>
        <a:p>
          <a:endParaRPr lang="es-CO"/>
        </a:p>
      </dgm:t>
    </dgm:pt>
    <dgm:pt modelId="{6DC23FF0-78E2-4202-8756-B82FB9CABAD5}">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3. Limpieza en seco: Con una bayetilla limpia y seca, se retira la suciedad consistente de todas las superficies del mobiliario: bandejas, cajones, o estructura general.</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0CB060EF-6B58-40D1-A71E-D682CA9F1A7F}" type="parTrans" cxnId="{ED3DFB9D-9C40-4992-B91F-CF159CD1DB21}">
      <dgm:prSet/>
      <dgm:spPr/>
      <dgm:t>
        <a:bodyPr/>
        <a:lstStyle/>
        <a:p>
          <a:endParaRPr lang="es-CO"/>
        </a:p>
      </dgm:t>
    </dgm:pt>
    <dgm:pt modelId="{64D5B9C7-836A-4897-8900-3C8B605E34B7}" type="sibTrans" cxnId="{ED3DFB9D-9C40-4992-B91F-CF159CD1DB21}">
      <dgm:prSet/>
      <dgm:spPr/>
      <dgm:t>
        <a:bodyPr/>
        <a:lstStyle/>
        <a:p>
          <a:endParaRPr lang="es-CO"/>
        </a:p>
      </dgm:t>
    </dgm:pt>
    <dgm:pt modelId="{A1ACD0DB-3882-453C-88E5-4D8AC2B41796}">
      <dgm:prSet/>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2. Aspirado del mobiliario: Se realiza un aspirado sobre el cerramiento superior del mueble o estante, seguido de la cara inferior. Posteriormente, se aspiran las bandejas o cajones por todas sus superficies, internas y externas, hasta llegar al nivel más cercano al suelo.</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F1260828-6313-47A1-A01D-BD10AFFEEE80}" type="parTrans" cxnId="{0707DE97-821A-4CB8-A157-C059ED1A4B8A}">
      <dgm:prSet/>
      <dgm:spPr/>
      <dgm:t>
        <a:bodyPr/>
        <a:lstStyle/>
        <a:p>
          <a:endParaRPr lang="es-CO"/>
        </a:p>
      </dgm:t>
    </dgm:pt>
    <dgm:pt modelId="{51116DC8-F331-478B-9E0E-87DCBCDCC80B}" type="sibTrans" cxnId="{0707DE97-821A-4CB8-A157-C059ED1A4B8A}">
      <dgm:prSet/>
      <dgm:spPr/>
      <dgm:t>
        <a:bodyPr/>
        <a:lstStyle/>
        <a:p>
          <a:endParaRPr lang="es-CO"/>
        </a:p>
      </dgm:t>
    </dgm:pt>
    <dgm:pt modelId="{20A71AE0-5839-4380-8C59-B39F5075509F}" type="pres">
      <dgm:prSet presAssocID="{C3E1AB47-C744-4EF0-9CA8-F4BC4EE9BCFA}" presName="composite" presStyleCnt="0">
        <dgm:presLayoutVars>
          <dgm:chMax val="1"/>
          <dgm:dir/>
          <dgm:resizeHandles val="exact"/>
        </dgm:presLayoutVars>
      </dgm:prSet>
      <dgm:spPr/>
    </dgm:pt>
    <dgm:pt modelId="{5BDC0944-4F4B-4A49-9C53-85836F21FD8C}" type="pres">
      <dgm:prSet presAssocID="{72BF8C63-3ACD-4730-BDF6-E63321D9025E}" presName="roof" presStyleLbl="dkBgShp" presStyleIdx="0" presStyleCnt="2" custScaleY="55017" custLinFactNeighborX="-66311" custLinFactNeighborY="-2484"/>
      <dgm:spPr/>
    </dgm:pt>
    <dgm:pt modelId="{FED6FE0E-3F72-4C2A-A15A-2C2B582C99FA}" type="pres">
      <dgm:prSet presAssocID="{72BF8C63-3ACD-4730-BDF6-E63321D9025E}" presName="pillars" presStyleCnt="0"/>
      <dgm:spPr/>
    </dgm:pt>
    <dgm:pt modelId="{61433507-49AA-4FC2-8333-76E5457A415E}" type="pres">
      <dgm:prSet presAssocID="{72BF8C63-3ACD-4730-BDF6-E63321D9025E}" presName="pillar1" presStyleLbl="node1" presStyleIdx="0" presStyleCnt="3" custLinFactNeighborX="370" custLinFactNeighborY="-554">
        <dgm:presLayoutVars>
          <dgm:bulletEnabled val="1"/>
        </dgm:presLayoutVars>
      </dgm:prSet>
      <dgm:spPr/>
    </dgm:pt>
    <dgm:pt modelId="{B5848350-6B77-4D9D-8765-B7B11C8EA9F3}" type="pres">
      <dgm:prSet presAssocID="{A1ACD0DB-3882-453C-88E5-4D8AC2B41796}" presName="pillarX" presStyleLbl="node1" presStyleIdx="1" presStyleCnt="3" custScaleX="88787" custLinFactNeighborX="-89" custLinFactNeighborY="-277">
        <dgm:presLayoutVars>
          <dgm:bulletEnabled val="1"/>
        </dgm:presLayoutVars>
      </dgm:prSet>
      <dgm:spPr/>
    </dgm:pt>
    <dgm:pt modelId="{008F7D44-F0EC-4EC2-970E-6C2B3F023028}" type="pres">
      <dgm:prSet presAssocID="{6DC23FF0-78E2-4202-8756-B82FB9CABAD5}" presName="pillarX" presStyleLbl="node1" presStyleIdx="2" presStyleCnt="3">
        <dgm:presLayoutVars>
          <dgm:bulletEnabled val="1"/>
        </dgm:presLayoutVars>
      </dgm:prSet>
      <dgm:spPr/>
    </dgm:pt>
    <dgm:pt modelId="{23767CD1-AE14-4DBD-B5D5-06E621771CBA}" type="pres">
      <dgm:prSet presAssocID="{72BF8C63-3ACD-4730-BDF6-E63321D9025E}" presName="base" presStyleLbl="dkBgShp" presStyleIdx="1" presStyleCnt="2"/>
      <dgm:spPr/>
    </dgm:pt>
  </dgm:ptLst>
  <dgm:cxnLst>
    <dgm:cxn modelId="{EE4D3514-EA3D-4AE3-A298-8D592ACB417D}" type="presOf" srcId="{72BF8C63-3ACD-4730-BDF6-E63321D9025E}" destId="{5BDC0944-4F4B-4A49-9C53-85836F21FD8C}" srcOrd="0" destOrd="0" presId="urn:microsoft.com/office/officeart/2005/8/layout/hList3"/>
    <dgm:cxn modelId="{07D70731-6983-4044-9440-C08DA58FE67E}" type="presOf" srcId="{C3E1AB47-C744-4EF0-9CA8-F4BC4EE9BCFA}" destId="{20A71AE0-5839-4380-8C59-B39F5075509F}" srcOrd="0" destOrd="0" presId="urn:microsoft.com/office/officeart/2005/8/layout/hList3"/>
    <dgm:cxn modelId="{E4CCD367-6A88-454C-8007-F433CCF6D89F}" srcId="{C3E1AB47-C744-4EF0-9CA8-F4BC4EE9BCFA}" destId="{72BF8C63-3ACD-4730-BDF6-E63321D9025E}" srcOrd="0" destOrd="0" parTransId="{CD8F5F7B-EF13-41E5-A14F-0EABC922A157}" sibTransId="{B3014339-29EE-47F4-96FF-2160A6F0F573}"/>
    <dgm:cxn modelId="{C12EA768-4213-48E1-B7FE-4E47859DD2E8}" type="presOf" srcId="{A1ACD0DB-3882-453C-88E5-4D8AC2B41796}" destId="{B5848350-6B77-4D9D-8765-B7B11C8EA9F3}" srcOrd="0" destOrd="0" presId="urn:microsoft.com/office/officeart/2005/8/layout/hList3"/>
    <dgm:cxn modelId="{8BBA9E4B-3796-44D7-943C-3AB79B091206}" type="presOf" srcId="{6DC23FF0-78E2-4202-8756-B82FB9CABAD5}" destId="{008F7D44-F0EC-4EC2-970E-6C2B3F023028}" srcOrd="0" destOrd="0" presId="urn:microsoft.com/office/officeart/2005/8/layout/hList3"/>
    <dgm:cxn modelId="{A1A5E978-E3DE-4AE1-9B41-EBB69BCEEC14}" srcId="{72BF8C63-3ACD-4730-BDF6-E63321D9025E}" destId="{8974D723-5B7E-4B47-92D5-ABDFB0C6A534}" srcOrd="0" destOrd="0" parTransId="{691997A3-7A8F-4D22-B469-F015358A59FD}" sibTransId="{5BB183E3-8B61-4680-8667-9379802316C9}"/>
    <dgm:cxn modelId="{0707DE97-821A-4CB8-A157-C059ED1A4B8A}" srcId="{72BF8C63-3ACD-4730-BDF6-E63321D9025E}" destId="{A1ACD0DB-3882-453C-88E5-4D8AC2B41796}" srcOrd="1" destOrd="0" parTransId="{F1260828-6313-47A1-A01D-BD10AFFEEE80}" sibTransId="{51116DC8-F331-478B-9E0E-87DCBCDCC80B}"/>
    <dgm:cxn modelId="{ED3DFB9D-9C40-4992-B91F-CF159CD1DB21}" srcId="{72BF8C63-3ACD-4730-BDF6-E63321D9025E}" destId="{6DC23FF0-78E2-4202-8756-B82FB9CABAD5}" srcOrd="2" destOrd="0" parTransId="{0CB060EF-6B58-40D1-A71E-D682CA9F1A7F}" sibTransId="{64D5B9C7-836A-4897-8900-3C8B605E34B7}"/>
    <dgm:cxn modelId="{84DDA4AD-08F1-4F55-9481-838930690255}" type="presOf" srcId="{8974D723-5B7E-4B47-92D5-ABDFB0C6A534}" destId="{61433507-49AA-4FC2-8333-76E5457A415E}" srcOrd="0" destOrd="0" presId="urn:microsoft.com/office/officeart/2005/8/layout/hList3"/>
    <dgm:cxn modelId="{C94D63B7-37D4-4F4A-B511-55FC75CA9C36}" type="presParOf" srcId="{20A71AE0-5839-4380-8C59-B39F5075509F}" destId="{5BDC0944-4F4B-4A49-9C53-85836F21FD8C}" srcOrd="0" destOrd="0" presId="urn:microsoft.com/office/officeart/2005/8/layout/hList3"/>
    <dgm:cxn modelId="{2445E4F5-9889-4C53-A397-CB8CEC873686}" type="presParOf" srcId="{20A71AE0-5839-4380-8C59-B39F5075509F}" destId="{FED6FE0E-3F72-4C2A-A15A-2C2B582C99FA}" srcOrd="1" destOrd="0" presId="urn:microsoft.com/office/officeart/2005/8/layout/hList3"/>
    <dgm:cxn modelId="{3E28CEE9-3C3B-4B31-8059-68C3CAC4C55F}" type="presParOf" srcId="{FED6FE0E-3F72-4C2A-A15A-2C2B582C99FA}" destId="{61433507-49AA-4FC2-8333-76E5457A415E}" srcOrd="0" destOrd="0" presId="urn:microsoft.com/office/officeart/2005/8/layout/hList3"/>
    <dgm:cxn modelId="{A6F7A501-C8E8-4F17-BDB3-D4E386B20DD5}" type="presParOf" srcId="{FED6FE0E-3F72-4C2A-A15A-2C2B582C99FA}" destId="{B5848350-6B77-4D9D-8765-B7B11C8EA9F3}" srcOrd="1" destOrd="0" presId="urn:microsoft.com/office/officeart/2005/8/layout/hList3"/>
    <dgm:cxn modelId="{46FA90E8-A221-4DD0-A011-BC4503525B60}" type="presParOf" srcId="{FED6FE0E-3F72-4C2A-A15A-2C2B582C99FA}" destId="{008F7D44-F0EC-4EC2-970E-6C2B3F023028}" srcOrd="2" destOrd="0" presId="urn:microsoft.com/office/officeart/2005/8/layout/hList3"/>
    <dgm:cxn modelId="{E6F4C3DC-7DE1-4C08-8714-5099894E5741}" type="presParOf" srcId="{20A71AE0-5839-4380-8C59-B39F5075509F}" destId="{23767CD1-AE14-4DBD-B5D5-06E621771CBA}"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3E1AB47-C744-4EF0-9CA8-F4BC4EE9BCFA}"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72BF8C63-3ACD-4730-BDF6-E63321D9025E}">
      <dgm:prSet phldrT="[Texto]"/>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Limpieza de mobiliario y unidades de almacenamiento</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CD8F5F7B-EF13-41E5-A14F-0EABC922A157}" type="parTrans" cxnId="{E4CCD367-6A88-454C-8007-F433CCF6D89F}">
      <dgm:prSet/>
      <dgm:spPr/>
      <dgm:t>
        <a:bodyPr/>
        <a:lstStyle/>
        <a:p>
          <a:endParaRPr lang="es-CO"/>
        </a:p>
      </dgm:t>
    </dgm:pt>
    <dgm:pt modelId="{B3014339-29EE-47F4-96FF-2160A6F0F573}" type="sibTrans" cxnId="{E4CCD367-6A88-454C-8007-F433CCF6D89F}">
      <dgm:prSet/>
      <dgm:spPr/>
      <dgm:t>
        <a:bodyPr/>
        <a:lstStyle/>
        <a:p>
          <a:endParaRPr lang="es-CO"/>
        </a:p>
      </dgm:t>
    </dgm:pt>
    <dgm:pt modelId="{8974D723-5B7E-4B47-92D5-ABDFB0C6A534}">
      <dgm:prSet phldrT="[Texto]"/>
      <dgm:spPr/>
      <dgm:t>
        <a:bodyPr/>
        <a:lstStyle/>
        <a:p>
          <a:pPr>
            <a:buClrTx/>
            <a:buSzTx/>
            <a:buFont typeface="Arial" panose="020B0604020202020204" pitchFamily="34" charset="0"/>
            <a:buNone/>
          </a:pP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a:buNone/>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4. Desinfección del mobiliario: Una vez finalizada la limpieza en seco, se pasa una bayetilla blanca limpia humedecida con alcohol antiséptico por todas las superficies del mobiliario. bandejas, cajones y estructura general. Si la bayetilla presenta suciedad, se repite el proceso hasta que no evidencien residuos. Luego, se deja secar completamente el alcohol antes de continuar.</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691997A3-7A8F-4D22-B469-F015358A59FD}" type="parTrans" cxnId="{A1A5E978-E3DE-4AE1-9B41-EBB69BCEEC14}">
      <dgm:prSet/>
      <dgm:spPr/>
      <dgm:t>
        <a:bodyPr/>
        <a:lstStyle/>
        <a:p>
          <a:endParaRPr lang="es-CO"/>
        </a:p>
      </dgm:t>
    </dgm:pt>
    <dgm:pt modelId="{5BB183E3-8B61-4680-8667-9379802316C9}" type="sibTrans" cxnId="{A1A5E978-E3DE-4AE1-9B41-EBB69BCEEC14}">
      <dgm:prSet/>
      <dgm:spPr/>
      <dgm:t>
        <a:bodyPr/>
        <a:lstStyle/>
        <a:p>
          <a:endParaRPr lang="es-CO"/>
        </a:p>
      </dgm:t>
    </dgm:pt>
    <dgm:pt modelId="{6DC23FF0-78E2-4202-8756-B82FB9CABAD5}">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6. Limpieza del contenido de las cajas: Se abre la caja y se limpian las carpetas o unidades de conservación una por una, utilizando exclusivamente una bayetilla blanca limpia y seca para retirar la suciedad inconsistente. Es fundamental mantener el orden original del contenido durante todo el proceso. Una vez limpias, las carpetas se devuelven a la caja en el mismo orden..</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0CB060EF-6B58-40D1-A71E-D682CA9F1A7F}" type="parTrans" cxnId="{ED3DFB9D-9C40-4992-B91F-CF159CD1DB21}">
      <dgm:prSet/>
      <dgm:spPr/>
      <dgm:t>
        <a:bodyPr/>
        <a:lstStyle/>
        <a:p>
          <a:endParaRPr lang="es-CO"/>
        </a:p>
      </dgm:t>
    </dgm:pt>
    <dgm:pt modelId="{64D5B9C7-836A-4897-8900-3C8B605E34B7}" type="sibTrans" cxnId="{ED3DFB9D-9C40-4992-B91F-CF159CD1DB21}">
      <dgm:prSet/>
      <dgm:spPr/>
      <dgm:t>
        <a:bodyPr/>
        <a:lstStyle/>
        <a:p>
          <a:endParaRPr lang="es-CO"/>
        </a:p>
      </dgm:t>
    </dgm:pt>
    <dgm:pt modelId="{A1ACD0DB-3882-453C-88E5-4D8AC2B41796}">
      <dgm:prSet/>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5. Limpieza de las unidades de conservación (cajas): Mientras el inmobiliario se seca, se procede a limpiar las unidades de conservación (cajas):</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Primero, se aspira la suciedad de todas las caras externas, manipulándolas con cuidado para evitar daños.</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Luego, se limpian con una bayetilla blanca seca. No se debe nunca utilizar bayetillas húmedas en las cajas.</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F1260828-6313-47A1-A01D-BD10AFFEEE80}" type="parTrans" cxnId="{0707DE97-821A-4CB8-A157-C059ED1A4B8A}">
      <dgm:prSet/>
      <dgm:spPr/>
      <dgm:t>
        <a:bodyPr/>
        <a:lstStyle/>
        <a:p>
          <a:endParaRPr lang="es-CO"/>
        </a:p>
      </dgm:t>
    </dgm:pt>
    <dgm:pt modelId="{51116DC8-F331-478B-9E0E-87DCBCDCC80B}" type="sibTrans" cxnId="{0707DE97-821A-4CB8-A157-C059ED1A4B8A}">
      <dgm:prSet/>
      <dgm:spPr/>
      <dgm:t>
        <a:bodyPr/>
        <a:lstStyle/>
        <a:p>
          <a:endParaRPr lang="es-CO"/>
        </a:p>
      </dgm:t>
    </dgm:pt>
    <dgm:pt modelId="{20A71AE0-5839-4380-8C59-B39F5075509F}" type="pres">
      <dgm:prSet presAssocID="{C3E1AB47-C744-4EF0-9CA8-F4BC4EE9BCFA}" presName="composite" presStyleCnt="0">
        <dgm:presLayoutVars>
          <dgm:chMax val="1"/>
          <dgm:dir/>
          <dgm:resizeHandles val="exact"/>
        </dgm:presLayoutVars>
      </dgm:prSet>
      <dgm:spPr/>
    </dgm:pt>
    <dgm:pt modelId="{5BDC0944-4F4B-4A49-9C53-85836F21FD8C}" type="pres">
      <dgm:prSet presAssocID="{72BF8C63-3ACD-4730-BDF6-E63321D9025E}" presName="roof" presStyleLbl="dkBgShp" presStyleIdx="0" presStyleCnt="2" custScaleY="55017" custLinFactNeighborX="-66311" custLinFactNeighborY="-2484"/>
      <dgm:spPr/>
    </dgm:pt>
    <dgm:pt modelId="{FED6FE0E-3F72-4C2A-A15A-2C2B582C99FA}" type="pres">
      <dgm:prSet presAssocID="{72BF8C63-3ACD-4730-BDF6-E63321D9025E}" presName="pillars" presStyleCnt="0"/>
      <dgm:spPr/>
    </dgm:pt>
    <dgm:pt modelId="{61433507-49AA-4FC2-8333-76E5457A415E}" type="pres">
      <dgm:prSet presAssocID="{72BF8C63-3ACD-4730-BDF6-E63321D9025E}" presName="pillar1" presStyleLbl="node1" presStyleIdx="0" presStyleCnt="3" custLinFactNeighborX="370" custLinFactNeighborY="-554">
        <dgm:presLayoutVars>
          <dgm:bulletEnabled val="1"/>
        </dgm:presLayoutVars>
      </dgm:prSet>
      <dgm:spPr/>
    </dgm:pt>
    <dgm:pt modelId="{B5848350-6B77-4D9D-8765-B7B11C8EA9F3}" type="pres">
      <dgm:prSet presAssocID="{A1ACD0DB-3882-453C-88E5-4D8AC2B41796}" presName="pillarX" presStyleLbl="node1" presStyleIdx="1" presStyleCnt="3" custScaleX="88787" custLinFactNeighborX="-89" custLinFactNeighborY="-277">
        <dgm:presLayoutVars>
          <dgm:bulletEnabled val="1"/>
        </dgm:presLayoutVars>
      </dgm:prSet>
      <dgm:spPr/>
    </dgm:pt>
    <dgm:pt modelId="{008F7D44-F0EC-4EC2-970E-6C2B3F023028}" type="pres">
      <dgm:prSet presAssocID="{6DC23FF0-78E2-4202-8756-B82FB9CABAD5}" presName="pillarX" presStyleLbl="node1" presStyleIdx="2" presStyleCnt="3">
        <dgm:presLayoutVars>
          <dgm:bulletEnabled val="1"/>
        </dgm:presLayoutVars>
      </dgm:prSet>
      <dgm:spPr/>
    </dgm:pt>
    <dgm:pt modelId="{23767CD1-AE14-4DBD-B5D5-06E621771CBA}" type="pres">
      <dgm:prSet presAssocID="{72BF8C63-3ACD-4730-BDF6-E63321D9025E}" presName="base" presStyleLbl="dkBgShp" presStyleIdx="1" presStyleCnt="2"/>
      <dgm:spPr/>
    </dgm:pt>
  </dgm:ptLst>
  <dgm:cxnLst>
    <dgm:cxn modelId="{EE4D3514-EA3D-4AE3-A298-8D592ACB417D}" type="presOf" srcId="{72BF8C63-3ACD-4730-BDF6-E63321D9025E}" destId="{5BDC0944-4F4B-4A49-9C53-85836F21FD8C}" srcOrd="0" destOrd="0" presId="urn:microsoft.com/office/officeart/2005/8/layout/hList3"/>
    <dgm:cxn modelId="{07D70731-6983-4044-9440-C08DA58FE67E}" type="presOf" srcId="{C3E1AB47-C744-4EF0-9CA8-F4BC4EE9BCFA}" destId="{20A71AE0-5839-4380-8C59-B39F5075509F}" srcOrd="0" destOrd="0" presId="urn:microsoft.com/office/officeart/2005/8/layout/hList3"/>
    <dgm:cxn modelId="{E4CCD367-6A88-454C-8007-F433CCF6D89F}" srcId="{C3E1AB47-C744-4EF0-9CA8-F4BC4EE9BCFA}" destId="{72BF8C63-3ACD-4730-BDF6-E63321D9025E}" srcOrd="0" destOrd="0" parTransId="{CD8F5F7B-EF13-41E5-A14F-0EABC922A157}" sibTransId="{B3014339-29EE-47F4-96FF-2160A6F0F573}"/>
    <dgm:cxn modelId="{C12EA768-4213-48E1-B7FE-4E47859DD2E8}" type="presOf" srcId="{A1ACD0DB-3882-453C-88E5-4D8AC2B41796}" destId="{B5848350-6B77-4D9D-8765-B7B11C8EA9F3}" srcOrd="0" destOrd="0" presId="urn:microsoft.com/office/officeart/2005/8/layout/hList3"/>
    <dgm:cxn modelId="{8BBA9E4B-3796-44D7-943C-3AB79B091206}" type="presOf" srcId="{6DC23FF0-78E2-4202-8756-B82FB9CABAD5}" destId="{008F7D44-F0EC-4EC2-970E-6C2B3F023028}" srcOrd="0" destOrd="0" presId="urn:microsoft.com/office/officeart/2005/8/layout/hList3"/>
    <dgm:cxn modelId="{A1A5E978-E3DE-4AE1-9B41-EBB69BCEEC14}" srcId="{72BF8C63-3ACD-4730-BDF6-E63321D9025E}" destId="{8974D723-5B7E-4B47-92D5-ABDFB0C6A534}" srcOrd="0" destOrd="0" parTransId="{691997A3-7A8F-4D22-B469-F015358A59FD}" sibTransId="{5BB183E3-8B61-4680-8667-9379802316C9}"/>
    <dgm:cxn modelId="{0707DE97-821A-4CB8-A157-C059ED1A4B8A}" srcId="{72BF8C63-3ACD-4730-BDF6-E63321D9025E}" destId="{A1ACD0DB-3882-453C-88E5-4D8AC2B41796}" srcOrd="1" destOrd="0" parTransId="{F1260828-6313-47A1-A01D-BD10AFFEEE80}" sibTransId="{51116DC8-F331-478B-9E0E-87DCBCDCC80B}"/>
    <dgm:cxn modelId="{ED3DFB9D-9C40-4992-B91F-CF159CD1DB21}" srcId="{72BF8C63-3ACD-4730-BDF6-E63321D9025E}" destId="{6DC23FF0-78E2-4202-8756-B82FB9CABAD5}" srcOrd="2" destOrd="0" parTransId="{0CB060EF-6B58-40D1-A71E-D682CA9F1A7F}" sibTransId="{64D5B9C7-836A-4897-8900-3C8B605E34B7}"/>
    <dgm:cxn modelId="{84DDA4AD-08F1-4F55-9481-838930690255}" type="presOf" srcId="{8974D723-5B7E-4B47-92D5-ABDFB0C6A534}" destId="{61433507-49AA-4FC2-8333-76E5457A415E}" srcOrd="0" destOrd="0" presId="urn:microsoft.com/office/officeart/2005/8/layout/hList3"/>
    <dgm:cxn modelId="{C94D63B7-37D4-4F4A-B511-55FC75CA9C36}" type="presParOf" srcId="{20A71AE0-5839-4380-8C59-B39F5075509F}" destId="{5BDC0944-4F4B-4A49-9C53-85836F21FD8C}" srcOrd="0" destOrd="0" presId="urn:microsoft.com/office/officeart/2005/8/layout/hList3"/>
    <dgm:cxn modelId="{2445E4F5-9889-4C53-A397-CB8CEC873686}" type="presParOf" srcId="{20A71AE0-5839-4380-8C59-B39F5075509F}" destId="{FED6FE0E-3F72-4C2A-A15A-2C2B582C99FA}" srcOrd="1" destOrd="0" presId="urn:microsoft.com/office/officeart/2005/8/layout/hList3"/>
    <dgm:cxn modelId="{3E28CEE9-3C3B-4B31-8059-68C3CAC4C55F}" type="presParOf" srcId="{FED6FE0E-3F72-4C2A-A15A-2C2B582C99FA}" destId="{61433507-49AA-4FC2-8333-76E5457A415E}" srcOrd="0" destOrd="0" presId="urn:microsoft.com/office/officeart/2005/8/layout/hList3"/>
    <dgm:cxn modelId="{A6F7A501-C8E8-4F17-BDB3-D4E386B20DD5}" type="presParOf" srcId="{FED6FE0E-3F72-4C2A-A15A-2C2B582C99FA}" destId="{B5848350-6B77-4D9D-8765-B7B11C8EA9F3}" srcOrd="1" destOrd="0" presId="urn:microsoft.com/office/officeart/2005/8/layout/hList3"/>
    <dgm:cxn modelId="{46FA90E8-A221-4DD0-A011-BC4503525B60}" type="presParOf" srcId="{FED6FE0E-3F72-4C2A-A15A-2C2B582C99FA}" destId="{008F7D44-F0EC-4EC2-970E-6C2B3F023028}" srcOrd="2" destOrd="0" presId="urn:microsoft.com/office/officeart/2005/8/layout/hList3"/>
    <dgm:cxn modelId="{E6F4C3DC-7DE1-4C08-8714-5099894E5741}" type="presParOf" srcId="{20A71AE0-5839-4380-8C59-B39F5075509F}" destId="{23767CD1-AE14-4DBD-B5D5-06E621771CBA}"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BED52A9-FE99-4FD5-9A3B-96B1EF9FDA3B}"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79525C26-8AEF-40CF-A861-BF355DC516E7}">
      <dgm:prSet phldrT="[Texto]"/>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Limpieza de mobiliario y unidades de almacenamiento</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EDDD245C-51A2-41EA-A782-480DDBCC1359}" type="parTrans" cxnId="{BAE5ACFD-B0E4-4492-9F84-F085CB77AE1E}">
      <dgm:prSet/>
      <dgm:spPr/>
      <dgm:t>
        <a:bodyPr/>
        <a:lstStyle/>
        <a:p>
          <a:endParaRPr lang="es-CO"/>
        </a:p>
      </dgm:t>
    </dgm:pt>
    <dgm:pt modelId="{CA95474A-CB3D-47E2-8B0B-CA3820756327}" type="sibTrans" cxnId="{BAE5ACFD-B0E4-4492-9F84-F085CB77AE1E}">
      <dgm:prSet/>
      <dgm:spPr/>
      <dgm:t>
        <a:bodyPr/>
        <a:lstStyle/>
        <a:p>
          <a:endParaRPr lang="es-CO"/>
        </a:p>
      </dgm:t>
    </dgm:pt>
    <dgm:pt modelId="{A7EC5B82-8D96-4122-85B5-DAE77450E365}">
      <dgm:prSet phldrT="[Texto]"/>
      <dgm:spPr/>
      <dgm:t>
        <a:bodyPr/>
        <a:lstStyle/>
        <a:p>
          <a:pPr algn="just">
            <a:buClrTx/>
            <a:buSzTx/>
            <a:buFont typeface="Arial" panose="020B0604020202020204" pitchFamily="34" charset="0"/>
            <a:buNone/>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7. Reubicación de las cajas: Finalizada la limpieza de las cajas y mobiliario, se procede a reubicarlas en su lugar original, respetando el orden en que se encontraban.</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5F395F1F-7FC7-4468-9012-DDED00195F3A}" type="parTrans" cxnId="{B13790A9-5C72-476D-8FD6-273F94F7B23D}">
      <dgm:prSet/>
      <dgm:spPr/>
      <dgm:t>
        <a:bodyPr/>
        <a:lstStyle/>
        <a:p>
          <a:endParaRPr lang="es-CO"/>
        </a:p>
      </dgm:t>
    </dgm:pt>
    <dgm:pt modelId="{3317B5B4-B5DF-40A4-9229-EC9CB9AA6F2A}" type="sibTrans" cxnId="{B13790A9-5C72-476D-8FD6-273F94F7B23D}">
      <dgm:prSet/>
      <dgm:spPr/>
      <dgm:t>
        <a:bodyPr/>
        <a:lstStyle/>
        <a:p>
          <a:endParaRPr lang="es-CO"/>
        </a:p>
      </dgm:t>
    </dgm:pt>
    <dgm:pt modelId="{7C37A117-8BEC-4BA3-BDE7-56361B926B21}">
      <dgm:prSet/>
      <dgm:spPr/>
      <dgm:t>
        <a:bodyPr/>
        <a:lstStyle/>
        <a:p>
          <a:pPr algn="just"/>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Nota: Las actividades descritas anteriormente deben ejecutarse en cada uno de los muebles y unidades de conservación (cajas) que conforma el depósito de archivo, ya sea en el archivo de gestión de cada área o el archivo central.</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A93CEA15-6695-426B-82FC-F4486175E8C7}" type="parTrans" cxnId="{2106504B-AEB2-4824-B13A-7BCA8F5F4DB5}">
      <dgm:prSet/>
      <dgm:spPr/>
      <dgm:t>
        <a:bodyPr/>
        <a:lstStyle/>
        <a:p>
          <a:endParaRPr lang="es-CO"/>
        </a:p>
      </dgm:t>
    </dgm:pt>
    <dgm:pt modelId="{D66A1854-AD28-468D-8CFD-10C5CD084DE3}" type="sibTrans" cxnId="{2106504B-AEB2-4824-B13A-7BCA8F5F4DB5}">
      <dgm:prSet/>
      <dgm:spPr/>
      <dgm:t>
        <a:bodyPr/>
        <a:lstStyle/>
        <a:p>
          <a:endParaRPr lang="es-CO"/>
        </a:p>
      </dgm:t>
    </dgm:pt>
    <dgm:pt modelId="{C47D9B26-BF5D-4EC5-8417-29A1A0A13A77}" type="pres">
      <dgm:prSet presAssocID="{7BED52A9-FE99-4FD5-9A3B-96B1EF9FDA3B}" presName="composite" presStyleCnt="0">
        <dgm:presLayoutVars>
          <dgm:chMax val="1"/>
          <dgm:dir/>
          <dgm:resizeHandles val="exact"/>
        </dgm:presLayoutVars>
      </dgm:prSet>
      <dgm:spPr/>
    </dgm:pt>
    <dgm:pt modelId="{CEFB38F2-7E33-42F2-A431-19F2020531FB}" type="pres">
      <dgm:prSet presAssocID="{79525C26-8AEF-40CF-A861-BF355DC516E7}" presName="roof" presStyleLbl="dkBgShp" presStyleIdx="0" presStyleCnt="2" custScaleY="53442"/>
      <dgm:spPr/>
    </dgm:pt>
    <dgm:pt modelId="{6663F204-24E3-4502-8F82-09A4B056BC08}" type="pres">
      <dgm:prSet presAssocID="{79525C26-8AEF-40CF-A861-BF355DC516E7}" presName="pillars" presStyleCnt="0"/>
      <dgm:spPr/>
    </dgm:pt>
    <dgm:pt modelId="{E340F915-0841-4525-B292-DC5C4630417C}" type="pres">
      <dgm:prSet presAssocID="{79525C26-8AEF-40CF-A861-BF355DC516E7}" presName="pillar1" presStyleLbl="node1" presStyleIdx="0" presStyleCnt="2">
        <dgm:presLayoutVars>
          <dgm:bulletEnabled val="1"/>
        </dgm:presLayoutVars>
      </dgm:prSet>
      <dgm:spPr/>
    </dgm:pt>
    <dgm:pt modelId="{28F0C05A-2EFB-4EB0-8A9A-708D4EADB297}" type="pres">
      <dgm:prSet presAssocID="{7C37A117-8BEC-4BA3-BDE7-56361B926B21}" presName="pillarX" presStyleLbl="node1" presStyleIdx="1" presStyleCnt="2" custScaleX="92391">
        <dgm:presLayoutVars>
          <dgm:bulletEnabled val="1"/>
        </dgm:presLayoutVars>
      </dgm:prSet>
      <dgm:spPr/>
    </dgm:pt>
    <dgm:pt modelId="{92813A04-3568-4750-AF6B-AB1414640B65}" type="pres">
      <dgm:prSet presAssocID="{79525C26-8AEF-40CF-A861-BF355DC516E7}" presName="base" presStyleLbl="dkBgShp" presStyleIdx="1" presStyleCnt="2"/>
      <dgm:spPr/>
    </dgm:pt>
  </dgm:ptLst>
  <dgm:cxnLst>
    <dgm:cxn modelId="{84987424-F545-4C91-9BFD-5E0EE430BD75}" type="presOf" srcId="{7BED52A9-FE99-4FD5-9A3B-96B1EF9FDA3B}" destId="{C47D9B26-BF5D-4EC5-8417-29A1A0A13A77}" srcOrd="0" destOrd="0" presId="urn:microsoft.com/office/officeart/2005/8/layout/hList3"/>
    <dgm:cxn modelId="{CEA28D63-0633-4060-89B3-AB496880B4A1}" type="presOf" srcId="{79525C26-8AEF-40CF-A861-BF355DC516E7}" destId="{CEFB38F2-7E33-42F2-A431-19F2020531FB}" srcOrd="0" destOrd="0" presId="urn:microsoft.com/office/officeart/2005/8/layout/hList3"/>
    <dgm:cxn modelId="{2106504B-AEB2-4824-B13A-7BCA8F5F4DB5}" srcId="{79525C26-8AEF-40CF-A861-BF355DC516E7}" destId="{7C37A117-8BEC-4BA3-BDE7-56361B926B21}" srcOrd="1" destOrd="0" parTransId="{A93CEA15-6695-426B-82FC-F4486175E8C7}" sibTransId="{D66A1854-AD28-468D-8CFD-10C5CD084DE3}"/>
    <dgm:cxn modelId="{A1B56B5A-C4CD-4FF7-9169-BA54AADC1A18}" type="presOf" srcId="{7C37A117-8BEC-4BA3-BDE7-56361B926B21}" destId="{28F0C05A-2EFB-4EB0-8A9A-708D4EADB297}" srcOrd="0" destOrd="0" presId="urn:microsoft.com/office/officeart/2005/8/layout/hList3"/>
    <dgm:cxn modelId="{B13790A9-5C72-476D-8FD6-273F94F7B23D}" srcId="{79525C26-8AEF-40CF-A861-BF355DC516E7}" destId="{A7EC5B82-8D96-4122-85B5-DAE77450E365}" srcOrd="0" destOrd="0" parTransId="{5F395F1F-7FC7-4468-9012-DDED00195F3A}" sibTransId="{3317B5B4-B5DF-40A4-9229-EC9CB9AA6F2A}"/>
    <dgm:cxn modelId="{B61CD9C8-90C7-4816-92AC-C318682AF7CB}" type="presOf" srcId="{A7EC5B82-8D96-4122-85B5-DAE77450E365}" destId="{E340F915-0841-4525-B292-DC5C4630417C}" srcOrd="0" destOrd="0" presId="urn:microsoft.com/office/officeart/2005/8/layout/hList3"/>
    <dgm:cxn modelId="{BAE5ACFD-B0E4-4492-9F84-F085CB77AE1E}" srcId="{7BED52A9-FE99-4FD5-9A3B-96B1EF9FDA3B}" destId="{79525C26-8AEF-40CF-A861-BF355DC516E7}" srcOrd="0" destOrd="0" parTransId="{EDDD245C-51A2-41EA-A782-480DDBCC1359}" sibTransId="{CA95474A-CB3D-47E2-8B0B-CA3820756327}"/>
    <dgm:cxn modelId="{0C3139BF-E09E-41DF-9B9F-4B1A695CA483}" type="presParOf" srcId="{C47D9B26-BF5D-4EC5-8417-29A1A0A13A77}" destId="{CEFB38F2-7E33-42F2-A431-19F2020531FB}" srcOrd="0" destOrd="0" presId="urn:microsoft.com/office/officeart/2005/8/layout/hList3"/>
    <dgm:cxn modelId="{B5695461-790E-437D-B47A-C642B122720A}" type="presParOf" srcId="{C47D9B26-BF5D-4EC5-8417-29A1A0A13A77}" destId="{6663F204-24E3-4502-8F82-09A4B056BC08}" srcOrd="1" destOrd="0" presId="urn:microsoft.com/office/officeart/2005/8/layout/hList3"/>
    <dgm:cxn modelId="{18CBB5D0-CBB5-49C5-A0D1-8FBD804AF766}" type="presParOf" srcId="{6663F204-24E3-4502-8F82-09A4B056BC08}" destId="{E340F915-0841-4525-B292-DC5C4630417C}" srcOrd="0" destOrd="0" presId="urn:microsoft.com/office/officeart/2005/8/layout/hList3"/>
    <dgm:cxn modelId="{5A6E1089-CDEA-4D10-8500-8149D64A9F91}" type="presParOf" srcId="{6663F204-24E3-4502-8F82-09A4B056BC08}" destId="{28F0C05A-2EFB-4EB0-8A9A-708D4EADB297}" srcOrd="1" destOrd="0" presId="urn:microsoft.com/office/officeart/2005/8/layout/hList3"/>
    <dgm:cxn modelId="{F488AAD6-8345-441D-8313-D79A03DA749E}" type="presParOf" srcId="{C47D9B26-BF5D-4EC5-8417-29A1A0A13A77}" destId="{92813A04-3568-4750-AF6B-AB1414640B65}"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BED52A9-FE99-4FD5-9A3B-96B1EF9FDA3B}"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79525C26-8AEF-40CF-A861-BF355DC516E7}">
      <dgm:prSet phldrT="[Texto]"/>
      <dgm:spPr/>
      <dgm:t>
        <a:bodyPr/>
        <a:lstStyle/>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Limpieza de pisos</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EDDD245C-51A2-41EA-A782-480DDBCC1359}" type="parTrans" cxnId="{BAE5ACFD-B0E4-4492-9F84-F085CB77AE1E}">
      <dgm:prSet/>
      <dgm:spPr/>
      <dgm:t>
        <a:bodyPr/>
        <a:lstStyle/>
        <a:p>
          <a:endParaRPr lang="es-CO"/>
        </a:p>
      </dgm:t>
    </dgm:pt>
    <dgm:pt modelId="{CA95474A-CB3D-47E2-8B0B-CA3820756327}" type="sibTrans" cxnId="{BAE5ACFD-B0E4-4492-9F84-F085CB77AE1E}">
      <dgm:prSet/>
      <dgm:spPr/>
      <dgm:t>
        <a:bodyPr/>
        <a:lstStyle/>
        <a:p>
          <a:endParaRPr lang="es-CO"/>
        </a:p>
      </dgm:t>
    </dgm:pt>
    <dgm:pt modelId="{A7EC5B82-8D96-4122-85B5-DAE77450E365}">
      <dgm:prSet phldrT="[Texto]"/>
      <dgm:spPr/>
      <dgm:t>
        <a:bodyPr/>
        <a:lstStyle/>
        <a:p>
          <a:pPr algn="just">
            <a:buClrTx/>
            <a:buSzTx/>
            <a:buFont typeface="Arial" panose="020B0604020202020204" pitchFamily="34" charset="0"/>
            <a:buNone/>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1. Aspirado del piso: Una vez finalizada la limpieza de los elementos arquitectónicos, el mobiliario y las unidades de conservación (cajas), se procede a aspirar el piso del depósito o local de archivo, iniciando desde el fondo hacia la salida.</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Si el espacio cuenta con estantería rodante, el operario debe abrir todos los carros o módulos para permitir el aspirado completo del piso.</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5F395F1F-7FC7-4468-9012-DDED00195F3A}" type="parTrans" cxnId="{B13790A9-5C72-476D-8FD6-273F94F7B23D}">
      <dgm:prSet/>
      <dgm:spPr/>
      <dgm:t>
        <a:bodyPr/>
        <a:lstStyle/>
        <a:p>
          <a:endParaRPr lang="es-CO"/>
        </a:p>
      </dgm:t>
    </dgm:pt>
    <dgm:pt modelId="{3317B5B4-B5DF-40A4-9229-EC9CB9AA6F2A}" type="sibTrans" cxnId="{B13790A9-5C72-476D-8FD6-273F94F7B23D}">
      <dgm:prSet/>
      <dgm:spPr/>
      <dgm:t>
        <a:bodyPr/>
        <a:lstStyle/>
        <a:p>
          <a:endParaRPr lang="es-CO"/>
        </a:p>
      </dgm:t>
    </dgm:pt>
    <dgm:pt modelId="{7C37A117-8BEC-4BA3-BDE7-56361B926B21}">
      <dgm:prSet/>
      <dgm:spPr/>
      <dgm:t>
        <a:bodyPr/>
        <a:lstStyle/>
        <a:p>
          <a:pPr algn="just"/>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2. Barrido en zonas de difícil acceso: En caso de que no sea posible aspirar debajo del mobiliario, se debe barrer cuidadosamente con la ayuda de la escoba, y los residuos recolectados serán aspirados posteriormente.</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A93CEA15-6695-426B-82FC-F4486175E8C7}" type="parTrans" cxnId="{2106504B-AEB2-4824-B13A-7BCA8F5F4DB5}">
      <dgm:prSet/>
      <dgm:spPr/>
      <dgm:t>
        <a:bodyPr/>
        <a:lstStyle/>
        <a:p>
          <a:endParaRPr lang="es-CO"/>
        </a:p>
      </dgm:t>
    </dgm:pt>
    <dgm:pt modelId="{D66A1854-AD28-468D-8CFD-10C5CD084DE3}" type="sibTrans" cxnId="{2106504B-AEB2-4824-B13A-7BCA8F5F4DB5}">
      <dgm:prSet/>
      <dgm:spPr/>
      <dgm:t>
        <a:bodyPr/>
        <a:lstStyle/>
        <a:p>
          <a:endParaRPr lang="es-CO"/>
        </a:p>
      </dgm:t>
    </dgm:pt>
    <dgm:pt modelId="{C47D9B26-BF5D-4EC5-8417-29A1A0A13A77}" type="pres">
      <dgm:prSet presAssocID="{7BED52A9-FE99-4FD5-9A3B-96B1EF9FDA3B}" presName="composite" presStyleCnt="0">
        <dgm:presLayoutVars>
          <dgm:chMax val="1"/>
          <dgm:dir/>
          <dgm:resizeHandles val="exact"/>
        </dgm:presLayoutVars>
      </dgm:prSet>
      <dgm:spPr/>
    </dgm:pt>
    <dgm:pt modelId="{CEFB38F2-7E33-42F2-A431-19F2020531FB}" type="pres">
      <dgm:prSet presAssocID="{79525C26-8AEF-40CF-A861-BF355DC516E7}" presName="roof" presStyleLbl="dkBgShp" presStyleIdx="0" presStyleCnt="2" custScaleY="53442"/>
      <dgm:spPr/>
    </dgm:pt>
    <dgm:pt modelId="{6663F204-24E3-4502-8F82-09A4B056BC08}" type="pres">
      <dgm:prSet presAssocID="{79525C26-8AEF-40CF-A861-BF355DC516E7}" presName="pillars" presStyleCnt="0"/>
      <dgm:spPr/>
    </dgm:pt>
    <dgm:pt modelId="{E340F915-0841-4525-B292-DC5C4630417C}" type="pres">
      <dgm:prSet presAssocID="{79525C26-8AEF-40CF-A861-BF355DC516E7}" presName="pillar1" presStyleLbl="node1" presStyleIdx="0" presStyleCnt="2">
        <dgm:presLayoutVars>
          <dgm:bulletEnabled val="1"/>
        </dgm:presLayoutVars>
      </dgm:prSet>
      <dgm:spPr/>
    </dgm:pt>
    <dgm:pt modelId="{28F0C05A-2EFB-4EB0-8A9A-708D4EADB297}" type="pres">
      <dgm:prSet presAssocID="{7C37A117-8BEC-4BA3-BDE7-56361B926B21}" presName="pillarX" presStyleLbl="node1" presStyleIdx="1" presStyleCnt="2" custScaleX="92391">
        <dgm:presLayoutVars>
          <dgm:bulletEnabled val="1"/>
        </dgm:presLayoutVars>
      </dgm:prSet>
      <dgm:spPr/>
    </dgm:pt>
    <dgm:pt modelId="{92813A04-3568-4750-AF6B-AB1414640B65}" type="pres">
      <dgm:prSet presAssocID="{79525C26-8AEF-40CF-A861-BF355DC516E7}" presName="base" presStyleLbl="dkBgShp" presStyleIdx="1" presStyleCnt="2"/>
      <dgm:spPr/>
    </dgm:pt>
  </dgm:ptLst>
  <dgm:cxnLst>
    <dgm:cxn modelId="{84987424-F545-4C91-9BFD-5E0EE430BD75}" type="presOf" srcId="{7BED52A9-FE99-4FD5-9A3B-96B1EF9FDA3B}" destId="{C47D9B26-BF5D-4EC5-8417-29A1A0A13A77}" srcOrd="0" destOrd="0" presId="urn:microsoft.com/office/officeart/2005/8/layout/hList3"/>
    <dgm:cxn modelId="{CEA28D63-0633-4060-89B3-AB496880B4A1}" type="presOf" srcId="{79525C26-8AEF-40CF-A861-BF355DC516E7}" destId="{CEFB38F2-7E33-42F2-A431-19F2020531FB}" srcOrd="0" destOrd="0" presId="urn:microsoft.com/office/officeart/2005/8/layout/hList3"/>
    <dgm:cxn modelId="{2106504B-AEB2-4824-B13A-7BCA8F5F4DB5}" srcId="{79525C26-8AEF-40CF-A861-BF355DC516E7}" destId="{7C37A117-8BEC-4BA3-BDE7-56361B926B21}" srcOrd="1" destOrd="0" parTransId="{A93CEA15-6695-426B-82FC-F4486175E8C7}" sibTransId="{D66A1854-AD28-468D-8CFD-10C5CD084DE3}"/>
    <dgm:cxn modelId="{A1B56B5A-C4CD-4FF7-9169-BA54AADC1A18}" type="presOf" srcId="{7C37A117-8BEC-4BA3-BDE7-56361B926B21}" destId="{28F0C05A-2EFB-4EB0-8A9A-708D4EADB297}" srcOrd="0" destOrd="0" presId="urn:microsoft.com/office/officeart/2005/8/layout/hList3"/>
    <dgm:cxn modelId="{B13790A9-5C72-476D-8FD6-273F94F7B23D}" srcId="{79525C26-8AEF-40CF-A861-BF355DC516E7}" destId="{A7EC5B82-8D96-4122-85B5-DAE77450E365}" srcOrd="0" destOrd="0" parTransId="{5F395F1F-7FC7-4468-9012-DDED00195F3A}" sibTransId="{3317B5B4-B5DF-40A4-9229-EC9CB9AA6F2A}"/>
    <dgm:cxn modelId="{B61CD9C8-90C7-4816-92AC-C318682AF7CB}" type="presOf" srcId="{A7EC5B82-8D96-4122-85B5-DAE77450E365}" destId="{E340F915-0841-4525-B292-DC5C4630417C}" srcOrd="0" destOrd="0" presId="urn:microsoft.com/office/officeart/2005/8/layout/hList3"/>
    <dgm:cxn modelId="{BAE5ACFD-B0E4-4492-9F84-F085CB77AE1E}" srcId="{7BED52A9-FE99-4FD5-9A3B-96B1EF9FDA3B}" destId="{79525C26-8AEF-40CF-A861-BF355DC516E7}" srcOrd="0" destOrd="0" parTransId="{EDDD245C-51A2-41EA-A782-480DDBCC1359}" sibTransId="{CA95474A-CB3D-47E2-8B0B-CA3820756327}"/>
    <dgm:cxn modelId="{0C3139BF-E09E-41DF-9B9F-4B1A695CA483}" type="presParOf" srcId="{C47D9B26-BF5D-4EC5-8417-29A1A0A13A77}" destId="{CEFB38F2-7E33-42F2-A431-19F2020531FB}" srcOrd="0" destOrd="0" presId="urn:microsoft.com/office/officeart/2005/8/layout/hList3"/>
    <dgm:cxn modelId="{B5695461-790E-437D-B47A-C642B122720A}" type="presParOf" srcId="{C47D9B26-BF5D-4EC5-8417-29A1A0A13A77}" destId="{6663F204-24E3-4502-8F82-09A4B056BC08}" srcOrd="1" destOrd="0" presId="urn:microsoft.com/office/officeart/2005/8/layout/hList3"/>
    <dgm:cxn modelId="{18CBB5D0-CBB5-49C5-A0D1-8FBD804AF766}" type="presParOf" srcId="{6663F204-24E3-4502-8F82-09A4B056BC08}" destId="{E340F915-0841-4525-B292-DC5C4630417C}" srcOrd="0" destOrd="0" presId="urn:microsoft.com/office/officeart/2005/8/layout/hList3"/>
    <dgm:cxn modelId="{5A6E1089-CDEA-4D10-8500-8149D64A9F91}" type="presParOf" srcId="{6663F204-24E3-4502-8F82-09A4B056BC08}" destId="{28F0C05A-2EFB-4EB0-8A9A-708D4EADB297}" srcOrd="1" destOrd="0" presId="urn:microsoft.com/office/officeart/2005/8/layout/hList3"/>
    <dgm:cxn modelId="{F488AAD6-8345-441D-8313-D79A03DA749E}" type="presParOf" srcId="{C47D9B26-BF5D-4EC5-8417-29A1A0A13A77}" destId="{92813A04-3568-4750-AF6B-AB1414640B65}"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BED52A9-FE99-4FD5-9A3B-96B1EF9FDA3B}"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79525C26-8AEF-40CF-A861-BF355DC516E7}">
      <dgm:prSet phldrT="[Texto]"/>
      <dgm:spPr/>
      <dgm:t>
        <a:bodyPr/>
        <a:lstStyle/>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Limpieza de pisos</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EDDD245C-51A2-41EA-A782-480DDBCC1359}" type="parTrans" cxnId="{BAE5ACFD-B0E4-4492-9F84-F085CB77AE1E}">
      <dgm:prSet/>
      <dgm:spPr/>
      <dgm:t>
        <a:bodyPr/>
        <a:lstStyle/>
        <a:p>
          <a:endParaRPr lang="es-CO"/>
        </a:p>
      </dgm:t>
    </dgm:pt>
    <dgm:pt modelId="{CA95474A-CB3D-47E2-8B0B-CA3820756327}" type="sibTrans" cxnId="{BAE5ACFD-B0E4-4492-9F84-F085CB77AE1E}">
      <dgm:prSet/>
      <dgm:spPr/>
      <dgm:t>
        <a:bodyPr/>
        <a:lstStyle/>
        <a:p>
          <a:endParaRPr lang="es-CO"/>
        </a:p>
      </dgm:t>
    </dgm:pt>
    <dgm:pt modelId="{A7EC5B82-8D96-4122-85B5-DAE77450E365}">
      <dgm:prSet phldrT="[Texto]"/>
      <dgm:spPr/>
      <dgm:t>
        <a:bodyPr/>
        <a:lstStyle/>
        <a:p>
          <a:pPr algn="just">
            <a:buClrTx/>
            <a:buSzTx/>
            <a:buFont typeface="Arial" panose="020B0604020202020204" pitchFamily="34" charset="0"/>
            <a:buNone/>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3. Preparación de la solución de limpieza: Una vez el piso esté libre de material particulado o polvo, se debe preparar una mezcla en un balde con agua limpia y jabón neutro para pisos sin cloro, siguiendo las instrucciones del fabricante.</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Alternativamente, puede utilizarse un limpiador líquido que contenga amonios cuaternarios de quinta generación.</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5F395F1F-7FC7-4468-9012-DDED00195F3A}" type="parTrans" cxnId="{B13790A9-5C72-476D-8FD6-273F94F7B23D}">
      <dgm:prSet/>
      <dgm:spPr/>
      <dgm:t>
        <a:bodyPr/>
        <a:lstStyle/>
        <a:p>
          <a:endParaRPr lang="es-CO"/>
        </a:p>
      </dgm:t>
    </dgm:pt>
    <dgm:pt modelId="{3317B5B4-B5DF-40A4-9229-EC9CB9AA6F2A}" type="sibTrans" cxnId="{B13790A9-5C72-476D-8FD6-273F94F7B23D}">
      <dgm:prSet/>
      <dgm:spPr/>
      <dgm:t>
        <a:bodyPr/>
        <a:lstStyle/>
        <a:p>
          <a:endParaRPr lang="es-CO"/>
        </a:p>
      </dgm:t>
    </dgm:pt>
    <dgm:pt modelId="{7C37A117-8BEC-4BA3-BDE7-56361B926B21}">
      <dgm:prSet/>
      <dgm:spPr/>
      <dgm:t>
        <a:bodyPr/>
        <a:lstStyle/>
        <a:p>
          <a:pPr algn="just"/>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4. Trapeado del piso: Con la solución preparada:</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Mojar el trapero o mopa, escurrirlo adecuadamente y comenzar el trapeado desde el fondo del recinto hacia la salida.</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El trapero debe enjuagarse en un balde con agua limpia (diferente al que contiene la mezcla de agua con jabón), cada cinco (5) a seis (6) metros cuadrados (m²) aproximadamente.</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Luego de enjuagar, se vuelve a humedece el trapero en la mezcla limpieza y se continúa el proceso hasta cubrir toda el área.</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A93CEA15-6695-426B-82FC-F4486175E8C7}" type="parTrans" cxnId="{2106504B-AEB2-4824-B13A-7BCA8F5F4DB5}">
      <dgm:prSet/>
      <dgm:spPr/>
      <dgm:t>
        <a:bodyPr/>
        <a:lstStyle/>
        <a:p>
          <a:endParaRPr lang="es-CO"/>
        </a:p>
      </dgm:t>
    </dgm:pt>
    <dgm:pt modelId="{D66A1854-AD28-468D-8CFD-10C5CD084DE3}" type="sibTrans" cxnId="{2106504B-AEB2-4824-B13A-7BCA8F5F4DB5}">
      <dgm:prSet/>
      <dgm:spPr/>
      <dgm:t>
        <a:bodyPr/>
        <a:lstStyle/>
        <a:p>
          <a:endParaRPr lang="es-CO"/>
        </a:p>
      </dgm:t>
    </dgm:pt>
    <dgm:pt modelId="{C47D9B26-BF5D-4EC5-8417-29A1A0A13A77}" type="pres">
      <dgm:prSet presAssocID="{7BED52A9-FE99-4FD5-9A3B-96B1EF9FDA3B}" presName="composite" presStyleCnt="0">
        <dgm:presLayoutVars>
          <dgm:chMax val="1"/>
          <dgm:dir/>
          <dgm:resizeHandles val="exact"/>
        </dgm:presLayoutVars>
      </dgm:prSet>
      <dgm:spPr/>
    </dgm:pt>
    <dgm:pt modelId="{CEFB38F2-7E33-42F2-A431-19F2020531FB}" type="pres">
      <dgm:prSet presAssocID="{79525C26-8AEF-40CF-A861-BF355DC516E7}" presName="roof" presStyleLbl="dkBgShp" presStyleIdx="0" presStyleCnt="2" custScaleY="53442"/>
      <dgm:spPr/>
    </dgm:pt>
    <dgm:pt modelId="{6663F204-24E3-4502-8F82-09A4B056BC08}" type="pres">
      <dgm:prSet presAssocID="{79525C26-8AEF-40CF-A861-BF355DC516E7}" presName="pillars" presStyleCnt="0"/>
      <dgm:spPr/>
    </dgm:pt>
    <dgm:pt modelId="{E340F915-0841-4525-B292-DC5C4630417C}" type="pres">
      <dgm:prSet presAssocID="{79525C26-8AEF-40CF-A861-BF355DC516E7}" presName="pillar1" presStyleLbl="node1" presStyleIdx="0" presStyleCnt="2">
        <dgm:presLayoutVars>
          <dgm:bulletEnabled val="1"/>
        </dgm:presLayoutVars>
      </dgm:prSet>
      <dgm:spPr/>
    </dgm:pt>
    <dgm:pt modelId="{28F0C05A-2EFB-4EB0-8A9A-708D4EADB297}" type="pres">
      <dgm:prSet presAssocID="{7C37A117-8BEC-4BA3-BDE7-56361B926B21}" presName="pillarX" presStyleLbl="node1" presStyleIdx="1" presStyleCnt="2" custScaleX="92391">
        <dgm:presLayoutVars>
          <dgm:bulletEnabled val="1"/>
        </dgm:presLayoutVars>
      </dgm:prSet>
      <dgm:spPr/>
    </dgm:pt>
    <dgm:pt modelId="{92813A04-3568-4750-AF6B-AB1414640B65}" type="pres">
      <dgm:prSet presAssocID="{79525C26-8AEF-40CF-A861-BF355DC516E7}" presName="base" presStyleLbl="dkBgShp" presStyleIdx="1" presStyleCnt="2"/>
      <dgm:spPr/>
    </dgm:pt>
  </dgm:ptLst>
  <dgm:cxnLst>
    <dgm:cxn modelId="{84987424-F545-4C91-9BFD-5E0EE430BD75}" type="presOf" srcId="{7BED52A9-FE99-4FD5-9A3B-96B1EF9FDA3B}" destId="{C47D9B26-BF5D-4EC5-8417-29A1A0A13A77}" srcOrd="0" destOrd="0" presId="urn:microsoft.com/office/officeart/2005/8/layout/hList3"/>
    <dgm:cxn modelId="{CEA28D63-0633-4060-89B3-AB496880B4A1}" type="presOf" srcId="{79525C26-8AEF-40CF-A861-BF355DC516E7}" destId="{CEFB38F2-7E33-42F2-A431-19F2020531FB}" srcOrd="0" destOrd="0" presId="urn:microsoft.com/office/officeart/2005/8/layout/hList3"/>
    <dgm:cxn modelId="{2106504B-AEB2-4824-B13A-7BCA8F5F4DB5}" srcId="{79525C26-8AEF-40CF-A861-BF355DC516E7}" destId="{7C37A117-8BEC-4BA3-BDE7-56361B926B21}" srcOrd="1" destOrd="0" parTransId="{A93CEA15-6695-426B-82FC-F4486175E8C7}" sibTransId="{D66A1854-AD28-468D-8CFD-10C5CD084DE3}"/>
    <dgm:cxn modelId="{A1B56B5A-C4CD-4FF7-9169-BA54AADC1A18}" type="presOf" srcId="{7C37A117-8BEC-4BA3-BDE7-56361B926B21}" destId="{28F0C05A-2EFB-4EB0-8A9A-708D4EADB297}" srcOrd="0" destOrd="0" presId="urn:microsoft.com/office/officeart/2005/8/layout/hList3"/>
    <dgm:cxn modelId="{B13790A9-5C72-476D-8FD6-273F94F7B23D}" srcId="{79525C26-8AEF-40CF-A861-BF355DC516E7}" destId="{A7EC5B82-8D96-4122-85B5-DAE77450E365}" srcOrd="0" destOrd="0" parTransId="{5F395F1F-7FC7-4468-9012-DDED00195F3A}" sibTransId="{3317B5B4-B5DF-40A4-9229-EC9CB9AA6F2A}"/>
    <dgm:cxn modelId="{B61CD9C8-90C7-4816-92AC-C318682AF7CB}" type="presOf" srcId="{A7EC5B82-8D96-4122-85B5-DAE77450E365}" destId="{E340F915-0841-4525-B292-DC5C4630417C}" srcOrd="0" destOrd="0" presId="urn:microsoft.com/office/officeart/2005/8/layout/hList3"/>
    <dgm:cxn modelId="{BAE5ACFD-B0E4-4492-9F84-F085CB77AE1E}" srcId="{7BED52A9-FE99-4FD5-9A3B-96B1EF9FDA3B}" destId="{79525C26-8AEF-40CF-A861-BF355DC516E7}" srcOrd="0" destOrd="0" parTransId="{EDDD245C-51A2-41EA-A782-480DDBCC1359}" sibTransId="{CA95474A-CB3D-47E2-8B0B-CA3820756327}"/>
    <dgm:cxn modelId="{0C3139BF-E09E-41DF-9B9F-4B1A695CA483}" type="presParOf" srcId="{C47D9B26-BF5D-4EC5-8417-29A1A0A13A77}" destId="{CEFB38F2-7E33-42F2-A431-19F2020531FB}" srcOrd="0" destOrd="0" presId="urn:microsoft.com/office/officeart/2005/8/layout/hList3"/>
    <dgm:cxn modelId="{B5695461-790E-437D-B47A-C642B122720A}" type="presParOf" srcId="{C47D9B26-BF5D-4EC5-8417-29A1A0A13A77}" destId="{6663F204-24E3-4502-8F82-09A4B056BC08}" srcOrd="1" destOrd="0" presId="urn:microsoft.com/office/officeart/2005/8/layout/hList3"/>
    <dgm:cxn modelId="{18CBB5D0-CBB5-49C5-A0D1-8FBD804AF766}" type="presParOf" srcId="{6663F204-24E3-4502-8F82-09A4B056BC08}" destId="{E340F915-0841-4525-B292-DC5C4630417C}" srcOrd="0" destOrd="0" presId="urn:microsoft.com/office/officeart/2005/8/layout/hList3"/>
    <dgm:cxn modelId="{5A6E1089-CDEA-4D10-8500-8149D64A9F91}" type="presParOf" srcId="{6663F204-24E3-4502-8F82-09A4B056BC08}" destId="{28F0C05A-2EFB-4EB0-8A9A-708D4EADB297}" srcOrd="1" destOrd="0" presId="urn:microsoft.com/office/officeart/2005/8/layout/hList3"/>
    <dgm:cxn modelId="{F488AAD6-8345-441D-8313-D79A03DA749E}" type="presParOf" srcId="{C47D9B26-BF5D-4EC5-8417-29A1A0A13A77}" destId="{92813A04-3568-4750-AF6B-AB1414640B65}"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B7FE0F4-5396-4394-90EF-A04F27A4364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O"/>
        </a:p>
      </dgm:t>
    </dgm:pt>
    <dgm:pt modelId="{FE0BC660-E87D-4651-B81D-1B48148EA4EC}">
      <dgm:prSet phldrT="[Texto]" custT="1"/>
      <dgm:spPr/>
      <dgm:t>
        <a:bodyPr/>
        <a:lstStyle/>
        <a:p>
          <a:pPr>
            <a:buClrTx/>
            <a:buSzTx/>
            <a:buFontTx/>
            <a:buNone/>
          </a:pPr>
          <a:r>
            <a:rPr kumimoji="0" lang="es-CO" sz="2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CONCEPTOS BÁSICOS </a:t>
          </a:r>
          <a:endParaRPr lang="es-CO" sz="2400" b="1" dirty="0">
            <a:solidFill>
              <a:schemeClr val="accent1">
                <a:lumMod val="50000"/>
              </a:schemeClr>
            </a:solidFill>
            <a:latin typeface="Arial" panose="020B0604020202020204" pitchFamily="34" charset="0"/>
            <a:cs typeface="Arial" panose="020B0604020202020204" pitchFamily="34" charset="0"/>
          </a:endParaRPr>
        </a:p>
      </dgm:t>
    </dgm:pt>
    <dgm:pt modelId="{0483FF0F-F248-4A02-9942-81609C847433}" type="parTrans" cxnId="{F378BCA7-8E46-4930-B71C-5F011952DA75}">
      <dgm:prSet/>
      <dgm:spPr/>
      <dgm:t>
        <a:bodyPr/>
        <a:lstStyle/>
        <a:p>
          <a:endParaRPr lang="es-CO"/>
        </a:p>
      </dgm:t>
    </dgm:pt>
    <dgm:pt modelId="{AA28F69F-5E7C-4E35-A6C6-BCAE10778A7E}" type="sibTrans" cxnId="{F378BCA7-8E46-4930-B71C-5F011952DA75}">
      <dgm:prSet/>
      <dgm:spPr/>
      <dgm:t>
        <a:bodyPr/>
        <a:lstStyle/>
        <a:p>
          <a:endParaRPr lang="es-CO"/>
        </a:p>
      </dgm:t>
    </dgm:pt>
    <dgm:pt modelId="{F74214F5-018B-4FD9-96BB-C7F27EDB4B36}">
      <dgm:prSet phldrT="[Texto]"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Alféizar: Vuelta o derrame que hace la pared en un vano de ventana, en especial la pieza horizontal sobre la que se asienta la peana de la ventana.</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7C64658D-DAD6-4EAE-A203-28E799DDF257}" type="parTrans" cxnId="{6E5E6EAC-04A5-4C72-ACDB-47925FD16A5D}">
      <dgm:prSet/>
      <dgm:spPr/>
      <dgm:t>
        <a:bodyPr/>
        <a:lstStyle/>
        <a:p>
          <a:endParaRPr lang="es-CO"/>
        </a:p>
      </dgm:t>
    </dgm:pt>
    <dgm:pt modelId="{3E5F071E-E536-402A-B779-0C4E42B03334}" type="sibTrans" cxnId="{6E5E6EAC-04A5-4C72-ACDB-47925FD16A5D}">
      <dgm:prSet/>
      <dgm:spPr/>
      <dgm:t>
        <a:bodyPr/>
        <a:lstStyle/>
        <a:p>
          <a:endParaRPr lang="es-CO"/>
        </a:p>
      </dgm:t>
    </dgm:pt>
    <dgm:pt modelId="{A1EEE320-AAD5-4CC5-B8F1-ECA2CE6A02F0}">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 Cebo químico raticida: Sustancia que se emplea para eliminar ratas y ratones. Su presentación comercial es en forma de cebo para ser consumido por los roedores.</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31E3EEA4-8FE0-4300-87FC-37DBC544AC13}" type="parTrans" cxnId="{B1FFEFF1-FB8D-40C6-A26F-9D3FED226F8B}">
      <dgm:prSet/>
      <dgm:spPr/>
      <dgm:t>
        <a:bodyPr/>
        <a:lstStyle/>
        <a:p>
          <a:endParaRPr lang="es-CO"/>
        </a:p>
      </dgm:t>
    </dgm:pt>
    <dgm:pt modelId="{9093C5D2-8C4A-4968-9925-A43BA233CBDD}" type="sibTrans" cxnId="{B1FFEFF1-FB8D-40C6-A26F-9D3FED226F8B}">
      <dgm:prSet/>
      <dgm:spPr/>
      <dgm:t>
        <a:bodyPr/>
        <a:lstStyle/>
        <a:p>
          <a:endParaRPr lang="es-CO"/>
        </a:p>
      </dgm:t>
    </dgm:pt>
    <dgm:pt modelId="{D6C627BE-FE1B-45AE-ACD8-A90F99B0CF4C}">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 Cercha: Armazón estructural basado en la rigidez geométrica de la figura del triángulo, compuesto de elementos lineales – llamados barras - sometidos únicamente a esfuerzos axiales de tracción o de compresión.</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5F75DB1B-ED5D-41C4-9BC3-729F80D562AC}" type="parTrans" cxnId="{41473358-2F14-4317-ADAD-AD0C85C63C96}">
      <dgm:prSet/>
      <dgm:spPr/>
      <dgm:t>
        <a:bodyPr/>
        <a:lstStyle/>
        <a:p>
          <a:endParaRPr lang="es-CO"/>
        </a:p>
      </dgm:t>
    </dgm:pt>
    <dgm:pt modelId="{A8AC48E3-1FBE-40CA-B9FA-B2E5D4DC884B}" type="sibTrans" cxnId="{41473358-2F14-4317-ADAD-AD0C85C63C96}">
      <dgm:prSet/>
      <dgm:spPr/>
      <dgm:t>
        <a:bodyPr/>
        <a:lstStyle/>
        <a:p>
          <a:endParaRPr lang="es-CO"/>
        </a:p>
      </dgm:t>
    </dgm:pt>
    <dgm:pt modelId="{1C1C3FF9-8BF5-4CB5-8A05-83AF911307C8}">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 Cielorraso. (también falso techo): Techo secundario formado para habilitar espacio para el paso de tuberías o canalizaciones, o para alterar las proporciones de una sala.</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4FBD4C97-529D-4F7A-9BEE-D27224A14EEA}" type="parTrans" cxnId="{4A7CC2DA-5D9A-4A51-8FFC-E789550C2401}">
      <dgm:prSet/>
      <dgm:spPr/>
      <dgm:t>
        <a:bodyPr/>
        <a:lstStyle/>
        <a:p>
          <a:endParaRPr lang="es-CO"/>
        </a:p>
      </dgm:t>
    </dgm:pt>
    <dgm:pt modelId="{E883EAB4-FBB0-4AB6-B6D2-23D2276B78BE}" type="sibTrans" cxnId="{4A7CC2DA-5D9A-4A51-8FFC-E789550C2401}">
      <dgm:prSet/>
      <dgm:spPr/>
      <dgm:t>
        <a:bodyPr/>
        <a:lstStyle/>
        <a:p>
          <a:endParaRPr lang="es-CO"/>
        </a:p>
      </dgm:t>
    </dgm:pt>
    <dgm:pt modelId="{E8CA2576-AB8D-43C9-A755-80177E545EE4}">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 Control de animales superiores: Actividades que tienen como fin eliminar y/o controlar el ingreso de animales superiores a las instalaciones que sirven como depósitos de archivo, para evitar que generen deterioros en los documentos de archivo o puedan ser un foco de insalubridad para el personal que trabaja en los archivos.</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0985D025-3A38-481C-80F5-9D1E6C9DB75C}" type="parTrans" cxnId="{7644DF02-4B43-40D8-8399-3131FD891DD7}">
      <dgm:prSet/>
      <dgm:spPr/>
      <dgm:t>
        <a:bodyPr/>
        <a:lstStyle/>
        <a:p>
          <a:endParaRPr lang="es-CO"/>
        </a:p>
      </dgm:t>
    </dgm:pt>
    <dgm:pt modelId="{26E1951C-2447-4C0C-86AC-46446DEB345E}" type="sibTrans" cxnId="{7644DF02-4B43-40D8-8399-3131FD891DD7}">
      <dgm:prSet/>
      <dgm:spPr/>
      <dgm:t>
        <a:bodyPr/>
        <a:lstStyle/>
        <a:p>
          <a:endParaRPr lang="es-CO"/>
        </a:p>
      </dgm:t>
    </dgm:pt>
    <dgm:pt modelId="{3A45162D-7DD3-424A-8B7C-22C24D895CB4}">
      <dgm:prSet custT="1"/>
      <dgm:spPr/>
      <dgm:t>
        <a:bodyPr/>
        <a:lstStyle/>
        <a:p>
          <a:pPr algn="just"/>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2E4E375F-D229-4AD5-8D8E-C2F123C93656}" type="parTrans" cxnId="{1546C480-9845-4C0C-9EFC-87C75A072D88}">
      <dgm:prSet/>
      <dgm:spPr/>
      <dgm:t>
        <a:bodyPr/>
        <a:lstStyle/>
        <a:p>
          <a:endParaRPr lang="es-CO"/>
        </a:p>
      </dgm:t>
    </dgm:pt>
    <dgm:pt modelId="{B87B4D78-03D4-4494-B0B8-AC108C869D17}" type="sibTrans" cxnId="{1546C480-9845-4C0C-9EFC-87C75A072D88}">
      <dgm:prSet/>
      <dgm:spPr/>
      <dgm:t>
        <a:bodyPr/>
        <a:lstStyle/>
        <a:p>
          <a:endParaRPr lang="es-CO"/>
        </a:p>
      </dgm:t>
    </dgm:pt>
    <dgm:pt modelId="{AB7BD677-8B56-42F2-8DB4-E99BCAD1A216}">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Depósito de archivo: Local especialmente equipado y adecuado para el almacenamiento y la conservación de los documentos de archivo.</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909042A7-4D99-4060-9393-F42B58975EA2}" type="parTrans" cxnId="{F4A07F1E-73A2-4FE7-852C-73E4AA995BBE}">
      <dgm:prSet/>
      <dgm:spPr/>
      <dgm:t>
        <a:bodyPr/>
        <a:lstStyle/>
        <a:p>
          <a:endParaRPr lang="es-CO"/>
        </a:p>
      </dgm:t>
    </dgm:pt>
    <dgm:pt modelId="{F631C15D-926D-407C-9662-3AFF4F7FE3B1}" type="sibTrans" cxnId="{F4A07F1E-73A2-4FE7-852C-73E4AA995BBE}">
      <dgm:prSet/>
      <dgm:spPr/>
      <dgm:t>
        <a:bodyPr/>
        <a:lstStyle/>
        <a:p>
          <a:endParaRPr lang="es-CO"/>
        </a:p>
      </dgm:t>
    </dgm:pt>
    <dgm:pt modelId="{30F3225C-D686-45AA-9745-ABD217E9B309}">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 Desinfección de ambientes: Procedimientos técnicos que, por medio de la aplicación de productos químicos, permiten quitar una infección o minimizar el potencial desarrollo de gérmenes nocivos</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BC69E6E8-F8E5-4E33-94A8-C1B38E15B9FD}" type="parTrans" cxnId="{D51A8E44-6B6F-4000-810F-4A3445989C54}">
      <dgm:prSet/>
      <dgm:spPr/>
      <dgm:t>
        <a:bodyPr/>
        <a:lstStyle/>
        <a:p>
          <a:endParaRPr lang="es-CO"/>
        </a:p>
      </dgm:t>
    </dgm:pt>
    <dgm:pt modelId="{9808F6FE-E9F0-47ED-8148-2914DEE95753}" type="sibTrans" cxnId="{D51A8E44-6B6F-4000-810F-4A3445989C54}">
      <dgm:prSet/>
      <dgm:spPr/>
      <dgm:t>
        <a:bodyPr/>
        <a:lstStyle/>
        <a:p>
          <a:endParaRPr lang="es-CO"/>
        </a:p>
      </dgm:t>
    </dgm:pt>
    <dgm:pt modelId="{618B49B9-AC55-489B-8EBE-04EE0287A38C}" type="pres">
      <dgm:prSet presAssocID="{8B7FE0F4-5396-4394-90EF-A04F27A43642}" presName="linear" presStyleCnt="0">
        <dgm:presLayoutVars>
          <dgm:animLvl val="lvl"/>
          <dgm:resizeHandles val="exact"/>
        </dgm:presLayoutVars>
      </dgm:prSet>
      <dgm:spPr/>
    </dgm:pt>
    <dgm:pt modelId="{747590E2-4080-4C0C-82FF-9689595BBA82}" type="pres">
      <dgm:prSet presAssocID="{FE0BC660-E87D-4651-B81D-1B48148EA4EC}" presName="parentText" presStyleLbl="node1" presStyleIdx="0" presStyleCnt="1" custScaleY="61531" custLinFactNeighborX="-119" custLinFactNeighborY="-64219">
        <dgm:presLayoutVars>
          <dgm:chMax val="0"/>
          <dgm:bulletEnabled val="1"/>
        </dgm:presLayoutVars>
      </dgm:prSet>
      <dgm:spPr/>
    </dgm:pt>
    <dgm:pt modelId="{364D6AC7-41CE-407E-874A-1A7892503A0B}" type="pres">
      <dgm:prSet presAssocID="{FE0BC660-E87D-4651-B81D-1B48148EA4EC}" presName="childText" presStyleLbl="revTx" presStyleIdx="0" presStyleCnt="1" custLinFactNeighborX="3700" custLinFactNeighborY="28184">
        <dgm:presLayoutVars>
          <dgm:bulletEnabled val="1"/>
        </dgm:presLayoutVars>
      </dgm:prSet>
      <dgm:spPr/>
    </dgm:pt>
  </dgm:ptLst>
  <dgm:cxnLst>
    <dgm:cxn modelId="{7644DF02-4B43-40D8-8399-3131FD891DD7}" srcId="{FE0BC660-E87D-4651-B81D-1B48148EA4EC}" destId="{E8CA2576-AB8D-43C9-A755-80177E545EE4}" srcOrd="4" destOrd="0" parTransId="{0985D025-3A38-481C-80F5-9D1E6C9DB75C}" sibTransId="{26E1951C-2447-4C0C-86AC-46446DEB345E}"/>
    <dgm:cxn modelId="{51DC0A04-F920-403B-A86D-8C410F1A2021}" type="presOf" srcId="{3A45162D-7DD3-424A-8B7C-22C24D895CB4}" destId="{364D6AC7-41CE-407E-874A-1A7892503A0B}" srcOrd="0" destOrd="7" presId="urn:microsoft.com/office/officeart/2005/8/layout/vList2"/>
    <dgm:cxn modelId="{FA100713-C2C8-4686-B982-AC03C34BB58B}" type="presOf" srcId="{FE0BC660-E87D-4651-B81D-1B48148EA4EC}" destId="{747590E2-4080-4C0C-82FF-9689595BBA82}" srcOrd="0" destOrd="0" presId="urn:microsoft.com/office/officeart/2005/8/layout/vList2"/>
    <dgm:cxn modelId="{F4A07F1E-73A2-4FE7-852C-73E4AA995BBE}" srcId="{FE0BC660-E87D-4651-B81D-1B48148EA4EC}" destId="{AB7BD677-8B56-42F2-8DB4-E99BCAD1A216}" srcOrd="5" destOrd="0" parTransId="{909042A7-4D99-4060-9393-F42B58975EA2}" sibTransId="{F631C15D-926D-407C-9662-3AFF4F7FE3B1}"/>
    <dgm:cxn modelId="{D51A8E44-6B6F-4000-810F-4A3445989C54}" srcId="{FE0BC660-E87D-4651-B81D-1B48148EA4EC}" destId="{30F3225C-D686-45AA-9745-ABD217E9B309}" srcOrd="6" destOrd="0" parTransId="{BC69E6E8-F8E5-4E33-94A8-C1B38E15B9FD}" sibTransId="{9808F6FE-E9F0-47ED-8148-2914DEE95753}"/>
    <dgm:cxn modelId="{117DDF6A-6228-4CD8-BF9A-45A7FED82F9F}" type="presOf" srcId="{8B7FE0F4-5396-4394-90EF-A04F27A43642}" destId="{618B49B9-AC55-489B-8EBE-04EE0287A38C}" srcOrd="0" destOrd="0" presId="urn:microsoft.com/office/officeart/2005/8/layout/vList2"/>
    <dgm:cxn modelId="{BF69556C-40EA-4D85-BFB5-4FE33C0041C4}" type="presOf" srcId="{D6C627BE-FE1B-45AE-ACD8-A90F99B0CF4C}" destId="{364D6AC7-41CE-407E-874A-1A7892503A0B}" srcOrd="0" destOrd="2" presId="urn:microsoft.com/office/officeart/2005/8/layout/vList2"/>
    <dgm:cxn modelId="{E270AF6F-784C-4606-8CA3-6FE25216AF81}" type="presOf" srcId="{E8CA2576-AB8D-43C9-A755-80177E545EE4}" destId="{364D6AC7-41CE-407E-874A-1A7892503A0B}" srcOrd="0" destOrd="4" presId="urn:microsoft.com/office/officeart/2005/8/layout/vList2"/>
    <dgm:cxn modelId="{BB54A571-7522-447A-9955-C15488127865}" type="presOf" srcId="{F74214F5-018B-4FD9-96BB-C7F27EDB4B36}" destId="{364D6AC7-41CE-407E-874A-1A7892503A0B}" srcOrd="0" destOrd="0" presId="urn:microsoft.com/office/officeart/2005/8/layout/vList2"/>
    <dgm:cxn modelId="{41473358-2F14-4317-ADAD-AD0C85C63C96}" srcId="{FE0BC660-E87D-4651-B81D-1B48148EA4EC}" destId="{D6C627BE-FE1B-45AE-ACD8-A90F99B0CF4C}" srcOrd="2" destOrd="0" parTransId="{5F75DB1B-ED5D-41C4-9BC3-729F80D562AC}" sibTransId="{A8AC48E3-1FBE-40CA-B9FA-B2E5D4DC884B}"/>
    <dgm:cxn modelId="{1546C480-9845-4C0C-9EFC-87C75A072D88}" srcId="{FE0BC660-E87D-4651-B81D-1B48148EA4EC}" destId="{3A45162D-7DD3-424A-8B7C-22C24D895CB4}" srcOrd="7" destOrd="0" parTransId="{2E4E375F-D229-4AD5-8D8E-C2F123C93656}" sibTransId="{B87B4D78-03D4-4494-B0B8-AC108C869D17}"/>
    <dgm:cxn modelId="{F378BCA7-8E46-4930-B71C-5F011952DA75}" srcId="{8B7FE0F4-5396-4394-90EF-A04F27A43642}" destId="{FE0BC660-E87D-4651-B81D-1B48148EA4EC}" srcOrd="0" destOrd="0" parTransId="{0483FF0F-F248-4A02-9942-81609C847433}" sibTransId="{AA28F69F-5E7C-4E35-A6C6-BCAE10778A7E}"/>
    <dgm:cxn modelId="{A7D1E4AB-2E49-4A2A-9F8F-6BAD1D704FC5}" type="presOf" srcId="{1C1C3FF9-8BF5-4CB5-8A05-83AF911307C8}" destId="{364D6AC7-41CE-407E-874A-1A7892503A0B}" srcOrd="0" destOrd="3" presId="urn:microsoft.com/office/officeart/2005/8/layout/vList2"/>
    <dgm:cxn modelId="{6E5E6EAC-04A5-4C72-ACDB-47925FD16A5D}" srcId="{FE0BC660-E87D-4651-B81D-1B48148EA4EC}" destId="{F74214F5-018B-4FD9-96BB-C7F27EDB4B36}" srcOrd="0" destOrd="0" parTransId="{7C64658D-DAD6-4EAE-A203-28E799DDF257}" sibTransId="{3E5F071E-E536-402A-B779-0C4E42B03334}"/>
    <dgm:cxn modelId="{922482C0-6070-428B-86E7-CA401F11F37B}" type="presOf" srcId="{30F3225C-D686-45AA-9745-ABD217E9B309}" destId="{364D6AC7-41CE-407E-874A-1A7892503A0B}" srcOrd="0" destOrd="6" presId="urn:microsoft.com/office/officeart/2005/8/layout/vList2"/>
    <dgm:cxn modelId="{4A7CC2DA-5D9A-4A51-8FFC-E789550C2401}" srcId="{FE0BC660-E87D-4651-B81D-1B48148EA4EC}" destId="{1C1C3FF9-8BF5-4CB5-8A05-83AF911307C8}" srcOrd="3" destOrd="0" parTransId="{4FBD4C97-529D-4F7A-9BEE-D27224A14EEA}" sibTransId="{E883EAB4-FBB0-4AB6-B6D2-23D2276B78BE}"/>
    <dgm:cxn modelId="{056E76E0-E816-48E5-B200-09CEE879CE2A}" type="presOf" srcId="{AB7BD677-8B56-42F2-8DB4-E99BCAD1A216}" destId="{364D6AC7-41CE-407E-874A-1A7892503A0B}" srcOrd="0" destOrd="5" presId="urn:microsoft.com/office/officeart/2005/8/layout/vList2"/>
    <dgm:cxn modelId="{B1FFEFF1-FB8D-40C6-A26F-9D3FED226F8B}" srcId="{FE0BC660-E87D-4651-B81D-1B48148EA4EC}" destId="{A1EEE320-AAD5-4CC5-B8F1-ECA2CE6A02F0}" srcOrd="1" destOrd="0" parTransId="{31E3EEA4-8FE0-4300-87FC-37DBC544AC13}" sibTransId="{9093C5D2-8C4A-4968-9925-A43BA233CBDD}"/>
    <dgm:cxn modelId="{421F81F8-297F-4352-87AE-05E3740BDAEC}" type="presOf" srcId="{A1EEE320-AAD5-4CC5-B8F1-ECA2CE6A02F0}" destId="{364D6AC7-41CE-407E-874A-1A7892503A0B}" srcOrd="0" destOrd="1" presId="urn:microsoft.com/office/officeart/2005/8/layout/vList2"/>
    <dgm:cxn modelId="{E4808A2E-694D-43E8-A5B3-457255E1D6FD}" type="presParOf" srcId="{618B49B9-AC55-489B-8EBE-04EE0287A38C}" destId="{747590E2-4080-4C0C-82FF-9689595BBA82}" srcOrd="0" destOrd="0" presId="urn:microsoft.com/office/officeart/2005/8/layout/vList2"/>
    <dgm:cxn modelId="{BE0D7ED4-C290-4E80-8E43-1B6F5B439D27}" type="presParOf" srcId="{618B49B9-AC55-489B-8EBE-04EE0287A38C}" destId="{364D6AC7-41CE-407E-874A-1A7892503A0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BED52A9-FE99-4FD5-9A3B-96B1EF9FDA3B}"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79525C26-8AEF-40CF-A861-BF355DC516E7}">
      <dgm:prSet phldrT="[Texto]"/>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Registro del proceso de limpieza</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EDDD245C-51A2-41EA-A782-480DDBCC1359}" type="parTrans" cxnId="{BAE5ACFD-B0E4-4492-9F84-F085CB77AE1E}">
      <dgm:prSet/>
      <dgm:spPr/>
      <dgm:t>
        <a:bodyPr/>
        <a:lstStyle/>
        <a:p>
          <a:endParaRPr lang="es-CO"/>
        </a:p>
      </dgm:t>
    </dgm:pt>
    <dgm:pt modelId="{CA95474A-CB3D-47E2-8B0B-CA3820756327}" type="sibTrans" cxnId="{BAE5ACFD-B0E4-4492-9F84-F085CB77AE1E}">
      <dgm:prSet/>
      <dgm:spPr/>
      <dgm:t>
        <a:bodyPr/>
        <a:lstStyle/>
        <a:p>
          <a:endParaRPr lang="es-CO"/>
        </a:p>
      </dgm:t>
    </dgm:pt>
    <dgm:pt modelId="{A7EC5B82-8D96-4122-85B5-DAE77450E365}">
      <dgm:prSet phldrT="[Texto]"/>
      <dgm:spPr/>
      <dgm:t>
        <a:bodyPr/>
        <a:lstStyle/>
        <a:p>
          <a:pPr algn="just">
            <a:buClrTx/>
            <a:buSzTx/>
            <a:buFont typeface="Arial" panose="020B0604020202020204" pitchFamily="34" charset="0"/>
            <a:buNone/>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Una vez realizada la limpieza de las instalaciones y de las unidades de almacenamiento, se deben diligenciar los formatos VERIFICACIÓN LIMPIEZA ÁREAS DE ARCHIVO (Código SDS-</a:t>
          </a:r>
          <a:r>
            <a:rPr kumimoji="0" lang="es-ES" b="0" i="0" u="none" strike="noStrike"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GDO</a:t>
          </a: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-FT-018) y VERIFICACIÓN LIMPIEZA UNIDADES DE ALMACENAMIENTO (Código SDS-</a:t>
          </a:r>
          <a:r>
            <a:rPr kumimoji="0" lang="es-ES" b="0" i="0" u="none" strike="noStrike"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GDO</a:t>
          </a: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-FT-019) vigentes, en los cuales se deja evidencia el desarrollo de la actividad.</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El diligenciamiento de estas planillas debe ser realizado por los supervisores del proceso de limpieza, quienes pueden ser los referentes de archivo de cada archivo de gestión o archivo central, o los jefes de área, según como lo determine la dependencia intervenida.</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5F395F1F-7FC7-4468-9012-DDED00195F3A}" type="parTrans" cxnId="{B13790A9-5C72-476D-8FD6-273F94F7B23D}">
      <dgm:prSet/>
      <dgm:spPr/>
      <dgm:t>
        <a:bodyPr/>
        <a:lstStyle/>
        <a:p>
          <a:endParaRPr lang="es-CO"/>
        </a:p>
      </dgm:t>
    </dgm:pt>
    <dgm:pt modelId="{3317B5B4-B5DF-40A4-9229-EC9CB9AA6F2A}" type="sibTrans" cxnId="{B13790A9-5C72-476D-8FD6-273F94F7B23D}">
      <dgm:prSet/>
      <dgm:spPr/>
      <dgm:t>
        <a:bodyPr/>
        <a:lstStyle/>
        <a:p>
          <a:endParaRPr lang="es-CO"/>
        </a:p>
      </dgm:t>
    </dgm:pt>
    <dgm:pt modelId="{7C37A117-8BEC-4BA3-BDE7-56361B926B21}">
      <dgm:prSet/>
      <dgm:spPr/>
      <dgm:t>
        <a:bodyPr/>
        <a:lstStyle/>
        <a:p>
          <a:pPr algn="just"/>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En el caso de que la limpieza sea ejecutada por una empresa especializada, el registro debe ser efectuado por el supervisor designado por dicha empresa. Si la actividad es realizada por el personal de aseo de la Secretaría, el diligenciamiento debe hacerse bajo la supervisión y acompañamiento de un integrante del equipo de gestión documental, preferiblemente el conservador- restaurador o el coordinador del equipo.</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A93CEA15-6695-426B-82FC-F4486175E8C7}" type="parTrans" cxnId="{2106504B-AEB2-4824-B13A-7BCA8F5F4DB5}">
      <dgm:prSet/>
      <dgm:spPr/>
      <dgm:t>
        <a:bodyPr/>
        <a:lstStyle/>
        <a:p>
          <a:endParaRPr lang="es-CO"/>
        </a:p>
      </dgm:t>
    </dgm:pt>
    <dgm:pt modelId="{D66A1854-AD28-468D-8CFD-10C5CD084DE3}" type="sibTrans" cxnId="{2106504B-AEB2-4824-B13A-7BCA8F5F4DB5}">
      <dgm:prSet/>
      <dgm:spPr/>
      <dgm:t>
        <a:bodyPr/>
        <a:lstStyle/>
        <a:p>
          <a:endParaRPr lang="es-CO"/>
        </a:p>
      </dgm:t>
    </dgm:pt>
    <dgm:pt modelId="{C47D9B26-BF5D-4EC5-8417-29A1A0A13A77}" type="pres">
      <dgm:prSet presAssocID="{7BED52A9-FE99-4FD5-9A3B-96B1EF9FDA3B}" presName="composite" presStyleCnt="0">
        <dgm:presLayoutVars>
          <dgm:chMax val="1"/>
          <dgm:dir/>
          <dgm:resizeHandles val="exact"/>
        </dgm:presLayoutVars>
      </dgm:prSet>
      <dgm:spPr/>
    </dgm:pt>
    <dgm:pt modelId="{CEFB38F2-7E33-42F2-A431-19F2020531FB}" type="pres">
      <dgm:prSet presAssocID="{79525C26-8AEF-40CF-A861-BF355DC516E7}" presName="roof" presStyleLbl="dkBgShp" presStyleIdx="0" presStyleCnt="2" custScaleY="53442"/>
      <dgm:spPr/>
    </dgm:pt>
    <dgm:pt modelId="{6663F204-24E3-4502-8F82-09A4B056BC08}" type="pres">
      <dgm:prSet presAssocID="{79525C26-8AEF-40CF-A861-BF355DC516E7}" presName="pillars" presStyleCnt="0"/>
      <dgm:spPr/>
    </dgm:pt>
    <dgm:pt modelId="{E340F915-0841-4525-B292-DC5C4630417C}" type="pres">
      <dgm:prSet presAssocID="{79525C26-8AEF-40CF-A861-BF355DC516E7}" presName="pillar1" presStyleLbl="node1" presStyleIdx="0" presStyleCnt="2">
        <dgm:presLayoutVars>
          <dgm:bulletEnabled val="1"/>
        </dgm:presLayoutVars>
      </dgm:prSet>
      <dgm:spPr/>
    </dgm:pt>
    <dgm:pt modelId="{28F0C05A-2EFB-4EB0-8A9A-708D4EADB297}" type="pres">
      <dgm:prSet presAssocID="{7C37A117-8BEC-4BA3-BDE7-56361B926B21}" presName="pillarX" presStyleLbl="node1" presStyleIdx="1" presStyleCnt="2" custScaleX="92391">
        <dgm:presLayoutVars>
          <dgm:bulletEnabled val="1"/>
        </dgm:presLayoutVars>
      </dgm:prSet>
      <dgm:spPr/>
    </dgm:pt>
    <dgm:pt modelId="{92813A04-3568-4750-AF6B-AB1414640B65}" type="pres">
      <dgm:prSet presAssocID="{79525C26-8AEF-40CF-A861-BF355DC516E7}" presName="base" presStyleLbl="dkBgShp" presStyleIdx="1" presStyleCnt="2"/>
      <dgm:spPr/>
    </dgm:pt>
  </dgm:ptLst>
  <dgm:cxnLst>
    <dgm:cxn modelId="{84987424-F545-4C91-9BFD-5E0EE430BD75}" type="presOf" srcId="{7BED52A9-FE99-4FD5-9A3B-96B1EF9FDA3B}" destId="{C47D9B26-BF5D-4EC5-8417-29A1A0A13A77}" srcOrd="0" destOrd="0" presId="urn:microsoft.com/office/officeart/2005/8/layout/hList3"/>
    <dgm:cxn modelId="{CEA28D63-0633-4060-89B3-AB496880B4A1}" type="presOf" srcId="{79525C26-8AEF-40CF-A861-BF355DC516E7}" destId="{CEFB38F2-7E33-42F2-A431-19F2020531FB}" srcOrd="0" destOrd="0" presId="urn:microsoft.com/office/officeart/2005/8/layout/hList3"/>
    <dgm:cxn modelId="{2106504B-AEB2-4824-B13A-7BCA8F5F4DB5}" srcId="{79525C26-8AEF-40CF-A861-BF355DC516E7}" destId="{7C37A117-8BEC-4BA3-BDE7-56361B926B21}" srcOrd="1" destOrd="0" parTransId="{A93CEA15-6695-426B-82FC-F4486175E8C7}" sibTransId="{D66A1854-AD28-468D-8CFD-10C5CD084DE3}"/>
    <dgm:cxn modelId="{A1B56B5A-C4CD-4FF7-9169-BA54AADC1A18}" type="presOf" srcId="{7C37A117-8BEC-4BA3-BDE7-56361B926B21}" destId="{28F0C05A-2EFB-4EB0-8A9A-708D4EADB297}" srcOrd="0" destOrd="0" presId="urn:microsoft.com/office/officeart/2005/8/layout/hList3"/>
    <dgm:cxn modelId="{B13790A9-5C72-476D-8FD6-273F94F7B23D}" srcId="{79525C26-8AEF-40CF-A861-BF355DC516E7}" destId="{A7EC5B82-8D96-4122-85B5-DAE77450E365}" srcOrd="0" destOrd="0" parTransId="{5F395F1F-7FC7-4468-9012-DDED00195F3A}" sibTransId="{3317B5B4-B5DF-40A4-9229-EC9CB9AA6F2A}"/>
    <dgm:cxn modelId="{B61CD9C8-90C7-4816-92AC-C318682AF7CB}" type="presOf" srcId="{A7EC5B82-8D96-4122-85B5-DAE77450E365}" destId="{E340F915-0841-4525-B292-DC5C4630417C}" srcOrd="0" destOrd="0" presId="urn:microsoft.com/office/officeart/2005/8/layout/hList3"/>
    <dgm:cxn modelId="{BAE5ACFD-B0E4-4492-9F84-F085CB77AE1E}" srcId="{7BED52A9-FE99-4FD5-9A3B-96B1EF9FDA3B}" destId="{79525C26-8AEF-40CF-A861-BF355DC516E7}" srcOrd="0" destOrd="0" parTransId="{EDDD245C-51A2-41EA-A782-480DDBCC1359}" sibTransId="{CA95474A-CB3D-47E2-8B0B-CA3820756327}"/>
    <dgm:cxn modelId="{0C3139BF-E09E-41DF-9B9F-4B1A695CA483}" type="presParOf" srcId="{C47D9B26-BF5D-4EC5-8417-29A1A0A13A77}" destId="{CEFB38F2-7E33-42F2-A431-19F2020531FB}" srcOrd="0" destOrd="0" presId="urn:microsoft.com/office/officeart/2005/8/layout/hList3"/>
    <dgm:cxn modelId="{B5695461-790E-437D-B47A-C642B122720A}" type="presParOf" srcId="{C47D9B26-BF5D-4EC5-8417-29A1A0A13A77}" destId="{6663F204-24E3-4502-8F82-09A4B056BC08}" srcOrd="1" destOrd="0" presId="urn:microsoft.com/office/officeart/2005/8/layout/hList3"/>
    <dgm:cxn modelId="{18CBB5D0-CBB5-49C5-A0D1-8FBD804AF766}" type="presParOf" srcId="{6663F204-24E3-4502-8F82-09A4B056BC08}" destId="{E340F915-0841-4525-B292-DC5C4630417C}" srcOrd="0" destOrd="0" presId="urn:microsoft.com/office/officeart/2005/8/layout/hList3"/>
    <dgm:cxn modelId="{5A6E1089-CDEA-4D10-8500-8149D64A9F91}" type="presParOf" srcId="{6663F204-24E3-4502-8F82-09A4B056BC08}" destId="{28F0C05A-2EFB-4EB0-8A9A-708D4EADB297}" srcOrd="1" destOrd="0" presId="urn:microsoft.com/office/officeart/2005/8/layout/hList3"/>
    <dgm:cxn modelId="{F488AAD6-8345-441D-8313-D79A03DA749E}" type="presParOf" srcId="{C47D9B26-BF5D-4EC5-8417-29A1A0A13A77}" destId="{92813A04-3568-4750-AF6B-AB1414640B65}"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DFE12200-DDF5-4335-9EAD-E0B2D9961DCF}"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s-CO"/>
        </a:p>
      </dgm:t>
    </dgm:pt>
    <dgm:pt modelId="{7DACA4DA-6628-4BF5-B8BC-96B3C207051B}">
      <dgm:prSet phldrT="[Texto]"/>
      <dgm:spPr/>
      <dgm:t>
        <a:bodyPr/>
        <a:lstStyle/>
        <a:p>
          <a:r>
            <a:rPr lang="es-ES" dirty="0"/>
            <a:t>¿Cuál es el primer paso antes de empezar la limpieza?</a:t>
          </a:r>
          <a:endParaRPr lang="es-CO" dirty="0"/>
        </a:p>
        <a:p>
          <a:r>
            <a:rPr lang="es-ES" dirty="0"/>
            <a:t>Se elabora un cronograma detallado con asignación de responsabilidades, selección de los productos y contratación de la empresa especializada.</a:t>
          </a:r>
        </a:p>
      </dgm:t>
    </dgm:pt>
    <dgm:pt modelId="{A5402B68-A71B-4D6D-85C5-428AB7DD2054}" type="parTrans" cxnId="{E126A8D4-A52C-46DA-ABE3-CB4456F64F2C}">
      <dgm:prSet/>
      <dgm:spPr/>
      <dgm:t>
        <a:bodyPr/>
        <a:lstStyle/>
        <a:p>
          <a:endParaRPr lang="es-CO"/>
        </a:p>
      </dgm:t>
    </dgm:pt>
    <dgm:pt modelId="{410961E0-512B-427D-912E-54EE54F31887}" type="sibTrans" cxnId="{E126A8D4-A52C-46DA-ABE3-CB4456F64F2C}">
      <dgm:prSet/>
      <dgm:spPr/>
      <dgm:t>
        <a:bodyPr/>
        <a:lstStyle/>
        <a:p>
          <a:endParaRPr lang="es-CO"/>
        </a:p>
      </dgm:t>
    </dgm:pt>
    <dgm:pt modelId="{501DE1D3-98E1-4A70-BCFD-193467A6A528}">
      <dgm:prSet phldrT="[Texto]"/>
      <dgm:spPr/>
      <dgm:t>
        <a:bodyPr/>
        <a:lstStyle/>
        <a:p>
          <a:r>
            <a:rPr lang="es-ES" dirty="0"/>
            <a:t>¿Qué medidas de seguridad se deben tomar?</a:t>
          </a:r>
          <a:endParaRPr lang="es-CO" dirty="0"/>
        </a:p>
        <a:p>
          <a:r>
            <a:rPr lang="es-ES" dirty="0"/>
            <a:t>Es indispensable el uso de equipo de protección personal (EPP), como guantes, mascarillas y batas. También se debe asegurar una buena ventilación del área y, si se usan productos químicos, seguir las instrucciones del fabricante.</a:t>
          </a:r>
        </a:p>
      </dgm:t>
    </dgm:pt>
    <dgm:pt modelId="{0D1F8CEA-07EE-4BEF-98F0-ECE96FD69D3D}" type="parTrans" cxnId="{456651AC-7031-47BA-99D6-A0F4280F9EE3}">
      <dgm:prSet/>
      <dgm:spPr/>
      <dgm:t>
        <a:bodyPr/>
        <a:lstStyle/>
        <a:p>
          <a:endParaRPr lang="es-CO"/>
        </a:p>
      </dgm:t>
    </dgm:pt>
    <dgm:pt modelId="{0D553846-FE8B-4426-A5CF-DAF9A01B6223}" type="sibTrans" cxnId="{456651AC-7031-47BA-99D6-A0F4280F9EE3}">
      <dgm:prSet/>
      <dgm:spPr/>
      <dgm:t>
        <a:bodyPr/>
        <a:lstStyle/>
        <a:p>
          <a:endParaRPr lang="es-CO"/>
        </a:p>
      </dgm:t>
    </dgm:pt>
    <dgm:pt modelId="{C89C4525-4E1F-4AA5-A687-553602A0A001}" type="pres">
      <dgm:prSet presAssocID="{DFE12200-DDF5-4335-9EAD-E0B2D9961DCF}" presName="Name0" presStyleCnt="0">
        <dgm:presLayoutVars>
          <dgm:chPref val="1"/>
          <dgm:dir/>
          <dgm:animOne val="branch"/>
          <dgm:animLvl val="lvl"/>
          <dgm:resizeHandles/>
        </dgm:presLayoutVars>
      </dgm:prSet>
      <dgm:spPr/>
    </dgm:pt>
    <dgm:pt modelId="{8AFB2C7E-57A6-49E1-8D0E-8E36323BD7B1}" type="pres">
      <dgm:prSet presAssocID="{7DACA4DA-6628-4BF5-B8BC-96B3C207051B}" presName="vertOne" presStyleCnt="0"/>
      <dgm:spPr/>
    </dgm:pt>
    <dgm:pt modelId="{14E32012-7FC4-481C-A90F-1C4A26A9DDDC}" type="pres">
      <dgm:prSet presAssocID="{7DACA4DA-6628-4BF5-B8BC-96B3C207051B}" presName="txOne" presStyleLbl="node0" presStyleIdx="0" presStyleCnt="2">
        <dgm:presLayoutVars>
          <dgm:chPref val="3"/>
        </dgm:presLayoutVars>
      </dgm:prSet>
      <dgm:spPr/>
    </dgm:pt>
    <dgm:pt modelId="{45652437-ED4C-46FA-8ADD-28182B6F3836}" type="pres">
      <dgm:prSet presAssocID="{7DACA4DA-6628-4BF5-B8BC-96B3C207051B}" presName="horzOne" presStyleCnt="0"/>
      <dgm:spPr/>
    </dgm:pt>
    <dgm:pt modelId="{B8B21D33-B1A4-4620-BF1D-16BDDB2E4688}" type="pres">
      <dgm:prSet presAssocID="{410961E0-512B-427D-912E-54EE54F31887}" presName="sibSpaceOne" presStyleCnt="0"/>
      <dgm:spPr/>
    </dgm:pt>
    <dgm:pt modelId="{F303A935-9C70-49BE-88A1-84F495CAD5F5}" type="pres">
      <dgm:prSet presAssocID="{501DE1D3-98E1-4A70-BCFD-193467A6A528}" presName="vertOne" presStyleCnt="0"/>
      <dgm:spPr/>
    </dgm:pt>
    <dgm:pt modelId="{DD69FF1C-6891-424F-A154-CB892C7B76B2}" type="pres">
      <dgm:prSet presAssocID="{501DE1D3-98E1-4A70-BCFD-193467A6A528}" presName="txOne" presStyleLbl="node0" presStyleIdx="1" presStyleCnt="2">
        <dgm:presLayoutVars>
          <dgm:chPref val="3"/>
        </dgm:presLayoutVars>
      </dgm:prSet>
      <dgm:spPr/>
    </dgm:pt>
    <dgm:pt modelId="{38BB5C43-05AA-44DC-992D-4FBA4F783C57}" type="pres">
      <dgm:prSet presAssocID="{501DE1D3-98E1-4A70-BCFD-193467A6A528}" presName="horzOne" presStyleCnt="0"/>
      <dgm:spPr/>
    </dgm:pt>
  </dgm:ptLst>
  <dgm:cxnLst>
    <dgm:cxn modelId="{BC677708-7E2B-408B-8841-0180BCA92767}" type="presOf" srcId="{DFE12200-DDF5-4335-9EAD-E0B2D9961DCF}" destId="{C89C4525-4E1F-4AA5-A687-553602A0A001}" srcOrd="0" destOrd="0" presId="urn:microsoft.com/office/officeart/2005/8/layout/hierarchy4"/>
    <dgm:cxn modelId="{CDC9EA0F-BFC5-4044-8CF6-968759E3CEC3}" type="presOf" srcId="{7DACA4DA-6628-4BF5-B8BC-96B3C207051B}" destId="{14E32012-7FC4-481C-A90F-1C4A26A9DDDC}" srcOrd="0" destOrd="0" presId="urn:microsoft.com/office/officeart/2005/8/layout/hierarchy4"/>
    <dgm:cxn modelId="{456651AC-7031-47BA-99D6-A0F4280F9EE3}" srcId="{DFE12200-DDF5-4335-9EAD-E0B2D9961DCF}" destId="{501DE1D3-98E1-4A70-BCFD-193467A6A528}" srcOrd="1" destOrd="0" parTransId="{0D1F8CEA-07EE-4BEF-98F0-ECE96FD69D3D}" sibTransId="{0D553846-FE8B-4426-A5CF-DAF9A01B6223}"/>
    <dgm:cxn modelId="{E1FC14D4-66B3-4F01-83A8-3B24B3DB945E}" type="presOf" srcId="{501DE1D3-98E1-4A70-BCFD-193467A6A528}" destId="{DD69FF1C-6891-424F-A154-CB892C7B76B2}" srcOrd="0" destOrd="0" presId="urn:microsoft.com/office/officeart/2005/8/layout/hierarchy4"/>
    <dgm:cxn modelId="{E126A8D4-A52C-46DA-ABE3-CB4456F64F2C}" srcId="{DFE12200-DDF5-4335-9EAD-E0B2D9961DCF}" destId="{7DACA4DA-6628-4BF5-B8BC-96B3C207051B}" srcOrd="0" destOrd="0" parTransId="{A5402B68-A71B-4D6D-85C5-428AB7DD2054}" sibTransId="{410961E0-512B-427D-912E-54EE54F31887}"/>
    <dgm:cxn modelId="{5C9A31E1-C397-427C-B734-30709DFB1F80}" type="presParOf" srcId="{C89C4525-4E1F-4AA5-A687-553602A0A001}" destId="{8AFB2C7E-57A6-49E1-8D0E-8E36323BD7B1}" srcOrd="0" destOrd="0" presId="urn:microsoft.com/office/officeart/2005/8/layout/hierarchy4"/>
    <dgm:cxn modelId="{A520FE81-74F2-46ED-A9A7-6D8E668A98D9}" type="presParOf" srcId="{8AFB2C7E-57A6-49E1-8D0E-8E36323BD7B1}" destId="{14E32012-7FC4-481C-A90F-1C4A26A9DDDC}" srcOrd="0" destOrd="0" presId="urn:microsoft.com/office/officeart/2005/8/layout/hierarchy4"/>
    <dgm:cxn modelId="{94B8B138-1596-4AE4-B6B7-D454AF3A6A55}" type="presParOf" srcId="{8AFB2C7E-57A6-49E1-8D0E-8E36323BD7B1}" destId="{45652437-ED4C-46FA-8ADD-28182B6F3836}" srcOrd="1" destOrd="0" presId="urn:microsoft.com/office/officeart/2005/8/layout/hierarchy4"/>
    <dgm:cxn modelId="{35F73803-8A97-4463-8DEF-E74D8E27279B}" type="presParOf" srcId="{C89C4525-4E1F-4AA5-A687-553602A0A001}" destId="{B8B21D33-B1A4-4620-BF1D-16BDDB2E4688}" srcOrd="1" destOrd="0" presId="urn:microsoft.com/office/officeart/2005/8/layout/hierarchy4"/>
    <dgm:cxn modelId="{80291295-CB30-4A24-A0A3-3FAFA0C88F76}" type="presParOf" srcId="{C89C4525-4E1F-4AA5-A687-553602A0A001}" destId="{F303A935-9C70-49BE-88A1-84F495CAD5F5}" srcOrd="2" destOrd="0" presId="urn:microsoft.com/office/officeart/2005/8/layout/hierarchy4"/>
    <dgm:cxn modelId="{6E60BBDC-A0FD-4C5F-AB84-29B844F1E318}" type="presParOf" srcId="{F303A935-9C70-49BE-88A1-84F495CAD5F5}" destId="{DD69FF1C-6891-424F-A154-CB892C7B76B2}" srcOrd="0" destOrd="0" presId="urn:microsoft.com/office/officeart/2005/8/layout/hierarchy4"/>
    <dgm:cxn modelId="{C3AC6BC2-E0B4-46B1-91AC-461F77BC8BDA}" type="presParOf" srcId="{F303A935-9C70-49BE-88A1-84F495CAD5F5}" destId="{38BB5C43-05AA-44DC-992D-4FBA4F783C57}"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DFE12200-DDF5-4335-9EAD-E0B2D9961DCF}"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s-CO"/>
        </a:p>
      </dgm:t>
    </dgm:pt>
    <dgm:pt modelId="{7DACA4DA-6628-4BF5-B8BC-96B3C207051B}">
      <dgm:prSet phldrT="[Texto]"/>
      <dgm:spPr/>
      <dgm:t>
        <a:bodyPr/>
        <a:lstStyle/>
        <a:p>
          <a:r>
            <a:rPr lang="es-ES" dirty="0"/>
            <a:t>¿Qué tipo de productos de limpieza se pueden usar?</a:t>
          </a:r>
          <a:endParaRPr lang="es-CO" dirty="0"/>
        </a:p>
        <a:p>
          <a:r>
            <a:rPr lang="es-ES" dirty="0"/>
            <a:t>Se deben usar productos neutros, libres de ácidos y sin componentes abrasivos que puedan dañar el papel, el plástico o la madera. Para el polvo, se recomienda usar aspiradoras con filtro </a:t>
          </a:r>
          <a:r>
            <a:rPr lang="es-ES" dirty="0" err="1"/>
            <a:t>HEPA</a:t>
          </a:r>
          <a:r>
            <a:rPr lang="es-ES" dirty="0"/>
            <a:t> o paños de microfibra secos.</a:t>
          </a:r>
        </a:p>
      </dgm:t>
    </dgm:pt>
    <dgm:pt modelId="{A5402B68-A71B-4D6D-85C5-428AB7DD2054}" type="parTrans" cxnId="{E126A8D4-A52C-46DA-ABE3-CB4456F64F2C}">
      <dgm:prSet/>
      <dgm:spPr/>
      <dgm:t>
        <a:bodyPr/>
        <a:lstStyle/>
        <a:p>
          <a:endParaRPr lang="es-CO"/>
        </a:p>
      </dgm:t>
    </dgm:pt>
    <dgm:pt modelId="{410961E0-512B-427D-912E-54EE54F31887}" type="sibTrans" cxnId="{E126A8D4-A52C-46DA-ABE3-CB4456F64F2C}">
      <dgm:prSet/>
      <dgm:spPr/>
      <dgm:t>
        <a:bodyPr/>
        <a:lstStyle/>
        <a:p>
          <a:endParaRPr lang="es-CO"/>
        </a:p>
      </dgm:t>
    </dgm:pt>
    <dgm:pt modelId="{501DE1D3-98E1-4A70-BCFD-193467A6A528}">
      <dgm:prSet phldrT="[Texto]"/>
      <dgm:spPr/>
      <dgm:t>
        <a:bodyPr/>
        <a:lstStyle/>
        <a:p>
          <a:r>
            <a:rPr lang="es-ES" dirty="0"/>
            <a:t>¿Es seguro usar agua para limpiar el mobiliario y las estanterías?</a:t>
          </a:r>
          <a:endParaRPr lang="es-CO" dirty="0"/>
        </a:p>
        <a:p>
          <a:r>
            <a:rPr lang="es-ES" dirty="0"/>
            <a:t>No se debe usar agua en los espacios de archivo o usarla con extrema precaución. Lo ideal es usar un paño ligeramente humedecido en alcohol que es de más rápida evaporación y secar inmediatamente para evitar la humedad, que es perjudicial para los documentos y puede causar moho.</a:t>
          </a:r>
        </a:p>
      </dgm:t>
    </dgm:pt>
    <dgm:pt modelId="{0D1F8CEA-07EE-4BEF-98F0-ECE96FD69D3D}" type="parTrans" cxnId="{456651AC-7031-47BA-99D6-A0F4280F9EE3}">
      <dgm:prSet/>
      <dgm:spPr/>
      <dgm:t>
        <a:bodyPr/>
        <a:lstStyle/>
        <a:p>
          <a:endParaRPr lang="es-CO"/>
        </a:p>
      </dgm:t>
    </dgm:pt>
    <dgm:pt modelId="{0D553846-FE8B-4426-A5CF-DAF9A01B6223}" type="sibTrans" cxnId="{456651AC-7031-47BA-99D6-A0F4280F9EE3}">
      <dgm:prSet/>
      <dgm:spPr/>
      <dgm:t>
        <a:bodyPr/>
        <a:lstStyle/>
        <a:p>
          <a:endParaRPr lang="es-CO"/>
        </a:p>
      </dgm:t>
    </dgm:pt>
    <dgm:pt modelId="{A7ABC034-8374-4492-87D3-70EFD0B8CB98}">
      <dgm:prSet phldrT="[Texto]"/>
      <dgm:spPr/>
      <dgm:t>
        <a:bodyPr/>
        <a:lstStyle/>
        <a:p>
          <a:r>
            <a:rPr lang="es-ES" dirty="0"/>
            <a:t>¿Qué herramientas son las más adecuadas? Se recomiendan aspiradoras de baja potencia con boquillas de cepillo suave, brochas de cerdas suaves para quitar el polvo de los documentos, paños de microfibra, y plumeros electrostáticos.</a:t>
          </a:r>
        </a:p>
      </dgm:t>
    </dgm:pt>
    <dgm:pt modelId="{8A61C102-1451-4DC2-BDC1-074835FC1CA6}" type="parTrans" cxnId="{D591E113-1233-44FA-9188-A8BC00BDDCB3}">
      <dgm:prSet/>
      <dgm:spPr/>
      <dgm:t>
        <a:bodyPr/>
        <a:lstStyle/>
        <a:p>
          <a:endParaRPr lang="es-CO"/>
        </a:p>
      </dgm:t>
    </dgm:pt>
    <dgm:pt modelId="{3F49E851-9158-4F01-B152-E3F60D7D8CF1}" type="sibTrans" cxnId="{D591E113-1233-44FA-9188-A8BC00BDDCB3}">
      <dgm:prSet/>
      <dgm:spPr/>
      <dgm:t>
        <a:bodyPr/>
        <a:lstStyle/>
        <a:p>
          <a:endParaRPr lang="es-CO"/>
        </a:p>
      </dgm:t>
    </dgm:pt>
    <dgm:pt modelId="{C89C4525-4E1F-4AA5-A687-553602A0A001}" type="pres">
      <dgm:prSet presAssocID="{DFE12200-DDF5-4335-9EAD-E0B2D9961DCF}" presName="Name0" presStyleCnt="0">
        <dgm:presLayoutVars>
          <dgm:chPref val="1"/>
          <dgm:dir/>
          <dgm:animOne val="branch"/>
          <dgm:animLvl val="lvl"/>
          <dgm:resizeHandles/>
        </dgm:presLayoutVars>
      </dgm:prSet>
      <dgm:spPr/>
    </dgm:pt>
    <dgm:pt modelId="{8AFB2C7E-57A6-49E1-8D0E-8E36323BD7B1}" type="pres">
      <dgm:prSet presAssocID="{7DACA4DA-6628-4BF5-B8BC-96B3C207051B}" presName="vertOne" presStyleCnt="0"/>
      <dgm:spPr/>
    </dgm:pt>
    <dgm:pt modelId="{14E32012-7FC4-481C-A90F-1C4A26A9DDDC}" type="pres">
      <dgm:prSet presAssocID="{7DACA4DA-6628-4BF5-B8BC-96B3C207051B}" presName="txOne" presStyleLbl="node0" presStyleIdx="0" presStyleCnt="3">
        <dgm:presLayoutVars>
          <dgm:chPref val="3"/>
        </dgm:presLayoutVars>
      </dgm:prSet>
      <dgm:spPr/>
    </dgm:pt>
    <dgm:pt modelId="{45652437-ED4C-46FA-8ADD-28182B6F3836}" type="pres">
      <dgm:prSet presAssocID="{7DACA4DA-6628-4BF5-B8BC-96B3C207051B}" presName="horzOne" presStyleCnt="0"/>
      <dgm:spPr/>
    </dgm:pt>
    <dgm:pt modelId="{B8B21D33-B1A4-4620-BF1D-16BDDB2E4688}" type="pres">
      <dgm:prSet presAssocID="{410961E0-512B-427D-912E-54EE54F31887}" presName="sibSpaceOne" presStyleCnt="0"/>
      <dgm:spPr/>
    </dgm:pt>
    <dgm:pt modelId="{F303A935-9C70-49BE-88A1-84F495CAD5F5}" type="pres">
      <dgm:prSet presAssocID="{501DE1D3-98E1-4A70-BCFD-193467A6A528}" presName="vertOne" presStyleCnt="0"/>
      <dgm:spPr/>
    </dgm:pt>
    <dgm:pt modelId="{DD69FF1C-6891-424F-A154-CB892C7B76B2}" type="pres">
      <dgm:prSet presAssocID="{501DE1D3-98E1-4A70-BCFD-193467A6A528}" presName="txOne" presStyleLbl="node0" presStyleIdx="1" presStyleCnt="3">
        <dgm:presLayoutVars>
          <dgm:chPref val="3"/>
        </dgm:presLayoutVars>
      </dgm:prSet>
      <dgm:spPr/>
    </dgm:pt>
    <dgm:pt modelId="{38BB5C43-05AA-44DC-992D-4FBA4F783C57}" type="pres">
      <dgm:prSet presAssocID="{501DE1D3-98E1-4A70-BCFD-193467A6A528}" presName="horzOne" presStyleCnt="0"/>
      <dgm:spPr/>
    </dgm:pt>
    <dgm:pt modelId="{5EAEBE51-A75C-47AD-B18B-80A7719155D0}" type="pres">
      <dgm:prSet presAssocID="{0D553846-FE8B-4426-A5CF-DAF9A01B6223}" presName="sibSpaceOne" presStyleCnt="0"/>
      <dgm:spPr/>
    </dgm:pt>
    <dgm:pt modelId="{582B3FC3-F8D4-4E4B-BB2E-A2A77DBE85FA}" type="pres">
      <dgm:prSet presAssocID="{A7ABC034-8374-4492-87D3-70EFD0B8CB98}" presName="vertOne" presStyleCnt="0"/>
      <dgm:spPr/>
    </dgm:pt>
    <dgm:pt modelId="{B1F0AA8C-644F-4442-A505-13F9F43B51EF}" type="pres">
      <dgm:prSet presAssocID="{A7ABC034-8374-4492-87D3-70EFD0B8CB98}" presName="txOne" presStyleLbl="node0" presStyleIdx="2" presStyleCnt="3">
        <dgm:presLayoutVars>
          <dgm:chPref val="3"/>
        </dgm:presLayoutVars>
      </dgm:prSet>
      <dgm:spPr/>
    </dgm:pt>
    <dgm:pt modelId="{B11B8A34-6123-4FC9-ACAF-8C5B9D97E23C}" type="pres">
      <dgm:prSet presAssocID="{A7ABC034-8374-4492-87D3-70EFD0B8CB98}" presName="horzOne" presStyleCnt="0"/>
      <dgm:spPr/>
    </dgm:pt>
  </dgm:ptLst>
  <dgm:cxnLst>
    <dgm:cxn modelId="{BC677708-7E2B-408B-8841-0180BCA92767}" type="presOf" srcId="{DFE12200-DDF5-4335-9EAD-E0B2D9961DCF}" destId="{C89C4525-4E1F-4AA5-A687-553602A0A001}" srcOrd="0" destOrd="0" presId="urn:microsoft.com/office/officeart/2005/8/layout/hierarchy4"/>
    <dgm:cxn modelId="{CDC9EA0F-BFC5-4044-8CF6-968759E3CEC3}" type="presOf" srcId="{7DACA4DA-6628-4BF5-B8BC-96B3C207051B}" destId="{14E32012-7FC4-481C-A90F-1C4A26A9DDDC}" srcOrd="0" destOrd="0" presId="urn:microsoft.com/office/officeart/2005/8/layout/hierarchy4"/>
    <dgm:cxn modelId="{D591E113-1233-44FA-9188-A8BC00BDDCB3}" srcId="{DFE12200-DDF5-4335-9EAD-E0B2D9961DCF}" destId="{A7ABC034-8374-4492-87D3-70EFD0B8CB98}" srcOrd="2" destOrd="0" parTransId="{8A61C102-1451-4DC2-BDC1-074835FC1CA6}" sibTransId="{3F49E851-9158-4F01-B152-E3F60D7D8CF1}"/>
    <dgm:cxn modelId="{3D8FF492-E637-46C2-99EE-7C02D0EB49B3}" type="presOf" srcId="{A7ABC034-8374-4492-87D3-70EFD0B8CB98}" destId="{B1F0AA8C-644F-4442-A505-13F9F43B51EF}" srcOrd="0" destOrd="0" presId="urn:microsoft.com/office/officeart/2005/8/layout/hierarchy4"/>
    <dgm:cxn modelId="{456651AC-7031-47BA-99D6-A0F4280F9EE3}" srcId="{DFE12200-DDF5-4335-9EAD-E0B2D9961DCF}" destId="{501DE1D3-98E1-4A70-BCFD-193467A6A528}" srcOrd="1" destOrd="0" parTransId="{0D1F8CEA-07EE-4BEF-98F0-ECE96FD69D3D}" sibTransId="{0D553846-FE8B-4426-A5CF-DAF9A01B6223}"/>
    <dgm:cxn modelId="{E1FC14D4-66B3-4F01-83A8-3B24B3DB945E}" type="presOf" srcId="{501DE1D3-98E1-4A70-BCFD-193467A6A528}" destId="{DD69FF1C-6891-424F-A154-CB892C7B76B2}" srcOrd="0" destOrd="0" presId="urn:microsoft.com/office/officeart/2005/8/layout/hierarchy4"/>
    <dgm:cxn modelId="{E126A8D4-A52C-46DA-ABE3-CB4456F64F2C}" srcId="{DFE12200-DDF5-4335-9EAD-E0B2D9961DCF}" destId="{7DACA4DA-6628-4BF5-B8BC-96B3C207051B}" srcOrd="0" destOrd="0" parTransId="{A5402B68-A71B-4D6D-85C5-428AB7DD2054}" sibTransId="{410961E0-512B-427D-912E-54EE54F31887}"/>
    <dgm:cxn modelId="{5C9A31E1-C397-427C-B734-30709DFB1F80}" type="presParOf" srcId="{C89C4525-4E1F-4AA5-A687-553602A0A001}" destId="{8AFB2C7E-57A6-49E1-8D0E-8E36323BD7B1}" srcOrd="0" destOrd="0" presId="urn:microsoft.com/office/officeart/2005/8/layout/hierarchy4"/>
    <dgm:cxn modelId="{A520FE81-74F2-46ED-A9A7-6D8E668A98D9}" type="presParOf" srcId="{8AFB2C7E-57A6-49E1-8D0E-8E36323BD7B1}" destId="{14E32012-7FC4-481C-A90F-1C4A26A9DDDC}" srcOrd="0" destOrd="0" presId="urn:microsoft.com/office/officeart/2005/8/layout/hierarchy4"/>
    <dgm:cxn modelId="{94B8B138-1596-4AE4-B6B7-D454AF3A6A55}" type="presParOf" srcId="{8AFB2C7E-57A6-49E1-8D0E-8E36323BD7B1}" destId="{45652437-ED4C-46FA-8ADD-28182B6F3836}" srcOrd="1" destOrd="0" presId="urn:microsoft.com/office/officeart/2005/8/layout/hierarchy4"/>
    <dgm:cxn modelId="{35F73803-8A97-4463-8DEF-E74D8E27279B}" type="presParOf" srcId="{C89C4525-4E1F-4AA5-A687-553602A0A001}" destId="{B8B21D33-B1A4-4620-BF1D-16BDDB2E4688}" srcOrd="1" destOrd="0" presId="urn:microsoft.com/office/officeart/2005/8/layout/hierarchy4"/>
    <dgm:cxn modelId="{80291295-CB30-4A24-A0A3-3FAFA0C88F76}" type="presParOf" srcId="{C89C4525-4E1F-4AA5-A687-553602A0A001}" destId="{F303A935-9C70-49BE-88A1-84F495CAD5F5}" srcOrd="2" destOrd="0" presId="urn:microsoft.com/office/officeart/2005/8/layout/hierarchy4"/>
    <dgm:cxn modelId="{6E60BBDC-A0FD-4C5F-AB84-29B844F1E318}" type="presParOf" srcId="{F303A935-9C70-49BE-88A1-84F495CAD5F5}" destId="{DD69FF1C-6891-424F-A154-CB892C7B76B2}" srcOrd="0" destOrd="0" presId="urn:microsoft.com/office/officeart/2005/8/layout/hierarchy4"/>
    <dgm:cxn modelId="{C3AC6BC2-E0B4-46B1-91AC-461F77BC8BDA}" type="presParOf" srcId="{F303A935-9C70-49BE-88A1-84F495CAD5F5}" destId="{38BB5C43-05AA-44DC-992D-4FBA4F783C57}" srcOrd="1" destOrd="0" presId="urn:microsoft.com/office/officeart/2005/8/layout/hierarchy4"/>
    <dgm:cxn modelId="{0EB047F9-05F4-4B7A-A819-951DB0EF1AF9}" type="presParOf" srcId="{C89C4525-4E1F-4AA5-A687-553602A0A001}" destId="{5EAEBE51-A75C-47AD-B18B-80A7719155D0}" srcOrd="3" destOrd="0" presId="urn:microsoft.com/office/officeart/2005/8/layout/hierarchy4"/>
    <dgm:cxn modelId="{6E0FEE6D-4DD0-4351-92E1-AFB72D8B0AFE}" type="presParOf" srcId="{C89C4525-4E1F-4AA5-A687-553602A0A001}" destId="{582B3FC3-F8D4-4E4B-BB2E-A2A77DBE85FA}" srcOrd="4" destOrd="0" presId="urn:microsoft.com/office/officeart/2005/8/layout/hierarchy4"/>
    <dgm:cxn modelId="{4D865A1A-2311-48CD-AC3B-0A9ED61A3DAD}" type="presParOf" srcId="{582B3FC3-F8D4-4E4B-BB2E-A2A77DBE85FA}" destId="{B1F0AA8C-644F-4442-A505-13F9F43B51EF}" srcOrd="0" destOrd="0" presId="urn:microsoft.com/office/officeart/2005/8/layout/hierarchy4"/>
    <dgm:cxn modelId="{22CE74C6-5F93-4AC6-956F-1B84474C0B8A}" type="presParOf" srcId="{582B3FC3-F8D4-4E4B-BB2E-A2A77DBE85FA}" destId="{B11B8A34-6123-4FC9-ACAF-8C5B9D97E23C}"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DFE12200-DDF5-4335-9EAD-E0B2D9961DCF}"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s-CO"/>
        </a:p>
      </dgm:t>
    </dgm:pt>
    <dgm:pt modelId="{7DACA4DA-6628-4BF5-B8BC-96B3C207051B}">
      <dgm:prSet phldrT="[Texto]"/>
      <dgm:spPr/>
      <dgm:t>
        <a:bodyPr/>
        <a:lstStyle/>
        <a:p>
          <a:r>
            <a:rPr lang="es-ES" dirty="0"/>
            <a:t>¿Cómo se limpian los documentos sin dañarlos?</a:t>
          </a:r>
          <a:endParaRPr lang="es-CO" dirty="0"/>
        </a:p>
        <a:p>
          <a:r>
            <a:rPr lang="es-ES" dirty="0"/>
            <a:t>La limpieza de documentos debe ser siempre en seco. Se puede usar una brocha suave para remover el polvo superficial. Nunca se deben usar líquidos o aspiradoras de alta potencia directamente sobre el papel.</a:t>
          </a:r>
        </a:p>
      </dgm:t>
    </dgm:pt>
    <dgm:pt modelId="{A5402B68-A71B-4D6D-85C5-428AB7DD2054}" type="parTrans" cxnId="{E126A8D4-A52C-46DA-ABE3-CB4456F64F2C}">
      <dgm:prSet/>
      <dgm:spPr/>
      <dgm:t>
        <a:bodyPr/>
        <a:lstStyle/>
        <a:p>
          <a:endParaRPr lang="es-CO"/>
        </a:p>
      </dgm:t>
    </dgm:pt>
    <dgm:pt modelId="{410961E0-512B-427D-912E-54EE54F31887}" type="sibTrans" cxnId="{E126A8D4-A52C-46DA-ABE3-CB4456F64F2C}">
      <dgm:prSet/>
      <dgm:spPr/>
      <dgm:t>
        <a:bodyPr/>
        <a:lstStyle/>
        <a:p>
          <a:endParaRPr lang="es-CO"/>
        </a:p>
      </dgm:t>
    </dgm:pt>
    <dgm:pt modelId="{501DE1D3-98E1-4A70-BCFD-193467A6A528}">
      <dgm:prSet phldrT="[Texto]"/>
      <dgm:spPr/>
      <dgm:t>
        <a:bodyPr/>
        <a:lstStyle/>
        <a:p>
          <a:r>
            <a:rPr lang="es-ES" dirty="0"/>
            <a:t>¿Qué hago si encuentro moho en un documento?</a:t>
          </a:r>
          <a:endParaRPr lang="es-CO" dirty="0"/>
        </a:p>
        <a:p>
          <a:r>
            <a:rPr lang="es-ES" dirty="0"/>
            <a:t>Si encuentras moho, debes aislar el documento inmediatamente para evitar la propagación. Lo ideal es consultar al profesional en conservación de archivos para su tratamiento adecuado.</a:t>
          </a:r>
        </a:p>
      </dgm:t>
    </dgm:pt>
    <dgm:pt modelId="{0D1F8CEA-07EE-4BEF-98F0-ECE96FD69D3D}" type="parTrans" cxnId="{456651AC-7031-47BA-99D6-A0F4280F9EE3}">
      <dgm:prSet/>
      <dgm:spPr/>
      <dgm:t>
        <a:bodyPr/>
        <a:lstStyle/>
        <a:p>
          <a:endParaRPr lang="es-CO"/>
        </a:p>
      </dgm:t>
    </dgm:pt>
    <dgm:pt modelId="{0D553846-FE8B-4426-A5CF-DAF9A01B6223}" type="sibTrans" cxnId="{456651AC-7031-47BA-99D6-A0F4280F9EE3}">
      <dgm:prSet/>
      <dgm:spPr/>
      <dgm:t>
        <a:bodyPr/>
        <a:lstStyle/>
        <a:p>
          <a:endParaRPr lang="es-CO"/>
        </a:p>
      </dgm:t>
    </dgm:pt>
    <dgm:pt modelId="{C89C4525-4E1F-4AA5-A687-553602A0A001}" type="pres">
      <dgm:prSet presAssocID="{DFE12200-DDF5-4335-9EAD-E0B2D9961DCF}" presName="Name0" presStyleCnt="0">
        <dgm:presLayoutVars>
          <dgm:chPref val="1"/>
          <dgm:dir/>
          <dgm:animOne val="branch"/>
          <dgm:animLvl val="lvl"/>
          <dgm:resizeHandles/>
        </dgm:presLayoutVars>
      </dgm:prSet>
      <dgm:spPr/>
    </dgm:pt>
    <dgm:pt modelId="{8AFB2C7E-57A6-49E1-8D0E-8E36323BD7B1}" type="pres">
      <dgm:prSet presAssocID="{7DACA4DA-6628-4BF5-B8BC-96B3C207051B}" presName="vertOne" presStyleCnt="0"/>
      <dgm:spPr/>
    </dgm:pt>
    <dgm:pt modelId="{14E32012-7FC4-481C-A90F-1C4A26A9DDDC}" type="pres">
      <dgm:prSet presAssocID="{7DACA4DA-6628-4BF5-B8BC-96B3C207051B}" presName="txOne" presStyleLbl="node0" presStyleIdx="0" presStyleCnt="2" custLinFactNeighborX="-74889" custLinFactNeighborY="-41654">
        <dgm:presLayoutVars>
          <dgm:chPref val="3"/>
        </dgm:presLayoutVars>
      </dgm:prSet>
      <dgm:spPr/>
    </dgm:pt>
    <dgm:pt modelId="{45652437-ED4C-46FA-8ADD-28182B6F3836}" type="pres">
      <dgm:prSet presAssocID="{7DACA4DA-6628-4BF5-B8BC-96B3C207051B}" presName="horzOne" presStyleCnt="0"/>
      <dgm:spPr/>
    </dgm:pt>
    <dgm:pt modelId="{B8B21D33-B1A4-4620-BF1D-16BDDB2E4688}" type="pres">
      <dgm:prSet presAssocID="{410961E0-512B-427D-912E-54EE54F31887}" presName="sibSpaceOne" presStyleCnt="0"/>
      <dgm:spPr/>
    </dgm:pt>
    <dgm:pt modelId="{F303A935-9C70-49BE-88A1-84F495CAD5F5}" type="pres">
      <dgm:prSet presAssocID="{501DE1D3-98E1-4A70-BCFD-193467A6A528}" presName="vertOne" presStyleCnt="0"/>
      <dgm:spPr/>
    </dgm:pt>
    <dgm:pt modelId="{DD69FF1C-6891-424F-A154-CB892C7B76B2}" type="pres">
      <dgm:prSet presAssocID="{501DE1D3-98E1-4A70-BCFD-193467A6A528}" presName="txOne" presStyleLbl="node0" presStyleIdx="1" presStyleCnt="2">
        <dgm:presLayoutVars>
          <dgm:chPref val="3"/>
        </dgm:presLayoutVars>
      </dgm:prSet>
      <dgm:spPr/>
    </dgm:pt>
    <dgm:pt modelId="{38BB5C43-05AA-44DC-992D-4FBA4F783C57}" type="pres">
      <dgm:prSet presAssocID="{501DE1D3-98E1-4A70-BCFD-193467A6A528}" presName="horzOne" presStyleCnt="0"/>
      <dgm:spPr/>
    </dgm:pt>
  </dgm:ptLst>
  <dgm:cxnLst>
    <dgm:cxn modelId="{BC677708-7E2B-408B-8841-0180BCA92767}" type="presOf" srcId="{DFE12200-DDF5-4335-9EAD-E0B2D9961DCF}" destId="{C89C4525-4E1F-4AA5-A687-553602A0A001}" srcOrd="0" destOrd="0" presId="urn:microsoft.com/office/officeart/2005/8/layout/hierarchy4"/>
    <dgm:cxn modelId="{CDC9EA0F-BFC5-4044-8CF6-968759E3CEC3}" type="presOf" srcId="{7DACA4DA-6628-4BF5-B8BC-96B3C207051B}" destId="{14E32012-7FC4-481C-A90F-1C4A26A9DDDC}" srcOrd="0" destOrd="0" presId="urn:microsoft.com/office/officeart/2005/8/layout/hierarchy4"/>
    <dgm:cxn modelId="{456651AC-7031-47BA-99D6-A0F4280F9EE3}" srcId="{DFE12200-DDF5-4335-9EAD-E0B2D9961DCF}" destId="{501DE1D3-98E1-4A70-BCFD-193467A6A528}" srcOrd="1" destOrd="0" parTransId="{0D1F8CEA-07EE-4BEF-98F0-ECE96FD69D3D}" sibTransId="{0D553846-FE8B-4426-A5CF-DAF9A01B6223}"/>
    <dgm:cxn modelId="{E1FC14D4-66B3-4F01-83A8-3B24B3DB945E}" type="presOf" srcId="{501DE1D3-98E1-4A70-BCFD-193467A6A528}" destId="{DD69FF1C-6891-424F-A154-CB892C7B76B2}" srcOrd="0" destOrd="0" presId="urn:microsoft.com/office/officeart/2005/8/layout/hierarchy4"/>
    <dgm:cxn modelId="{E126A8D4-A52C-46DA-ABE3-CB4456F64F2C}" srcId="{DFE12200-DDF5-4335-9EAD-E0B2D9961DCF}" destId="{7DACA4DA-6628-4BF5-B8BC-96B3C207051B}" srcOrd="0" destOrd="0" parTransId="{A5402B68-A71B-4D6D-85C5-428AB7DD2054}" sibTransId="{410961E0-512B-427D-912E-54EE54F31887}"/>
    <dgm:cxn modelId="{5C9A31E1-C397-427C-B734-30709DFB1F80}" type="presParOf" srcId="{C89C4525-4E1F-4AA5-A687-553602A0A001}" destId="{8AFB2C7E-57A6-49E1-8D0E-8E36323BD7B1}" srcOrd="0" destOrd="0" presId="urn:microsoft.com/office/officeart/2005/8/layout/hierarchy4"/>
    <dgm:cxn modelId="{A520FE81-74F2-46ED-A9A7-6D8E668A98D9}" type="presParOf" srcId="{8AFB2C7E-57A6-49E1-8D0E-8E36323BD7B1}" destId="{14E32012-7FC4-481C-A90F-1C4A26A9DDDC}" srcOrd="0" destOrd="0" presId="urn:microsoft.com/office/officeart/2005/8/layout/hierarchy4"/>
    <dgm:cxn modelId="{94B8B138-1596-4AE4-B6B7-D454AF3A6A55}" type="presParOf" srcId="{8AFB2C7E-57A6-49E1-8D0E-8E36323BD7B1}" destId="{45652437-ED4C-46FA-8ADD-28182B6F3836}" srcOrd="1" destOrd="0" presId="urn:microsoft.com/office/officeart/2005/8/layout/hierarchy4"/>
    <dgm:cxn modelId="{35F73803-8A97-4463-8DEF-E74D8E27279B}" type="presParOf" srcId="{C89C4525-4E1F-4AA5-A687-553602A0A001}" destId="{B8B21D33-B1A4-4620-BF1D-16BDDB2E4688}" srcOrd="1" destOrd="0" presId="urn:microsoft.com/office/officeart/2005/8/layout/hierarchy4"/>
    <dgm:cxn modelId="{80291295-CB30-4A24-A0A3-3FAFA0C88F76}" type="presParOf" srcId="{C89C4525-4E1F-4AA5-A687-553602A0A001}" destId="{F303A935-9C70-49BE-88A1-84F495CAD5F5}" srcOrd="2" destOrd="0" presId="urn:microsoft.com/office/officeart/2005/8/layout/hierarchy4"/>
    <dgm:cxn modelId="{6E60BBDC-A0FD-4C5F-AB84-29B844F1E318}" type="presParOf" srcId="{F303A935-9C70-49BE-88A1-84F495CAD5F5}" destId="{DD69FF1C-6891-424F-A154-CB892C7B76B2}" srcOrd="0" destOrd="0" presId="urn:microsoft.com/office/officeart/2005/8/layout/hierarchy4"/>
    <dgm:cxn modelId="{C3AC6BC2-E0B4-46B1-91AC-461F77BC8BDA}" type="presParOf" srcId="{F303A935-9C70-49BE-88A1-84F495CAD5F5}" destId="{38BB5C43-05AA-44DC-992D-4FBA4F783C57}"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DFE12200-DDF5-4335-9EAD-E0B2D9961DCF}"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s-CO"/>
        </a:p>
      </dgm:t>
    </dgm:pt>
    <dgm:pt modelId="{7DACA4DA-6628-4BF5-B8BC-96B3C207051B}">
      <dgm:prSet phldrT="[Texto]"/>
      <dgm:spPr/>
      <dgm:t>
        <a:bodyPr/>
        <a:lstStyle/>
        <a:p>
          <a:r>
            <a:rPr lang="es-ES" dirty="0"/>
            <a:t>¿Con qué frecuencia se debe realizar la limpieza?</a:t>
          </a:r>
          <a:endParaRPr lang="es-CO" dirty="0"/>
        </a:p>
        <a:p>
          <a:r>
            <a:rPr lang="es-ES" dirty="0"/>
            <a:t>Se recomienda una limpieza de áreas, pisos y paredes semanal y una limpieza profunda de mobiliario y unidades de conservación semestral.</a:t>
          </a:r>
        </a:p>
      </dgm:t>
    </dgm:pt>
    <dgm:pt modelId="{A5402B68-A71B-4D6D-85C5-428AB7DD2054}" type="parTrans" cxnId="{E126A8D4-A52C-46DA-ABE3-CB4456F64F2C}">
      <dgm:prSet/>
      <dgm:spPr/>
      <dgm:t>
        <a:bodyPr/>
        <a:lstStyle/>
        <a:p>
          <a:endParaRPr lang="es-CO"/>
        </a:p>
      </dgm:t>
    </dgm:pt>
    <dgm:pt modelId="{410961E0-512B-427D-912E-54EE54F31887}" type="sibTrans" cxnId="{E126A8D4-A52C-46DA-ABE3-CB4456F64F2C}">
      <dgm:prSet/>
      <dgm:spPr/>
      <dgm:t>
        <a:bodyPr/>
        <a:lstStyle/>
        <a:p>
          <a:endParaRPr lang="es-CO"/>
        </a:p>
      </dgm:t>
    </dgm:pt>
    <dgm:pt modelId="{501DE1D3-98E1-4A70-BCFD-193467A6A528}">
      <dgm:prSet phldrT="[Texto]"/>
      <dgm:spPr/>
      <dgm:t>
        <a:bodyPr/>
        <a:lstStyle/>
        <a:p>
          <a:r>
            <a:rPr lang="es-ES" dirty="0"/>
            <a:t>¿Qué puedo hacer para mantener el área limpia por más tiempo?</a:t>
          </a:r>
          <a:endParaRPr lang="es-CO" dirty="0"/>
        </a:p>
        <a:p>
          <a:r>
            <a:rPr lang="es-ES" dirty="0"/>
            <a:t>Se puede implementar un control de acceso estricto, evitar comer o beber en el área de archivos, y mantener la ventilación y la temperatura controladas para prevenir la proliferación de plagas y moho.</a:t>
          </a:r>
        </a:p>
      </dgm:t>
    </dgm:pt>
    <dgm:pt modelId="{0D1F8CEA-07EE-4BEF-98F0-ECE96FD69D3D}" type="parTrans" cxnId="{456651AC-7031-47BA-99D6-A0F4280F9EE3}">
      <dgm:prSet/>
      <dgm:spPr/>
      <dgm:t>
        <a:bodyPr/>
        <a:lstStyle/>
        <a:p>
          <a:endParaRPr lang="es-CO"/>
        </a:p>
      </dgm:t>
    </dgm:pt>
    <dgm:pt modelId="{0D553846-FE8B-4426-A5CF-DAF9A01B6223}" type="sibTrans" cxnId="{456651AC-7031-47BA-99D6-A0F4280F9EE3}">
      <dgm:prSet/>
      <dgm:spPr/>
      <dgm:t>
        <a:bodyPr/>
        <a:lstStyle/>
        <a:p>
          <a:endParaRPr lang="es-CO"/>
        </a:p>
      </dgm:t>
    </dgm:pt>
    <dgm:pt modelId="{C89C4525-4E1F-4AA5-A687-553602A0A001}" type="pres">
      <dgm:prSet presAssocID="{DFE12200-DDF5-4335-9EAD-E0B2D9961DCF}" presName="Name0" presStyleCnt="0">
        <dgm:presLayoutVars>
          <dgm:chPref val="1"/>
          <dgm:dir/>
          <dgm:animOne val="branch"/>
          <dgm:animLvl val="lvl"/>
          <dgm:resizeHandles/>
        </dgm:presLayoutVars>
      </dgm:prSet>
      <dgm:spPr/>
    </dgm:pt>
    <dgm:pt modelId="{8AFB2C7E-57A6-49E1-8D0E-8E36323BD7B1}" type="pres">
      <dgm:prSet presAssocID="{7DACA4DA-6628-4BF5-B8BC-96B3C207051B}" presName="vertOne" presStyleCnt="0"/>
      <dgm:spPr/>
    </dgm:pt>
    <dgm:pt modelId="{14E32012-7FC4-481C-A90F-1C4A26A9DDDC}" type="pres">
      <dgm:prSet presAssocID="{7DACA4DA-6628-4BF5-B8BC-96B3C207051B}" presName="txOne" presStyleLbl="node0" presStyleIdx="0" presStyleCnt="2" custLinFactNeighborX="-74889" custLinFactNeighborY="-41654">
        <dgm:presLayoutVars>
          <dgm:chPref val="3"/>
        </dgm:presLayoutVars>
      </dgm:prSet>
      <dgm:spPr/>
    </dgm:pt>
    <dgm:pt modelId="{45652437-ED4C-46FA-8ADD-28182B6F3836}" type="pres">
      <dgm:prSet presAssocID="{7DACA4DA-6628-4BF5-B8BC-96B3C207051B}" presName="horzOne" presStyleCnt="0"/>
      <dgm:spPr/>
    </dgm:pt>
    <dgm:pt modelId="{B8B21D33-B1A4-4620-BF1D-16BDDB2E4688}" type="pres">
      <dgm:prSet presAssocID="{410961E0-512B-427D-912E-54EE54F31887}" presName="sibSpaceOne" presStyleCnt="0"/>
      <dgm:spPr/>
    </dgm:pt>
    <dgm:pt modelId="{F303A935-9C70-49BE-88A1-84F495CAD5F5}" type="pres">
      <dgm:prSet presAssocID="{501DE1D3-98E1-4A70-BCFD-193467A6A528}" presName="vertOne" presStyleCnt="0"/>
      <dgm:spPr/>
    </dgm:pt>
    <dgm:pt modelId="{DD69FF1C-6891-424F-A154-CB892C7B76B2}" type="pres">
      <dgm:prSet presAssocID="{501DE1D3-98E1-4A70-BCFD-193467A6A528}" presName="txOne" presStyleLbl="node0" presStyleIdx="1" presStyleCnt="2">
        <dgm:presLayoutVars>
          <dgm:chPref val="3"/>
        </dgm:presLayoutVars>
      </dgm:prSet>
      <dgm:spPr/>
    </dgm:pt>
    <dgm:pt modelId="{38BB5C43-05AA-44DC-992D-4FBA4F783C57}" type="pres">
      <dgm:prSet presAssocID="{501DE1D3-98E1-4A70-BCFD-193467A6A528}" presName="horzOne" presStyleCnt="0"/>
      <dgm:spPr/>
    </dgm:pt>
  </dgm:ptLst>
  <dgm:cxnLst>
    <dgm:cxn modelId="{BC677708-7E2B-408B-8841-0180BCA92767}" type="presOf" srcId="{DFE12200-DDF5-4335-9EAD-E0B2D9961DCF}" destId="{C89C4525-4E1F-4AA5-A687-553602A0A001}" srcOrd="0" destOrd="0" presId="urn:microsoft.com/office/officeart/2005/8/layout/hierarchy4"/>
    <dgm:cxn modelId="{CDC9EA0F-BFC5-4044-8CF6-968759E3CEC3}" type="presOf" srcId="{7DACA4DA-6628-4BF5-B8BC-96B3C207051B}" destId="{14E32012-7FC4-481C-A90F-1C4A26A9DDDC}" srcOrd="0" destOrd="0" presId="urn:microsoft.com/office/officeart/2005/8/layout/hierarchy4"/>
    <dgm:cxn modelId="{456651AC-7031-47BA-99D6-A0F4280F9EE3}" srcId="{DFE12200-DDF5-4335-9EAD-E0B2D9961DCF}" destId="{501DE1D3-98E1-4A70-BCFD-193467A6A528}" srcOrd="1" destOrd="0" parTransId="{0D1F8CEA-07EE-4BEF-98F0-ECE96FD69D3D}" sibTransId="{0D553846-FE8B-4426-A5CF-DAF9A01B6223}"/>
    <dgm:cxn modelId="{E1FC14D4-66B3-4F01-83A8-3B24B3DB945E}" type="presOf" srcId="{501DE1D3-98E1-4A70-BCFD-193467A6A528}" destId="{DD69FF1C-6891-424F-A154-CB892C7B76B2}" srcOrd="0" destOrd="0" presId="urn:microsoft.com/office/officeart/2005/8/layout/hierarchy4"/>
    <dgm:cxn modelId="{E126A8D4-A52C-46DA-ABE3-CB4456F64F2C}" srcId="{DFE12200-DDF5-4335-9EAD-E0B2D9961DCF}" destId="{7DACA4DA-6628-4BF5-B8BC-96B3C207051B}" srcOrd="0" destOrd="0" parTransId="{A5402B68-A71B-4D6D-85C5-428AB7DD2054}" sibTransId="{410961E0-512B-427D-912E-54EE54F31887}"/>
    <dgm:cxn modelId="{5C9A31E1-C397-427C-B734-30709DFB1F80}" type="presParOf" srcId="{C89C4525-4E1F-4AA5-A687-553602A0A001}" destId="{8AFB2C7E-57A6-49E1-8D0E-8E36323BD7B1}" srcOrd="0" destOrd="0" presId="urn:microsoft.com/office/officeart/2005/8/layout/hierarchy4"/>
    <dgm:cxn modelId="{A520FE81-74F2-46ED-A9A7-6D8E668A98D9}" type="presParOf" srcId="{8AFB2C7E-57A6-49E1-8D0E-8E36323BD7B1}" destId="{14E32012-7FC4-481C-A90F-1C4A26A9DDDC}" srcOrd="0" destOrd="0" presId="urn:microsoft.com/office/officeart/2005/8/layout/hierarchy4"/>
    <dgm:cxn modelId="{94B8B138-1596-4AE4-B6B7-D454AF3A6A55}" type="presParOf" srcId="{8AFB2C7E-57A6-49E1-8D0E-8E36323BD7B1}" destId="{45652437-ED4C-46FA-8ADD-28182B6F3836}" srcOrd="1" destOrd="0" presId="urn:microsoft.com/office/officeart/2005/8/layout/hierarchy4"/>
    <dgm:cxn modelId="{35F73803-8A97-4463-8DEF-E74D8E27279B}" type="presParOf" srcId="{C89C4525-4E1F-4AA5-A687-553602A0A001}" destId="{B8B21D33-B1A4-4620-BF1D-16BDDB2E4688}" srcOrd="1" destOrd="0" presId="urn:microsoft.com/office/officeart/2005/8/layout/hierarchy4"/>
    <dgm:cxn modelId="{80291295-CB30-4A24-A0A3-3FAFA0C88F76}" type="presParOf" srcId="{C89C4525-4E1F-4AA5-A687-553602A0A001}" destId="{F303A935-9C70-49BE-88A1-84F495CAD5F5}" srcOrd="2" destOrd="0" presId="urn:microsoft.com/office/officeart/2005/8/layout/hierarchy4"/>
    <dgm:cxn modelId="{6E60BBDC-A0FD-4C5F-AB84-29B844F1E318}" type="presParOf" srcId="{F303A935-9C70-49BE-88A1-84F495CAD5F5}" destId="{DD69FF1C-6891-424F-A154-CB892C7B76B2}" srcOrd="0" destOrd="0" presId="urn:microsoft.com/office/officeart/2005/8/layout/hierarchy4"/>
    <dgm:cxn modelId="{C3AC6BC2-E0B4-46B1-91AC-461F77BC8BDA}" type="presParOf" srcId="{F303A935-9C70-49BE-88A1-84F495CAD5F5}" destId="{38BB5C43-05AA-44DC-992D-4FBA4F783C57}" srcOrd="1" destOrd="0" presId="urn:microsoft.com/office/officeart/2005/8/layout/hierarchy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7FE0F4-5396-4394-90EF-A04F27A4364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O"/>
        </a:p>
      </dgm:t>
    </dgm:pt>
    <dgm:pt modelId="{FE0BC660-E87D-4651-B81D-1B48148EA4EC}">
      <dgm:prSet phldrT="[Texto]" custT="1"/>
      <dgm:spPr/>
      <dgm:t>
        <a:bodyPr/>
        <a:lstStyle/>
        <a:p>
          <a:pPr>
            <a:buClrTx/>
            <a:buSzTx/>
            <a:buFontTx/>
            <a:buNone/>
          </a:pPr>
          <a:r>
            <a:rPr kumimoji="0" lang="es-CO" sz="2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CONCEPTOS BÁSICOS </a:t>
          </a:r>
          <a:endParaRPr lang="es-CO" sz="2400" b="1" dirty="0">
            <a:solidFill>
              <a:schemeClr val="accent1">
                <a:lumMod val="50000"/>
              </a:schemeClr>
            </a:solidFill>
            <a:latin typeface="Arial" panose="020B0604020202020204" pitchFamily="34" charset="0"/>
            <a:cs typeface="Arial" panose="020B0604020202020204" pitchFamily="34" charset="0"/>
          </a:endParaRPr>
        </a:p>
      </dgm:t>
    </dgm:pt>
    <dgm:pt modelId="{0483FF0F-F248-4A02-9942-81609C847433}" type="parTrans" cxnId="{F378BCA7-8E46-4930-B71C-5F011952DA75}">
      <dgm:prSet/>
      <dgm:spPr/>
      <dgm:t>
        <a:bodyPr/>
        <a:lstStyle/>
        <a:p>
          <a:endParaRPr lang="es-CO"/>
        </a:p>
      </dgm:t>
    </dgm:pt>
    <dgm:pt modelId="{AA28F69F-5E7C-4E35-A6C6-BCAE10778A7E}" type="sibTrans" cxnId="{F378BCA7-8E46-4930-B71C-5F011952DA75}">
      <dgm:prSet/>
      <dgm:spPr/>
      <dgm:t>
        <a:bodyPr/>
        <a:lstStyle/>
        <a:p>
          <a:endParaRPr lang="es-CO"/>
        </a:p>
      </dgm:t>
    </dgm:pt>
    <dgm:pt modelId="{F74214F5-018B-4FD9-96BB-C7F27EDB4B36}">
      <dgm:prSet phldrT="[Texto]"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Desinsectación: Eliminación de insectos que afectan los soportes documentales, especialmente el papel y cartón.</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7C64658D-DAD6-4EAE-A203-28E799DDF257}" type="parTrans" cxnId="{6E5E6EAC-04A5-4C72-ACDB-47925FD16A5D}">
      <dgm:prSet/>
      <dgm:spPr/>
      <dgm:t>
        <a:bodyPr/>
        <a:lstStyle/>
        <a:p>
          <a:endParaRPr lang="es-CO"/>
        </a:p>
      </dgm:t>
    </dgm:pt>
    <dgm:pt modelId="{3E5F071E-E536-402A-B779-0C4E42B03334}" type="sibTrans" cxnId="{6E5E6EAC-04A5-4C72-ACDB-47925FD16A5D}">
      <dgm:prSet/>
      <dgm:spPr/>
      <dgm:t>
        <a:bodyPr/>
        <a:lstStyle/>
        <a:p>
          <a:endParaRPr lang="es-CO"/>
        </a:p>
      </dgm:t>
    </dgm:pt>
    <dgm:pt modelId="{3A45162D-7DD3-424A-8B7C-22C24D895CB4}">
      <dgm:prSet custT="1"/>
      <dgm:spPr/>
      <dgm:t>
        <a:bodyPr/>
        <a:lstStyle/>
        <a:p>
          <a:pPr algn="just"/>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2E4E375F-D229-4AD5-8D8E-C2F123C93656}" type="parTrans" cxnId="{1546C480-9845-4C0C-9EFC-87C75A072D88}">
      <dgm:prSet/>
      <dgm:spPr/>
      <dgm:t>
        <a:bodyPr/>
        <a:lstStyle/>
        <a:p>
          <a:endParaRPr lang="es-CO"/>
        </a:p>
      </dgm:t>
    </dgm:pt>
    <dgm:pt modelId="{B87B4D78-03D4-4494-B0B8-AC108C869D17}" type="sibTrans" cxnId="{1546C480-9845-4C0C-9EFC-87C75A072D88}">
      <dgm:prSet/>
      <dgm:spPr/>
      <dgm:t>
        <a:bodyPr/>
        <a:lstStyle/>
        <a:p>
          <a:endParaRPr lang="es-CO"/>
        </a:p>
      </dgm:t>
    </dgm:pt>
    <dgm:pt modelId="{BF96C043-0011-4C11-887A-821316B31798}">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Deterioro: Alteración o degradación de las propiedades físicas, químicas y/o mecánicas de un material, causada por envejecimiento natural u otros factores.</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E6DB328F-F5F8-4C02-B10E-207296F68401}" type="parTrans" cxnId="{22894DDE-5D01-40E6-BEBD-7F0E5912B8CE}">
      <dgm:prSet/>
      <dgm:spPr/>
      <dgm:t>
        <a:bodyPr/>
        <a:lstStyle/>
        <a:p>
          <a:endParaRPr lang="es-CO"/>
        </a:p>
      </dgm:t>
    </dgm:pt>
    <dgm:pt modelId="{21499908-96A0-4A18-AD56-A93D5D5DBC6B}" type="sibTrans" cxnId="{22894DDE-5D01-40E6-BEBD-7F0E5912B8CE}">
      <dgm:prSet/>
      <dgm:spPr/>
      <dgm:t>
        <a:bodyPr/>
        <a:lstStyle/>
        <a:p>
          <a:endParaRPr lang="es-CO"/>
        </a:p>
      </dgm:t>
    </dgm:pt>
    <dgm:pt modelId="{ED54E135-25DC-42F9-AEB5-B887CDC62ECB}">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Instalaciones: Recinto o construcción donde se lleva a cabo alguna actividad;</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20441139-40DC-4DC4-88D3-319C9610050D}" type="parTrans" cxnId="{FDBCCFA3-3738-402D-BB56-D1282E85F6F3}">
      <dgm:prSet/>
      <dgm:spPr/>
      <dgm:t>
        <a:bodyPr/>
        <a:lstStyle/>
        <a:p>
          <a:endParaRPr lang="es-CO"/>
        </a:p>
      </dgm:t>
    </dgm:pt>
    <dgm:pt modelId="{FCCB82E4-5916-4036-9E02-C2EBE02AD6DB}" type="sibTrans" cxnId="{FDBCCFA3-3738-402D-BB56-D1282E85F6F3}">
      <dgm:prSet/>
      <dgm:spPr/>
      <dgm:t>
        <a:bodyPr/>
        <a:lstStyle/>
        <a:p>
          <a:endParaRPr lang="es-CO"/>
        </a:p>
      </dgm:t>
    </dgm:pt>
    <dgm:pt modelId="{0DE0F5A7-D929-4726-B521-9A1B77CE3DB6}">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puede referirse a la estructura del edificio, del depósito o local de archivo; así como las instalaciones de servicios como las redes eléctricas, de datos o instalaciones de transporte de aguas.</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F719B44B-4657-4663-AE52-075AF5DA8C4E}" type="parTrans" cxnId="{29C0C0BD-1472-43E7-AF14-F54627D8676B}">
      <dgm:prSet/>
      <dgm:spPr/>
      <dgm:t>
        <a:bodyPr/>
        <a:lstStyle/>
        <a:p>
          <a:endParaRPr lang="es-CO"/>
        </a:p>
      </dgm:t>
    </dgm:pt>
    <dgm:pt modelId="{6714D8F6-95CC-408B-93AA-91DA3ECADC09}" type="sibTrans" cxnId="{29C0C0BD-1472-43E7-AF14-F54627D8676B}">
      <dgm:prSet/>
      <dgm:spPr/>
      <dgm:t>
        <a:bodyPr/>
        <a:lstStyle/>
        <a:p>
          <a:endParaRPr lang="es-CO"/>
        </a:p>
      </dgm:t>
    </dgm:pt>
    <dgm:pt modelId="{3437A322-13D6-4352-8EFA-4E5291EDDE83}">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Limpieza Documental: Eliminación mecánica de todo material particulado (polvo, hollín, entre otros.) que se deposita sobre la superficie de la unidad documental.</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3A8A6635-922F-4A12-95A2-A145A14C66F4}" type="parTrans" cxnId="{EAC7D07E-B48D-4450-A95F-7E49D1D43CA1}">
      <dgm:prSet/>
      <dgm:spPr/>
      <dgm:t>
        <a:bodyPr/>
        <a:lstStyle/>
        <a:p>
          <a:endParaRPr lang="es-CO"/>
        </a:p>
      </dgm:t>
    </dgm:pt>
    <dgm:pt modelId="{667068DE-025D-4395-A66C-1BC9E9688728}" type="sibTrans" cxnId="{EAC7D07E-B48D-4450-A95F-7E49D1D43CA1}">
      <dgm:prSet/>
      <dgm:spPr/>
      <dgm:t>
        <a:bodyPr/>
        <a:lstStyle/>
        <a:p>
          <a:endParaRPr lang="es-CO"/>
        </a:p>
      </dgm:t>
    </dgm:pt>
    <dgm:pt modelId="{CA1D590C-7418-4C14-B978-6D1B366CDCA4}">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Mobiliario: Son los bienes muebles que sirven para el almacenamiento de las cajas y carpetas de archivo. Pueden ser estanterías, armarios, planotecas, archivadores verticales, entre otros. Son llamados también sistemas de almacenamiento.</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7F9CF5F8-851C-44CD-AC7C-3F0FD700B702}" type="parTrans" cxnId="{FE49DFC3-BDC5-4D5E-9B65-985290C31B3A}">
      <dgm:prSet/>
      <dgm:spPr/>
      <dgm:t>
        <a:bodyPr/>
        <a:lstStyle/>
        <a:p>
          <a:endParaRPr lang="es-CO"/>
        </a:p>
      </dgm:t>
    </dgm:pt>
    <dgm:pt modelId="{F04C863D-CDE9-4A37-B904-D58F03F61D60}" type="sibTrans" cxnId="{FE49DFC3-BDC5-4D5E-9B65-985290C31B3A}">
      <dgm:prSet/>
      <dgm:spPr/>
      <dgm:t>
        <a:bodyPr/>
        <a:lstStyle/>
        <a:p>
          <a:endParaRPr lang="es-CO"/>
        </a:p>
      </dgm:t>
    </dgm:pt>
    <dgm:pt modelId="{9F2F5F40-C24C-4381-A590-5F8DAF369A4A}">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 Método de nebulización: consiste en la transformación de una solución líquida utilizando un dispositivo (termo nebulizador) en un aerosol de partículas con un tamaño de 10 a 50 micras.</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286C5D3E-2F73-467A-96DE-38AD6BC97F07}" type="parTrans" cxnId="{54F938A4-F352-446A-A1BC-15E3FA9A9859}">
      <dgm:prSet/>
      <dgm:spPr/>
      <dgm:t>
        <a:bodyPr/>
        <a:lstStyle/>
        <a:p>
          <a:endParaRPr lang="es-CO"/>
        </a:p>
      </dgm:t>
    </dgm:pt>
    <dgm:pt modelId="{B726CB38-5F28-4718-BA62-FC0C8FBC2982}" type="sibTrans" cxnId="{54F938A4-F352-446A-A1BC-15E3FA9A9859}">
      <dgm:prSet/>
      <dgm:spPr/>
      <dgm:t>
        <a:bodyPr/>
        <a:lstStyle/>
        <a:p>
          <a:endParaRPr lang="es-CO"/>
        </a:p>
      </dgm:t>
    </dgm:pt>
    <dgm:pt modelId="{86CDFB66-0660-428F-962F-4C3D1ECA1CFD}">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Piretroide: Los piretroides son sustancias químicas manufacturadas de estructura muy parecida a las piretrinas, aunque son generalmente más tóxicos para los insectos y también para los mamíferos, y permanecen por más tiempo en el ambiente que las piretrinas.</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AF889E72-7575-480C-B6C7-2F5C00708D46}" type="parTrans" cxnId="{9EF2BF0F-FD87-4915-921F-D259AD03F0E5}">
      <dgm:prSet/>
      <dgm:spPr/>
      <dgm:t>
        <a:bodyPr/>
        <a:lstStyle/>
        <a:p>
          <a:endParaRPr lang="es-CO"/>
        </a:p>
      </dgm:t>
    </dgm:pt>
    <dgm:pt modelId="{6269E4B1-CD19-4A7E-A561-582437DE8EA9}" type="sibTrans" cxnId="{9EF2BF0F-FD87-4915-921F-D259AD03F0E5}">
      <dgm:prSet/>
      <dgm:spPr/>
      <dgm:t>
        <a:bodyPr/>
        <a:lstStyle/>
        <a:p>
          <a:endParaRPr lang="es-CO"/>
        </a:p>
      </dgm:t>
    </dgm:pt>
    <dgm:pt modelId="{961F2CA9-1E1A-4978-842F-C312629CEAC2}">
      <dgm:prSet custT="1"/>
      <dgm:spPr/>
      <dgm:t>
        <a:bodyPr/>
        <a:lstStyle/>
        <a:p>
          <a:pPr algn="just"/>
          <a:r>
            <a:rPr lang="es-CO" sz="1400" dirty="0">
              <a:solidFill>
                <a:schemeClr val="accent1">
                  <a:lumMod val="50000"/>
                </a:schemeClr>
              </a:solidFill>
              <a:latin typeface="Arial" panose="020B0604020202020204" pitchFamily="34" charset="0"/>
              <a:cs typeface="Arial" panose="020B0604020202020204" pitchFamily="34" charset="0"/>
            </a:rPr>
            <a:t>Roído: participio de roer</a:t>
          </a:r>
        </a:p>
      </dgm:t>
    </dgm:pt>
    <dgm:pt modelId="{C2C67B60-01F4-43E4-8740-FB21D2092F5B}" type="parTrans" cxnId="{712A7B9C-6A37-4FDD-8956-49982FEA5B9C}">
      <dgm:prSet/>
      <dgm:spPr/>
      <dgm:t>
        <a:bodyPr/>
        <a:lstStyle/>
        <a:p>
          <a:endParaRPr lang="es-CO"/>
        </a:p>
      </dgm:t>
    </dgm:pt>
    <dgm:pt modelId="{5D795F75-9C12-44C5-A66D-D3067FECCC51}" type="sibTrans" cxnId="{712A7B9C-6A37-4FDD-8956-49982FEA5B9C}">
      <dgm:prSet/>
      <dgm:spPr/>
      <dgm:t>
        <a:bodyPr/>
        <a:lstStyle/>
        <a:p>
          <a:endParaRPr lang="es-CO"/>
        </a:p>
      </dgm:t>
    </dgm:pt>
    <dgm:pt modelId="{618B49B9-AC55-489B-8EBE-04EE0287A38C}" type="pres">
      <dgm:prSet presAssocID="{8B7FE0F4-5396-4394-90EF-A04F27A43642}" presName="linear" presStyleCnt="0">
        <dgm:presLayoutVars>
          <dgm:animLvl val="lvl"/>
          <dgm:resizeHandles val="exact"/>
        </dgm:presLayoutVars>
      </dgm:prSet>
      <dgm:spPr/>
    </dgm:pt>
    <dgm:pt modelId="{747590E2-4080-4C0C-82FF-9689595BBA82}" type="pres">
      <dgm:prSet presAssocID="{FE0BC660-E87D-4651-B81D-1B48148EA4EC}" presName="parentText" presStyleLbl="node1" presStyleIdx="0" presStyleCnt="1" custScaleY="209563" custLinFactNeighborX="-119" custLinFactNeighborY="-64219">
        <dgm:presLayoutVars>
          <dgm:chMax val="0"/>
          <dgm:bulletEnabled val="1"/>
        </dgm:presLayoutVars>
      </dgm:prSet>
      <dgm:spPr/>
    </dgm:pt>
    <dgm:pt modelId="{364D6AC7-41CE-407E-874A-1A7892503A0B}" type="pres">
      <dgm:prSet presAssocID="{FE0BC660-E87D-4651-B81D-1B48148EA4EC}" presName="childText" presStyleLbl="revTx" presStyleIdx="0" presStyleCnt="1" custScaleY="104910" custLinFactNeighborX="3700" custLinFactNeighborY="28184">
        <dgm:presLayoutVars>
          <dgm:bulletEnabled val="1"/>
        </dgm:presLayoutVars>
      </dgm:prSet>
      <dgm:spPr/>
    </dgm:pt>
  </dgm:ptLst>
  <dgm:cxnLst>
    <dgm:cxn modelId="{51DC0A04-F920-403B-A86D-8C410F1A2021}" type="presOf" srcId="{3A45162D-7DD3-424A-8B7C-22C24D895CB4}" destId="{364D6AC7-41CE-407E-874A-1A7892503A0B}" srcOrd="0" destOrd="9" presId="urn:microsoft.com/office/officeart/2005/8/layout/vList2"/>
    <dgm:cxn modelId="{9EF2BF0F-FD87-4915-921F-D259AD03F0E5}" srcId="{FE0BC660-E87D-4651-B81D-1B48148EA4EC}" destId="{86CDFB66-0660-428F-962F-4C3D1ECA1CFD}" srcOrd="7" destOrd="0" parTransId="{AF889E72-7575-480C-B6C7-2F5C00708D46}" sibTransId="{6269E4B1-CD19-4A7E-A561-582437DE8EA9}"/>
    <dgm:cxn modelId="{FA100713-C2C8-4686-B982-AC03C34BB58B}" type="presOf" srcId="{FE0BC660-E87D-4651-B81D-1B48148EA4EC}" destId="{747590E2-4080-4C0C-82FF-9689595BBA82}" srcOrd="0" destOrd="0" presId="urn:microsoft.com/office/officeart/2005/8/layout/vList2"/>
    <dgm:cxn modelId="{1ADB1D16-4649-4D90-B9C0-48E72C99B255}" type="presOf" srcId="{9F2F5F40-C24C-4381-A590-5F8DAF369A4A}" destId="{364D6AC7-41CE-407E-874A-1A7892503A0B}" srcOrd="0" destOrd="6" presId="urn:microsoft.com/office/officeart/2005/8/layout/vList2"/>
    <dgm:cxn modelId="{80775729-8978-4C49-B7ED-2D2A9094FAD5}" type="presOf" srcId="{961F2CA9-1E1A-4978-842F-C312629CEAC2}" destId="{364D6AC7-41CE-407E-874A-1A7892503A0B}" srcOrd="0" destOrd="8" presId="urn:microsoft.com/office/officeart/2005/8/layout/vList2"/>
    <dgm:cxn modelId="{629FAF3C-1AC9-4649-8C18-9FD6F3EE5201}" type="presOf" srcId="{0DE0F5A7-D929-4726-B521-9A1B77CE3DB6}" destId="{364D6AC7-41CE-407E-874A-1A7892503A0B}" srcOrd="0" destOrd="3" presId="urn:microsoft.com/office/officeart/2005/8/layout/vList2"/>
    <dgm:cxn modelId="{117DDF6A-6228-4CD8-BF9A-45A7FED82F9F}" type="presOf" srcId="{8B7FE0F4-5396-4394-90EF-A04F27A43642}" destId="{618B49B9-AC55-489B-8EBE-04EE0287A38C}" srcOrd="0" destOrd="0" presId="urn:microsoft.com/office/officeart/2005/8/layout/vList2"/>
    <dgm:cxn modelId="{ADF8606D-92A0-4B28-B0D8-19FDC913ACE8}" type="presOf" srcId="{CA1D590C-7418-4C14-B978-6D1B366CDCA4}" destId="{364D6AC7-41CE-407E-874A-1A7892503A0B}" srcOrd="0" destOrd="5" presId="urn:microsoft.com/office/officeart/2005/8/layout/vList2"/>
    <dgm:cxn modelId="{BB54A571-7522-447A-9955-C15488127865}" type="presOf" srcId="{F74214F5-018B-4FD9-96BB-C7F27EDB4B36}" destId="{364D6AC7-41CE-407E-874A-1A7892503A0B}" srcOrd="0" destOrd="0" presId="urn:microsoft.com/office/officeart/2005/8/layout/vList2"/>
    <dgm:cxn modelId="{EAC7D07E-B48D-4450-A95F-7E49D1D43CA1}" srcId="{FE0BC660-E87D-4651-B81D-1B48148EA4EC}" destId="{3437A322-13D6-4352-8EFA-4E5291EDDE83}" srcOrd="4" destOrd="0" parTransId="{3A8A6635-922F-4A12-95A2-A145A14C66F4}" sibTransId="{667068DE-025D-4395-A66C-1BC9E9688728}"/>
    <dgm:cxn modelId="{1546C480-9845-4C0C-9EFC-87C75A072D88}" srcId="{FE0BC660-E87D-4651-B81D-1B48148EA4EC}" destId="{3A45162D-7DD3-424A-8B7C-22C24D895CB4}" srcOrd="9" destOrd="0" parTransId="{2E4E375F-D229-4AD5-8D8E-C2F123C93656}" sibTransId="{B87B4D78-03D4-4494-B0B8-AC108C869D17}"/>
    <dgm:cxn modelId="{712A7B9C-6A37-4FDD-8956-49982FEA5B9C}" srcId="{FE0BC660-E87D-4651-B81D-1B48148EA4EC}" destId="{961F2CA9-1E1A-4978-842F-C312629CEAC2}" srcOrd="8" destOrd="0" parTransId="{C2C67B60-01F4-43E4-8740-FB21D2092F5B}" sibTransId="{5D795F75-9C12-44C5-A66D-D3067FECCC51}"/>
    <dgm:cxn modelId="{FDBCCFA3-3738-402D-BB56-D1282E85F6F3}" srcId="{FE0BC660-E87D-4651-B81D-1B48148EA4EC}" destId="{ED54E135-25DC-42F9-AEB5-B887CDC62ECB}" srcOrd="2" destOrd="0" parTransId="{20441139-40DC-4DC4-88D3-319C9610050D}" sibTransId="{FCCB82E4-5916-4036-9E02-C2EBE02AD6DB}"/>
    <dgm:cxn modelId="{54F938A4-F352-446A-A1BC-15E3FA9A9859}" srcId="{FE0BC660-E87D-4651-B81D-1B48148EA4EC}" destId="{9F2F5F40-C24C-4381-A590-5F8DAF369A4A}" srcOrd="6" destOrd="0" parTransId="{286C5D3E-2F73-467A-96DE-38AD6BC97F07}" sibTransId="{B726CB38-5F28-4718-BA62-FC0C8FBC2982}"/>
    <dgm:cxn modelId="{F378BCA7-8E46-4930-B71C-5F011952DA75}" srcId="{8B7FE0F4-5396-4394-90EF-A04F27A43642}" destId="{FE0BC660-E87D-4651-B81D-1B48148EA4EC}" srcOrd="0" destOrd="0" parTransId="{0483FF0F-F248-4A02-9942-81609C847433}" sibTransId="{AA28F69F-5E7C-4E35-A6C6-BCAE10778A7E}"/>
    <dgm:cxn modelId="{6E5E6EAC-04A5-4C72-ACDB-47925FD16A5D}" srcId="{FE0BC660-E87D-4651-B81D-1B48148EA4EC}" destId="{F74214F5-018B-4FD9-96BB-C7F27EDB4B36}" srcOrd="0" destOrd="0" parTransId="{7C64658D-DAD6-4EAE-A203-28E799DDF257}" sibTransId="{3E5F071E-E536-402A-B779-0C4E42B03334}"/>
    <dgm:cxn modelId="{389334BA-C502-4EAA-8856-54D1A6F10A0B}" type="presOf" srcId="{ED54E135-25DC-42F9-AEB5-B887CDC62ECB}" destId="{364D6AC7-41CE-407E-874A-1A7892503A0B}" srcOrd="0" destOrd="2" presId="urn:microsoft.com/office/officeart/2005/8/layout/vList2"/>
    <dgm:cxn modelId="{42FABEBC-0225-4414-BC7F-EA2FBB6A5C5A}" type="presOf" srcId="{86CDFB66-0660-428F-962F-4C3D1ECA1CFD}" destId="{364D6AC7-41CE-407E-874A-1A7892503A0B}" srcOrd="0" destOrd="7" presId="urn:microsoft.com/office/officeart/2005/8/layout/vList2"/>
    <dgm:cxn modelId="{29C0C0BD-1472-43E7-AF14-F54627D8676B}" srcId="{FE0BC660-E87D-4651-B81D-1B48148EA4EC}" destId="{0DE0F5A7-D929-4726-B521-9A1B77CE3DB6}" srcOrd="3" destOrd="0" parTransId="{F719B44B-4657-4663-AE52-075AF5DA8C4E}" sibTransId="{6714D8F6-95CC-408B-93AA-91DA3ECADC09}"/>
    <dgm:cxn modelId="{FE49DFC3-BDC5-4D5E-9B65-985290C31B3A}" srcId="{FE0BC660-E87D-4651-B81D-1B48148EA4EC}" destId="{CA1D590C-7418-4C14-B978-6D1B366CDCA4}" srcOrd="5" destOrd="0" parTransId="{7F9CF5F8-851C-44CD-AC7C-3F0FD700B702}" sibTransId="{F04C863D-CDE9-4A37-B904-D58F03F61D60}"/>
    <dgm:cxn modelId="{81751FDE-639B-4110-9F57-0891169816C8}" type="presOf" srcId="{BF96C043-0011-4C11-887A-821316B31798}" destId="{364D6AC7-41CE-407E-874A-1A7892503A0B}" srcOrd="0" destOrd="1" presId="urn:microsoft.com/office/officeart/2005/8/layout/vList2"/>
    <dgm:cxn modelId="{22894DDE-5D01-40E6-BEBD-7F0E5912B8CE}" srcId="{FE0BC660-E87D-4651-B81D-1B48148EA4EC}" destId="{BF96C043-0011-4C11-887A-821316B31798}" srcOrd="1" destOrd="0" parTransId="{E6DB328F-F5F8-4C02-B10E-207296F68401}" sibTransId="{21499908-96A0-4A18-AD56-A93D5D5DBC6B}"/>
    <dgm:cxn modelId="{439692EB-46FA-403C-9789-BFEE0640C519}" type="presOf" srcId="{3437A322-13D6-4352-8EFA-4E5291EDDE83}" destId="{364D6AC7-41CE-407E-874A-1A7892503A0B}" srcOrd="0" destOrd="4" presId="urn:microsoft.com/office/officeart/2005/8/layout/vList2"/>
    <dgm:cxn modelId="{E4808A2E-694D-43E8-A5B3-457255E1D6FD}" type="presParOf" srcId="{618B49B9-AC55-489B-8EBE-04EE0287A38C}" destId="{747590E2-4080-4C0C-82FF-9689595BBA82}" srcOrd="0" destOrd="0" presId="urn:microsoft.com/office/officeart/2005/8/layout/vList2"/>
    <dgm:cxn modelId="{BE0D7ED4-C290-4E80-8E43-1B6F5B439D27}" type="presParOf" srcId="{618B49B9-AC55-489B-8EBE-04EE0287A38C}" destId="{364D6AC7-41CE-407E-874A-1A7892503A0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B7FE0F4-5396-4394-90EF-A04F27A4364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O"/>
        </a:p>
      </dgm:t>
    </dgm:pt>
    <dgm:pt modelId="{FE0BC660-E87D-4651-B81D-1B48148EA4EC}">
      <dgm:prSet phldrT="[Texto]" custT="1"/>
      <dgm:spPr/>
      <dgm:t>
        <a:bodyPr/>
        <a:lstStyle/>
        <a:p>
          <a:pPr>
            <a:buClrTx/>
            <a:buSzTx/>
            <a:buFontTx/>
            <a:buNone/>
          </a:pPr>
          <a:r>
            <a:rPr kumimoji="0" lang="es-CO" sz="2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CONCEPTOS BÁSICOS </a:t>
          </a:r>
          <a:endParaRPr lang="es-CO" sz="2400" b="1" dirty="0">
            <a:solidFill>
              <a:schemeClr val="accent1">
                <a:lumMod val="50000"/>
              </a:schemeClr>
            </a:solidFill>
            <a:latin typeface="Arial" panose="020B0604020202020204" pitchFamily="34" charset="0"/>
            <a:cs typeface="Arial" panose="020B0604020202020204" pitchFamily="34" charset="0"/>
          </a:endParaRPr>
        </a:p>
      </dgm:t>
    </dgm:pt>
    <dgm:pt modelId="{0483FF0F-F248-4A02-9942-81609C847433}" type="parTrans" cxnId="{F378BCA7-8E46-4930-B71C-5F011952DA75}">
      <dgm:prSet/>
      <dgm:spPr/>
      <dgm:t>
        <a:bodyPr/>
        <a:lstStyle/>
        <a:p>
          <a:endParaRPr lang="es-CO"/>
        </a:p>
      </dgm:t>
    </dgm:pt>
    <dgm:pt modelId="{AA28F69F-5E7C-4E35-A6C6-BCAE10778A7E}" type="sibTrans" cxnId="{F378BCA7-8E46-4930-B71C-5F011952DA75}">
      <dgm:prSet/>
      <dgm:spPr/>
      <dgm:t>
        <a:bodyPr/>
        <a:lstStyle/>
        <a:p>
          <a:endParaRPr lang="es-CO"/>
        </a:p>
      </dgm:t>
    </dgm:pt>
    <dgm:pt modelId="{F74214F5-018B-4FD9-96BB-C7F27EDB4B36}">
      <dgm:prSet phldrT="[Texto]" custT="1"/>
      <dgm:spPr/>
      <dgm:t>
        <a:bodyPr/>
        <a:lstStyle/>
        <a:p>
          <a:pPr algn="just"/>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7C64658D-DAD6-4EAE-A203-28E799DDF257}" type="parTrans" cxnId="{6E5E6EAC-04A5-4C72-ACDB-47925FD16A5D}">
      <dgm:prSet/>
      <dgm:spPr/>
      <dgm:t>
        <a:bodyPr/>
        <a:lstStyle/>
        <a:p>
          <a:endParaRPr lang="es-CO"/>
        </a:p>
      </dgm:t>
    </dgm:pt>
    <dgm:pt modelId="{3E5F071E-E536-402A-B779-0C4E42B03334}" type="sibTrans" cxnId="{6E5E6EAC-04A5-4C72-ACDB-47925FD16A5D}">
      <dgm:prSet/>
      <dgm:spPr/>
      <dgm:t>
        <a:bodyPr/>
        <a:lstStyle/>
        <a:p>
          <a:endParaRPr lang="es-CO"/>
        </a:p>
      </dgm:t>
    </dgm:pt>
    <dgm:pt modelId="{948BECBE-EB73-42A2-9E03-D8DF357EBC7D}">
      <dgm:prSet custT="1"/>
      <dgm:spPr/>
      <dgm:t>
        <a:bodyPr/>
        <a:lstStyle/>
        <a:p>
          <a:pPr algn="just"/>
          <a:r>
            <a:rPr lang="es-ES" sz="1400" dirty="0" err="1">
              <a:solidFill>
                <a:schemeClr val="accent1">
                  <a:lumMod val="50000"/>
                </a:schemeClr>
              </a:solidFill>
              <a:latin typeface="Arial" panose="020B0604020202020204" pitchFamily="34" charset="0"/>
              <a:cs typeface="Arial" panose="020B0604020202020204" pitchFamily="34" charset="0"/>
            </a:rPr>
            <a:t>Termonebulizador</a:t>
          </a:r>
          <a:r>
            <a:rPr lang="es-ES" sz="1400" dirty="0">
              <a:solidFill>
                <a:schemeClr val="accent1">
                  <a:lumMod val="50000"/>
                </a:schemeClr>
              </a:solidFill>
              <a:latin typeface="Arial" panose="020B0604020202020204" pitchFamily="34" charset="0"/>
              <a:cs typeface="Arial" panose="020B0604020202020204" pitchFamily="34" charset="0"/>
            </a:rPr>
            <a:t>: equipos que producen niebla de forma termodinámica. Con el uso de boquillas de diferente tamaño, es posible producir gotas de UBV (ultra bajo volumen), dando un tamaño de gota de 0,1 a 50 micras.</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B61ACE41-2302-4481-8368-59715F45EB8B}" type="parTrans" cxnId="{69D38BF5-D92A-4E80-9F3F-2D706F614524}">
      <dgm:prSet/>
      <dgm:spPr/>
      <dgm:t>
        <a:bodyPr/>
        <a:lstStyle/>
        <a:p>
          <a:endParaRPr lang="es-CO"/>
        </a:p>
      </dgm:t>
    </dgm:pt>
    <dgm:pt modelId="{DC591C86-3891-43F8-97F7-01FFD7507D21}" type="sibTrans" cxnId="{69D38BF5-D92A-4E80-9F3F-2D706F614524}">
      <dgm:prSet/>
      <dgm:spPr/>
      <dgm:t>
        <a:bodyPr/>
        <a:lstStyle/>
        <a:p>
          <a:endParaRPr lang="es-CO"/>
        </a:p>
      </dgm:t>
    </dgm:pt>
    <dgm:pt modelId="{0B099F54-927C-420B-9024-41A4AABFFFD5}">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Unidad de conservación: Cuerpo que contiene un conjunto de documentos de tal forma que garantice su preservación e identificación. Pueden ser unidades de conservación, entre otros elementos, las carpetas, las cajas, y los libros o tomos.</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938015CF-1469-486A-A4ED-2B3C7BB53B28}" type="parTrans" cxnId="{6BC760D3-F032-4512-8AA1-C26B06DA82BE}">
      <dgm:prSet/>
      <dgm:spPr/>
      <dgm:t>
        <a:bodyPr/>
        <a:lstStyle/>
        <a:p>
          <a:endParaRPr lang="es-CO"/>
        </a:p>
      </dgm:t>
    </dgm:pt>
    <dgm:pt modelId="{849534F7-01CC-434E-804E-0A3BC71923E6}" type="sibTrans" cxnId="{6BC760D3-F032-4512-8AA1-C26B06DA82BE}">
      <dgm:prSet/>
      <dgm:spPr/>
      <dgm:t>
        <a:bodyPr/>
        <a:lstStyle/>
        <a:p>
          <a:endParaRPr lang="es-CO"/>
        </a:p>
      </dgm:t>
    </dgm:pt>
    <dgm:pt modelId="{FC9F2030-8346-4E52-A8FF-547E488A3D9A}">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Vano: En una estructura de construcción, distancia libre entre dos soportes</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C93208EB-8D73-4CE6-B600-9995C26662C2}" type="parTrans" cxnId="{09384F5C-94FC-4696-9B84-C95B62C48799}">
      <dgm:prSet/>
      <dgm:spPr/>
      <dgm:t>
        <a:bodyPr/>
        <a:lstStyle/>
        <a:p>
          <a:endParaRPr lang="es-CO"/>
        </a:p>
      </dgm:t>
    </dgm:pt>
    <dgm:pt modelId="{02349DF1-1084-4AEC-8F3F-141E2F9492ED}" type="sibTrans" cxnId="{09384F5C-94FC-4696-9B84-C95B62C48799}">
      <dgm:prSet/>
      <dgm:spPr/>
      <dgm:t>
        <a:bodyPr/>
        <a:lstStyle/>
        <a:p>
          <a:endParaRPr lang="es-CO"/>
        </a:p>
      </dgm:t>
    </dgm:pt>
    <dgm:pt modelId="{00F4D98A-0EFE-484C-8639-F1E3139E9862}">
      <dgm:prSet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Viga: Elemento estructural rígido, generalmente horizontal, que soporta y transmite las cargas transversales a que está sometido hacia los elementos de apoyo.</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B485073F-D03B-453B-A65B-14D81E866FAD}" type="parTrans" cxnId="{B33C6C63-03AF-425D-AE10-6362C06E912D}">
      <dgm:prSet/>
      <dgm:spPr/>
      <dgm:t>
        <a:bodyPr/>
        <a:lstStyle/>
        <a:p>
          <a:endParaRPr lang="es-CO"/>
        </a:p>
      </dgm:t>
    </dgm:pt>
    <dgm:pt modelId="{4C82E717-28B5-4E9A-BE47-4920E10BB05E}" type="sibTrans" cxnId="{B33C6C63-03AF-425D-AE10-6362C06E912D}">
      <dgm:prSet/>
      <dgm:spPr/>
      <dgm:t>
        <a:bodyPr/>
        <a:lstStyle/>
        <a:p>
          <a:endParaRPr lang="es-CO"/>
        </a:p>
      </dgm:t>
    </dgm:pt>
    <dgm:pt modelId="{29895755-260E-440F-8DFF-A5A546A7AB46}">
      <dgm:prSet phldrT="[Texto]" custT="1"/>
      <dgm:spPr/>
      <dgm:t>
        <a:bodyPr/>
        <a:lstStyle/>
        <a:p>
          <a:pPr algn="just"/>
          <a:r>
            <a:rPr lang="es-ES" sz="1400" dirty="0">
              <a:solidFill>
                <a:schemeClr val="accent1">
                  <a:lumMod val="50000"/>
                </a:schemeClr>
              </a:solidFill>
              <a:latin typeface="Arial" panose="020B0604020202020204" pitchFamily="34" charset="0"/>
              <a:cs typeface="Arial" panose="020B0604020202020204" pitchFamily="34" charset="0"/>
            </a:rPr>
            <a:t>Saneamiento ambiental: Proceso establecido para reducir la carga microbiana ambiental, garantizar un espacio salubre y evitar procesos posteriores de biodeterioro en la documentación mediante la aplicación de sustancias activas, aplicadas por medio de diferentes métodos con el objeto de destruir, contrarrestar, neutralizar, impedir la acción o ejercer un control sobre organismos y microorganismos biológicos causantes del deterioro de la documentación y de enfermedades al personal que labora en la entidad.</a:t>
          </a:r>
          <a:endParaRPr lang="es-CO" sz="1400" dirty="0">
            <a:solidFill>
              <a:schemeClr val="accent1">
                <a:lumMod val="50000"/>
              </a:schemeClr>
            </a:solidFill>
            <a:latin typeface="Arial" panose="020B0604020202020204" pitchFamily="34" charset="0"/>
            <a:cs typeface="Arial" panose="020B0604020202020204" pitchFamily="34" charset="0"/>
          </a:endParaRPr>
        </a:p>
      </dgm:t>
    </dgm:pt>
    <dgm:pt modelId="{70167EC9-B0F0-4D2D-9489-1F49197A646A}" type="parTrans" cxnId="{34DE6711-D17E-4C35-8221-18E79A223F3F}">
      <dgm:prSet/>
      <dgm:spPr/>
    </dgm:pt>
    <dgm:pt modelId="{EF2A5ABB-5CAC-4B24-AADC-AFA1AADF31C2}" type="sibTrans" cxnId="{34DE6711-D17E-4C35-8221-18E79A223F3F}">
      <dgm:prSet/>
      <dgm:spPr/>
    </dgm:pt>
    <dgm:pt modelId="{618B49B9-AC55-489B-8EBE-04EE0287A38C}" type="pres">
      <dgm:prSet presAssocID="{8B7FE0F4-5396-4394-90EF-A04F27A43642}" presName="linear" presStyleCnt="0">
        <dgm:presLayoutVars>
          <dgm:animLvl val="lvl"/>
          <dgm:resizeHandles val="exact"/>
        </dgm:presLayoutVars>
      </dgm:prSet>
      <dgm:spPr/>
    </dgm:pt>
    <dgm:pt modelId="{747590E2-4080-4C0C-82FF-9689595BBA82}" type="pres">
      <dgm:prSet presAssocID="{FE0BC660-E87D-4651-B81D-1B48148EA4EC}" presName="parentText" presStyleLbl="node1" presStyleIdx="0" presStyleCnt="1" custScaleY="144229" custLinFactNeighborX="-119" custLinFactNeighborY="-64219">
        <dgm:presLayoutVars>
          <dgm:chMax val="0"/>
          <dgm:bulletEnabled val="1"/>
        </dgm:presLayoutVars>
      </dgm:prSet>
      <dgm:spPr/>
    </dgm:pt>
    <dgm:pt modelId="{364D6AC7-41CE-407E-874A-1A7892503A0B}" type="pres">
      <dgm:prSet presAssocID="{FE0BC660-E87D-4651-B81D-1B48148EA4EC}" presName="childText" presStyleLbl="revTx" presStyleIdx="0" presStyleCnt="1" custScaleY="134088" custLinFactNeighborX="3700" custLinFactNeighborY="28184">
        <dgm:presLayoutVars>
          <dgm:bulletEnabled val="1"/>
        </dgm:presLayoutVars>
      </dgm:prSet>
      <dgm:spPr/>
    </dgm:pt>
  </dgm:ptLst>
  <dgm:cxnLst>
    <dgm:cxn modelId="{34DE6711-D17E-4C35-8221-18E79A223F3F}" srcId="{FE0BC660-E87D-4651-B81D-1B48148EA4EC}" destId="{29895755-260E-440F-8DFF-A5A546A7AB46}" srcOrd="1" destOrd="0" parTransId="{70167EC9-B0F0-4D2D-9489-1F49197A646A}" sibTransId="{EF2A5ABB-5CAC-4B24-AADC-AFA1AADF31C2}"/>
    <dgm:cxn modelId="{FA100713-C2C8-4686-B982-AC03C34BB58B}" type="presOf" srcId="{FE0BC660-E87D-4651-B81D-1B48148EA4EC}" destId="{747590E2-4080-4C0C-82FF-9689595BBA82}" srcOrd="0" destOrd="0" presId="urn:microsoft.com/office/officeart/2005/8/layout/vList2"/>
    <dgm:cxn modelId="{ECA6AB17-E5A9-4A44-818E-D6EF42B1FC19}" type="presOf" srcId="{00F4D98A-0EFE-484C-8639-F1E3139E9862}" destId="{364D6AC7-41CE-407E-874A-1A7892503A0B}" srcOrd="0" destOrd="5" presId="urn:microsoft.com/office/officeart/2005/8/layout/vList2"/>
    <dgm:cxn modelId="{A9EB2B36-D52F-400F-96D6-02C91869184E}" type="presOf" srcId="{FC9F2030-8346-4E52-A8FF-547E488A3D9A}" destId="{364D6AC7-41CE-407E-874A-1A7892503A0B}" srcOrd="0" destOrd="4" presId="urn:microsoft.com/office/officeart/2005/8/layout/vList2"/>
    <dgm:cxn modelId="{09384F5C-94FC-4696-9B84-C95B62C48799}" srcId="{FE0BC660-E87D-4651-B81D-1B48148EA4EC}" destId="{FC9F2030-8346-4E52-A8FF-547E488A3D9A}" srcOrd="4" destOrd="0" parTransId="{C93208EB-8D73-4CE6-B600-9995C26662C2}" sibTransId="{02349DF1-1084-4AEC-8F3F-141E2F9492ED}"/>
    <dgm:cxn modelId="{B33C6C63-03AF-425D-AE10-6362C06E912D}" srcId="{FE0BC660-E87D-4651-B81D-1B48148EA4EC}" destId="{00F4D98A-0EFE-484C-8639-F1E3139E9862}" srcOrd="5" destOrd="0" parTransId="{B485073F-D03B-453B-A65B-14D81E866FAD}" sibTransId="{4C82E717-28B5-4E9A-BE47-4920E10BB05E}"/>
    <dgm:cxn modelId="{32F80968-ACBF-42FF-B8E4-F75139630556}" type="presOf" srcId="{0B099F54-927C-420B-9024-41A4AABFFFD5}" destId="{364D6AC7-41CE-407E-874A-1A7892503A0B}" srcOrd="0" destOrd="3" presId="urn:microsoft.com/office/officeart/2005/8/layout/vList2"/>
    <dgm:cxn modelId="{A79F5268-669F-4683-99DB-8CAB32252386}" type="presOf" srcId="{29895755-260E-440F-8DFF-A5A546A7AB46}" destId="{364D6AC7-41CE-407E-874A-1A7892503A0B}" srcOrd="0" destOrd="1" presId="urn:microsoft.com/office/officeart/2005/8/layout/vList2"/>
    <dgm:cxn modelId="{117DDF6A-6228-4CD8-BF9A-45A7FED82F9F}" type="presOf" srcId="{8B7FE0F4-5396-4394-90EF-A04F27A43642}" destId="{618B49B9-AC55-489B-8EBE-04EE0287A38C}" srcOrd="0" destOrd="0" presId="urn:microsoft.com/office/officeart/2005/8/layout/vList2"/>
    <dgm:cxn modelId="{BB54A571-7522-447A-9955-C15488127865}" type="presOf" srcId="{F74214F5-018B-4FD9-96BB-C7F27EDB4B36}" destId="{364D6AC7-41CE-407E-874A-1A7892503A0B}" srcOrd="0" destOrd="0" presId="urn:microsoft.com/office/officeart/2005/8/layout/vList2"/>
    <dgm:cxn modelId="{F378BCA7-8E46-4930-B71C-5F011952DA75}" srcId="{8B7FE0F4-5396-4394-90EF-A04F27A43642}" destId="{FE0BC660-E87D-4651-B81D-1B48148EA4EC}" srcOrd="0" destOrd="0" parTransId="{0483FF0F-F248-4A02-9942-81609C847433}" sibTransId="{AA28F69F-5E7C-4E35-A6C6-BCAE10778A7E}"/>
    <dgm:cxn modelId="{6E5E6EAC-04A5-4C72-ACDB-47925FD16A5D}" srcId="{FE0BC660-E87D-4651-B81D-1B48148EA4EC}" destId="{F74214F5-018B-4FD9-96BB-C7F27EDB4B36}" srcOrd="0" destOrd="0" parTransId="{7C64658D-DAD6-4EAE-A203-28E799DDF257}" sibTransId="{3E5F071E-E536-402A-B779-0C4E42B03334}"/>
    <dgm:cxn modelId="{BAD483B7-3730-4ADA-BD6A-10CDB366B391}" type="presOf" srcId="{948BECBE-EB73-42A2-9E03-D8DF357EBC7D}" destId="{364D6AC7-41CE-407E-874A-1A7892503A0B}" srcOrd="0" destOrd="2" presId="urn:microsoft.com/office/officeart/2005/8/layout/vList2"/>
    <dgm:cxn modelId="{6BC760D3-F032-4512-8AA1-C26B06DA82BE}" srcId="{FE0BC660-E87D-4651-B81D-1B48148EA4EC}" destId="{0B099F54-927C-420B-9024-41A4AABFFFD5}" srcOrd="3" destOrd="0" parTransId="{938015CF-1469-486A-A4ED-2B3C7BB53B28}" sibTransId="{849534F7-01CC-434E-804E-0A3BC71923E6}"/>
    <dgm:cxn modelId="{69D38BF5-D92A-4E80-9F3F-2D706F614524}" srcId="{FE0BC660-E87D-4651-B81D-1B48148EA4EC}" destId="{948BECBE-EB73-42A2-9E03-D8DF357EBC7D}" srcOrd="2" destOrd="0" parTransId="{B61ACE41-2302-4481-8368-59715F45EB8B}" sibTransId="{DC591C86-3891-43F8-97F7-01FFD7507D21}"/>
    <dgm:cxn modelId="{E4808A2E-694D-43E8-A5B3-457255E1D6FD}" type="presParOf" srcId="{618B49B9-AC55-489B-8EBE-04EE0287A38C}" destId="{747590E2-4080-4C0C-82FF-9689595BBA82}" srcOrd="0" destOrd="0" presId="urn:microsoft.com/office/officeart/2005/8/layout/vList2"/>
    <dgm:cxn modelId="{BE0D7ED4-C290-4E80-8E43-1B6F5B439D27}" type="presParOf" srcId="{618B49B9-AC55-489B-8EBE-04EE0287A38C}" destId="{364D6AC7-41CE-407E-874A-1A7892503A0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28C8F3A-5178-4AAD-83FD-8B5BF59E43F3}"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s-CO"/>
        </a:p>
      </dgm:t>
    </dgm:pt>
    <dgm:pt modelId="{359B65CB-2813-4AE5-A786-F50F196D8578}">
      <dgm:prSet phldrT="[Texto]" custT="1"/>
      <dgm:spPr/>
      <dgm:t>
        <a:bodyPr/>
        <a:lstStyle/>
        <a:p>
          <a:r>
            <a:rPr lang="es-ES" sz="1600" dirty="0"/>
            <a:t>Instalaciones: Incluye pisos, paredes, techos, ventanas, puertas y sistemas de ventilación. El objetivo es eliminar polvo, humedad, hongos y otros contaminantes ambientales que puedan afectar la integridad de los documentos.</a:t>
          </a:r>
          <a:endParaRPr lang="es-CO" sz="1600" dirty="0"/>
        </a:p>
      </dgm:t>
    </dgm:pt>
    <dgm:pt modelId="{8F6D23CE-59F4-4180-BF77-0CD09DD61C4D}" type="parTrans" cxnId="{4C38E2E6-5ADB-4E6D-B9B6-0FD646DD98DF}">
      <dgm:prSet/>
      <dgm:spPr/>
      <dgm:t>
        <a:bodyPr/>
        <a:lstStyle/>
        <a:p>
          <a:endParaRPr lang="es-CO"/>
        </a:p>
      </dgm:t>
    </dgm:pt>
    <dgm:pt modelId="{553F693F-0EB5-4C77-98DC-572A25790C15}" type="sibTrans" cxnId="{4C38E2E6-5ADB-4E6D-B9B6-0FD646DD98DF}">
      <dgm:prSet/>
      <dgm:spPr/>
      <dgm:t>
        <a:bodyPr/>
        <a:lstStyle/>
        <a:p>
          <a:endParaRPr lang="es-CO"/>
        </a:p>
      </dgm:t>
    </dgm:pt>
    <dgm:pt modelId="{9EA193B7-4903-4704-9090-C322C6303198}">
      <dgm:prSet phldrT="[Texto]" custT="1"/>
      <dgm:spPr/>
      <dgm:t>
        <a:bodyPr/>
        <a:lstStyle/>
        <a:p>
          <a:pPr algn="just"/>
          <a:r>
            <a:rPr lang="es-ES" sz="1600" dirty="0"/>
            <a:t>Mobiliarios: Se refiere a estanterías, archivadores, mesas y demás elementos utilizados para organizar y manipular los documentos. La limpieza de estos elementos evita la acumulación de residuos que puedan transferirse a los documentos.</a:t>
          </a:r>
          <a:endParaRPr lang="es-CO" sz="1600" dirty="0"/>
        </a:p>
      </dgm:t>
    </dgm:pt>
    <dgm:pt modelId="{02DFF2E0-5BDC-4088-B332-A775DD04C0C7}" type="parTrans" cxnId="{C914CEA2-68EE-4744-ADB7-6CC8CF680709}">
      <dgm:prSet/>
      <dgm:spPr/>
      <dgm:t>
        <a:bodyPr/>
        <a:lstStyle/>
        <a:p>
          <a:endParaRPr lang="es-CO"/>
        </a:p>
      </dgm:t>
    </dgm:pt>
    <dgm:pt modelId="{7AE30E06-1686-41A0-82E3-9E90B208B02C}" type="sibTrans" cxnId="{C914CEA2-68EE-4744-ADB7-6CC8CF680709}">
      <dgm:prSet/>
      <dgm:spPr/>
      <dgm:t>
        <a:bodyPr/>
        <a:lstStyle/>
        <a:p>
          <a:endParaRPr lang="es-CO"/>
        </a:p>
      </dgm:t>
    </dgm:pt>
    <dgm:pt modelId="{EA7FA0B7-DAAB-463D-9651-FFD6E8818281}">
      <dgm:prSet phldrT="[Texto]" custT="1"/>
      <dgm:spPr/>
      <dgm:t>
        <a:bodyPr/>
        <a:lstStyle/>
        <a:p>
          <a:r>
            <a:rPr lang="es-ES" sz="1600" dirty="0"/>
            <a:t>Unidades de almacenamiento (cajas de archivo): Implica la limpieza externa de las cajas y, cuando es posible, una revisión interna para detectar signos de deterioro, presencia de plagas o contaminación. Este proceso se realiza con técnicas que no comprometan la integridad física ni la legibilidad de los documentos.</a:t>
          </a:r>
          <a:endParaRPr lang="es-CO" sz="1600" dirty="0"/>
        </a:p>
      </dgm:t>
    </dgm:pt>
    <dgm:pt modelId="{42362B60-7D11-483D-BA30-CE9CC54BFEBA}" type="parTrans" cxnId="{420CBF2E-90C5-4885-8351-7045E85C46CD}">
      <dgm:prSet/>
      <dgm:spPr/>
      <dgm:t>
        <a:bodyPr/>
        <a:lstStyle/>
        <a:p>
          <a:endParaRPr lang="es-CO"/>
        </a:p>
      </dgm:t>
    </dgm:pt>
    <dgm:pt modelId="{CCEDCCAA-5E5A-4BF6-82EF-32724B098B9E}" type="sibTrans" cxnId="{420CBF2E-90C5-4885-8351-7045E85C46CD}">
      <dgm:prSet/>
      <dgm:spPr/>
      <dgm:t>
        <a:bodyPr/>
        <a:lstStyle/>
        <a:p>
          <a:endParaRPr lang="es-CO"/>
        </a:p>
      </dgm:t>
    </dgm:pt>
    <dgm:pt modelId="{E16351CC-16DF-4B06-963F-4C2C53BB0F99}" type="pres">
      <dgm:prSet presAssocID="{628C8F3A-5178-4AAD-83FD-8B5BF59E43F3}" presName="Name0" presStyleCnt="0">
        <dgm:presLayoutVars>
          <dgm:chPref val="1"/>
          <dgm:dir/>
          <dgm:animOne val="branch"/>
          <dgm:animLvl val="lvl"/>
          <dgm:resizeHandles/>
        </dgm:presLayoutVars>
      </dgm:prSet>
      <dgm:spPr/>
    </dgm:pt>
    <dgm:pt modelId="{1895206E-7BF0-4A40-8D84-1B1C04FA1468}" type="pres">
      <dgm:prSet presAssocID="{359B65CB-2813-4AE5-A786-F50F196D8578}" presName="vertOne" presStyleCnt="0"/>
      <dgm:spPr/>
    </dgm:pt>
    <dgm:pt modelId="{75F02804-FB40-42F7-9E22-21D98015AFEB}" type="pres">
      <dgm:prSet presAssocID="{359B65CB-2813-4AE5-A786-F50F196D8578}" presName="txOne" presStyleLbl="node0" presStyleIdx="0" presStyleCnt="1" custScaleX="93666">
        <dgm:presLayoutVars>
          <dgm:chPref val="3"/>
        </dgm:presLayoutVars>
      </dgm:prSet>
      <dgm:spPr/>
    </dgm:pt>
    <dgm:pt modelId="{49B5F08F-95B4-4881-802E-676567718AAA}" type="pres">
      <dgm:prSet presAssocID="{359B65CB-2813-4AE5-A786-F50F196D8578}" presName="parTransOne" presStyleCnt="0"/>
      <dgm:spPr/>
    </dgm:pt>
    <dgm:pt modelId="{FCCFC3A6-492F-4B6A-A418-4D4CF0CC8378}" type="pres">
      <dgm:prSet presAssocID="{359B65CB-2813-4AE5-A786-F50F196D8578}" presName="horzOne" presStyleCnt="0"/>
      <dgm:spPr/>
    </dgm:pt>
    <dgm:pt modelId="{FBFFA6F2-6427-4223-A895-6654B6F7DBC8}" type="pres">
      <dgm:prSet presAssocID="{9EA193B7-4903-4704-9090-C322C6303198}" presName="vertTwo" presStyleCnt="0"/>
      <dgm:spPr/>
    </dgm:pt>
    <dgm:pt modelId="{8E491432-EB93-4398-9FD0-90315E317520}" type="pres">
      <dgm:prSet presAssocID="{9EA193B7-4903-4704-9090-C322C6303198}" presName="txTwo" presStyleLbl="node2" presStyleIdx="0" presStyleCnt="1" custScaleX="93566" custLinFactNeighborX="49">
        <dgm:presLayoutVars>
          <dgm:chPref val="3"/>
        </dgm:presLayoutVars>
      </dgm:prSet>
      <dgm:spPr/>
    </dgm:pt>
    <dgm:pt modelId="{2AD9318D-AB74-4266-AB07-1F76873BDB77}" type="pres">
      <dgm:prSet presAssocID="{9EA193B7-4903-4704-9090-C322C6303198}" presName="parTransTwo" presStyleCnt="0"/>
      <dgm:spPr/>
    </dgm:pt>
    <dgm:pt modelId="{98876DAD-3FAE-424C-B3E2-3C043325BC1F}" type="pres">
      <dgm:prSet presAssocID="{9EA193B7-4903-4704-9090-C322C6303198}" presName="horzTwo" presStyleCnt="0"/>
      <dgm:spPr/>
    </dgm:pt>
    <dgm:pt modelId="{009A7593-D45F-4B68-83D2-8B5333E820E4}" type="pres">
      <dgm:prSet presAssocID="{EA7FA0B7-DAAB-463D-9651-FFD6E8818281}" presName="vertThree" presStyleCnt="0"/>
      <dgm:spPr/>
    </dgm:pt>
    <dgm:pt modelId="{8CADD4BE-5985-45A5-B953-0E785DEF76B8}" type="pres">
      <dgm:prSet presAssocID="{EA7FA0B7-DAAB-463D-9651-FFD6E8818281}" presName="txThree" presStyleLbl="node3" presStyleIdx="0" presStyleCnt="1" custScaleX="95634" custLinFactNeighborX="49" custLinFactNeighborY="767">
        <dgm:presLayoutVars>
          <dgm:chPref val="3"/>
        </dgm:presLayoutVars>
      </dgm:prSet>
      <dgm:spPr/>
    </dgm:pt>
    <dgm:pt modelId="{B20AE764-F0F1-4A35-9D35-AEDB58ACB3FB}" type="pres">
      <dgm:prSet presAssocID="{EA7FA0B7-DAAB-463D-9651-FFD6E8818281}" presName="horzThree" presStyleCnt="0"/>
      <dgm:spPr/>
    </dgm:pt>
  </dgm:ptLst>
  <dgm:cxnLst>
    <dgm:cxn modelId="{420CBF2E-90C5-4885-8351-7045E85C46CD}" srcId="{9EA193B7-4903-4704-9090-C322C6303198}" destId="{EA7FA0B7-DAAB-463D-9651-FFD6E8818281}" srcOrd="0" destOrd="0" parTransId="{42362B60-7D11-483D-BA30-CE9CC54BFEBA}" sibTransId="{CCEDCCAA-5E5A-4BF6-82EF-32724B098B9E}"/>
    <dgm:cxn modelId="{C13CBD3C-39C6-4141-9414-75334D63C5EA}" type="presOf" srcId="{9EA193B7-4903-4704-9090-C322C6303198}" destId="{8E491432-EB93-4398-9FD0-90315E317520}" srcOrd="0" destOrd="0" presId="urn:microsoft.com/office/officeart/2005/8/layout/hierarchy4"/>
    <dgm:cxn modelId="{EE6A9782-2D1B-4F5B-9915-6CEE70331D7C}" type="presOf" srcId="{359B65CB-2813-4AE5-A786-F50F196D8578}" destId="{75F02804-FB40-42F7-9E22-21D98015AFEB}" srcOrd="0" destOrd="0" presId="urn:microsoft.com/office/officeart/2005/8/layout/hierarchy4"/>
    <dgm:cxn modelId="{C914CEA2-68EE-4744-ADB7-6CC8CF680709}" srcId="{359B65CB-2813-4AE5-A786-F50F196D8578}" destId="{9EA193B7-4903-4704-9090-C322C6303198}" srcOrd="0" destOrd="0" parTransId="{02DFF2E0-5BDC-4088-B332-A775DD04C0C7}" sibTransId="{7AE30E06-1686-41A0-82E3-9E90B208B02C}"/>
    <dgm:cxn modelId="{776E50B1-95DB-470A-B5DE-4C3DDD9E4022}" type="presOf" srcId="{EA7FA0B7-DAAB-463D-9651-FFD6E8818281}" destId="{8CADD4BE-5985-45A5-B953-0E785DEF76B8}" srcOrd="0" destOrd="0" presId="urn:microsoft.com/office/officeart/2005/8/layout/hierarchy4"/>
    <dgm:cxn modelId="{58DD39D5-D1BC-4461-AB71-352E73286EF9}" type="presOf" srcId="{628C8F3A-5178-4AAD-83FD-8B5BF59E43F3}" destId="{E16351CC-16DF-4B06-963F-4C2C53BB0F99}" srcOrd="0" destOrd="0" presId="urn:microsoft.com/office/officeart/2005/8/layout/hierarchy4"/>
    <dgm:cxn modelId="{4C38E2E6-5ADB-4E6D-B9B6-0FD646DD98DF}" srcId="{628C8F3A-5178-4AAD-83FD-8B5BF59E43F3}" destId="{359B65CB-2813-4AE5-A786-F50F196D8578}" srcOrd="0" destOrd="0" parTransId="{8F6D23CE-59F4-4180-BF77-0CD09DD61C4D}" sibTransId="{553F693F-0EB5-4C77-98DC-572A25790C15}"/>
    <dgm:cxn modelId="{9929D7C1-9767-4C77-AC21-FC90B82FF3F6}" type="presParOf" srcId="{E16351CC-16DF-4B06-963F-4C2C53BB0F99}" destId="{1895206E-7BF0-4A40-8D84-1B1C04FA1468}" srcOrd="0" destOrd="0" presId="urn:microsoft.com/office/officeart/2005/8/layout/hierarchy4"/>
    <dgm:cxn modelId="{ABE2B670-8FF5-4CA3-82D2-2CD8148BCB07}" type="presParOf" srcId="{1895206E-7BF0-4A40-8D84-1B1C04FA1468}" destId="{75F02804-FB40-42F7-9E22-21D98015AFEB}" srcOrd="0" destOrd="0" presId="urn:microsoft.com/office/officeart/2005/8/layout/hierarchy4"/>
    <dgm:cxn modelId="{370FDFA4-4A65-41B1-B261-030D346AEB85}" type="presParOf" srcId="{1895206E-7BF0-4A40-8D84-1B1C04FA1468}" destId="{49B5F08F-95B4-4881-802E-676567718AAA}" srcOrd="1" destOrd="0" presId="urn:microsoft.com/office/officeart/2005/8/layout/hierarchy4"/>
    <dgm:cxn modelId="{3F9C9F2A-D1D9-4A45-83E8-D6CB04217E48}" type="presParOf" srcId="{1895206E-7BF0-4A40-8D84-1B1C04FA1468}" destId="{FCCFC3A6-492F-4B6A-A418-4D4CF0CC8378}" srcOrd="2" destOrd="0" presId="urn:microsoft.com/office/officeart/2005/8/layout/hierarchy4"/>
    <dgm:cxn modelId="{CE23C7CE-29B1-4E08-89A7-CC7807A0C5E3}" type="presParOf" srcId="{FCCFC3A6-492F-4B6A-A418-4D4CF0CC8378}" destId="{FBFFA6F2-6427-4223-A895-6654B6F7DBC8}" srcOrd="0" destOrd="0" presId="urn:microsoft.com/office/officeart/2005/8/layout/hierarchy4"/>
    <dgm:cxn modelId="{47BB236C-E488-4C52-B8B0-5EF52DF9C988}" type="presParOf" srcId="{FBFFA6F2-6427-4223-A895-6654B6F7DBC8}" destId="{8E491432-EB93-4398-9FD0-90315E317520}" srcOrd="0" destOrd="0" presId="urn:microsoft.com/office/officeart/2005/8/layout/hierarchy4"/>
    <dgm:cxn modelId="{A47219B8-883B-49DA-BD99-9C08888C4FED}" type="presParOf" srcId="{FBFFA6F2-6427-4223-A895-6654B6F7DBC8}" destId="{2AD9318D-AB74-4266-AB07-1F76873BDB77}" srcOrd="1" destOrd="0" presId="urn:microsoft.com/office/officeart/2005/8/layout/hierarchy4"/>
    <dgm:cxn modelId="{44080A5D-8AE8-4527-B106-26925C2ED252}" type="presParOf" srcId="{FBFFA6F2-6427-4223-A895-6654B6F7DBC8}" destId="{98876DAD-3FAE-424C-B3E2-3C043325BC1F}" srcOrd="2" destOrd="0" presId="urn:microsoft.com/office/officeart/2005/8/layout/hierarchy4"/>
    <dgm:cxn modelId="{02D796E4-1B6B-4714-86B3-08E5A0F97CC8}" type="presParOf" srcId="{98876DAD-3FAE-424C-B3E2-3C043325BC1F}" destId="{009A7593-D45F-4B68-83D2-8B5333E820E4}" srcOrd="0" destOrd="0" presId="urn:microsoft.com/office/officeart/2005/8/layout/hierarchy4"/>
    <dgm:cxn modelId="{3D8A845B-FD98-4915-B2CB-15D8879D5717}" type="presParOf" srcId="{009A7593-D45F-4B68-83D2-8B5333E820E4}" destId="{8CADD4BE-5985-45A5-B953-0E785DEF76B8}" srcOrd="0" destOrd="0" presId="urn:microsoft.com/office/officeart/2005/8/layout/hierarchy4"/>
    <dgm:cxn modelId="{87B2EA86-837C-43DA-A6D3-DC82C68A1F29}" type="presParOf" srcId="{009A7593-D45F-4B68-83D2-8B5333E820E4}" destId="{B20AE764-F0F1-4A35-9D35-AEDB58ACB3FB}"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28C8F3A-5178-4AAD-83FD-8B5BF59E43F3}"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s-CO"/>
        </a:p>
      </dgm:t>
    </dgm:pt>
    <dgm:pt modelId="{359B65CB-2813-4AE5-A786-F50F196D8578}">
      <dgm:prSet phldrT="[Texto]" custT="1"/>
      <dgm:spPr/>
      <dgm:t>
        <a:bodyPr/>
        <a:lstStyle/>
        <a:p>
          <a:r>
            <a:rPr lang="es-ES" sz="1200" dirty="0"/>
            <a:t>Prevención del deterioro físico: Al reducir la exposición a polvo, humedad y agentes biológicos, se prolonga la vida útil de los documentos.</a:t>
          </a:r>
          <a:endParaRPr lang="es-CO" sz="1200" dirty="0"/>
        </a:p>
      </dgm:t>
    </dgm:pt>
    <dgm:pt modelId="{8F6D23CE-59F4-4180-BF77-0CD09DD61C4D}" type="parTrans" cxnId="{4C38E2E6-5ADB-4E6D-B9B6-0FD646DD98DF}">
      <dgm:prSet/>
      <dgm:spPr/>
      <dgm:t>
        <a:bodyPr/>
        <a:lstStyle/>
        <a:p>
          <a:endParaRPr lang="es-CO"/>
        </a:p>
      </dgm:t>
    </dgm:pt>
    <dgm:pt modelId="{553F693F-0EB5-4C77-98DC-572A25790C15}" type="sibTrans" cxnId="{4C38E2E6-5ADB-4E6D-B9B6-0FD646DD98DF}">
      <dgm:prSet/>
      <dgm:spPr/>
      <dgm:t>
        <a:bodyPr/>
        <a:lstStyle/>
        <a:p>
          <a:endParaRPr lang="es-CO"/>
        </a:p>
      </dgm:t>
    </dgm:pt>
    <dgm:pt modelId="{9EA193B7-4903-4704-9090-C322C6303198}">
      <dgm:prSet phldrT="[Texto]" custT="1"/>
      <dgm:spPr/>
      <dgm:t>
        <a:bodyPr/>
        <a:lstStyle/>
        <a:p>
          <a:pPr algn="just"/>
          <a:r>
            <a:rPr lang="es-ES" sz="1400" dirty="0"/>
            <a:t>Ambientes más seguros para el personal: Disminuye el riesgo de enfermedades respiratorias, alergias y otros problemas de salud causados por contaminantes presentes en el entorno de trabajo.</a:t>
          </a:r>
          <a:endParaRPr lang="es-CO" sz="1400" dirty="0"/>
        </a:p>
      </dgm:t>
    </dgm:pt>
    <dgm:pt modelId="{02DFF2E0-5BDC-4088-B332-A775DD04C0C7}" type="parTrans" cxnId="{C914CEA2-68EE-4744-ADB7-6CC8CF680709}">
      <dgm:prSet/>
      <dgm:spPr/>
      <dgm:t>
        <a:bodyPr/>
        <a:lstStyle/>
        <a:p>
          <a:endParaRPr lang="es-CO"/>
        </a:p>
      </dgm:t>
    </dgm:pt>
    <dgm:pt modelId="{7AE30E06-1686-41A0-82E3-9E90B208B02C}" type="sibTrans" cxnId="{C914CEA2-68EE-4744-ADB7-6CC8CF680709}">
      <dgm:prSet/>
      <dgm:spPr/>
      <dgm:t>
        <a:bodyPr/>
        <a:lstStyle/>
        <a:p>
          <a:endParaRPr lang="es-CO"/>
        </a:p>
      </dgm:t>
    </dgm:pt>
    <dgm:pt modelId="{EA7FA0B7-DAAB-463D-9651-FFD6E8818281}">
      <dgm:prSet phldrT="[Texto]" custT="1"/>
      <dgm:spPr/>
      <dgm:t>
        <a:bodyPr/>
        <a:lstStyle/>
        <a:p>
          <a:r>
            <a:rPr lang="es-ES" sz="1100" dirty="0"/>
            <a:t>• Mejora en la organización y acceso: Un entorno limpio facilita la localización, consulta y manipulación de los documentos, optimizando los procesos de recuperación de información.</a:t>
          </a:r>
          <a:endParaRPr lang="es-CO" sz="1100" dirty="0"/>
        </a:p>
      </dgm:t>
    </dgm:pt>
    <dgm:pt modelId="{42362B60-7D11-483D-BA30-CE9CC54BFEBA}" type="parTrans" cxnId="{420CBF2E-90C5-4885-8351-7045E85C46CD}">
      <dgm:prSet/>
      <dgm:spPr/>
      <dgm:t>
        <a:bodyPr/>
        <a:lstStyle/>
        <a:p>
          <a:endParaRPr lang="es-CO"/>
        </a:p>
      </dgm:t>
    </dgm:pt>
    <dgm:pt modelId="{CCEDCCAA-5E5A-4BF6-82EF-32724B098B9E}" type="sibTrans" cxnId="{420CBF2E-90C5-4885-8351-7045E85C46CD}">
      <dgm:prSet/>
      <dgm:spPr/>
      <dgm:t>
        <a:bodyPr/>
        <a:lstStyle/>
        <a:p>
          <a:endParaRPr lang="es-CO"/>
        </a:p>
      </dgm:t>
    </dgm:pt>
    <dgm:pt modelId="{657457AB-7C38-47CC-90F2-8310BA70E5A1}">
      <dgm:prSet custT="1"/>
      <dgm:spPr/>
      <dgm:t>
        <a:bodyPr/>
        <a:lstStyle/>
        <a:p>
          <a:r>
            <a:rPr lang="es-ES" sz="1200" dirty="0"/>
            <a:t>Cumplimiento de estándares archivísticos: La implementación de rutinas de limpieza forma parte de las buenas prácticas archivísticas y contribuye al cumplimiento de los estándares técnicos y legales en materia de conservación documental.</a:t>
          </a:r>
          <a:endParaRPr lang="es-CO" sz="1200" dirty="0"/>
        </a:p>
      </dgm:t>
    </dgm:pt>
    <dgm:pt modelId="{07812001-6F45-40B6-AA23-18D9CB85DA0D}" type="parTrans" cxnId="{6306828A-D0E7-41D6-8B01-6B21D5D91468}">
      <dgm:prSet/>
      <dgm:spPr/>
      <dgm:t>
        <a:bodyPr/>
        <a:lstStyle/>
        <a:p>
          <a:endParaRPr lang="es-CO"/>
        </a:p>
      </dgm:t>
    </dgm:pt>
    <dgm:pt modelId="{B4BEB5E7-2262-4003-B2C0-B7D13EF0E85B}" type="sibTrans" cxnId="{6306828A-D0E7-41D6-8B01-6B21D5D91468}">
      <dgm:prSet/>
      <dgm:spPr/>
      <dgm:t>
        <a:bodyPr/>
        <a:lstStyle/>
        <a:p>
          <a:endParaRPr lang="es-CO"/>
        </a:p>
      </dgm:t>
    </dgm:pt>
    <dgm:pt modelId="{C43FC995-6B96-4DEC-B16E-63058ABFF8C6}">
      <dgm:prSet custT="1"/>
      <dgm:spPr/>
      <dgm:t>
        <a:bodyPr/>
        <a:lstStyle/>
        <a:p>
          <a:r>
            <a:rPr lang="es-ES" sz="1200" dirty="0"/>
            <a:t>• Fortalecimiento de la conservación preventiva: La limpieza constituye una medida clave dentro de los planes de conservación documental, al anticiparse a posibles riesgos y evitar intervenciones correctivas costosas.</a:t>
          </a:r>
          <a:endParaRPr lang="es-CO" sz="1200" dirty="0"/>
        </a:p>
      </dgm:t>
    </dgm:pt>
    <dgm:pt modelId="{F7A2A19C-D0CA-4934-B62C-9FD4D622F508}" type="parTrans" cxnId="{0F8D51DC-C385-4275-9677-81A730292E56}">
      <dgm:prSet/>
      <dgm:spPr/>
      <dgm:t>
        <a:bodyPr/>
        <a:lstStyle/>
        <a:p>
          <a:endParaRPr lang="es-CO"/>
        </a:p>
      </dgm:t>
    </dgm:pt>
    <dgm:pt modelId="{0151C9AB-0543-470C-B672-78F26DD51C80}" type="sibTrans" cxnId="{0F8D51DC-C385-4275-9677-81A730292E56}">
      <dgm:prSet/>
      <dgm:spPr/>
      <dgm:t>
        <a:bodyPr/>
        <a:lstStyle/>
        <a:p>
          <a:endParaRPr lang="es-CO"/>
        </a:p>
      </dgm:t>
    </dgm:pt>
    <dgm:pt modelId="{0BB5E28C-A4BE-41B5-8A64-033B7C504D18}">
      <dgm:prSet custT="1"/>
      <dgm:spPr/>
      <dgm:t>
        <a:bodyPr/>
        <a:lstStyle/>
        <a:p>
          <a:r>
            <a:rPr lang="es-ES" sz="1100" dirty="0"/>
            <a:t>Reducción de costos por deterioro: Al prevenir daños, se minimiza la necesidad de restauraciones, digitalizaciones urgentes o reemplazos de documentos por pérdida de legibilidad.</a:t>
          </a:r>
          <a:endParaRPr lang="es-CO" sz="1100" dirty="0"/>
        </a:p>
      </dgm:t>
    </dgm:pt>
    <dgm:pt modelId="{B6EE560F-471F-4F8F-B8F4-B58455C05DB3}" type="parTrans" cxnId="{F3A744A9-6859-4213-8BAE-FCD39651F924}">
      <dgm:prSet/>
      <dgm:spPr/>
      <dgm:t>
        <a:bodyPr/>
        <a:lstStyle/>
        <a:p>
          <a:endParaRPr lang="es-CO"/>
        </a:p>
      </dgm:t>
    </dgm:pt>
    <dgm:pt modelId="{7F413E85-11EE-496C-B770-7FD80F613EB5}" type="sibTrans" cxnId="{F3A744A9-6859-4213-8BAE-FCD39651F924}">
      <dgm:prSet/>
      <dgm:spPr/>
      <dgm:t>
        <a:bodyPr/>
        <a:lstStyle/>
        <a:p>
          <a:endParaRPr lang="es-CO"/>
        </a:p>
      </dgm:t>
    </dgm:pt>
    <dgm:pt modelId="{E16351CC-16DF-4B06-963F-4C2C53BB0F99}" type="pres">
      <dgm:prSet presAssocID="{628C8F3A-5178-4AAD-83FD-8B5BF59E43F3}" presName="Name0" presStyleCnt="0">
        <dgm:presLayoutVars>
          <dgm:chPref val="1"/>
          <dgm:dir/>
          <dgm:animOne val="branch"/>
          <dgm:animLvl val="lvl"/>
          <dgm:resizeHandles/>
        </dgm:presLayoutVars>
      </dgm:prSet>
      <dgm:spPr/>
    </dgm:pt>
    <dgm:pt modelId="{1895206E-7BF0-4A40-8D84-1B1C04FA1468}" type="pres">
      <dgm:prSet presAssocID="{359B65CB-2813-4AE5-A786-F50F196D8578}" presName="vertOne" presStyleCnt="0"/>
      <dgm:spPr/>
    </dgm:pt>
    <dgm:pt modelId="{75F02804-FB40-42F7-9E22-21D98015AFEB}" type="pres">
      <dgm:prSet presAssocID="{359B65CB-2813-4AE5-A786-F50F196D8578}" presName="txOne" presStyleLbl="node0" presStyleIdx="0" presStyleCnt="1" custScaleX="31360" custScaleY="666292" custLinFactY="155386" custLinFactNeighborX="-31135" custLinFactNeighborY="200000">
        <dgm:presLayoutVars>
          <dgm:chPref val="3"/>
        </dgm:presLayoutVars>
      </dgm:prSet>
      <dgm:spPr/>
    </dgm:pt>
    <dgm:pt modelId="{49B5F08F-95B4-4881-802E-676567718AAA}" type="pres">
      <dgm:prSet presAssocID="{359B65CB-2813-4AE5-A786-F50F196D8578}" presName="parTransOne" presStyleCnt="0"/>
      <dgm:spPr/>
    </dgm:pt>
    <dgm:pt modelId="{FCCFC3A6-492F-4B6A-A418-4D4CF0CC8378}" type="pres">
      <dgm:prSet presAssocID="{359B65CB-2813-4AE5-A786-F50F196D8578}" presName="horzOne" presStyleCnt="0"/>
      <dgm:spPr/>
    </dgm:pt>
    <dgm:pt modelId="{FBFFA6F2-6427-4223-A895-6654B6F7DBC8}" type="pres">
      <dgm:prSet presAssocID="{9EA193B7-4903-4704-9090-C322C6303198}" presName="vertTwo" presStyleCnt="0"/>
      <dgm:spPr/>
    </dgm:pt>
    <dgm:pt modelId="{8E491432-EB93-4398-9FD0-90315E317520}" type="pres">
      <dgm:prSet presAssocID="{9EA193B7-4903-4704-9090-C322C6303198}" presName="txTwo" presStyleLbl="node2" presStyleIdx="0" presStyleCnt="1" custScaleX="36524" custScaleY="824237" custLinFactY="-316829" custLinFactNeighborX="5612" custLinFactNeighborY="-400000">
        <dgm:presLayoutVars>
          <dgm:chPref val="3"/>
        </dgm:presLayoutVars>
      </dgm:prSet>
      <dgm:spPr/>
    </dgm:pt>
    <dgm:pt modelId="{2AD9318D-AB74-4266-AB07-1F76873BDB77}" type="pres">
      <dgm:prSet presAssocID="{9EA193B7-4903-4704-9090-C322C6303198}" presName="parTransTwo" presStyleCnt="0"/>
      <dgm:spPr/>
    </dgm:pt>
    <dgm:pt modelId="{98876DAD-3FAE-424C-B3E2-3C043325BC1F}" type="pres">
      <dgm:prSet presAssocID="{9EA193B7-4903-4704-9090-C322C6303198}" presName="horzTwo" presStyleCnt="0"/>
      <dgm:spPr/>
    </dgm:pt>
    <dgm:pt modelId="{009A7593-D45F-4B68-83D2-8B5333E820E4}" type="pres">
      <dgm:prSet presAssocID="{EA7FA0B7-DAAB-463D-9651-FFD6E8818281}" presName="vertThree" presStyleCnt="0"/>
      <dgm:spPr/>
    </dgm:pt>
    <dgm:pt modelId="{8CADD4BE-5985-45A5-B953-0E785DEF76B8}" type="pres">
      <dgm:prSet presAssocID="{EA7FA0B7-DAAB-463D-9651-FFD6E8818281}" presName="txThree" presStyleLbl="node3" presStyleIdx="0" presStyleCnt="4" custScaleX="147630" custScaleY="1004364" custLinFactNeighborX="2277" custLinFactNeighborY="-83866">
        <dgm:presLayoutVars>
          <dgm:chPref val="3"/>
        </dgm:presLayoutVars>
      </dgm:prSet>
      <dgm:spPr/>
    </dgm:pt>
    <dgm:pt modelId="{B20AE764-F0F1-4A35-9D35-AEDB58ACB3FB}" type="pres">
      <dgm:prSet presAssocID="{EA7FA0B7-DAAB-463D-9651-FFD6E8818281}" presName="horzThree" presStyleCnt="0"/>
      <dgm:spPr/>
    </dgm:pt>
    <dgm:pt modelId="{6E1A8330-B012-4958-8E2C-2733F64D736F}" type="pres">
      <dgm:prSet presAssocID="{CCEDCCAA-5E5A-4BF6-82EF-32724B098B9E}" presName="sibSpaceThree" presStyleCnt="0"/>
      <dgm:spPr/>
    </dgm:pt>
    <dgm:pt modelId="{7ACBDBAE-9FDB-4FD5-BB82-2EBB96E3BFB7}" type="pres">
      <dgm:prSet presAssocID="{657457AB-7C38-47CC-90F2-8310BA70E5A1}" presName="vertThree" presStyleCnt="0"/>
      <dgm:spPr/>
    </dgm:pt>
    <dgm:pt modelId="{C14ECE74-D677-48C6-9E43-3BD6497D305F}" type="pres">
      <dgm:prSet presAssocID="{657457AB-7C38-47CC-90F2-8310BA70E5A1}" presName="txThree" presStyleLbl="node3" presStyleIdx="1" presStyleCnt="4" custScaleX="197610" custScaleY="1017831" custLinFactNeighborX="27634" custLinFactNeighborY="3754">
        <dgm:presLayoutVars>
          <dgm:chPref val="3"/>
        </dgm:presLayoutVars>
      </dgm:prSet>
      <dgm:spPr/>
    </dgm:pt>
    <dgm:pt modelId="{D37FBD41-C662-41E8-80F7-7C86EB8F71BD}" type="pres">
      <dgm:prSet presAssocID="{657457AB-7C38-47CC-90F2-8310BA70E5A1}" presName="horzThree" presStyleCnt="0"/>
      <dgm:spPr/>
    </dgm:pt>
    <dgm:pt modelId="{CD9EE713-0838-4307-82A6-82E787E027C9}" type="pres">
      <dgm:prSet presAssocID="{B4BEB5E7-2262-4003-B2C0-B7D13EF0E85B}" presName="sibSpaceThree" presStyleCnt="0"/>
      <dgm:spPr/>
    </dgm:pt>
    <dgm:pt modelId="{81CCACD7-CC95-48BC-AAD9-3142A2262C52}" type="pres">
      <dgm:prSet presAssocID="{C43FC995-6B96-4DEC-B16E-63058ABFF8C6}" presName="vertThree" presStyleCnt="0"/>
      <dgm:spPr/>
    </dgm:pt>
    <dgm:pt modelId="{FC7221C6-52A0-4B03-BF18-9B4E04316243}" type="pres">
      <dgm:prSet presAssocID="{C43FC995-6B96-4DEC-B16E-63058ABFF8C6}" presName="txThree" presStyleLbl="node3" presStyleIdx="2" presStyleCnt="4" custScaleX="179199" custScaleY="1061335" custLinFactX="97256" custLinFactY="-585710" custLinFactNeighborX="100000" custLinFactNeighborY="-600000">
        <dgm:presLayoutVars>
          <dgm:chPref val="3"/>
        </dgm:presLayoutVars>
      </dgm:prSet>
      <dgm:spPr/>
    </dgm:pt>
    <dgm:pt modelId="{61FF1747-1574-4B7A-AB5F-CF3F0B35B488}" type="pres">
      <dgm:prSet presAssocID="{C43FC995-6B96-4DEC-B16E-63058ABFF8C6}" presName="horzThree" presStyleCnt="0"/>
      <dgm:spPr/>
    </dgm:pt>
    <dgm:pt modelId="{5142329D-D7EF-4D7D-B0FD-02B4BA034827}" type="pres">
      <dgm:prSet presAssocID="{0151C9AB-0543-470C-B672-78F26DD51C80}" presName="sibSpaceThree" presStyleCnt="0"/>
      <dgm:spPr/>
    </dgm:pt>
    <dgm:pt modelId="{DDD93A93-56A0-4285-BF11-86BE9DB5D3ED}" type="pres">
      <dgm:prSet presAssocID="{0BB5E28C-A4BE-41B5-8A64-033B7C504D18}" presName="vertThree" presStyleCnt="0"/>
      <dgm:spPr/>
    </dgm:pt>
    <dgm:pt modelId="{03FFA195-08E6-4A58-98EE-81CA907F1D97}" type="pres">
      <dgm:prSet presAssocID="{0BB5E28C-A4BE-41B5-8A64-033B7C504D18}" presName="txThree" presStyleLbl="node3" presStyleIdx="3" presStyleCnt="4" custScaleX="191342" custScaleY="805235" custLinFactY="43192" custLinFactNeighborX="-85130" custLinFactNeighborY="100000">
        <dgm:presLayoutVars>
          <dgm:chPref val="3"/>
        </dgm:presLayoutVars>
      </dgm:prSet>
      <dgm:spPr/>
    </dgm:pt>
    <dgm:pt modelId="{7DF1D260-96BF-41FC-82FB-ABDA82624D95}" type="pres">
      <dgm:prSet presAssocID="{0BB5E28C-A4BE-41B5-8A64-033B7C504D18}" presName="horzThree" presStyleCnt="0"/>
      <dgm:spPr/>
    </dgm:pt>
  </dgm:ptLst>
  <dgm:cxnLst>
    <dgm:cxn modelId="{003A1F01-2B34-40B1-9B4E-C3EE82034BE4}" type="presOf" srcId="{C43FC995-6B96-4DEC-B16E-63058ABFF8C6}" destId="{FC7221C6-52A0-4B03-BF18-9B4E04316243}" srcOrd="0" destOrd="0" presId="urn:microsoft.com/office/officeart/2005/8/layout/hierarchy4"/>
    <dgm:cxn modelId="{420CBF2E-90C5-4885-8351-7045E85C46CD}" srcId="{9EA193B7-4903-4704-9090-C322C6303198}" destId="{EA7FA0B7-DAAB-463D-9651-FFD6E8818281}" srcOrd="0" destOrd="0" parTransId="{42362B60-7D11-483D-BA30-CE9CC54BFEBA}" sibTransId="{CCEDCCAA-5E5A-4BF6-82EF-32724B098B9E}"/>
    <dgm:cxn modelId="{2FBE8530-D73E-49EA-9D7E-CC727F9488EC}" type="presOf" srcId="{657457AB-7C38-47CC-90F2-8310BA70E5A1}" destId="{C14ECE74-D677-48C6-9E43-3BD6497D305F}" srcOrd="0" destOrd="0" presId="urn:microsoft.com/office/officeart/2005/8/layout/hierarchy4"/>
    <dgm:cxn modelId="{C13CBD3C-39C6-4141-9414-75334D63C5EA}" type="presOf" srcId="{9EA193B7-4903-4704-9090-C322C6303198}" destId="{8E491432-EB93-4398-9FD0-90315E317520}" srcOrd="0" destOrd="0" presId="urn:microsoft.com/office/officeart/2005/8/layout/hierarchy4"/>
    <dgm:cxn modelId="{E8398C51-1580-41FD-A5DD-9EBD09448D07}" type="presOf" srcId="{0BB5E28C-A4BE-41B5-8A64-033B7C504D18}" destId="{03FFA195-08E6-4A58-98EE-81CA907F1D97}" srcOrd="0" destOrd="0" presId="urn:microsoft.com/office/officeart/2005/8/layout/hierarchy4"/>
    <dgm:cxn modelId="{EE6A9782-2D1B-4F5B-9915-6CEE70331D7C}" type="presOf" srcId="{359B65CB-2813-4AE5-A786-F50F196D8578}" destId="{75F02804-FB40-42F7-9E22-21D98015AFEB}" srcOrd="0" destOrd="0" presId="urn:microsoft.com/office/officeart/2005/8/layout/hierarchy4"/>
    <dgm:cxn modelId="{6306828A-D0E7-41D6-8B01-6B21D5D91468}" srcId="{9EA193B7-4903-4704-9090-C322C6303198}" destId="{657457AB-7C38-47CC-90F2-8310BA70E5A1}" srcOrd="1" destOrd="0" parTransId="{07812001-6F45-40B6-AA23-18D9CB85DA0D}" sibTransId="{B4BEB5E7-2262-4003-B2C0-B7D13EF0E85B}"/>
    <dgm:cxn modelId="{C914CEA2-68EE-4744-ADB7-6CC8CF680709}" srcId="{359B65CB-2813-4AE5-A786-F50F196D8578}" destId="{9EA193B7-4903-4704-9090-C322C6303198}" srcOrd="0" destOrd="0" parTransId="{02DFF2E0-5BDC-4088-B332-A775DD04C0C7}" sibTransId="{7AE30E06-1686-41A0-82E3-9E90B208B02C}"/>
    <dgm:cxn modelId="{F3A744A9-6859-4213-8BAE-FCD39651F924}" srcId="{9EA193B7-4903-4704-9090-C322C6303198}" destId="{0BB5E28C-A4BE-41B5-8A64-033B7C504D18}" srcOrd="3" destOrd="0" parTransId="{B6EE560F-471F-4F8F-B8F4-B58455C05DB3}" sibTransId="{7F413E85-11EE-496C-B770-7FD80F613EB5}"/>
    <dgm:cxn modelId="{776E50B1-95DB-470A-B5DE-4C3DDD9E4022}" type="presOf" srcId="{EA7FA0B7-DAAB-463D-9651-FFD6E8818281}" destId="{8CADD4BE-5985-45A5-B953-0E785DEF76B8}" srcOrd="0" destOrd="0" presId="urn:microsoft.com/office/officeart/2005/8/layout/hierarchy4"/>
    <dgm:cxn modelId="{58DD39D5-D1BC-4461-AB71-352E73286EF9}" type="presOf" srcId="{628C8F3A-5178-4AAD-83FD-8B5BF59E43F3}" destId="{E16351CC-16DF-4B06-963F-4C2C53BB0F99}" srcOrd="0" destOrd="0" presId="urn:microsoft.com/office/officeart/2005/8/layout/hierarchy4"/>
    <dgm:cxn modelId="{0F8D51DC-C385-4275-9677-81A730292E56}" srcId="{9EA193B7-4903-4704-9090-C322C6303198}" destId="{C43FC995-6B96-4DEC-B16E-63058ABFF8C6}" srcOrd="2" destOrd="0" parTransId="{F7A2A19C-D0CA-4934-B62C-9FD4D622F508}" sibTransId="{0151C9AB-0543-470C-B672-78F26DD51C80}"/>
    <dgm:cxn modelId="{4C38E2E6-5ADB-4E6D-B9B6-0FD646DD98DF}" srcId="{628C8F3A-5178-4AAD-83FD-8B5BF59E43F3}" destId="{359B65CB-2813-4AE5-A786-F50F196D8578}" srcOrd="0" destOrd="0" parTransId="{8F6D23CE-59F4-4180-BF77-0CD09DD61C4D}" sibTransId="{553F693F-0EB5-4C77-98DC-572A25790C15}"/>
    <dgm:cxn modelId="{9929D7C1-9767-4C77-AC21-FC90B82FF3F6}" type="presParOf" srcId="{E16351CC-16DF-4B06-963F-4C2C53BB0F99}" destId="{1895206E-7BF0-4A40-8D84-1B1C04FA1468}" srcOrd="0" destOrd="0" presId="urn:microsoft.com/office/officeart/2005/8/layout/hierarchy4"/>
    <dgm:cxn modelId="{ABE2B670-8FF5-4CA3-82D2-2CD8148BCB07}" type="presParOf" srcId="{1895206E-7BF0-4A40-8D84-1B1C04FA1468}" destId="{75F02804-FB40-42F7-9E22-21D98015AFEB}" srcOrd="0" destOrd="0" presId="urn:microsoft.com/office/officeart/2005/8/layout/hierarchy4"/>
    <dgm:cxn modelId="{370FDFA4-4A65-41B1-B261-030D346AEB85}" type="presParOf" srcId="{1895206E-7BF0-4A40-8D84-1B1C04FA1468}" destId="{49B5F08F-95B4-4881-802E-676567718AAA}" srcOrd="1" destOrd="0" presId="urn:microsoft.com/office/officeart/2005/8/layout/hierarchy4"/>
    <dgm:cxn modelId="{3F9C9F2A-D1D9-4A45-83E8-D6CB04217E48}" type="presParOf" srcId="{1895206E-7BF0-4A40-8D84-1B1C04FA1468}" destId="{FCCFC3A6-492F-4B6A-A418-4D4CF0CC8378}" srcOrd="2" destOrd="0" presId="urn:microsoft.com/office/officeart/2005/8/layout/hierarchy4"/>
    <dgm:cxn modelId="{CE23C7CE-29B1-4E08-89A7-CC7807A0C5E3}" type="presParOf" srcId="{FCCFC3A6-492F-4B6A-A418-4D4CF0CC8378}" destId="{FBFFA6F2-6427-4223-A895-6654B6F7DBC8}" srcOrd="0" destOrd="0" presId="urn:microsoft.com/office/officeart/2005/8/layout/hierarchy4"/>
    <dgm:cxn modelId="{47BB236C-E488-4C52-B8B0-5EF52DF9C988}" type="presParOf" srcId="{FBFFA6F2-6427-4223-A895-6654B6F7DBC8}" destId="{8E491432-EB93-4398-9FD0-90315E317520}" srcOrd="0" destOrd="0" presId="urn:microsoft.com/office/officeart/2005/8/layout/hierarchy4"/>
    <dgm:cxn modelId="{A47219B8-883B-49DA-BD99-9C08888C4FED}" type="presParOf" srcId="{FBFFA6F2-6427-4223-A895-6654B6F7DBC8}" destId="{2AD9318D-AB74-4266-AB07-1F76873BDB77}" srcOrd="1" destOrd="0" presId="urn:microsoft.com/office/officeart/2005/8/layout/hierarchy4"/>
    <dgm:cxn modelId="{44080A5D-8AE8-4527-B106-26925C2ED252}" type="presParOf" srcId="{FBFFA6F2-6427-4223-A895-6654B6F7DBC8}" destId="{98876DAD-3FAE-424C-B3E2-3C043325BC1F}" srcOrd="2" destOrd="0" presId="urn:microsoft.com/office/officeart/2005/8/layout/hierarchy4"/>
    <dgm:cxn modelId="{02D796E4-1B6B-4714-86B3-08E5A0F97CC8}" type="presParOf" srcId="{98876DAD-3FAE-424C-B3E2-3C043325BC1F}" destId="{009A7593-D45F-4B68-83D2-8B5333E820E4}" srcOrd="0" destOrd="0" presId="urn:microsoft.com/office/officeart/2005/8/layout/hierarchy4"/>
    <dgm:cxn modelId="{3D8A845B-FD98-4915-B2CB-15D8879D5717}" type="presParOf" srcId="{009A7593-D45F-4B68-83D2-8B5333E820E4}" destId="{8CADD4BE-5985-45A5-B953-0E785DEF76B8}" srcOrd="0" destOrd="0" presId="urn:microsoft.com/office/officeart/2005/8/layout/hierarchy4"/>
    <dgm:cxn modelId="{87B2EA86-837C-43DA-A6D3-DC82C68A1F29}" type="presParOf" srcId="{009A7593-D45F-4B68-83D2-8B5333E820E4}" destId="{B20AE764-F0F1-4A35-9D35-AEDB58ACB3FB}" srcOrd="1" destOrd="0" presId="urn:microsoft.com/office/officeart/2005/8/layout/hierarchy4"/>
    <dgm:cxn modelId="{99EAE1AC-7626-40F8-8C0E-73B6378FA059}" type="presParOf" srcId="{98876DAD-3FAE-424C-B3E2-3C043325BC1F}" destId="{6E1A8330-B012-4958-8E2C-2733F64D736F}" srcOrd="1" destOrd="0" presId="urn:microsoft.com/office/officeart/2005/8/layout/hierarchy4"/>
    <dgm:cxn modelId="{3CACDF3A-12F6-4447-8E0B-3DEC031C5E98}" type="presParOf" srcId="{98876DAD-3FAE-424C-B3E2-3C043325BC1F}" destId="{7ACBDBAE-9FDB-4FD5-BB82-2EBB96E3BFB7}" srcOrd="2" destOrd="0" presId="urn:microsoft.com/office/officeart/2005/8/layout/hierarchy4"/>
    <dgm:cxn modelId="{541E5E71-1328-45AA-88A7-2DA1B0FDAE48}" type="presParOf" srcId="{7ACBDBAE-9FDB-4FD5-BB82-2EBB96E3BFB7}" destId="{C14ECE74-D677-48C6-9E43-3BD6497D305F}" srcOrd="0" destOrd="0" presId="urn:microsoft.com/office/officeart/2005/8/layout/hierarchy4"/>
    <dgm:cxn modelId="{6AB9380B-31A8-4344-AA6D-1585616CB46F}" type="presParOf" srcId="{7ACBDBAE-9FDB-4FD5-BB82-2EBB96E3BFB7}" destId="{D37FBD41-C662-41E8-80F7-7C86EB8F71BD}" srcOrd="1" destOrd="0" presId="urn:microsoft.com/office/officeart/2005/8/layout/hierarchy4"/>
    <dgm:cxn modelId="{79B2CE17-7D47-48C3-90C9-E91DBF61BF21}" type="presParOf" srcId="{98876DAD-3FAE-424C-B3E2-3C043325BC1F}" destId="{CD9EE713-0838-4307-82A6-82E787E027C9}" srcOrd="3" destOrd="0" presId="urn:microsoft.com/office/officeart/2005/8/layout/hierarchy4"/>
    <dgm:cxn modelId="{BF6B7495-0876-44DE-B9C5-E4EC144FD0FD}" type="presParOf" srcId="{98876DAD-3FAE-424C-B3E2-3C043325BC1F}" destId="{81CCACD7-CC95-48BC-AAD9-3142A2262C52}" srcOrd="4" destOrd="0" presId="urn:microsoft.com/office/officeart/2005/8/layout/hierarchy4"/>
    <dgm:cxn modelId="{6CDE07AD-BE60-4582-8728-DDE5BC1AFD4F}" type="presParOf" srcId="{81CCACD7-CC95-48BC-AAD9-3142A2262C52}" destId="{FC7221C6-52A0-4B03-BF18-9B4E04316243}" srcOrd="0" destOrd="0" presId="urn:microsoft.com/office/officeart/2005/8/layout/hierarchy4"/>
    <dgm:cxn modelId="{940E50FB-770C-4C70-99E1-007856A247EB}" type="presParOf" srcId="{81CCACD7-CC95-48BC-AAD9-3142A2262C52}" destId="{61FF1747-1574-4B7A-AB5F-CF3F0B35B488}" srcOrd="1" destOrd="0" presId="urn:microsoft.com/office/officeart/2005/8/layout/hierarchy4"/>
    <dgm:cxn modelId="{11D01406-20AC-454B-8187-0B5845CD35C2}" type="presParOf" srcId="{98876DAD-3FAE-424C-B3E2-3C043325BC1F}" destId="{5142329D-D7EF-4D7D-B0FD-02B4BA034827}" srcOrd="5" destOrd="0" presId="urn:microsoft.com/office/officeart/2005/8/layout/hierarchy4"/>
    <dgm:cxn modelId="{76F110E8-C93D-4AD1-ACF7-6F9CE5160A5E}" type="presParOf" srcId="{98876DAD-3FAE-424C-B3E2-3C043325BC1F}" destId="{DDD93A93-56A0-4285-BF11-86BE9DB5D3ED}" srcOrd="6" destOrd="0" presId="urn:microsoft.com/office/officeart/2005/8/layout/hierarchy4"/>
    <dgm:cxn modelId="{E41562BE-4670-43C7-B6A9-7E9C7E948B3F}" type="presParOf" srcId="{DDD93A93-56A0-4285-BF11-86BE9DB5D3ED}" destId="{03FFA195-08E6-4A58-98EE-81CA907F1D97}" srcOrd="0" destOrd="0" presId="urn:microsoft.com/office/officeart/2005/8/layout/hierarchy4"/>
    <dgm:cxn modelId="{5D55869A-A27A-41D1-9FD9-EFCCC33551AD}" type="presParOf" srcId="{DDD93A93-56A0-4285-BF11-86BE9DB5D3ED}" destId="{7DF1D260-96BF-41FC-82FB-ABDA82624D95}"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D71BB5C-B4B7-4D8B-AEEC-49A5171091B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7F0A6C42-F914-4414-B407-B49341F3E6D2}">
      <dgm:prSet phldrT="[Texto]" custT="1"/>
      <dgm:spPr/>
      <dgm:t>
        <a:bodyPr/>
        <a:lstStyle/>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Enfoque de la Guía</a:t>
          </a:r>
          <a:endParaRPr lang="es-CO" sz="1800" b="1" dirty="0">
            <a:solidFill>
              <a:schemeClr val="accent1">
                <a:lumMod val="50000"/>
              </a:schemeClr>
            </a:solidFill>
            <a:latin typeface="Arial" panose="020B0604020202020204" pitchFamily="34" charset="0"/>
            <a:cs typeface="Arial" panose="020B0604020202020204" pitchFamily="34" charset="0"/>
          </a:endParaRPr>
        </a:p>
      </dgm:t>
    </dgm:pt>
    <dgm:pt modelId="{46D27779-D141-4DB3-B5B5-C5028AF9C1D9}" type="parTrans" cxnId="{C81339A1-0061-4CE4-BA92-4B01BA43FB1B}">
      <dgm:prSet/>
      <dgm:spPr/>
      <dgm:t>
        <a:bodyPr/>
        <a:lstStyle/>
        <a:p>
          <a:endParaRPr lang="es-CO"/>
        </a:p>
      </dgm:t>
    </dgm:pt>
    <dgm:pt modelId="{D08CD228-9D2A-4E44-8E03-67074B1FED9F}" type="sibTrans" cxnId="{C81339A1-0061-4CE4-BA92-4B01BA43FB1B}">
      <dgm:prSet/>
      <dgm:spPr/>
      <dgm:t>
        <a:bodyPr/>
        <a:lstStyle/>
        <a:p>
          <a:endParaRPr lang="es-CO"/>
        </a:p>
      </dgm:t>
    </dgm:pt>
    <dgm:pt modelId="{806F4AD1-C585-4CAD-B451-3DCB9E79DA56}">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En esta guía se abordará exclusivamente el componente de limpieza, como se expone a continuación, por ser una medida preventiva clave dentro del programa de saneamiento ambiental, del Plan de Conservación Documental del Sistema Integrado de Conservación SIC.</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Esta actividad no solo protege los documentos frente a agentes de deterioro, sino que también promueve condiciones seguras y saludables para el personal que trabaja en los archivos.</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124FA7EC-EBBE-40B4-B6BB-C986AADA345B}" type="parTrans" cxnId="{500F3228-C595-4425-92BC-B0D9AB902482}">
      <dgm:prSet/>
      <dgm:spPr/>
      <dgm:t>
        <a:bodyPr/>
        <a:lstStyle/>
        <a:p>
          <a:endParaRPr lang="es-CO"/>
        </a:p>
      </dgm:t>
    </dgm:pt>
    <dgm:pt modelId="{A0444EC2-995F-45BD-A824-83F9CC1A3D5A}" type="sibTrans" cxnId="{500F3228-C595-4425-92BC-B0D9AB902482}">
      <dgm:prSet/>
      <dgm:spPr/>
      <dgm:t>
        <a:bodyPr/>
        <a:lstStyle/>
        <a:p>
          <a:endParaRPr lang="es-CO"/>
        </a:p>
      </dgm:t>
    </dgm:pt>
    <dgm:pt modelId="{DEB97E56-EBCB-4F51-A712-64DC013DFE8B}" type="pres">
      <dgm:prSet presAssocID="{3D71BB5C-B4B7-4D8B-AEEC-49A5171091B0}" presName="vert0" presStyleCnt="0">
        <dgm:presLayoutVars>
          <dgm:dir/>
          <dgm:animOne val="branch"/>
          <dgm:animLvl val="lvl"/>
        </dgm:presLayoutVars>
      </dgm:prSet>
      <dgm:spPr/>
    </dgm:pt>
    <dgm:pt modelId="{3BF2ADC4-3596-4D30-9EAC-8980FC5578C1}" type="pres">
      <dgm:prSet presAssocID="{7F0A6C42-F914-4414-B407-B49341F3E6D2}" presName="thickLine" presStyleLbl="alignNode1" presStyleIdx="0" presStyleCnt="1"/>
      <dgm:spPr/>
    </dgm:pt>
    <dgm:pt modelId="{FE7B848C-3127-414D-A068-0C207F55D634}" type="pres">
      <dgm:prSet presAssocID="{7F0A6C42-F914-4414-B407-B49341F3E6D2}" presName="horz1" presStyleCnt="0"/>
      <dgm:spPr/>
    </dgm:pt>
    <dgm:pt modelId="{4F5FA5C2-8FF5-4B61-A1F1-E6D9FF538A0A}" type="pres">
      <dgm:prSet presAssocID="{7F0A6C42-F914-4414-B407-B49341F3E6D2}" presName="tx1" presStyleLbl="revTx" presStyleIdx="0" presStyleCnt="2" custScaleX="144825"/>
      <dgm:spPr/>
    </dgm:pt>
    <dgm:pt modelId="{F2BF7407-536E-4277-A34D-957566AF996D}" type="pres">
      <dgm:prSet presAssocID="{7F0A6C42-F914-4414-B407-B49341F3E6D2}" presName="vert1" presStyleCnt="0"/>
      <dgm:spPr/>
    </dgm:pt>
    <dgm:pt modelId="{6F1D8992-D6A7-4FF2-85AA-4BC0B6793E7B}" type="pres">
      <dgm:prSet presAssocID="{806F4AD1-C585-4CAD-B451-3DCB9E79DA56}" presName="vertSpace2a" presStyleCnt="0"/>
      <dgm:spPr/>
    </dgm:pt>
    <dgm:pt modelId="{023ADCE3-44BC-4148-88ED-0D54845DBD36}" type="pres">
      <dgm:prSet presAssocID="{806F4AD1-C585-4CAD-B451-3DCB9E79DA56}" presName="horz2" presStyleCnt="0"/>
      <dgm:spPr/>
    </dgm:pt>
    <dgm:pt modelId="{53E3B3D6-853D-4EF0-B518-FC24A017F07D}" type="pres">
      <dgm:prSet presAssocID="{806F4AD1-C585-4CAD-B451-3DCB9E79DA56}" presName="horzSpace2" presStyleCnt="0"/>
      <dgm:spPr/>
    </dgm:pt>
    <dgm:pt modelId="{CD1CE022-8DA2-4B6E-87A1-DC768A562C85}" type="pres">
      <dgm:prSet presAssocID="{806F4AD1-C585-4CAD-B451-3DCB9E79DA56}" presName="tx2" presStyleLbl="revTx" presStyleIdx="1" presStyleCnt="2"/>
      <dgm:spPr/>
    </dgm:pt>
    <dgm:pt modelId="{A60C3263-F74A-4CA1-B2BA-F94AE26D68C5}" type="pres">
      <dgm:prSet presAssocID="{806F4AD1-C585-4CAD-B451-3DCB9E79DA56}" presName="vert2" presStyleCnt="0"/>
      <dgm:spPr/>
    </dgm:pt>
    <dgm:pt modelId="{0140CF3D-1641-4704-85C5-94C60BD59687}" type="pres">
      <dgm:prSet presAssocID="{806F4AD1-C585-4CAD-B451-3DCB9E79DA56}" presName="thinLine2b" presStyleLbl="callout" presStyleIdx="0" presStyleCnt="1"/>
      <dgm:spPr/>
    </dgm:pt>
    <dgm:pt modelId="{E0203C3E-CC48-4A57-8CEA-D19DE708A438}" type="pres">
      <dgm:prSet presAssocID="{806F4AD1-C585-4CAD-B451-3DCB9E79DA56}" presName="vertSpace2b" presStyleCnt="0"/>
      <dgm:spPr/>
    </dgm:pt>
  </dgm:ptLst>
  <dgm:cxnLst>
    <dgm:cxn modelId="{50F1DE0A-EDED-4FAE-934F-635728297400}" type="presOf" srcId="{3D71BB5C-B4B7-4D8B-AEEC-49A5171091B0}" destId="{DEB97E56-EBCB-4F51-A712-64DC013DFE8B}" srcOrd="0" destOrd="0" presId="urn:microsoft.com/office/officeart/2008/layout/LinedList"/>
    <dgm:cxn modelId="{500F3228-C595-4425-92BC-B0D9AB902482}" srcId="{7F0A6C42-F914-4414-B407-B49341F3E6D2}" destId="{806F4AD1-C585-4CAD-B451-3DCB9E79DA56}" srcOrd="0" destOrd="0" parTransId="{124FA7EC-EBBE-40B4-B6BB-C986AADA345B}" sibTransId="{A0444EC2-995F-45BD-A824-83F9CC1A3D5A}"/>
    <dgm:cxn modelId="{F31D0F53-5370-48BD-948E-59EA3C9C0E0B}" type="presOf" srcId="{806F4AD1-C585-4CAD-B451-3DCB9E79DA56}" destId="{CD1CE022-8DA2-4B6E-87A1-DC768A562C85}" srcOrd="0" destOrd="0" presId="urn:microsoft.com/office/officeart/2008/layout/LinedList"/>
    <dgm:cxn modelId="{C81339A1-0061-4CE4-BA92-4B01BA43FB1B}" srcId="{3D71BB5C-B4B7-4D8B-AEEC-49A5171091B0}" destId="{7F0A6C42-F914-4414-B407-B49341F3E6D2}" srcOrd="0" destOrd="0" parTransId="{46D27779-D141-4DB3-B5B5-C5028AF9C1D9}" sibTransId="{D08CD228-9D2A-4E44-8E03-67074B1FED9F}"/>
    <dgm:cxn modelId="{204AE2B0-BA55-4FEE-A535-94B7438E08F0}" type="presOf" srcId="{7F0A6C42-F914-4414-B407-B49341F3E6D2}" destId="{4F5FA5C2-8FF5-4B61-A1F1-E6D9FF538A0A}" srcOrd="0" destOrd="0" presId="urn:microsoft.com/office/officeart/2008/layout/LinedList"/>
    <dgm:cxn modelId="{27597C07-3ED3-4851-8C4B-2D3BA0ADAE70}" type="presParOf" srcId="{DEB97E56-EBCB-4F51-A712-64DC013DFE8B}" destId="{3BF2ADC4-3596-4D30-9EAC-8980FC5578C1}" srcOrd="0" destOrd="0" presId="urn:microsoft.com/office/officeart/2008/layout/LinedList"/>
    <dgm:cxn modelId="{A4F84F4D-5AFF-4BD0-9D60-996C94E8DE21}" type="presParOf" srcId="{DEB97E56-EBCB-4F51-A712-64DC013DFE8B}" destId="{FE7B848C-3127-414D-A068-0C207F55D634}" srcOrd="1" destOrd="0" presId="urn:microsoft.com/office/officeart/2008/layout/LinedList"/>
    <dgm:cxn modelId="{6DDB5368-2645-4652-8D7D-1A6BE87F566D}" type="presParOf" srcId="{FE7B848C-3127-414D-A068-0C207F55D634}" destId="{4F5FA5C2-8FF5-4B61-A1F1-E6D9FF538A0A}" srcOrd="0" destOrd="0" presId="urn:microsoft.com/office/officeart/2008/layout/LinedList"/>
    <dgm:cxn modelId="{D494EE25-20FB-4A7D-B484-342BE71457B3}" type="presParOf" srcId="{FE7B848C-3127-414D-A068-0C207F55D634}" destId="{F2BF7407-536E-4277-A34D-957566AF996D}" srcOrd="1" destOrd="0" presId="urn:microsoft.com/office/officeart/2008/layout/LinedList"/>
    <dgm:cxn modelId="{37D27D56-5C18-41BF-8A61-7F637198A0D1}" type="presParOf" srcId="{F2BF7407-536E-4277-A34D-957566AF996D}" destId="{6F1D8992-D6A7-4FF2-85AA-4BC0B6793E7B}" srcOrd="0" destOrd="0" presId="urn:microsoft.com/office/officeart/2008/layout/LinedList"/>
    <dgm:cxn modelId="{9416D6BA-AC63-4A4E-BAF4-6D53ADE5F05D}" type="presParOf" srcId="{F2BF7407-536E-4277-A34D-957566AF996D}" destId="{023ADCE3-44BC-4148-88ED-0D54845DBD36}" srcOrd="1" destOrd="0" presId="urn:microsoft.com/office/officeart/2008/layout/LinedList"/>
    <dgm:cxn modelId="{136A54F4-7EBC-4B4D-8000-248BB8ED988E}" type="presParOf" srcId="{023ADCE3-44BC-4148-88ED-0D54845DBD36}" destId="{53E3B3D6-853D-4EF0-B518-FC24A017F07D}" srcOrd="0" destOrd="0" presId="urn:microsoft.com/office/officeart/2008/layout/LinedList"/>
    <dgm:cxn modelId="{F2144879-EA09-44BE-9DD2-45040D862101}" type="presParOf" srcId="{023ADCE3-44BC-4148-88ED-0D54845DBD36}" destId="{CD1CE022-8DA2-4B6E-87A1-DC768A562C85}" srcOrd="1" destOrd="0" presId="urn:microsoft.com/office/officeart/2008/layout/LinedList"/>
    <dgm:cxn modelId="{E1D24442-EB98-4957-8096-74C743A578C5}" type="presParOf" srcId="{023ADCE3-44BC-4148-88ED-0D54845DBD36}" destId="{A60C3263-F74A-4CA1-B2BA-F94AE26D68C5}" srcOrd="2" destOrd="0" presId="urn:microsoft.com/office/officeart/2008/layout/LinedList"/>
    <dgm:cxn modelId="{52626B87-A1C5-4393-ADF8-61001E5E0249}" type="presParOf" srcId="{F2BF7407-536E-4277-A34D-957566AF996D}" destId="{0140CF3D-1641-4704-85C5-94C60BD59687}" srcOrd="2" destOrd="0" presId="urn:microsoft.com/office/officeart/2008/layout/LinedList"/>
    <dgm:cxn modelId="{6D01C37B-6AC4-4D2C-ACC7-FB7282AA3266}" type="presParOf" srcId="{F2BF7407-536E-4277-A34D-957566AF996D}" destId="{E0203C3E-CC48-4A57-8CEA-D19DE708A438}"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D71BB5C-B4B7-4D8B-AEEC-49A5171091B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7F0A6C42-F914-4414-B407-B49341F3E6D2}">
      <dgm:prSet phldrT="[Texto]" custT="1"/>
      <dgm:spPr/>
      <dgm:t>
        <a:bodyPr/>
        <a:lstStyle/>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Elementos de protección personal</a:t>
          </a:r>
          <a:endParaRPr lang="es-CO" sz="1800" b="1" dirty="0">
            <a:solidFill>
              <a:schemeClr val="accent1">
                <a:lumMod val="50000"/>
              </a:schemeClr>
            </a:solidFill>
            <a:latin typeface="Arial" panose="020B0604020202020204" pitchFamily="34" charset="0"/>
            <a:cs typeface="Arial" panose="020B0604020202020204" pitchFamily="34" charset="0"/>
          </a:endParaRPr>
        </a:p>
      </dgm:t>
    </dgm:pt>
    <dgm:pt modelId="{46D27779-D141-4DB3-B5B5-C5028AF9C1D9}" type="parTrans" cxnId="{C81339A1-0061-4CE4-BA92-4B01BA43FB1B}">
      <dgm:prSet/>
      <dgm:spPr/>
      <dgm:t>
        <a:bodyPr/>
        <a:lstStyle/>
        <a:p>
          <a:endParaRPr lang="es-CO"/>
        </a:p>
      </dgm:t>
    </dgm:pt>
    <dgm:pt modelId="{D08CD228-9D2A-4E44-8E03-67074B1FED9F}" type="sibTrans" cxnId="{C81339A1-0061-4CE4-BA92-4B01BA43FB1B}">
      <dgm:prSet/>
      <dgm:spPr/>
      <dgm:t>
        <a:bodyPr/>
        <a:lstStyle/>
        <a:p>
          <a:endParaRPr lang="es-CO"/>
        </a:p>
      </dgm:t>
    </dgm:pt>
    <dgm:pt modelId="{806F4AD1-C585-4CAD-B451-3DCB9E79DA56}">
      <dgm:prSet phldrT="[Texto]"/>
      <dgm:spPr/>
      <dgm:t>
        <a:bodyPr/>
        <a:lstStyle/>
        <a:p>
          <a:pPr>
            <a:buClrTx/>
            <a:buSzTx/>
            <a:buFont typeface="Arial" panose="020B0604020202020204" pitchFamily="34" charset="0"/>
            <a:buChar char="•"/>
          </a:pPr>
          <a:r>
            <a:rPr kumimoji="0" lang="pt-BR"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t>
          </a:r>
          <a:r>
            <a:rPr kumimoji="0" lang="pt-BR" b="0" i="0" u="none" strike="noStrike"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Overol</a:t>
          </a:r>
          <a:r>
            <a:rPr kumimoji="0" lang="pt-BR"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o bata de manga larga</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pt-BR"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Respirador para material particulado </a:t>
          </a:r>
          <a:r>
            <a:rPr kumimoji="0" lang="pt-BR" b="0" i="0" u="none" strike="noStrike"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N95</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Gorro o cofia desechable</a:t>
          </a: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Lentes o monogafas de seguridad transparentes</a:t>
          </a: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Guantes industriales</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124FA7EC-EBBE-40B4-B6BB-C986AADA345B}" type="parTrans" cxnId="{500F3228-C595-4425-92BC-B0D9AB902482}">
      <dgm:prSet/>
      <dgm:spPr/>
      <dgm:t>
        <a:bodyPr/>
        <a:lstStyle/>
        <a:p>
          <a:endParaRPr lang="es-CO"/>
        </a:p>
      </dgm:t>
    </dgm:pt>
    <dgm:pt modelId="{A0444EC2-995F-45BD-A824-83F9CC1A3D5A}" type="sibTrans" cxnId="{500F3228-C595-4425-92BC-B0D9AB902482}">
      <dgm:prSet/>
      <dgm:spPr/>
      <dgm:t>
        <a:bodyPr/>
        <a:lstStyle/>
        <a:p>
          <a:endParaRPr lang="es-CO"/>
        </a:p>
      </dgm:t>
    </dgm:pt>
    <dgm:pt modelId="{DEB97E56-EBCB-4F51-A712-64DC013DFE8B}" type="pres">
      <dgm:prSet presAssocID="{3D71BB5C-B4B7-4D8B-AEEC-49A5171091B0}" presName="vert0" presStyleCnt="0">
        <dgm:presLayoutVars>
          <dgm:dir/>
          <dgm:animOne val="branch"/>
          <dgm:animLvl val="lvl"/>
        </dgm:presLayoutVars>
      </dgm:prSet>
      <dgm:spPr/>
    </dgm:pt>
    <dgm:pt modelId="{3BF2ADC4-3596-4D30-9EAC-8980FC5578C1}" type="pres">
      <dgm:prSet presAssocID="{7F0A6C42-F914-4414-B407-B49341F3E6D2}" presName="thickLine" presStyleLbl="alignNode1" presStyleIdx="0" presStyleCnt="1"/>
      <dgm:spPr/>
    </dgm:pt>
    <dgm:pt modelId="{FE7B848C-3127-414D-A068-0C207F55D634}" type="pres">
      <dgm:prSet presAssocID="{7F0A6C42-F914-4414-B407-B49341F3E6D2}" presName="horz1" presStyleCnt="0"/>
      <dgm:spPr/>
    </dgm:pt>
    <dgm:pt modelId="{4F5FA5C2-8FF5-4B61-A1F1-E6D9FF538A0A}" type="pres">
      <dgm:prSet presAssocID="{7F0A6C42-F914-4414-B407-B49341F3E6D2}" presName="tx1" presStyleLbl="revTx" presStyleIdx="0" presStyleCnt="2" custScaleX="144825"/>
      <dgm:spPr/>
    </dgm:pt>
    <dgm:pt modelId="{F2BF7407-536E-4277-A34D-957566AF996D}" type="pres">
      <dgm:prSet presAssocID="{7F0A6C42-F914-4414-B407-B49341F3E6D2}" presName="vert1" presStyleCnt="0"/>
      <dgm:spPr/>
    </dgm:pt>
    <dgm:pt modelId="{6F1D8992-D6A7-4FF2-85AA-4BC0B6793E7B}" type="pres">
      <dgm:prSet presAssocID="{806F4AD1-C585-4CAD-B451-3DCB9E79DA56}" presName="vertSpace2a" presStyleCnt="0"/>
      <dgm:spPr/>
    </dgm:pt>
    <dgm:pt modelId="{023ADCE3-44BC-4148-88ED-0D54845DBD36}" type="pres">
      <dgm:prSet presAssocID="{806F4AD1-C585-4CAD-B451-3DCB9E79DA56}" presName="horz2" presStyleCnt="0"/>
      <dgm:spPr/>
    </dgm:pt>
    <dgm:pt modelId="{53E3B3D6-853D-4EF0-B518-FC24A017F07D}" type="pres">
      <dgm:prSet presAssocID="{806F4AD1-C585-4CAD-B451-3DCB9E79DA56}" presName="horzSpace2" presStyleCnt="0"/>
      <dgm:spPr/>
    </dgm:pt>
    <dgm:pt modelId="{CD1CE022-8DA2-4B6E-87A1-DC768A562C85}" type="pres">
      <dgm:prSet presAssocID="{806F4AD1-C585-4CAD-B451-3DCB9E79DA56}" presName="tx2" presStyleLbl="revTx" presStyleIdx="1" presStyleCnt="2"/>
      <dgm:spPr/>
    </dgm:pt>
    <dgm:pt modelId="{A60C3263-F74A-4CA1-B2BA-F94AE26D68C5}" type="pres">
      <dgm:prSet presAssocID="{806F4AD1-C585-4CAD-B451-3DCB9E79DA56}" presName="vert2" presStyleCnt="0"/>
      <dgm:spPr/>
    </dgm:pt>
    <dgm:pt modelId="{0140CF3D-1641-4704-85C5-94C60BD59687}" type="pres">
      <dgm:prSet presAssocID="{806F4AD1-C585-4CAD-B451-3DCB9E79DA56}" presName="thinLine2b" presStyleLbl="callout" presStyleIdx="0" presStyleCnt="1"/>
      <dgm:spPr/>
    </dgm:pt>
    <dgm:pt modelId="{E0203C3E-CC48-4A57-8CEA-D19DE708A438}" type="pres">
      <dgm:prSet presAssocID="{806F4AD1-C585-4CAD-B451-3DCB9E79DA56}" presName="vertSpace2b" presStyleCnt="0"/>
      <dgm:spPr/>
    </dgm:pt>
  </dgm:ptLst>
  <dgm:cxnLst>
    <dgm:cxn modelId="{50F1DE0A-EDED-4FAE-934F-635728297400}" type="presOf" srcId="{3D71BB5C-B4B7-4D8B-AEEC-49A5171091B0}" destId="{DEB97E56-EBCB-4F51-A712-64DC013DFE8B}" srcOrd="0" destOrd="0" presId="urn:microsoft.com/office/officeart/2008/layout/LinedList"/>
    <dgm:cxn modelId="{500F3228-C595-4425-92BC-B0D9AB902482}" srcId="{7F0A6C42-F914-4414-B407-B49341F3E6D2}" destId="{806F4AD1-C585-4CAD-B451-3DCB9E79DA56}" srcOrd="0" destOrd="0" parTransId="{124FA7EC-EBBE-40B4-B6BB-C986AADA345B}" sibTransId="{A0444EC2-995F-45BD-A824-83F9CC1A3D5A}"/>
    <dgm:cxn modelId="{F31D0F53-5370-48BD-948E-59EA3C9C0E0B}" type="presOf" srcId="{806F4AD1-C585-4CAD-B451-3DCB9E79DA56}" destId="{CD1CE022-8DA2-4B6E-87A1-DC768A562C85}" srcOrd="0" destOrd="0" presId="urn:microsoft.com/office/officeart/2008/layout/LinedList"/>
    <dgm:cxn modelId="{C81339A1-0061-4CE4-BA92-4B01BA43FB1B}" srcId="{3D71BB5C-B4B7-4D8B-AEEC-49A5171091B0}" destId="{7F0A6C42-F914-4414-B407-B49341F3E6D2}" srcOrd="0" destOrd="0" parTransId="{46D27779-D141-4DB3-B5B5-C5028AF9C1D9}" sibTransId="{D08CD228-9D2A-4E44-8E03-67074B1FED9F}"/>
    <dgm:cxn modelId="{204AE2B0-BA55-4FEE-A535-94B7438E08F0}" type="presOf" srcId="{7F0A6C42-F914-4414-B407-B49341F3E6D2}" destId="{4F5FA5C2-8FF5-4B61-A1F1-E6D9FF538A0A}" srcOrd="0" destOrd="0" presId="urn:microsoft.com/office/officeart/2008/layout/LinedList"/>
    <dgm:cxn modelId="{27597C07-3ED3-4851-8C4B-2D3BA0ADAE70}" type="presParOf" srcId="{DEB97E56-EBCB-4F51-A712-64DC013DFE8B}" destId="{3BF2ADC4-3596-4D30-9EAC-8980FC5578C1}" srcOrd="0" destOrd="0" presId="urn:microsoft.com/office/officeart/2008/layout/LinedList"/>
    <dgm:cxn modelId="{A4F84F4D-5AFF-4BD0-9D60-996C94E8DE21}" type="presParOf" srcId="{DEB97E56-EBCB-4F51-A712-64DC013DFE8B}" destId="{FE7B848C-3127-414D-A068-0C207F55D634}" srcOrd="1" destOrd="0" presId="urn:microsoft.com/office/officeart/2008/layout/LinedList"/>
    <dgm:cxn modelId="{6DDB5368-2645-4652-8D7D-1A6BE87F566D}" type="presParOf" srcId="{FE7B848C-3127-414D-A068-0C207F55D634}" destId="{4F5FA5C2-8FF5-4B61-A1F1-E6D9FF538A0A}" srcOrd="0" destOrd="0" presId="urn:microsoft.com/office/officeart/2008/layout/LinedList"/>
    <dgm:cxn modelId="{D494EE25-20FB-4A7D-B484-342BE71457B3}" type="presParOf" srcId="{FE7B848C-3127-414D-A068-0C207F55D634}" destId="{F2BF7407-536E-4277-A34D-957566AF996D}" srcOrd="1" destOrd="0" presId="urn:microsoft.com/office/officeart/2008/layout/LinedList"/>
    <dgm:cxn modelId="{37D27D56-5C18-41BF-8A61-7F637198A0D1}" type="presParOf" srcId="{F2BF7407-536E-4277-A34D-957566AF996D}" destId="{6F1D8992-D6A7-4FF2-85AA-4BC0B6793E7B}" srcOrd="0" destOrd="0" presId="urn:microsoft.com/office/officeart/2008/layout/LinedList"/>
    <dgm:cxn modelId="{9416D6BA-AC63-4A4E-BAF4-6D53ADE5F05D}" type="presParOf" srcId="{F2BF7407-536E-4277-A34D-957566AF996D}" destId="{023ADCE3-44BC-4148-88ED-0D54845DBD36}" srcOrd="1" destOrd="0" presId="urn:microsoft.com/office/officeart/2008/layout/LinedList"/>
    <dgm:cxn modelId="{136A54F4-7EBC-4B4D-8000-248BB8ED988E}" type="presParOf" srcId="{023ADCE3-44BC-4148-88ED-0D54845DBD36}" destId="{53E3B3D6-853D-4EF0-B518-FC24A017F07D}" srcOrd="0" destOrd="0" presId="urn:microsoft.com/office/officeart/2008/layout/LinedList"/>
    <dgm:cxn modelId="{F2144879-EA09-44BE-9DD2-45040D862101}" type="presParOf" srcId="{023ADCE3-44BC-4148-88ED-0D54845DBD36}" destId="{CD1CE022-8DA2-4B6E-87A1-DC768A562C85}" srcOrd="1" destOrd="0" presId="urn:microsoft.com/office/officeart/2008/layout/LinedList"/>
    <dgm:cxn modelId="{E1D24442-EB98-4957-8096-74C743A578C5}" type="presParOf" srcId="{023ADCE3-44BC-4148-88ED-0D54845DBD36}" destId="{A60C3263-F74A-4CA1-B2BA-F94AE26D68C5}" srcOrd="2" destOrd="0" presId="urn:microsoft.com/office/officeart/2008/layout/LinedList"/>
    <dgm:cxn modelId="{52626B87-A1C5-4393-ADF8-61001E5E0249}" type="presParOf" srcId="{F2BF7407-536E-4277-A34D-957566AF996D}" destId="{0140CF3D-1641-4704-85C5-94C60BD59687}" srcOrd="2" destOrd="0" presId="urn:microsoft.com/office/officeart/2008/layout/LinedList"/>
    <dgm:cxn modelId="{6D01C37B-6AC4-4D2C-ACC7-FB7282AA3266}" type="presParOf" srcId="{F2BF7407-536E-4277-A34D-957566AF996D}" destId="{E0203C3E-CC48-4A57-8CEA-D19DE708A438}"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D71BB5C-B4B7-4D8B-AEEC-49A5171091B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7F0A6C42-F914-4414-B407-B49341F3E6D2}">
      <dgm:prSet phldrT="[Texto]" custT="1"/>
      <dgm:spPr/>
      <dgm:t>
        <a:bodyPr/>
        <a:lstStyle/>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a:buClrTx/>
            <a:buSzTx/>
            <a:buFontTx/>
            <a:buNone/>
          </a:pPr>
          <a:r>
            <a:rPr kumimoji="0" lang="es-CO" sz="18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Materiales</a:t>
          </a:r>
          <a:endParaRPr lang="es-CO" sz="1800" b="1" dirty="0">
            <a:solidFill>
              <a:schemeClr val="accent1">
                <a:lumMod val="50000"/>
              </a:schemeClr>
            </a:solidFill>
            <a:latin typeface="Arial" panose="020B0604020202020204" pitchFamily="34" charset="0"/>
            <a:cs typeface="Arial" panose="020B0604020202020204" pitchFamily="34" charset="0"/>
          </a:endParaRPr>
        </a:p>
      </dgm:t>
    </dgm:pt>
    <dgm:pt modelId="{46D27779-D141-4DB3-B5B5-C5028AF9C1D9}" type="parTrans" cxnId="{C81339A1-0061-4CE4-BA92-4B01BA43FB1B}">
      <dgm:prSet/>
      <dgm:spPr/>
      <dgm:t>
        <a:bodyPr/>
        <a:lstStyle/>
        <a:p>
          <a:endParaRPr lang="es-CO"/>
        </a:p>
      </dgm:t>
    </dgm:pt>
    <dgm:pt modelId="{D08CD228-9D2A-4E44-8E03-67074B1FED9F}" type="sibTrans" cxnId="{C81339A1-0061-4CE4-BA92-4B01BA43FB1B}">
      <dgm:prSet/>
      <dgm:spPr/>
      <dgm:t>
        <a:bodyPr/>
        <a:lstStyle/>
        <a:p>
          <a:endParaRPr lang="es-CO"/>
        </a:p>
      </dgm:t>
    </dgm:pt>
    <dgm:pt modelId="{806F4AD1-C585-4CAD-B451-3DCB9E79DA56}">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Extensión de 20 o 30 metros de largo, con polo a tierra y conexiones </a:t>
          </a:r>
          <a:r>
            <a:rPr kumimoji="0" lang="es-ES" b="0" i="0" u="none" strike="noStrike"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encauchetadas</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Escobas de cerdas suaves</a:t>
          </a: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Traperos o mopas</a:t>
          </a: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Baldes</a:t>
          </a: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Atomizadores</a:t>
          </a: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Alcohol antiséptico a 70°</a:t>
          </a: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Desinfectante a base de amonio cuaternario de 5ª generación</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Jabón neutro para pisos sin cloro</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Recogedor</a:t>
          </a:r>
        </a:p>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Bayetillas de color blanco o paños de microfibra</a:t>
          </a:r>
          <a:endPar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r>
            <a:rPr kumimoji="0" lang="es-CO"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Bolsas plásticas de basura</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124FA7EC-EBBE-40B4-B6BB-C986AADA345B}" type="parTrans" cxnId="{500F3228-C595-4425-92BC-B0D9AB902482}">
      <dgm:prSet/>
      <dgm:spPr/>
      <dgm:t>
        <a:bodyPr/>
        <a:lstStyle/>
        <a:p>
          <a:endParaRPr lang="es-CO"/>
        </a:p>
      </dgm:t>
    </dgm:pt>
    <dgm:pt modelId="{A0444EC2-995F-45BD-A824-83F9CC1A3D5A}" type="sibTrans" cxnId="{500F3228-C595-4425-92BC-B0D9AB902482}">
      <dgm:prSet/>
      <dgm:spPr/>
      <dgm:t>
        <a:bodyPr/>
        <a:lstStyle/>
        <a:p>
          <a:endParaRPr lang="es-CO"/>
        </a:p>
      </dgm:t>
    </dgm:pt>
    <dgm:pt modelId="{DEB97E56-EBCB-4F51-A712-64DC013DFE8B}" type="pres">
      <dgm:prSet presAssocID="{3D71BB5C-B4B7-4D8B-AEEC-49A5171091B0}" presName="vert0" presStyleCnt="0">
        <dgm:presLayoutVars>
          <dgm:dir/>
          <dgm:animOne val="branch"/>
          <dgm:animLvl val="lvl"/>
        </dgm:presLayoutVars>
      </dgm:prSet>
      <dgm:spPr/>
    </dgm:pt>
    <dgm:pt modelId="{3BF2ADC4-3596-4D30-9EAC-8980FC5578C1}" type="pres">
      <dgm:prSet presAssocID="{7F0A6C42-F914-4414-B407-B49341F3E6D2}" presName="thickLine" presStyleLbl="alignNode1" presStyleIdx="0" presStyleCnt="1"/>
      <dgm:spPr/>
    </dgm:pt>
    <dgm:pt modelId="{FE7B848C-3127-414D-A068-0C207F55D634}" type="pres">
      <dgm:prSet presAssocID="{7F0A6C42-F914-4414-B407-B49341F3E6D2}" presName="horz1" presStyleCnt="0"/>
      <dgm:spPr/>
    </dgm:pt>
    <dgm:pt modelId="{4F5FA5C2-8FF5-4B61-A1F1-E6D9FF538A0A}" type="pres">
      <dgm:prSet presAssocID="{7F0A6C42-F914-4414-B407-B49341F3E6D2}" presName="tx1" presStyleLbl="revTx" presStyleIdx="0" presStyleCnt="2" custScaleX="144825"/>
      <dgm:spPr/>
    </dgm:pt>
    <dgm:pt modelId="{F2BF7407-536E-4277-A34D-957566AF996D}" type="pres">
      <dgm:prSet presAssocID="{7F0A6C42-F914-4414-B407-B49341F3E6D2}" presName="vert1" presStyleCnt="0"/>
      <dgm:spPr/>
    </dgm:pt>
    <dgm:pt modelId="{6F1D8992-D6A7-4FF2-85AA-4BC0B6793E7B}" type="pres">
      <dgm:prSet presAssocID="{806F4AD1-C585-4CAD-B451-3DCB9E79DA56}" presName="vertSpace2a" presStyleCnt="0"/>
      <dgm:spPr/>
    </dgm:pt>
    <dgm:pt modelId="{023ADCE3-44BC-4148-88ED-0D54845DBD36}" type="pres">
      <dgm:prSet presAssocID="{806F4AD1-C585-4CAD-B451-3DCB9E79DA56}" presName="horz2" presStyleCnt="0"/>
      <dgm:spPr/>
    </dgm:pt>
    <dgm:pt modelId="{53E3B3D6-853D-4EF0-B518-FC24A017F07D}" type="pres">
      <dgm:prSet presAssocID="{806F4AD1-C585-4CAD-B451-3DCB9E79DA56}" presName="horzSpace2" presStyleCnt="0"/>
      <dgm:spPr/>
    </dgm:pt>
    <dgm:pt modelId="{CD1CE022-8DA2-4B6E-87A1-DC768A562C85}" type="pres">
      <dgm:prSet presAssocID="{806F4AD1-C585-4CAD-B451-3DCB9E79DA56}" presName="tx2" presStyleLbl="revTx" presStyleIdx="1" presStyleCnt="2"/>
      <dgm:spPr/>
    </dgm:pt>
    <dgm:pt modelId="{A60C3263-F74A-4CA1-B2BA-F94AE26D68C5}" type="pres">
      <dgm:prSet presAssocID="{806F4AD1-C585-4CAD-B451-3DCB9E79DA56}" presName="vert2" presStyleCnt="0"/>
      <dgm:spPr/>
    </dgm:pt>
    <dgm:pt modelId="{0140CF3D-1641-4704-85C5-94C60BD59687}" type="pres">
      <dgm:prSet presAssocID="{806F4AD1-C585-4CAD-B451-3DCB9E79DA56}" presName="thinLine2b" presStyleLbl="callout" presStyleIdx="0" presStyleCnt="1"/>
      <dgm:spPr/>
    </dgm:pt>
    <dgm:pt modelId="{E0203C3E-CC48-4A57-8CEA-D19DE708A438}" type="pres">
      <dgm:prSet presAssocID="{806F4AD1-C585-4CAD-B451-3DCB9E79DA56}" presName="vertSpace2b" presStyleCnt="0"/>
      <dgm:spPr/>
    </dgm:pt>
  </dgm:ptLst>
  <dgm:cxnLst>
    <dgm:cxn modelId="{50F1DE0A-EDED-4FAE-934F-635728297400}" type="presOf" srcId="{3D71BB5C-B4B7-4D8B-AEEC-49A5171091B0}" destId="{DEB97E56-EBCB-4F51-A712-64DC013DFE8B}" srcOrd="0" destOrd="0" presId="urn:microsoft.com/office/officeart/2008/layout/LinedList"/>
    <dgm:cxn modelId="{500F3228-C595-4425-92BC-B0D9AB902482}" srcId="{7F0A6C42-F914-4414-B407-B49341F3E6D2}" destId="{806F4AD1-C585-4CAD-B451-3DCB9E79DA56}" srcOrd="0" destOrd="0" parTransId="{124FA7EC-EBBE-40B4-B6BB-C986AADA345B}" sibTransId="{A0444EC2-995F-45BD-A824-83F9CC1A3D5A}"/>
    <dgm:cxn modelId="{F31D0F53-5370-48BD-948E-59EA3C9C0E0B}" type="presOf" srcId="{806F4AD1-C585-4CAD-B451-3DCB9E79DA56}" destId="{CD1CE022-8DA2-4B6E-87A1-DC768A562C85}" srcOrd="0" destOrd="0" presId="urn:microsoft.com/office/officeart/2008/layout/LinedList"/>
    <dgm:cxn modelId="{C81339A1-0061-4CE4-BA92-4B01BA43FB1B}" srcId="{3D71BB5C-B4B7-4D8B-AEEC-49A5171091B0}" destId="{7F0A6C42-F914-4414-B407-B49341F3E6D2}" srcOrd="0" destOrd="0" parTransId="{46D27779-D141-4DB3-B5B5-C5028AF9C1D9}" sibTransId="{D08CD228-9D2A-4E44-8E03-67074B1FED9F}"/>
    <dgm:cxn modelId="{204AE2B0-BA55-4FEE-A535-94B7438E08F0}" type="presOf" srcId="{7F0A6C42-F914-4414-B407-B49341F3E6D2}" destId="{4F5FA5C2-8FF5-4B61-A1F1-E6D9FF538A0A}" srcOrd="0" destOrd="0" presId="urn:microsoft.com/office/officeart/2008/layout/LinedList"/>
    <dgm:cxn modelId="{27597C07-3ED3-4851-8C4B-2D3BA0ADAE70}" type="presParOf" srcId="{DEB97E56-EBCB-4F51-A712-64DC013DFE8B}" destId="{3BF2ADC4-3596-4D30-9EAC-8980FC5578C1}" srcOrd="0" destOrd="0" presId="urn:microsoft.com/office/officeart/2008/layout/LinedList"/>
    <dgm:cxn modelId="{A4F84F4D-5AFF-4BD0-9D60-996C94E8DE21}" type="presParOf" srcId="{DEB97E56-EBCB-4F51-A712-64DC013DFE8B}" destId="{FE7B848C-3127-414D-A068-0C207F55D634}" srcOrd="1" destOrd="0" presId="urn:microsoft.com/office/officeart/2008/layout/LinedList"/>
    <dgm:cxn modelId="{6DDB5368-2645-4652-8D7D-1A6BE87F566D}" type="presParOf" srcId="{FE7B848C-3127-414D-A068-0C207F55D634}" destId="{4F5FA5C2-8FF5-4B61-A1F1-E6D9FF538A0A}" srcOrd="0" destOrd="0" presId="urn:microsoft.com/office/officeart/2008/layout/LinedList"/>
    <dgm:cxn modelId="{D494EE25-20FB-4A7D-B484-342BE71457B3}" type="presParOf" srcId="{FE7B848C-3127-414D-A068-0C207F55D634}" destId="{F2BF7407-536E-4277-A34D-957566AF996D}" srcOrd="1" destOrd="0" presId="urn:microsoft.com/office/officeart/2008/layout/LinedList"/>
    <dgm:cxn modelId="{37D27D56-5C18-41BF-8A61-7F637198A0D1}" type="presParOf" srcId="{F2BF7407-536E-4277-A34D-957566AF996D}" destId="{6F1D8992-D6A7-4FF2-85AA-4BC0B6793E7B}" srcOrd="0" destOrd="0" presId="urn:microsoft.com/office/officeart/2008/layout/LinedList"/>
    <dgm:cxn modelId="{9416D6BA-AC63-4A4E-BAF4-6D53ADE5F05D}" type="presParOf" srcId="{F2BF7407-536E-4277-A34D-957566AF996D}" destId="{023ADCE3-44BC-4148-88ED-0D54845DBD36}" srcOrd="1" destOrd="0" presId="urn:microsoft.com/office/officeart/2008/layout/LinedList"/>
    <dgm:cxn modelId="{136A54F4-7EBC-4B4D-8000-248BB8ED988E}" type="presParOf" srcId="{023ADCE3-44BC-4148-88ED-0D54845DBD36}" destId="{53E3B3D6-853D-4EF0-B518-FC24A017F07D}" srcOrd="0" destOrd="0" presId="urn:microsoft.com/office/officeart/2008/layout/LinedList"/>
    <dgm:cxn modelId="{F2144879-EA09-44BE-9DD2-45040D862101}" type="presParOf" srcId="{023ADCE3-44BC-4148-88ED-0D54845DBD36}" destId="{CD1CE022-8DA2-4B6E-87A1-DC768A562C85}" srcOrd="1" destOrd="0" presId="urn:microsoft.com/office/officeart/2008/layout/LinedList"/>
    <dgm:cxn modelId="{E1D24442-EB98-4957-8096-74C743A578C5}" type="presParOf" srcId="{023ADCE3-44BC-4148-88ED-0D54845DBD36}" destId="{A60C3263-F74A-4CA1-B2BA-F94AE26D68C5}" srcOrd="2" destOrd="0" presId="urn:microsoft.com/office/officeart/2008/layout/LinedList"/>
    <dgm:cxn modelId="{52626B87-A1C5-4393-ADF8-61001E5E0249}" type="presParOf" srcId="{F2BF7407-536E-4277-A34D-957566AF996D}" destId="{0140CF3D-1641-4704-85C5-94C60BD59687}" srcOrd="2" destOrd="0" presId="urn:microsoft.com/office/officeart/2008/layout/LinedList"/>
    <dgm:cxn modelId="{6D01C37B-6AC4-4D2C-ACC7-FB7282AA3266}" type="presParOf" srcId="{F2BF7407-536E-4277-A34D-957566AF996D}" destId="{E0203C3E-CC48-4A57-8CEA-D19DE708A438}"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590E2-4080-4C0C-82FF-9689595BBA82}">
      <dsp:nvSpPr>
        <dsp:cNvPr id="0" name=""/>
        <dsp:cNvSpPr/>
      </dsp:nvSpPr>
      <dsp:spPr>
        <a:xfrm>
          <a:off x="0" y="0"/>
          <a:ext cx="7766412" cy="11803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kumimoji="0" lang="es-CO" sz="2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PRESENTACIÓN DE LA GUÍA </a:t>
          </a:r>
          <a:endParaRPr lang="es-CO" sz="2400" b="1" kern="1200" dirty="0">
            <a:solidFill>
              <a:schemeClr val="accent1">
                <a:lumMod val="50000"/>
              </a:schemeClr>
            </a:solidFill>
            <a:latin typeface="Arial" panose="020B0604020202020204" pitchFamily="34" charset="0"/>
            <a:cs typeface="Arial" panose="020B0604020202020204" pitchFamily="34" charset="0"/>
          </a:endParaRPr>
        </a:p>
      </dsp:txBody>
      <dsp:txXfrm>
        <a:off x="57622" y="57622"/>
        <a:ext cx="7651168" cy="1065149"/>
      </dsp:txXfrm>
    </dsp:sp>
    <dsp:sp modelId="{364D6AC7-41CE-407E-874A-1A7892503A0B}">
      <dsp:nvSpPr>
        <dsp:cNvPr id="0" name=""/>
        <dsp:cNvSpPr/>
      </dsp:nvSpPr>
      <dsp:spPr>
        <a:xfrm>
          <a:off x="0" y="1448380"/>
          <a:ext cx="7766412" cy="2892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6584" tIns="17780" rIns="99568" bIns="17780" numCol="1" spcCol="1270" anchor="t" anchorCtr="0">
          <a:noAutofit/>
        </a:bodyPr>
        <a:lstStyle/>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establecer los lineamientos para realizar adecuadamente la limpieza de los depósitos o locales de archivo de la Secretaría Distrital de Salud SDS, incluyendo áreas, mobiliarios y unidades de almacenamiento (cajas de archivo), Su objetivo es minimizar el riesgo de deterioro de los documentos de archivo causado por contaminantes ambientales y biológicos, así como proteger la salud del personal que trabaja con los archivos.</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Esta guía aplica a todos los depósitos o espacios donde se almacene el archivo de gestión y el archivo central de la SDS, ubicados en las diferentes locaciones de Bogotá: Sede Central, Casa Amarilla y Camelia.</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Este documento hace parte integral del Sistema integrado de Conservación SIC, específicamente en el componente del Plan de Conservación Documental. Hace referencia directa al programa de saneamiento ambiental, dentro del apartado de limpieza documental, y se origina con el fin de establecer los lineamientos y la metodología parta las actividades de limpieza que debe adelantar el personal de la empresa de aseo contratada por la SDS. Su finalidad es garantizar un proceso óptimo, eficiente y eficaz que contribuya a la conservación preventiva en los documentos de archivo de la Secretaría.</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sp:txBody>
      <dsp:txXfrm>
        <a:off x="0" y="1448380"/>
        <a:ext cx="7766412" cy="289282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2ADC4-3596-4D30-9EAC-8980FC5578C1}">
      <dsp:nvSpPr>
        <dsp:cNvPr id="0" name=""/>
        <dsp:cNvSpPr/>
      </dsp:nvSpPr>
      <dsp:spPr>
        <a:xfrm>
          <a:off x="0" y="0"/>
          <a:ext cx="673825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5FA5C2-8FF5-4B61-A1F1-E6D9FF538A0A}">
      <dsp:nvSpPr>
        <dsp:cNvPr id="0" name=""/>
        <dsp:cNvSpPr/>
      </dsp:nvSpPr>
      <dsp:spPr>
        <a:xfrm>
          <a:off x="0" y="0"/>
          <a:ext cx="1789726"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Equipos</a:t>
          </a:r>
          <a:endParaRPr lang="es-CO" sz="1800" b="1" kern="1200" dirty="0">
            <a:solidFill>
              <a:schemeClr val="accent1">
                <a:lumMod val="50000"/>
              </a:schemeClr>
            </a:solidFill>
            <a:latin typeface="Arial" panose="020B0604020202020204" pitchFamily="34" charset="0"/>
            <a:cs typeface="Arial" panose="020B0604020202020204" pitchFamily="34" charset="0"/>
          </a:endParaRPr>
        </a:p>
      </dsp:txBody>
      <dsp:txXfrm>
        <a:off x="0" y="0"/>
        <a:ext cx="1789726" cy="4064000"/>
      </dsp:txXfrm>
    </dsp:sp>
    <dsp:sp modelId="{CD1CE022-8DA2-4B6E-87A1-DC768A562C85}">
      <dsp:nvSpPr>
        <dsp:cNvPr id="0" name=""/>
        <dsp:cNvSpPr/>
      </dsp:nvSpPr>
      <dsp:spPr>
        <a:xfrm>
          <a:off x="1882410" y="184546"/>
          <a:ext cx="4850459" cy="3690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ClrTx/>
            <a:buSzTx/>
            <a:buFont typeface="Arial" panose="020B0604020202020204" pitchFamily="34" charset="0"/>
            <a:buNone/>
          </a:pPr>
          <a:r>
            <a:rPr kumimoji="0" lang="es-ES" sz="3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Aspiradora con filtro </a:t>
          </a:r>
          <a:r>
            <a:rPr kumimoji="0" lang="es-ES" sz="3200" b="0" i="0" u="none" strike="noStrike" kern="1200"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HEPA</a:t>
          </a:r>
          <a:r>
            <a:rPr kumimoji="0" lang="es-ES" sz="3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o hidro filtro y accesorios.</a:t>
          </a:r>
          <a:endParaRPr kumimoji="0" lang="es-CO" sz="3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1422400">
            <a:lnSpc>
              <a:spcPct val="90000"/>
            </a:lnSpc>
            <a:spcBef>
              <a:spcPct val="0"/>
            </a:spcBef>
            <a:spcAft>
              <a:spcPct val="35000"/>
            </a:spcAft>
            <a:buNone/>
          </a:pPr>
          <a:r>
            <a:rPr kumimoji="0" lang="es-CO" sz="3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Escalera de 3 a 5 pasos</a:t>
          </a:r>
        </a:p>
        <a:p>
          <a:pPr marL="0" lvl="0" indent="0" algn="l" defTabSz="1422400">
            <a:lnSpc>
              <a:spcPct val="90000"/>
            </a:lnSpc>
            <a:spcBef>
              <a:spcPct val="0"/>
            </a:spcBef>
            <a:spcAft>
              <a:spcPct val="35000"/>
            </a:spcAft>
            <a:buNone/>
          </a:pPr>
          <a:r>
            <a:rPr kumimoji="0" lang="es-CO" sz="3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Escalera tipo avión</a:t>
          </a:r>
        </a:p>
        <a:p>
          <a:pPr marL="0" lvl="0" indent="0" algn="l" defTabSz="1422400">
            <a:lnSpc>
              <a:spcPct val="90000"/>
            </a:lnSpc>
            <a:spcBef>
              <a:spcPct val="0"/>
            </a:spcBef>
            <a:spcAft>
              <a:spcPct val="35000"/>
            </a:spcAft>
            <a:buNone/>
          </a:pPr>
          <a:r>
            <a:rPr kumimoji="0" lang="es-CO" sz="3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Mesa amplia</a:t>
          </a:r>
          <a:endParaRPr lang="es-CO" sz="3200" kern="1200" dirty="0">
            <a:solidFill>
              <a:schemeClr val="accent1">
                <a:lumMod val="50000"/>
              </a:schemeClr>
            </a:solidFill>
            <a:latin typeface="Arial" panose="020B0604020202020204" pitchFamily="34" charset="0"/>
            <a:cs typeface="Arial" panose="020B0604020202020204" pitchFamily="34" charset="0"/>
          </a:endParaRPr>
        </a:p>
      </dsp:txBody>
      <dsp:txXfrm>
        <a:off x="1882410" y="184546"/>
        <a:ext cx="4850459" cy="3690937"/>
      </dsp:txXfrm>
    </dsp:sp>
    <dsp:sp modelId="{0140CF3D-1641-4704-85C5-94C60BD59687}">
      <dsp:nvSpPr>
        <dsp:cNvPr id="0" name=""/>
        <dsp:cNvSpPr/>
      </dsp:nvSpPr>
      <dsp:spPr>
        <a:xfrm>
          <a:off x="1789726" y="3875484"/>
          <a:ext cx="494314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2ADC4-3596-4D30-9EAC-8980FC5578C1}">
      <dsp:nvSpPr>
        <dsp:cNvPr id="0" name=""/>
        <dsp:cNvSpPr/>
      </dsp:nvSpPr>
      <dsp:spPr>
        <a:xfrm>
          <a:off x="0" y="0"/>
          <a:ext cx="763296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5FA5C2-8FF5-4B61-A1F1-E6D9FF538A0A}">
      <dsp:nvSpPr>
        <dsp:cNvPr id="0" name=""/>
        <dsp:cNvSpPr/>
      </dsp:nvSpPr>
      <dsp:spPr>
        <a:xfrm>
          <a:off x="0" y="0"/>
          <a:ext cx="1785551" cy="44894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Medidas de Bioseguridad</a:t>
          </a:r>
          <a:endParaRPr lang="es-CO" sz="1800" b="1" kern="1200" dirty="0">
            <a:solidFill>
              <a:schemeClr val="accent1">
                <a:lumMod val="50000"/>
              </a:schemeClr>
            </a:solidFill>
            <a:latin typeface="Arial" panose="020B0604020202020204" pitchFamily="34" charset="0"/>
            <a:cs typeface="Arial" panose="020B0604020202020204" pitchFamily="34" charset="0"/>
          </a:endParaRPr>
        </a:p>
      </dsp:txBody>
      <dsp:txXfrm>
        <a:off x="0" y="0"/>
        <a:ext cx="1785551" cy="4489450"/>
      </dsp:txXfrm>
    </dsp:sp>
    <dsp:sp modelId="{CD1CE022-8DA2-4B6E-87A1-DC768A562C85}">
      <dsp:nvSpPr>
        <dsp:cNvPr id="0" name=""/>
        <dsp:cNvSpPr/>
      </dsp:nvSpPr>
      <dsp:spPr>
        <a:xfrm>
          <a:off x="1881062" y="59429"/>
          <a:ext cx="5751901" cy="41400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ClrTx/>
            <a:buSzTx/>
            <a:buFont typeface="Arial" panose="020B0604020202020204" pitchFamily="34" charset="0"/>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Usar siempre overol o bata de trabajo cerrada y limpia</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Usar guantes, tapabocas y gorro (cofia) desechables</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Evitar el contacto de los guantes sucios con cualquier parte del cuerpo durante la jornada</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Lavarse cuidadosamente las manos con jabón líquido antibacterial antes y después de manipular documentos, comer, ir al baño y al iniciar la jornada laboral, siguiendo el protocolo de lavado de manos</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Realizar las actividades intercalando periodos de trabajo de máximo una hora y media, seguidos de quince minutos de descanso al aire libre</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Al finalizar la jornada, lavar el rostro o limpiarlo con paños húmedos para retirar partículas que hayan quedado impregnadas</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Aplicar gel antibacterial después del lavado de manos y cuando sea necesario, teniendo en cuenta que este no reemplaza el lavado con agua y jabón</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Al concluir cada jornada, lavar las mucosas nasales con suero fisiológico, especialmente cuando se trabaje con documentos que presenten alta carga de polvo o contaminación biológica</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El orden recomendado para la colocación y retiro de los elementos de protección personal es el siguiente:</a:t>
          </a:r>
          <a:endParaRPr lang="es-CO" sz="1300" kern="1200" dirty="0">
            <a:solidFill>
              <a:schemeClr val="accent1">
                <a:lumMod val="50000"/>
              </a:schemeClr>
            </a:solidFill>
            <a:latin typeface="Arial" panose="020B0604020202020204" pitchFamily="34" charset="0"/>
            <a:cs typeface="Arial" panose="020B0604020202020204" pitchFamily="34" charset="0"/>
          </a:endParaRPr>
        </a:p>
      </dsp:txBody>
      <dsp:txXfrm>
        <a:off x="1881062" y="59429"/>
        <a:ext cx="5751901" cy="4140046"/>
      </dsp:txXfrm>
    </dsp:sp>
    <dsp:sp modelId="{0140CF3D-1641-4704-85C5-94C60BD59687}">
      <dsp:nvSpPr>
        <dsp:cNvPr id="0" name=""/>
        <dsp:cNvSpPr/>
      </dsp:nvSpPr>
      <dsp:spPr>
        <a:xfrm>
          <a:off x="1785551" y="4311908"/>
          <a:ext cx="493161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2ADC4-3596-4D30-9EAC-8980FC5578C1}">
      <dsp:nvSpPr>
        <dsp:cNvPr id="0" name=""/>
        <dsp:cNvSpPr/>
      </dsp:nvSpPr>
      <dsp:spPr>
        <a:xfrm>
          <a:off x="0" y="0"/>
          <a:ext cx="763296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5FA5C2-8FF5-4B61-A1F1-E6D9FF538A0A}">
      <dsp:nvSpPr>
        <dsp:cNvPr id="0" name=""/>
        <dsp:cNvSpPr/>
      </dsp:nvSpPr>
      <dsp:spPr>
        <a:xfrm>
          <a:off x="0" y="0"/>
          <a:ext cx="1785551" cy="44894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Medidas de Bioseguridad</a:t>
          </a:r>
          <a:endParaRPr lang="es-CO" sz="1800" b="1" kern="1200" dirty="0">
            <a:solidFill>
              <a:schemeClr val="accent1">
                <a:lumMod val="50000"/>
              </a:schemeClr>
            </a:solidFill>
            <a:latin typeface="Arial" panose="020B0604020202020204" pitchFamily="34" charset="0"/>
            <a:cs typeface="Arial" panose="020B0604020202020204" pitchFamily="34" charset="0"/>
          </a:endParaRPr>
        </a:p>
      </dsp:txBody>
      <dsp:txXfrm>
        <a:off x="0" y="0"/>
        <a:ext cx="1785551" cy="4489450"/>
      </dsp:txXfrm>
    </dsp:sp>
    <dsp:sp modelId="{CD1CE022-8DA2-4B6E-87A1-DC768A562C85}">
      <dsp:nvSpPr>
        <dsp:cNvPr id="0" name=""/>
        <dsp:cNvSpPr/>
      </dsp:nvSpPr>
      <dsp:spPr>
        <a:xfrm>
          <a:off x="1881062" y="59429"/>
          <a:ext cx="5751901" cy="41400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ClrTx/>
            <a:buSzTx/>
            <a:buFont typeface="Arial" panose="020B0604020202020204" pitchFamily="34" charset="0"/>
            <a:buNone/>
          </a:pPr>
          <a:r>
            <a:rPr kumimoji="0" lang="es-ES" sz="2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Colocación: bata, gorro, tapabocas y guantes.</a:t>
          </a:r>
          <a:endParaRPr kumimoji="0" lang="es-CO" sz="2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889000">
            <a:lnSpc>
              <a:spcPct val="90000"/>
            </a:lnSpc>
            <a:spcBef>
              <a:spcPct val="0"/>
            </a:spcBef>
            <a:spcAft>
              <a:spcPct val="35000"/>
            </a:spcAft>
            <a:buNone/>
          </a:pPr>
          <a:r>
            <a:rPr kumimoji="0" lang="es-ES" sz="2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Retiro: en orden inverso, depositando los elementos en una caneca roja con bolsa roja para residuos peligrosos.</a:t>
          </a:r>
          <a:endParaRPr kumimoji="0" lang="es-CO" sz="2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889000">
            <a:lnSpc>
              <a:spcPct val="90000"/>
            </a:lnSpc>
            <a:spcBef>
              <a:spcPct val="0"/>
            </a:spcBef>
            <a:spcAft>
              <a:spcPct val="35000"/>
            </a:spcAft>
            <a:buNone/>
          </a:pPr>
          <a:r>
            <a:rPr kumimoji="0" lang="es-ES" sz="2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Antes de retirar los guantes, se recomienda realizar una aspersión con alcohol antiséptico.</a:t>
          </a:r>
          <a:endParaRPr kumimoji="0" lang="es-CO" sz="2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889000">
            <a:lnSpc>
              <a:spcPct val="90000"/>
            </a:lnSpc>
            <a:spcBef>
              <a:spcPct val="0"/>
            </a:spcBef>
            <a:spcAft>
              <a:spcPct val="35000"/>
            </a:spcAft>
            <a:buNone/>
          </a:pPr>
          <a:r>
            <a:rPr kumimoji="0" lang="es-ES" sz="2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El personal encargado de la limpieza de depósitos debe ingresar con todos los Elementos de Protección Personal correctamente colocados: uniforme, gorro o cofia, tapabocas, guantes de nitrilo y, cuando corresponda, guantes de caucho</a:t>
          </a:r>
          <a:endParaRPr lang="es-CO" sz="2000" kern="1200" dirty="0">
            <a:solidFill>
              <a:schemeClr val="accent1">
                <a:lumMod val="50000"/>
              </a:schemeClr>
            </a:solidFill>
            <a:latin typeface="Arial" panose="020B0604020202020204" pitchFamily="34" charset="0"/>
            <a:cs typeface="Arial" panose="020B0604020202020204" pitchFamily="34" charset="0"/>
          </a:endParaRPr>
        </a:p>
      </dsp:txBody>
      <dsp:txXfrm>
        <a:off x="1881062" y="59429"/>
        <a:ext cx="5751901" cy="4140046"/>
      </dsp:txXfrm>
    </dsp:sp>
    <dsp:sp modelId="{0140CF3D-1641-4704-85C5-94C60BD59687}">
      <dsp:nvSpPr>
        <dsp:cNvPr id="0" name=""/>
        <dsp:cNvSpPr/>
      </dsp:nvSpPr>
      <dsp:spPr>
        <a:xfrm>
          <a:off x="1785551" y="4311908"/>
          <a:ext cx="4931610"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DC0944-4F4B-4A49-9C53-85836F21FD8C}">
      <dsp:nvSpPr>
        <dsp:cNvPr id="0" name=""/>
        <dsp:cNvSpPr/>
      </dsp:nvSpPr>
      <dsp:spPr>
        <a:xfrm>
          <a:off x="0" y="129332"/>
          <a:ext cx="8193405" cy="81210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kumimoji="0" lang="es-ES" sz="2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la Limpieza de Instalaciones, Mobiliarios y Unidades de Almacenamiento (cajas de archivo)</a:t>
          </a:r>
          <a:endParaRPr lang="es-CO" sz="2300" kern="1200" dirty="0">
            <a:solidFill>
              <a:schemeClr val="accent1">
                <a:lumMod val="50000"/>
              </a:schemeClr>
            </a:solidFill>
            <a:latin typeface="Arial" panose="020B0604020202020204" pitchFamily="34" charset="0"/>
            <a:cs typeface="Arial" panose="020B0604020202020204" pitchFamily="34" charset="0"/>
          </a:endParaRPr>
        </a:p>
      </dsp:txBody>
      <dsp:txXfrm>
        <a:off x="0" y="129332"/>
        <a:ext cx="8193405" cy="812107"/>
      </dsp:txXfrm>
    </dsp:sp>
    <dsp:sp modelId="{61433507-49AA-4FC2-8333-76E5457A415E}">
      <dsp:nvSpPr>
        <dsp:cNvPr id="0" name=""/>
        <dsp:cNvSpPr/>
      </dsp:nvSpPr>
      <dsp:spPr>
        <a:xfrm>
          <a:off x="11495" y="1292931"/>
          <a:ext cx="2836486"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ClrTx/>
            <a:buSzTx/>
            <a:buFont typeface="Arial" panose="020B0604020202020204" pitchFamily="34" charset="0"/>
            <a:buNone/>
          </a:pPr>
          <a:endPar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ctr" defTabSz="444500">
            <a:lnSpc>
              <a:spcPct val="90000"/>
            </a:lnSpc>
            <a:spcBef>
              <a:spcPct val="0"/>
            </a:spcBef>
            <a:spcAft>
              <a:spcPct val="35000"/>
            </a:spcAft>
            <a:buNone/>
          </a:pPr>
          <a:r>
            <a:rPr kumimoji="0" lang="es-ES"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1. Inspección inicial del espacio: Antes de iniciar la limpieza, se debe realizar una revisión detallada del depósito o local de archivo, verificando la ubicación y estado de los siguientes elementos:</a:t>
          </a:r>
          <a:endPar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ctr" defTabSz="444500">
            <a:lnSpc>
              <a:spcPct val="90000"/>
            </a:lnSpc>
            <a:spcBef>
              <a:spcPct val="0"/>
            </a:spcBef>
            <a:spcAft>
              <a:spcPct val="35000"/>
            </a:spcAft>
            <a:buNone/>
          </a:pPr>
          <a:r>
            <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Mobiliarios</a:t>
          </a:r>
        </a:p>
        <a:p>
          <a:pPr marL="0" lvl="0" indent="0" algn="ctr" defTabSz="444500">
            <a:lnSpc>
              <a:spcPct val="90000"/>
            </a:lnSpc>
            <a:spcBef>
              <a:spcPct val="0"/>
            </a:spcBef>
            <a:spcAft>
              <a:spcPct val="35000"/>
            </a:spcAft>
            <a:buNone/>
          </a:pPr>
          <a:r>
            <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Ventanas</a:t>
          </a:r>
        </a:p>
        <a:p>
          <a:pPr marL="0" lvl="0" indent="0" algn="ctr" defTabSz="444500">
            <a:lnSpc>
              <a:spcPct val="90000"/>
            </a:lnSpc>
            <a:spcBef>
              <a:spcPct val="0"/>
            </a:spcBef>
            <a:spcAft>
              <a:spcPct val="35000"/>
            </a:spcAft>
            <a:buNone/>
          </a:pPr>
          <a:r>
            <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Canaletas o tuberías expuestas</a:t>
          </a:r>
        </a:p>
        <a:p>
          <a:pPr marL="0" lvl="0" indent="0" algn="ctr" defTabSz="444500">
            <a:lnSpc>
              <a:spcPct val="90000"/>
            </a:lnSpc>
            <a:spcBef>
              <a:spcPct val="0"/>
            </a:spcBef>
            <a:spcAft>
              <a:spcPct val="35000"/>
            </a:spcAft>
            <a:buNone/>
          </a:pPr>
          <a:r>
            <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Columnas</a:t>
          </a:r>
        </a:p>
        <a:p>
          <a:pPr marL="0" lvl="0" indent="0" algn="ctr" defTabSz="444500">
            <a:lnSpc>
              <a:spcPct val="90000"/>
            </a:lnSpc>
            <a:spcBef>
              <a:spcPct val="0"/>
            </a:spcBef>
            <a:spcAft>
              <a:spcPct val="35000"/>
            </a:spcAft>
            <a:buNone/>
          </a:pPr>
          <a:r>
            <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Luminarias o lámparas</a:t>
          </a:r>
        </a:p>
        <a:p>
          <a:pPr marL="0" lvl="0" indent="0" algn="ctr" defTabSz="444500">
            <a:lnSpc>
              <a:spcPct val="90000"/>
            </a:lnSpc>
            <a:spcBef>
              <a:spcPct val="0"/>
            </a:spcBef>
            <a:spcAft>
              <a:spcPct val="35000"/>
            </a:spcAft>
            <a:buNone/>
          </a:pPr>
          <a:r>
            <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Cielorrasos</a:t>
          </a:r>
        </a:p>
        <a:p>
          <a:pPr marL="0" lvl="0" indent="0" algn="ctr" defTabSz="444500">
            <a:lnSpc>
              <a:spcPct val="90000"/>
            </a:lnSpc>
            <a:spcBef>
              <a:spcPct val="0"/>
            </a:spcBef>
            <a:spcAft>
              <a:spcPct val="35000"/>
            </a:spcAft>
            <a:buNone/>
          </a:pPr>
          <a:r>
            <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Vigas</a:t>
          </a:r>
        </a:p>
        <a:p>
          <a:pPr marL="0" lvl="0" indent="0" algn="ctr" defTabSz="444500">
            <a:lnSpc>
              <a:spcPct val="90000"/>
            </a:lnSpc>
            <a:spcBef>
              <a:spcPct val="0"/>
            </a:spcBef>
            <a:spcAft>
              <a:spcPct val="35000"/>
            </a:spcAft>
            <a:buNone/>
          </a:pPr>
          <a:r>
            <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Cerchas</a:t>
          </a:r>
        </a:p>
        <a:p>
          <a:pPr marL="0" lvl="0" indent="0" algn="ctr" defTabSz="444500">
            <a:lnSpc>
              <a:spcPct val="90000"/>
            </a:lnSpc>
            <a:spcBef>
              <a:spcPct val="0"/>
            </a:spcBef>
            <a:spcAft>
              <a:spcPct val="35000"/>
            </a:spcAft>
            <a:buNone/>
          </a:pPr>
          <a:r>
            <a:rPr kumimoji="0" lang="es-ES"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Cualquier otro elemento que requiera ser limpiado.</a:t>
          </a:r>
          <a:endParaRPr lang="es-CO" sz="1000" kern="1200" dirty="0">
            <a:solidFill>
              <a:schemeClr val="accent1">
                <a:lumMod val="50000"/>
              </a:schemeClr>
            </a:solidFill>
            <a:latin typeface="Arial" panose="020B0604020202020204" pitchFamily="34" charset="0"/>
            <a:cs typeface="Arial" panose="020B0604020202020204" pitchFamily="34" charset="0"/>
          </a:endParaRPr>
        </a:p>
      </dsp:txBody>
      <dsp:txXfrm>
        <a:off x="11495" y="1292931"/>
        <a:ext cx="2836486" cy="3099816"/>
      </dsp:txXfrm>
    </dsp:sp>
    <dsp:sp modelId="{B5848350-6B77-4D9D-8765-B7B11C8EA9F3}">
      <dsp:nvSpPr>
        <dsp:cNvPr id="0" name=""/>
        <dsp:cNvSpPr/>
      </dsp:nvSpPr>
      <dsp:spPr>
        <a:xfrm>
          <a:off x="2834962" y="1301517"/>
          <a:ext cx="2518431"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kumimoji="0" lang="es-ES"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2. Organización por zonas: La limpieza debe ejecutarse por zonas, iniciando dese la zona más alejada de la entrada y avanzando progresivamente hacia la salida. Esta estrategia permite evitar la contaminación cruzada y la redistribución de suciedad en áreas ya intervenidas.</a:t>
          </a:r>
          <a:endParaRPr lang="es-CO" sz="1000" kern="1200" dirty="0">
            <a:solidFill>
              <a:schemeClr val="accent1">
                <a:lumMod val="50000"/>
              </a:schemeClr>
            </a:solidFill>
            <a:latin typeface="Arial" panose="020B0604020202020204" pitchFamily="34" charset="0"/>
            <a:cs typeface="Arial" panose="020B0604020202020204" pitchFamily="34" charset="0"/>
          </a:endParaRPr>
        </a:p>
      </dsp:txBody>
      <dsp:txXfrm>
        <a:off x="2834962" y="1301517"/>
        <a:ext cx="2518431" cy="3099816"/>
      </dsp:txXfrm>
    </dsp:sp>
    <dsp:sp modelId="{008F7D44-F0EC-4EC2-970E-6C2B3F023028}">
      <dsp:nvSpPr>
        <dsp:cNvPr id="0" name=""/>
        <dsp:cNvSpPr/>
      </dsp:nvSpPr>
      <dsp:spPr>
        <a:xfrm>
          <a:off x="5355918" y="1310104"/>
          <a:ext cx="2836486"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ClrTx/>
            <a:buSzTx/>
            <a:buFont typeface="Arial" panose="020B0604020202020204" pitchFamily="34" charset="0"/>
            <a:buNone/>
          </a:pPr>
          <a:r>
            <a:rPr kumimoji="0" lang="es-ES"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3. Limpieza de zonas altas: Con el apoyo de escaleras, aspiradoras con sus accesorios y escobas, se debe limpiar los elementos ubicados en las partes altas del espacio: techos, esquinas, vigas, cerchas, tuberías y luminarias; así:</a:t>
          </a:r>
          <a:endPar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ctr" defTabSz="444500">
            <a:lnSpc>
              <a:spcPct val="90000"/>
            </a:lnSpc>
            <a:spcBef>
              <a:spcPct val="0"/>
            </a:spcBef>
            <a:spcAft>
              <a:spcPct val="35000"/>
            </a:spcAft>
            <a:buNone/>
          </a:pPr>
          <a:r>
            <a:rPr kumimoji="0" lang="es-ES"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Primero, se retira el polvo superficial.</a:t>
          </a:r>
          <a:endPar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ctr" defTabSz="444500">
            <a:lnSpc>
              <a:spcPct val="90000"/>
            </a:lnSpc>
            <a:spcBef>
              <a:spcPct val="0"/>
            </a:spcBef>
            <a:spcAft>
              <a:spcPct val="35000"/>
            </a:spcAft>
            <a:buNone/>
          </a:pPr>
          <a:r>
            <a:rPr kumimoji="0" lang="es-ES"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Luego, se limpia con una bayetilla seca y limpia para eliminar la suciedad adherida</a:t>
          </a:r>
          <a:endPar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ctr" defTabSz="444500">
            <a:lnSpc>
              <a:spcPct val="90000"/>
            </a:lnSpc>
            <a:spcBef>
              <a:spcPct val="0"/>
            </a:spcBef>
            <a:spcAft>
              <a:spcPct val="35000"/>
            </a:spcAft>
            <a:buNone/>
          </a:pPr>
          <a:r>
            <a:rPr kumimoji="0" lang="es-ES"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En caso de cielorraso falso, estos deben desmontarse, limpiarse y reinstalarse.</a:t>
          </a:r>
          <a:endParaRPr kumimoji="0" lang="es-CO"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ctr" defTabSz="444500">
            <a:lnSpc>
              <a:spcPct val="90000"/>
            </a:lnSpc>
            <a:spcBef>
              <a:spcPct val="0"/>
            </a:spcBef>
            <a:spcAft>
              <a:spcPct val="35000"/>
            </a:spcAft>
            <a:buNone/>
          </a:pPr>
          <a:r>
            <a:rPr kumimoji="0" lang="es-ES" sz="1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Debe tenerse especial cuidado de no golpear o dañar estos elementos.</a:t>
          </a:r>
          <a:endParaRPr lang="es-CO" sz="1000" kern="1200" dirty="0">
            <a:solidFill>
              <a:schemeClr val="accent1">
                <a:lumMod val="50000"/>
              </a:schemeClr>
            </a:solidFill>
            <a:latin typeface="Arial" panose="020B0604020202020204" pitchFamily="34" charset="0"/>
            <a:cs typeface="Arial" panose="020B0604020202020204" pitchFamily="34" charset="0"/>
          </a:endParaRPr>
        </a:p>
      </dsp:txBody>
      <dsp:txXfrm>
        <a:off x="5355918" y="1310104"/>
        <a:ext cx="2836486" cy="3099816"/>
      </dsp:txXfrm>
    </dsp:sp>
    <dsp:sp modelId="{23767CD1-AE14-4DBD-B5D5-06E621771CBA}">
      <dsp:nvSpPr>
        <dsp:cNvPr id="0" name=""/>
        <dsp:cNvSpPr/>
      </dsp:nvSpPr>
      <dsp:spPr>
        <a:xfrm>
          <a:off x="0" y="4409920"/>
          <a:ext cx="8193405" cy="34442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DC0944-4F4B-4A49-9C53-85836F21FD8C}">
      <dsp:nvSpPr>
        <dsp:cNvPr id="0" name=""/>
        <dsp:cNvSpPr/>
      </dsp:nvSpPr>
      <dsp:spPr>
        <a:xfrm>
          <a:off x="0" y="129332"/>
          <a:ext cx="8193405" cy="81210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kumimoji="0" lang="es-ES" sz="2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la Limpieza de Instalaciones, Mobiliarios y Unidades de Almacenamiento (cajas de archivo)</a:t>
          </a:r>
          <a:endParaRPr lang="es-CO" sz="2300" kern="1200" dirty="0">
            <a:solidFill>
              <a:schemeClr val="accent1">
                <a:lumMod val="50000"/>
              </a:schemeClr>
            </a:solidFill>
            <a:latin typeface="Arial" panose="020B0604020202020204" pitchFamily="34" charset="0"/>
            <a:cs typeface="Arial" panose="020B0604020202020204" pitchFamily="34" charset="0"/>
          </a:endParaRPr>
        </a:p>
      </dsp:txBody>
      <dsp:txXfrm>
        <a:off x="0" y="129332"/>
        <a:ext cx="8193405" cy="812107"/>
      </dsp:txXfrm>
    </dsp:sp>
    <dsp:sp modelId="{61433507-49AA-4FC2-8333-76E5457A415E}">
      <dsp:nvSpPr>
        <dsp:cNvPr id="0" name=""/>
        <dsp:cNvSpPr/>
      </dsp:nvSpPr>
      <dsp:spPr>
        <a:xfrm>
          <a:off x="11495" y="1292931"/>
          <a:ext cx="2836486"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ClrTx/>
            <a:buSzTx/>
            <a:buFont typeface="Arial" panose="020B0604020202020204" pitchFamily="34" charset="0"/>
            <a:buNone/>
          </a:pPr>
          <a:endPar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ctr" defTabSz="711200">
            <a:lnSpc>
              <a:spcPct val="90000"/>
            </a:lnSpc>
            <a:spcBef>
              <a:spcPct val="0"/>
            </a:spcBef>
            <a:spcAft>
              <a:spcPct val="35000"/>
            </a:spcAft>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4. Desinfección de zonas altas: Una vez retirada la suciedad consistente, se debe pasar una bayetilla limpia humedecida con alcohol antiséptico sobre todos los elementos o equipos instalados en las zonas altas. Este proceso debe repetirse hasta que la bayetilla no presente rastros de suciedad.</a:t>
          </a:r>
          <a:endParaRPr lang="es-CO" sz="1600" kern="1200" dirty="0">
            <a:solidFill>
              <a:schemeClr val="accent1">
                <a:lumMod val="50000"/>
              </a:schemeClr>
            </a:solidFill>
            <a:latin typeface="Arial" panose="020B0604020202020204" pitchFamily="34" charset="0"/>
            <a:cs typeface="Arial" panose="020B0604020202020204" pitchFamily="34" charset="0"/>
          </a:endParaRPr>
        </a:p>
      </dsp:txBody>
      <dsp:txXfrm>
        <a:off x="11495" y="1292931"/>
        <a:ext cx="2836486" cy="3099816"/>
      </dsp:txXfrm>
    </dsp:sp>
    <dsp:sp modelId="{B5848350-6B77-4D9D-8765-B7B11C8EA9F3}">
      <dsp:nvSpPr>
        <dsp:cNvPr id="0" name=""/>
        <dsp:cNvSpPr/>
      </dsp:nvSpPr>
      <dsp:spPr>
        <a:xfrm>
          <a:off x="2834962" y="1301517"/>
          <a:ext cx="2518431"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5. Limpieza de paredes y columnas: Posteriormente, se realiza el aspirado de paredes y columnas, desde la parte superior hasta el piso, prestando especial atención a las esquinas para asegurar la eliminación de polvo y telarañas.</a:t>
          </a:r>
          <a:endParaRPr lang="es-CO" sz="1600" kern="1200" dirty="0">
            <a:solidFill>
              <a:schemeClr val="accent1">
                <a:lumMod val="50000"/>
              </a:schemeClr>
            </a:solidFill>
            <a:latin typeface="Arial" panose="020B0604020202020204" pitchFamily="34" charset="0"/>
            <a:cs typeface="Arial" panose="020B0604020202020204" pitchFamily="34" charset="0"/>
          </a:endParaRPr>
        </a:p>
      </dsp:txBody>
      <dsp:txXfrm>
        <a:off x="2834962" y="1301517"/>
        <a:ext cx="2518431" cy="3099816"/>
      </dsp:txXfrm>
    </dsp:sp>
    <dsp:sp modelId="{008F7D44-F0EC-4EC2-970E-6C2B3F023028}">
      <dsp:nvSpPr>
        <dsp:cNvPr id="0" name=""/>
        <dsp:cNvSpPr/>
      </dsp:nvSpPr>
      <dsp:spPr>
        <a:xfrm>
          <a:off x="5355918" y="1310104"/>
          <a:ext cx="2836486"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ClrTx/>
            <a:buSzTx/>
            <a:buFont typeface="Arial" panose="020B0604020202020204" pitchFamily="34" charset="0"/>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6. Limpieza de ventanas: En caso de que el espacio cuente con ventanas, se deben limpiar todos sus componentes: cristales, marcos, rejas o rejillas y el alféizar.</a:t>
          </a:r>
        </a:p>
        <a:p>
          <a:pPr marL="0" lvl="0" indent="0" algn="ctr" defTabSz="711200">
            <a:lnSpc>
              <a:spcPct val="90000"/>
            </a:lnSpc>
            <a:spcBef>
              <a:spcPct val="0"/>
            </a:spcBef>
            <a:spcAft>
              <a:spcPct val="35000"/>
            </a:spcAft>
            <a:buClrTx/>
            <a:buSzTx/>
            <a:buFont typeface="Arial" panose="020B0604020202020204" pitchFamily="34" charset="0"/>
            <a:buNone/>
          </a:pPr>
          <a:r>
            <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Nota: No se deben intervenir lentes de cámaras, sensores de humo ni boquillas de sistemas rociadores.</a:t>
          </a:r>
          <a:endParaRPr lang="es-CO" sz="1600" kern="1200" dirty="0">
            <a:solidFill>
              <a:schemeClr val="accent1">
                <a:lumMod val="50000"/>
              </a:schemeClr>
            </a:solidFill>
            <a:latin typeface="Arial" panose="020B0604020202020204" pitchFamily="34" charset="0"/>
            <a:cs typeface="Arial" panose="020B0604020202020204" pitchFamily="34" charset="0"/>
          </a:endParaRPr>
        </a:p>
      </dsp:txBody>
      <dsp:txXfrm>
        <a:off x="5355918" y="1310104"/>
        <a:ext cx="2836486" cy="3099816"/>
      </dsp:txXfrm>
    </dsp:sp>
    <dsp:sp modelId="{23767CD1-AE14-4DBD-B5D5-06E621771CBA}">
      <dsp:nvSpPr>
        <dsp:cNvPr id="0" name=""/>
        <dsp:cNvSpPr/>
      </dsp:nvSpPr>
      <dsp:spPr>
        <a:xfrm>
          <a:off x="0" y="4409920"/>
          <a:ext cx="8193405" cy="34442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DC0944-4F4B-4A49-9C53-85836F21FD8C}">
      <dsp:nvSpPr>
        <dsp:cNvPr id="0" name=""/>
        <dsp:cNvSpPr/>
      </dsp:nvSpPr>
      <dsp:spPr>
        <a:xfrm>
          <a:off x="0" y="129332"/>
          <a:ext cx="8193405" cy="81210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kumimoji="0" lang="es-ES" sz="2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Limpieza de mobiliario y unidades de almacenamiento</a:t>
          </a:r>
          <a:endParaRPr lang="es-CO" sz="2600" kern="1200" dirty="0">
            <a:solidFill>
              <a:schemeClr val="accent1">
                <a:lumMod val="50000"/>
              </a:schemeClr>
            </a:solidFill>
            <a:latin typeface="Arial" panose="020B0604020202020204" pitchFamily="34" charset="0"/>
            <a:cs typeface="Arial" panose="020B0604020202020204" pitchFamily="34" charset="0"/>
          </a:endParaRPr>
        </a:p>
      </dsp:txBody>
      <dsp:txXfrm>
        <a:off x="0" y="129332"/>
        <a:ext cx="8193405" cy="812107"/>
      </dsp:txXfrm>
    </dsp:sp>
    <dsp:sp modelId="{61433507-49AA-4FC2-8333-76E5457A415E}">
      <dsp:nvSpPr>
        <dsp:cNvPr id="0" name=""/>
        <dsp:cNvSpPr/>
      </dsp:nvSpPr>
      <dsp:spPr>
        <a:xfrm>
          <a:off x="11495" y="1292931"/>
          <a:ext cx="2836486"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ClrTx/>
            <a:buSzTx/>
            <a:buFont typeface="Arial" panose="020B0604020202020204" pitchFamily="34" charset="0"/>
            <a:buNone/>
          </a:pPr>
          <a:endPar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ctr" defTabSz="711200">
            <a:lnSpc>
              <a:spcPct val="90000"/>
            </a:lnSpc>
            <a:spcBef>
              <a:spcPct val="0"/>
            </a:spcBef>
            <a:spcAft>
              <a:spcPct val="35000"/>
            </a:spcAft>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1. Retiro de unidades de conservación: Se deben retirar las cajas del cuerpo de estantería o el mueble ubicado más al fondo del recinto, colocándolas ordenadamente sobre la mesa auxiliar, respetando el orden en que se encontraban. Una vez despejado el mobiliario se procede con su limpieza.</a:t>
          </a:r>
          <a:endParaRPr lang="es-CO" sz="1600" kern="1200" dirty="0">
            <a:solidFill>
              <a:schemeClr val="accent1">
                <a:lumMod val="50000"/>
              </a:schemeClr>
            </a:solidFill>
            <a:latin typeface="Arial" panose="020B0604020202020204" pitchFamily="34" charset="0"/>
            <a:cs typeface="Arial" panose="020B0604020202020204" pitchFamily="34" charset="0"/>
          </a:endParaRPr>
        </a:p>
      </dsp:txBody>
      <dsp:txXfrm>
        <a:off x="11495" y="1292931"/>
        <a:ext cx="2836486" cy="3099816"/>
      </dsp:txXfrm>
    </dsp:sp>
    <dsp:sp modelId="{B5848350-6B77-4D9D-8765-B7B11C8EA9F3}">
      <dsp:nvSpPr>
        <dsp:cNvPr id="0" name=""/>
        <dsp:cNvSpPr/>
      </dsp:nvSpPr>
      <dsp:spPr>
        <a:xfrm>
          <a:off x="2834962" y="1301517"/>
          <a:ext cx="2518431"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2. Aspirado del mobiliario: Se realiza un aspirado sobre el cerramiento superior del mueble o estante, seguido de la cara inferior. Posteriormente, se aspiran las bandejas o cajones por todas sus superficies, internas y externas, hasta llegar al nivel más cercano al suelo.</a:t>
          </a:r>
          <a:endParaRPr lang="es-CO" sz="1600" kern="1200" dirty="0">
            <a:solidFill>
              <a:schemeClr val="accent1">
                <a:lumMod val="50000"/>
              </a:schemeClr>
            </a:solidFill>
            <a:latin typeface="Arial" panose="020B0604020202020204" pitchFamily="34" charset="0"/>
            <a:cs typeface="Arial" panose="020B0604020202020204" pitchFamily="34" charset="0"/>
          </a:endParaRPr>
        </a:p>
      </dsp:txBody>
      <dsp:txXfrm>
        <a:off x="2834962" y="1301517"/>
        <a:ext cx="2518431" cy="3099816"/>
      </dsp:txXfrm>
    </dsp:sp>
    <dsp:sp modelId="{008F7D44-F0EC-4EC2-970E-6C2B3F023028}">
      <dsp:nvSpPr>
        <dsp:cNvPr id="0" name=""/>
        <dsp:cNvSpPr/>
      </dsp:nvSpPr>
      <dsp:spPr>
        <a:xfrm>
          <a:off x="5355918" y="1310104"/>
          <a:ext cx="2836486"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ClrTx/>
            <a:buSzTx/>
            <a:buFont typeface="Arial" panose="020B0604020202020204" pitchFamily="34" charset="0"/>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3. Limpieza en seco: Con una bayetilla limpia y seca, se retira la suciedad consistente de todas las superficies del mobiliario: bandejas, cajones, o estructura general.</a:t>
          </a:r>
          <a:endParaRPr lang="es-CO" sz="1600" kern="1200" dirty="0">
            <a:solidFill>
              <a:schemeClr val="accent1">
                <a:lumMod val="50000"/>
              </a:schemeClr>
            </a:solidFill>
            <a:latin typeface="Arial" panose="020B0604020202020204" pitchFamily="34" charset="0"/>
            <a:cs typeface="Arial" panose="020B0604020202020204" pitchFamily="34" charset="0"/>
          </a:endParaRPr>
        </a:p>
      </dsp:txBody>
      <dsp:txXfrm>
        <a:off x="5355918" y="1310104"/>
        <a:ext cx="2836486" cy="3099816"/>
      </dsp:txXfrm>
    </dsp:sp>
    <dsp:sp modelId="{23767CD1-AE14-4DBD-B5D5-06E621771CBA}">
      <dsp:nvSpPr>
        <dsp:cNvPr id="0" name=""/>
        <dsp:cNvSpPr/>
      </dsp:nvSpPr>
      <dsp:spPr>
        <a:xfrm>
          <a:off x="0" y="4409920"/>
          <a:ext cx="8193405" cy="34442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DC0944-4F4B-4A49-9C53-85836F21FD8C}">
      <dsp:nvSpPr>
        <dsp:cNvPr id="0" name=""/>
        <dsp:cNvSpPr/>
      </dsp:nvSpPr>
      <dsp:spPr>
        <a:xfrm>
          <a:off x="0" y="129332"/>
          <a:ext cx="8193405" cy="81210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kumimoji="0" lang="es-ES" sz="2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Limpieza de mobiliario y unidades de almacenamiento</a:t>
          </a:r>
          <a:endParaRPr lang="es-CO" sz="2600" kern="1200" dirty="0">
            <a:solidFill>
              <a:schemeClr val="accent1">
                <a:lumMod val="50000"/>
              </a:schemeClr>
            </a:solidFill>
            <a:latin typeface="Arial" panose="020B0604020202020204" pitchFamily="34" charset="0"/>
            <a:cs typeface="Arial" panose="020B0604020202020204" pitchFamily="34" charset="0"/>
          </a:endParaRPr>
        </a:p>
      </dsp:txBody>
      <dsp:txXfrm>
        <a:off x="0" y="129332"/>
        <a:ext cx="8193405" cy="812107"/>
      </dsp:txXfrm>
    </dsp:sp>
    <dsp:sp modelId="{61433507-49AA-4FC2-8333-76E5457A415E}">
      <dsp:nvSpPr>
        <dsp:cNvPr id="0" name=""/>
        <dsp:cNvSpPr/>
      </dsp:nvSpPr>
      <dsp:spPr>
        <a:xfrm>
          <a:off x="11495" y="1292931"/>
          <a:ext cx="2836486"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ClrTx/>
            <a:buSzTx/>
            <a:buFont typeface="Arial" panose="020B0604020202020204" pitchFamily="34" charset="0"/>
            <a:buNone/>
          </a:pP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ctr" defTabSz="622300">
            <a:lnSpc>
              <a:spcPct val="90000"/>
            </a:lnSpc>
            <a:spcBef>
              <a:spcPct val="0"/>
            </a:spcBef>
            <a:spcAft>
              <a:spcPct val="35000"/>
            </a:spcAft>
            <a:buNone/>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4. Desinfección del mobiliario: Una vez finalizada la limpieza en seco, se pasa una bayetilla blanca limpia humedecida con alcohol antiséptico por todas las superficies del mobiliario. bandejas, cajones y estructura general. Si la bayetilla presenta suciedad, se repite el proceso hasta que no evidencien residuos. Luego, se deja secar completamente el alcohol antes de continuar.</a:t>
          </a:r>
          <a:endParaRPr lang="es-CO" sz="1400" kern="1200" dirty="0">
            <a:solidFill>
              <a:schemeClr val="accent1">
                <a:lumMod val="50000"/>
              </a:schemeClr>
            </a:solidFill>
            <a:latin typeface="Arial" panose="020B0604020202020204" pitchFamily="34" charset="0"/>
            <a:cs typeface="Arial" panose="020B0604020202020204" pitchFamily="34" charset="0"/>
          </a:endParaRPr>
        </a:p>
      </dsp:txBody>
      <dsp:txXfrm>
        <a:off x="11495" y="1292931"/>
        <a:ext cx="2836486" cy="3099816"/>
      </dsp:txXfrm>
    </dsp:sp>
    <dsp:sp modelId="{B5848350-6B77-4D9D-8765-B7B11C8EA9F3}">
      <dsp:nvSpPr>
        <dsp:cNvPr id="0" name=""/>
        <dsp:cNvSpPr/>
      </dsp:nvSpPr>
      <dsp:spPr>
        <a:xfrm>
          <a:off x="2834962" y="1301517"/>
          <a:ext cx="2518431"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5. Limpieza de las unidades de conservación (cajas): Mientras el inmobiliario se seca, se procede a limpiar las unidades de conservación (cajas):</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ctr" defTabSz="622300">
            <a:lnSpc>
              <a:spcPct val="90000"/>
            </a:lnSpc>
            <a:spcBef>
              <a:spcPct val="0"/>
            </a:spcBef>
            <a:spcAft>
              <a:spcPct val="35000"/>
            </a:spcAft>
            <a:buNone/>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Primero, se aspira la suciedad de todas las caras externas, manipulándolas con cuidado para evitar daños.</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ctr" defTabSz="622300">
            <a:lnSpc>
              <a:spcPct val="90000"/>
            </a:lnSpc>
            <a:spcBef>
              <a:spcPct val="0"/>
            </a:spcBef>
            <a:spcAft>
              <a:spcPct val="35000"/>
            </a:spcAft>
            <a:buNone/>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Luego, se limpian con una bayetilla blanca seca. No se debe nunca utilizar bayetillas húmedas en las cajas.</a:t>
          </a:r>
          <a:endParaRPr lang="es-CO" sz="1400" kern="1200" dirty="0">
            <a:solidFill>
              <a:schemeClr val="accent1">
                <a:lumMod val="50000"/>
              </a:schemeClr>
            </a:solidFill>
            <a:latin typeface="Arial" panose="020B0604020202020204" pitchFamily="34" charset="0"/>
            <a:cs typeface="Arial" panose="020B0604020202020204" pitchFamily="34" charset="0"/>
          </a:endParaRPr>
        </a:p>
      </dsp:txBody>
      <dsp:txXfrm>
        <a:off x="2834962" y="1301517"/>
        <a:ext cx="2518431" cy="3099816"/>
      </dsp:txXfrm>
    </dsp:sp>
    <dsp:sp modelId="{008F7D44-F0EC-4EC2-970E-6C2B3F023028}">
      <dsp:nvSpPr>
        <dsp:cNvPr id="0" name=""/>
        <dsp:cNvSpPr/>
      </dsp:nvSpPr>
      <dsp:spPr>
        <a:xfrm>
          <a:off x="5355918" y="1310104"/>
          <a:ext cx="2836486" cy="309981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ClrTx/>
            <a:buSzTx/>
            <a:buFont typeface="Arial" panose="020B0604020202020204" pitchFamily="34" charset="0"/>
            <a:buNone/>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6. Limpieza del contenido de las cajas: Se abre la caja y se limpian las carpetas o unidades de conservación una por una, utilizando exclusivamente una bayetilla blanca limpia y seca para retirar la suciedad inconsistente. Es fundamental mantener el orden original del contenido durante todo el proceso. Una vez limpias, las carpetas se devuelven a la caja en el mismo orden..</a:t>
          </a:r>
          <a:endParaRPr lang="es-CO" sz="1400" kern="1200" dirty="0">
            <a:solidFill>
              <a:schemeClr val="accent1">
                <a:lumMod val="50000"/>
              </a:schemeClr>
            </a:solidFill>
            <a:latin typeface="Arial" panose="020B0604020202020204" pitchFamily="34" charset="0"/>
            <a:cs typeface="Arial" panose="020B0604020202020204" pitchFamily="34" charset="0"/>
          </a:endParaRPr>
        </a:p>
      </dsp:txBody>
      <dsp:txXfrm>
        <a:off x="5355918" y="1310104"/>
        <a:ext cx="2836486" cy="3099816"/>
      </dsp:txXfrm>
    </dsp:sp>
    <dsp:sp modelId="{23767CD1-AE14-4DBD-B5D5-06E621771CBA}">
      <dsp:nvSpPr>
        <dsp:cNvPr id="0" name=""/>
        <dsp:cNvSpPr/>
      </dsp:nvSpPr>
      <dsp:spPr>
        <a:xfrm>
          <a:off x="0" y="4409920"/>
          <a:ext cx="8193405" cy="34442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FB38F2-7E33-42F2-A431-19F2020531FB}">
      <dsp:nvSpPr>
        <dsp:cNvPr id="0" name=""/>
        <dsp:cNvSpPr/>
      </dsp:nvSpPr>
      <dsp:spPr>
        <a:xfrm>
          <a:off x="0" y="151937"/>
          <a:ext cx="7280366" cy="69761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kumimoji="0" lang="es-ES" sz="2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Limpieza de mobiliario y unidades de almacenamiento</a:t>
          </a:r>
          <a:endParaRPr lang="es-CO" sz="2300" kern="1200" dirty="0">
            <a:solidFill>
              <a:schemeClr val="accent1">
                <a:lumMod val="50000"/>
              </a:schemeClr>
            </a:solidFill>
            <a:latin typeface="Arial" panose="020B0604020202020204" pitchFamily="34" charset="0"/>
            <a:cs typeface="Arial" panose="020B0604020202020204" pitchFamily="34" charset="0"/>
          </a:endParaRPr>
        </a:p>
      </dsp:txBody>
      <dsp:txXfrm>
        <a:off x="0" y="151937"/>
        <a:ext cx="7280366" cy="697610"/>
      </dsp:txXfrm>
    </dsp:sp>
    <dsp:sp modelId="{E340F915-0841-4525-B292-DC5C4630417C}">
      <dsp:nvSpPr>
        <dsp:cNvPr id="0" name=""/>
        <dsp:cNvSpPr/>
      </dsp:nvSpPr>
      <dsp:spPr>
        <a:xfrm>
          <a:off x="1705" y="1153422"/>
          <a:ext cx="3782377" cy="27412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just" defTabSz="844550">
            <a:lnSpc>
              <a:spcPct val="90000"/>
            </a:lnSpc>
            <a:spcBef>
              <a:spcPct val="0"/>
            </a:spcBef>
            <a:spcAft>
              <a:spcPct val="35000"/>
            </a:spcAft>
            <a:buClrTx/>
            <a:buSzTx/>
            <a:buFont typeface="Arial" panose="020B0604020202020204" pitchFamily="34" charset="0"/>
            <a:buNone/>
          </a:pPr>
          <a:r>
            <a:rPr kumimoji="0" lang="es-ES" sz="19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7. Reubicación de las cajas: Finalizada la limpieza de las cajas y mobiliario, se procede a reubicarlas en su lugar original, respetando el orden en que se encontraban.</a:t>
          </a:r>
          <a:endParaRPr lang="es-CO" sz="1900" kern="1200" dirty="0">
            <a:solidFill>
              <a:schemeClr val="accent1">
                <a:lumMod val="50000"/>
              </a:schemeClr>
            </a:solidFill>
            <a:latin typeface="Arial" panose="020B0604020202020204" pitchFamily="34" charset="0"/>
            <a:cs typeface="Arial" panose="020B0604020202020204" pitchFamily="34" charset="0"/>
          </a:endParaRPr>
        </a:p>
      </dsp:txBody>
      <dsp:txXfrm>
        <a:off x="1705" y="1153422"/>
        <a:ext cx="3782377" cy="2741256"/>
      </dsp:txXfrm>
    </dsp:sp>
    <dsp:sp modelId="{28F0C05A-2EFB-4EB0-8A9A-708D4EADB297}">
      <dsp:nvSpPr>
        <dsp:cNvPr id="0" name=""/>
        <dsp:cNvSpPr/>
      </dsp:nvSpPr>
      <dsp:spPr>
        <a:xfrm>
          <a:off x="3784083" y="1153422"/>
          <a:ext cx="3494576" cy="27412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just" defTabSz="844550">
            <a:lnSpc>
              <a:spcPct val="90000"/>
            </a:lnSpc>
            <a:spcBef>
              <a:spcPct val="0"/>
            </a:spcBef>
            <a:spcAft>
              <a:spcPct val="35000"/>
            </a:spcAft>
            <a:buNone/>
          </a:pPr>
          <a:r>
            <a:rPr kumimoji="0" lang="es-ES" sz="19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Nota: Las actividades descritas anteriormente deben ejecutarse en cada uno de los muebles y unidades de conservación (cajas) que conforma el depósito de archivo, ya sea en el archivo de gestión de cada área o el archivo central.</a:t>
          </a:r>
          <a:endParaRPr kumimoji="0" lang="es-CO" sz="19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sp:txBody>
      <dsp:txXfrm>
        <a:off x="3784083" y="1153422"/>
        <a:ext cx="3494576" cy="2741256"/>
      </dsp:txXfrm>
    </dsp:sp>
    <dsp:sp modelId="{92813A04-3568-4750-AF6B-AB1414640B65}">
      <dsp:nvSpPr>
        <dsp:cNvPr id="0" name=""/>
        <dsp:cNvSpPr/>
      </dsp:nvSpPr>
      <dsp:spPr>
        <a:xfrm>
          <a:off x="0" y="3894679"/>
          <a:ext cx="7280366" cy="30458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FB38F2-7E33-42F2-A431-19F2020531FB}">
      <dsp:nvSpPr>
        <dsp:cNvPr id="0" name=""/>
        <dsp:cNvSpPr/>
      </dsp:nvSpPr>
      <dsp:spPr>
        <a:xfrm>
          <a:off x="0" y="151937"/>
          <a:ext cx="7280366" cy="69761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kumimoji="0" lang="es-CO" sz="3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Limpieza de pisos</a:t>
          </a:r>
          <a:endParaRPr lang="es-CO" sz="3300" kern="1200" dirty="0">
            <a:solidFill>
              <a:schemeClr val="accent1">
                <a:lumMod val="50000"/>
              </a:schemeClr>
            </a:solidFill>
            <a:latin typeface="Arial" panose="020B0604020202020204" pitchFamily="34" charset="0"/>
            <a:cs typeface="Arial" panose="020B0604020202020204" pitchFamily="34" charset="0"/>
          </a:endParaRPr>
        </a:p>
      </dsp:txBody>
      <dsp:txXfrm>
        <a:off x="0" y="151937"/>
        <a:ext cx="7280366" cy="697610"/>
      </dsp:txXfrm>
    </dsp:sp>
    <dsp:sp modelId="{E340F915-0841-4525-B292-DC5C4630417C}">
      <dsp:nvSpPr>
        <dsp:cNvPr id="0" name=""/>
        <dsp:cNvSpPr/>
      </dsp:nvSpPr>
      <dsp:spPr>
        <a:xfrm>
          <a:off x="1705" y="1153422"/>
          <a:ext cx="3782377" cy="27412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ClrTx/>
            <a:buSzTx/>
            <a:buFont typeface="Arial" panose="020B0604020202020204" pitchFamily="34" charset="0"/>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1. Aspirado del piso: Una vez finalizada la limpieza de los elementos arquitectónicos, el mobiliario y las unidades de conservación (cajas), se procede a aspirar el piso del depósito o local de archivo, iniciando desde el fondo hacia la salida.</a:t>
          </a:r>
          <a:endPar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defTabSz="711200">
            <a:lnSpc>
              <a:spcPct val="90000"/>
            </a:lnSpc>
            <a:spcBef>
              <a:spcPct val="0"/>
            </a:spcBef>
            <a:spcAft>
              <a:spcPct val="35000"/>
            </a:spcAft>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Si el espacio cuenta con estantería rodante, el operario debe abrir todos los carros o módulos para permitir el aspirado completo del piso.</a:t>
          </a:r>
          <a:endParaRPr lang="es-CO" sz="1600" kern="1200" dirty="0">
            <a:solidFill>
              <a:schemeClr val="accent1">
                <a:lumMod val="50000"/>
              </a:schemeClr>
            </a:solidFill>
            <a:latin typeface="Arial" panose="020B0604020202020204" pitchFamily="34" charset="0"/>
            <a:cs typeface="Arial" panose="020B0604020202020204" pitchFamily="34" charset="0"/>
          </a:endParaRPr>
        </a:p>
      </dsp:txBody>
      <dsp:txXfrm>
        <a:off x="1705" y="1153422"/>
        <a:ext cx="3782377" cy="2741256"/>
      </dsp:txXfrm>
    </dsp:sp>
    <dsp:sp modelId="{28F0C05A-2EFB-4EB0-8A9A-708D4EADB297}">
      <dsp:nvSpPr>
        <dsp:cNvPr id="0" name=""/>
        <dsp:cNvSpPr/>
      </dsp:nvSpPr>
      <dsp:spPr>
        <a:xfrm>
          <a:off x="3784083" y="1153422"/>
          <a:ext cx="3494576" cy="27412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2. Barrido en zonas de difícil acceso: En caso de que no sea posible aspirar debajo del mobiliario, se debe barrer cuidadosamente con la ayuda de la escoba, y los residuos recolectados serán aspirados posteriormente.</a:t>
          </a:r>
          <a:endPar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sp:txBody>
      <dsp:txXfrm>
        <a:off x="3784083" y="1153422"/>
        <a:ext cx="3494576" cy="2741256"/>
      </dsp:txXfrm>
    </dsp:sp>
    <dsp:sp modelId="{92813A04-3568-4750-AF6B-AB1414640B65}">
      <dsp:nvSpPr>
        <dsp:cNvPr id="0" name=""/>
        <dsp:cNvSpPr/>
      </dsp:nvSpPr>
      <dsp:spPr>
        <a:xfrm>
          <a:off x="0" y="3894679"/>
          <a:ext cx="7280366" cy="30458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FB38F2-7E33-42F2-A431-19F2020531FB}">
      <dsp:nvSpPr>
        <dsp:cNvPr id="0" name=""/>
        <dsp:cNvSpPr/>
      </dsp:nvSpPr>
      <dsp:spPr>
        <a:xfrm>
          <a:off x="0" y="159733"/>
          <a:ext cx="7544056" cy="733406"/>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kumimoji="0" lang="es-CO" sz="35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Limpieza de pisos</a:t>
          </a:r>
          <a:endParaRPr lang="es-CO" sz="3500" kern="1200" dirty="0">
            <a:solidFill>
              <a:schemeClr val="accent1">
                <a:lumMod val="50000"/>
              </a:schemeClr>
            </a:solidFill>
            <a:latin typeface="Arial" panose="020B0604020202020204" pitchFamily="34" charset="0"/>
            <a:cs typeface="Arial" panose="020B0604020202020204" pitchFamily="34" charset="0"/>
          </a:endParaRPr>
        </a:p>
      </dsp:txBody>
      <dsp:txXfrm>
        <a:off x="0" y="159733"/>
        <a:ext cx="7544056" cy="733406"/>
      </dsp:txXfrm>
    </dsp:sp>
    <dsp:sp modelId="{E340F915-0841-4525-B292-DC5C4630417C}">
      <dsp:nvSpPr>
        <dsp:cNvPr id="0" name=""/>
        <dsp:cNvSpPr/>
      </dsp:nvSpPr>
      <dsp:spPr>
        <a:xfrm>
          <a:off x="1767" y="1212608"/>
          <a:ext cx="3919372" cy="28819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just" defTabSz="577850">
            <a:lnSpc>
              <a:spcPct val="90000"/>
            </a:lnSpc>
            <a:spcBef>
              <a:spcPct val="0"/>
            </a:spcBef>
            <a:spcAft>
              <a:spcPct val="35000"/>
            </a:spcAft>
            <a:buClrTx/>
            <a:buSzTx/>
            <a:buFont typeface="Arial" panose="020B0604020202020204" pitchFamily="34" charset="0"/>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3. Preparación de la solución de limpieza: Una vez el piso esté libre de material particulado o polvo, se debe preparar una mezcla en un balde con agua limpia y jabón neutro para pisos sin cloro, siguiendo las instrucciones del fabricante.</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Alternativamente, puede utilizarse un limpiador líquido que contenga amonios cuaternarios de quinta generación.</a:t>
          </a:r>
          <a:endParaRPr lang="es-CO" sz="1300" kern="1200" dirty="0">
            <a:solidFill>
              <a:schemeClr val="accent1">
                <a:lumMod val="50000"/>
              </a:schemeClr>
            </a:solidFill>
            <a:latin typeface="Arial" panose="020B0604020202020204" pitchFamily="34" charset="0"/>
            <a:cs typeface="Arial" panose="020B0604020202020204" pitchFamily="34" charset="0"/>
          </a:endParaRPr>
        </a:p>
      </dsp:txBody>
      <dsp:txXfrm>
        <a:off x="1767" y="1212608"/>
        <a:ext cx="3919372" cy="2881917"/>
      </dsp:txXfrm>
    </dsp:sp>
    <dsp:sp modelId="{28F0C05A-2EFB-4EB0-8A9A-708D4EADB297}">
      <dsp:nvSpPr>
        <dsp:cNvPr id="0" name=""/>
        <dsp:cNvSpPr/>
      </dsp:nvSpPr>
      <dsp:spPr>
        <a:xfrm>
          <a:off x="3921140" y="1212608"/>
          <a:ext cx="3621147" cy="28819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just"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4. Trapeado del piso: Con la solución preparada:</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Mojar el trapero o mopa, escurrirlo adecuadamente y comenzar el trapeado desde el fondo del recinto hacia la salida.</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El trapero debe enjuagarse en un balde con agua limpia (diferente al que contiene la mezcla de agua con jabón), cada cinco (5) a seis (6) metros cuadrados (m²) aproximadamente.</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Luego de enjuagar, se vuelve a humedece el trapero en la mezcla limpieza y se continúa el proceso hasta cubrir toda el área.</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sp:txBody>
      <dsp:txXfrm>
        <a:off x="3921140" y="1212608"/>
        <a:ext cx="3621147" cy="2881917"/>
      </dsp:txXfrm>
    </dsp:sp>
    <dsp:sp modelId="{92813A04-3568-4750-AF6B-AB1414640B65}">
      <dsp:nvSpPr>
        <dsp:cNvPr id="0" name=""/>
        <dsp:cNvSpPr/>
      </dsp:nvSpPr>
      <dsp:spPr>
        <a:xfrm>
          <a:off x="0" y="4094526"/>
          <a:ext cx="7544056" cy="320213"/>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590E2-4080-4C0C-82FF-9689595BBA82}">
      <dsp:nvSpPr>
        <dsp:cNvPr id="0" name=""/>
        <dsp:cNvSpPr/>
      </dsp:nvSpPr>
      <dsp:spPr>
        <a:xfrm>
          <a:off x="0" y="0"/>
          <a:ext cx="7766412" cy="7487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kumimoji="0" lang="es-CO" sz="2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CONCEPTOS BÁSICOS </a:t>
          </a:r>
          <a:endParaRPr lang="es-CO" sz="2400" b="1" kern="1200" dirty="0">
            <a:solidFill>
              <a:schemeClr val="accent1">
                <a:lumMod val="50000"/>
              </a:schemeClr>
            </a:solidFill>
            <a:latin typeface="Arial" panose="020B0604020202020204" pitchFamily="34" charset="0"/>
            <a:cs typeface="Arial" panose="020B0604020202020204" pitchFamily="34" charset="0"/>
          </a:endParaRPr>
        </a:p>
      </dsp:txBody>
      <dsp:txXfrm>
        <a:off x="36549" y="36549"/>
        <a:ext cx="7693314" cy="675611"/>
      </dsp:txXfrm>
    </dsp:sp>
    <dsp:sp modelId="{364D6AC7-41CE-407E-874A-1A7892503A0B}">
      <dsp:nvSpPr>
        <dsp:cNvPr id="0" name=""/>
        <dsp:cNvSpPr/>
      </dsp:nvSpPr>
      <dsp:spPr>
        <a:xfrm>
          <a:off x="0" y="852896"/>
          <a:ext cx="7766412" cy="3834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6584" tIns="17780" rIns="99568" bIns="17780" numCol="1" spcCol="1270" anchor="t" anchorCtr="0">
          <a:noAutofit/>
        </a:bodyPr>
        <a:lstStyle/>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Alféizar: Vuelta o derrame que hace la pared en un vano de ventana, en especial la pieza horizontal sobre la que se asienta la peana de la ventana.</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 Cebo químico raticida: Sustancia que se emplea para eliminar ratas y ratones. Su presentación comercial es en forma de cebo para ser consumido por los roedores.</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 Cercha: Armazón estructural basado en la rigidez geométrica de la figura del triángulo, compuesto de elementos lineales – llamados barras - sometidos únicamente a esfuerzos axiales de tracción o de compresión.</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 Cielorraso. (también falso techo): Techo secundario formado para habilitar espacio para el paso de tuberías o canalizaciones, o para alterar las proporciones de una sala.</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 Control de animales superiores: Actividades que tienen como fin eliminar y/o controlar el ingreso de animales superiores a las instalaciones que sirven como depósitos de archivo, para evitar que generen deterioros en los documentos de archivo o puedan ser un foco de insalubridad para el personal que trabaja en los archivos.</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Depósito de archivo: Local especialmente equipado y adecuado para el almacenamiento y la conservación de los documentos de archivo.</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 Desinfección de ambientes: Procedimientos técnicos que, por medio de la aplicación de productos químicos, permiten quitar una infección o minimizar el potencial desarrollo de gérmenes nocivos</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endParaRPr lang="es-CO" sz="1400" kern="1200" dirty="0">
            <a:solidFill>
              <a:schemeClr val="accent1">
                <a:lumMod val="50000"/>
              </a:schemeClr>
            </a:solidFill>
            <a:latin typeface="Arial" panose="020B0604020202020204" pitchFamily="34" charset="0"/>
            <a:cs typeface="Arial" panose="020B0604020202020204" pitchFamily="34" charset="0"/>
          </a:endParaRPr>
        </a:p>
      </dsp:txBody>
      <dsp:txXfrm>
        <a:off x="0" y="852896"/>
        <a:ext cx="7766412" cy="3834675"/>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FB38F2-7E33-42F2-A431-19F2020531FB}">
      <dsp:nvSpPr>
        <dsp:cNvPr id="0" name=""/>
        <dsp:cNvSpPr/>
      </dsp:nvSpPr>
      <dsp:spPr>
        <a:xfrm>
          <a:off x="0" y="159733"/>
          <a:ext cx="7544056" cy="733406"/>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kumimoji="0" lang="es-ES" sz="35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Registro del proceso de limpieza</a:t>
          </a:r>
          <a:endParaRPr lang="es-CO" sz="3500" kern="1200" dirty="0">
            <a:solidFill>
              <a:schemeClr val="accent1">
                <a:lumMod val="50000"/>
              </a:schemeClr>
            </a:solidFill>
            <a:latin typeface="Arial" panose="020B0604020202020204" pitchFamily="34" charset="0"/>
            <a:cs typeface="Arial" panose="020B0604020202020204" pitchFamily="34" charset="0"/>
          </a:endParaRPr>
        </a:p>
      </dsp:txBody>
      <dsp:txXfrm>
        <a:off x="0" y="159733"/>
        <a:ext cx="7544056" cy="733406"/>
      </dsp:txXfrm>
    </dsp:sp>
    <dsp:sp modelId="{E340F915-0841-4525-B292-DC5C4630417C}">
      <dsp:nvSpPr>
        <dsp:cNvPr id="0" name=""/>
        <dsp:cNvSpPr/>
      </dsp:nvSpPr>
      <dsp:spPr>
        <a:xfrm>
          <a:off x="1767" y="1212608"/>
          <a:ext cx="3919372" cy="28819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just" defTabSz="577850">
            <a:lnSpc>
              <a:spcPct val="90000"/>
            </a:lnSpc>
            <a:spcBef>
              <a:spcPct val="0"/>
            </a:spcBef>
            <a:spcAft>
              <a:spcPct val="35000"/>
            </a:spcAft>
            <a:buClrTx/>
            <a:buSzTx/>
            <a:buFont typeface="Arial" panose="020B0604020202020204" pitchFamily="34" charset="0"/>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Una vez realizada la limpieza de las instalaciones y de las unidades de almacenamiento, se deben diligenciar los formatos VERIFICACIÓN LIMPIEZA ÁREAS DE ARCHIVO (Código SDS-</a:t>
          </a:r>
          <a:r>
            <a:rPr kumimoji="0" lang="es-ES" sz="1300" b="0" i="0" u="none" strike="noStrike" kern="1200"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GDO</a:t>
          </a: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-FT-018) y VERIFICACIÓN LIMPIEZA UNIDADES DE ALMACENAMIENTO (Código SDS-</a:t>
          </a:r>
          <a:r>
            <a:rPr kumimoji="0" lang="es-ES" sz="1300" b="0" i="0" u="none" strike="noStrike" kern="1200"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GDO</a:t>
          </a: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-FT-019) vigentes, en los cuales se deja evidencia el desarrollo de la actividad.</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El diligenciamiento de estas planillas debe ser realizado por los supervisores del proceso de limpieza, quienes pueden ser los referentes de archivo de cada archivo de gestión o archivo central, o los jefes de área, según como lo determine la dependencia intervenida.</a:t>
          </a:r>
          <a:endParaRPr lang="es-CO" sz="1300" kern="1200" dirty="0">
            <a:solidFill>
              <a:schemeClr val="accent1">
                <a:lumMod val="50000"/>
              </a:schemeClr>
            </a:solidFill>
            <a:latin typeface="Arial" panose="020B0604020202020204" pitchFamily="34" charset="0"/>
            <a:cs typeface="Arial" panose="020B0604020202020204" pitchFamily="34" charset="0"/>
          </a:endParaRPr>
        </a:p>
      </dsp:txBody>
      <dsp:txXfrm>
        <a:off x="1767" y="1212608"/>
        <a:ext cx="3919372" cy="2881917"/>
      </dsp:txXfrm>
    </dsp:sp>
    <dsp:sp modelId="{28F0C05A-2EFB-4EB0-8A9A-708D4EADB297}">
      <dsp:nvSpPr>
        <dsp:cNvPr id="0" name=""/>
        <dsp:cNvSpPr/>
      </dsp:nvSpPr>
      <dsp:spPr>
        <a:xfrm>
          <a:off x="3921140" y="1212608"/>
          <a:ext cx="3621147" cy="28819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just" defTabSz="577850">
            <a:lnSpc>
              <a:spcPct val="90000"/>
            </a:lnSpc>
            <a:spcBef>
              <a:spcPct val="0"/>
            </a:spcBef>
            <a:spcAft>
              <a:spcPct val="35000"/>
            </a:spcAft>
            <a:buNone/>
          </a:pPr>
          <a:r>
            <a:rPr kumimoji="0" lang="es-ES"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En el caso de que la limpieza sea ejecutada por una empresa especializada, el registro debe ser efectuado por el supervisor designado por dicha empresa. Si la actividad es realizada por el personal de aseo de la Secretaría, el diligenciamiento debe hacerse bajo la supervisión y acompañamiento de un integrante del equipo de gestión documental, preferiblemente el conservador- restaurador o el coordinador del equipo.</a:t>
          </a:r>
          <a:endParaRPr kumimoji="0" lang="es-CO" sz="13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sp:txBody>
      <dsp:txXfrm>
        <a:off x="3921140" y="1212608"/>
        <a:ext cx="3621147" cy="2881917"/>
      </dsp:txXfrm>
    </dsp:sp>
    <dsp:sp modelId="{92813A04-3568-4750-AF6B-AB1414640B65}">
      <dsp:nvSpPr>
        <dsp:cNvPr id="0" name=""/>
        <dsp:cNvSpPr/>
      </dsp:nvSpPr>
      <dsp:spPr>
        <a:xfrm>
          <a:off x="0" y="4094526"/>
          <a:ext cx="7544056" cy="320213"/>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E32012-7FC4-481C-A90F-1C4A26A9DDDC}">
      <dsp:nvSpPr>
        <dsp:cNvPr id="0" name=""/>
        <dsp:cNvSpPr/>
      </dsp:nvSpPr>
      <dsp:spPr>
        <a:xfrm>
          <a:off x="3031" y="0"/>
          <a:ext cx="4065043" cy="37213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S" sz="2200" kern="1200" dirty="0"/>
            <a:t>¿Cuál es el primer paso antes de empezar la limpieza?</a:t>
          </a:r>
          <a:endParaRPr lang="es-CO" sz="2200" kern="1200" dirty="0"/>
        </a:p>
        <a:p>
          <a:pPr marL="0" lvl="0" indent="0" algn="ctr" defTabSz="977900">
            <a:lnSpc>
              <a:spcPct val="90000"/>
            </a:lnSpc>
            <a:spcBef>
              <a:spcPct val="0"/>
            </a:spcBef>
            <a:spcAft>
              <a:spcPct val="35000"/>
            </a:spcAft>
            <a:buNone/>
          </a:pPr>
          <a:r>
            <a:rPr lang="es-ES" sz="2200" kern="1200" dirty="0"/>
            <a:t>Se elabora un cronograma detallado con asignación de responsabilidades, selección de los productos y contratación de la empresa especializada.</a:t>
          </a:r>
        </a:p>
      </dsp:txBody>
      <dsp:txXfrm>
        <a:off x="112027" y="108996"/>
        <a:ext cx="3847051" cy="3503403"/>
      </dsp:txXfrm>
    </dsp:sp>
    <dsp:sp modelId="{DD69FF1C-6891-424F-A154-CB892C7B76B2}">
      <dsp:nvSpPr>
        <dsp:cNvPr id="0" name=""/>
        <dsp:cNvSpPr/>
      </dsp:nvSpPr>
      <dsp:spPr>
        <a:xfrm>
          <a:off x="4751002" y="0"/>
          <a:ext cx="4065043" cy="37213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S" sz="2200" kern="1200" dirty="0"/>
            <a:t>¿Qué medidas de seguridad se deben tomar?</a:t>
          </a:r>
          <a:endParaRPr lang="es-CO" sz="2200" kern="1200" dirty="0"/>
        </a:p>
        <a:p>
          <a:pPr marL="0" lvl="0" indent="0" algn="ctr" defTabSz="977900">
            <a:lnSpc>
              <a:spcPct val="90000"/>
            </a:lnSpc>
            <a:spcBef>
              <a:spcPct val="0"/>
            </a:spcBef>
            <a:spcAft>
              <a:spcPct val="35000"/>
            </a:spcAft>
            <a:buNone/>
          </a:pPr>
          <a:r>
            <a:rPr lang="es-ES" sz="2200" kern="1200" dirty="0"/>
            <a:t>Es indispensable el uso de equipo de protección personal (EPP), como guantes, mascarillas y batas. También se debe asegurar una buena ventilación del área y, si se usan productos químicos, seguir las instrucciones del fabricante.</a:t>
          </a:r>
        </a:p>
      </dsp:txBody>
      <dsp:txXfrm>
        <a:off x="4859998" y="108996"/>
        <a:ext cx="3847051" cy="3503403"/>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E32012-7FC4-481C-A90F-1C4A26A9DDDC}">
      <dsp:nvSpPr>
        <dsp:cNvPr id="0" name=""/>
        <dsp:cNvSpPr/>
      </dsp:nvSpPr>
      <dsp:spPr>
        <a:xfrm>
          <a:off x="6528" y="0"/>
          <a:ext cx="2639694" cy="37213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¿Qué tipo de productos de limpieza se pueden usar?</a:t>
          </a:r>
          <a:endParaRPr lang="es-CO" sz="1600" kern="1200" dirty="0"/>
        </a:p>
        <a:p>
          <a:pPr marL="0" lvl="0" indent="0" algn="ctr" defTabSz="711200">
            <a:lnSpc>
              <a:spcPct val="90000"/>
            </a:lnSpc>
            <a:spcBef>
              <a:spcPct val="0"/>
            </a:spcBef>
            <a:spcAft>
              <a:spcPct val="35000"/>
            </a:spcAft>
            <a:buNone/>
          </a:pPr>
          <a:r>
            <a:rPr lang="es-ES" sz="1600" kern="1200" dirty="0"/>
            <a:t>Se deben usar productos neutros, libres de ácidos y sin componentes abrasivos que puedan dañar el papel, el plástico o la madera. Para el polvo, se recomienda usar aspiradoras con filtro </a:t>
          </a:r>
          <a:r>
            <a:rPr lang="es-ES" sz="1600" kern="1200" dirty="0" err="1"/>
            <a:t>HEPA</a:t>
          </a:r>
          <a:r>
            <a:rPr lang="es-ES" sz="1600" kern="1200" dirty="0"/>
            <a:t> o paños de microfibra secos.</a:t>
          </a:r>
        </a:p>
      </dsp:txBody>
      <dsp:txXfrm>
        <a:off x="83842" y="77314"/>
        <a:ext cx="2485066" cy="3566767"/>
      </dsp:txXfrm>
    </dsp:sp>
    <dsp:sp modelId="{DD69FF1C-6891-424F-A154-CB892C7B76B2}">
      <dsp:nvSpPr>
        <dsp:cNvPr id="0" name=""/>
        <dsp:cNvSpPr/>
      </dsp:nvSpPr>
      <dsp:spPr>
        <a:xfrm>
          <a:off x="3089691" y="0"/>
          <a:ext cx="2639694" cy="37213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¿Es seguro usar agua para limpiar el mobiliario y las estanterías?</a:t>
          </a:r>
          <a:endParaRPr lang="es-CO" sz="1600" kern="1200" dirty="0"/>
        </a:p>
        <a:p>
          <a:pPr marL="0" lvl="0" indent="0" algn="ctr" defTabSz="711200">
            <a:lnSpc>
              <a:spcPct val="90000"/>
            </a:lnSpc>
            <a:spcBef>
              <a:spcPct val="0"/>
            </a:spcBef>
            <a:spcAft>
              <a:spcPct val="35000"/>
            </a:spcAft>
            <a:buNone/>
          </a:pPr>
          <a:r>
            <a:rPr lang="es-ES" sz="1600" kern="1200" dirty="0"/>
            <a:t>No se debe usar agua en los espacios de archivo o usarla con extrema precaución. Lo ideal es usar un paño ligeramente humedecido en alcohol que es de más rápida evaporación y secar inmediatamente para evitar la humedad, que es perjudicial para los documentos y puede causar moho.</a:t>
          </a:r>
        </a:p>
      </dsp:txBody>
      <dsp:txXfrm>
        <a:off x="3167005" y="77314"/>
        <a:ext cx="2485066" cy="3566767"/>
      </dsp:txXfrm>
    </dsp:sp>
    <dsp:sp modelId="{B1F0AA8C-644F-4442-A505-13F9F43B51EF}">
      <dsp:nvSpPr>
        <dsp:cNvPr id="0" name=""/>
        <dsp:cNvSpPr/>
      </dsp:nvSpPr>
      <dsp:spPr>
        <a:xfrm>
          <a:off x="6172854" y="0"/>
          <a:ext cx="2639694" cy="37213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¿Qué herramientas son las más adecuadas? Se recomiendan aspiradoras de baja potencia con boquillas de cepillo suave, brochas de cerdas suaves para quitar el polvo de los documentos, paños de microfibra, y plumeros electrostáticos.</a:t>
          </a:r>
        </a:p>
      </dsp:txBody>
      <dsp:txXfrm>
        <a:off x="6250168" y="77314"/>
        <a:ext cx="2485066" cy="3566767"/>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E32012-7FC4-481C-A90F-1C4A26A9DDDC}">
      <dsp:nvSpPr>
        <dsp:cNvPr id="0" name=""/>
        <dsp:cNvSpPr/>
      </dsp:nvSpPr>
      <dsp:spPr>
        <a:xfrm>
          <a:off x="0" y="0"/>
          <a:ext cx="4065043" cy="37213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S" sz="2200" kern="1200" dirty="0"/>
            <a:t>¿Cómo se limpian los documentos sin dañarlos?</a:t>
          </a:r>
          <a:endParaRPr lang="es-CO" sz="2200" kern="1200" dirty="0"/>
        </a:p>
        <a:p>
          <a:pPr marL="0" lvl="0" indent="0" algn="ctr" defTabSz="977900">
            <a:lnSpc>
              <a:spcPct val="90000"/>
            </a:lnSpc>
            <a:spcBef>
              <a:spcPct val="0"/>
            </a:spcBef>
            <a:spcAft>
              <a:spcPct val="35000"/>
            </a:spcAft>
            <a:buNone/>
          </a:pPr>
          <a:r>
            <a:rPr lang="es-ES" sz="2200" kern="1200" dirty="0"/>
            <a:t>La limpieza de documentos debe ser siempre en seco. Se puede usar una brocha suave para remover el polvo superficial. Nunca se deben usar líquidos o aspiradoras de alta potencia directamente sobre el papel.</a:t>
          </a:r>
        </a:p>
      </dsp:txBody>
      <dsp:txXfrm>
        <a:off x="108996" y="108996"/>
        <a:ext cx="3847051" cy="3503403"/>
      </dsp:txXfrm>
    </dsp:sp>
    <dsp:sp modelId="{DD69FF1C-6891-424F-A154-CB892C7B76B2}">
      <dsp:nvSpPr>
        <dsp:cNvPr id="0" name=""/>
        <dsp:cNvSpPr/>
      </dsp:nvSpPr>
      <dsp:spPr>
        <a:xfrm>
          <a:off x="4751002" y="0"/>
          <a:ext cx="4065043" cy="37213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S" sz="2200" kern="1200" dirty="0"/>
            <a:t>¿Qué hago si encuentro moho en un documento?</a:t>
          </a:r>
          <a:endParaRPr lang="es-CO" sz="2200" kern="1200" dirty="0"/>
        </a:p>
        <a:p>
          <a:pPr marL="0" lvl="0" indent="0" algn="ctr" defTabSz="977900">
            <a:lnSpc>
              <a:spcPct val="90000"/>
            </a:lnSpc>
            <a:spcBef>
              <a:spcPct val="0"/>
            </a:spcBef>
            <a:spcAft>
              <a:spcPct val="35000"/>
            </a:spcAft>
            <a:buNone/>
          </a:pPr>
          <a:r>
            <a:rPr lang="es-ES" sz="2200" kern="1200" dirty="0"/>
            <a:t>Si encuentras moho, debes aislar el documento inmediatamente para evitar la propagación. Lo ideal es consultar al profesional en conservación de archivos para su tratamiento adecuado.</a:t>
          </a:r>
        </a:p>
      </dsp:txBody>
      <dsp:txXfrm>
        <a:off x="4859998" y="108996"/>
        <a:ext cx="3847051" cy="3503403"/>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E32012-7FC4-481C-A90F-1C4A26A9DDDC}">
      <dsp:nvSpPr>
        <dsp:cNvPr id="0" name=""/>
        <dsp:cNvSpPr/>
      </dsp:nvSpPr>
      <dsp:spPr>
        <a:xfrm>
          <a:off x="0" y="0"/>
          <a:ext cx="4065043" cy="37213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S" sz="2200" kern="1200" dirty="0"/>
            <a:t>¿Con qué frecuencia se debe realizar la limpieza?</a:t>
          </a:r>
          <a:endParaRPr lang="es-CO" sz="2200" kern="1200" dirty="0"/>
        </a:p>
        <a:p>
          <a:pPr marL="0" lvl="0" indent="0" algn="ctr" defTabSz="977900">
            <a:lnSpc>
              <a:spcPct val="90000"/>
            </a:lnSpc>
            <a:spcBef>
              <a:spcPct val="0"/>
            </a:spcBef>
            <a:spcAft>
              <a:spcPct val="35000"/>
            </a:spcAft>
            <a:buNone/>
          </a:pPr>
          <a:r>
            <a:rPr lang="es-ES" sz="2200" kern="1200" dirty="0"/>
            <a:t>Se recomienda una limpieza de áreas, pisos y paredes semanal y una limpieza profunda de mobiliario y unidades de conservación semestral.</a:t>
          </a:r>
        </a:p>
      </dsp:txBody>
      <dsp:txXfrm>
        <a:off x="108996" y="108996"/>
        <a:ext cx="3847051" cy="3503403"/>
      </dsp:txXfrm>
    </dsp:sp>
    <dsp:sp modelId="{DD69FF1C-6891-424F-A154-CB892C7B76B2}">
      <dsp:nvSpPr>
        <dsp:cNvPr id="0" name=""/>
        <dsp:cNvSpPr/>
      </dsp:nvSpPr>
      <dsp:spPr>
        <a:xfrm>
          <a:off x="4751002" y="0"/>
          <a:ext cx="4065043" cy="37213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S" sz="2200" kern="1200" dirty="0"/>
            <a:t>¿Qué puedo hacer para mantener el área limpia por más tiempo?</a:t>
          </a:r>
          <a:endParaRPr lang="es-CO" sz="2200" kern="1200" dirty="0"/>
        </a:p>
        <a:p>
          <a:pPr marL="0" lvl="0" indent="0" algn="ctr" defTabSz="977900">
            <a:lnSpc>
              <a:spcPct val="90000"/>
            </a:lnSpc>
            <a:spcBef>
              <a:spcPct val="0"/>
            </a:spcBef>
            <a:spcAft>
              <a:spcPct val="35000"/>
            </a:spcAft>
            <a:buNone/>
          </a:pPr>
          <a:r>
            <a:rPr lang="es-ES" sz="2200" kern="1200" dirty="0"/>
            <a:t>Se puede implementar un control de acceso estricto, evitar comer o beber en el área de archivos, y mantener la ventilación y la temperatura controladas para prevenir la proliferación de plagas y moho.</a:t>
          </a:r>
        </a:p>
      </dsp:txBody>
      <dsp:txXfrm>
        <a:off x="4859998" y="108996"/>
        <a:ext cx="3847051" cy="350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590E2-4080-4C0C-82FF-9689595BBA82}">
      <dsp:nvSpPr>
        <dsp:cNvPr id="0" name=""/>
        <dsp:cNvSpPr/>
      </dsp:nvSpPr>
      <dsp:spPr>
        <a:xfrm>
          <a:off x="0" y="0"/>
          <a:ext cx="7766412" cy="76522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kumimoji="0" lang="es-CO" sz="2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CONCEPTOS BÁSICOS </a:t>
          </a:r>
          <a:endParaRPr lang="es-CO" sz="2400" b="1" kern="1200" dirty="0">
            <a:solidFill>
              <a:schemeClr val="accent1">
                <a:lumMod val="50000"/>
              </a:schemeClr>
            </a:solidFill>
            <a:latin typeface="Arial" panose="020B0604020202020204" pitchFamily="34" charset="0"/>
            <a:cs typeface="Arial" panose="020B0604020202020204" pitchFamily="34" charset="0"/>
          </a:endParaRPr>
        </a:p>
      </dsp:txBody>
      <dsp:txXfrm>
        <a:off x="37355" y="37355"/>
        <a:ext cx="7691702" cy="690517"/>
      </dsp:txXfrm>
    </dsp:sp>
    <dsp:sp modelId="{364D6AC7-41CE-407E-874A-1A7892503A0B}">
      <dsp:nvSpPr>
        <dsp:cNvPr id="0" name=""/>
        <dsp:cNvSpPr/>
      </dsp:nvSpPr>
      <dsp:spPr>
        <a:xfrm>
          <a:off x="0" y="772940"/>
          <a:ext cx="7766412" cy="40278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6584" tIns="17780" rIns="99568" bIns="17780" numCol="1" spcCol="1270" anchor="t" anchorCtr="0">
          <a:noAutofit/>
        </a:bodyPr>
        <a:lstStyle/>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Desinsectación: Eliminación de insectos que afectan los soportes documentales, especialmente el papel y cartón.</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Deterioro: Alteración o degradación de las propiedades físicas, químicas y/o mecánicas de un material, causada por envejecimiento natural u otros factores.</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Instalaciones: Recinto o construcción donde se lleva a cabo alguna actividad;</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puede referirse a la estructura del edificio, del depósito o local de archivo; así como las instalaciones de servicios como las redes eléctricas, de datos o instalaciones de transporte de aguas.</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Limpieza Documental: Eliminación mecánica de todo material particulado (polvo, hollín, entre otros.) que se deposita sobre la superficie de la unidad documental.</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Mobiliario: Son los bienes muebles que sirven para el almacenamiento de las cajas y carpetas de archivo. Pueden ser estanterías, armarios, planotecas, archivadores verticales, entre otros. Son llamados también sistemas de almacenamiento.</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 Método de nebulización: consiste en la transformación de una solución líquida utilizando un dispositivo (termo nebulizador) en un aerosol de partículas con un tamaño de 10 a 50 micras.</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Piretroide: Los piretroides son sustancias químicas manufacturadas de estructura muy parecida a las piretrinas, aunque son generalmente más tóxicos para los insectos y también para los mamíferos, y permanecen por más tiempo en el ambiente que las piretrinas.</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CO" sz="1400" kern="1200" dirty="0">
              <a:solidFill>
                <a:schemeClr val="accent1">
                  <a:lumMod val="50000"/>
                </a:schemeClr>
              </a:solidFill>
              <a:latin typeface="Arial" panose="020B0604020202020204" pitchFamily="34" charset="0"/>
              <a:cs typeface="Arial" panose="020B0604020202020204" pitchFamily="34" charset="0"/>
            </a:rPr>
            <a:t>Roído: participio de roer</a:t>
          </a:r>
        </a:p>
        <a:p>
          <a:pPr marL="114300" lvl="1" indent="-114300" algn="just" defTabSz="622300">
            <a:lnSpc>
              <a:spcPct val="90000"/>
            </a:lnSpc>
            <a:spcBef>
              <a:spcPct val="0"/>
            </a:spcBef>
            <a:spcAft>
              <a:spcPct val="20000"/>
            </a:spcAft>
            <a:buChar char="•"/>
          </a:pPr>
          <a:endParaRPr lang="es-CO" sz="1400" kern="1200" dirty="0">
            <a:solidFill>
              <a:schemeClr val="accent1">
                <a:lumMod val="50000"/>
              </a:schemeClr>
            </a:solidFill>
            <a:latin typeface="Arial" panose="020B0604020202020204" pitchFamily="34" charset="0"/>
            <a:cs typeface="Arial" panose="020B0604020202020204" pitchFamily="34" charset="0"/>
          </a:endParaRPr>
        </a:p>
      </dsp:txBody>
      <dsp:txXfrm>
        <a:off x="0" y="772940"/>
        <a:ext cx="7766412" cy="40278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590E2-4080-4C0C-82FF-9689595BBA82}">
      <dsp:nvSpPr>
        <dsp:cNvPr id="0" name=""/>
        <dsp:cNvSpPr/>
      </dsp:nvSpPr>
      <dsp:spPr>
        <a:xfrm>
          <a:off x="0" y="0"/>
          <a:ext cx="7932500" cy="75620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kumimoji="0" lang="es-CO" sz="2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CONCEPTOS BÁSICOS </a:t>
          </a:r>
          <a:endParaRPr lang="es-CO" sz="2400" b="1" kern="1200" dirty="0">
            <a:solidFill>
              <a:schemeClr val="accent1">
                <a:lumMod val="50000"/>
              </a:schemeClr>
            </a:solidFill>
            <a:latin typeface="Arial" panose="020B0604020202020204" pitchFamily="34" charset="0"/>
            <a:cs typeface="Arial" panose="020B0604020202020204" pitchFamily="34" charset="0"/>
          </a:endParaRPr>
        </a:p>
      </dsp:txBody>
      <dsp:txXfrm>
        <a:off x="36915" y="36915"/>
        <a:ext cx="7858670" cy="682371"/>
      </dsp:txXfrm>
    </dsp:sp>
    <dsp:sp modelId="{364D6AC7-41CE-407E-874A-1A7892503A0B}">
      <dsp:nvSpPr>
        <dsp:cNvPr id="0" name=""/>
        <dsp:cNvSpPr/>
      </dsp:nvSpPr>
      <dsp:spPr>
        <a:xfrm>
          <a:off x="0" y="758350"/>
          <a:ext cx="7932500" cy="40424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1857" tIns="17780" rIns="99568" bIns="17780" numCol="1" spcCol="1270" anchor="t" anchorCtr="0">
          <a:noAutofit/>
        </a:bodyPr>
        <a:lstStyle/>
        <a:p>
          <a:pPr marL="114300" lvl="1" indent="-114300" algn="just" defTabSz="622300">
            <a:lnSpc>
              <a:spcPct val="90000"/>
            </a:lnSpc>
            <a:spcBef>
              <a:spcPct val="0"/>
            </a:spcBef>
            <a:spcAft>
              <a:spcPct val="20000"/>
            </a:spcAft>
            <a:buChar char="•"/>
          </a:pP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Saneamiento ambiental: Proceso establecido para reducir la carga microbiana ambiental, garantizar un espacio salubre y evitar procesos posteriores de biodeterioro en la documentación mediante la aplicación de sustancias activas, aplicadas por medio de diferentes métodos con el objeto de destruir, contrarrestar, neutralizar, impedir la acción o ejercer un control sobre organismos y microorganismos biológicos causantes del deterioro de la documentación y de enfermedades al personal que labora en la entidad.</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err="1">
              <a:solidFill>
                <a:schemeClr val="accent1">
                  <a:lumMod val="50000"/>
                </a:schemeClr>
              </a:solidFill>
              <a:latin typeface="Arial" panose="020B0604020202020204" pitchFamily="34" charset="0"/>
              <a:cs typeface="Arial" panose="020B0604020202020204" pitchFamily="34" charset="0"/>
            </a:rPr>
            <a:t>Termonebulizador</a:t>
          </a:r>
          <a:r>
            <a:rPr lang="es-ES" sz="1400" kern="1200" dirty="0">
              <a:solidFill>
                <a:schemeClr val="accent1">
                  <a:lumMod val="50000"/>
                </a:schemeClr>
              </a:solidFill>
              <a:latin typeface="Arial" panose="020B0604020202020204" pitchFamily="34" charset="0"/>
              <a:cs typeface="Arial" panose="020B0604020202020204" pitchFamily="34" charset="0"/>
            </a:rPr>
            <a:t>: equipos que producen niebla de forma termodinámica. Con el uso de boquillas de diferente tamaño, es posible producir gotas de UBV (ultra bajo volumen), dando un tamaño de gota de 0,1 a 50 micras.</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Unidad de conservación: Cuerpo que contiene un conjunto de documentos de tal forma que garantice su preservación e identificación. Pueden ser unidades de conservación, entre otros elementos, las carpetas, las cajas, y los libros o tomos.</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Vano: En una estructura de construcción, distancia libre entre dos soportes</a:t>
          </a:r>
          <a:endParaRPr lang="es-CO" sz="1400"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lang="es-ES" sz="1400" kern="1200" dirty="0">
              <a:solidFill>
                <a:schemeClr val="accent1">
                  <a:lumMod val="50000"/>
                </a:schemeClr>
              </a:solidFill>
              <a:latin typeface="Arial" panose="020B0604020202020204" pitchFamily="34" charset="0"/>
              <a:cs typeface="Arial" panose="020B0604020202020204" pitchFamily="34" charset="0"/>
            </a:rPr>
            <a:t>Viga: Elemento estructural rígido, generalmente horizontal, que soporta y transmite las cargas transversales a que está sometido hacia los elementos de apoyo.</a:t>
          </a:r>
          <a:endParaRPr lang="es-CO" sz="1400" kern="1200" dirty="0">
            <a:solidFill>
              <a:schemeClr val="accent1">
                <a:lumMod val="50000"/>
              </a:schemeClr>
            </a:solidFill>
            <a:latin typeface="Arial" panose="020B0604020202020204" pitchFamily="34" charset="0"/>
            <a:cs typeface="Arial" panose="020B0604020202020204" pitchFamily="34" charset="0"/>
          </a:endParaRPr>
        </a:p>
      </dsp:txBody>
      <dsp:txXfrm>
        <a:off x="0" y="758350"/>
        <a:ext cx="7932500" cy="40424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F02804-FB40-42F7-9E22-21D98015AFEB}">
      <dsp:nvSpPr>
        <dsp:cNvPr id="0" name=""/>
        <dsp:cNvSpPr/>
      </dsp:nvSpPr>
      <dsp:spPr>
        <a:xfrm>
          <a:off x="266108" y="2754"/>
          <a:ext cx="7750721" cy="11346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Instalaciones: Incluye pisos, paredes, techos, ventanas, puertas y sistemas de ventilación. El objetivo es eliminar polvo, humedad, hongos y otros contaminantes ambientales que puedan afectar la integridad de los documentos.</a:t>
          </a:r>
          <a:endParaRPr lang="es-CO" sz="1600" kern="1200" dirty="0"/>
        </a:p>
      </dsp:txBody>
      <dsp:txXfrm>
        <a:off x="299341" y="35987"/>
        <a:ext cx="7684255" cy="1068191"/>
      </dsp:txXfrm>
    </dsp:sp>
    <dsp:sp modelId="{8E491432-EB93-4398-9FD0-90315E317520}">
      <dsp:nvSpPr>
        <dsp:cNvPr id="0" name=""/>
        <dsp:cNvSpPr/>
      </dsp:nvSpPr>
      <dsp:spPr>
        <a:xfrm>
          <a:off x="281850" y="1279871"/>
          <a:ext cx="7727331" cy="11346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lang="es-ES" sz="1600" kern="1200" dirty="0"/>
            <a:t>Mobiliarios: Se refiere a estanterías, archivadores, mesas y demás elementos utilizados para organizar y manipular los documentos. La limpieza de estos elementos evita la acumulación de residuos que puedan transferirse a los documentos.</a:t>
          </a:r>
          <a:endParaRPr lang="es-CO" sz="1600" kern="1200" dirty="0"/>
        </a:p>
      </dsp:txBody>
      <dsp:txXfrm>
        <a:off x="315083" y="1313104"/>
        <a:ext cx="7660865" cy="1068191"/>
      </dsp:txXfrm>
    </dsp:sp>
    <dsp:sp modelId="{8CADD4BE-5985-45A5-B953-0E785DEF76B8}">
      <dsp:nvSpPr>
        <dsp:cNvPr id="0" name=""/>
        <dsp:cNvSpPr/>
      </dsp:nvSpPr>
      <dsp:spPr>
        <a:xfrm>
          <a:off x="196455" y="2559743"/>
          <a:ext cx="7898121" cy="11346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Unidades de almacenamiento (cajas de archivo): Implica la limpieza externa de las cajas y, cuando es posible, una revisión interna para detectar signos de deterioro, presencia de plagas o contaminación. Este proceso se realiza con técnicas que no comprometan la integridad física ni la legibilidad de los documentos.</a:t>
          </a:r>
          <a:endParaRPr lang="es-CO" sz="1600" kern="1200" dirty="0"/>
        </a:p>
      </dsp:txBody>
      <dsp:txXfrm>
        <a:off x="229688" y="2592976"/>
        <a:ext cx="7831655" cy="106819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F02804-FB40-42F7-9E22-21D98015AFEB}">
      <dsp:nvSpPr>
        <dsp:cNvPr id="0" name=""/>
        <dsp:cNvSpPr/>
      </dsp:nvSpPr>
      <dsp:spPr>
        <a:xfrm>
          <a:off x="263072" y="260722"/>
          <a:ext cx="2598024" cy="95403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S" sz="1200" kern="1200" dirty="0"/>
            <a:t>Prevención del deterioro físico: Al reducir la exposición a polvo, humedad y agentes biológicos, se prolonga la vida útil de los documentos.</a:t>
          </a:r>
          <a:endParaRPr lang="es-CO" sz="1200" kern="1200" dirty="0"/>
        </a:p>
      </dsp:txBody>
      <dsp:txXfrm>
        <a:off x="291015" y="288665"/>
        <a:ext cx="2542138" cy="898144"/>
      </dsp:txXfrm>
    </dsp:sp>
    <dsp:sp modelId="{8E491432-EB93-4398-9FD0-90315E317520}">
      <dsp:nvSpPr>
        <dsp:cNvPr id="0" name=""/>
        <dsp:cNvSpPr/>
      </dsp:nvSpPr>
      <dsp:spPr>
        <a:xfrm>
          <a:off x="3094501" y="448725"/>
          <a:ext cx="3022882" cy="118018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s-ES" sz="1400" kern="1200" dirty="0"/>
            <a:t>Ambientes más seguros para el personal: Disminuye el riesgo de enfermedades respiratorias, alergias y otros problemas de salud causados por contaminantes presentes en el entorno de trabajo.</a:t>
          </a:r>
          <a:endParaRPr lang="es-CO" sz="1400" kern="1200" dirty="0"/>
        </a:p>
      </dsp:txBody>
      <dsp:txXfrm>
        <a:off x="3129067" y="483291"/>
        <a:ext cx="2953750" cy="1111052"/>
      </dsp:txXfrm>
    </dsp:sp>
    <dsp:sp modelId="{8CADD4BE-5985-45A5-B953-0E785DEF76B8}">
      <dsp:nvSpPr>
        <dsp:cNvPr id="0" name=""/>
        <dsp:cNvSpPr/>
      </dsp:nvSpPr>
      <dsp:spPr>
        <a:xfrm>
          <a:off x="45169" y="2052365"/>
          <a:ext cx="1670942" cy="14380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ES" sz="1100" kern="1200" dirty="0"/>
            <a:t>• Mejora en la organización y acceso: Un entorno limpio facilita la localización, consulta y manipulación de los documentos, optimizando los procesos de recuperación de información.</a:t>
          </a:r>
          <a:endParaRPr lang="es-CO" sz="1100" kern="1200" dirty="0"/>
        </a:p>
      </dsp:txBody>
      <dsp:txXfrm>
        <a:off x="87289" y="2094485"/>
        <a:ext cx="1586702" cy="1353859"/>
      </dsp:txXfrm>
    </dsp:sp>
    <dsp:sp modelId="{C14ECE74-D677-48C6-9E43-3BD6497D305F}">
      <dsp:nvSpPr>
        <dsp:cNvPr id="0" name=""/>
        <dsp:cNvSpPr/>
      </dsp:nvSpPr>
      <dsp:spPr>
        <a:xfrm>
          <a:off x="2050651" y="2177823"/>
          <a:ext cx="2236638" cy="14573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S" sz="1200" kern="1200" dirty="0"/>
            <a:t>Cumplimiento de estándares archivísticos: La implementación de rutinas de limpieza forma parte de las buenas prácticas archivísticas y contribuye al cumplimiento de los estándares técnicos y legales en materia de conservación documental.</a:t>
          </a:r>
          <a:endParaRPr lang="es-CO" sz="1200" kern="1200" dirty="0"/>
        </a:p>
      </dsp:txBody>
      <dsp:txXfrm>
        <a:off x="2093336" y="2220508"/>
        <a:ext cx="2151268" cy="1372012"/>
      </dsp:txXfrm>
    </dsp:sp>
    <dsp:sp modelId="{FC7221C6-52A0-4B03-BF18-9B4E04316243}">
      <dsp:nvSpPr>
        <dsp:cNvPr id="0" name=""/>
        <dsp:cNvSpPr/>
      </dsp:nvSpPr>
      <dsp:spPr>
        <a:xfrm>
          <a:off x="6254684" y="474688"/>
          <a:ext cx="2028254" cy="151967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S" sz="1200" kern="1200" dirty="0"/>
            <a:t>• Fortalecimiento de la conservación preventiva: La limpieza constituye una medida clave dentro de los planes de conservación documental, al anticiparse a posibles riesgos y evitar intervenciones correctivas costosas.</a:t>
          </a:r>
          <a:endParaRPr lang="es-CO" sz="1200" kern="1200" dirty="0"/>
        </a:p>
      </dsp:txBody>
      <dsp:txXfrm>
        <a:off x="6299194" y="519198"/>
        <a:ext cx="1939234" cy="1430653"/>
      </dsp:txXfrm>
    </dsp:sp>
    <dsp:sp modelId="{03FFA195-08E6-4A58-98EE-81CA907F1D97}">
      <dsp:nvSpPr>
        <dsp:cNvPr id="0" name=""/>
        <dsp:cNvSpPr/>
      </dsp:nvSpPr>
      <dsp:spPr>
        <a:xfrm>
          <a:off x="5134306" y="2377478"/>
          <a:ext cx="2165694" cy="11529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ES" sz="1100" kern="1200" dirty="0"/>
            <a:t>Reducción de costos por deterioro: Al prevenir daños, se minimiza la necesidad de restauraciones, digitalizaciones urgentes o reemplazos de documentos por pérdida de legibilidad.</a:t>
          </a:r>
          <a:endParaRPr lang="es-CO" sz="1100" kern="1200" dirty="0"/>
        </a:p>
      </dsp:txBody>
      <dsp:txXfrm>
        <a:off x="5168076" y="2411248"/>
        <a:ext cx="2098154" cy="108543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2ADC4-3596-4D30-9EAC-8980FC5578C1}">
      <dsp:nvSpPr>
        <dsp:cNvPr id="0" name=""/>
        <dsp:cNvSpPr/>
      </dsp:nvSpPr>
      <dsp:spPr>
        <a:xfrm>
          <a:off x="0" y="0"/>
          <a:ext cx="673825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5FA5C2-8FF5-4B61-A1F1-E6D9FF538A0A}">
      <dsp:nvSpPr>
        <dsp:cNvPr id="0" name=""/>
        <dsp:cNvSpPr/>
      </dsp:nvSpPr>
      <dsp:spPr>
        <a:xfrm>
          <a:off x="0" y="0"/>
          <a:ext cx="1789726"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Enfoque de la Guía</a:t>
          </a:r>
          <a:endParaRPr lang="es-CO" sz="1800" b="1" kern="1200" dirty="0">
            <a:solidFill>
              <a:schemeClr val="accent1">
                <a:lumMod val="50000"/>
              </a:schemeClr>
            </a:solidFill>
            <a:latin typeface="Arial" panose="020B0604020202020204" pitchFamily="34" charset="0"/>
            <a:cs typeface="Arial" panose="020B0604020202020204" pitchFamily="34" charset="0"/>
          </a:endParaRPr>
        </a:p>
      </dsp:txBody>
      <dsp:txXfrm>
        <a:off x="0" y="0"/>
        <a:ext cx="1789726" cy="4064000"/>
      </dsp:txXfrm>
    </dsp:sp>
    <dsp:sp modelId="{CD1CE022-8DA2-4B6E-87A1-DC768A562C85}">
      <dsp:nvSpPr>
        <dsp:cNvPr id="0" name=""/>
        <dsp:cNvSpPr/>
      </dsp:nvSpPr>
      <dsp:spPr>
        <a:xfrm>
          <a:off x="1882410" y="184546"/>
          <a:ext cx="4850459" cy="3690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ClrTx/>
            <a:buSzTx/>
            <a:buFont typeface="Arial" panose="020B0604020202020204" pitchFamily="34" charset="0"/>
            <a:buNone/>
          </a:pPr>
          <a:r>
            <a:rPr kumimoji="0" lang="es-ES" sz="2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En esta guía se abordará exclusivamente el componente de limpieza, como se expone a continuación, por ser una medida preventiva clave dentro del programa de saneamiento ambiental, del Plan de Conservación Documental del Sistema Integrado de Conservación SIC.</a:t>
          </a:r>
          <a:endParaRPr kumimoji="0" lang="es-CO" sz="2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889000">
            <a:lnSpc>
              <a:spcPct val="90000"/>
            </a:lnSpc>
            <a:spcBef>
              <a:spcPct val="0"/>
            </a:spcBef>
            <a:spcAft>
              <a:spcPct val="35000"/>
            </a:spcAft>
            <a:buNone/>
          </a:pPr>
          <a:r>
            <a:rPr kumimoji="0" lang="es-ES" sz="2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Esta actividad no solo protege los documentos frente a agentes de deterioro, sino que también promueve condiciones seguras y saludables para el personal que trabaja en los archivos.</a:t>
          </a:r>
          <a:endParaRPr lang="es-CO" sz="2000" kern="1200" dirty="0">
            <a:solidFill>
              <a:schemeClr val="accent1">
                <a:lumMod val="50000"/>
              </a:schemeClr>
            </a:solidFill>
            <a:latin typeface="Arial" panose="020B0604020202020204" pitchFamily="34" charset="0"/>
            <a:cs typeface="Arial" panose="020B0604020202020204" pitchFamily="34" charset="0"/>
          </a:endParaRPr>
        </a:p>
      </dsp:txBody>
      <dsp:txXfrm>
        <a:off x="1882410" y="184546"/>
        <a:ext cx="4850459" cy="3690937"/>
      </dsp:txXfrm>
    </dsp:sp>
    <dsp:sp modelId="{0140CF3D-1641-4704-85C5-94C60BD59687}">
      <dsp:nvSpPr>
        <dsp:cNvPr id="0" name=""/>
        <dsp:cNvSpPr/>
      </dsp:nvSpPr>
      <dsp:spPr>
        <a:xfrm>
          <a:off x="1789726" y="3875484"/>
          <a:ext cx="494314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2ADC4-3596-4D30-9EAC-8980FC5578C1}">
      <dsp:nvSpPr>
        <dsp:cNvPr id="0" name=""/>
        <dsp:cNvSpPr/>
      </dsp:nvSpPr>
      <dsp:spPr>
        <a:xfrm>
          <a:off x="0" y="0"/>
          <a:ext cx="673825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5FA5C2-8FF5-4B61-A1F1-E6D9FF538A0A}">
      <dsp:nvSpPr>
        <dsp:cNvPr id="0" name=""/>
        <dsp:cNvSpPr/>
      </dsp:nvSpPr>
      <dsp:spPr>
        <a:xfrm>
          <a:off x="0" y="0"/>
          <a:ext cx="1789726"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Elementos de protección personal</a:t>
          </a:r>
          <a:endParaRPr lang="es-CO" sz="1800" b="1" kern="1200" dirty="0">
            <a:solidFill>
              <a:schemeClr val="accent1">
                <a:lumMod val="50000"/>
              </a:schemeClr>
            </a:solidFill>
            <a:latin typeface="Arial" panose="020B0604020202020204" pitchFamily="34" charset="0"/>
            <a:cs typeface="Arial" panose="020B0604020202020204" pitchFamily="34" charset="0"/>
          </a:endParaRPr>
        </a:p>
      </dsp:txBody>
      <dsp:txXfrm>
        <a:off x="0" y="0"/>
        <a:ext cx="1789726" cy="4064000"/>
      </dsp:txXfrm>
    </dsp:sp>
    <dsp:sp modelId="{CD1CE022-8DA2-4B6E-87A1-DC768A562C85}">
      <dsp:nvSpPr>
        <dsp:cNvPr id="0" name=""/>
        <dsp:cNvSpPr/>
      </dsp:nvSpPr>
      <dsp:spPr>
        <a:xfrm>
          <a:off x="1882410" y="184546"/>
          <a:ext cx="4850459" cy="3690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ClrTx/>
            <a:buSzTx/>
            <a:buFont typeface="Arial" panose="020B0604020202020204" pitchFamily="34" charset="0"/>
            <a:buNone/>
          </a:pPr>
          <a:r>
            <a:rPr kumimoji="0" lang="pt-BR" sz="27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t>
          </a:r>
          <a:r>
            <a:rPr kumimoji="0" lang="pt-BR" sz="2700" b="0" i="0" u="none" strike="noStrike" kern="1200"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Overol</a:t>
          </a:r>
          <a:r>
            <a:rPr kumimoji="0" lang="pt-BR" sz="27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o bata de manga larga</a:t>
          </a:r>
          <a:endParaRPr kumimoji="0" lang="es-CO" sz="27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1200150">
            <a:lnSpc>
              <a:spcPct val="90000"/>
            </a:lnSpc>
            <a:spcBef>
              <a:spcPct val="0"/>
            </a:spcBef>
            <a:spcAft>
              <a:spcPct val="35000"/>
            </a:spcAft>
            <a:buNone/>
          </a:pPr>
          <a:r>
            <a:rPr kumimoji="0" lang="pt-BR" sz="27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Respirador para material particulado </a:t>
          </a:r>
          <a:r>
            <a:rPr kumimoji="0" lang="pt-BR" sz="2700" b="0" i="0" u="none" strike="noStrike" kern="1200"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N95</a:t>
          </a:r>
          <a:endParaRPr kumimoji="0" lang="es-CO" sz="27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1200150">
            <a:lnSpc>
              <a:spcPct val="90000"/>
            </a:lnSpc>
            <a:spcBef>
              <a:spcPct val="0"/>
            </a:spcBef>
            <a:spcAft>
              <a:spcPct val="35000"/>
            </a:spcAft>
            <a:buNone/>
          </a:pPr>
          <a:r>
            <a:rPr kumimoji="0" lang="es-CO" sz="27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Gorro o cofia desechable</a:t>
          </a:r>
        </a:p>
        <a:p>
          <a:pPr marL="0" lvl="0" indent="0" algn="l" defTabSz="1200150">
            <a:lnSpc>
              <a:spcPct val="90000"/>
            </a:lnSpc>
            <a:spcBef>
              <a:spcPct val="0"/>
            </a:spcBef>
            <a:spcAft>
              <a:spcPct val="35000"/>
            </a:spcAft>
            <a:buNone/>
          </a:pPr>
          <a:r>
            <a:rPr kumimoji="0" lang="es-CO" sz="27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Lentes o monogafas de seguridad transparentes</a:t>
          </a:r>
        </a:p>
        <a:p>
          <a:pPr marL="0" lvl="0" indent="0" algn="l" defTabSz="1200150">
            <a:lnSpc>
              <a:spcPct val="90000"/>
            </a:lnSpc>
            <a:spcBef>
              <a:spcPct val="0"/>
            </a:spcBef>
            <a:spcAft>
              <a:spcPct val="35000"/>
            </a:spcAft>
            <a:buNone/>
          </a:pPr>
          <a:r>
            <a:rPr kumimoji="0" lang="es-CO" sz="27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Guantes industriales</a:t>
          </a:r>
          <a:endParaRPr lang="es-CO" sz="2700" kern="1200" dirty="0">
            <a:solidFill>
              <a:schemeClr val="accent1">
                <a:lumMod val="50000"/>
              </a:schemeClr>
            </a:solidFill>
            <a:latin typeface="Arial" panose="020B0604020202020204" pitchFamily="34" charset="0"/>
            <a:cs typeface="Arial" panose="020B0604020202020204" pitchFamily="34" charset="0"/>
          </a:endParaRPr>
        </a:p>
      </dsp:txBody>
      <dsp:txXfrm>
        <a:off x="1882410" y="184546"/>
        <a:ext cx="4850459" cy="3690937"/>
      </dsp:txXfrm>
    </dsp:sp>
    <dsp:sp modelId="{0140CF3D-1641-4704-85C5-94C60BD59687}">
      <dsp:nvSpPr>
        <dsp:cNvPr id="0" name=""/>
        <dsp:cNvSpPr/>
      </dsp:nvSpPr>
      <dsp:spPr>
        <a:xfrm>
          <a:off x="1789726" y="3875484"/>
          <a:ext cx="494314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2ADC4-3596-4D30-9EAC-8980FC5578C1}">
      <dsp:nvSpPr>
        <dsp:cNvPr id="0" name=""/>
        <dsp:cNvSpPr/>
      </dsp:nvSpPr>
      <dsp:spPr>
        <a:xfrm>
          <a:off x="0" y="0"/>
          <a:ext cx="673825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5FA5C2-8FF5-4B61-A1F1-E6D9FF538A0A}">
      <dsp:nvSpPr>
        <dsp:cNvPr id="0" name=""/>
        <dsp:cNvSpPr/>
      </dsp:nvSpPr>
      <dsp:spPr>
        <a:xfrm>
          <a:off x="0" y="0"/>
          <a:ext cx="1789726"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DESARROLLO DE CONTENIDO: </a:t>
          </a:r>
        </a:p>
        <a:p>
          <a:pPr marL="0" lvl="0" indent="0" algn="l" defTabSz="800100">
            <a:lnSpc>
              <a:spcPct val="90000"/>
            </a:lnSpc>
            <a:spcBef>
              <a:spcPct val="0"/>
            </a:spcBef>
            <a:spcAft>
              <a:spcPct val="35000"/>
            </a:spcAft>
            <a:buClrTx/>
            <a:buSzTx/>
            <a:buFontTx/>
            <a:buNone/>
          </a:pPr>
          <a:r>
            <a:rPr kumimoji="0" lang="es-CO" sz="1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Materiales</a:t>
          </a:r>
          <a:endParaRPr lang="es-CO" sz="1800" b="1" kern="1200" dirty="0">
            <a:solidFill>
              <a:schemeClr val="accent1">
                <a:lumMod val="50000"/>
              </a:schemeClr>
            </a:solidFill>
            <a:latin typeface="Arial" panose="020B0604020202020204" pitchFamily="34" charset="0"/>
            <a:cs typeface="Arial" panose="020B0604020202020204" pitchFamily="34" charset="0"/>
          </a:endParaRPr>
        </a:p>
      </dsp:txBody>
      <dsp:txXfrm>
        <a:off x="0" y="0"/>
        <a:ext cx="1789726" cy="4064000"/>
      </dsp:txXfrm>
    </dsp:sp>
    <dsp:sp modelId="{CD1CE022-8DA2-4B6E-87A1-DC768A562C85}">
      <dsp:nvSpPr>
        <dsp:cNvPr id="0" name=""/>
        <dsp:cNvSpPr/>
      </dsp:nvSpPr>
      <dsp:spPr>
        <a:xfrm>
          <a:off x="1882410" y="184546"/>
          <a:ext cx="4850459" cy="3690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ClrTx/>
            <a:buSzTx/>
            <a:buFont typeface="Arial" panose="020B0604020202020204" pitchFamily="34" charset="0"/>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Extensión de 20 o 30 metros de largo, con polo a tierra y conexiones </a:t>
          </a:r>
          <a:r>
            <a:rPr kumimoji="0" lang="es-ES" sz="1600" b="0" i="0" u="none" strike="noStrike" kern="1200" cap="none" spc="0" normalizeH="0" baseline="0" noProof="0" dirty="0" err="1">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encauchetadas</a:t>
          </a:r>
          <a:endPar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711200">
            <a:lnSpc>
              <a:spcPct val="90000"/>
            </a:lnSpc>
            <a:spcBef>
              <a:spcPct val="0"/>
            </a:spcBef>
            <a:spcAft>
              <a:spcPct val="35000"/>
            </a:spcAft>
            <a:buNone/>
          </a:pPr>
          <a:r>
            <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Escobas de cerdas suaves</a:t>
          </a:r>
        </a:p>
        <a:p>
          <a:pPr marL="0" lvl="0" indent="0" algn="l" defTabSz="711200">
            <a:lnSpc>
              <a:spcPct val="90000"/>
            </a:lnSpc>
            <a:spcBef>
              <a:spcPct val="0"/>
            </a:spcBef>
            <a:spcAft>
              <a:spcPct val="35000"/>
            </a:spcAft>
            <a:buNone/>
          </a:pPr>
          <a:r>
            <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Traperos o mopas</a:t>
          </a:r>
        </a:p>
        <a:p>
          <a:pPr marL="0" lvl="0" indent="0" algn="l" defTabSz="711200">
            <a:lnSpc>
              <a:spcPct val="90000"/>
            </a:lnSpc>
            <a:spcBef>
              <a:spcPct val="0"/>
            </a:spcBef>
            <a:spcAft>
              <a:spcPct val="35000"/>
            </a:spcAft>
            <a:buNone/>
          </a:pPr>
          <a:r>
            <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Baldes</a:t>
          </a:r>
        </a:p>
        <a:p>
          <a:pPr marL="0" lvl="0" indent="0" algn="l" defTabSz="711200">
            <a:lnSpc>
              <a:spcPct val="90000"/>
            </a:lnSpc>
            <a:spcBef>
              <a:spcPct val="0"/>
            </a:spcBef>
            <a:spcAft>
              <a:spcPct val="35000"/>
            </a:spcAft>
            <a:buNone/>
          </a:pPr>
          <a:r>
            <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Atomizadores</a:t>
          </a:r>
        </a:p>
        <a:p>
          <a:pPr marL="0" lvl="0" indent="0" algn="l" defTabSz="711200">
            <a:lnSpc>
              <a:spcPct val="90000"/>
            </a:lnSpc>
            <a:spcBef>
              <a:spcPct val="0"/>
            </a:spcBef>
            <a:spcAft>
              <a:spcPct val="35000"/>
            </a:spcAft>
            <a:buNone/>
          </a:pPr>
          <a:r>
            <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Alcohol antiséptico a 70°</a:t>
          </a:r>
        </a:p>
        <a:p>
          <a:pPr marL="0" lvl="0" indent="0" algn="l" defTabSz="711200">
            <a:lnSpc>
              <a:spcPct val="90000"/>
            </a:lnSpc>
            <a:spcBef>
              <a:spcPct val="0"/>
            </a:spcBef>
            <a:spcAft>
              <a:spcPct val="35000"/>
            </a:spcAft>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Desinfectante a base de amonio cuaternario de 5ª generación</a:t>
          </a:r>
          <a:endPar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711200">
            <a:lnSpc>
              <a:spcPct val="90000"/>
            </a:lnSpc>
            <a:spcBef>
              <a:spcPct val="0"/>
            </a:spcBef>
            <a:spcAft>
              <a:spcPct val="35000"/>
            </a:spcAft>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Jabón neutro para pisos sin cloro</a:t>
          </a:r>
          <a:endPar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711200">
            <a:lnSpc>
              <a:spcPct val="90000"/>
            </a:lnSpc>
            <a:spcBef>
              <a:spcPct val="0"/>
            </a:spcBef>
            <a:spcAft>
              <a:spcPct val="35000"/>
            </a:spcAft>
            <a:buNone/>
          </a:pPr>
          <a:r>
            <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Recogedor</a:t>
          </a:r>
        </a:p>
        <a:p>
          <a:pPr marL="0" lvl="0" indent="0" algn="l" defTabSz="711200">
            <a:lnSpc>
              <a:spcPct val="90000"/>
            </a:lnSpc>
            <a:spcBef>
              <a:spcPct val="0"/>
            </a:spcBef>
            <a:spcAft>
              <a:spcPct val="35000"/>
            </a:spcAft>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Bayetillas de color blanco o paños de microfibra</a:t>
          </a:r>
          <a:endPar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0" lvl="0" indent="0" algn="l" defTabSz="711200">
            <a:lnSpc>
              <a:spcPct val="90000"/>
            </a:lnSpc>
            <a:spcBef>
              <a:spcPct val="0"/>
            </a:spcBef>
            <a:spcAft>
              <a:spcPct val="35000"/>
            </a:spcAft>
            <a:buNone/>
          </a:pPr>
          <a:r>
            <a:rPr kumimoji="0" lang="es-CO"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Bolsas plásticas de basura</a:t>
          </a:r>
          <a:endParaRPr lang="es-CO" sz="1600" kern="1200" dirty="0">
            <a:solidFill>
              <a:schemeClr val="accent1">
                <a:lumMod val="50000"/>
              </a:schemeClr>
            </a:solidFill>
            <a:latin typeface="Arial" panose="020B0604020202020204" pitchFamily="34" charset="0"/>
            <a:cs typeface="Arial" panose="020B0604020202020204" pitchFamily="34" charset="0"/>
          </a:endParaRPr>
        </a:p>
      </dsp:txBody>
      <dsp:txXfrm>
        <a:off x="1882410" y="184546"/>
        <a:ext cx="4850459" cy="3690937"/>
      </dsp:txXfrm>
    </dsp:sp>
    <dsp:sp modelId="{0140CF3D-1641-4704-85C5-94C60BD59687}">
      <dsp:nvSpPr>
        <dsp:cNvPr id="0" name=""/>
        <dsp:cNvSpPr/>
      </dsp:nvSpPr>
      <dsp:spPr>
        <a:xfrm>
          <a:off x="1789726" y="3875484"/>
          <a:ext cx="494314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9.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E741C3-A46B-6749-80B9-34F433935532}" type="datetimeFigureOut">
              <a:rPr lang="x-none" smtClean="0"/>
              <a:t>2/12/2025</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0FAED5-F571-9D42-87B7-2C8E6767E9DB}" type="slidenum">
              <a:rPr lang="x-none" smtClean="0"/>
              <a:t>‹Nº›</a:t>
            </a:fld>
            <a:endParaRPr lang="x-none"/>
          </a:p>
        </p:txBody>
      </p:sp>
    </p:spTree>
    <p:extLst>
      <p:ext uri="{BB962C8B-B14F-4D97-AF65-F5344CB8AC3E}">
        <p14:creationId xmlns:p14="http://schemas.microsoft.com/office/powerpoint/2010/main" val="2739727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930FAED5-F571-9D42-87B7-2C8E6767E9DB}" type="slidenum">
              <a:rPr lang="x-none" smtClean="0"/>
              <a:t>26</a:t>
            </a:fld>
            <a:endParaRPr lang="x-none"/>
          </a:p>
        </p:txBody>
      </p:sp>
    </p:spTree>
    <p:extLst>
      <p:ext uri="{BB962C8B-B14F-4D97-AF65-F5344CB8AC3E}">
        <p14:creationId xmlns:p14="http://schemas.microsoft.com/office/powerpoint/2010/main" val="290380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96562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784236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11543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867186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9257792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362213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13575293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19422659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29548290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7380678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96932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6890860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42763431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5103169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28208735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38086688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26114373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30276968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36176691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26076462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26877982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500453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5895606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16888360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41569175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1916435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17799684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9505731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40934822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2916478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963747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2666482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379040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054826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98798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6710605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1189666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6725396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20458533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792437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7017596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5070108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6925037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317864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60122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2574068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5103770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859279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6734291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40702639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293219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87513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531249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082036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8810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emf"/><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emf"/><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016" y="0"/>
            <a:ext cx="9141968" cy="5143500"/>
          </a:xfrm>
          <a:prstGeom prst="rect">
            <a:avLst/>
          </a:prstGeom>
        </p:spPr>
      </p:pic>
      <p:sp>
        <p:nvSpPr>
          <p:cNvPr id="3" name="Rectángulo 2"/>
          <p:cNvSpPr/>
          <p:nvPr userDrawn="1"/>
        </p:nvSpPr>
        <p:spPr>
          <a:xfrm>
            <a:off x="-10275" y="-20549"/>
            <a:ext cx="9236467" cy="5270643"/>
          </a:xfrm>
          <a:prstGeom prst="rect">
            <a:avLst/>
          </a:prstGeom>
          <a:solidFill>
            <a:srgbClr val="A9D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angle 3">
            <a:extLst>
              <a:ext uri="{FF2B5EF4-FFF2-40B4-BE49-F238E27FC236}">
                <a16:creationId xmlns:a16="http://schemas.microsoft.com/office/drawing/2014/main" id="{10F2BF86-D5D4-5C4C-B6A4-58E33C54BB8E}"/>
              </a:ext>
            </a:extLst>
          </p:cNvPr>
          <p:cNvSpPr/>
          <p:nvPr userDrawn="1"/>
        </p:nvSpPr>
        <p:spPr>
          <a:xfrm>
            <a:off x="7253958" y="1602812"/>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Imagen 5">
            <a:extLst>
              <a:ext uri="{FF2B5EF4-FFF2-40B4-BE49-F238E27FC236}">
                <a16:creationId xmlns:a16="http://schemas.microsoft.com/office/drawing/2014/main" id="{5DED8E0A-F644-4779-9B27-A6976548CD53}"/>
              </a:ext>
            </a:extLst>
          </p:cNvPr>
          <p:cNvPicPr>
            <a:picLocks noChangeAspect="1"/>
          </p:cNvPicPr>
          <p:nvPr userDrawn="1"/>
        </p:nvPicPr>
        <p:blipFill>
          <a:blip r:embed="rId14"/>
          <a:stretch>
            <a:fillRect/>
          </a:stretch>
        </p:blipFill>
        <p:spPr>
          <a:xfrm>
            <a:off x="7733763" y="4756633"/>
            <a:ext cx="1352280" cy="298325"/>
          </a:xfrm>
          <a:prstGeom prst="rect">
            <a:avLst/>
          </a:prstGeom>
        </p:spPr>
      </p:pic>
      <p:sp>
        <p:nvSpPr>
          <p:cNvPr id="8" name="Rectangle 3">
            <a:extLst>
              <a:ext uri="{FF2B5EF4-FFF2-40B4-BE49-F238E27FC236}">
                <a16:creationId xmlns:a16="http://schemas.microsoft.com/office/drawing/2014/main" id="{76E74309-9281-4265-97C8-C82842B5C82C}"/>
              </a:ext>
            </a:extLst>
          </p:cNvPr>
          <p:cNvSpPr/>
          <p:nvPr userDrawn="1"/>
        </p:nvSpPr>
        <p:spPr>
          <a:xfrm rot="-10800000">
            <a:off x="-10275" y="-20549"/>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1692269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016" y="0"/>
            <a:ext cx="9141968" cy="5143500"/>
          </a:xfrm>
          <a:prstGeom prst="rect">
            <a:avLst/>
          </a:prstGeom>
        </p:spPr>
      </p:pic>
    </p:spTree>
    <p:extLst>
      <p:ext uri="{BB962C8B-B14F-4D97-AF65-F5344CB8AC3E}">
        <p14:creationId xmlns:p14="http://schemas.microsoft.com/office/powerpoint/2010/main" val="361690111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7749662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F2BF86-D5D4-5C4C-B6A4-58E33C54BB8E}"/>
              </a:ext>
            </a:extLst>
          </p:cNvPr>
          <p:cNvSpPr/>
          <p:nvPr userDrawn="1"/>
        </p:nvSpPr>
        <p:spPr>
          <a:xfrm>
            <a:off x="7253958" y="1602812"/>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Imagen 5">
            <a:extLst>
              <a:ext uri="{FF2B5EF4-FFF2-40B4-BE49-F238E27FC236}">
                <a16:creationId xmlns:a16="http://schemas.microsoft.com/office/drawing/2014/main" id="{5DED8E0A-F644-4779-9B27-A6976548CD53}"/>
              </a:ext>
            </a:extLst>
          </p:cNvPr>
          <p:cNvPicPr>
            <a:picLocks noChangeAspect="1"/>
          </p:cNvPicPr>
          <p:nvPr userDrawn="1"/>
        </p:nvPicPr>
        <p:blipFill>
          <a:blip r:embed="rId13"/>
          <a:stretch>
            <a:fillRect/>
          </a:stretch>
        </p:blipFill>
        <p:spPr>
          <a:xfrm>
            <a:off x="7733763" y="4756633"/>
            <a:ext cx="1352280" cy="298325"/>
          </a:xfrm>
          <a:prstGeom prst="rect">
            <a:avLst/>
          </a:prstGeom>
        </p:spPr>
      </p:pic>
      <p:sp>
        <p:nvSpPr>
          <p:cNvPr id="8" name="Rectangle 3">
            <a:extLst>
              <a:ext uri="{FF2B5EF4-FFF2-40B4-BE49-F238E27FC236}">
                <a16:creationId xmlns:a16="http://schemas.microsoft.com/office/drawing/2014/main" id="{76E74309-9281-4265-97C8-C82842B5C82C}"/>
              </a:ext>
            </a:extLst>
          </p:cNvPr>
          <p:cNvSpPr/>
          <p:nvPr userDrawn="1"/>
        </p:nvSpPr>
        <p:spPr>
          <a:xfrm rot="-10800000">
            <a:off x="-10275" y="-20549"/>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8580146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F2BF86-D5D4-5C4C-B6A4-58E33C54BB8E}"/>
              </a:ext>
            </a:extLst>
          </p:cNvPr>
          <p:cNvSpPr/>
          <p:nvPr userDrawn="1"/>
        </p:nvSpPr>
        <p:spPr>
          <a:xfrm>
            <a:off x="8102958" y="3145866"/>
            <a:ext cx="1041042" cy="1997634"/>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8" name="Rectangle 3">
            <a:extLst>
              <a:ext uri="{FF2B5EF4-FFF2-40B4-BE49-F238E27FC236}">
                <a16:creationId xmlns:a16="http://schemas.microsoft.com/office/drawing/2014/main" id="{76E74309-9281-4265-97C8-C82842B5C82C}"/>
              </a:ext>
            </a:extLst>
          </p:cNvPr>
          <p:cNvSpPr/>
          <p:nvPr userDrawn="1"/>
        </p:nvSpPr>
        <p:spPr>
          <a:xfrm rot="-10800000">
            <a:off x="-10275" y="-20549"/>
            <a:ext cx="524625" cy="1493749"/>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3" name="Imagen 2">
            <a:extLst>
              <a:ext uri="{FF2B5EF4-FFF2-40B4-BE49-F238E27FC236}">
                <a16:creationId xmlns:a16="http://schemas.microsoft.com/office/drawing/2014/main" id="{039174ED-CA50-4967-BC7F-46A8A4920D38}"/>
              </a:ext>
            </a:extLst>
          </p:cNvPr>
          <p:cNvPicPr>
            <a:picLocks noChangeAspect="1"/>
          </p:cNvPicPr>
          <p:nvPr userDrawn="1"/>
        </p:nvPicPr>
        <p:blipFill>
          <a:blip r:embed="rId13"/>
          <a:stretch>
            <a:fillRect/>
          </a:stretch>
        </p:blipFill>
        <p:spPr>
          <a:xfrm>
            <a:off x="8489950" y="4406780"/>
            <a:ext cx="552776" cy="628769"/>
          </a:xfrm>
          <a:prstGeom prst="rect">
            <a:avLst/>
          </a:prstGeom>
        </p:spPr>
      </p:pic>
    </p:spTree>
    <p:extLst>
      <p:ext uri="{BB962C8B-B14F-4D97-AF65-F5344CB8AC3E}">
        <p14:creationId xmlns:p14="http://schemas.microsoft.com/office/powerpoint/2010/main" val="245812782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0.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0.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0.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40.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40.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40.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40.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40.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40.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40.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40.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40.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40.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3.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image" Target="../media/image10.svg"/><Relationship Id="rId7" Type="http://schemas.openxmlformats.org/officeDocument/2006/relationships/diagramColors" Target="../diagrams/colors21.xml"/><Relationship Id="rId2" Type="http://schemas.openxmlformats.org/officeDocument/2006/relationships/image" Target="../media/image9.png"/><Relationship Id="rId1" Type="http://schemas.openxmlformats.org/officeDocument/2006/relationships/slideLayout" Target="../slideLayouts/slideLayout40.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s>
</file>

<file path=ppt/slides/_rels/slide24.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10.svg"/><Relationship Id="rId7" Type="http://schemas.openxmlformats.org/officeDocument/2006/relationships/diagramColors" Target="../diagrams/colors22.xml"/><Relationship Id="rId2" Type="http://schemas.openxmlformats.org/officeDocument/2006/relationships/image" Target="../media/image9.png"/><Relationship Id="rId1" Type="http://schemas.openxmlformats.org/officeDocument/2006/relationships/slideLayout" Target="../slideLayouts/slideLayout40.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25.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10.svg"/><Relationship Id="rId7" Type="http://schemas.openxmlformats.org/officeDocument/2006/relationships/diagramColors" Target="../diagrams/colors23.xml"/><Relationship Id="rId2" Type="http://schemas.openxmlformats.org/officeDocument/2006/relationships/image" Target="../media/image9.png"/><Relationship Id="rId1" Type="http://schemas.openxmlformats.org/officeDocument/2006/relationships/slideLayout" Target="../slideLayouts/slideLayout40.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s>
</file>

<file path=ppt/slides/_rels/slide26.xml.rels><?xml version="1.0" encoding="UTF-8" standalone="yes"?>
<Relationships xmlns="http://schemas.openxmlformats.org/package/2006/relationships"><Relationship Id="rId8" Type="http://schemas.openxmlformats.org/officeDocument/2006/relationships/diagramColors" Target="../diagrams/colors24.xml"/><Relationship Id="rId3" Type="http://schemas.openxmlformats.org/officeDocument/2006/relationships/image" Target="../media/image9.png"/><Relationship Id="rId7" Type="http://schemas.openxmlformats.org/officeDocument/2006/relationships/diagramQuickStyle" Target="../diagrams/quickStyle24.xml"/><Relationship Id="rId2" Type="http://schemas.openxmlformats.org/officeDocument/2006/relationships/notesSlide" Target="../notesSlides/notesSlide1.xml"/><Relationship Id="rId1" Type="http://schemas.openxmlformats.org/officeDocument/2006/relationships/slideLayout" Target="../slideLayouts/slideLayout40.xml"/><Relationship Id="rId6" Type="http://schemas.openxmlformats.org/officeDocument/2006/relationships/diagramLayout" Target="../diagrams/layout24.xml"/><Relationship Id="rId5" Type="http://schemas.openxmlformats.org/officeDocument/2006/relationships/diagramData" Target="../diagrams/data24.xml"/><Relationship Id="rId4" Type="http://schemas.openxmlformats.org/officeDocument/2006/relationships/image" Target="../media/image10.svg"/><Relationship Id="rId9" Type="http://schemas.microsoft.com/office/2007/relationships/diagramDrawing" Target="../diagrams/drawing2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8.svg"/><Relationship Id="rId7" Type="http://schemas.openxmlformats.org/officeDocument/2006/relationships/diagramColors" Target="../diagrams/colors5.xml"/><Relationship Id="rId2" Type="http://schemas.openxmlformats.org/officeDocument/2006/relationships/image" Target="../media/image7.png"/><Relationship Id="rId1" Type="http://schemas.openxmlformats.org/officeDocument/2006/relationships/slideLayout" Target="../slideLayouts/slideLayout40.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8.svg"/><Relationship Id="rId7" Type="http://schemas.openxmlformats.org/officeDocument/2006/relationships/diagramColors" Target="../diagrams/colors6.xml"/><Relationship Id="rId2" Type="http://schemas.openxmlformats.org/officeDocument/2006/relationships/image" Target="../media/image7.png"/><Relationship Id="rId1" Type="http://schemas.openxmlformats.org/officeDocument/2006/relationships/slideLayout" Target="../slideLayouts/slideLayout40.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0.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451805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A25F1-8A01-42DA-AFF5-12183F558CEA}"/>
            </a:ext>
          </a:extLst>
        </p:cNvPr>
        <p:cNvGrpSpPr/>
        <p:nvPr/>
      </p:nvGrpSpPr>
      <p:grpSpPr>
        <a:xfrm>
          <a:off x="0" y="0"/>
          <a:ext cx="0" cy="0"/>
          <a:chOff x="0" y="0"/>
          <a:chExt cx="0" cy="0"/>
        </a:xfrm>
      </p:grpSpPr>
      <p:sp>
        <p:nvSpPr>
          <p:cNvPr id="12" name="Título 1">
            <a:extLst>
              <a:ext uri="{FF2B5EF4-FFF2-40B4-BE49-F238E27FC236}">
                <a16:creationId xmlns:a16="http://schemas.microsoft.com/office/drawing/2014/main" id="{3B7BE2ED-4880-2521-03DF-2ECED5B1820D}"/>
              </a:ext>
            </a:extLst>
          </p:cNvPr>
          <p:cNvSpPr txBox="1">
            <a:spLocks/>
          </p:cNvSpPr>
          <p:nvPr/>
        </p:nvSpPr>
        <p:spPr>
          <a:xfrm>
            <a:off x="0" y="0"/>
            <a:ext cx="8946573" cy="685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13" name="Marcador de contenido 2">
            <a:extLst>
              <a:ext uri="{FF2B5EF4-FFF2-40B4-BE49-F238E27FC236}">
                <a16:creationId xmlns:a16="http://schemas.microsoft.com/office/drawing/2014/main" id="{F95286E5-B99A-244F-AB4B-3062CA991B21}"/>
              </a:ext>
            </a:extLst>
          </p:cNvPr>
          <p:cNvSpPr txBox="1">
            <a:spLocks/>
          </p:cNvSpPr>
          <p:nvPr/>
        </p:nvSpPr>
        <p:spPr>
          <a:xfrm>
            <a:off x="322119" y="685800"/>
            <a:ext cx="7772399" cy="4343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3" name="Diagrama 2">
            <a:extLst>
              <a:ext uri="{FF2B5EF4-FFF2-40B4-BE49-F238E27FC236}">
                <a16:creationId xmlns:a16="http://schemas.microsoft.com/office/drawing/2014/main" id="{CAEF6D9A-53EB-023C-099C-C5F6EB76A678}"/>
              </a:ext>
            </a:extLst>
          </p:cNvPr>
          <p:cNvGraphicFramePr/>
          <p:nvPr>
            <p:extLst>
              <p:ext uri="{D42A27DB-BD31-4B8C-83A1-F6EECF244321}">
                <p14:modId xmlns:p14="http://schemas.microsoft.com/office/powerpoint/2010/main" val="4208236877"/>
              </p:ext>
            </p:extLst>
          </p:nvPr>
        </p:nvGraphicFramePr>
        <p:xfrm>
          <a:off x="1049482" y="539750"/>
          <a:ext cx="6738257"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25852313"/>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949F9E-846D-53C4-45C0-7CC9E76C6445}"/>
            </a:ext>
          </a:extLst>
        </p:cNvPr>
        <p:cNvGrpSpPr/>
        <p:nvPr/>
      </p:nvGrpSpPr>
      <p:grpSpPr>
        <a:xfrm>
          <a:off x="0" y="0"/>
          <a:ext cx="0" cy="0"/>
          <a:chOff x="0" y="0"/>
          <a:chExt cx="0" cy="0"/>
        </a:xfrm>
      </p:grpSpPr>
      <p:sp>
        <p:nvSpPr>
          <p:cNvPr id="12" name="Título 1">
            <a:extLst>
              <a:ext uri="{FF2B5EF4-FFF2-40B4-BE49-F238E27FC236}">
                <a16:creationId xmlns:a16="http://schemas.microsoft.com/office/drawing/2014/main" id="{DC03C936-99C9-82E2-71F8-F61DD265B2A7}"/>
              </a:ext>
            </a:extLst>
          </p:cNvPr>
          <p:cNvSpPr txBox="1">
            <a:spLocks/>
          </p:cNvSpPr>
          <p:nvPr/>
        </p:nvSpPr>
        <p:spPr>
          <a:xfrm>
            <a:off x="0" y="0"/>
            <a:ext cx="8946573" cy="685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13" name="Marcador de contenido 2">
            <a:extLst>
              <a:ext uri="{FF2B5EF4-FFF2-40B4-BE49-F238E27FC236}">
                <a16:creationId xmlns:a16="http://schemas.microsoft.com/office/drawing/2014/main" id="{D584FDC3-7D89-E3CB-7FB8-5662CFD1856E}"/>
              </a:ext>
            </a:extLst>
          </p:cNvPr>
          <p:cNvSpPr txBox="1">
            <a:spLocks/>
          </p:cNvSpPr>
          <p:nvPr/>
        </p:nvSpPr>
        <p:spPr>
          <a:xfrm>
            <a:off x="322119" y="685800"/>
            <a:ext cx="7772399" cy="4343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3" name="Diagrama 2">
            <a:extLst>
              <a:ext uri="{FF2B5EF4-FFF2-40B4-BE49-F238E27FC236}">
                <a16:creationId xmlns:a16="http://schemas.microsoft.com/office/drawing/2014/main" id="{6F6125A1-1B9C-9837-E36F-587E1A4AD5D2}"/>
              </a:ext>
            </a:extLst>
          </p:cNvPr>
          <p:cNvGraphicFramePr/>
          <p:nvPr>
            <p:extLst>
              <p:ext uri="{D42A27DB-BD31-4B8C-83A1-F6EECF244321}">
                <p14:modId xmlns:p14="http://schemas.microsoft.com/office/powerpoint/2010/main" val="4221584554"/>
              </p:ext>
            </p:extLst>
          </p:nvPr>
        </p:nvGraphicFramePr>
        <p:xfrm>
          <a:off x="1049482" y="539750"/>
          <a:ext cx="6738257"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20332518"/>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E913C-CFD4-B3F5-D820-C647AABE7CA8}"/>
            </a:ext>
          </a:extLst>
        </p:cNvPr>
        <p:cNvGrpSpPr/>
        <p:nvPr/>
      </p:nvGrpSpPr>
      <p:grpSpPr>
        <a:xfrm>
          <a:off x="0" y="0"/>
          <a:ext cx="0" cy="0"/>
          <a:chOff x="0" y="0"/>
          <a:chExt cx="0" cy="0"/>
        </a:xfrm>
      </p:grpSpPr>
      <p:sp>
        <p:nvSpPr>
          <p:cNvPr id="12" name="Título 1">
            <a:extLst>
              <a:ext uri="{FF2B5EF4-FFF2-40B4-BE49-F238E27FC236}">
                <a16:creationId xmlns:a16="http://schemas.microsoft.com/office/drawing/2014/main" id="{9F38DC62-9AE3-6C56-C2BC-E6E915B6FFE6}"/>
              </a:ext>
            </a:extLst>
          </p:cNvPr>
          <p:cNvSpPr txBox="1">
            <a:spLocks/>
          </p:cNvSpPr>
          <p:nvPr/>
        </p:nvSpPr>
        <p:spPr>
          <a:xfrm>
            <a:off x="0" y="0"/>
            <a:ext cx="8946573" cy="685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13" name="Marcador de contenido 2">
            <a:extLst>
              <a:ext uri="{FF2B5EF4-FFF2-40B4-BE49-F238E27FC236}">
                <a16:creationId xmlns:a16="http://schemas.microsoft.com/office/drawing/2014/main" id="{E6EC63F3-DBBC-31A5-FE21-C47C647A7BCD}"/>
              </a:ext>
            </a:extLst>
          </p:cNvPr>
          <p:cNvSpPr txBox="1">
            <a:spLocks/>
          </p:cNvSpPr>
          <p:nvPr/>
        </p:nvSpPr>
        <p:spPr>
          <a:xfrm>
            <a:off x="322119" y="685800"/>
            <a:ext cx="7772399" cy="4343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3" name="Diagrama 2">
            <a:extLst>
              <a:ext uri="{FF2B5EF4-FFF2-40B4-BE49-F238E27FC236}">
                <a16:creationId xmlns:a16="http://schemas.microsoft.com/office/drawing/2014/main" id="{7E180A2F-A440-4E1E-6A62-45F2CA9CBED7}"/>
              </a:ext>
            </a:extLst>
          </p:cNvPr>
          <p:cNvGraphicFramePr/>
          <p:nvPr>
            <p:extLst>
              <p:ext uri="{D42A27DB-BD31-4B8C-83A1-F6EECF244321}">
                <p14:modId xmlns:p14="http://schemas.microsoft.com/office/powerpoint/2010/main" val="3531733903"/>
              </p:ext>
            </p:extLst>
          </p:nvPr>
        </p:nvGraphicFramePr>
        <p:xfrm>
          <a:off x="1049482" y="539750"/>
          <a:ext cx="6738257"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13327724"/>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18F02-D930-6B34-A43E-ED2C66BBD3EC}"/>
            </a:ext>
          </a:extLst>
        </p:cNvPr>
        <p:cNvGrpSpPr/>
        <p:nvPr/>
      </p:nvGrpSpPr>
      <p:grpSpPr>
        <a:xfrm>
          <a:off x="0" y="0"/>
          <a:ext cx="0" cy="0"/>
          <a:chOff x="0" y="0"/>
          <a:chExt cx="0" cy="0"/>
        </a:xfrm>
      </p:grpSpPr>
      <p:sp>
        <p:nvSpPr>
          <p:cNvPr id="12" name="Título 1">
            <a:extLst>
              <a:ext uri="{FF2B5EF4-FFF2-40B4-BE49-F238E27FC236}">
                <a16:creationId xmlns:a16="http://schemas.microsoft.com/office/drawing/2014/main" id="{CE9F1F28-3A8B-DFFB-8D4F-BC30096F69CA}"/>
              </a:ext>
            </a:extLst>
          </p:cNvPr>
          <p:cNvSpPr txBox="1">
            <a:spLocks/>
          </p:cNvSpPr>
          <p:nvPr/>
        </p:nvSpPr>
        <p:spPr>
          <a:xfrm>
            <a:off x="0" y="0"/>
            <a:ext cx="8946573" cy="685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13" name="Marcador de contenido 2">
            <a:extLst>
              <a:ext uri="{FF2B5EF4-FFF2-40B4-BE49-F238E27FC236}">
                <a16:creationId xmlns:a16="http://schemas.microsoft.com/office/drawing/2014/main" id="{12E4E99A-949D-9A33-289D-C1D74970EEEF}"/>
              </a:ext>
            </a:extLst>
          </p:cNvPr>
          <p:cNvSpPr txBox="1">
            <a:spLocks/>
          </p:cNvSpPr>
          <p:nvPr/>
        </p:nvSpPr>
        <p:spPr>
          <a:xfrm>
            <a:off x="322119" y="685800"/>
            <a:ext cx="7772399" cy="4343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3" name="Diagrama 2">
            <a:extLst>
              <a:ext uri="{FF2B5EF4-FFF2-40B4-BE49-F238E27FC236}">
                <a16:creationId xmlns:a16="http://schemas.microsoft.com/office/drawing/2014/main" id="{D430661F-54CD-A8AE-8D2B-29E8B5C4B986}"/>
              </a:ext>
            </a:extLst>
          </p:cNvPr>
          <p:cNvGraphicFramePr/>
          <p:nvPr>
            <p:extLst>
              <p:ext uri="{D42A27DB-BD31-4B8C-83A1-F6EECF244321}">
                <p14:modId xmlns:p14="http://schemas.microsoft.com/office/powerpoint/2010/main" val="3636948626"/>
              </p:ext>
            </p:extLst>
          </p:nvPr>
        </p:nvGraphicFramePr>
        <p:xfrm>
          <a:off x="391836" y="539750"/>
          <a:ext cx="7632964" cy="4489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610973"/>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79E93-EF73-3DAF-9C1E-F8A508827111}"/>
            </a:ext>
          </a:extLst>
        </p:cNvPr>
        <p:cNvGrpSpPr/>
        <p:nvPr/>
      </p:nvGrpSpPr>
      <p:grpSpPr>
        <a:xfrm>
          <a:off x="0" y="0"/>
          <a:ext cx="0" cy="0"/>
          <a:chOff x="0" y="0"/>
          <a:chExt cx="0" cy="0"/>
        </a:xfrm>
      </p:grpSpPr>
      <p:sp>
        <p:nvSpPr>
          <p:cNvPr id="12" name="Título 1">
            <a:extLst>
              <a:ext uri="{FF2B5EF4-FFF2-40B4-BE49-F238E27FC236}">
                <a16:creationId xmlns:a16="http://schemas.microsoft.com/office/drawing/2014/main" id="{0B5904EA-1FEE-0935-58D6-3093D742C4EB}"/>
              </a:ext>
            </a:extLst>
          </p:cNvPr>
          <p:cNvSpPr txBox="1">
            <a:spLocks/>
          </p:cNvSpPr>
          <p:nvPr/>
        </p:nvSpPr>
        <p:spPr>
          <a:xfrm>
            <a:off x="0" y="0"/>
            <a:ext cx="8946573" cy="685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13" name="Marcador de contenido 2">
            <a:extLst>
              <a:ext uri="{FF2B5EF4-FFF2-40B4-BE49-F238E27FC236}">
                <a16:creationId xmlns:a16="http://schemas.microsoft.com/office/drawing/2014/main" id="{8F1A98C6-5034-D2B1-6E04-9FDF56F42017}"/>
              </a:ext>
            </a:extLst>
          </p:cNvPr>
          <p:cNvSpPr txBox="1">
            <a:spLocks/>
          </p:cNvSpPr>
          <p:nvPr/>
        </p:nvSpPr>
        <p:spPr>
          <a:xfrm>
            <a:off x="322119" y="685800"/>
            <a:ext cx="7772399" cy="4343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3" name="Diagrama 2">
            <a:extLst>
              <a:ext uri="{FF2B5EF4-FFF2-40B4-BE49-F238E27FC236}">
                <a16:creationId xmlns:a16="http://schemas.microsoft.com/office/drawing/2014/main" id="{E40D19A0-CE53-496E-508C-2D11C38E92BE}"/>
              </a:ext>
            </a:extLst>
          </p:cNvPr>
          <p:cNvGraphicFramePr/>
          <p:nvPr>
            <p:extLst>
              <p:ext uri="{D42A27DB-BD31-4B8C-83A1-F6EECF244321}">
                <p14:modId xmlns:p14="http://schemas.microsoft.com/office/powerpoint/2010/main" val="155806861"/>
              </p:ext>
            </p:extLst>
          </p:nvPr>
        </p:nvGraphicFramePr>
        <p:xfrm>
          <a:off x="391836" y="539750"/>
          <a:ext cx="7632964" cy="4489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6242742"/>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027FC22F-F14B-45A6-B4FC-1D780C11B1A0}"/>
              </a:ext>
            </a:extLst>
          </p:cNvPr>
          <p:cNvSpPr txBox="1">
            <a:spLocks/>
          </p:cNvSpPr>
          <p:nvPr/>
        </p:nvSpPr>
        <p:spPr>
          <a:xfrm>
            <a:off x="1" y="0"/>
            <a:ext cx="9144000" cy="6961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5" name="Marcador de contenido 2">
            <a:extLst>
              <a:ext uri="{FF2B5EF4-FFF2-40B4-BE49-F238E27FC236}">
                <a16:creationId xmlns:a16="http://schemas.microsoft.com/office/drawing/2014/main" id="{4DC0D0A4-444A-44C1-9A47-B0D85B5160C9}"/>
              </a:ext>
            </a:extLst>
          </p:cNvPr>
          <p:cNvSpPr txBox="1">
            <a:spLocks/>
          </p:cNvSpPr>
          <p:nvPr/>
        </p:nvSpPr>
        <p:spPr>
          <a:xfrm>
            <a:off x="0" y="696191"/>
            <a:ext cx="8520545" cy="40524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2" name="Diagrama 1">
            <a:extLst>
              <a:ext uri="{FF2B5EF4-FFF2-40B4-BE49-F238E27FC236}">
                <a16:creationId xmlns:a16="http://schemas.microsoft.com/office/drawing/2014/main" id="{CB8B19C5-E821-E3D0-436C-1A3E62AB51E2}"/>
              </a:ext>
            </a:extLst>
          </p:cNvPr>
          <p:cNvGraphicFramePr/>
          <p:nvPr>
            <p:extLst>
              <p:ext uri="{D42A27DB-BD31-4B8C-83A1-F6EECF244321}">
                <p14:modId xmlns:p14="http://schemas.microsoft.com/office/powerpoint/2010/main" val="851770784"/>
              </p:ext>
            </p:extLst>
          </p:nvPr>
        </p:nvGraphicFramePr>
        <p:xfrm>
          <a:off x="602251" y="0"/>
          <a:ext cx="8193405" cy="49203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718203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D61FC-B583-2F66-B7FD-3029662ABE26}"/>
            </a:ext>
          </a:extLst>
        </p:cNvPr>
        <p:cNvGrpSpPr/>
        <p:nvPr/>
      </p:nvGrpSpPr>
      <p:grpSpPr>
        <a:xfrm>
          <a:off x="0" y="0"/>
          <a:ext cx="0" cy="0"/>
          <a:chOff x="0" y="0"/>
          <a:chExt cx="0" cy="0"/>
        </a:xfrm>
      </p:grpSpPr>
      <p:sp>
        <p:nvSpPr>
          <p:cNvPr id="4" name="Título 1">
            <a:extLst>
              <a:ext uri="{FF2B5EF4-FFF2-40B4-BE49-F238E27FC236}">
                <a16:creationId xmlns:a16="http://schemas.microsoft.com/office/drawing/2014/main" id="{06B10B5E-D426-9955-DDD2-22A29A8C61D1}"/>
              </a:ext>
            </a:extLst>
          </p:cNvPr>
          <p:cNvSpPr txBox="1">
            <a:spLocks/>
          </p:cNvSpPr>
          <p:nvPr/>
        </p:nvSpPr>
        <p:spPr>
          <a:xfrm>
            <a:off x="1" y="0"/>
            <a:ext cx="9144000" cy="6961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5" name="Marcador de contenido 2">
            <a:extLst>
              <a:ext uri="{FF2B5EF4-FFF2-40B4-BE49-F238E27FC236}">
                <a16:creationId xmlns:a16="http://schemas.microsoft.com/office/drawing/2014/main" id="{A7D34515-B79C-9BA6-DA80-2E8BD814BE67}"/>
              </a:ext>
            </a:extLst>
          </p:cNvPr>
          <p:cNvSpPr txBox="1">
            <a:spLocks/>
          </p:cNvSpPr>
          <p:nvPr/>
        </p:nvSpPr>
        <p:spPr>
          <a:xfrm>
            <a:off x="0" y="696191"/>
            <a:ext cx="8520545" cy="40524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2" name="Diagrama 1">
            <a:extLst>
              <a:ext uri="{FF2B5EF4-FFF2-40B4-BE49-F238E27FC236}">
                <a16:creationId xmlns:a16="http://schemas.microsoft.com/office/drawing/2014/main" id="{BF13C86F-C663-F737-B072-623BB553A1F8}"/>
              </a:ext>
            </a:extLst>
          </p:cNvPr>
          <p:cNvGraphicFramePr/>
          <p:nvPr>
            <p:extLst>
              <p:ext uri="{D42A27DB-BD31-4B8C-83A1-F6EECF244321}">
                <p14:modId xmlns:p14="http://schemas.microsoft.com/office/powerpoint/2010/main" val="3802739045"/>
              </p:ext>
            </p:extLst>
          </p:nvPr>
        </p:nvGraphicFramePr>
        <p:xfrm>
          <a:off x="602251" y="0"/>
          <a:ext cx="8193405" cy="49203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24531501"/>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251A19-6630-2CE4-70EB-934B94C1985E}"/>
            </a:ext>
          </a:extLst>
        </p:cNvPr>
        <p:cNvGrpSpPr/>
        <p:nvPr/>
      </p:nvGrpSpPr>
      <p:grpSpPr>
        <a:xfrm>
          <a:off x="0" y="0"/>
          <a:ext cx="0" cy="0"/>
          <a:chOff x="0" y="0"/>
          <a:chExt cx="0" cy="0"/>
        </a:xfrm>
      </p:grpSpPr>
      <p:sp>
        <p:nvSpPr>
          <p:cNvPr id="4" name="Título 1">
            <a:extLst>
              <a:ext uri="{FF2B5EF4-FFF2-40B4-BE49-F238E27FC236}">
                <a16:creationId xmlns:a16="http://schemas.microsoft.com/office/drawing/2014/main" id="{1EEC4A41-ED6D-E2B3-7CAA-24D2EB2BB81B}"/>
              </a:ext>
            </a:extLst>
          </p:cNvPr>
          <p:cNvSpPr txBox="1">
            <a:spLocks/>
          </p:cNvSpPr>
          <p:nvPr/>
        </p:nvSpPr>
        <p:spPr>
          <a:xfrm>
            <a:off x="1" y="0"/>
            <a:ext cx="9144000" cy="6961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5" name="Marcador de contenido 2">
            <a:extLst>
              <a:ext uri="{FF2B5EF4-FFF2-40B4-BE49-F238E27FC236}">
                <a16:creationId xmlns:a16="http://schemas.microsoft.com/office/drawing/2014/main" id="{208B5AF0-3269-07DC-184D-5763014C4956}"/>
              </a:ext>
            </a:extLst>
          </p:cNvPr>
          <p:cNvSpPr txBox="1">
            <a:spLocks/>
          </p:cNvSpPr>
          <p:nvPr/>
        </p:nvSpPr>
        <p:spPr>
          <a:xfrm>
            <a:off x="0" y="696191"/>
            <a:ext cx="8520545" cy="40524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2" name="Diagrama 1">
            <a:extLst>
              <a:ext uri="{FF2B5EF4-FFF2-40B4-BE49-F238E27FC236}">
                <a16:creationId xmlns:a16="http://schemas.microsoft.com/office/drawing/2014/main" id="{7D0E3E47-72F8-6B79-2559-DC6189F159F6}"/>
              </a:ext>
            </a:extLst>
          </p:cNvPr>
          <p:cNvGraphicFramePr/>
          <p:nvPr>
            <p:extLst>
              <p:ext uri="{D42A27DB-BD31-4B8C-83A1-F6EECF244321}">
                <p14:modId xmlns:p14="http://schemas.microsoft.com/office/powerpoint/2010/main" val="4037321454"/>
              </p:ext>
            </p:extLst>
          </p:nvPr>
        </p:nvGraphicFramePr>
        <p:xfrm>
          <a:off x="602251" y="0"/>
          <a:ext cx="8193405" cy="49203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5789037"/>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EAD6D4-D2A0-3F9F-3575-70FC678BB95F}"/>
            </a:ext>
          </a:extLst>
        </p:cNvPr>
        <p:cNvGrpSpPr/>
        <p:nvPr/>
      </p:nvGrpSpPr>
      <p:grpSpPr>
        <a:xfrm>
          <a:off x="0" y="0"/>
          <a:ext cx="0" cy="0"/>
          <a:chOff x="0" y="0"/>
          <a:chExt cx="0" cy="0"/>
        </a:xfrm>
      </p:grpSpPr>
      <p:sp>
        <p:nvSpPr>
          <p:cNvPr id="4" name="Título 1">
            <a:extLst>
              <a:ext uri="{FF2B5EF4-FFF2-40B4-BE49-F238E27FC236}">
                <a16:creationId xmlns:a16="http://schemas.microsoft.com/office/drawing/2014/main" id="{AB423C6D-3437-D639-9F7D-EE5525A58439}"/>
              </a:ext>
            </a:extLst>
          </p:cNvPr>
          <p:cNvSpPr txBox="1">
            <a:spLocks/>
          </p:cNvSpPr>
          <p:nvPr/>
        </p:nvSpPr>
        <p:spPr>
          <a:xfrm>
            <a:off x="1" y="0"/>
            <a:ext cx="9144000" cy="6961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5" name="Marcador de contenido 2">
            <a:extLst>
              <a:ext uri="{FF2B5EF4-FFF2-40B4-BE49-F238E27FC236}">
                <a16:creationId xmlns:a16="http://schemas.microsoft.com/office/drawing/2014/main" id="{23736700-BAF5-09D1-772F-1B4D814E262E}"/>
              </a:ext>
            </a:extLst>
          </p:cNvPr>
          <p:cNvSpPr txBox="1">
            <a:spLocks/>
          </p:cNvSpPr>
          <p:nvPr/>
        </p:nvSpPr>
        <p:spPr>
          <a:xfrm>
            <a:off x="0" y="696191"/>
            <a:ext cx="8520545" cy="40524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2" name="Diagrama 1">
            <a:extLst>
              <a:ext uri="{FF2B5EF4-FFF2-40B4-BE49-F238E27FC236}">
                <a16:creationId xmlns:a16="http://schemas.microsoft.com/office/drawing/2014/main" id="{EA62B527-B438-E865-2334-59DBE7F135F1}"/>
              </a:ext>
            </a:extLst>
          </p:cNvPr>
          <p:cNvGraphicFramePr/>
          <p:nvPr>
            <p:extLst>
              <p:ext uri="{D42A27DB-BD31-4B8C-83A1-F6EECF244321}">
                <p14:modId xmlns:p14="http://schemas.microsoft.com/office/powerpoint/2010/main" val="3516158883"/>
              </p:ext>
            </p:extLst>
          </p:nvPr>
        </p:nvGraphicFramePr>
        <p:xfrm>
          <a:off x="602251" y="0"/>
          <a:ext cx="8193405" cy="49203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27211309"/>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0E07E0C9-8342-4207-ACE4-E7790DCFC135}"/>
              </a:ext>
            </a:extLst>
          </p:cNvPr>
          <p:cNvSpPr txBox="1">
            <a:spLocks/>
          </p:cNvSpPr>
          <p:nvPr/>
        </p:nvSpPr>
        <p:spPr>
          <a:xfrm>
            <a:off x="-145472" y="394855"/>
            <a:ext cx="9012066" cy="789708"/>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br>
              <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2" name="Diagrama 1">
            <a:extLst>
              <a:ext uri="{FF2B5EF4-FFF2-40B4-BE49-F238E27FC236}">
                <a16:creationId xmlns:a16="http://schemas.microsoft.com/office/drawing/2014/main" id="{737F3FBE-D60B-37DF-2058-AD59A50EEADB}"/>
              </a:ext>
            </a:extLst>
          </p:cNvPr>
          <p:cNvGraphicFramePr/>
          <p:nvPr>
            <p:extLst>
              <p:ext uri="{D42A27DB-BD31-4B8C-83A1-F6EECF244321}">
                <p14:modId xmlns:p14="http://schemas.microsoft.com/office/powerpoint/2010/main" val="1547338696"/>
              </p:ext>
            </p:extLst>
          </p:nvPr>
        </p:nvGraphicFramePr>
        <p:xfrm>
          <a:off x="720378" y="174172"/>
          <a:ext cx="7280366" cy="4351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5490187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p:nvPr/>
        </p:nvSpPr>
        <p:spPr>
          <a:xfrm>
            <a:off x="456685" y="376129"/>
            <a:ext cx="7977631" cy="1284967"/>
          </a:xfrm>
          <a:prstGeom prst="rect">
            <a:avLst/>
          </a:prstGeom>
          <a:noFill/>
        </p:spPr>
        <p:txBody>
          <a:bodyPr wrap="square" rtlCol="0">
            <a:spAutoFit/>
          </a:bodyPr>
          <a:lstStyle/>
          <a:p>
            <a:endParaRPr lang="es-CO" dirty="0"/>
          </a:p>
          <a:p>
            <a:r>
              <a:rPr lang="es-ES" sz="3200" dirty="0">
                <a:solidFill>
                  <a:schemeClr val="accent1">
                    <a:lumMod val="75000"/>
                  </a:schemeClr>
                </a:solidFill>
              </a:rPr>
              <a:t> </a:t>
            </a:r>
            <a:r>
              <a:rPr lang="es-ES" sz="3200" b="1" dirty="0">
                <a:solidFill>
                  <a:schemeClr val="accent1">
                    <a:lumMod val="75000"/>
                  </a:schemeClr>
                </a:solidFill>
              </a:rPr>
              <a:t>LIMPIEZA INSTALACIONES, MOBILIARIOS Y UNIDADES DE ALMACENAMIENTO </a:t>
            </a:r>
            <a:endParaRPr lang="es-ES" sz="3200" b="1" dirty="0">
              <a:solidFill>
                <a:schemeClr val="accent1">
                  <a:lumMod val="75000"/>
                </a:schemeClr>
              </a:solidFill>
              <a:latin typeface="Arial Narrow" panose="020B0606020202030204" pitchFamily="34" charset="0"/>
            </a:endParaRPr>
          </a:p>
        </p:txBody>
      </p:sp>
      <p:sp>
        <p:nvSpPr>
          <p:cNvPr id="14" name="CuadroTexto 13"/>
          <p:cNvSpPr txBox="1"/>
          <p:nvPr/>
        </p:nvSpPr>
        <p:spPr>
          <a:xfrm>
            <a:off x="1120516" y="3328515"/>
            <a:ext cx="5835650" cy="1107996"/>
          </a:xfrm>
          <a:prstGeom prst="rect">
            <a:avLst/>
          </a:prstGeom>
          <a:noFill/>
        </p:spPr>
        <p:txBody>
          <a:bodyPr wrap="square" rtlCol="0">
            <a:spAutoFit/>
          </a:bodyPr>
          <a:lstStyle/>
          <a:p>
            <a:pPr algn="ctr"/>
            <a:r>
              <a:rPr lang="es-MX" sz="2400" b="1" dirty="0">
                <a:solidFill>
                  <a:srgbClr val="145768"/>
                </a:solidFill>
                <a:latin typeface="Arial Narrow" panose="020B0606020202030204" pitchFamily="34" charset="0"/>
              </a:rPr>
              <a:t>Subsecretaria Corporativa</a:t>
            </a:r>
          </a:p>
          <a:p>
            <a:pPr algn="ctr"/>
            <a:r>
              <a:rPr lang="es-MX" sz="2400" b="1" dirty="0">
                <a:solidFill>
                  <a:srgbClr val="145768"/>
                </a:solidFill>
                <a:latin typeface="Arial Narrow" panose="020B0606020202030204" pitchFamily="34" charset="0"/>
              </a:rPr>
              <a:t>Dirección de Bienes y Servicios </a:t>
            </a:r>
          </a:p>
          <a:p>
            <a:r>
              <a:rPr lang="es-ES" sz="1800" b="1" dirty="0">
                <a:solidFill>
                  <a:srgbClr val="145768"/>
                </a:solidFill>
                <a:latin typeface="Arial Narrow" panose="020B0606020202030204" pitchFamily="34" charset="0"/>
              </a:rPr>
              <a:t> </a:t>
            </a:r>
            <a:endParaRPr lang="es-CO" sz="2800" dirty="0">
              <a:solidFill>
                <a:srgbClr val="145768"/>
              </a:solidFill>
              <a:latin typeface="Arial Narrow" panose="020B0606020202030204" pitchFamily="34" charset="0"/>
            </a:endParaRPr>
          </a:p>
        </p:txBody>
      </p:sp>
      <p:sp>
        <p:nvSpPr>
          <p:cNvPr id="4" name="CuadroTexto 3">
            <a:extLst>
              <a:ext uri="{FF2B5EF4-FFF2-40B4-BE49-F238E27FC236}">
                <a16:creationId xmlns:a16="http://schemas.microsoft.com/office/drawing/2014/main" id="{9B14E8D8-2DC6-4672-B1E1-1C847E2E8124}"/>
              </a:ext>
            </a:extLst>
          </p:cNvPr>
          <p:cNvSpPr txBox="1"/>
          <p:nvPr/>
        </p:nvSpPr>
        <p:spPr>
          <a:xfrm>
            <a:off x="691634" y="2544819"/>
            <a:ext cx="6922015" cy="553998"/>
          </a:xfrm>
          <a:prstGeom prst="rect">
            <a:avLst/>
          </a:prstGeom>
          <a:noFill/>
        </p:spPr>
        <p:txBody>
          <a:bodyPr wrap="square" rtlCol="0">
            <a:spAutoFit/>
          </a:bodyPr>
          <a:lstStyle/>
          <a:p>
            <a:pPr algn="ctr"/>
            <a:r>
              <a:rPr lang="es-ES" sz="3000" b="1" dirty="0">
                <a:solidFill>
                  <a:srgbClr val="145768"/>
                </a:solidFill>
                <a:latin typeface="Arial Narrow" panose="020B0606020202030204" pitchFamily="34" charset="0"/>
              </a:rPr>
              <a:t>SECRETARÍA DISTRITAL DE SALUD</a:t>
            </a:r>
            <a:endParaRPr lang="es-CO" sz="3000" b="1" dirty="0">
              <a:solidFill>
                <a:srgbClr val="145768"/>
              </a:solidFill>
              <a:latin typeface="Arial Narrow" panose="020B0606020202030204" pitchFamily="34" charset="0"/>
            </a:endParaRPr>
          </a:p>
        </p:txBody>
      </p:sp>
      <p:sp>
        <p:nvSpPr>
          <p:cNvPr id="5" name="CuadroTexto 4">
            <a:extLst>
              <a:ext uri="{FF2B5EF4-FFF2-40B4-BE49-F238E27FC236}">
                <a16:creationId xmlns:a16="http://schemas.microsoft.com/office/drawing/2014/main" id="{B9B28822-CB50-4024-8F07-B29A6EC290B8}"/>
              </a:ext>
            </a:extLst>
          </p:cNvPr>
          <p:cNvSpPr txBox="1"/>
          <p:nvPr/>
        </p:nvSpPr>
        <p:spPr>
          <a:xfrm>
            <a:off x="1285616" y="4436511"/>
            <a:ext cx="5835650" cy="353943"/>
          </a:xfrm>
          <a:prstGeom prst="rect">
            <a:avLst/>
          </a:prstGeom>
          <a:noFill/>
        </p:spPr>
        <p:txBody>
          <a:bodyPr wrap="square" rtlCol="0">
            <a:spAutoFit/>
          </a:bodyPr>
          <a:lstStyle/>
          <a:p>
            <a:r>
              <a:rPr lang="es-ES" sz="1700" b="1" dirty="0">
                <a:solidFill>
                  <a:srgbClr val="145768"/>
                </a:solidFill>
                <a:latin typeface="Arial Narrow" panose="020B0606020202030204" pitchFamily="34" charset="0"/>
              </a:rPr>
              <a:t> </a:t>
            </a:r>
            <a:endParaRPr lang="es-CO" sz="2400" dirty="0">
              <a:solidFill>
                <a:srgbClr val="145768"/>
              </a:solidFill>
              <a:latin typeface="Arial Narrow" panose="020B0606020202030204" pitchFamily="34" charset="0"/>
            </a:endParaRPr>
          </a:p>
        </p:txBody>
      </p:sp>
    </p:spTree>
    <p:extLst>
      <p:ext uri="{BB962C8B-B14F-4D97-AF65-F5344CB8AC3E}">
        <p14:creationId xmlns:p14="http://schemas.microsoft.com/office/powerpoint/2010/main" val="21603236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45F8332-58A1-5D0C-31C3-D2D012A5A6B3}"/>
            </a:ext>
          </a:extLst>
        </p:cNvPr>
        <p:cNvGrpSpPr/>
        <p:nvPr/>
      </p:nvGrpSpPr>
      <p:grpSpPr>
        <a:xfrm>
          <a:off x="0" y="0"/>
          <a:ext cx="0" cy="0"/>
          <a:chOff x="0" y="0"/>
          <a:chExt cx="0" cy="0"/>
        </a:xfrm>
      </p:grpSpPr>
      <p:sp>
        <p:nvSpPr>
          <p:cNvPr id="4" name="Título 1">
            <a:extLst>
              <a:ext uri="{FF2B5EF4-FFF2-40B4-BE49-F238E27FC236}">
                <a16:creationId xmlns:a16="http://schemas.microsoft.com/office/drawing/2014/main" id="{C88494DD-581E-0F99-9E19-87F8F4678E6A}"/>
              </a:ext>
            </a:extLst>
          </p:cNvPr>
          <p:cNvSpPr txBox="1">
            <a:spLocks/>
          </p:cNvSpPr>
          <p:nvPr/>
        </p:nvSpPr>
        <p:spPr>
          <a:xfrm>
            <a:off x="-145472" y="394855"/>
            <a:ext cx="9012066" cy="789708"/>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br>
              <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2" name="Diagrama 1">
            <a:extLst>
              <a:ext uri="{FF2B5EF4-FFF2-40B4-BE49-F238E27FC236}">
                <a16:creationId xmlns:a16="http://schemas.microsoft.com/office/drawing/2014/main" id="{82A516BA-0807-2B54-4AA5-BDCECFD7AEEA}"/>
              </a:ext>
            </a:extLst>
          </p:cNvPr>
          <p:cNvGraphicFramePr/>
          <p:nvPr>
            <p:extLst>
              <p:ext uri="{D42A27DB-BD31-4B8C-83A1-F6EECF244321}">
                <p14:modId xmlns:p14="http://schemas.microsoft.com/office/powerpoint/2010/main" val="3578543028"/>
              </p:ext>
            </p:extLst>
          </p:nvPr>
        </p:nvGraphicFramePr>
        <p:xfrm>
          <a:off x="720378" y="174172"/>
          <a:ext cx="7280366" cy="4351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609213"/>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C38C8C0-638D-28FC-0707-5550FC1045BE}"/>
            </a:ext>
          </a:extLst>
        </p:cNvPr>
        <p:cNvGrpSpPr/>
        <p:nvPr/>
      </p:nvGrpSpPr>
      <p:grpSpPr>
        <a:xfrm>
          <a:off x="0" y="0"/>
          <a:ext cx="0" cy="0"/>
          <a:chOff x="0" y="0"/>
          <a:chExt cx="0" cy="0"/>
        </a:xfrm>
      </p:grpSpPr>
      <p:sp>
        <p:nvSpPr>
          <p:cNvPr id="4" name="Título 1">
            <a:extLst>
              <a:ext uri="{FF2B5EF4-FFF2-40B4-BE49-F238E27FC236}">
                <a16:creationId xmlns:a16="http://schemas.microsoft.com/office/drawing/2014/main" id="{9A6C5651-646A-2200-311A-A9E8C744E336}"/>
              </a:ext>
            </a:extLst>
          </p:cNvPr>
          <p:cNvSpPr txBox="1">
            <a:spLocks/>
          </p:cNvSpPr>
          <p:nvPr/>
        </p:nvSpPr>
        <p:spPr>
          <a:xfrm>
            <a:off x="-145472" y="394855"/>
            <a:ext cx="9012066" cy="789708"/>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br>
              <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2" name="Diagrama 1">
            <a:extLst>
              <a:ext uri="{FF2B5EF4-FFF2-40B4-BE49-F238E27FC236}">
                <a16:creationId xmlns:a16="http://schemas.microsoft.com/office/drawing/2014/main" id="{A2B92971-8D02-74B9-4BDA-F431A3173DEF}"/>
              </a:ext>
            </a:extLst>
          </p:cNvPr>
          <p:cNvGraphicFramePr/>
          <p:nvPr>
            <p:extLst>
              <p:ext uri="{D42A27DB-BD31-4B8C-83A1-F6EECF244321}">
                <p14:modId xmlns:p14="http://schemas.microsoft.com/office/powerpoint/2010/main" val="2823045386"/>
              </p:ext>
            </p:extLst>
          </p:nvPr>
        </p:nvGraphicFramePr>
        <p:xfrm>
          <a:off x="720378" y="174172"/>
          <a:ext cx="7544056" cy="45744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99901781"/>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66872B0-D3CD-59CE-766C-C73C25CD3B4B}"/>
            </a:ext>
          </a:extLst>
        </p:cNvPr>
        <p:cNvGrpSpPr/>
        <p:nvPr/>
      </p:nvGrpSpPr>
      <p:grpSpPr>
        <a:xfrm>
          <a:off x="0" y="0"/>
          <a:ext cx="0" cy="0"/>
          <a:chOff x="0" y="0"/>
          <a:chExt cx="0" cy="0"/>
        </a:xfrm>
      </p:grpSpPr>
      <p:sp>
        <p:nvSpPr>
          <p:cNvPr id="4" name="Título 1">
            <a:extLst>
              <a:ext uri="{FF2B5EF4-FFF2-40B4-BE49-F238E27FC236}">
                <a16:creationId xmlns:a16="http://schemas.microsoft.com/office/drawing/2014/main" id="{B4A337D5-082B-1D6E-7B32-6C1F65B7C037}"/>
              </a:ext>
            </a:extLst>
          </p:cNvPr>
          <p:cNvSpPr txBox="1">
            <a:spLocks/>
          </p:cNvSpPr>
          <p:nvPr/>
        </p:nvSpPr>
        <p:spPr>
          <a:xfrm>
            <a:off x="-145472" y="394855"/>
            <a:ext cx="9012066" cy="789708"/>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br>
              <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2" name="Diagrama 1">
            <a:extLst>
              <a:ext uri="{FF2B5EF4-FFF2-40B4-BE49-F238E27FC236}">
                <a16:creationId xmlns:a16="http://schemas.microsoft.com/office/drawing/2014/main" id="{F43BF9B7-0ADB-A56E-2AFE-DA8DBB3B213A}"/>
              </a:ext>
            </a:extLst>
          </p:cNvPr>
          <p:cNvGraphicFramePr/>
          <p:nvPr>
            <p:extLst>
              <p:ext uri="{D42A27DB-BD31-4B8C-83A1-F6EECF244321}">
                <p14:modId xmlns:p14="http://schemas.microsoft.com/office/powerpoint/2010/main" val="3657431459"/>
              </p:ext>
            </p:extLst>
          </p:nvPr>
        </p:nvGraphicFramePr>
        <p:xfrm>
          <a:off x="720378" y="174172"/>
          <a:ext cx="7544056" cy="45744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7661912"/>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áfico 8" descr="Aula de clases contorno">
            <a:extLst>
              <a:ext uri="{FF2B5EF4-FFF2-40B4-BE49-F238E27FC236}">
                <a16:creationId xmlns:a16="http://schemas.microsoft.com/office/drawing/2014/main" id="{53CE11E9-59E6-46EB-BE1D-B04962D396C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56423" y="296477"/>
            <a:ext cx="779612" cy="779612"/>
          </a:xfrm>
          <a:prstGeom prst="rect">
            <a:avLst/>
          </a:prstGeom>
        </p:spPr>
      </p:pic>
      <p:sp>
        <p:nvSpPr>
          <p:cNvPr id="12" name="Título 1">
            <a:extLst>
              <a:ext uri="{FF2B5EF4-FFF2-40B4-BE49-F238E27FC236}">
                <a16:creationId xmlns:a16="http://schemas.microsoft.com/office/drawing/2014/main" id="{81D21029-F239-4514-BF58-E099B5E2AAE9}"/>
              </a:ext>
            </a:extLst>
          </p:cNvPr>
          <p:cNvSpPr txBox="1">
            <a:spLocks/>
          </p:cNvSpPr>
          <p:nvPr/>
        </p:nvSpPr>
        <p:spPr>
          <a:xfrm>
            <a:off x="706294" y="580655"/>
            <a:ext cx="6705448" cy="418805"/>
          </a:xfrm>
          <a:prstGeom prst="rect">
            <a:avLst/>
          </a:prstGeom>
        </p:spPr>
        <p:txBody>
          <a:bodyPr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s-E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endParaRPr>
          </a:p>
          <a:p>
            <a:pPr lvl="0">
              <a:defRPr/>
            </a:pPr>
            <a:r>
              <a:rPr lang="es-CO" sz="2800" dirty="0"/>
              <a:t>PREGUNTAS FRECUENTES </a:t>
            </a:r>
            <a:r>
              <a:rPr lang="es-ES" sz="2800" b="1" dirty="0"/>
              <a:t>Preguntas sobre la Planificación y Preparación </a:t>
            </a:r>
            <a:endParaRPr kumimoji="0" lang="es-CO"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endParaRPr>
          </a:p>
        </p:txBody>
      </p:sp>
      <p:graphicFrame>
        <p:nvGraphicFramePr>
          <p:cNvPr id="13" name="Marcador de contenido 12">
            <a:extLst>
              <a:ext uri="{FF2B5EF4-FFF2-40B4-BE49-F238E27FC236}">
                <a16:creationId xmlns:a16="http://schemas.microsoft.com/office/drawing/2014/main" id="{184597F3-B556-4FF0-A6D3-78C5C0356871}"/>
              </a:ext>
            </a:extLst>
          </p:cNvPr>
          <p:cNvGraphicFramePr>
            <a:graphicFrameLocks/>
          </p:cNvGraphicFramePr>
          <p:nvPr>
            <p:extLst>
              <p:ext uri="{D42A27DB-BD31-4B8C-83A1-F6EECF244321}">
                <p14:modId xmlns:p14="http://schemas.microsoft.com/office/powerpoint/2010/main" val="166708449"/>
              </p:ext>
            </p:extLst>
          </p:nvPr>
        </p:nvGraphicFramePr>
        <p:xfrm>
          <a:off x="162461" y="999460"/>
          <a:ext cx="8819077" cy="37213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1704015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528E1-A08C-083F-412B-7BEA730BB917}"/>
            </a:ext>
          </a:extLst>
        </p:cNvPr>
        <p:cNvGrpSpPr/>
        <p:nvPr/>
      </p:nvGrpSpPr>
      <p:grpSpPr>
        <a:xfrm>
          <a:off x="0" y="0"/>
          <a:ext cx="0" cy="0"/>
          <a:chOff x="0" y="0"/>
          <a:chExt cx="0" cy="0"/>
        </a:xfrm>
      </p:grpSpPr>
      <p:pic>
        <p:nvPicPr>
          <p:cNvPr id="9" name="Gráfico 8" descr="Aula de clases contorno">
            <a:extLst>
              <a:ext uri="{FF2B5EF4-FFF2-40B4-BE49-F238E27FC236}">
                <a16:creationId xmlns:a16="http://schemas.microsoft.com/office/drawing/2014/main" id="{68DE8356-C4EC-F788-AA05-98FC4E50105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56423" y="296477"/>
            <a:ext cx="779612" cy="779612"/>
          </a:xfrm>
          <a:prstGeom prst="rect">
            <a:avLst/>
          </a:prstGeom>
        </p:spPr>
      </p:pic>
      <p:sp>
        <p:nvSpPr>
          <p:cNvPr id="12" name="Título 1">
            <a:extLst>
              <a:ext uri="{FF2B5EF4-FFF2-40B4-BE49-F238E27FC236}">
                <a16:creationId xmlns:a16="http://schemas.microsoft.com/office/drawing/2014/main" id="{157038C8-7A8B-C12A-2300-9E4DF2BBA298}"/>
              </a:ext>
            </a:extLst>
          </p:cNvPr>
          <p:cNvSpPr txBox="1">
            <a:spLocks/>
          </p:cNvSpPr>
          <p:nvPr/>
        </p:nvSpPr>
        <p:spPr>
          <a:xfrm>
            <a:off x="706294" y="580655"/>
            <a:ext cx="6705448" cy="418805"/>
          </a:xfrm>
          <a:prstGeom prst="rect">
            <a:avLst/>
          </a:prstGeom>
        </p:spPr>
        <p:txBody>
          <a:bodyPr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s-E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endParaRPr>
          </a:p>
          <a:p>
            <a:pPr lvl="0">
              <a:defRPr/>
            </a:pPr>
            <a:r>
              <a:rPr lang="es-CO" sz="2800" dirty="0"/>
              <a:t>PREGUNTAS FRECUENTES </a:t>
            </a:r>
            <a:r>
              <a:rPr lang="es-ES" sz="2800" b="1" dirty="0"/>
              <a:t>Preguntas sobre los Productos y Herramientas </a:t>
            </a:r>
            <a:endParaRPr kumimoji="0" lang="es-CO"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endParaRPr>
          </a:p>
        </p:txBody>
      </p:sp>
      <p:graphicFrame>
        <p:nvGraphicFramePr>
          <p:cNvPr id="13" name="Marcador de contenido 12">
            <a:extLst>
              <a:ext uri="{FF2B5EF4-FFF2-40B4-BE49-F238E27FC236}">
                <a16:creationId xmlns:a16="http://schemas.microsoft.com/office/drawing/2014/main" id="{51E15A52-6038-A69F-3E2C-36EBE281C6D4}"/>
              </a:ext>
            </a:extLst>
          </p:cNvPr>
          <p:cNvGraphicFramePr>
            <a:graphicFrameLocks/>
          </p:cNvGraphicFramePr>
          <p:nvPr>
            <p:extLst>
              <p:ext uri="{D42A27DB-BD31-4B8C-83A1-F6EECF244321}">
                <p14:modId xmlns:p14="http://schemas.microsoft.com/office/powerpoint/2010/main" val="2847429709"/>
              </p:ext>
            </p:extLst>
          </p:nvPr>
        </p:nvGraphicFramePr>
        <p:xfrm>
          <a:off x="162461" y="999460"/>
          <a:ext cx="8819077" cy="37213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8841945"/>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59D7C-B1E8-ACBA-B9F7-5D4C186F6403}"/>
            </a:ext>
          </a:extLst>
        </p:cNvPr>
        <p:cNvGrpSpPr/>
        <p:nvPr/>
      </p:nvGrpSpPr>
      <p:grpSpPr>
        <a:xfrm>
          <a:off x="0" y="0"/>
          <a:ext cx="0" cy="0"/>
          <a:chOff x="0" y="0"/>
          <a:chExt cx="0" cy="0"/>
        </a:xfrm>
      </p:grpSpPr>
      <p:pic>
        <p:nvPicPr>
          <p:cNvPr id="9" name="Gráfico 8" descr="Aula de clases contorno">
            <a:extLst>
              <a:ext uri="{FF2B5EF4-FFF2-40B4-BE49-F238E27FC236}">
                <a16:creationId xmlns:a16="http://schemas.microsoft.com/office/drawing/2014/main" id="{E2BA06ED-ED14-AAF7-53F6-377C0BB7FFE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56423" y="296477"/>
            <a:ext cx="779612" cy="779612"/>
          </a:xfrm>
          <a:prstGeom prst="rect">
            <a:avLst/>
          </a:prstGeom>
        </p:spPr>
      </p:pic>
      <p:sp>
        <p:nvSpPr>
          <p:cNvPr id="12" name="Título 1">
            <a:extLst>
              <a:ext uri="{FF2B5EF4-FFF2-40B4-BE49-F238E27FC236}">
                <a16:creationId xmlns:a16="http://schemas.microsoft.com/office/drawing/2014/main" id="{45187FDC-ACF1-482A-51F7-077169A86ED9}"/>
              </a:ext>
            </a:extLst>
          </p:cNvPr>
          <p:cNvSpPr txBox="1">
            <a:spLocks/>
          </p:cNvSpPr>
          <p:nvPr/>
        </p:nvSpPr>
        <p:spPr>
          <a:xfrm>
            <a:off x="706294" y="580655"/>
            <a:ext cx="6705448" cy="418805"/>
          </a:xfrm>
          <a:prstGeom prst="rect">
            <a:avLst/>
          </a:prstGeom>
        </p:spPr>
        <p:txBody>
          <a:bodyPr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s-E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endParaRPr>
          </a:p>
          <a:p>
            <a:pPr lvl="0">
              <a:defRPr/>
            </a:pPr>
            <a:r>
              <a:rPr lang="es-CO" sz="2800" dirty="0"/>
              <a:t>PREGUNTAS FRECUENTES </a:t>
            </a:r>
            <a:r>
              <a:rPr lang="es-ES" sz="2800" dirty="0"/>
              <a:t>Preguntas sobre el Proceso de Limpieza </a:t>
            </a:r>
            <a:endParaRPr kumimoji="0" lang="es-CO"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endParaRPr>
          </a:p>
        </p:txBody>
      </p:sp>
      <p:graphicFrame>
        <p:nvGraphicFramePr>
          <p:cNvPr id="13" name="Marcador de contenido 12">
            <a:extLst>
              <a:ext uri="{FF2B5EF4-FFF2-40B4-BE49-F238E27FC236}">
                <a16:creationId xmlns:a16="http://schemas.microsoft.com/office/drawing/2014/main" id="{45910AAD-95A5-32E6-DB53-3750B20BDE2F}"/>
              </a:ext>
            </a:extLst>
          </p:cNvPr>
          <p:cNvGraphicFramePr>
            <a:graphicFrameLocks/>
          </p:cNvGraphicFramePr>
          <p:nvPr>
            <p:extLst>
              <p:ext uri="{D42A27DB-BD31-4B8C-83A1-F6EECF244321}">
                <p14:modId xmlns:p14="http://schemas.microsoft.com/office/powerpoint/2010/main" val="18249846"/>
              </p:ext>
            </p:extLst>
          </p:nvPr>
        </p:nvGraphicFramePr>
        <p:xfrm>
          <a:off x="162461" y="999460"/>
          <a:ext cx="8819077" cy="37213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46880983"/>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BF6D1-5E75-C555-6A1A-B01D421F8BE1}"/>
            </a:ext>
          </a:extLst>
        </p:cNvPr>
        <p:cNvGrpSpPr/>
        <p:nvPr/>
      </p:nvGrpSpPr>
      <p:grpSpPr>
        <a:xfrm>
          <a:off x="0" y="0"/>
          <a:ext cx="0" cy="0"/>
          <a:chOff x="0" y="0"/>
          <a:chExt cx="0" cy="0"/>
        </a:xfrm>
      </p:grpSpPr>
      <p:pic>
        <p:nvPicPr>
          <p:cNvPr id="9" name="Gráfico 8" descr="Aula de clases contorno">
            <a:extLst>
              <a:ext uri="{FF2B5EF4-FFF2-40B4-BE49-F238E27FC236}">
                <a16:creationId xmlns:a16="http://schemas.microsoft.com/office/drawing/2014/main" id="{2B0A485B-8195-5767-99B1-5A874DD5783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56423" y="296477"/>
            <a:ext cx="779612" cy="779612"/>
          </a:xfrm>
          <a:prstGeom prst="rect">
            <a:avLst/>
          </a:prstGeom>
        </p:spPr>
      </p:pic>
      <p:sp>
        <p:nvSpPr>
          <p:cNvPr id="12" name="Título 1">
            <a:extLst>
              <a:ext uri="{FF2B5EF4-FFF2-40B4-BE49-F238E27FC236}">
                <a16:creationId xmlns:a16="http://schemas.microsoft.com/office/drawing/2014/main" id="{5300D618-0CC8-A16E-8B32-791CCA5A6B14}"/>
              </a:ext>
            </a:extLst>
          </p:cNvPr>
          <p:cNvSpPr txBox="1">
            <a:spLocks/>
          </p:cNvSpPr>
          <p:nvPr/>
        </p:nvSpPr>
        <p:spPr>
          <a:xfrm>
            <a:off x="706294" y="580655"/>
            <a:ext cx="6705448" cy="418805"/>
          </a:xfrm>
          <a:prstGeom prst="rect">
            <a:avLst/>
          </a:prstGeom>
        </p:spPr>
        <p:txBody>
          <a:bodyPr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s-E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endParaRPr>
          </a:p>
          <a:p>
            <a:pPr lvl="0">
              <a:defRPr/>
            </a:pPr>
            <a:r>
              <a:rPr lang="es-CO" sz="2800" dirty="0"/>
              <a:t>PREGUNTAS FRECUENTES </a:t>
            </a:r>
            <a:r>
              <a:rPr lang="es-ES" sz="2800" b="1" dirty="0"/>
              <a:t>Preguntas sobre la Post-Limpieza y Mantenimiento </a:t>
            </a:r>
            <a:endParaRPr kumimoji="0" lang="es-CO"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endParaRPr>
          </a:p>
        </p:txBody>
      </p:sp>
      <p:graphicFrame>
        <p:nvGraphicFramePr>
          <p:cNvPr id="13" name="Marcador de contenido 12">
            <a:extLst>
              <a:ext uri="{FF2B5EF4-FFF2-40B4-BE49-F238E27FC236}">
                <a16:creationId xmlns:a16="http://schemas.microsoft.com/office/drawing/2014/main" id="{B6141E23-B84E-D408-FB3F-F803E3B31112}"/>
              </a:ext>
            </a:extLst>
          </p:cNvPr>
          <p:cNvGraphicFramePr>
            <a:graphicFrameLocks/>
          </p:cNvGraphicFramePr>
          <p:nvPr>
            <p:extLst>
              <p:ext uri="{D42A27DB-BD31-4B8C-83A1-F6EECF244321}">
                <p14:modId xmlns:p14="http://schemas.microsoft.com/office/powerpoint/2010/main" val="2386696038"/>
              </p:ext>
            </p:extLst>
          </p:nvPr>
        </p:nvGraphicFramePr>
        <p:xfrm>
          <a:off x="162461" y="999460"/>
          <a:ext cx="8819077" cy="372139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36542322"/>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7CCE17B1-06D4-4762-BA14-F929322B6A00}"/>
              </a:ext>
            </a:extLst>
          </p:cNvPr>
          <p:cNvSpPr txBox="1">
            <a:spLocks/>
          </p:cNvSpPr>
          <p:nvPr/>
        </p:nvSpPr>
        <p:spPr>
          <a:xfrm>
            <a:off x="183889" y="0"/>
            <a:ext cx="7515776" cy="10492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4" name="Diagrama 3">
            <a:extLst>
              <a:ext uri="{FF2B5EF4-FFF2-40B4-BE49-F238E27FC236}">
                <a16:creationId xmlns:a16="http://schemas.microsoft.com/office/drawing/2014/main" id="{B48014B2-611D-554A-B014-3A64EF596601}"/>
              </a:ext>
            </a:extLst>
          </p:cNvPr>
          <p:cNvGraphicFramePr/>
          <p:nvPr>
            <p:extLst>
              <p:ext uri="{D42A27DB-BD31-4B8C-83A1-F6EECF244321}">
                <p14:modId xmlns:p14="http://schemas.microsoft.com/office/powerpoint/2010/main" val="1432779301"/>
              </p:ext>
            </p:extLst>
          </p:nvPr>
        </p:nvGraphicFramePr>
        <p:xfrm>
          <a:off x="106137" y="232772"/>
          <a:ext cx="7766412" cy="46091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0089023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69B15-09F8-AACC-C448-9539AEB96A68}"/>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CDA01F77-0C35-17A6-96F4-8FE99102B9A7}"/>
              </a:ext>
            </a:extLst>
          </p:cNvPr>
          <p:cNvSpPr txBox="1">
            <a:spLocks/>
          </p:cNvSpPr>
          <p:nvPr/>
        </p:nvSpPr>
        <p:spPr>
          <a:xfrm>
            <a:off x="183889" y="0"/>
            <a:ext cx="7515776" cy="10492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4" name="Diagrama 3">
            <a:extLst>
              <a:ext uri="{FF2B5EF4-FFF2-40B4-BE49-F238E27FC236}">
                <a16:creationId xmlns:a16="http://schemas.microsoft.com/office/drawing/2014/main" id="{9AFBEDBB-966C-BB43-0E7A-48145C8300E6}"/>
              </a:ext>
            </a:extLst>
          </p:cNvPr>
          <p:cNvGraphicFramePr/>
          <p:nvPr>
            <p:extLst>
              <p:ext uri="{D42A27DB-BD31-4B8C-83A1-F6EECF244321}">
                <p14:modId xmlns:p14="http://schemas.microsoft.com/office/powerpoint/2010/main" val="3099310061"/>
              </p:ext>
            </p:extLst>
          </p:nvPr>
        </p:nvGraphicFramePr>
        <p:xfrm>
          <a:off x="106137" y="232772"/>
          <a:ext cx="7766412" cy="46875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66423550"/>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C305D-CEEA-ABEA-7579-CF890702392C}"/>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8B8BE112-6C38-1D01-D497-A5A7A6DA3F5D}"/>
              </a:ext>
            </a:extLst>
          </p:cNvPr>
          <p:cNvSpPr txBox="1">
            <a:spLocks/>
          </p:cNvSpPr>
          <p:nvPr/>
        </p:nvSpPr>
        <p:spPr>
          <a:xfrm>
            <a:off x="183889" y="0"/>
            <a:ext cx="7515776" cy="10492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4" name="Diagrama 3">
            <a:extLst>
              <a:ext uri="{FF2B5EF4-FFF2-40B4-BE49-F238E27FC236}">
                <a16:creationId xmlns:a16="http://schemas.microsoft.com/office/drawing/2014/main" id="{20D0A980-F771-D314-1678-D5E73E2780B6}"/>
              </a:ext>
            </a:extLst>
          </p:cNvPr>
          <p:cNvGraphicFramePr/>
          <p:nvPr>
            <p:extLst>
              <p:ext uri="{D42A27DB-BD31-4B8C-83A1-F6EECF244321}">
                <p14:modId xmlns:p14="http://schemas.microsoft.com/office/powerpoint/2010/main" val="1886093216"/>
              </p:ext>
            </p:extLst>
          </p:nvPr>
        </p:nvGraphicFramePr>
        <p:xfrm>
          <a:off x="183889" y="119560"/>
          <a:ext cx="7766412" cy="48007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1443272"/>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6E163-7507-F4A8-4AFB-D7B6A793287F}"/>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0B288794-7F3F-89D0-EB0C-92C7A4053B19}"/>
              </a:ext>
            </a:extLst>
          </p:cNvPr>
          <p:cNvSpPr txBox="1">
            <a:spLocks/>
          </p:cNvSpPr>
          <p:nvPr/>
        </p:nvSpPr>
        <p:spPr>
          <a:xfrm>
            <a:off x="183889" y="0"/>
            <a:ext cx="7515776" cy="10492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4" name="Diagrama 3">
            <a:extLst>
              <a:ext uri="{FF2B5EF4-FFF2-40B4-BE49-F238E27FC236}">
                <a16:creationId xmlns:a16="http://schemas.microsoft.com/office/drawing/2014/main" id="{9300B8CE-3709-55C8-7BBB-AD49244EAD42}"/>
              </a:ext>
            </a:extLst>
          </p:cNvPr>
          <p:cNvGraphicFramePr/>
          <p:nvPr>
            <p:extLst>
              <p:ext uri="{D42A27DB-BD31-4B8C-83A1-F6EECF244321}">
                <p14:modId xmlns:p14="http://schemas.microsoft.com/office/powerpoint/2010/main" val="2049502857"/>
              </p:ext>
            </p:extLst>
          </p:nvPr>
        </p:nvGraphicFramePr>
        <p:xfrm>
          <a:off x="183889" y="119560"/>
          <a:ext cx="7932500" cy="48007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97177075"/>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Gráfico 45" descr="Portapapeles comprobado contorno">
            <a:extLst>
              <a:ext uri="{FF2B5EF4-FFF2-40B4-BE49-F238E27FC236}">
                <a16:creationId xmlns:a16="http://schemas.microsoft.com/office/drawing/2014/main" id="{39BD46D0-3C08-470E-AF06-853DD9BC631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378" y="88547"/>
            <a:ext cx="630382" cy="630382"/>
          </a:xfrm>
          <a:prstGeom prst="rect">
            <a:avLst/>
          </a:prstGeom>
        </p:spPr>
      </p:pic>
      <p:sp>
        <p:nvSpPr>
          <p:cNvPr id="13" name="Título 1">
            <a:extLst>
              <a:ext uri="{FF2B5EF4-FFF2-40B4-BE49-F238E27FC236}">
                <a16:creationId xmlns:a16="http://schemas.microsoft.com/office/drawing/2014/main" id="{FA294E03-B4C3-4EA4-AAB2-1704BEAB1402}"/>
              </a:ext>
            </a:extLst>
          </p:cNvPr>
          <p:cNvSpPr txBox="1">
            <a:spLocks/>
          </p:cNvSpPr>
          <p:nvPr/>
        </p:nvSpPr>
        <p:spPr>
          <a:xfrm>
            <a:off x="1067116" y="88548"/>
            <a:ext cx="7515774" cy="7219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ES" sz="2800" b="1" dirty="0"/>
              <a:t>Limpieza de Instalaciones, Mobiliarios y Unidades de Almacenamiento </a:t>
            </a:r>
            <a:br>
              <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14" name="Marcador de contenido 3">
            <a:extLst>
              <a:ext uri="{FF2B5EF4-FFF2-40B4-BE49-F238E27FC236}">
                <a16:creationId xmlns:a16="http://schemas.microsoft.com/office/drawing/2014/main" id="{25B95E9E-9CA8-410A-BA5A-2F4A7E1C6A43}"/>
              </a:ext>
            </a:extLst>
          </p:cNvPr>
          <p:cNvGraphicFramePr>
            <a:graphicFrameLocks/>
          </p:cNvGraphicFramePr>
          <p:nvPr>
            <p:extLst>
              <p:ext uri="{D42A27DB-BD31-4B8C-83A1-F6EECF244321}">
                <p14:modId xmlns:p14="http://schemas.microsoft.com/office/powerpoint/2010/main" val="2817542743"/>
              </p:ext>
            </p:extLst>
          </p:nvPr>
        </p:nvGraphicFramePr>
        <p:xfrm>
          <a:off x="299951" y="966354"/>
          <a:ext cx="8282939" cy="36944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151873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CCF95-D168-571D-B61C-3B0B45192E5A}"/>
            </a:ext>
          </a:extLst>
        </p:cNvPr>
        <p:cNvGrpSpPr/>
        <p:nvPr/>
      </p:nvGrpSpPr>
      <p:grpSpPr>
        <a:xfrm>
          <a:off x="0" y="0"/>
          <a:ext cx="0" cy="0"/>
          <a:chOff x="0" y="0"/>
          <a:chExt cx="0" cy="0"/>
        </a:xfrm>
      </p:grpSpPr>
      <p:pic>
        <p:nvPicPr>
          <p:cNvPr id="46" name="Gráfico 45" descr="Portapapeles comprobado contorno">
            <a:extLst>
              <a:ext uri="{FF2B5EF4-FFF2-40B4-BE49-F238E27FC236}">
                <a16:creationId xmlns:a16="http://schemas.microsoft.com/office/drawing/2014/main" id="{2A7CB151-CDA1-BEFD-C587-B9DE0A96560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378" y="88547"/>
            <a:ext cx="630382" cy="630382"/>
          </a:xfrm>
          <a:prstGeom prst="rect">
            <a:avLst/>
          </a:prstGeom>
        </p:spPr>
      </p:pic>
      <p:sp>
        <p:nvSpPr>
          <p:cNvPr id="13" name="Título 1">
            <a:extLst>
              <a:ext uri="{FF2B5EF4-FFF2-40B4-BE49-F238E27FC236}">
                <a16:creationId xmlns:a16="http://schemas.microsoft.com/office/drawing/2014/main" id="{B8169475-456D-50ED-9B8B-E4451B3133AB}"/>
              </a:ext>
            </a:extLst>
          </p:cNvPr>
          <p:cNvSpPr txBox="1">
            <a:spLocks/>
          </p:cNvSpPr>
          <p:nvPr/>
        </p:nvSpPr>
        <p:spPr>
          <a:xfrm>
            <a:off x="1067116" y="88548"/>
            <a:ext cx="7515774" cy="7219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ES" sz="2800" b="1" dirty="0"/>
              <a:t>Beneficios de la Limpieza de Instalaciones, Mobiliarios y Unidades de Almacenamiento </a:t>
            </a:r>
            <a:br>
              <a:rPr kumimoji="0" lang="es-CO" sz="28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28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14" name="Marcador de contenido 3">
            <a:extLst>
              <a:ext uri="{FF2B5EF4-FFF2-40B4-BE49-F238E27FC236}">
                <a16:creationId xmlns:a16="http://schemas.microsoft.com/office/drawing/2014/main" id="{3CBB1557-EA03-BA39-D3B1-28E14106AEDC}"/>
              </a:ext>
            </a:extLst>
          </p:cNvPr>
          <p:cNvGraphicFramePr>
            <a:graphicFrameLocks/>
          </p:cNvGraphicFramePr>
          <p:nvPr>
            <p:extLst>
              <p:ext uri="{D42A27DB-BD31-4B8C-83A1-F6EECF244321}">
                <p14:modId xmlns:p14="http://schemas.microsoft.com/office/powerpoint/2010/main" val="86030014"/>
              </p:ext>
            </p:extLst>
          </p:nvPr>
        </p:nvGraphicFramePr>
        <p:xfrm>
          <a:off x="299951" y="966354"/>
          <a:ext cx="8282939" cy="36944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797679679"/>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C0EDAE8B-CBCD-4DAF-9F08-53FBABE77C6C}"/>
              </a:ext>
            </a:extLst>
          </p:cNvPr>
          <p:cNvSpPr txBox="1">
            <a:spLocks/>
          </p:cNvSpPr>
          <p:nvPr/>
        </p:nvSpPr>
        <p:spPr>
          <a:xfrm>
            <a:off x="0" y="0"/>
            <a:ext cx="8946573" cy="685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13" name="Marcador de contenido 2">
            <a:extLst>
              <a:ext uri="{FF2B5EF4-FFF2-40B4-BE49-F238E27FC236}">
                <a16:creationId xmlns:a16="http://schemas.microsoft.com/office/drawing/2014/main" id="{AF9438A4-6A93-4DE6-BD3E-269050F60F66}"/>
              </a:ext>
            </a:extLst>
          </p:cNvPr>
          <p:cNvSpPr txBox="1">
            <a:spLocks/>
          </p:cNvSpPr>
          <p:nvPr/>
        </p:nvSpPr>
        <p:spPr>
          <a:xfrm>
            <a:off x="322119" y="685800"/>
            <a:ext cx="7772399" cy="4343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3" name="Diagrama 2">
            <a:extLst>
              <a:ext uri="{FF2B5EF4-FFF2-40B4-BE49-F238E27FC236}">
                <a16:creationId xmlns:a16="http://schemas.microsoft.com/office/drawing/2014/main" id="{2CBB23BD-E285-15EB-48A8-0A1C0853927D}"/>
              </a:ext>
            </a:extLst>
          </p:cNvPr>
          <p:cNvGraphicFramePr/>
          <p:nvPr>
            <p:extLst>
              <p:ext uri="{D42A27DB-BD31-4B8C-83A1-F6EECF244321}">
                <p14:modId xmlns:p14="http://schemas.microsoft.com/office/powerpoint/2010/main" val="1227545427"/>
              </p:ext>
            </p:extLst>
          </p:nvPr>
        </p:nvGraphicFramePr>
        <p:xfrm>
          <a:off x="1049482" y="539750"/>
          <a:ext cx="6738257"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747014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theme/theme1.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B2047BFF2AC2534B9B9B8D68AC5D9643" ma:contentTypeVersion="16" ma:contentTypeDescription="Crear nuevo documento." ma:contentTypeScope="" ma:versionID="1c4cd187311986fa11ce72ff41076e3d">
  <xsd:schema xmlns:xsd="http://www.w3.org/2001/XMLSchema" xmlns:xs="http://www.w3.org/2001/XMLSchema" xmlns:p="http://schemas.microsoft.com/office/2006/metadata/properties" xmlns:ns3="720d7930-f6ad-4b31-8dd8-f6b43e3d178f" xmlns:ns4="d1f8396f-904f-4943-b446-7bc055dc1b25" targetNamespace="http://schemas.microsoft.com/office/2006/metadata/properties" ma:root="true" ma:fieldsID="d47e881255f891a830a9ddfa2e975a76" ns3:_="" ns4:_="">
    <xsd:import namespace="720d7930-f6ad-4b31-8dd8-f6b43e3d178f"/>
    <xsd:import namespace="d1f8396f-904f-4943-b446-7bc055dc1b25"/>
    <xsd:element name="properties">
      <xsd:complexType>
        <xsd:sequence>
          <xsd:element name="documentManagement">
            <xsd:complexType>
              <xsd:all>
                <xsd:element ref="ns3:MigrationWizId" minOccurs="0"/>
                <xsd:element ref="ns3:MigrationWizIdPermissions" minOccurs="0"/>
                <xsd:element ref="ns3:MigrationWizIdPermissionLevels" minOccurs="0"/>
                <xsd:element ref="ns3:MigrationWizIdDocumentLibraryPermissions" minOccurs="0"/>
                <xsd:element ref="ns3:MigrationWizIdSecurityGroups" minOccurs="0"/>
                <xsd:element ref="ns4:SharedWithUsers" minOccurs="0"/>
                <xsd:element ref="ns4:SharedWithDetails" minOccurs="0"/>
                <xsd:element ref="ns4:SharingHintHash"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0d7930-f6ad-4b31-8dd8-f6b43e3d178f" elementFormDefault="qualified">
    <xsd:import namespace="http://schemas.microsoft.com/office/2006/documentManagement/types"/>
    <xsd:import namespace="http://schemas.microsoft.com/office/infopath/2007/PartnerControls"/>
    <xsd:element name="MigrationWizId" ma:index="8" nillable="true" ma:displayName="MigrationWizId" ma:internalName="MigrationWizId">
      <xsd:simpleType>
        <xsd:restriction base="dms:Text"/>
      </xsd:simpleType>
    </xsd:element>
    <xsd:element name="MigrationWizIdPermissions" ma:index="9" nillable="true" ma:displayName="MigrationWizIdPermissions" ma:internalName="MigrationWizIdPermissions">
      <xsd:simpleType>
        <xsd:restriction base="dms:Text"/>
      </xsd:simpleType>
    </xsd:element>
    <xsd:element name="MigrationWizIdPermissionLevels" ma:index="10" nillable="true" ma:displayName="MigrationWizIdPermissionLevels" ma:internalName="MigrationWizIdPermissionLevels">
      <xsd:simpleType>
        <xsd:restriction base="dms:Text"/>
      </xsd:simpleType>
    </xsd:element>
    <xsd:element name="MigrationWizIdDocumentLibraryPermissions" ma:index="11" nillable="true" ma:displayName="MigrationWizIdDocumentLibraryPermissions" ma:internalName="MigrationWizIdDocumentLibraryPermissions">
      <xsd:simpleType>
        <xsd:restriction base="dms:Text"/>
      </xsd:simpleType>
    </xsd:element>
    <xsd:element name="MigrationWizIdSecurityGroups" ma:index="12" nillable="true" ma:displayName="MigrationWizIdSecurityGroups" ma:internalName="MigrationWizIdSecurityGroups">
      <xsd:simpleType>
        <xsd:restriction base="dms:Text"/>
      </xsd:simpleType>
    </xsd:element>
    <xsd:element name="MediaServiceMetadata" ma:index="16" nillable="true" ma:displayName="MediaServiceMetadata" ma:description="" ma:hidden="true" ma:internalName="MediaServiceMetadata" ma:readOnly="true">
      <xsd:simpleType>
        <xsd:restriction base="dms:Note"/>
      </xsd:simpleType>
    </xsd:element>
    <xsd:element name="MediaServiceFastMetadata" ma:index="17" nillable="true" ma:displayName="MediaServiceFastMetadata" ma:description="" ma:hidden="true" ma:internalName="MediaServiceFastMetadata" ma:readOnly="true">
      <xsd:simpleType>
        <xsd:restriction base="dms:Note"/>
      </xsd:simpleType>
    </xsd:element>
    <xsd:element name="MediaServiceDateTaken" ma:index="18" nillable="true" ma:displayName="MediaServiceDateTaken" ma:description="" ma:hidden="true" ma:internalName="MediaServiceDateTaken" ma:readOnly="true">
      <xsd:simpleType>
        <xsd:restriction base="dms:Text"/>
      </xsd:simpleType>
    </xsd:element>
    <xsd:element name="MediaServiceAutoTags" ma:index="19" nillable="true" ma:displayName="MediaServiceAutoTags" ma:description="" ma:internalName="MediaServiceAutoTags"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Location" ma:index="21" nillable="true" ma:displayName="MediaServiceLocation" ma:internalName="MediaServiceLocation"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GenerationTime" ma:index="2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1f8396f-904f-4943-b446-7bc055dc1b25" elementFormDefault="qualified">
    <xsd:import namespace="http://schemas.microsoft.com/office/2006/documentManagement/types"/>
    <xsd:import namespace="http://schemas.microsoft.com/office/infopath/2007/PartnerControls"/>
    <xsd:element name="SharedWithUsers" ma:index="13" nillable="true" ma:displayName="Compartid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description="" ma:internalName="SharedWithDetails" ma:readOnly="true">
      <xsd:simpleType>
        <xsd:restriction base="dms:Note">
          <xsd:maxLength value="255"/>
        </xsd:restriction>
      </xsd:simpleType>
    </xsd:element>
    <xsd:element name="SharingHintHash" ma:index="15" nillable="true" ma:displayName="Hash de la sugerencia para compartir"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igrationWizId xmlns="720d7930-f6ad-4b31-8dd8-f6b43e3d178f" xsi:nil="true"/>
    <MigrationWizIdPermissions xmlns="720d7930-f6ad-4b31-8dd8-f6b43e3d178f" xsi:nil="true"/>
    <MigrationWizIdDocumentLibraryPermissions xmlns="720d7930-f6ad-4b31-8dd8-f6b43e3d178f" xsi:nil="true"/>
    <MigrationWizIdSecurityGroups xmlns="720d7930-f6ad-4b31-8dd8-f6b43e3d178f" xsi:nil="true"/>
    <MigrationWizIdPermissionLevels xmlns="720d7930-f6ad-4b31-8dd8-f6b43e3d178f" xsi:nil="true"/>
  </documentManagement>
</p:properties>
</file>

<file path=customXml/itemProps1.xml><?xml version="1.0" encoding="utf-8"?>
<ds:datastoreItem xmlns:ds="http://schemas.openxmlformats.org/officeDocument/2006/customXml" ds:itemID="{EFF83F6F-EBF9-4986-A955-C5C92FE6BD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20d7930-f6ad-4b31-8dd8-f6b43e3d178f"/>
    <ds:schemaRef ds:uri="d1f8396f-904f-4943-b446-7bc055dc1b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D6D8A74-9A36-4D83-A185-7A8A1A0EE7C2}">
  <ds:schemaRefs>
    <ds:schemaRef ds:uri="http://schemas.microsoft.com/sharepoint/v3/contenttype/forms"/>
  </ds:schemaRefs>
</ds:datastoreItem>
</file>

<file path=customXml/itemProps3.xml><?xml version="1.0" encoding="utf-8"?>
<ds:datastoreItem xmlns:ds="http://schemas.openxmlformats.org/officeDocument/2006/customXml" ds:itemID="{322AD49C-74C7-48E5-A1C8-DDE24EBC38FA}">
  <ds:schemaRefs>
    <ds:schemaRef ds:uri="http://schemas.microsoft.com/office/2006/metadata/properties"/>
    <ds:schemaRef ds:uri="http://schemas.microsoft.com/office/2006/documentManagement/types"/>
    <ds:schemaRef ds:uri="d1f8396f-904f-4943-b446-7bc055dc1b25"/>
    <ds:schemaRef ds:uri="http://purl.org/dc/terms/"/>
    <ds:schemaRef ds:uri="http://schemas.openxmlformats.org/package/2006/metadata/core-properties"/>
    <ds:schemaRef ds:uri="http://purl.org/dc/elements/1.1/"/>
    <ds:schemaRef ds:uri="http://purl.org/dc/dcmitype/"/>
    <ds:schemaRef ds:uri="720d7930-f6ad-4b31-8dd8-f6b43e3d178f"/>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12030</TotalTime>
  <Words>3491</Words>
  <Application>Microsoft Office PowerPoint</Application>
  <PresentationFormat>Presentación en pantalla (16:9)</PresentationFormat>
  <Paragraphs>181</Paragraphs>
  <Slides>26</Slides>
  <Notes>1</Notes>
  <HiddenSlides>0</HiddenSlides>
  <MMClips>0</MMClips>
  <ScaleCrop>false</ScaleCrop>
  <HeadingPairs>
    <vt:vector size="6" baseType="variant">
      <vt:variant>
        <vt:lpstr>Fuentes usadas</vt:lpstr>
      </vt:variant>
      <vt:variant>
        <vt:i4>4</vt:i4>
      </vt:variant>
      <vt:variant>
        <vt:lpstr>Tema</vt:lpstr>
      </vt:variant>
      <vt:variant>
        <vt:i4>5</vt:i4>
      </vt:variant>
      <vt:variant>
        <vt:lpstr>Títulos de diapositiva</vt:lpstr>
      </vt:variant>
      <vt:variant>
        <vt:i4>26</vt:i4>
      </vt:variant>
    </vt:vector>
  </HeadingPairs>
  <TitlesOfParts>
    <vt:vector size="35" baseType="lpstr">
      <vt:lpstr>Arial</vt:lpstr>
      <vt:lpstr>Arial Narrow</vt:lpstr>
      <vt:lpstr>Calibri</vt:lpstr>
      <vt:lpstr>Calibri Light</vt:lpstr>
      <vt:lpstr>Diseño personalizado</vt:lpstr>
      <vt:lpstr>1_Diseño personalizado</vt:lpstr>
      <vt:lpstr>2_Diseño personalizado</vt:lpstr>
      <vt:lpstr>3_Diseño personalizado</vt:lpstr>
      <vt:lpstr>4_Diseño personalizado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Tavera Riveros, Bryan Rober</dc:creator>
  <cp:lastModifiedBy>catalina rincon</cp:lastModifiedBy>
  <cp:revision>454</cp:revision>
  <dcterms:created xsi:type="dcterms:W3CDTF">2020-01-15T19:55:08Z</dcterms:created>
  <dcterms:modified xsi:type="dcterms:W3CDTF">2025-12-03T02:42:09Z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0x010100B2047BFF2AC2534B9B9B8D68AC5D9643</vt:lpwstr>
  </property>
</Properties>
</file>