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79" r:id="rId3"/>
    <p:sldId id="257" r:id="rId4"/>
    <p:sldId id="258" r:id="rId5"/>
    <p:sldId id="264" r:id="rId6"/>
    <p:sldId id="265" r:id="rId7"/>
    <p:sldId id="266" r:id="rId8"/>
    <p:sldId id="267" r:id="rId9"/>
    <p:sldId id="276" r:id="rId10"/>
    <p:sldId id="277" r:id="rId11"/>
    <p:sldId id="268" r:id="rId12"/>
    <p:sldId id="27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3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160B2B8E-C8F7-1641-2C44-B208ADCE7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78AD1320-C988-6BAF-A60A-054BBE302D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57C76FC4-6066-ED91-7388-86752C82F3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4362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7B8123C7-2EF6-31F8-2D7C-4F81E299B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0246A54F-9DE3-5091-54E9-D312F5D095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77F00E01-A308-286B-E1A1-3062BC095A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4332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9E188626-308E-D071-C37A-7795C9373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2E5C9477-90FC-203A-1747-DC38C0A0F1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0F2D154A-42A9-D693-8F64-22DD53A39C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408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E1BAABD5-95C6-1679-9522-BE5F2E19C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4B22FAAF-9FC3-DA9F-FE6D-FC821842B8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3151C331-D183-5E80-E96D-4DEE7BF0D2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8054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3FC93363-6B4A-266F-AAC1-9090B9089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7E8BBEF9-6179-2CAC-CE70-9614042CED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8C18446D-821C-FF73-022A-41A1C6BB17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3400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468C19FF-AE8E-19AC-3FC4-DAFA63444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E7ABAC26-7EBF-3E23-8C1C-1C6EFE4286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3209CFDE-E98C-B803-2DC5-4C78331ED4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2193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406F730D-1E76-D87F-CC6C-5A5A1F299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9B56DE0E-A3A0-DD70-3CBA-8EC23B08B5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456C5DDA-96BD-CE43-F95F-97A36CE572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27500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46A17A97-AFE9-979A-24EA-46A6EF945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B02B4D5A-A4C9-0DB6-C6B4-80D468906D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1B8110A0-1645-6601-9789-4D06031F6E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4699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C248386E-1063-83A0-436E-4D3CE57AD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0237E61C-21E2-963E-5AFB-EEFF8828EB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C77DA4CA-0E83-E603-1BCB-EDB0C51C26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6504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948744FE-CDFB-F311-5CA4-B91E73BE8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114986BF-6655-6C40-0DB8-006833B142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AB659C5C-E7DD-855A-DB41-DDB306616E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1203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5963F563-8E88-A7DD-5EDA-4E298FC98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>
            <a:extLst>
              <a:ext uri="{FF2B5EF4-FFF2-40B4-BE49-F238E27FC236}">
                <a16:creationId xmlns:a16="http://schemas.microsoft.com/office/drawing/2014/main" id="{FE22ACEC-A8EA-39D5-BA74-C652BDA075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>
            <a:extLst>
              <a:ext uri="{FF2B5EF4-FFF2-40B4-BE49-F238E27FC236}">
                <a16:creationId xmlns:a16="http://schemas.microsoft.com/office/drawing/2014/main" id="{5312A85E-2ACF-4446-28C0-33DC44F630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17957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8D79FE13-0BD2-4A4B-B555-D6D088195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6ADB3061-2A52-89C9-E822-16DC482DDA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6254F16D-3F98-5E18-6A07-877E8B8377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0484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4218BAA7-A596-E76E-B52D-263FD43DC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D72D15E0-BC8E-91C1-B8C8-76F81F69F9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57FF4A8F-9537-5E03-DFF1-ABFB971EDE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0096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9BF71CA9-D2F3-98B3-4545-38CB2AE76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CBF29AB1-0AF8-386E-9350-7921BBD33E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53B9FFF9-549E-775A-8CA6-AA31BFE9FB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3478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F560291D-B9D3-248B-357B-47825CC98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695A4A11-B10C-24FA-39C8-D3B15308D0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86ECEDD1-B69C-C423-14F3-42034FB708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1625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5CEC15E9-53EB-ED5A-5844-9A118519C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9325BF3F-3186-437B-091E-A9291325015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E8E2FFA9-95F4-E846-9A3C-16428A98F7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1548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3"/>
          <p:cNvSpPr txBox="1"/>
          <p:nvPr/>
        </p:nvSpPr>
        <p:spPr>
          <a:xfrm>
            <a:off x="2460103" y="1266072"/>
            <a:ext cx="7286493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48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  <a:t>ALCALDÍA LOCAL DE TUNJUELITO</a:t>
            </a:r>
            <a:endParaRPr sz="4800" b="1" dirty="0">
              <a:solidFill>
                <a:schemeClr val="lt1"/>
              </a:solidFill>
              <a:latin typeface="Garamond" panose="02020404030301010803" pitchFamily="18" charset="0"/>
              <a:ea typeface="Oswald"/>
              <a:cs typeface="Oswald"/>
              <a:sym typeface="Oswald"/>
            </a:endParaRPr>
          </a:p>
        </p:txBody>
      </p:sp>
      <p:sp>
        <p:nvSpPr>
          <p:cNvPr id="89" name="Google Shape;89;p13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2089605" y="3388937"/>
            <a:ext cx="8012783" cy="1625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dirty="0">
                <a:solidFill>
                  <a:schemeClr val="lt1"/>
                </a:solidFill>
                <a:latin typeface="Garamond" panose="02020404030301010803" pitchFamily="18" charset="0"/>
                <a:ea typeface="Lexend Deca"/>
                <a:cs typeface="Lexend Deca"/>
                <a:sym typeface="Lexend Deca"/>
              </a:rPr>
              <a:t>Área de Planeación – Ambiente y Apoyo a la Supervisión del CPS-656-2024 Fundación </a:t>
            </a:r>
            <a:r>
              <a:rPr lang="es-MX" sz="2800" dirty="0" err="1">
                <a:solidFill>
                  <a:schemeClr val="lt1"/>
                </a:solidFill>
                <a:latin typeface="Garamond" panose="02020404030301010803" pitchFamily="18" charset="0"/>
                <a:ea typeface="Lexend Deca"/>
                <a:cs typeface="Lexend Deca"/>
                <a:sym typeface="Lexend Deca"/>
              </a:rPr>
              <a:t>Ecodes</a:t>
            </a:r>
            <a:endParaRPr sz="2800" dirty="0">
              <a:solidFill>
                <a:schemeClr val="lt1"/>
              </a:solidFill>
              <a:latin typeface="Garamond" panose="02020404030301010803" pitchFamily="18" charset="0"/>
              <a:ea typeface="Lexend Deca"/>
              <a:cs typeface="Lexend Deca"/>
              <a:sym typeface="Lexend Dec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12F245D9-9937-D4F4-94AE-C6C6EC86B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>
            <a:extLst>
              <a:ext uri="{FF2B5EF4-FFF2-40B4-BE49-F238E27FC236}">
                <a16:creationId xmlns:a16="http://schemas.microsoft.com/office/drawing/2014/main" id="{6F992E18-A37C-D7BE-97DD-2D366271B24B}"/>
              </a:ext>
            </a:extLst>
          </p:cNvPr>
          <p:cNvSpPr/>
          <p:nvPr/>
        </p:nvSpPr>
        <p:spPr>
          <a:xfrm>
            <a:off x="0" y="-30406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98ACBEC7-D3D0-2A5E-8275-002C24BAAAEA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625E8F4A-04A0-714E-75A1-EAA58176A2D4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DCCF4EBB-DF06-6232-AC3C-F146D653ED2B}"/>
              </a:ext>
            </a:extLst>
          </p:cNvPr>
          <p:cNvSpPr txBox="1"/>
          <p:nvPr/>
        </p:nvSpPr>
        <p:spPr>
          <a:xfrm>
            <a:off x="2407944" y="1978909"/>
            <a:ext cx="7376111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es-MX" sz="48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  <a:t>ACCIÓN 2: JARDÍNERIA URBANA</a:t>
            </a:r>
            <a:endParaRPr sz="4800" b="1" dirty="0">
              <a:solidFill>
                <a:schemeClr val="lt1"/>
              </a:solidFill>
              <a:latin typeface="Garamond" panose="02020404030301010803" pitchFamily="18" charset="0"/>
              <a:ea typeface="Oswald"/>
              <a:cs typeface="Oswald"/>
              <a:sym typeface="Oswald"/>
            </a:endParaRPr>
          </a:p>
        </p:txBody>
      </p:sp>
      <p:sp>
        <p:nvSpPr>
          <p:cNvPr id="99" name="Google Shape;99;p14">
            <a:extLst>
              <a:ext uri="{FF2B5EF4-FFF2-40B4-BE49-F238E27FC236}">
                <a16:creationId xmlns:a16="http://schemas.microsoft.com/office/drawing/2014/main" id="{3FB0BC1B-CA1F-1C66-CA1A-0E11B17DC2E6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14">
            <a:extLst>
              <a:ext uri="{FF2B5EF4-FFF2-40B4-BE49-F238E27FC236}">
                <a16:creationId xmlns:a16="http://schemas.microsoft.com/office/drawing/2014/main" id="{8E7CC241-E7F2-CCA7-5D07-C35098BE521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6500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1F60E6F9-24A9-0DF5-9FBA-C9DE6FEC0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A651CE05-64B3-669D-2732-C9AD96005A61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5BE51479-0017-700E-F21B-873D11D146EF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F86453A2-E5A3-70CD-F80E-3229013E9280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B5FECC5D-93C3-BC71-3020-EBB365D6E940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4A9AE85E-B021-1307-95B4-C0DFC202D2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543" r="426" b="586"/>
          <a:stretch>
            <a:fillRect/>
          </a:stretch>
        </p:blipFill>
        <p:spPr>
          <a:xfrm>
            <a:off x="1912859" y="833308"/>
            <a:ext cx="8013566" cy="4732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99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6461C1F9-9650-B10C-56A7-63750ADE8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E1579F57-E8FC-68E4-9768-71738D86A779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5026E756-AD26-10F4-1977-53DF8F4A88D8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10459BF7-9C2F-0023-425F-B54EC016D61D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9191A1BF-70D0-DBEB-6BCC-C30E17BAAC30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8579DDE1-88C5-0810-0B58-82145B64781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633" b="28513"/>
          <a:stretch>
            <a:fillRect/>
          </a:stretch>
        </p:blipFill>
        <p:spPr>
          <a:xfrm>
            <a:off x="2338066" y="1159464"/>
            <a:ext cx="7515868" cy="476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01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93C8B658-7920-5847-28BE-70198CC27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A7F55301-A6AD-01BE-A43F-7C97DCCFC5AE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E4228D87-AC2A-4708-0863-E800215298D3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ED0F564E-EEFC-2768-DBE1-C37B4251444D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D2C192E1-B85E-7525-0E77-F3AEF9EAAF46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B3DAFCF9-AD9E-B244-DB1C-F485F14409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69" r="211" b="806"/>
          <a:stretch>
            <a:fillRect/>
          </a:stretch>
        </p:blipFill>
        <p:spPr>
          <a:xfrm>
            <a:off x="1700280" y="1300899"/>
            <a:ext cx="8772899" cy="445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295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B66196A0-AEBA-3A5C-D6E4-8FEA162BB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>
            <a:extLst>
              <a:ext uri="{FF2B5EF4-FFF2-40B4-BE49-F238E27FC236}">
                <a16:creationId xmlns:a16="http://schemas.microsoft.com/office/drawing/2014/main" id="{79E6196C-2760-DB4B-FBF1-DD156403ACEE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EECB58EF-581F-357B-BB4F-3B9FCD4E4D09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DBF6ED11-83B7-05A5-3A7E-2EA1009D21F1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765DDDA1-7871-FF5D-3841-D549D9F4580E}"/>
              </a:ext>
            </a:extLst>
          </p:cNvPr>
          <p:cNvSpPr txBox="1"/>
          <p:nvPr/>
        </p:nvSpPr>
        <p:spPr>
          <a:xfrm>
            <a:off x="2731497" y="799207"/>
            <a:ext cx="6729000" cy="4616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es-MX" sz="36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  <a:t>COMPONENTE 3 Y 4: ACCIONES DE RESTAURACIÓN, REHABILITACIÓN Y /O RECUPERACIÓN, PLANTACIÓN Y MANTENIMIENTO DE ARCBOLADO</a:t>
            </a:r>
            <a:endParaRPr sz="3600" b="1" dirty="0">
              <a:solidFill>
                <a:schemeClr val="lt1"/>
              </a:solidFill>
              <a:latin typeface="Garamond" panose="02020404030301010803" pitchFamily="18" charset="0"/>
              <a:ea typeface="Oswald"/>
              <a:cs typeface="Oswald"/>
              <a:sym typeface="Oswald"/>
            </a:endParaRPr>
          </a:p>
        </p:txBody>
      </p:sp>
      <p:sp>
        <p:nvSpPr>
          <p:cNvPr id="99" name="Google Shape;99;p14">
            <a:extLst>
              <a:ext uri="{FF2B5EF4-FFF2-40B4-BE49-F238E27FC236}">
                <a16:creationId xmlns:a16="http://schemas.microsoft.com/office/drawing/2014/main" id="{73768298-B2DD-A541-0F95-AB3C01EAEE3C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14">
            <a:extLst>
              <a:ext uri="{FF2B5EF4-FFF2-40B4-BE49-F238E27FC236}">
                <a16:creationId xmlns:a16="http://schemas.microsoft.com/office/drawing/2014/main" id="{12D49698-1178-F9E8-F14C-6B8755AE18A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5273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5555A2ED-D00D-7DA3-2BB0-1537337F1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37F818EF-3C38-C19A-75B8-80D27FC18933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176AC990-85F2-6CEF-E753-7F4AEB38FB6F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A8E5766A-4DCC-2ED2-CA69-8F785716E609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66740184-4AD1-ED41-64DA-9E24CEE432F2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2A1BD9AE-691D-0371-C8FA-DD54AA59D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344" y="2290714"/>
            <a:ext cx="9503312" cy="160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65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0E201993-259E-2C58-77A5-25E49D5A1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FA40D529-D348-D22C-09D3-837003F9E22A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07076871-818C-03F1-C391-A36449BFAFC3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4F1B701B-C5D8-EBC7-7B53-8A4F50FB66E4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A6943710-407B-D398-ED66-6509447AC925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6DBE2142-A17B-6BEA-25A1-1364E5A5D1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845" y="2021083"/>
            <a:ext cx="10740310" cy="202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12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B2BD368A-57E2-594F-0674-0A0E9DC99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F5266CC0-FBF5-3B3B-6E80-29957B6B94E0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AA73E805-A869-76EB-B287-E04B38418FD4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69DA845B-CF6D-5954-3782-67F1B5364E21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F11AA646-1F04-29D2-7354-AD7D1F090C53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4E725498-639B-E6CE-F1D1-F4DDB6A49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8713" y="1187720"/>
            <a:ext cx="9134573" cy="478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15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83A19C75-B597-3A4A-052C-E830E2E25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>
            <a:extLst>
              <a:ext uri="{FF2B5EF4-FFF2-40B4-BE49-F238E27FC236}">
                <a16:creationId xmlns:a16="http://schemas.microsoft.com/office/drawing/2014/main" id="{F46F3962-FCBE-B84F-96F6-3DB903C9A802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F4DEA246-E3B9-CD96-509F-6A2887498353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3E3409CD-8186-DA48-7344-5DBB5B470C7E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00A951D9-B416-756E-AAE2-FF8CF17F5C46}"/>
              </a:ext>
            </a:extLst>
          </p:cNvPr>
          <p:cNvSpPr txBox="1"/>
          <p:nvPr/>
        </p:nvSpPr>
        <p:spPr>
          <a:xfrm>
            <a:off x="2738850" y="2095833"/>
            <a:ext cx="6729000" cy="184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es-MX" sz="36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  <a:t>COMPONENTE 5: SEPARACIÓN EN LA FUENTE Y RECICLAJE</a:t>
            </a:r>
            <a:endParaRPr sz="3600" b="1" dirty="0">
              <a:solidFill>
                <a:schemeClr val="lt1"/>
              </a:solidFill>
              <a:latin typeface="Garamond" panose="02020404030301010803" pitchFamily="18" charset="0"/>
              <a:ea typeface="Oswald"/>
              <a:cs typeface="Oswald"/>
              <a:sym typeface="Oswald"/>
            </a:endParaRPr>
          </a:p>
        </p:txBody>
      </p:sp>
      <p:sp>
        <p:nvSpPr>
          <p:cNvPr id="99" name="Google Shape;99;p14">
            <a:extLst>
              <a:ext uri="{FF2B5EF4-FFF2-40B4-BE49-F238E27FC236}">
                <a16:creationId xmlns:a16="http://schemas.microsoft.com/office/drawing/2014/main" id="{EBF72C08-D856-E7B7-3D91-3E768E7AB5BF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14">
            <a:extLst>
              <a:ext uri="{FF2B5EF4-FFF2-40B4-BE49-F238E27FC236}">
                <a16:creationId xmlns:a16="http://schemas.microsoft.com/office/drawing/2014/main" id="{C69E377C-742E-E5A8-1473-CE60890DA3F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9627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50885259-912D-3FC3-87BB-DC19A393B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6D7AB558-7634-3BE1-7C13-88675FB08D49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1EEE707A-EB8D-7757-B8D5-9448090E403E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284447FC-0C13-5DC3-F874-90DDA005CC2F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8A59C8B2-B4BF-C8A8-0A6E-F6AC2782BBF1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913877C7-6BB7-1269-0BF8-D1D7BE3B94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0" b="-1"/>
          <a:stretch>
            <a:fillRect/>
          </a:stretch>
        </p:blipFill>
        <p:spPr>
          <a:xfrm>
            <a:off x="2229867" y="877833"/>
            <a:ext cx="7732265" cy="516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04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624E90FA-0644-58A6-8FCC-59E060184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>
            <a:extLst>
              <a:ext uri="{FF2B5EF4-FFF2-40B4-BE49-F238E27FC236}">
                <a16:creationId xmlns:a16="http://schemas.microsoft.com/office/drawing/2014/main" id="{A36B2A97-088B-0518-D578-1699F7AFDB25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>
            <a:extLst>
              <a:ext uri="{FF2B5EF4-FFF2-40B4-BE49-F238E27FC236}">
                <a16:creationId xmlns:a16="http://schemas.microsoft.com/office/drawing/2014/main" id="{85CCAA5B-950B-AC8C-2AA3-CBF6F906E001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>
            <a:extLst>
              <a:ext uri="{FF2B5EF4-FFF2-40B4-BE49-F238E27FC236}">
                <a16:creationId xmlns:a16="http://schemas.microsoft.com/office/drawing/2014/main" id="{3439245F-CAEE-2CD4-722A-63D6EE07E285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3">
            <a:extLst>
              <a:ext uri="{FF2B5EF4-FFF2-40B4-BE49-F238E27FC236}">
                <a16:creationId xmlns:a16="http://schemas.microsoft.com/office/drawing/2014/main" id="{8A13129B-6410-A238-24F6-2B58CF60968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>
            <a:extLst>
              <a:ext uri="{FF2B5EF4-FFF2-40B4-BE49-F238E27FC236}">
                <a16:creationId xmlns:a16="http://schemas.microsoft.com/office/drawing/2014/main" id="{8BBE9275-A494-9927-4E26-1D8BA8F41CAC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8FEFAF2-59A9-C439-D372-535504EA0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870" y="1811102"/>
            <a:ext cx="10476941" cy="191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678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4622" y="4732325"/>
            <a:ext cx="1628600" cy="53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/>
          <p:cNvSpPr txBox="1"/>
          <p:nvPr/>
        </p:nvSpPr>
        <p:spPr>
          <a:xfrm>
            <a:off x="2731500" y="2547000"/>
            <a:ext cx="67290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4" name="Google Shape;164;p20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-1993944" y="-228368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744906" y="1924941"/>
            <a:ext cx="6729000" cy="209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es-MX" sz="48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  <a:t>COMPONENTE 1</a:t>
            </a:r>
            <a:br>
              <a:rPr lang="es-MX" sz="48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</a:br>
            <a:r>
              <a:rPr lang="es-MX" sz="48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  <a:t> </a:t>
            </a:r>
            <a:r>
              <a:rPr lang="es-MX" sz="28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  <a:t>REALIZAR ACCIONES FOMENTO A LA AGRICULTURA URBANA</a:t>
            </a:r>
            <a:endParaRPr sz="2800" b="1" dirty="0">
              <a:solidFill>
                <a:schemeClr val="lt1"/>
              </a:solidFill>
              <a:latin typeface="Garamond" panose="02020404030301010803" pitchFamily="18" charset="0"/>
              <a:ea typeface="Oswald"/>
              <a:cs typeface="Oswald"/>
              <a:sym typeface="Oswald"/>
            </a:endParaRPr>
          </a:p>
        </p:txBody>
      </p:sp>
      <p:sp>
        <p:nvSpPr>
          <p:cNvPr id="99" name="Google Shape;99;p14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" name="Imagen 14">
            <a:extLst>
              <a:ext uri="{FF2B5EF4-FFF2-40B4-BE49-F238E27FC236}">
                <a16:creationId xmlns:a16="http://schemas.microsoft.com/office/drawing/2014/main" id="{8D83D16F-6D7E-A59D-A990-2688E700A4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7363" y="1952398"/>
            <a:ext cx="9617273" cy="29720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A431E0F3-A9FC-8557-F51F-9562D35B3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9D865372-4C83-F084-9432-E95910E905F5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EB559DD6-77C3-2811-B497-83AB5A3C2C8C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3E62F95A-5E39-43E7-7D2B-9CD4AC5B0384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6424BBCE-A54F-8E82-DE21-4EB618FC02E9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676D6FB4-9AC8-BF11-C596-FD7DAE4FFF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790"/>
          <a:stretch>
            <a:fillRect/>
          </a:stretch>
        </p:blipFill>
        <p:spPr>
          <a:xfrm>
            <a:off x="481780" y="2347274"/>
            <a:ext cx="11084909" cy="139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81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EB2FF76D-341A-959D-4B8F-2F6E0EF13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C7095B0C-4713-D2EC-4EC7-A86487BE196C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6FDCFADF-BADD-308E-8A5B-C86665A231D3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6A5C12BA-35CD-A67E-74DF-133292BEBD7B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D18F88EB-7BCB-F043-6D8B-3D166BA358ED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41244F7F-FD82-4738-5EC7-93F33EF66F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854" y="1363856"/>
            <a:ext cx="8380292" cy="413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61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03DD5788-D8CE-701B-B720-E511B2BD5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>
            <a:extLst>
              <a:ext uri="{FF2B5EF4-FFF2-40B4-BE49-F238E27FC236}">
                <a16:creationId xmlns:a16="http://schemas.microsoft.com/office/drawing/2014/main" id="{470D864B-8F15-002C-CD3B-16FCB50D16DD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3D755CD5-ECB8-7475-F50E-0992894B95C8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FD90ABDD-5A63-B5E4-2C56-FF6B4B0186D8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F1130F95-3F21-B26D-82A9-BD0873976993}"/>
              </a:ext>
            </a:extLst>
          </p:cNvPr>
          <p:cNvSpPr txBox="1"/>
          <p:nvPr/>
        </p:nvSpPr>
        <p:spPr>
          <a:xfrm>
            <a:off x="2738850" y="2006887"/>
            <a:ext cx="6729000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es-MX" sz="4800" b="1" dirty="0">
                <a:solidFill>
                  <a:schemeClr val="lt1"/>
                </a:solidFill>
                <a:latin typeface="Garamond" panose="02020404030301010803" pitchFamily="18" charset="0"/>
                <a:ea typeface="Oswald"/>
                <a:cs typeface="Oswald"/>
                <a:sym typeface="Oswald"/>
              </a:rPr>
              <a:t>COMPONENTE 2: ACCIÓN 1 PROCEDAS </a:t>
            </a:r>
            <a:endParaRPr sz="4800" b="1" dirty="0">
              <a:solidFill>
                <a:schemeClr val="lt1"/>
              </a:solidFill>
              <a:latin typeface="Garamond" panose="02020404030301010803" pitchFamily="18" charset="0"/>
              <a:ea typeface="Oswald"/>
              <a:cs typeface="Oswald"/>
              <a:sym typeface="Oswald"/>
            </a:endParaRPr>
          </a:p>
        </p:txBody>
      </p:sp>
      <p:sp>
        <p:nvSpPr>
          <p:cNvPr id="99" name="Google Shape;99;p14">
            <a:extLst>
              <a:ext uri="{FF2B5EF4-FFF2-40B4-BE49-F238E27FC236}">
                <a16:creationId xmlns:a16="http://schemas.microsoft.com/office/drawing/2014/main" id="{76ECE39C-00EA-C725-B457-4E1D01A1C3FC}"/>
              </a:ext>
            </a:extLst>
          </p:cNvPr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14">
            <a:extLst>
              <a:ext uri="{FF2B5EF4-FFF2-40B4-BE49-F238E27FC236}">
                <a16:creationId xmlns:a16="http://schemas.microsoft.com/office/drawing/2014/main" id="{C8FED455-CE56-27E1-2656-9DD7F6C0E3C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2859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C736D6DF-D7DA-B74E-C0AA-05EB24A14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21FEFDA5-3D67-3C9B-752F-111DCBBAE100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6A7CB0DE-C728-0240-DB28-C2BB1696A966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BE7221EF-20FA-3BA6-8F9B-02DBACE53C6A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06616AB6-278C-AA7D-0B80-0D6E8A0E9C9E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43812386-6A20-0C1F-A2B7-2223DB8313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13" b="510"/>
          <a:stretch>
            <a:fillRect/>
          </a:stretch>
        </p:blipFill>
        <p:spPr>
          <a:xfrm>
            <a:off x="1839700" y="784659"/>
            <a:ext cx="8512600" cy="499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35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5F701783-E04C-1B36-B3BE-A690B2387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AFB4122B-B7AD-D086-4F47-DADE303B386F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5216B6B4-BF23-658B-2198-4CF909891C96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B43271CC-9FE4-67F2-5010-10F2250E2D0B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F26F026E-746D-E901-8487-7BC0DC0A08D1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CB9C64CD-880B-3F46-30AD-546B402FCBF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70" b="88"/>
          <a:stretch>
            <a:fillRect/>
          </a:stretch>
        </p:blipFill>
        <p:spPr>
          <a:xfrm>
            <a:off x="3150124" y="388883"/>
            <a:ext cx="5891752" cy="607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6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98</Words>
  <Application>Microsoft Office PowerPoint</Application>
  <PresentationFormat>Panorámica</PresentationFormat>
  <Paragraphs>36</Paragraphs>
  <Slides>20</Slides>
  <Notes>20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5" baseType="lpstr">
      <vt:lpstr>Arial</vt:lpstr>
      <vt:lpstr>Calibri</vt:lpstr>
      <vt:lpstr>Garamond</vt:lpstr>
      <vt:lpstr>Oswald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PC</dc:creator>
  <cp:lastModifiedBy>Maryi Paola Puentes Acosta</cp:lastModifiedBy>
  <cp:revision>3</cp:revision>
  <dcterms:modified xsi:type="dcterms:W3CDTF">2025-07-03T20:48:28Z</dcterms:modified>
</cp:coreProperties>
</file>