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1" autoAdjust="0"/>
    <p:restoredTop sz="94660"/>
  </p:normalViewPr>
  <p:slideViewPr>
    <p:cSldViewPr snapToGrid="0">
      <p:cViewPr varScale="1">
        <p:scale>
          <a:sx n="74" d="100"/>
          <a:sy n="74" d="100"/>
        </p:scale>
        <p:origin x="1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FUENTE DE RECURSOS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D08-4F2D-9B05-5DE399DCC17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6D08-4F2D-9B05-5DE399DCC177}"/>
              </c:ext>
            </c:extLst>
          </c:dPt>
          <c:dPt>
            <c:idx val="3"/>
            <c:bubble3D val="0"/>
            <c:spPr>
              <a:solidFill>
                <a:schemeClr val="accent5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D08-4F2D-9B05-5DE399DCC177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6D08-4F2D-9B05-5DE399DCC177}"/>
              </c:ext>
            </c:extLst>
          </c:dPt>
          <c:dPt>
            <c:idx val="6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6D08-4F2D-9B05-5DE399DCC177}"/>
              </c:ext>
            </c:extLst>
          </c:dPt>
          <c:dLbls>
            <c:dLbl>
              <c:idx val="5"/>
              <c:layout>
                <c:manualLayout>
                  <c:x val="9.2134104330708663E-2"/>
                  <c:y val="-3.941910436644289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D08-4F2D-9B05-5DE399DCC17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Hoja1!$A$2:$A$8</c:f>
              <c:strCache>
                <c:ptCount val="7"/>
                <c:pt idx="0">
                  <c:v>PGN+FONAM</c:v>
                </c:pt>
                <c:pt idx="1">
                  <c:v>TUA+TSE</c:v>
                </c:pt>
                <c:pt idx="2">
                  <c:v>FCP</c:v>
                </c:pt>
                <c:pt idx="3">
                  <c:v>KFW II</c:v>
                </c:pt>
                <c:pt idx="4">
                  <c:v>KFW HECO</c:v>
                </c:pt>
                <c:pt idx="5">
                  <c:v>FONTUR</c:v>
                </c:pt>
                <c:pt idx="6">
                  <c:v>OTROS</c:v>
                </c:pt>
              </c:strCache>
            </c:strRef>
          </c:cat>
          <c:val>
            <c:numRef>
              <c:f>Hoja1!$B$2:$B$8</c:f>
              <c:numCache>
                <c:formatCode>General</c:formatCode>
                <c:ptCount val="7"/>
                <c:pt idx="0">
                  <c:v>8600</c:v>
                </c:pt>
                <c:pt idx="1">
                  <c:v>3800</c:v>
                </c:pt>
                <c:pt idx="2">
                  <c:v>7765</c:v>
                </c:pt>
                <c:pt idx="3">
                  <c:v>22025</c:v>
                </c:pt>
                <c:pt idx="4">
                  <c:v>9153</c:v>
                </c:pt>
                <c:pt idx="5">
                  <c:v>22314</c:v>
                </c:pt>
                <c:pt idx="6">
                  <c:v>13739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D08-4F2D-9B05-5DE399DCC177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686ABF-11DB-45A3-81CE-7E7C9348EF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A184ACC-65DE-4F04-B498-2789D78C0D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7CB4FAC-6E07-4D3B-A155-60C38DE746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62279-424E-41A5-A3B2-C02A27E581FE}" type="datetimeFigureOut">
              <a:rPr lang="es-CO" smtClean="0"/>
              <a:t>10/11/2025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A3E01CC-3238-43AD-A78C-F16BA71AD5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FB1A47C-70ED-4773-B34A-54652DD3E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F90AD-389E-409C-9230-D08E95AEBF7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06404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6CAC0AE-54DF-49E0-BED7-5D0BB657B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BD9FC4E-C1F5-421C-A592-AB9A7CFE3A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32ACEE-67EB-4C1A-B8D3-45483E98C2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62279-424E-41A5-A3B2-C02A27E581FE}" type="datetimeFigureOut">
              <a:rPr lang="es-CO" smtClean="0"/>
              <a:t>10/11/2025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899330C-8B25-46B3-8FBA-8197581CB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D3A4249-19E2-4DAD-9C64-44A24D484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F90AD-389E-409C-9230-D08E95AEBF7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006310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409F890-5A94-4D8D-B814-1B66970D54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BD8B89D-4243-4134-9E50-949F299B90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17B48E2-2C8B-4DD2-9086-D8ED93984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62279-424E-41A5-A3B2-C02A27E581FE}" type="datetimeFigureOut">
              <a:rPr lang="es-CO" smtClean="0"/>
              <a:t>10/11/2025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8221F69-A947-460D-B364-CD858821C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68D4051-F5F6-4A97-8852-A8836965E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F90AD-389E-409C-9230-D08E95AEBF7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03488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A541989-79EB-4329-AE6E-5651D9EC28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0447BD6-885C-4695-8BF5-CE2D0825F0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92F2F16-D17A-45E0-BEA6-E1777A6F6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62279-424E-41A5-A3B2-C02A27E581FE}" type="datetimeFigureOut">
              <a:rPr lang="es-CO" smtClean="0"/>
              <a:t>10/11/2025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C320B58-A2F0-4CF2-BD53-F7AF6508B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0FE3AD8-829C-4179-BA33-2750AE50DF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F90AD-389E-409C-9230-D08E95AEBF7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84175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6650649-41EB-4BF6-9EB7-B8F98CD0A1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12FA861-AEBD-4053-9A98-C9DEA52537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4AC2887-1BFD-472A-A0EC-99D9CE48A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62279-424E-41A5-A3B2-C02A27E581FE}" type="datetimeFigureOut">
              <a:rPr lang="es-CO" smtClean="0"/>
              <a:t>10/11/2025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E84F906-8ECE-4E0F-AFDC-12B6FB92D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D77F79C-6BCC-49BF-8861-17509D29F4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F90AD-389E-409C-9230-D08E95AEBF7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847979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5986C7-5ABC-43BE-8DF9-A8B4BC7685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372FC4F-21BB-4634-B09F-878C026549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B84D736-73D1-469D-9CD6-45E7D7A4E9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47131BF-F8BC-4829-9CF1-365937130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62279-424E-41A5-A3B2-C02A27E581FE}" type="datetimeFigureOut">
              <a:rPr lang="es-CO" smtClean="0"/>
              <a:t>10/11/2025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4AD32C9-7ADD-4E04-ACEB-B1FC305E1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A66143C-2B72-48AE-80A2-A3BB7FCB8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F90AD-389E-409C-9230-D08E95AEBF7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38037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EEAE68-CC7E-4441-BBAD-CA2EC54C1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501A4B3-B359-4A2C-8F61-E40BEF4A22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82C1AAC-E374-40D4-AAAF-4493B4925D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52DA2DB6-C467-467F-8DF5-83DE4F75F6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03776698-201E-42FB-8581-28D4D48F2D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8AF04647-0839-4284-8C2D-C91388EA9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62279-424E-41A5-A3B2-C02A27E581FE}" type="datetimeFigureOut">
              <a:rPr lang="es-CO" smtClean="0"/>
              <a:t>10/11/2025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C90B7207-5DD2-40B0-A48A-266B098D9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A02F4E20-671A-47AF-9520-9210DE5ABE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F90AD-389E-409C-9230-D08E95AEBF7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405611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AC60B6C-AA8B-4F01-962F-AE5A2B3842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1816B51-9471-4E21-A899-6E149FC485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62279-424E-41A5-A3B2-C02A27E581FE}" type="datetimeFigureOut">
              <a:rPr lang="es-CO" smtClean="0"/>
              <a:t>10/11/2025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52F595F-BDE3-49A7-BC01-84E1F8A4F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D281557-4A3A-451F-8C64-8B16A50CB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F90AD-389E-409C-9230-D08E95AEBF7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87453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E92ADED-C00D-4519-B329-BC314DCBC3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62279-424E-41A5-A3B2-C02A27E581FE}" type="datetimeFigureOut">
              <a:rPr lang="es-CO" smtClean="0"/>
              <a:t>10/11/2025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BC62FCE-7F20-46CF-9727-12D7907E3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5D5764E-5A3E-4021-8743-88070BB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F90AD-389E-409C-9230-D08E95AEBF7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65371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ADA575-9D43-40AE-897B-118D14C029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BECF5A1-0BB7-4090-A167-1D14783F03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FE6B8EB-AC74-447C-BD62-1733B4142F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31C2B37-6E8A-4CB4-9834-44DFDA4E74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62279-424E-41A5-A3B2-C02A27E581FE}" type="datetimeFigureOut">
              <a:rPr lang="es-CO" smtClean="0"/>
              <a:t>10/11/2025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BE51B83-2DE4-40FC-BC2D-63A369795E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9064550-7F35-46C7-A5A9-6E6263B64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F90AD-389E-409C-9230-D08E95AEBF7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7636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A000F2B-FE30-4450-87D5-B41A46F4C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8ADE0791-7758-4263-A6DE-B57A065D3F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2285AFE-86B8-472D-9222-B8B69FC133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E011D32-0BC3-48F5-B5C9-5EF208CCF6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62279-424E-41A5-A3B2-C02A27E581FE}" type="datetimeFigureOut">
              <a:rPr lang="es-CO" smtClean="0"/>
              <a:t>10/11/2025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F51F07C-3F67-4BDB-B98E-9EB3651D8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9628A52-4751-4C10-BF69-E119E3F839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F90AD-389E-409C-9230-D08E95AEBF7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37503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84D31B00-36D4-4D08-94E2-ED3A58BAF8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823D9FC-C4A9-4798-82DB-0F562797B4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3998BF3-3584-4CC0-8767-576D5938FF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962279-424E-41A5-A3B2-C02A27E581FE}" type="datetimeFigureOut">
              <a:rPr lang="es-CO" smtClean="0"/>
              <a:t>10/11/2025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B988C0-8CC3-42CA-B242-BBCD65300A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F27CC03-6A10-49A4-AF51-BDEA393281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8F90AD-389E-409C-9230-D08E95AEBF7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71165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0F242449-D9B3-439E-91F4-81044CE500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24552561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5424758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4</Words>
  <Application>Microsoft Office PowerPoint</Application>
  <PresentationFormat>Panorámica</PresentationFormat>
  <Paragraphs>2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HAMILTON BARRIOS ORDOÑEZ</dc:creator>
  <cp:lastModifiedBy>HAMILTON BARRIOS ORDOÑEZ</cp:lastModifiedBy>
  <cp:revision>3</cp:revision>
  <dcterms:created xsi:type="dcterms:W3CDTF">2025-11-10T22:34:46Z</dcterms:created>
  <dcterms:modified xsi:type="dcterms:W3CDTF">2025-11-10T22:52:38Z</dcterms:modified>
</cp:coreProperties>
</file>