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653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286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954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1362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6482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0522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3013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949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414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1419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531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113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762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670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599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024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A8E5F-5FFD-46F8-8893-8365E3AB9785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820E79B-E190-4E9A-9E53-6C18AFB45E8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097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6A22B-09F2-7B12-519F-2CE9A0B40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EBE687-FB7F-21ED-E72F-A987EAEB8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7145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s-ES" sz="4400" dirty="0">
                <a:solidFill>
                  <a:schemeClr val="accent5">
                    <a:lumMod val="75000"/>
                  </a:schemeClr>
                </a:solidFill>
              </a:rPr>
              <a:t>ACUAGYR</a:t>
            </a:r>
            <a:endParaRPr lang="es-CO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A19F76-9396-611F-A18E-D9F813A64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9150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D932-9B5D-DC31-8E50-17AD667C7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de la Gobernación de Cundinamarca">
            <a:extLst>
              <a:ext uri="{FF2B5EF4-FFF2-40B4-BE49-F238E27FC236}">
                <a16:creationId xmlns:a16="http://schemas.microsoft.com/office/drawing/2014/main" id="{921C2CC7-D0C2-7828-A380-B9DC02412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47638"/>
            <a:ext cx="38195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13">
            <a:extLst>
              <a:ext uri="{FF2B5EF4-FFF2-40B4-BE49-F238E27FC236}">
                <a16:creationId xmlns:a16="http://schemas.microsoft.com/office/drawing/2014/main" id="{E0A94C45-69C9-4615-112C-0ACA18343081}"/>
              </a:ext>
            </a:extLst>
          </p:cNvPr>
          <p:cNvSpPr txBox="1"/>
          <p:nvPr/>
        </p:nvSpPr>
        <p:spPr>
          <a:xfrm rot="5400000">
            <a:off x="3476779" y="-1759212"/>
            <a:ext cx="1506631" cy="6515564"/>
          </a:xfrm>
          <a:prstGeom prst="rect">
            <a:avLst/>
          </a:prstGeom>
        </p:spPr>
        <p:txBody>
          <a:bodyPr vert="vert270" wrap="square" lIns="0" tIns="3175" rIns="0" bIns="0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-1270" algn="ctr">
              <a:lnSpc>
                <a:spcPts val="1680"/>
              </a:lnSpc>
              <a:spcBef>
                <a:spcPts val="25"/>
              </a:spcBef>
              <a:defRPr/>
            </a:pPr>
            <a:r>
              <a:rPr kumimoji="0" lang="es-E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PROCESO</a:t>
            </a:r>
            <a:endParaRPr lang="es-ES" sz="1200" b="1" u="sng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 indent="-1270" algn="just">
              <a:lnSpc>
                <a:spcPts val="1680"/>
              </a:lnSpc>
              <a:spcBef>
                <a:spcPts val="25"/>
              </a:spcBef>
              <a:defRPr/>
            </a:pPr>
            <a:r>
              <a:rPr lang="es-ES" sz="1200" b="1" u="sng" dirty="0">
                <a:solidFill>
                  <a:prstClr val="black"/>
                </a:solidFill>
                <a:latin typeface="Arial"/>
                <a:cs typeface="Arial"/>
              </a:rPr>
              <a:t>OBJETO: </a:t>
            </a:r>
            <a:r>
              <a:rPr lang="es-ES" sz="1100" b="1" u="sng" dirty="0">
                <a:solidFill>
                  <a:prstClr val="black"/>
                </a:solidFill>
                <a:latin typeface="Arial"/>
                <a:cs typeface="Arial"/>
              </a:rPr>
              <a:t>“Realización de los estudios técnicos, la ejecución de pruebas técnicas, visitas de verificación, legalización de las conexiones individuales del predio y la expedición de la certificación de la prestación efectiva de los servicios públicos domiciliarios de acueducto y alcantarillado, al Centro de Atención Especializada para el menor infractor, ubicado en el municipio de Girardot en el marco de ejecución de la meta 188 # Programa departamental “Justicia Juvenil Restaurativa”.</a:t>
            </a:r>
            <a:r>
              <a:rPr lang="es-ES" sz="1200" b="1" u="sng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F9C71709-DD37-B1E3-841F-D8CA87AF9F3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4963" y="3417317"/>
            <a:ext cx="1078992" cy="437477"/>
          </a:xfrm>
          <a:prstGeom prst="rect">
            <a:avLst/>
          </a:prstGeom>
        </p:spPr>
      </p:pic>
      <p:sp>
        <p:nvSpPr>
          <p:cNvPr id="6" name="object 9">
            <a:extLst>
              <a:ext uri="{FF2B5EF4-FFF2-40B4-BE49-F238E27FC236}">
                <a16:creationId xmlns:a16="http://schemas.microsoft.com/office/drawing/2014/main" id="{513BBA44-7FF3-01AE-3FAF-19FE489E8CB8}"/>
              </a:ext>
            </a:extLst>
          </p:cNvPr>
          <p:cNvSpPr txBox="1"/>
          <p:nvPr/>
        </p:nvSpPr>
        <p:spPr>
          <a:xfrm>
            <a:off x="1385442" y="3287605"/>
            <a:ext cx="3905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</a:t>
            </a:r>
            <a:r>
              <a:rPr kumimoji="0" sz="9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</a:t>
            </a:r>
            <a:r>
              <a:rPr kumimoji="0" sz="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</a:t>
            </a:r>
            <a:r>
              <a:rPr kumimoji="0" sz="9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PA</a:t>
            </a: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77349B49-02DD-2E2F-5487-8244628F972E}"/>
              </a:ext>
            </a:extLst>
          </p:cNvPr>
          <p:cNvSpPr txBox="1"/>
          <p:nvPr/>
        </p:nvSpPr>
        <p:spPr>
          <a:xfrm>
            <a:off x="1352803" y="3539643"/>
            <a:ext cx="3886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</a:t>
            </a: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EC</a:t>
            </a:r>
            <a:r>
              <a:rPr kumimoji="0" sz="9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</a:t>
            </a:r>
            <a:r>
              <a:rPr kumimoji="0" sz="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</a:t>
            </a: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22" name="object 54">
            <a:extLst>
              <a:ext uri="{FF2B5EF4-FFF2-40B4-BE49-F238E27FC236}">
                <a16:creationId xmlns:a16="http://schemas.microsoft.com/office/drawing/2014/main" id="{50894C18-E4C0-EC76-865B-6D9D585EE41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8037" y="3491481"/>
            <a:ext cx="227075" cy="240791"/>
          </a:xfrm>
          <a:prstGeom prst="rect">
            <a:avLst/>
          </a:prstGeom>
        </p:spPr>
      </p:pic>
      <p:sp>
        <p:nvSpPr>
          <p:cNvPr id="23" name="object 56">
            <a:extLst>
              <a:ext uri="{FF2B5EF4-FFF2-40B4-BE49-F238E27FC236}">
                <a16:creationId xmlns:a16="http://schemas.microsoft.com/office/drawing/2014/main" id="{1DD95842-6C35-40E5-7034-5DFE1C1A2326}"/>
              </a:ext>
            </a:extLst>
          </p:cNvPr>
          <p:cNvSpPr txBox="1"/>
          <p:nvPr/>
        </p:nvSpPr>
        <p:spPr>
          <a:xfrm>
            <a:off x="8283902" y="1388855"/>
            <a:ext cx="1778811" cy="175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pPr marL="12065" marR="508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50" b="1" i="0" u="none" strike="noStrike" kern="1200" cap="none" spc="-1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MINIMA CUANTÍA</a:t>
            </a:r>
            <a:endParaRPr kumimoji="0" sz="105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24" name="object 4">
            <a:extLst>
              <a:ext uri="{FF2B5EF4-FFF2-40B4-BE49-F238E27FC236}">
                <a16:creationId xmlns:a16="http://schemas.microsoft.com/office/drawing/2014/main" id="{473CC9EF-D9F9-6301-E219-D13648E50C75}"/>
              </a:ext>
            </a:extLst>
          </p:cNvPr>
          <p:cNvGrpSpPr/>
          <p:nvPr/>
        </p:nvGrpSpPr>
        <p:grpSpPr>
          <a:xfrm>
            <a:off x="854963" y="2755036"/>
            <a:ext cx="10230530" cy="570035"/>
            <a:chOff x="854963" y="2183701"/>
            <a:chExt cx="10741025" cy="648335"/>
          </a:xfrm>
        </p:grpSpPr>
        <p:pic>
          <p:nvPicPr>
            <p:cNvPr id="25" name="object 5">
              <a:extLst>
                <a:ext uri="{FF2B5EF4-FFF2-40B4-BE49-F238E27FC236}">
                  <a16:creationId xmlns:a16="http://schemas.microsoft.com/office/drawing/2014/main" id="{E1B32E55-CB0A-6EF1-6C0C-B895B8D5D5E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4963" y="2322576"/>
              <a:ext cx="1078992" cy="438912"/>
            </a:xfrm>
            <a:prstGeom prst="rect">
              <a:avLst/>
            </a:prstGeom>
          </p:spPr>
        </p:pic>
        <p:sp>
          <p:nvSpPr>
            <p:cNvPr id="26" name="object 6">
              <a:extLst>
                <a:ext uri="{FF2B5EF4-FFF2-40B4-BE49-F238E27FC236}">
                  <a16:creationId xmlns:a16="http://schemas.microsoft.com/office/drawing/2014/main" id="{A2B4C257-9730-63BE-6D65-3DBF83739046}"/>
                </a:ext>
              </a:extLst>
            </p:cNvPr>
            <p:cNvSpPr/>
            <p:nvPr/>
          </p:nvSpPr>
          <p:spPr>
            <a:xfrm>
              <a:off x="972311" y="2798064"/>
              <a:ext cx="10618470" cy="0"/>
            </a:xfrm>
            <a:custGeom>
              <a:avLst/>
              <a:gdLst/>
              <a:ahLst/>
              <a:cxnLst/>
              <a:rect l="l" t="t" r="r" b="b"/>
              <a:pathLst>
                <a:path w="10618470">
                  <a:moveTo>
                    <a:pt x="0" y="0"/>
                  </a:moveTo>
                  <a:lnTo>
                    <a:pt x="10618342" y="0"/>
                  </a:lnTo>
                </a:path>
              </a:pathLst>
            </a:custGeom>
            <a:ln w="9144">
              <a:solidFill>
                <a:srgbClr val="E7501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bject 7">
              <a:extLst>
                <a:ext uri="{FF2B5EF4-FFF2-40B4-BE49-F238E27FC236}">
                  <a16:creationId xmlns:a16="http://schemas.microsoft.com/office/drawing/2014/main" id="{3C0AB23A-7FA1-E8A7-FBF9-1C18B6CC6F50}"/>
                </a:ext>
              </a:extLst>
            </p:cNvPr>
            <p:cNvSpPr/>
            <p:nvPr/>
          </p:nvSpPr>
          <p:spPr>
            <a:xfrm>
              <a:off x="2159508" y="2188464"/>
              <a:ext cx="8816340" cy="638810"/>
            </a:xfrm>
            <a:custGeom>
              <a:avLst/>
              <a:gdLst/>
              <a:ahLst/>
              <a:cxnLst/>
              <a:rect l="l" t="t" r="r" b="b"/>
              <a:pathLst>
                <a:path w="8816340" h="638810">
                  <a:moveTo>
                    <a:pt x="8816340" y="0"/>
                  </a:moveTo>
                  <a:lnTo>
                    <a:pt x="8816340" y="632460"/>
                  </a:lnTo>
                </a:path>
                <a:path w="8816340" h="638810">
                  <a:moveTo>
                    <a:pt x="1496568" y="0"/>
                  </a:moveTo>
                  <a:lnTo>
                    <a:pt x="1496568" y="632460"/>
                  </a:lnTo>
                </a:path>
                <a:path w="8816340" h="638810">
                  <a:moveTo>
                    <a:pt x="0" y="6096"/>
                  </a:moveTo>
                  <a:lnTo>
                    <a:pt x="0" y="638556"/>
                  </a:lnTo>
                </a:path>
              </a:pathLst>
            </a:custGeom>
            <a:ln w="9144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bject 8">
              <a:extLst>
                <a:ext uri="{FF2B5EF4-FFF2-40B4-BE49-F238E27FC236}">
                  <a16:creationId xmlns:a16="http://schemas.microsoft.com/office/drawing/2014/main" id="{AC31A819-B81B-52A4-7F2A-33E92F57C658}"/>
                </a:ext>
              </a:extLst>
            </p:cNvPr>
            <p:cNvSpPr/>
            <p:nvPr/>
          </p:nvSpPr>
          <p:spPr>
            <a:xfrm>
              <a:off x="1037843" y="2392680"/>
              <a:ext cx="256540" cy="239395"/>
            </a:xfrm>
            <a:custGeom>
              <a:avLst/>
              <a:gdLst/>
              <a:ahLst/>
              <a:cxnLst/>
              <a:rect l="l" t="t" r="r" b="b"/>
              <a:pathLst>
                <a:path w="256540" h="239394">
                  <a:moveTo>
                    <a:pt x="233044" y="168529"/>
                  </a:moveTo>
                  <a:lnTo>
                    <a:pt x="173964" y="168529"/>
                  </a:lnTo>
                  <a:lnTo>
                    <a:pt x="173964" y="175260"/>
                  </a:lnTo>
                  <a:lnTo>
                    <a:pt x="154279" y="175260"/>
                  </a:lnTo>
                  <a:lnTo>
                    <a:pt x="154279" y="198882"/>
                  </a:lnTo>
                  <a:lnTo>
                    <a:pt x="170687" y="202184"/>
                  </a:lnTo>
                  <a:lnTo>
                    <a:pt x="173964" y="202184"/>
                  </a:lnTo>
                  <a:lnTo>
                    <a:pt x="173964" y="205612"/>
                  </a:lnTo>
                  <a:lnTo>
                    <a:pt x="177253" y="208915"/>
                  </a:lnTo>
                  <a:lnTo>
                    <a:pt x="177253" y="212344"/>
                  </a:lnTo>
                  <a:lnTo>
                    <a:pt x="170687" y="225806"/>
                  </a:lnTo>
                  <a:lnTo>
                    <a:pt x="170687" y="229108"/>
                  </a:lnTo>
                  <a:lnTo>
                    <a:pt x="173964" y="229108"/>
                  </a:lnTo>
                  <a:lnTo>
                    <a:pt x="187096" y="239268"/>
                  </a:lnTo>
                  <a:lnTo>
                    <a:pt x="190385" y="239268"/>
                  </a:lnTo>
                  <a:lnTo>
                    <a:pt x="200228" y="225806"/>
                  </a:lnTo>
                  <a:lnTo>
                    <a:pt x="200228" y="222377"/>
                  </a:lnTo>
                  <a:lnTo>
                    <a:pt x="235505" y="222377"/>
                  </a:lnTo>
                  <a:lnTo>
                    <a:pt x="233044" y="212344"/>
                  </a:lnTo>
                  <a:lnTo>
                    <a:pt x="229768" y="208915"/>
                  </a:lnTo>
                  <a:lnTo>
                    <a:pt x="233044" y="205612"/>
                  </a:lnTo>
                  <a:lnTo>
                    <a:pt x="193662" y="205612"/>
                  </a:lnTo>
                  <a:lnTo>
                    <a:pt x="187096" y="198882"/>
                  </a:lnTo>
                  <a:lnTo>
                    <a:pt x="187096" y="178562"/>
                  </a:lnTo>
                  <a:lnTo>
                    <a:pt x="193662" y="171831"/>
                  </a:lnTo>
                  <a:lnTo>
                    <a:pt x="233044" y="171831"/>
                  </a:lnTo>
                  <a:lnTo>
                    <a:pt x="233044" y="168529"/>
                  </a:lnTo>
                  <a:close/>
                </a:path>
                <a:path w="256540" h="239394">
                  <a:moveTo>
                    <a:pt x="235505" y="222377"/>
                  </a:moveTo>
                  <a:lnTo>
                    <a:pt x="206794" y="222377"/>
                  </a:lnTo>
                  <a:lnTo>
                    <a:pt x="210083" y="225806"/>
                  </a:lnTo>
                  <a:lnTo>
                    <a:pt x="219925" y="239268"/>
                  </a:lnTo>
                  <a:lnTo>
                    <a:pt x="223202" y="239268"/>
                  </a:lnTo>
                  <a:lnTo>
                    <a:pt x="236347" y="229108"/>
                  </a:lnTo>
                  <a:lnTo>
                    <a:pt x="236347" y="225806"/>
                  </a:lnTo>
                  <a:lnTo>
                    <a:pt x="235505" y="222377"/>
                  </a:lnTo>
                  <a:close/>
                </a:path>
                <a:path w="256540" h="239394">
                  <a:moveTo>
                    <a:pt x="108318" y="178562"/>
                  </a:moveTo>
                  <a:lnTo>
                    <a:pt x="59080" y="178562"/>
                  </a:lnTo>
                  <a:lnTo>
                    <a:pt x="62369" y="181991"/>
                  </a:lnTo>
                  <a:lnTo>
                    <a:pt x="65646" y="181991"/>
                  </a:lnTo>
                  <a:lnTo>
                    <a:pt x="68935" y="202184"/>
                  </a:lnTo>
                  <a:lnTo>
                    <a:pt x="68935" y="205612"/>
                  </a:lnTo>
                  <a:lnTo>
                    <a:pt x="101752" y="205612"/>
                  </a:lnTo>
                  <a:lnTo>
                    <a:pt x="101752" y="202184"/>
                  </a:lnTo>
                  <a:lnTo>
                    <a:pt x="105041" y="195453"/>
                  </a:lnTo>
                  <a:lnTo>
                    <a:pt x="105041" y="181991"/>
                  </a:lnTo>
                  <a:lnTo>
                    <a:pt x="108318" y="178562"/>
                  </a:lnTo>
                  <a:close/>
                </a:path>
                <a:path w="256540" h="239394">
                  <a:moveTo>
                    <a:pt x="233044" y="171831"/>
                  </a:moveTo>
                  <a:lnTo>
                    <a:pt x="213359" y="171831"/>
                  </a:lnTo>
                  <a:lnTo>
                    <a:pt x="219925" y="178562"/>
                  </a:lnTo>
                  <a:lnTo>
                    <a:pt x="219925" y="198882"/>
                  </a:lnTo>
                  <a:lnTo>
                    <a:pt x="213359" y="205612"/>
                  </a:lnTo>
                  <a:lnTo>
                    <a:pt x="233044" y="205612"/>
                  </a:lnTo>
                  <a:lnTo>
                    <a:pt x="236347" y="202184"/>
                  </a:lnTo>
                  <a:lnTo>
                    <a:pt x="256031" y="198882"/>
                  </a:lnTo>
                  <a:lnTo>
                    <a:pt x="256031" y="175260"/>
                  </a:lnTo>
                  <a:lnTo>
                    <a:pt x="236347" y="175260"/>
                  </a:lnTo>
                  <a:lnTo>
                    <a:pt x="233044" y="171831"/>
                  </a:lnTo>
                  <a:close/>
                </a:path>
                <a:path w="256540" h="239394">
                  <a:moveTo>
                    <a:pt x="42671" y="47117"/>
                  </a:moveTo>
                  <a:lnTo>
                    <a:pt x="39395" y="47117"/>
                  </a:lnTo>
                  <a:lnTo>
                    <a:pt x="34878" y="49809"/>
                  </a:lnTo>
                  <a:lnTo>
                    <a:pt x="27901" y="55991"/>
                  </a:lnTo>
                  <a:lnTo>
                    <a:pt x="20925" y="62815"/>
                  </a:lnTo>
                  <a:lnTo>
                    <a:pt x="16408" y="67437"/>
                  </a:lnTo>
                  <a:lnTo>
                    <a:pt x="16408" y="74168"/>
                  </a:lnTo>
                  <a:lnTo>
                    <a:pt x="22974" y="77470"/>
                  </a:lnTo>
                  <a:lnTo>
                    <a:pt x="26263" y="84200"/>
                  </a:lnTo>
                  <a:lnTo>
                    <a:pt x="29540" y="87630"/>
                  </a:lnTo>
                  <a:lnTo>
                    <a:pt x="26263" y="90932"/>
                  </a:lnTo>
                  <a:lnTo>
                    <a:pt x="26263" y="97790"/>
                  </a:lnTo>
                  <a:lnTo>
                    <a:pt x="3276" y="101092"/>
                  </a:lnTo>
                  <a:lnTo>
                    <a:pt x="0" y="104521"/>
                  </a:lnTo>
                  <a:lnTo>
                    <a:pt x="0" y="134747"/>
                  </a:lnTo>
                  <a:lnTo>
                    <a:pt x="3276" y="134747"/>
                  </a:lnTo>
                  <a:lnTo>
                    <a:pt x="26263" y="138175"/>
                  </a:lnTo>
                  <a:lnTo>
                    <a:pt x="26263" y="144907"/>
                  </a:lnTo>
                  <a:lnTo>
                    <a:pt x="29540" y="148336"/>
                  </a:lnTo>
                  <a:lnTo>
                    <a:pt x="26263" y="155067"/>
                  </a:lnTo>
                  <a:lnTo>
                    <a:pt x="22974" y="158369"/>
                  </a:lnTo>
                  <a:lnTo>
                    <a:pt x="16408" y="165100"/>
                  </a:lnTo>
                  <a:lnTo>
                    <a:pt x="16408" y="168529"/>
                  </a:lnTo>
                  <a:lnTo>
                    <a:pt x="19025" y="172594"/>
                  </a:lnTo>
                  <a:lnTo>
                    <a:pt x="25028" y="178577"/>
                  </a:lnTo>
                  <a:lnTo>
                    <a:pt x="31646" y="184584"/>
                  </a:lnTo>
                  <a:lnTo>
                    <a:pt x="36106" y="188722"/>
                  </a:lnTo>
                  <a:lnTo>
                    <a:pt x="42671" y="188722"/>
                  </a:lnTo>
                  <a:lnTo>
                    <a:pt x="55803" y="178562"/>
                  </a:lnTo>
                  <a:lnTo>
                    <a:pt x="146710" y="178562"/>
                  </a:lnTo>
                  <a:lnTo>
                    <a:pt x="150274" y="174523"/>
                  </a:lnTo>
                  <a:lnTo>
                    <a:pt x="154279" y="168529"/>
                  </a:lnTo>
                  <a:lnTo>
                    <a:pt x="154279" y="165100"/>
                  </a:lnTo>
                  <a:lnTo>
                    <a:pt x="150990" y="158369"/>
                  </a:lnTo>
                  <a:lnTo>
                    <a:pt x="147713" y="155067"/>
                  </a:lnTo>
                  <a:lnTo>
                    <a:pt x="85343" y="155067"/>
                  </a:lnTo>
                  <a:lnTo>
                    <a:pt x="73292" y="152112"/>
                  </a:lnTo>
                  <a:lnTo>
                    <a:pt x="62776" y="144097"/>
                  </a:lnTo>
                  <a:lnTo>
                    <a:pt x="55336" y="132296"/>
                  </a:lnTo>
                  <a:lnTo>
                    <a:pt x="52514" y="117983"/>
                  </a:lnTo>
                  <a:lnTo>
                    <a:pt x="55336" y="105578"/>
                  </a:lnTo>
                  <a:lnTo>
                    <a:pt x="62776" y="94757"/>
                  </a:lnTo>
                  <a:lnTo>
                    <a:pt x="73292" y="87104"/>
                  </a:lnTo>
                  <a:lnTo>
                    <a:pt x="85343" y="84200"/>
                  </a:lnTo>
                  <a:lnTo>
                    <a:pt x="147713" y="84200"/>
                  </a:lnTo>
                  <a:lnTo>
                    <a:pt x="150990" y="77470"/>
                  </a:lnTo>
                  <a:lnTo>
                    <a:pt x="154279" y="74168"/>
                  </a:lnTo>
                  <a:lnTo>
                    <a:pt x="154279" y="70739"/>
                  </a:lnTo>
                  <a:lnTo>
                    <a:pt x="151662" y="66137"/>
                  </a:lnTo>
                  <a:lnTo>
                    <a:pt x="147109" y="60706"/>
                  </a:lnTo>
                  <a:lnTo>
                    <a:pt x="55803" y="60706"/>
                  </a:lnTo>
                  <a:lnTo>
                    <a:pt x="42671" y="47117"/>
                  </a:lnTo>
                  <a:close/>
                </a:path>
                <a:path w="256540" h="239394">
                  <a:moveTo>
                    <a:pt x="146710" y="178562"/>
                  </a:moveTo>
                  <a:lnTo>
                    <a:pt x="114884" y="178562"/>
                  </a:lnTo>
                  <a:lnTo>
                    <a:pt x="131292" y="188722"/>
                  </a:lnTo>
                  <a:lnTo>
                    <a:pt x="134581" y="188722"/>
                  </a:lnTo>
                  <a:lnTo>
                    <a:pt x="138579" y="186513"/>
                  </a:lnTo>
                  <a:lnTo>
                    <a:pt x="144425" y="181149"/>
                  </a:lnTo>
                  <a:lnTo>
                    <a:pt x="146710" y="178562"/>
                  </a:lnTo>
                  <a:close/>
                </a:path>
                <a:path w="256540" h="239394">
                  <a:moveTo>
                    <a:pt x="190385" y="138175"/>
                  </a:moveTo>
                  <a:lnTo>
                    <a:pt x="187096" y="138175"/>
                  </a:lnTo>
                  <a:lnTo>
                    <a:pt x="173964" y="148336"/>
                  </a:lnTo>
                  <a:lnTo>
                    <a:pt x="170687" y="148336"/>
                  </a:lnTo>
                  <a:lnTo>
                    <a:pt x="170687" y="151637"/>
                  </a:lnTo>
                  <a:lnTo>
                    <a:pt x="177253" y="165100"/>
                  </a:lnTo>
                  <a:lnTo>
                    <a:pt x="177253" y="168529"/>
                  </a:lnTo>
                  <a:lnTo>
                    <a:pt x="229768" y="168529"/>
                  </a:lnTo>
                  <a:lnTo>
                    <a:pt x="233044" y="165100"/>
                  </a:lnTo>
                  <a:lnTo>
                    <a:pt x="235505" y="155067"/>
                  </a:lnTo>
                  <a:lnTo>
                    <a:pt x="200228" y="155067"/>
                  </a:lnTo>
                  <a:lnTo>
                    <a:pt x="200228" y="151637"/>
                  </a:lnTo>
                  <a:lnTo>
                    <a:pt x="190385" y="138175"/>
                  </a:lnTo>
                  <a:close/>
                </a:path>
                <a:path w="256540" h="239394">
                  <a:moveTo>
                    <a:pt x="147713" y="84200"/>
                  </a:moveTo>
                  <a:lnTo>
                    <a:pt x="85343" y="84200"/>
                  </a:lnTo>
                  <a:lnTo>
                    <a:pt x="98783" y="87104"/>
                  </a:lnTo>
                  <a:lnTo>
                    <a:pt x="109145" y="94757"/>
                  </a:lnTo>
                  <a:lnTo>
                    <a:pt x="115813" y="105578"/>
                  </a:lnTo>
                  <a:lnTo>
                    <a:pt x="118173" y="117983"/>
                  </a:lnTo>
                  <a:lnTo>
                    <a:pt x="115813" y="132296"/>
                  </a:lnTo>
                  <a:lnTo>
                    <a:pt x="109145" y="144097"/>
                  </a:lnTo>
                  <a:lnTo>
                    <a:pt x="98783" y="152112"/>
                  </a:lnTo>
                  <a:lnTo>
                    <a:pt x="85343" y="155067"/>
                  </a:lnTo>
                  <a:lnTo>
                    <a:pt x="147713" y="155067"/>
                  </a:lnTo>
                  <a:lnTo>
                    <a:pt x="141147" y="148336"/>
                  </a:lnTo>
                  <a:lnTo>
                    <a:pt x="144424" y="144907"/>
                  </a:lnTo>
                  <a:lnTo>
                    <a:pt x="144424" y="141478"/>
                  </a:lnTo>
                  <a:lnTo>
                    <a:pt x="147713" y="138175"/>
                  </a:lnTo>
                  <a:lnTo>
                    <a:pt x="167411" y="134747"/>
                  </a:lnTo>
                  <a:lnTo>
                    <a:pt x="170687" y="134747"/>
                  </a:lnTo>
                  <a:lnTo>
                    <a:pt x="170687" y="104521"/>
                  </a:lnTo>
                  <a:lnTo>
                    <a:pt x="167411" y="104521"/>
                  </a:lnTo>
                  <a:lnTo>
                    <a:pt x="167411" y="101092"/>
                  </a:lnTo>
                  <a:lnTo>
                    <a:pt x="147713" y="101092"/>
                  </a:lnTo>
                  <a:lnTo>
                    <a:pt x="144424" y="94361"/>
                  </a:lnTo>
                  <a:lnTo>
                    <a:pt x="144424" y="90932"/>
                  </a:lnTo>
                  <a:lnTo>
                    <a:pt x="141147" y="87630"/>
                  </a:lnTo>
                  <a:lnTo>
                    <a:pt x="147713" y="84200"/>
                  </a:lnTo>
                  <a:close/>
                </a:path>
                <a:path w="256540" h="239394">
                  <a:moveTo>
                    <a:pt x="223202" y="138175"/>
                  </a:moveTo>
                  <a:lnTo>
                    <a:pt x="219925" y="138175"/>
                  </a:lnTo>
                  <a:lnTo>
                    <a:pt x="216636" y="144907"/>
                  </a:lnTo>
                  <a:lnTo>
                    <a:pt x="210083" y="148336"/>
                  </a:lnTo>
                  <a:lnTo>
                    <a:pt x="206794" y="155067"/>
                  </a:lnTo>
                  <a:lnTo>
                    <a:pt x="235505" y="155067"/>
                  </a:lnTo>
                  <a:lnTo>
                    <a:pt x="236230" y="152112"/>
                  </a:lnTo>
                  <a:lnTo>
                    <a:pt x="236347" y="148336"/>
                  </a:lnTo>
                  <a:lnTo>
                    <a:pt x="223202" y="138175"/>
                  </a:lnTo>
                  <a:close/>
                </a:path>
                <a:path w="256540" h="239394">
                  <a:moveTo>
                    <a:pt x="233044" y="30353"/>
                  </a:moveTo>
                  <a:lnTo>
                    <a:pt x="173964" y="30353"/>
                  </a:lnTo>
                  <a:lnTo>
                    <a:pt x="173964" y="37084"/>
                  </a:lnTo>
                  <a:lnTo>
                    <a:pt x="154279" y="37084"/>
                  </a:lnTo>
                  <a:lnTo>
                    <a:pt x="154279" y="60706"/>
                  </a:lnTo>
                  <a:lnTo>
                    <a:pt x="170687" y="64008"/>
                  </a:lnTo>
                  <a:lnTo>
                    <a:pt x="173964" y="64008"/>
                  </a:lnTo>
                  <a:lnTo>
                    <a:pt x="173964" y="67437"/>
                  </a:lnTo>
                  <a:lnTo>
                    <a:pt x="177253" y="70739"/>
                  </a:lnTo>
                  <a:lnTo>
                    <a:pt x="177253" y="74168"/>
                  </a:lnTo>
                  <a:lnTo>
                    <a:pt x="170687" y="87630"/>
                  </a:lnTo>
                  <a:lnTo>
                    <a:pt x="170687" y="90932"/>
                  </a:lnTo>
                  <a:lnTo>
                    <a:pt x="173964" y="90932"/>
                  </a:lnTo>
                  <a:lnTo>
                    <a:pt x="187096" y="101092"/>
                  </a:lnTo>
                  <a:lnTo>
                    <a:pt x="190385" y="101092"/>
                  </a:lnTo>
                  <a:lnTo>
                    <a:pt x="200228" y="87630"/>
                  </a:lnTo>
                  <a:lnTo>
                    <a:pt x="200228" y="84200"/>
                  </a:lnTo>
                  <a:lnTo>
                    <a:pt x="235505" y="84200"/>
                  </a:lnTo>
                  <a:lnTo>
                    <a:pt x="233044" y="74168"/>
                  </a:lnTo>
                  <a:lnTo>
                    <a:pt x="229768" y="70739"/>
                  </a:lnTo>
                  <a:lnTo>
                    <a:pt x="233044" y="67437"/>
                  </a:lnTo>
                  <a:lnTo>
                    <a:pt x="193662" y="67437"/>
                  </a:lnTo>
                  <a:lnTo>
                    <a:pt x="187096" y="60706"/>
                  </a:lnTo>
                  <a:lnTo>
                    <a:pt x="187096" y="40386"/>
                  </a:lnTo>
                  <a:lnTo>
                    <a:pt x="193662" y="33655"/>
                  </a:lnTo>
                  <a:lnTo>
                    <a:pt x="233044" y="33655"/>
                  </a:lnTo>
                  <a:lnTo>
                    <a:pt x="233044" y="30353"/>
                  </a:lnTo>
                  <a:close/>
                </a:path>
                <a:path w="256540" h="239394">
                  <a:moveTo>
                    <a:pt x="235505" y="84200"/>
                  </a:moveTo>
                  <a:lnTo>
                    <a:pt x="206794" y="84200"/>
                  </a:lnTo>
                  <a:lnTo>
                    <a:pt x="210083" y="87630"/>
                  </a:lnTo>
                  <a:lnTo>
                    <a:pt x="219925" y="101092"/>
                  </a:lnTo>
                  <a:lnTo>
                    <a:pt x="223202" y="101092"/>
                  </a:lnTo>
                  <a:lnTo>
                    <a:pt x="236347" y="90932"/>
                  </a:lnTo>
                  <a:lnTo>
                    <a:pt x="236347" y="87630"/>
                  </a:lnTo>
                  <a:lnTo>
                    <a:pt x="235505" y="84200"/>
                  </a:lnTo>
                  <a:close/>
                </a:path>
                <a:path w="256540" h="239394">
                  <a:moveTo>
                    <a:pt x="233044" y="33655"/>
                  </a:moveTo>
                  <a:lnTo>
                    <a:pt x="213359" y="33655"/>
                  </a:lnTo>
                  <a:lnTo>
                    <a:pt x="219925" y="40386"/>
                  </a:lnTo>
                  <a:lnTo>
                    <a:pt x="219925" y="60706"/>
                  </a:lnTo>
                  <a:lnTo>
                    <a:pt x="213359" y="67437"/>
                  </a:lnTo>
                  <a:lnTo>
                    <a:pt x="233044" y="67437"/>
                  </a:lnTo>
                  <a:lnTo>
                    <a:pt x="236347" y="64008"/>
                  </a:lnTo>
                  <a:lnTo>
                    <a:pt x="256031" y="60706"/>
                  </a:lnTo>
                  <a:lnTo>
                    <a:pt x="256031" y="37084"/>
                  </a:lnTo>
                  <a:lnTo>
                    <a:pt x="236347" y="37084"/>
                  </a:lnTo>
                  <a:lnTo>
                    <a:pt x="233044" y="33655"/>
                  </a:lnTo>
                  <a:close/>
                </a:path>
                <a:path w="256540" h="239394">
                  <a:moveTo>
                    <a:pt x="108318" y="57277"/>
                  </a:moveTo>
                  <a:lnTo>
                    <a:pt x="62369" y="57277"/>
                  </a:lnTo>
                  <a:lnTo>
                    <a:pt x="59080" y="60706"/>
                  </a:lnTo>
                  <a:lnTo>
                    <a:pt x="111607" y="60706"/>
                  </a:lnTo>
                  <a:lnTo>
                    <a:pt x="108318" y="57277"/>
                  </a:lnTo>
                  <a:close/>
                </a:path>
                <a:path w="256540" h="239394">
                  <a:moveTo>
                    <a:pt x="134581" y="47117"/>
                  </a:moveTo>
                  <a:lnTo>
                    <a:pt x="131292" y="47117"/>
                  </a:lnTo>
                  <a:lnTo>
                    <a:pt x="114884" y="60706"/>
                  </a:lnTo>
                  <a:lnTo>
                    <a:pt x="147109" y="60706"/>
                  </a:lnTo>
                  <a:lnTo>
                    <a:pt x="145659" y="58975"/>
                  </a:lnTo>
                  <a:lnTo>
                    <a:pt x="139041" y="51790"/>
                  </a:lnTo>
                  <a:lnTo>
                    <a:pt x="134581" y="47117"/>
                  </a:lnTo>
                  <a:close/>
                </a:path>
                <a:path w="256540" h="239394">
                  <a:moveTo>
                    <a:pt x="101752" y="33655"/>
                  </a:moveTo>
                  <a:lnTo>
                    <a:pt x="68935" y="33655"/>
                  </a:lnTo>
                  <a:lnTo>
                    <a:pt x="68935" y="50546"/>
                  </a:lnTo>
                  <a:lnTo>
                    <a:pt x="65646" y="57277"/>
                  </a:lnTo>
                  <a:lnTo>
                    <a:pt x="105041" y="57277"/>
                  </a:lnTo>
                  <a:lnTo>
                    <a:pt x="101752" y="37084"/>
                  </a:lnTo>
                  <a:lnTo>
                    <a:pt x="101752" y="33655"/>
                  </a:lnTo>
                  <a:close/>
                </a:path>
                <a:path w="256540" h="239394">
                  <a:moveTo>
                    <a:pt x="190385" y="0"/>
                  </a:moveTo>
                  <a:lnTo>
                    <a:pt x="187096" y="0"/>
                  </a:lnTo>
                  <a:lnTo>
                    <a:pt x="173964" y="10160"/>
                  </a:lnTo>
                  <a:lnTo>
                    <a:pt x="170687" y="10160"/>
                  </a:lnTo>
                  <a:lnTo>
                    <a:pt x="170687" y="13462"/>
                  </a:lnTo>
                  <a:lnTo>
                    <a:pt x="177253" y="26924"/>
                  </a:lnTo>
                  <a:lnTo>
                    <a:pt x="177253" y="30353"/>
                  </a:lnTo>
                  <a:lnTo>
                    <a:pt x="229768" y="30353"/>
                  </a:lnTo>
                  <a:lnTo>
                    <a:pt x="233044" y="26924"/>
                  </a:lnTo>
                  <a:lnTo>
                    <a:pt x="235505" y="16891"/>
                  </a:lnTo>
                  <a:lnTo>
                    <a:pt x="200228" y="16891"/>
                  </a:lnTo>
                  <a:lnTo>
                    <a:pt x="200228" y="13462"/>
                  </a:lnTo>
                  <a:lnTo>
                    <a:pt x="190385" y="0"/>
                  </a:lnTo>
                  <a:close/>
                </a:path>
                <a:path w="256540" h="239394">
                  <a:moveTo>
                    <a:pt x="206794" y="13462"/>
                  </a:moveTo>
                  <a:lnTo>
                    <a:pt x="200228" y="13462"/>
                  </a:lnTo>
                  <a:lnTo>
                    <a:pt x="200228" y="16891"/>
                  </a:lnTo>
                  <a:lnTo>
                    <a:pt x="206794" y="16891"/>
                  </a:lnTo>
                  <a:lnTo>
                    <a:pt x="206794" y="13462"/>
                  </a:lnTo>
                  <a:close/>
                </a:path>
                <a:path w="256540" h="239394">
                  <a:moveTo>
                    <a:pt x="223202" y="0"/>
                  </a:moveTo>
                  <a:lnTo>
                    <a:pt x="219925" y="0"/>
                  </a:lnTo>
                  <a:lnTo>
                    <a:pt x="216636" y="3429"/>
                  </a:lnTo>
                  <a:lnTo>
                    <a:pt x="210083" y="10160"/>
                  </a:lnTo>
                  <a:lnTo>
                    <a:pt x="206794" y="16891"/>
                  </a:lnTo>
                  <a:lnTo>
                    <a:pt x="235505" y="16891"/>
                  </a:lnTo>
                  <a:lnTo>
                    <a:pt x="236347" y="13462"/>
                  </a:lnTo>
                  <a:lnTo>
                    <a:pt x="236347" y="6731"/>
                  </a:lnTo>
                  <a:lnTo>
                    <a:pt x="2232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9" name="object 9">
            <a:extLst>
              <a:ext uri="{FF2B5EF4-FFF2-40B4-BE49-F238E27FC236}">
                <a16:creationId xmlns:a16="http://schemas.microsoft.com/office/drawing/2014/main" id="{9CE3C37A-C58F-89AF-D9A2-D2DBCCB2C2E9}"/>
              </a:ext>
            </a:extLst>
          </p:cNvPr>
          <p:cNvSpPr txBox="1"/>
          <p:nvPr/>
        </p:nvSpPr>
        <p:spPr>
          <a:xfrm>
            <a:off x="1472626" y="5498240"/>
            <a:ext cx="3905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</a:t>
            </a:r>
            <a:r>
              <a:rPr kumimoji="0" sz="9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</a:t>
            </a:r>
            <a:r>
              <a:rPr kumimoji="0" sz="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</a:t>
            </a:r>
            <a:r>
              <a:rPr kumimoji="0" sz="9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PA</a:t>
            </a: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0" name="object 21">
            <a:extLst>
              <a:ext uri="{FF2B5EF4-FFF2-40B4-BE49-F238E27FC236}">
                <a16:creationId xmlns:a16="http://schemas.microsoft.com/office/drawing/2014/main" id="{DACEFA32-32D3-3651-A6A2-01AA60FCDCA7}"/>
              </a:ext>
            </a:extLst>
          </p:cNvPr>
          <p:cNvSpPr/>
          <p:nvPr/>
        </p:nvSpPr>
        <p:spPr>
          <a:xfrm>
            <a:off x="2441169" y="2589811"/>
            <a:ext cx="8005852" cy="815166"/>
          </a:xfrm>
          <a:custGeom>
            <a:avLst/>
            <a:gdLst/>
            <a:ahLst/>
            <a:cxnLst/>
            <a:rect l="l" t="t" r="r" b="b"/>
            <a:pathLst>
              <a:path w="8735695" h="933450">
                <a:moveTo>
                  <a:pt x="6380987" y="0"/>
                </a:moveTo>
                <a:lnTo>
                  <a:pt x="6384035" y="933069"/>
                </a:lnTo>
              </a:path>
              <a:path w="8735695" h="933450">
                <a:moveTo>
                  <a:pt x="3454907" y="6096"/>
                </a:moveTo>
                <a:lnTo>
                  <a:pt x="3464687" y="909827"/>
                </a:lnTo>
              </a:path>
              <a:path w="8735695" h="933450">
                <a:moveTo>
                  <a:pt x="3175" y="684276"/>
                </a:moveTo>
                <a:lnTo>
                  <a:pt x="0" y="912113"/>
                </a:lnTo>
              </a:path>
              <a:path w="8735695" h="933450">
                <a:moveTo>
                  <a:pt x="3982339" y="678180"/>
                </a:moveTo>
                <a:lnTo>
                  <a:pt x="3979164" y="906018"/>
                </a:lnTo>
              </a:path>
              <a:path w="8735695" h="933450">
                <a:moveTo>
                  <a:pt x="184531" y="690372"/>
                </a:moveTo>
                <a:lnTo>
                  <a:pt x="181356" y="918210"/>
                </a:lnTo>
              </a:path>
              <a:path w="8735695" h="933450">
                <a:moveTo>
                  <a:pt x="1143127" y="649224"/>
                </a:moveTo>
                <a:lnTo>
                  <a:pt x="1139952" y="877062"/>
                </a:lnTo>
              </a:path>
              <a:path w="8735695" h="933450">
                <a:moveTo>
                  <a:pt x="376554" y="678180"/>
                </a:moveTo>
                <a:lnTo>
                  <a:pt x="373379" y="906018"/>
                </a:lnTo>
              </a:path>
              <a:path w="8735695" h="933450">
                <a:moveTo>
                  <a:pt x="1859406" y="670560"/>
                </a:moveTo>
                <a:lnTo>
                  <a:pt x="1856231" y="898398"/>
                </a:lnTo>
              </a:path>
              <a:path w="8735695" h="933450">
                <a:moveTo>
                  <a:pt x="763651" y="661415"/>
                </a:moveTo>
                <a:lnTo>
                  <a:pt x="760476" y="889254"/>
                </a:lnTo>
              </a:path>
              <a:path w="8735695" h="933450">
                <a:moveTo>
                  <a:pt x="1464690" y="667512"/>
                </a:moveTo>
                <a:lnTo>
                  <a:pt x="1461515" y="895350"/>
                </a:lnTo>
              </a:path>
              <a:path w="8735695" h="933450">
                <a:moveTo>
                  <a:pt x="951102" y="678180"/>
                </a:moveTo>
                <a:lnTo>
                  <a:pt x="947927" y="906018"/>
                </a:lnTo>
              </a:path>
              <a:path w="8735695" h="933450">
                <a:moveTo>
                  <a:pt x="6003162" y="690372"/>
                </a:moveTo>
                <a:lnTo>
                  <a:pt x="5999987" y="918210"/>
                </a:lnTo>
              </a:path>
              <a:path w="8735695" h="933450">
                <a:moveTo>
                  <a:pt x="1650618" y="670560"/>
                </a:moveTo>
                <a:lnTo>
                  <a:pt x="1647443" y="898398"/>
                </a:lnTo>
              </a:path>
              <a:path w="8735695" h="933450">
                <a:moveTo>
                  <a:pt x="2337942" y="649224"/>
                </a:moveTo>
                <a:lnTo>
                  <a:pt x="2334767" y="877062"/>
                </a:lnTo>
              </a:path>
              <a:path w="8735695" h="933450">
                <a:moveTo>
                  <a:pt x="2862199" y="655320"/>
                </a:moveTo>
                <a:lnTo>
                  <a:pt x="2859024" y="883158"/>
                </a:lnTo>
              </a:path>
              <a:path w="8735695" h="933450">
                <a:moveTo>
                  <a:pt x="3813175" y="673608"/>
                </a:moveTo>
                <a:lnTo>
                  <a:pt x="3810000" y="901446"/>
                </a:lnTo>
              </a:path>
              <a:path w="8735695" h="933450">
                <a:moveTo>
                  <a:pt x="3067939" y="649224"/>
                </a:moveTo>
                <a:lnTo>
                  <a:pt x="3064764" y="877062"/>
                </a:lnTo>
              </a:path>
              <a:path w="8735695" h="933450">
                <a:moveTo>
                  <a:pt x="3263011" y="678180"/>
                </a:moveTo>
                <a:lnTo>
                  <a:pt x="3259836" y="906018"/>
                </a:lnTo>
              </a:path>
              <a:path w="8735695" h="933450">
                <a:moveTo>
                  <a:pt x="3636391" y="673608"/>
                </a:moveTo>
                <a:lnTo>
                  <a:pt x="3633216" y="901446"/>
                </a:lnTo>
              </a:path>
              <a:path w="8735695" h="933450">
                <a:moveTo>
                  <a:pt x="2013203" y="80772"/>
                </a:moveTo>
                <a:lnTo>
                  <a:pt x="2019046" y="895350"/>
                </a:lnTo>
              </a:path>
              <a:path w="8735695" h="933450">
                <a:moveTo>
                  <a:pt x="7525638" y="684276"/>
                </a:moveTo>
                <a:lnTo>
                  <a:pt x="7522463" y="912113"/>
                </a:lnTo>
              </a:path>
              <a:path w="8735695" h="933450">
                <a:moveTo>
                  <a:pt x="4335907" y="661415"/>
                </a:moveTo>
                <a:lnTo>
                  <a:pt x="4332732" y="889254"/>
                </a:lnTo>
              </a:path>
              <a:path w="8735695" h="933450">
                <a:moveTo>
                  <a:pt x="4509643" y="655320"/>
                </a:moveTo>
                <a:lnTo>
                  <a:pt x="4506468" y="883158"/>
                </a:lnTo>
              </a:path>
              <a:path w="8735695" h="933450">
                <a:moveTo>
                  <a:pt x="4694047" y="632460"/>
                </a:moveTo>
                <a:lnTo>
                  <a:pt x="4690872" y="860298"/>
                </a:lnTo>
              </a:path>
              <a:path w="8735695" h="933450">
                <a:moveTo>
                  <a:pt x="5085715" y="655320"/>
                </a:moveTo>
                <a:lnTo>
                  <a:pt x="5082540" y="883158"/>
                </a:lnTo>
              </a:path>
              <a:path w="8735695" h="933450">
                <a:moveTo>
                  <a:pt x="5512434" y="667512"/>
                </a:moveTo>
                <a:lnTo>
                  <a:pt x="5509259" y="895350"/>
                </a:lnTo>
              </a:path>
              <a:path w="8735695" h="933450">
                <a:moveTo>
                  <a:pt x="5826379" y="673608"/>
                </a:moveTo>
                <a:lnTo>
                  <a:pt x="5823204" y="901446"/>
                </a:lnTo>
              </a:path>
              <a:path w="8735695" h="933450">
                <a:moveTo>
                  <a:pt x="6187567" y="667512"/>
                </a:moveTo>
                <a:lnTo>
                  <a:pt x="6184392" y="895350"/>
                </a:lnTo>
              </a:path>
              <a:path w="8735695" h="933450">
                <a:moveTo>
                  <a:pt x="6545707" y="638556"/>
                </a:moveTo>
                <a:lnTo>
                  <a:pt x="6542532" y="866394"/>
                </a:lnTo>
              </a:path>
              <a:path w="8735695" h="933450">
                <a:moveTo>
                  <a:pt x="6740779" y="632460"/>
                </a:moveTo>
                <a:lnTo>
                  <a:pt x="6737604" y="860298"/>
                </a:lnTo>
              </a:path>
              <a:path w="8735695" h="933450">
                <a:moveTo>
                  <a:pt x="6958710" y="678180"/>
                </a:moveTo>
                <a:lnTo>
                  <a:pt x="6955535" y="906018"/>
                </a:lnTo>
              </a:path>
              <a:path w="8735695" h="933450">
                <a:moveTo>
                  <a:pt x="8027034" y="690372"/>
                </a:moveTo>
                <a:lnTo>
                  <a:pt x="8023859" y="918210"/>
                </a:lnTo>
              </a:path>
              <a:path w="8735695" h="933450">
                <a:moveTo>
                  <a:pt x="7338186" y="649224"/>
                </a:moveTo>
                <a:lnTo>
                  <a:pt x="7335011" y="877062"/>
                </a:lnTo>
              </a:path>
              <a:path w="8735695" h="933450">
                <a:moveTo>
                  <a:pt x="7688707" y="678180"/>
                </a:moveTo>
                <a:lnTo>
                  <a:pt x="7685532" y="906018"/>
                </a:lnTo>
              </a:path>
              <a:path w="8735695" h="933450">
                <a:moveTo>
                  <a:pt x="8208391" y="678180"/>
                </a:moveTo>
                <a:lnTo>
                  <a:pt x="8205216" y="906018"/>
                </a:lnTo>
              </a:path>
              <a:path w="8735695" h="933450">
                <a:moveTo>
                  <a:pt x="8403463" y="673608"/>
                </a:moveTo>
                <a:lnTo>
                  <a:pt x="8400288" y="901446"/>
                </a:lnTo>
              </a:path>
              <a:path w="8735695" h="933450">
                <a:moveTo>
                  <a:pt x="8735695" y="655320"/>
                </a:moveTo>
                <a:lnTo>
                  <a:pt x="8732520" y="883158"/>
                </a:lnTo>
              </a:path>
              <a:path w="8735695" h="933450">
                <a:moveTo>
                  <a:pt x="2511679" y="644651"/>
                </a:moveTo>
                <a:lnTo>
                  <a:pt x="2508504" y="872489"/>
                </a:lnTo>
              </a:path>
              <a:path w="8735695" h="933450">
                <a:moveTo>
                  <a:pt x="575182" y="82296"/>
                </a:moveTo>
                <a:lnTo>
                  <a:pt x="565403" y="910971"/>
                </a:lnTo>
              </a:path>
              <a:path w="8735695" h="933450">
                <a:moveTo>
                  <a:pt x="2170303" y="621792"/>
                </a:moveTo>
                <a:lnTo>
                  <a:pt x="2167128" y="849630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24">
            <a:extLst>
              <a:ext uri="{FF2B5EF4-FFF2-40B4-BE49-F238E27FC236}">
                <a16:creationId xmlns:a16="http://schemas.microsoft.com/office/drawing/2014/main" id="{A11D795F-7ECA-F0C6-1A02-679C64E2F43B}"/>
              </a:ext>
            </a:extLst>
          </p:cNvPr>
          <p:cNvSpPr/>
          <p:nvPr/>
        </p:nvSpPr>
        <p:spPr>
          <a:xfrm>
            <a:off x="4950777" y="2585239"/>
            <a:ext cx="3979835" cy="819738"/>
          </a:xfrm>
          <a:custGeom>
            <a:avLst/>
            <a:gdLst/>
            <a:ahLst/>
            <a:cxnLst/>
            <a:rect l="l" t="t" r="r" b="b"/>
            <a:pathLst>
              <a:path w="4490084" h="928369">
                <a:moveTo>
                  <a:pt x="0" y="213360"/>
                </a:moveTo>
                <a:lnTo>
                  <a:pt x="5714" y="918464"/>
                </a:lnTo>
              </a:path>
              <a:path w="4490084" h="928369">
                <a:moveTo>
                  <a:pt x="1501139" y="265176"/>
                </a:moveTo>
                <a:lnTo>
                  <a:pt x="1501139" y="897636"/>
                </a:lnTo>
              </a:path>
              <a:path w="4490084" h="928369">
                <a:moveTo>
                  <a:pt x="2234311" y="0"/>
                </a:moveTo>
                <a:lnTo>
                  <a:pt x="2225040" y="911352"/>
                </a:lnTo>
              </a:path>
              <a:path w="4490084" h="928369">
                <a:moveTo>
                  <a:pt x="2630551" y="641604"/>
                </a:moveTo>
                <a:lnTo>
                  <a:pt x="2627376" y="869442"/>
                </a:lnTo>
              </a:path>
              <a:path w="4490084" h="928369">
                <a:moveTo>
                  <a:pt x="2999232" y="278892"/>
                </a:moveTo>
                <a:lnTo>
                  <a:pt x="2999232" y="911352"/>
                </a:lnTo>
              </a:path>
              <a:path w="4490084" h="928369">
                <a:moveTo>
                  <a:pt x="4489577" y="281940"/>
                </a:moveTo>
                <a:lnTo>
                  <a:pt x="4488180" y="928116"/>
                </a:lnTo>
              </a:path>
            </a:pathLst>
          </a:custGeom>
          <a:ln w="9144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25">
            <a:extLst>
              <a:ext uri="{FF2B5EF4-FFF2-40B4-BE49-F238E27FC236}">
                <a16:creationId xmlns:a16="http://schemas.microsoft.com/office/drawing/2014/main" id="{F343FD0A-299C-2516-3FCC-1C306BF65E24}"/>
              </a:ext>
            </a:extLst>
          </p:cNvPr>
          <p:cNvSpPr txBox="1"/>
          <p:nvPr/>
        </p:nvSpPr>
        <p:spPr>
          <a:xfrm>
            <a:off x="6108426" y="2577752"/>
            <a:ext cx="565150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</a:t>
            </a:r>
            <a:r>
              <a:rPr kumimoji="0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CIERRE</a:t>
            </a:r>
            <a:r>
              <a:rPr kumimoji="0" sz="5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DE</a:t>
            </a:r>
            <a:r>
              <a:rPr kumimoji="0" sz="500" b="0" i="0" u="none" strike="noStrike" kern="1200" cap="none" spc="-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500" b="0" i="0" u="none" strike="noStrike" kern="1200" cap="none" spc="5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OFERTAS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4" name="object 49">
            <a:extLst>
              <a:ext uri="{FF2B5EF4-FFF2-40B4-BE49-F238E27FC236}">
                <a16:creationId xmlns:a16="http://schemas.microsoft.com/office/drawing/2014/main" id="{DE82A8E6-9B13-A420-15E4-5D9BF88E8857}"/>
              </a:ext>
            </a:extLst>
          </p:cNvPr>
          <p:cNvSpPr txBox="1"/>
          <p:nvPr/>
        </p:nvSpPr>
        <p:spPr>
          <a:xfrm>
            <a:off x="6118470" y="3445179"/>
            <a:ext cx="45199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11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01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5" name="object 44">
            <a:extLst>
              <a:ext uri="{FF2B5EF4-FFF2-40B4-BE49-F238E27FC236}">
                <a16:creationId xmlns:a16="http://schemas.microsoft.com/office/drawing/2014/main" id="{F13044E5-E75B-345D-DA32-D332323AC4D2}"/>
              </a:ext>
            </a:extLst>
          </p:cNvPr>
          <p:cNvSpPr txBox="1"/>
          <p:nvPr/>
        </p:nvSpPr>
        <p:spPr>
          <a:xfrm>
            <a:off x="4823460" y="2527212"/>
            <a:ext cx="570776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00" spc="10" dirty="0">
                <a:latin typeface="Calibri"/>
                <a:cs typeface="Calibri"/>
              </a:rPr>
              <a:t>*PUBLICACIÓN SECOP II</a:t>
            </a:r>
            <a:endParaRPr kumimoji="0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7" name="object 57">
            <a:extLst>
              <a:ext uri="{FF2B5EF4-FFF2-40B4-BE49-F238E27FC236}">
                <a16:creationId xmlns:a16="http://schemas.microsoft.com/office/drawing/2014/main" id="{3368BA41-8A4D-58BE-F337-89CE5C60AAAD}"/>
              </a:ext>
            </a:extLst>
          </p:cNvPr>
          <p:cNvSpPr txBox="1"/>
          <p:nvPr/>
        </p:nvSpPr>
        <p:spPr>
          <a:xfrm>
            <a:off x="6734554" y="2924434"/>
            <a:ext cx="539521" cy="929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5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*EVALUACIÓ</a:t>
            </a:r>
            <a:r>
              <a:rPr kumimoji="0" sz="500" b="0" i="0" u="none" strike="noStrike" kern="1200" cap="none" spc="5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8" name="object 44">
            <a:extLst>
              <a:ext uri="{FF2B5EF4-FFF2-40B4-BE49-F238E27FC236}">
                <a16:creationId xmlns:a16="http://schemas.microsoft.com/office/drawing/2014/main" id="{DE65E676-BE1B-5B41-F20D-C35FF6EA335E}"/>
              </a:ext>
            </a:extLst>
          </p:cNvPr>
          <p:cNvSpPr txBox="1"/>
          <p:nvPr/>
        </p:nvSpPr>
        <p:spPr>
          <a:xfrm>
            <a:off x="10040039" y="2981919"/>
            <a:ext cx="415329" cy="10836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</a:t>
            </a:r>
            <a:r>
              <a:rPr kumimoji="0" sz="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POLIZ</a:t>
            </a:r>
            <a:r>
              <a:rPr kumimoji="0" sz="6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</a:t>
            </a:r>
            <a:r>
              <a:rPr kumimoji="0" sz="6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</a:t>
            </a:r>
            <a:endParaRPr kumimoji="0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25" name="object 10">
            <a:extLst>
              <a:ext uri="{FF2B5EF4-FFF2-40B4-BE49-F238E27FC236}">
                <a16:creationId xmlns:a16="http://schemas.microsoft.com/office/drawing/2014/main" id="{22587C98-B35C-529E-0F16-20D0E4B84B9D}"/>
              </a:ext>
            </a:extLst>
          </p:cNvPr>
          <p:cNvSpPr txBox="1"/>
          <p:nvPr/>
        </p:nvSpPr>
        <p:spPr>
          <a:xfrm>
            <a:off x="1366646" y="2975255"/>
            <a:ext cx="38862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spc="-10" dirty="0">
                <a:solidFill>
                  <a:srgbClr val="FFFFFF"/>
                </a:solidFill>
                <a:latin typeface="Calibri"/>
                <a:cs typeface="Calibri"/>
              </a:rPr>
              <a:t>ETAP</a:t>
            </a:r>
            <a:r>
              <a:rPr kumimoji="0" sz="9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</a:t>
            </a:r>
            <a:r>
              <a:rPr kumimoji="0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27" name="CuadroTexto 1026">
            <a:extLst>
              <a:ext uri="{FF2B5EF4-FFF2-40B4-BE49-F238E27FC236}">
                <a16:creationId xmlns:a16="http://schemas.microsoft.com/office/drawing/2014/main" id="{F0BA95B5-1895-3A59-FA75-A1F650B7203B}"/>
              </a:ext>
            </a:extLst>
          </p:cNvPr>
          <p:cNvSpPr txBox="1"/>
          <p:nvPr/>
        </p:nvSpPr>
        <p:spPr>
          <a:xfrm>
            <a:off x="1295839" y="4722081"/>
            <a:ext cx="99317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1100" dirty="0">
              <a:solidFill>
                <a:srgbClr val="FF0000"/>
              </a:solidFill>
            </a:endParaRPr>
          </a:p>
          <a:p>
            <a:r>
              <a:rPr lang="es-ES" sz="1100" dirty="0">
                <a:solidFill>
                  <a:srgbClr val="FF0000"/>
                </a:solidFill>
              </a:rPr>
              <a:t>(*)Estos plazos pueden variar.</a:t>
            </a:r>
          </a:p>
          <a:p>
            <a:endParaRPr lang="es-ES" sz="1100" dirty="0">
              <a:solidFill>
                <a:srgbClr val="FF0000"/>
              </a:solidFill>
            </a:endParaRPr>
          </a:p>
          <a:p>
            <a:r>
              <a:rPr lang="es-ES" sz="1100" dirty="0">
                <a:solidFill>
                  <a:srgbClr val="FF0000"/>
                </a:solidFill>
              </a:rPr>
              <a:t>Estructuradores: Daniela Prada – Jenny Guerra</a:t>
            </a:r>
          </a:p>
        </p:txBody>
      </p:sp>
      <p:sp>
        <p:nvSpPr>
          <p:cNvPr id="1028" name="object 2">
            <a:extLst>
              <a:ext uri="{FF2B5EF4-FFF2-40B4-BE49-F238E27FC236}">
                <a16:creationId xmlns:a16="http://schemas.microsoft.com/office/drawing/2014/main" id="{15B55B44-018D-6310-6C0A-14000E834644}"/>
              </a:ext>
            </a:extLst>
          </p:cNvPr>
          <p:cNvSpPr/>
          <p:nvPr/>
        </p:nvSpPr>
        <p:spPr>
          <a:xfrm>
            <a:off x="9269472" y="2340585"/>
            <a:ext cx="744220" cy="1548765"/>
          </a:xfrm>
          <a:custGeom>
            <a:avLst/>
            <a:gdLst/>
            <a:ahLst/>
            <a:cxnLst/>
            <a:rect l="l" t="t" r="r" b="b"/>
            <a:pathLst>
              <a:path w="744220" h="1548764">
                <a:moveTo>
                  <a:pt x="743712" y="0"/>
                </a:moveTo>
                <a:lnTo>
                  <a:pt x="0" y="0"/>
                </a:lnTo>
                <a:lnTo>
                  <a:pt x="0" y="1548384"/>
                </a:lnTo>
                <a:lnTo>
                  <a:pt x="743712" y="1548384"/>
                </a:lnTo>
                <a:lnTo>
                  <a:pt x="743712" y="0"/>
                </a:lnTo>
                <a:close/>
              </a:path>
            </a:pathLst>
          </a:custGeom>
          <a:solidFill>
            <a:srgbClr val="FF0000">
              <a:alpha val="34901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0" name="object 25">
            <a:extLst>
              <a:ext uri="{FF2B5EF4-FFF2-40B4-BE49-F238E27FC236}">
                <a16:creationId xmlns:a16="http://schemas.microsoft.com/office/drawing/2014/main" id="{2DAFBBDB-3BEC-377D-4D55-DB70FCEA8385}"/>
              </a:ext>
            </a:extLst>
          </p:cNvPr>
          <p:cNvSpPr txBox="1"/>
          <p:nvPr/>
        </p:nvSpPr>
        <p:spPr>
          <a:xfrm>
            <a:off x="1899577" y="2448115"/>
            <a:ext cx="464373" cy="246862"/>
          </a:xfrm>
          <a:prstGeom prst="rect">
            <a:avLst/>
          </a:prstGeom>
          <a:noFill/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00" spc="10" dirty="0">
                <a:solidFill>
                  <a:srgbClr val="FF0000"/>
                </a:solidFill>
                <a:latin typeface="Calibri"/>
                <a:cs typeface="Calibri"/>
              </a:rPr>
              <a:t>+</a:t>
            </a: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RECEPCIÓN DOCUMENTOS JENNY-DANIELA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37" name="object 48">
            <a:extLst>
              <a:ext uri="{FF2B5EF4-FFF2-40B4-BE49-F238E27FC236}">
                <a16:creationId xmlns:a16="http://schemas.microsoft.com/office/drawing/2014/main" id="{DD54BE59-6B01-F4B3-8844-0E77B4D69D3D}"/>
              </a:ext>
            </a:extLst>
          </p:cNvPr>
          <p:cNvSpPr txBox="1"/>
          <p:nvPr/>
        </p:nvSpPr>
        <p:spPr>
          <a:xfrm>
            <a:off x="4230094" y="3442131"/>
            <a:ext cx="308144" cy="3282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defTabSz="914400">
              <a:spcBef>
                <a:spcPts val="120"/>
              </a:spcBef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3-6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21-25 MAYO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1" name="object 25">
            <a:extLst>
              <a:ext uri="{FF2B5EF4-FFF2-40B4-BE49-F238E27FC236}">
                <a16:creationId xmlns:a16="http://schemas.microsoft.com/office/drawing/2014/main" id="{BC4A1EB7-EDE8-A245-F2B5-B725EB9F73BC}"/>
              </a:ext>
            </a:extLst>
          </p:cNvPr>
          <p:cNvSpPr txBox="1"/>
          <p:nvPr/>
        </p:nvSpPr>
        <p:spPr>
          <a:xfrm>
            <a:off x="3602548" y="2795122"/>
            <a:ext cx="669174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*ESTRUCTURACIÓN ECONOMICA- JURIDICA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2" name="object 44">
            <a:extLst>
              <a:ext uri="{FF2B5EF4-FFF2-40B4-BE49-F238E27FC236}">
                <a16:creationId xmlns:a16="http://schemas.microsoft.com/office/drawing/2014/main" id="{2EE31FC7-3339-AE4C-491C-5F249A546D72}"/>
              </a:ext>
            </a:extLst>
          </p:cNvPr>
          <p:cNvSpPr txBox="1"/>
          <p:nvPr/>
        </p:nvSpPr>
        <p:spPr>
          <a:xfrm>
            <a:off x="4120424" y="2396020"/>
            <a:ext cx="605144" cy="2468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*SOLICITUD CONCEPTO PREVIO: CONTRATACIÓN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4" name="object 44">
            <a:extLst>
              <a:ext uri="{FF2B5EF4-FFF2-40B4-BE49-F238E27FC236}">
                <a16:creationId xmlns:a16="http://schemas.microsoft.com/office/drawing/2014/main" id="{55D36C35-4D5B-543B-6DDD-28E2363C1076}"/>
              </a:ext>
            </a:extLst>
          </p:cNvPr>
          <p:cNvSpPr txBox="1"/>
          <p:nvPr/>
        </p:nvSpPr>
        <p:spPr>
          <a:xfrm>
            <a:off x="4429940" y="2995834"/>
            <a:ext cx="439419" cy="929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00" spc="10" dirty="0">
                <a:solidFill>
                  <a:prstClr val="black"/>
                </a:solidFill>
                <a:latin typeface="Calibri"/>
                <a:cs typeface="Calibri"/>
              </a:rPr>
              <a:t>*CONCEPTO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5" name="object 44">
            <a:extLst>
              <a:ext uri="{FF2B5EF4-FFF2-40B4-BE49-F238E27FC236}">
                <a16:creationId xmlns:a16="http://schemas.microsoft.com/office/drawing/2014/main" id="{5E3FDC31-A919-1837-1DB0-0DDB5C1CD082}"/>
              </a:ext>
            </a:extLst>
          </p:cNvPr>
          <p:cNvSpPr txBox="1"/>
          <p:nvPr/>
        </p:nvSpPr>
        <p:spPr>
          <a:xfrm>
            <a:off x="5015597" y="3000888"/>
            <a:ext cx="664466" cy="10836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00" spc="10" dirty="0">
                <a:latin typeface="Calibri"/>
                <a:cs typeface="Calibri"/>
              </a:rPr>
              <a:t>*OBSERVACIONES</a:t>
            </a:r>
            <a:endParaRPr kumimoji="0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7" name="object 44">
            <a:extLst>
              <a:ext uri="{FF2B5EF4-FFF2-40B4-BE49-F238E27FC236}">
                <a16:creationId xmlns:a16="http://schemas.microsoft.com/office/drawing/2014/main" id="{0B990701-0CED-540D-743F-21D02C3BA5A3}"/>
              </a:ext>
            </a:extLst>
          </p:cNvPr>
          <p:cNvSpPr txBox="1"/>
          <p:nvPr/>
        </p:nvSpPr>
        <p:spPr>
          <a:xfrm>
            <a:off x="5540619" y="2305591"/>
            <a:ext cx="523286" cy="2468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00" spc="10" dirty="0">
                <a:latin typeface="Calibri"/>
                <a:cs typeface="Calibri"/>
              </a:rPr>
              <a:t>*RESPUESTA OBSERVACIONES/ADENDAS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8" name="object 49">
            <a:extLst>
              <a:ext uri="{FF2B5EF4-FFF2-40B4-BE49-F238E27FC236}">
                <a16:creationId xmlns:a16="http://schemas.microsoft.com/office/drawing/2014/main" id="{114201CB-7B29-FEA9-84D6-CF28C26C8CA8}"/>
              </a:ext>
            </a:extLst>
          </p:cNvPr>
          <p:cNvSpPr txBox="1"/>
          <p:nvPr/>
        </p:nvSpPr>
        <p:spPr>
          <a:xfrm>
            <a:off x="6766696" y="3452280"/>
            <a:ext cx="45199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12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02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49" name="object 49">
            <a:extLst>
              <a:ext uri="{FF2B5EF4-FFF2-40B4-BE49-F238E27FC236}">
                <a16:creationId xmlns:a16="http://schemas.microsoft.com/office/drawing/2014/main" id="{A8116AA0-A682-C0BD-8490-3648D063B1B9}"/>
              </a:ext>
            </a:extLst>
          </p:cNvPr>
          <p:cNvSpPr txBox="1"/>
          <p:nvPr/>
        </p:nvSpPr>
        <p:spPr>
          <a:xfrm>
            <a:off x="7448102" y="3450998"/>
            <a:ext cx="45199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13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03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1056" name="object 40">
            <a:extLst>
              <a:ext uri="{FF2B5EF4-FFF2-40B4-BE49-F238E27FC236}">
                <a16:creationId xmlns:a16="http://schemas.microsoft.com/office/drawing/2014/main" id="{A548B328-0941-9E41-C4EF-003F2D9E80D1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82087" y="3203671"/>
            <a:ext cx="159286" cy="135636"/>
          </a:xfrm>
          <a:prstGeom prst="rect">
            <a:avLst/>
          </a:prstGeom>
        </p:spPr>
      </p:pic>
      <p:pic>
        <p:nvPicPr>
          <p:cNvPr id="1059" name="object 40">
            <a:extLst>
              <a:ext uri="{FF2B5EF4-FFF2-40B4-BE49-F238E27FC236}">
                <a16:creationId xmlns:a16="http://schemas.microsoft.com/office/drawing/2014/main" id="{4DBB27D6-3320-B074-D9C6-681FC394950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34409" y="3215309"/>
            <a:ext cx="159286" cy="135636"/>
          </a:xfrm>
          <a:prstGeom prst="rect">
            <a:avLst/>
          </a:prstGeom>
        </p:spPr>
      </p:pic>
      <p:pic>
        <p:nvPicPr>
          <p:cNvPr id="1060" name="object 40">
            <a:extLst>
              <a:ext uri="{FF2B5EF4-FFF2-40B4-BE49-F238E27FC236}">
                <a16:creationId xmlns:a16="http://schemas.microsoft.com/office/drawing/2014/main" id="{4B985DAC-444C-05EB-C985-9C09A6E9D0F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45028" y="3233206"/>
            <a:ext cx="159286" cy="135636"/>
          </a:xfrm>
          <a:prstGeom prst="rect">
            <a:avLst/>
          </a:prstGeom>
        </p:spPr>
      </p:pic>
      <p:pic>
        <p:nvPicPr>
          <p:cNvPr id="1061" name="object 40">
            <a:extLst>
              <a:ext uri="{FF2B5EF4-FFF2-40B4-BE49-F238E27FC236}">
                <a16:creationId xmlns:a16="http://schemas.microsoft.com/office/drawing/2014/main" id="{4AAA385A-81C1-2F87-F7B2-8A482B86389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48006" y="3239578"/>
            <a:ext cx="159286" cy="135636"/>
          </a:xfrm>
          <a:prstGeom prst="rect">
            <a:avLst/>
          </a:prstGeom>
        </p:spPr>
      </p:pic>
      <p:sp>
        <p:nvSpPr>
          <p:cNvPr id="1062" name="object 25">
            <a:extLst>
              <a:ext uri="{FF2B5EF4-FFF2-40B4-BE49-F238E27FC236}">
                <a16:creationId xmlns:a16="http://schemas.microsoft.com/office/drawing/2014/main" id="{95560792-0227-6460-8ACE-6ED6697E17C4}"/>
              </a:ext>
            </a:extLst>
          </p:cNvPr>
          <p:cNvSpPr txBox="1"/>
          <p:nvPr/>
        </p:nvSpPr>
        <p:spPr>
          <a:xfrm>
            <a:off x="7445006" y="2651136"/>
            <a:ext cx="3938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*TRASLADO EVALUACIÓN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64" name="object 49">
            <a:extLst>
              <a:ext uri="{FF2B5EF4-FFF2-40B4-BE49-F238E27FC236}">
                <a16:creationId xmlns:a16="http://schemas.microsoft.com/office/drawing/2014/main" id="{1FA4253C-9C18-1134-A7EE-CC7B1A84FE88}"/>
              </a:ext>
            </a:extLst>
          </p:cNvPr>
          <p:cNvSpPr txBox="1"/>
          <p:nvPr/>
        </p:nvSpPr>
        <p:spPr>
          <a:xfrm>
            <a:off x="10070379" y="3417317"/>
            <a:ext cx="44973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16-17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10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65" name="object 25">
            <a:extLst>
              <a:ext uri="{FF2B5EF4-FFF2-40B4-BE49-F238E27FC236}">
                <a16:creationId xmlns:a16="http://schemas.microsoft.com/office/drawing/2014/main" id="{EB9FCF4F-799B-5669-7D83-4DC59C4BF2BA}"/>
              </a:ext>
            </a:extLst>
          </p:cNvPr>
          <p:cNvSpPr txBox="1"/>
          <p:nvPr/>
        </p:nvSpPr>
        <p:spPr>
          <a:xfrm>
            <a:off x="7903845" y="2275337"/>
            <a:ext cx="824035" cy="2468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*RESPUESTAS OBSERVACIONES DE LA  EVALUACIÓN/REVALUACIÓN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1066" name="object 40">
            <a:extLst>
              <a:ext uri="{FF2B5EF4-FFF2-40B4-BE49-F238E27FC236}">
                <a16:creationId xmlns:a16="http://schemas.microsoft.com/office/drawing/2014/main" id="{9538F6B9-3AF3-3250-F322-28816DBB695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17744" y="3226459"/>
            <a:ext cx="159286" cy="135636"/>
          </a:xfrm>
          <a:prstGeom prst="rect">
            <a:avLst/>
          </a:prstGeom>
        </p:spPr>
      </p:pic>
      <p:sp>
        <p:nvSpPr>
          <p:cNvPr id="1067" name="object 49">
            <a:extLst>
              <a:ext uri="{FF2B5EF4-FFF2-40B4-BE49-F238E27FC236}">
                <a16:creationId xmlns:a16="http://schemas.microsoft.com/office/drawing/2014/main" id="{92BCCCA4-C375-810D-4F47-949AD43CE71E}"/>
              </a:ext>
            </a:extLst>
          </p:cNvPr>
          <p:cNvSpPr txBox="1"/>
          <p:nvPr/>
        </p:nvSpPr>
        <p:spPr>
          <a:xfrm>
            <a:off x="8044850" y="3426034"/>
            <a:ext cx="372274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14-15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</a:t>
            </a:r>
            <a:r>
              <a:rPr lang="es-ES" sz="650" dirty="0">
                <a:latin typeface="Calibri"/>
                <a:cs typeface="Calibri"/>
              </a:rPr>
              <a:t>5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68" name="object 25">
            <a:extLst>
              <a:ext uri="{FF2B5EF4-FFF2-40B4-BE49-F238E27FC236}">
                <a16:creationId xmlns:a16="http://schemas.microsoft.com/office/drawing/2014/main" id="{1C955E1A-B627-AB1E-237D-108B08F35DCD}"/>
              </a:ext>
            </a:extLst>
          </p:cNvPr>
          <p:cNvSpPr txBox="1"/>
          <p:nvPr/>
        </p:nvSpPr>
        <p:spPr>
          <a:xfrm>
            <a:off x="8681345" y="2715990"/>
            <a:ext cx="565150" cy="929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*ADJUDICACIÓN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69" name="object 49">
            <a:extLst>
              <a:ext uri="{FF2B5EF4-FFF2-40B4-BE49-F238E27FC236}">
                <a16:creationId xmlns:a16="http://schemas.microsoft.com/office/drawing/2014/main" id="{876A4640-01F4-5FBD-2097-6B383B432E2B}"/>
              </a:ext>
            </a:extLst>
          </p:cNvPr>
          <p:cNvSpPr txBox="1"/>
          <p:nvPr/>
        </p:nvSpPr>
        <p:spPr>
          <a:xfrm>
            <a:off x="8831902" y="3411975"/>
            <a:ext cx="291187" cy="3282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15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05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1070" name="object 40">
            <a:extLst>
              <a:ext uri="{FF2B5EF4-FFF2-40B4-BE49-F238E27FC236}">
                <a16:creationId xmlns:a16="http://schemas.microsoft.com/office/drawing/2014/main" id="{C9498A09-EDC8-E855-EB75-F41E6B242A1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99179" y="3264549"/>
            <a:ext cx="159286" cy="135636"/>
          </a:xfrm>
          <a:prstGeom prst="rect">
            <a:avLst/>
          </a:prstGeom>
        </p:spPr>
      </p:pic>
      <p:sp>
        <p:nvSpPr>
          <p:cNvPr id="2" name="Triángulo isósceles 1">
            <a:extLst>
              <a:ext uri="{FF2B5EF4-FFF2-40B4-BE49-F238E27FC236}">
                <a16:creationId xmlns:a16="http://schemas.microsoft.com/office/drawing/2014/main" id="{BC7F5A73-2F86-F466-23C7-074E13B64D7F}"/>
              </a:ext>
            </a:extLst>
          </p:cNvPr>
          <p:cNvSpPr/>
          <p:nvPr/>
        </p:nvSpPr>
        <p:spPr>
          <a:xfrm rot="5400000">
            <a:off x="2127838" y="2726646"/>
            <a:ext cx="106073" cy="194911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Triángulo isósceles 2">
            <a:extLst>
              <a:ext uri="{FF2B5EF4-FFF2-40B4-BE49-F238E27FC236}">
                <a16:creationId xmlns:a16="http://schemas.microsoft.com/office/drawing/2014/main" id="{1F3F9238-F6AB-9AE2-E46B-DC42D45F05EE}"/>
              </a:ext>
            </a:extLst>
          </p:cNvPr>
          <p:cNvSpPr/>
          <p:nvPr/>
        </p:nvSpPr>
        <p:spPr>
          <a:xfrm rot="5400000">
            <a:off x="3003992" y="2612369"/>
            <a:ext cx="106073" cy="194911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Triángulo isósceles 7">
            <a:extLst>
              <a:ext uri="{FF2B5EF4-FFF2-40B4-BE49-F238E27FC236}">
                <a16:creationId xmlns:a16="http://schemas.microsoft.com/office/drawing/2014/main" id="{F9BB8C7F-776D-1C0E-79C3-A6BA0AACC533}"/>
              </a:ext>
            </a:extLst>
          </p:cNvPr>
          <p:cNvSpPr/>
          <p:nvPr/>
        </p:nvSpPr>
        <p:spPr>
          <a:xfrm rot="5400000">
            <a:off x="3962354" y="2991681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Triángulo isósceles 8">
            <a:extLst>
              <a:ext uri="{FF2B5EF4-FFF2-40B4-BE49-F238E27FC236}">
                <a16:creationId xmlns:a16="http://schemas.microsoft.com/office/drawing/2014/main" id="{E57C7D8B-C997-C1AF-1D96-3CA2897E7A1B}"/>
              </a:ext>
            </a:extLst>
          </p:cNvPr>
          <p:cNvSpPr/>
          <p:nvPr/>
        </p:nvSpPr>
        <p:spPr>
          <a:xfrm rot="5400000">
            <a:off x="4356181" y="2630453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riángulo isósceles 9">
            <a:extLst>
              <a:ext uri="{FF2B5EF4-FFF2-40B4-BE49-F238E27FC236}">
                <a16:creationId xmlns:a16="http://schemas.microsoft.com/office/drawing/2014/main" id="{5262EA2B-102C-AFFB-3A53-A62D776E969A}"/>
              </a:ext>
            </a:extLst>
          </p:cNvPr>
          <p:cNvSpPr/>
          <p:nvPr/>
        </p:nvSpPr>
        <p:spPr>
          <a:xfrm rot="5400000">
            <a:off x="4965721" y="2717022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Triángulo isósceles 10">
            <a:extLst>
              <a:ext uri="{FF2B5EF4-FFF2-40B4-BE49-F238E27FC236}">
                <a16:creationId xmlns:a16="http://schemas.microsoft.com/office/drawing/2014/main" id="{498CA665-72F6-199B-BF5F-90A8DA5BAC03}"/>
              </a:ext>
            </a:extLst>
          </p:cNvPr>
          <p:cNvSpPr/>
          <p:nvPr/>
        </p:nvSpPr>
        <p:spPr>
          <a:xfrm rot="5400000">
            <a:off x="5678755" y="2575602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Triángulo isósceles 13">
            <a:extLst>
              <a:ext uri="{FF2B5EF4-FFF2-40B4-BE49-F238E27FC236}">
                <a16:creationId xmlns:a16="http://schemas.microsoft.com/office/drawing/2014/main" id="{12A7689B-5CC4-6E19-38D3-11A3203D91FE}"/>
              </a:ext>
            </a:extLst>
          </p:cNvPr>
          <p:cNvSpPr/>
          <p:nvPr/>
        </p:nvSpPr>
        <p:spPr>
          <a:xfrm rot="5400000">
            <a:off x="6271787" y="2783428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Triángulo isósceles 15">
            <a:extLst>
              <a:ext uri="{FF2B5EF4-FFF2-40B4-BE49-F238E27FC236}">
                <a16:creationId xmlns:a16="http://schemas.microsoft.com/office/drawing/2014/main" id="{20444068-60AC-5294-E4C4-58503CE75647}"/>
              </a:ext>
            </a:extLst>
          </p:cNvPr>
          <p:cNvSpPr/>
          <p:nvPr/>
        </p:nvSpPr>
        <p:spPr>
          <a:xfrm rot="5400000">
            <a:off x="8311663" y="2510218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Triángulo isósceles 16">
            <a:extLst>
              <a:ext uri="{FF2B5EF4-FFF2-40B4-BE49-F238E27FC236}">
                <a16:creationId xmlns:a16="http://schemas.microsoft.com/office/drawing/2014/main" id="{EE35FDA2-20AF-C357-BB37-C3C2B037BC6D}"/>
              </a:ext>
            </a:extLst>
          </p:cNvPr>
          <p:cNvSpPr/>
          <p:nvPr/>
        </p:nvSpPr>
        <p:spPr>
          <a:xfrm rot="5400000">
            <a:off x="8978647" y="2790249"/>
            <a:ext cx="106073" cy="194911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Triángulo isósceles 18">
            <a:extLst>
              <a:ext uri="{FF2B5EF4-FFF2-40B4-BE49-F238E27FC236}">
                <a16:creationId xmlns:a16="http://schemas.microsoft.com/office/drawing/2014/main" id="{CDA12ECA-67D5-3BD1-4718-E54E433F1B55}"/>
              </a:ext>
            </a:extLst>
          </p:cNvPr>
          <p:cNvSpPr/>
          <p:nvPr/>
        </p:nvSpPr>
        <p:spPr>
          <a:xfrm rot="5400000">
            <a:off x="6916840" y="3050544"/>
            <a:ext cx="92197" cy="11046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Triángulo isósceles 19">
            <a:extLst>
              <a:ext uri="{FF2B5EF4-FFF2-40B4-BE49-F238E27FC236}">
                <a16:creationId xmlns:a16="http://schemas.microsoft.com/office/drawing/2014/main" id="{991D9509-871F-1DE5-7DFA-BAC22CF70790}"/>
              </a:ext>
            </a:extLst>
          </p:cNvPr>
          <p:cNvSpPr/>
          <p:nvPr/>
        </p:nvSpPr>
        <p:spPr>
          <a:xfrm rot="5400000">
            <a:off x="7630346" y="2832473"/>
            <a:ext cx="92197" cy="11046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Triángulo isósceles 20">
            <a:extLst>
              <a:ext uri="{FF2B5EF4-FFF2-40B4-BE49-F238E27FC236}">
                <a16:creationId xmlns:a16="http://schemas.microsoft.com/office/drawing/2014/main" id="{88483428-8E96-48C9-C84E-59B623794DC7}"/>
              </a:ext>
            </a:extLst>
          </p:cNvPr>
          <p:cNvSpPr/>
          <p:nvPr/>
        </p:nvSpPr>
        <p:spPr>
          <a:xfrm rot="5400000">
            <a:off x="10146917" y="3101875"/>
            <a:ext cx="92197" cy="11046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Diagrama de flujo: conector 32">
            <a:extLst>
              <a:ext uri="{FF2B5EF4-FFF2-40B4-BE49-F238E27FC236}">
                <a16:creationId xmlns:a16="http://schemas.microsoft.com/office/drawing/2014/main" id="{33F40EC6-5BC6-D2BB-7774-8767AFA14509}"/>
              </a:ext>
            </a:extLst>
          </p:cNvPr>
          <p:cNvSpPr/>
          <p:nvPr/>
        </p:nvSpPr>
        <p:spPr>
          <a:xfrm>
            <a:off x="2070451" y="3239416"/>
            <a:ext cx="83870" cy="106877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Diagrama de flujo: conector 35">
            <a:extLst>
              <a:ext uri="{FF2B5EF4-FFF2-40B4-BE49-F238E27FC236}">
                <a16:creationId xmlns:a16="http://schemas.microsoft.com/office/drawing/2014/main" id="{A3CFD531-A965-6080-F962-160141D04CB4}"/>
              </a:ext>
            </a:extLst>
          </p:cNvPr>
          <p:cNvSpPr/>
          <p:nvPr/>
        </p:nvSpPr>
        <p:spPr>
          <a:xfrm>
            <a:off x="2926903" y="3229886"/>
            <a:ext cx="83870" cy="106877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B55E072E-DF97-F54A-4274-5295F3651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26382" y="5772150"/>
            <a:ext cx="2809875" cy="1085850"/>
          </a:xfrm>
          <a:prstGeom prst="rect">
            <a:avLst/>
          </a:prstGeom>
        </p:spPr>
      </p:pic>
      <p:pic>
        <p:nvPicPr>
          <p:cNvPr id="41" name="object 40">
            <a:extLst>
              <a:ext uri="{FF2B5EF4-FFF2-40B4-BE49-F238E27FC236}">
                <a16:creationId xmlns:a16="http://schemas.microsoft.com/office/drawing/2014/main" id="{DE2C16E3-C22E-D36B-09CD-3984DB57B3E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52294" y="3237289"/>
            <a:ext cx="159286" cy="135636"/>
          </a:xfrm>
          <a:prstGeom prst="rect">
            <a:avLst/>
          </a:prstGeom>
        </p:spPr>
      </p:pic>
      <p:pic>
        <p:nvPicPr>
          <p:cNvPr id="45" name="object 40">
            <a:extLst>
              <a:ext uri="{FF2B5EF4-FFF2-40B4-BE49-F238E27FC236}">
                <a16:creationId xmlns:a16="http://schemas.microsoft.com/office/drawing/2014/main" id="{42602ECC-DE5D-7699-F413-A56F5941980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37427" y="3218335"/>
            <a:ext cx="159286" cy="135636"/>
          </a:xfrm>
          <a:prstGeom prst="rect">
            <a:avLst/>
          </a:prstGeom>
        </p:spPr>
      </p:pic>
      <p:pic>
        <p:nvPicPr>
          <p:cNvPr id="47" name="object 40">
            <a:extLst>
              <a:ext uri="{FF2B5EF4-FFF2-40B4-BE49-F238E27FC236}">
                <a16:creationId xmlns:a16="http://schemas.microsoft.com/office/drawing/2014/main" id="{4589ABE4-0981-BEF4-F91E-556C89F1927F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871135" y="3233864"/>
            <a:ext cx="159286" cy="135636"/>
          </a:xfrm>
          <a:prstGeom prst="rect">
            <a:avLst/>
          </a:prstGeom>
        </p:spPr>
      </p:pic>
      <p:pic>
        <p:nvPicPr>
          <p:cNvPr id="48" name="object 40">
            <a:extLst>
              <a:ext uri="{FF2B5EF4-FFF2-40B4-BE49-F238E27FC236}">
                <a16:creationId xmlns:a16="http://schemas.microsoft.com/office/drawing/2014/main" id="{2C794535-9BE8-3C66-AB80-5786B7C2821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55791" y="3240770"/>
            <a:ext cx="159286" cy="135636"/>
          </a:xfrm>
          <a:prstGeom prst="rect">
            <a:avLst/>
          </a:prstGeom>
        </p:spPr>
      </p:pic>
      <p:sp>
        <p:nvSpPr>
          <p:cNvPr id="49" name="object 49">
            <a:extLst>
              <a:ext uri="{FF2B5EF4-FFF2-40B4-BE49-F238E27FC236}">
                <a16:creationId xmlns:a16="http://schemas.microsoft.com/office/drawing/2014/main" id="{FCC9A8C9-2315-1530-0A5F-79AB2AC20AEE}"/>
              </a:ext>
            </a:extLst>
          </p:cNvPr>
          <p:cNvSpPr txBox="1"/>
          <p:nvPr/>
        </p:nvSpPr>
        <p:spPr>
          <a:xfrm>
            <a:off x="3733020" y="3477127"/>
            <a:ext cx="451993" cy="34111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1-2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19-20 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MAYO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0" name="object 49">
            <a:extLst>
              <a:ext uri="{FF2B5EF4-FFF2-40B4-BE49-F238E27FC236}">
                <a16:creationId xmlns:a16="http://schemas.microsoft.com/office/drawing/2014/main" id="{6535A366-94DD-8B84-9893-0591F966A6B2}"/>
              </a:ext>
            </a:extLst>
          </p:cNvPr>
          <p:cNvSpPr txBox="1"/>
          <p:nvPr/>
        </p:nvSpPr>
        <p:spPr>
          <a:xfrm>
            <a:off x="4823133" y="3460179"/>
            <a:ext cx="45199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7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26 MAYO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1" name="object 49">
            <a:extLst>
              <a:ext uri="{FF2B5EF4-FFF2-40B4-BE49-F238E27FC236}">
                <a16:creationId xmlns:a16="http://schemas.microsoft.com/office/drawing/2014/main" id="{660D5391-23BC-E931-5027-8244452ACAC8}"/>
              </a:ext>
            </a:extLst>
          </p:cNvPr>
          <p:cNvSpPr txBox="1"/>
          <p:nvPr/>
        </p:nvSpPr>
        <p:spPr>
          <a:xfrm>
            <a:off x="5531343" y="3435187"/>
            <a:ext cx="451993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9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28 MAYO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pic>
        <p:nvPicPr>
          <p:cNvPr id="56" name="object 40">
            <a:extLst>
              <a:ext uri="{FF2B5EF4-FFF2-40B4-BE49-F238E27FC236}">
                <a16:creationId xmlns:a16="http://schemas.microsoft.com/office/drawing/2014/main" id="{D72C7E79-B09E-9B67-5939-33295F4F57E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56335" y="3183845"/>
            <a:ext cx="159286" cy="135636"/>
          </a:xfrm>
          <a:prstGeom prst="rect">
            <a:avLst/>
          </a:prstGeom>
        </p:spPr>
      </p:pic>
      <p:sp>
        <p:nvSpPr>
          <p:cNvPr id="57" name="object 25">
            <a:extLst>
              <a:ext uri="{FF2B5EF4-FFF2-40B4-BE49-F238E27FC236}">
                <a16:creationId xmlns:a16="http://schemas.microsoft.com/office/drawing/2014/main" id="{AFA4AF5D-770E-0DFA-6B1A-229C39B17558}"/>
              </a:ext>
            </a:extLst>
          </p:cNvPr>
          <p:cNvSpPr txBox="1"/>
          <p:nvPr/>
        </p:nvSpPr>
        <p:spPr>
          <a:xfrm>
            <a:off x="9400546" y="2913379"/>
            <a:ext cx="565150" cy="12375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*CONTRATO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62715DA8-FB58-BEEE-E6BB-88BD6D771B69}"/>
              </a:ext>
            </a:extLst>
          </p:cNvPr>
          <p:cNvSpPr txBox="1"/>
          <p:nvPr/>
        </p:nvSpPr>
        <p:spPr>
          <a:xfrm>
            <a:off x="2796555" y="3463512"/>
            <a:ext cx="357882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     11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MAYO</a:t>
            </a:r>
            <a:endParaRPr kumimoji="0" lang="es-MX" sz="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3" name="object 25">
            <a:extLst>
              <a:ext uri="{FF2B5EF4-FFF2-40B4-BE49-F238E27FC236}">
                <a16:creationId xmlns:a16="http://schemas.microsoft.com/office/drawing/2014/main" id="{C2C72D0C-470D-9064-9CA9-F4A7E4FFAF7B}"/>
              </a:ext>
            </a:extLst>
          </p:cNvPr>
          <p:cNvSpPr txBox="1"/>
          <p:nvPr/>
        </p:nvSpPr>
        <p:spPr>
          <a:xfrm>
            <a:off x="3315474" y="2575344"/>
            <a:ext cx="476523" cy="92974"/>
          </a:xfrm>
          <a:prstGeom prst="rect">
            <a:avLst/>
          </a:prstGeom>
          <a:noFill/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00" spc="10" dirty="0">
                <a:solidFill>
                  <a:srgbClr val="FF0000"/>
                </a:solidFill>
                <a:latin typeface="Calibri"/>
                <a:cs typeface="Calibri"/>
              </a:rPr>
              <a:t>+</a:t>
            </a:r>
            <a:r>
              <a:rPr lang="es-ES" sz="500" spc="10" dirty="0">
                <a:solidFill>
                  <a:prstClr val="black"/>
                </a:solidFill>
                <a:latin typeface="Calibri"/>
                <a:cs typeface="Calibri"/>
              </a:rPr>
              <a:t>COTIZACIONES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4" name="object 48">
            <a:extLst>
              <a:ext uri="{FF2B5EF4-FFF2-40B4-BE49-F238E27FC236}">
                <a16:creationId xmlns:a16="http://schemas.microsoft.com/office/drawing/2014/main" id="{9AC24146-A6AB-CA11-EC5E-7EDFFD2DBE32}"/>
              </a:ext>
            </a:extLst>
          </p:cNvPr>
          <p:cNvSpPr txBox="1"/>
          <p:nvPr/>
        </p:nvSpPr>
        <p:spPr>
          <a:xfrm>
            <a:off x="1985299" y="3482334"/>
            <a:ext cx="357882" cy="2154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     05 MAYO</a:t>
            </a:r>
            <a:endParaRPr kumimoji="0" lang="es-MX" sz="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8" name="object 25">
            <a:extLst>
              <a:ext uri="{FF2B5EF4-FFF2-40B4-BE49-F238E27FC236}">
                <a16:creationId xmlns:a16="http://schemas.microsoft.com/office/drawing/2014/main" id="{D8B30DAA-9E44-1B27-B75F-F886D30DA3B0}"/>
              </a:ext>
            </a:extLst>
          </p:cNvPr>
          <p:cNvSpPr txBox="1"/>
          <p:nvPr/>
        </p:nvSpPr>
        <p:spPr>
          <a:xfrm>
            <a:off x="2776491" y="2451913"/>
            <a:ext cx="464373" cy="169918"/>
          </a:xfrm>
          <a:prstGeom prst="rect">
            <a:avLst/>
          </a:prstGeom>
          <a:noFill/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500" spc="10" dirty="0">
                <a:solidFill>
                  <a:srgbClr val="FF0000"/>
                </a:solidFill>
                <a:latin typeface="Calibri"/>
                <a:cs typeface="Calibri"/>
              </a:rPr>
              <a:t>+</a:t>
            </a:r>
            <a:r>
              <a:rPr kumimoji="0" lang="es-ES" sz="5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SOLICITUD DE COTIZACIÓN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9" name="object 48">
            <a:extLst>
              <a:ext uri="{FF2B5EF4-FFF2-40B4-BE49-F238E27FC236}">
                <a16:creationId xmlns:a16="http://schemas.microsoft.com/office/drawing/2014/main" id="{EA7502F5-50E6-3F8F-766C-CE12F7CC6163}"/>
              </a:ext>
            </a:extLst>
          </p:cNvPr>
          <p:cNvSpPr txBox="1"/>
          <p:nvPr/>
        </p:nvSpPr>
        <p:spPr>
          <a:xfrm>
            <a:off x="3264284" y="3473935"/>
            <a:ext cx="357882" cy="22826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     15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650" dirty="0">
                <a:solidFill>
                  <a:prstClr val="black"/>
                </a:solidFill>
                <a:latin typeface="Calibri"/>
                <a:cs typeface="Calibri"/>
              </a:rPr>
              <a:t>MAYO</a:t>
            </a:r>
            <a:endParaRPr kumimoji="0" lang="es-MX" sz="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60" name="Diagrama de flujo: conector 59">
            <a:extLst>
              <a:ext uri="{FF2B5EF4-FFF2-40B4-BE49-F238E27FC236}">
                <a16:creationId xmlns:a16="http://schemas.microsoft.com/office/drawing/2014/main" id="{54AB16D9-10B8-5CCA-A66F-2D47923C03AC}"/>
              </a:ext>
            </a:extLst>
          </p:cNvPr>
          <p:cNvSpPr/>
          <p:nvPr/>
        </p:nvSpPr>
        <p:spPr>
          <a:xfrm>
            <a:off x="3448341" y="3220587"/>
            <a:ext cx="83870" cy="106877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Triángulo isósceles 60">
            <a:extLst>
              <a:ext uri="{FF2B5EF4-FFF2-40B4-BE49-F238E27FC236}">
                <a16:creationId xmlns:a16="http://schemas.microsoft.com/office/drawing/2014/main" id="{7C6F27BE-BCD4-6C2B-60CB-6DBB435553BD}"/>
              </a:ext>
            </a:extLst>
          </p:cNvPr>
          <p:cNvSpPr/>
          <p:nvPr/>
        </p:nvSpPr>
        <p:spPr>
          <a:xfrm rot="5400000">
            <a:off x="3529675" y="2670066"/>
            <a:ext cx="106073" cy="194911"/>
          </a:xfrm>
          <a:prstGeom prst="triangle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2" name="object 49">
            <a:extLst>
              <a:ext uri="{FF2B5EF4-FFF2-40B4-BE49-F238E27FC236}">
                <a16:creationId xmlns:a16="http://schemas.microsoft.com/office/drawing/2014/main" id="{88A5EA39-EA31-57E0-81B5-CC13254121B6}"/>
              </a:ext>
            </a:extLst>
          </p:cNvPr>
          <p:cNvSpPr txBox="1"/>
          <p:nvPr/>
        </p:nvSpPr>
        <p:spPr>
          <a:xfrm>
            <a:off x="9545531" y="3400984"/>
            <a:ext cx="291187" cy="3282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50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DÍA 15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Calibri"/>
              </a:rPr>
              <a:t>05 JUNIO</a:t>
            </a:r>
            <a:endParaRPr kumimoji="0" sz="65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459575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Personalizado 6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40AFFF"/>
      </a:accent2>
      <a:accent3>
        <a:srgbClr val="FFC000"/>
      </a:accent3>
      <a:accent4>
        <a:srgbClr val="FF0000"/>
      </a:accent4>
      <a:accent5>
        <a:srgbClr val="40AFFF"/>
      </a:accent5>
      <a:accent6>
        <a:srgbClr val="FF0000"/>
      </a:accent6>
      <a:hlink>
        <a:srgbClr val="40AFFF"/>
      </a:hlink>
      <a:folHlink>
        <a:srgbClr val="FFFF00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293</TotalTime>
  <Words>211</Words>
  <Application>Microsoft Office PowerPoint</Application>
  <PresentationFormat>Panorámica</PresentationFormat>
  <Paragraphs>56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Trebuchet MS</vt:lpstr>
      <vt:lpstr>Wingdings 3</vt:lpstr>
      <vt:lpstr>Faceta</vt:lpstr>
      <vt:lpstr>ACUAGYR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Daniela Prada</dc:creator>
  <cp:lastModifiedBy>Daniela Prada</cp:lastModifiedBy>
  <cp:revision>29</cp:revision>
  <dcterms:created xsi:type="dcterms:W3CDTF">2026-03-06T01:19:00Z</dcterms:created>
  <dcterms:modified xsi:type="dcterms:W3CDTF">2026-05-12T16:00:37Z</dcterms:modified>
</cp:coreProperties>
</file>