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3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D2C222-469C-416B-A8F8-FAB5DB89D9E1}" v="4" dt="2025-12-16T18:09:38.2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a Castro Miranda" userId="bcd91b8e-f665-45f6-9aa9-beb8896a1265" providerId="ADAL" clId="{38430007-AEC6-4526-A385-9465E473506A}"/>
    <pc:docChg chg="mod addSld delSld modSld">
      <pc:chgData name="Juliana Castro Miranda" userId="bcd91b8e-f665-45f6-9aa9-beb8896a1265" providerId="ADAL" clId="{38430007-AEC6-4526-A385-9465E473506A}" dt="2025-12-16T18:09:38.235" v="10"/>
      <pc:docMkLst>
        <pc:docMk/>
      </pc:docMkLst>
      <pc:sldChg chg="add">
        <pc:chgData name="Juliana Castro Miranda" userId="bcd91b8e-f665-45f6-9aa9-beb8896a1265" providerId="ADAL" clId="{38430007-AEC6-4526-A385-9465E473506A}" dt="2025-12-16T18:06:04.974" v="6"/>
        <pc:sldMkLst>
          <pc:docMk/>
          <pc:sldMk cId="3880835786" sldId="259"/>
        </pc:sldMkLst>
      </pc:sldChg>
      <pc:sldChg chg="add del">
        <pc:chgData name="Juliana Castro Miranda" userId="bcd91b8e-f665-45f6-9aa9-beb8896a1265" providerId="ADAL" clId="{38430007-AEC6-4526-A385-9465E473506A}" dt="2025-12-16T18:09:23.897" v="9" actId="47"/>
        <pc:sldMkLst>
          <pc:docMk/>
          <pc:sldMk cId="1571161623" sldId="261"/>
        </pc:sldMkLst>
      </pc:sldChg>
      <pc:sldChg chg="add">
        <pc:chgData name="Juliana Castro Miranda" userId="bcd91b8e-f665-45f6-9aa9-beb8896a1265" providerId="ADAL" clId="{38430007-AEC6-4526-A385-9465E473506A}" dt="2025-12-16T18:09:21.422" v="8"/>
        <pc:sldMkLst>
          <pc:docMk/>
          <pc:sldMk cId="2255022722" sldId="262"/>
        </pc:sldMkLst>
      </pc:sldChg>
      <pc:sldChg chg="add">
        <pc:chgData name="Juliana Castro Miranda" userId="bcd91b8e-f665-45f6-9aa9-beb8896a1265" providerId="ADAL" clId="{38430007-AEC6-4526-A385-9465E473506A}" dt="2025-12-16T18:09:38.235" v="10"/>
        <pc:sldMkLst>
          <pc:docMk/>
          <pc:sldMk cId="2978712946" sldId="263"/>
        </pc:sldMkLst>
      </pc:sldChg>
      <pc:sldChg chg="del">
        <pc:chgData name="Juliana Castro Miranda" userId="bcd91b8e-f665-45f6-9aa9-beb8896a1265" providerId="ADAL" clId="{38430007-AEC6-4526-A385-9465E473506A}" dt="2025-12-16T18:05:39.937" v="5" actId="47"/>
        <pc:sldMkLst>
          <pc:docMk/>
          <pc:sldMk cId="690043398" sldId="277"/>
        </pc:sldMkLst>
      </pc:sldChg>
      <pc:sldChg chg="del">
        <pc:chgData name="Juliana Castro Miranda" userId="bcd91b8e-f665-45f6-9aa9-beb8896a1265" providerId="ADAL" clId="{38430007-AEC6-4526-A385-9465E473506A}" dt="2025-12-16T18:05:39.298" v="4" actId="47"/>
        <pc:sldMkLst>
          <pc:docMk/>
          <pc:sldMk cId="2159604193" sldId="278"/>
        </pc:sldMkLst>
      </pc:sldChg>
      <pc:sldChg chg="del">
        <pc:chgData name="Juliana Castro Miranda" userId="bcd91b8e-f665-45f6-9aa9-beb8896a1265" providerId="ADAL" clId="{38430007-AEC6-4526-A385-9465E473506A}" dt="2025-12-16T18:05:37.462" v="3" actId="47"/>
        <pc:sldMkLst>
          <pc:docMk/>
          <pc:sldMk cId="1981403161" sldId="279"/>
        </pc:sldMkLst>
      </pc:sldChg>
      <pc:sldChg chg="del">
        <pc:chgData name="Juliana Castro Miranda" userId="bcd91b8e-f665-45f6-9aa9-beb8896a1265" providerId="ADAL" clId="{38430007-AEC6-4526-A385-9465E473506A}" dt="2025-12-16T18:05:37.051" v="2" actId="47"/>
        <pc:sldMkLst>
          <pc:docMk/>
          <pc:sldMk cId="1941958166" sldId="280"/>
        </pc:sldMkLst>
      </pc:sldChg>
      <pc:sldChg chg="del">
        <pc:chgData name="Juliana Castro Miranda" userId="bcd91b8e-f665-45f6-9aa9-beb8896a1265" providerId="ADAL" clId="{38430007-AEC6-4526-A385-9465E473506A}" dt="2025-12-16T18:05:36.625" v="1" actId="47"/>
        <pc:sldMkLst>
          <pc:docMk/>
          <pc:sldMk cId="4019770074" sldId="28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107230-57BB-4715-85C4-1DCC1A36BC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839A5BE-0770-4E63-8AE4-071E345222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09314D5-EEBB-47C5-9D72-9EBE0228E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68B2BEA-011E-47BB-AC9B-67857FED6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F02FC9-0091-4910-B122-E2D018971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1209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050F38-5BD9-46EC-AF3A-D5CBE3B9A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E8F2D7C-B24B-4D25-998C-1EF7DA98ED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2EFCAF-4701-4E86-B031-AF34E5AE2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941B6F6-C746-449B-B28D-CE00F29C0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0FD263-B1C1-4AB8-95AC-222D9EC3D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51372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39C24AD-B0BD-414B-8130-F55465018A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489A49F-85FE-446B-A324-E303A1690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F5FB0C-F5DC-4046-8BB4-F34DDD41F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726698-A2E2-4EAB-AFDA-3EBB54B27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9AB2EB-19CE-41DA-A097-156942A88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7564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43207E-895D-4450-8900-FD8CF7731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519549-B6CD-4ED5-9139-EC511C3D7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EF4A94-0E9B-4F8E-82AC-C4FCCE42A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75CD8C-4870-44EE-81CE-38E30CE90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69C6C29-AA04-4AE4-8BF1-BADCCEFDC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3009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781D53-3B3C-43C9-9AFC-55D9ADD54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066B13-E191-478B-9930-E110AA03AA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290F0C-9BA4-4974-950E-E0F5D35D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964B672-3FD3-44EC-968B-F70A70658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0F52E6-F3D2-4120-A3A6-8D353577B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8720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09CE97-BC84-4CD0-AA66-D64AC5965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36C6E1-9B04-45B0-8999-D62F347700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896C2BA-3B61-4A6A-AF98-937B6693B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7548AC2-AD15-4D68-880B-5AAB4E506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B2C153-1F80-4FFC-8597-0D733DD99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23FBDAF-A4BA-4F50-9313-B0F6D8F70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1996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88B49A-B888-4A3C-9432-AECDB1C19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2598548-8EBF-4D0B-8226-173400BD08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EA3778-0ABD-44C9-87D0-13B2F3EBE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2E95923-4CC2-4298-AFC6-BCD190B826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765DFC3-853F-480C-AFC6-F764B417CF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31FAF88-665C-4077-9B58-3FD2822A1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293DA41-2211-4FC3-9648-B6FD64A6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C9DEA3D-46A4-46CD-961C-4D0D7E65E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9418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B82FA0-F05C-4181-9919-C6BF76AC6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E5718D2-A87C-4EA0-B0CF-0D36BA659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EC4F421-CBF7-43C8-B4CD-EFCAA9C1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F0216A2-6D27-4350-8D0F-DF4E04CFE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5012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6DA2FB7-F875-4B67-BDB4-DB09E3812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8D1A7B2-9A4D-4B11-9EAB-39ACAB4D3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594ED06-C5DB-483B-9D5C-D55950073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9382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31240D-FBEC-4571-AB56-94DDDA18F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29A439-20FC-4D3D-82EE-9EAAC05702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02B4527-FFF4-4AED-9E72-D7823726B2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0DFADA0-5B0E-4C68-AABB-E69EE2D6F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EE7A63-3E1C-4FF5-89C6-AD2C0E0B5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A1B8D3F-9464-4670-AB71-82BAB684D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442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307C34-0039-4423-9849-FC7528B23A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AAC23B8-B89B-40E3-82E0-ED4D66DE33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A8CEBBE-2500-49C5-8FC4-6E1F525E6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130DD0E-AEF2-4E0B-9A03-3A29D621A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27816F2-A508-4140-B0D0-819B7C71C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0BA06E7-12CE-4FCC-AD24-7527571BC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444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6B272A9-BC4D-458E-B00C-05CC989F9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89E3BFF-C1B6-46E5-8ABF-49C2412EB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EBDD7A2-25C1-4E63-AEED-421EA4318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131B-4178-4199-BDD4-F92B3B984EF0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1F83323-B495-4828-9D30-FBFB960AE5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669E4A-1EAA-4D1A-B388-D8C8926D6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CF5B5-00D5-46E0-A4AB-56645D4846F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4216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3E39DEFA-A2D9-4841-84BB-D6D90ED1B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D892D69-E077-4578-B6BE-892C2A50B721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824CFF7-1C50-45E7-9893-B5544982BE3B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FFD7AD1-453A-42E2-9B6F-983848CCE790}"/>
              </a:ext>
            </a:extLst>
          </p:cNvPr>
          <p:cNvSpPr txBox="1"/>
          <p:nvPr/>
        </p:nvSpPr>
        <p:spPr>
          <a:xfrm>
            <a:off x="-1" y="571358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500" dirty="0">
                <a:solidFill>
                  <a:schemeClr val="bg1"/>
                </a:solidFill>
              </a:rPr>
              <a:t>Socialización de programa de la OIT</a:t>
            </a:r>
            <a:endParaRPr lang="es-CO" sz="4500" dirty="0">
              <a:solidFill>
                <a:schemeClr val="bg1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B372608-5B35-4A5F-9001-8A8D600CC662}"/>
              </a:ext>
            </a:extLst>
          </p:cNvPr>
          <p:cNvSpPr txBox="1"/>
          <p:nvPr/>
        </p:nvSpPr>
        <p:spPr>
          <a:xfrm>
            <a:off x="1218922" y="1762538"/>
            <a:ext cx="8543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Fecha y lugar: 20 de noviembre, Oficina APE</a:t>
            </a:r>
            <a:endParaRPr lang="es-CO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4E30F50-31F0-433A-8C81-B4277DEEF1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3834" y="2330650"/>
            <a:ext cx="5504329" cy="412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35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A0D27-2C10-2705-356B-3FAB1295B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B22A04D0-6BB0-9FBF-4911-0BE1207E8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0503B3F-FC19-3D8E-6938-6EADA4A9E6DE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C9B4E70-8896-1A5A-5848-F5E6046F1BBF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EEA6C84-F024-7193-116B-40CB0E92B804}"/>
              </a:ext>
            </a:extLst>
          </p:cNvPr>
          <p:cNvSpPr txBox="1"/>
          <p:nvPr/>
        </p:nvSpPr>
        <p:spPr>
          <a:xfrm>
            <a:off x="0" y="568369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Atención a usuarios Diciembre</a:t>
            </a:r>
            <a:endParaRPr lang="es-CO" dirty="0"/>
          </a:p>
        </p:txBody>
      </p:sp>
      <p:pic>
        <p:nvPicPr>
          <p:cNvPr id="3" name="Imagen 2" descr="Imagen de la pantalla de un celular de un mensaje en letras negras&#10;&#10;El contenido generado por IA puede ser incorrecto.">
            <a:extLst>
              <a:ext uri="{FF2B5EF4-FFF2-40B4-BE49-F238E27FC236}">
                <a16:creationId xmlns:a16="http://schemas.microsoft.com/office/drawing/2014/main" id="{5F83F104-06A8-9C3F-E597-1EA143925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425" y="1765527"/>
            <a:ext cx="6997150" cy="478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22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F3E24-40DC-4C41-3976-52384102A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9B5F1639-EDBC-616A-D556-9ECF6829A5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0FE5FE9E-52BE-C01C-EFA6-A7D09815DB88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D785272-89BE-7DEB-FFC9-BB1C59D050B5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8753D75-9877-8E8A-CB4D-BB9BEAE2FD2F}"/>
              </a:ext>
            </a:extLst>
          </p:cNvPr>
          <p:cNvSpPr txBox="1"/>
          <p:nvPr/>
        </p:nvSpPr>
        <p:spPr>
          <a:xfrm>
            <a:off x="0" y="35463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s-ES" sz="3600" dirty="0"/>
              <a:t>Jornada “Día internacional de la eliminación de la violencia contra las mujeres”</a:t>
            </a:r>
            <a:endParaRPr lang="es-CO" sz="3600" dirty="0"/>
          </a:p>
        </p:txBody>
      </p:sp>
      <p:pic>
        <p:nvPicPr>
          <p:cNvPr id="4" name="Imagen 3" descr="Una captura de pantalla de un celular con letras&#10;&#10;El contenido generado por IA puede ser incorrecto.">
            <a:extLst>
              <a:ext uri="{FF2B5EF4-FFF2-40B4-BE49-F238E27FC236}">
                <a16:creationId xmlns:a16="http://schemas.microsoft.com/office/drawing/2014/main" id="{3A8990E4-F083-DCB2-D656-6A4FD638D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994" y="1618238"/>
            <a:ext cx="7964011" cy="516327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35C9BBB-30E1-EC40-55B9-2444EF52F776}"/>
              </a:ext>
            </a:extLst>
          </p:cNvPr>
          <p:cNvSpPr txBox="1"/>
          <p:nvPr/>
        </p:nvSpPr>
        <p:spPr>
          <a:xfrm>
            <a:off x="1218922" y="1762538"/>
            <a:ext cx="8543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Fecha y lugar</a:t>
            </a:r>
            <a:r>
              <a:rPr lang="es-ES"/>
              <a:t>: 25 </a:t>
            </a:r>
            <a:r>
              <a:rPr lang="es-ES" dirty="0"/>
              <a:t>de noviembre, Oficina APE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787129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53</Words>
  <Application>Microsoft Office PowerPoint</Application>
  <PresentationFormat>Panorámica</PresentationFormat>
  <Paragraphs>8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SENA</dc:creator>
  <cp:lastModifiedBy>Juliana Castro Miranda</cp:lastModifiedBy>
  <cp:revision>1</cp:revision>
  <dcterms:created xsi:type="dcterms:W3CDTF">2025-09-18T17:38:16Z</dcterms:created>
  <dcterms:modified xsi:type="dcterms:W3CDTF">2025-12-16T18:09:39Z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2025-12-16T17:59:28Z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9073417a-91e7-4aff-93b7-6009eafed35f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