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77" r:id="rId3"/>
    <p:sldId id="322" r:id="rId4"/>
    <p:sldId id="343" r:id="rId5"/>
    <p:sldId id="357" r:id="rId6"/>
    <p:sldId id="342" r:id="rId7"/>
    <p:sldId id="320" r:id="rId8"/>
    <p:sldId id="335" r:id="rId9"/>
    <p:sldId id="263" r:id="rId10"/>
    <p:sldId id="346" r:id="rId11"/>
    <p:sldId id="362" r:id="rId12"/>
    <p:sldId id="356" r:id="rId13"/>
    <p:sldId id="347" r:id="rId14"/>
    <p:sldId id="348" r:id="rId15"/>
    <p:sldId id="349" r:id="rId16"/>
    <p:sldId id="350" r:id="rId17"/>
    <p:sldId id="351" r:id="rId18"/>
    <p:sldId id="360" r:id="rId19"/>
    <p:sldId id="286" r:id="rId20"/>
    <p:sldId id="259" r:id="rId2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23"/>
    <p:restoredTop sz="96327"/>
  </p:normalViewPr>
  <p:slideViewPr>
    <p:cSldViewPr snapToGrid="0">
      <p:cViewPr varScale="1">
        <p:scale>
          <a:sx n="69" d="100"/>
          <a:sy n="69" d="100"/>
        </p:scale>
        <p:origin x="84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0638ED-F0AB-4B2D-BCE1-F8CA4BDB1584}"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s-ES"/>
        </a:p>
      </dgm:t>
    </dgm:pt>
    <dgm:pt modelId="{4B129F86-BF9B-487C-B747-CB0E77DB45FE}">
      <dgm:prSet phldrT="[Texto]"/>
      <dgm:spPr/>
      <dgm:t>
        <a:bodyPr/>
        <a:lstStyle/>
        <a:p>
          <a:pPr>
            <a:lnSpc>
              <a:spcPct val="100000"/>
            </a:lnSpc>
            <a:defRPr cap="all"/>
          </a:pPr>
          <a:r>
            <a:rPr lang="es-CO" b="1"/>
            <a:t>Enfoque Psicosocial</a:t>
          </a:r>
          <a:endParaRPr lang="es-ES" b="1"/>
        </a:p>
      </dgm:t>
    </dgm:pt>
    <dgm:pt modelId="{2BA83228-E9EA-4554-A486-24FE9C359282}" type="parTrans" cxnId="{F3C8EBEC-DBB7-47BE-A464-C07D443361CB}">
      <dgm:prSet/>
      <dgm:spPr/>
      <dgm:t>
        <a:bodyPr/>
        <a:lstStyle/>
        <a:p>
          <a:endParaRPr lang="es-ES"/>
        </a:p>
      </dgm:t>
    </dgm:pt>
    <dgm:pt modelId="{53A43562-812B-4DC2-9B26-B328EDFE9161}" type="sibTrans" cxnId="{F3C8EBEC-DBB7-47BE-A464-C07D443361CB}">
      <dgm:prSet/>
      <dgm:spPr/>
      <dgm:t>
        <a:bodyPr/>
        <a:lstStyle/>
        <a:p>
          <a:endParaRPr lang="es-ES"/>
        </a:p>
      </dgm:t>
    </dgm:pt>
    <dgm:pt modelId="{B4B21753-832B-4FBD-87D9-7F8C50F97D0D}">
      <dgm:prSet phldrT="[Texto]"/>
      <dgm:spPr/>
      <dgm:t>
        <a:bodyPr/>
        <a:lstStyle/>
        <a:p>
          <a:pPr>
            <a:lnSpc>
              <a:spcPct val="100000"/>
            </a:lnSpc>
            <a:defRPr cap="all"/>
          </a:pPr>
          <a:r>
            <a:rPr lang="es-CO"/>
            <a:t>Enfoque de acción sin daño</a:t>
          </a:r>
          <a:endParaRPr lang="es-ES"/>
        </a:p>
      </dgm:t>
    </dgm:pt>
    <dgm:pt modelId="{945BCA2B-3B63-495A-AC0F-BAAB3169ABA7}" type="parTrans" cxnId="{B6AD5652-C898-414B-89C5-823DE0DD085F}">
      <dgm:prSet/>
      <dgm:spPr/>
      <dgm:t>
        <a:bodyPr/>
        <a:lstStyle/>
        <a:p>
          <a:endParaRPr lang="es-ES"/>
        </a:p>
      </dgm:t>
    </dgm:pt>
    <dgm:pt modelId="{6006FF57-02D7-463F-8CA9-BCEEF3BBA7D8}" type="sibTrans" cxnId="{B6AD5652-C898-414B-89C5-823DE0DD085F}">
      <dgm:prSet/>
      <dgm:spPr/>
      <dgm:t>
        <a:bodyPr/>
        <a:lstStyle/>
        <a:p>
          <a:endParaRPr lang="es-ES"/>
        </a:p>
      </dgm:t>
    </dgm:pt>
    <dgm:pt modelId="{113B440E-2A31-484D-BF03-4163CDF25E33}">
      <dgm:prSet phldrT="[Texto]"/>
      <dgm:spPr/>
      <dgm:t>
        <a:bodyPr/>
        <a:lstStyle/>
        <a:p>
          <a:pPr>
            <a:lnSpc>
              <a:spcPct val="100000"/>
            </a:lnSpc>
            <a:defRPr cap="all"/>
          </a:pPr>
          <a:r>
            <a:rPr lang="es-CO"/>
            <a:t>Enfoque contextual y de Migración</a:t>
          </a:r>
          <a:endParaRPr lang="es-ES"/>
        </a:p>
      </dgm:t>
    </dgm:pt>
    <dgm:pt modelId="{2E512833-6AFD-43F0-98C8-027AA2844E10}" type="parTrans" cxnId="{3D8FAA50-7839-49E2-9B63-4B2383365B21}">
      <dgm:prSet/>
      <dgm:spPr/>
      <dgm:t>
        <a:bodyPr/>
        <a:lstStyle/>
        <a:p>
          <a:endParaRPr lang="es-ES"/>
        </a:p>
      </dgm:t>
    </dgm:pt>
    <dgm:pt modelId="{F90F2A27-69B3-4C4E-AEE3-A9F8556B62DB}" type="sibTrans" cxnId="{3D8FAA50-7839-49E2-9B63-4B2383365B21}">
      <dgm:prSet/>
      <dgm:spPr/>
      <dgm:t>
        <a:bodyPr/>
        <a:lstStyle/>
        <a:p>
          <a:endParaRPr lang="es-ES"/>
        </a:p>
      </dgm:t>
    </dgm:pt>
    <dgm:pt modelId="{202BBA8A-E7BC-4A4C-9B5B-9BA35526C72C}" type="pres">
      <dgm:prSet presAssocID="{140638ED-F0AB-4B2D-BCE1-F8CA4BDB1584}" presName="root" presStyleCnt="0">
        <dgm:presLayoutVars>
          <dgm:dir/>
          <dgm:resizeHandles val="exact"/>
        </dgm:presLayoutVars>
      </dgm:prSet>
      <dgm:spPr/>
    </dgm:pt>
    <dgm:pt modelId="{5B921B00-8770-49E1-802B-90425F98E7C5}" type="pres">
      <dgm:prSet presAssocID="{4B129F86-BF9B-487C-B747-CB0E77DB45FE}" presName="compNode" presStyleCnt="0"/>
      <dgm:spPr/>
    </dgm:pt>
    <dgm:pt modelId="{B31A1CAA-FF67-4255-ACDF-E66AC48EB5C1}" type="pres">
      <dgm:prSet presAssocID="{4B129F86-BF9B-487C-B747-CB0E77DB45FE}" presName="iconBgRect" presStyleLbl="bgShp" presStyleIdx="0" presStyleCnt="3"/>
      <dgm:spPr>
        <a:prstGeom prst="round2DiagRect">
          <a:avLst>
            <a:gd name="adj1" fmla="val 29727"/>
            <a:gd name="adj2" fmla="val 0"/>
          </a:avLst>
        </a:prstGeom>
      </dgm:spPr>
    </dgm:pt>
    <dgm:pt modelId="{507692A7-C25C-4B40-9950-B82EA980BB49}" type="pres">
      <dgm:prSet presAssocID="{4B129F86-BF9B-487C-B747-CB0E77DB45F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B1EA1919-B0C3-41E9-A464-C1134CB08567}" type="pres">
      <dgm:prSet presAssocID="{4B129F86-BF9B-487C-B747-CB0E77DB45FE}" presName="spaceRect" presStyleCnt="0"/>
      <dgm:spPr/>
    </dgm:pt>
    <dgm:pt modelId="{AD74FBDF-0E6C-44D4-A52E-E970CC43E38C}" type="pres">
      <dgm:prSet presAssocID="{4B129F86-BF9B-487C-B747-CB0E77DB45FE}" presName="textRect" presStyleLbl="revTx" presStyleIdx="0" presStyleCnt="3">
        <dgm:presLayoutVars>
          <dgm:chMax val="1"/>
          <dgm:chPref val="1"/>
        </dgm:presLayoutVars>
      </dgm:prSet>
      <dgm:spPr/>
    </dgm:pt>
    <dgm:pt modelId="{CCD2D11F-5FB3-422C-A9EB-70BB00497AE4}" type="pres">
      <dgm:prSet presAssocID="{53A43562-812B-4DC2-9B26-B328EDFE9161}" presName="sibTrans" presStyleCnt="0"/>
      <dgm:spPr/>
    </dgm:pt>
    <dgm:pt modelId="{CD973658-9DCA-45F3-9155-6B6E9F4BE158}" type="pres">
      <dgm:prSet presAssocID="{B4B21753-832B-4FBD-87D9-7F8C50F97D0D}" presName="compNode" presStyleCnt="0"/>
      <dgm:spPr/>
    </dgm:pt>
    <dgm:pt modelId="{51531777-C608-4170-9044-ED0C188B9E34}" type="pres">
      <dgm:prSet presAssocID="{B4B21753-832B-4FBD-87D9-7F8C50F97D0D}" presName="iconBgRect" presStyleLbl="bgShp" presStyleIdx="1" presStyleCnt="3"/>
      <dgm:spPr>
        <a:prstGeom prst="round2DiagRect">
          <a:avLst>
            <a:gd name="adj1" fmla="val 29727"/>
            <a:gd name="adj2" fmla="val 0"/>
          </a:avLst>
        </a:prstGeom>
      </dgm:spPr>
    </dgm:pt>
    <dgm:pt modelId="{5FB5A481-2B59-4F55-BFEE-27E9B8657AC4}" type="pres">
      <dgm:prSet presAssocID="{B4B21753-832B-4FBD-87D9-7F8C50F97D0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jecutar"/>
        </a:ext>
      </dgm:extLst>
    </dgm:pt>
    <dgm:pt modelId="{31A17F36-F06A-4233-BAAF-0FB6508F0B32}" type="pres">
      <dgm:prSet presAssocID="{B4B21753-832B-4FBD-87D9-7F8C50F97D0D}" presName="spaceRect" presStyleCnt="0"/>
      <dgm:spPr/>
    </dgm:pt>
    <dgm:pt modelId="{D0414DC2-D0B1-46D6-9BD9-7C6B8238BCA8}" type="pres">
      <dgm:prSet presAssocID="{B4B21753-832B-4FBD-87D9-7F8C50F97D0D}" presName="textRect" presStyleLbl="revTx" presStyleIdx="1" presStyleCnt="3">
        <dgm:presLayoutVars>
          <dgm:chMax val="1"/>
          <dgm:chPref val="1"/>
        </dgm:presLayoutVars>
      </dgm:prSet>
      <dgm:spPr/>
    </dgm:pt>
    <dgm:pt modelId="{7BBB72BA-FF67-4276-A572-221394E2B787}" type="pres">
      <dgm:prSet presAssocID="{6006FF57-02D7-463F-8CA9-BCEEF3BBA7D8}" presName="sibTrans" presStyleCnt="0"/>
      <dgm:spPr/>
    </dgm:pt>
    <dgm:pt modelId="{5FFEE2F8-D3E4-4A7E-AF92-ACED52827FFA}" type="pres">
      <dgm:prSet presAssocID="{113B440E-2A31-484D-BF03-4163CDF25E33}" presName="compNode" presStyleCnt="0"/>
      <dgm:spPr/>
    </dgm:pt>
    <dgm:pt modelId="{37A865E3-F41A-4246-887B-0683474F07FC}" type="pres">
      <dgm:prSet presAssocID="{113B440E-2A31-484D-BF03-4163CDF25E33}" presName="iconBgRect" presStyleLbl="bgShp" presStyleIdx="2" presStyleCnt="3"/>
      <dgm:spPr>
        <a:prstGeom prst="round2DiagRect">
          <a:avLst>
            <a:gd name="adj1" fmla="val 29727"/>
            <a:gd name="adj2" fmla="val 0"/>
          </a:avLst>
        </a:prstGeom>
      </dgm:spPr>
    </dgm:pt>
    <dgm:pt modelId="{C5A7CE31-0693-4F49-ADC7-B0849DC9FCD6}" type="pres">
      <dgm:prSet presAssocID="{113B440E-2A31-484D-BF03-4163CDF25E3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rca de verificación"/>
        </a:ext>
      </dgm:extLst>
    </dgm:pt>
    <dgm:pt modelId="{FD7FBF63-8C65-421C-9A0F-767E79821844}" type="pres">
      <dgm:prSet presAssocID="{113B440E-2A31-484D-BF03-4163CDF25E33}" presName="spaceRect" presStyleCnt="0"/>
      <dgm:spPr/>
    </dgm:pt>
    <dgm:pt modelId="{661BD802-16A2-448F-B78B-1F1A0A3D8F1F}" type="pres">
      <dgm:prSet presAssocID="{113B440E-2A31-484D-BF03-4163CDF25E33}" presName="textRect" presStyleLbl="revTx" presStyleIdx="2" presStyleCnt="3">
        <dgm:presLayoutVars>
          <dgm:chMax val="1"/>
          <dgm:chPref val="1"/>
        </dgm:presLayoutVars>
      </dgm:prSet>
      <dgm:spPr/>
    </dgm:pt>
  </dgm:ptLst>
  <dgm:cxnLst>
    <dgm:cxn modelId="{C1C9F122-D51E-46E9-AD00-23B4D5A1013F}" type="presOf" srcId="{140638ED-F0AB-4B2D-BCE1-F8CA4BDB1584}" destId="{202BBA8A-E7BC-4A4C-9B5B-9BA35526C72C}" srcOrd="0" destOrd="0" presId="urn:microsoft.com/office/officeart/2018/5/layout/IconLeafLabelList"/>
    <dgm:cxn modelId="{3D8FAA50-7839-49E2-9B63-4B2383365B21}" srcId="{140638ED-F0AB-4B2D-BCE1-F8CA4BDB1584}" destId="{113B440E-2A31-484D-BF03-4163CDF25E33}" srcOrd="2" destOrd="0" parTransId="{2E512833-6AFD-43F0-98C8-027AA2844E10}" sibTransId="{F90F2A27-69B3-4C4E-AEE3-A9F8556B62DB}"/>
    <dgm:cxn modelId="{B6AD5652-C898-414B-89C5-823DE0DD085F}" srcId="{140638ED-F0AB-4B2D-BCE1-F8CA4BDB1584}" destId="{B4B21753-832B-4FBD-87D9-7F8C50F97D0D}" srcOrd="1" destOrd="0" parTransId="{945BCA2B-3B63-495A-AC0F-BAAB3169ABA7}" sibTransId="{6006FF57-02D7-463F-8CA9-BCEEF3BBA7D8}"/>
    <dgm:cxn modelId="{0B6C0F84-FF90-46E6-ABD8-41C57FB1D951}" type="presOf" srcId="{4B129F86-BF9B-487C-B747-CB0E77DB45FE}" destId="{AD74FBDF-0E6C-44D4-A52E-E970CC43E38C}" srcOrd="0" destOrd="0" presId="urn:microsoft.com/office/officeart/2018/5/layout/IconLeafLabelList"/>
    <dgm:cxn modelId="{34FC97DA-BA77-4F82-9E4F-B3520411EECD}" type="presOf" srcId="{B4B21753-832B-4FBD-87D9-7F8C50F97D0D}" destId="{D0414DC2-D0B1-46D6-9BD9-7C6B8238BCA8}" srcOrd="0" destOrd="0" presId="urn:microsoft.com/office/officeart/2018/5/layout/IconLeafLabelList"/>
    <dgm:cxn modelId="{7446E2DC-EB1D-40BB-A30E-6A841D3F6132}" type="presOf" srcId="{113B440E-2A31-484D-BF03-4163CDF25E33}" destId="{661BD802-16A2-448F-B78B-1F1A0A3D8F1F}" srcOrd="0" destOrd="0" presId="urn:microsoft.com/office/officeart/2018/5/layout/IconLeafLabelList"/>
    <dgm:cxn modelId="{F3C8EBEC-DBB7-47BE-A464-C07D443361CB}" srcId="{140638ED-F0AB-4B2D-BCE1-F8CA4BDB1584}" destId="{4B129F86-BF9B-487C-B747-CB0E77DB45FE}" srcOrd="0" destOrd="0" parTransId="{2BA83228-E9EA-4554-A486-24FE9C359282}" sibTransId="{53A43562-812B-4DC2-9B26-B328EDFE9161}"/>
    <dgm:cxn modelId="{DFECB567-BBDD-48CA-891B-FC773BB9A830}" type="presParOf" srcId="{202BBA8A-E7BC-4A4C-9B5B-9BA35526C72C}" destId="{5B921B00-8770-49E1-802B-90425F98E7C5}" srcOrd="0" destOrd="0" presId="urn:microsoft.com/office/officeart/2018/5/layout/IconLeafLabelList"/>
    <dgm:cxn modelId="{B74B1219-0422-49A9-AEFF-4109F1D3328F}" type="presParOf" srcId="{5B921B00-8770-49E1-802B-90425F98E7C5}" destId="{B31A1CAA-FF67-4255-ACDF-E66AC48EB5C1}" srcOrd="0" destOrd="0" presId="urn:microsoft.com/office/officeart/2018/5/layout/IconLeafLabelList"/>
    <dgm:cxn modelId="{D4E5A355-DDCB-4F1A-A7CD-1D99ED75D872}" type="presParOf" srcId="{5B921B00-8770-49E1-802B-90425F98E7C5}" destId="{507692A7-C25C-4B40-9950-B82EA980BB49}" srcOrd="1" destOrd="0" presId="urn:microsoft.com/office/officeart/2018/5/layout/IconLeafLabelList"/>
    <dgm:cxn modelId="{4BABD677-1EB9-4EA0-BF65-006020A23C9A}" type="presParOf" srcId="{5B921B00-8770-49E1-802B-90425F98E7C5}" destId="{B1EA1919-B0C3-41E9-A464-C1134CB08567}" srcOrd="2" destOrd="0" presId="urn:microsoft.com/office/officeart/2018/5/layout/IconLeafLabelList"/>
    <dgm:cxn modelId="{9A6286A1-2620-432D-86FC-D10AEF6B0F0D}" type="presParOf" srcId="{5B921B00-8770-49E1-802B-90425F98E7C5}" destId="{AD74FBDF-0E6C-44D4-A52E-E970CC43E38C}" srcOrd="3" destOrd="0" presId="urn:microsoft.com/office/officeart/2018/5/layout/IconLeafLabelList"/>
    <dgm:cxn modelId="{7A421084-CA10-469E-8CF5-553B2046971F}" type="presParOf" srcId="{202BBA8A-E7BC-4A4C-9B5B-9BA35526C72C}" destId="{CCD2D11F-5FB3-422C-A9EB-70BB00497AE4}" srcOrd="1" destOrd="0" presId="urn:microsoft.com/office/officeart/2018/5/layout/IconLeafLabelList"/>
    <dgm:cxn modelId="{76911664-4F1B-49D9-B1AC-F0A710F7D4D6}" type="presParOf" srcId="{202BBA8A-E7BC-4A4C-9B5B-9BA35526C72C}" destId="{CD973658-9DCA-45F3-9155-6B6E9F4BE158}" srcOrd="2" destOrd="0" presId="urn:microsoft.com/office/officeart/2018/5/layout/IconLeafLabelList"/>
    <dgm:cxn modelId="{38B12CE2-541A-4F61-90DA-4CFC183F47CF}" type="presParOf" srcId="{CD973658-9DCA-45F3-9155-6B6E9F4BE158}" destId="{51531777-C608-4170-9044-ED0C188B9E34}" srcOrd="0" destOrd="0" presId="urn:microsoft.com/office/officeart/2018/5/layout/IconLeafLabelList"/>
    <dgm:cxn modelId="{E25DC9B2-51B0-432B-833E-722DC317ED26}" type="presParOf" srcId="{CD973658-9DCA-45F3-9155-6B6E9F4BE158}" destId="{5FB5A481-2B59-4F55-BFEE-27E9B8657AC4}" srcOrd="1" destOrd="0" presId="urn:microsoft.com/office/officeart/2018/5/layout/IconLeafLabelList"/>
    <dgm:cxn modelId="{DEA6B40E-F602-40F7-874C-B51251F99BA4}" type="presParOf" srcId="{CD973658-9DCA-45F3-9155-6B6E9F4BE158}" destId="{31A17F36-F06A-4233-BAAF-0FB6508F0B32}" srcOrd="2" destOrd="0" presId="urn:microsoft.com/office/officeart/2018/5/layout/IconLeafLabelList"/>
    <dgm:cxn modelId="{DFA3FBFF-1DF8-4122-AA27-E7D9A39CAECA}" type="presParOf" srcId="{CD973658-9DCA-45F3-9155-6B6E9F4BE158}" destId="{D0414DC2-D0B1-46D6-9BD9-7C6B8238BCA8}" srcOrd="3" destOrd="0" presId="urn:microsoft.com/office/officeart/2018/5/layout/IconLeafLabelList"/>
    <dgm:cxn modelId="{F27DC010-08BF-446A-9447-2A0AC41F05D7}" type="presParOf" srcId="{202BBA8A-E7BC-4A4C-9B5B-9BA35526C72C}" destId="{7BBB72BA-FF67-4276-A572-221394E2B787}" srcOrd="3" destOrd="0" presId="urn:microsoft.com/office/officeart/2018/5/layout/IconLeafLabelList"/>
    <dgm:cxn modelId="{ADE53923-80E4-4B60-85A7-9FEA96B8B673}" type="presParOf" srcId="{202BBA8A-E7BC-4A4C-9B5B-9BA35526C72C}" destId="{5FFEE2F8-D3E4-4A7E-AF92-ACED52827FFA}" srcOrd="4" destOrd="0" presId="urn:microsoft.com/office/officeart/2018/5/layout/IconLeafLabelList"/>
    <dgm:cxn modelId="{DC8E74D1-3A95-4052-A6AB-BA77EBD62C7F}" type="presParOf" srcId="{5FFEE2F8-D3E4-4A7E-AF92-ACED52827FFA}" destId="{37A865E3-F41A-4246-887B-0683474F07FC}" srcOrd="0" destOrd="0" presId="urn:microsoft.com/office/officeart/2018/5/layout/IconLeafLabelList"/>
    <dgm:cxn modelId="{FFDAAD76-E404-4644-98F4-C98F2D1224AC}" type="presParOf" srcId="{5FFEE2F8-D3E4-4A7E-AF92-ACED52827FFA}" destId="{C5A7CE31-0693-4F49-ADC7-B0849DC9FCD6}" srcOrd="1" destOrd="0" presId="urn:microsoft.com/office/officeart/2018/5/layout/IconLeafLabelList"/>
    <dgm:cxn modelId="{84E8BBEF-38DE-4DF2-9C62-AC93C5DAE306}" type="presParOf" srcId="{5FFEE2F8-D3E4-4A7E-AF92-ACED52827FFA}" destId="{FD7FBF63-8C65-421C-9A0F-767E79821844}" srcOrd="2" destOrd="0" presId="urn:microsoft.com/office/officeart/2018/5/layout/IconLeafLabelList"/>
    <dgm:cxn modelId="{84CE9D03-072A-493F-A3B3-AAEF31CE287D}" type="presParOf" srcId="{5FFEE2F8-D3E4-4A7E-AF92-ACED52827FFA}" destId="{661BD802-16A2-448F-B78B-1F1A0A3D8F1F}"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C9956-568A-4ECE-B13D-8D00B33627A7}"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es-ES"/>
        </a:p>
      </dgm:t>
    </dgm:pt>
    <dgm:pt modelId="{98328A8D-BEFB-4DC2-89CB-E122CF05CEC7}">
      <dgm:prSet phldrT="[Texto]"/>
      <dgm:spPr/>
      <dgm:t>
        <a:bodyPr/>
        <a:lstStyle/>
        <a:p>
          <a:r>
            <a:rPr lang="es-CO" b="1" dirty="0">
              <a:solidFill>
                <a:schemeClr val="tx1"/>
              </a:solidFill>
            </a:rPr>
            <a:t>Afectaciones Psicosociales </a:t>
          </a:r>
          <a:endParaRPr lang="es-ES" b="1" dirty="0">
            <a:solidFill>
              <a:schemeClr val="tx1"/>
            </a:solidFill>
          </a:endParaRPr>
        </a:p>
      </dgm:t>
    </dgm:pt>
    <dgm:pt modelId="{0B945E02-3F72-4E0D-946F-65493752D1E0}" type="parTrans" cxnId="{709E8E78-805B-4C2F-8899-F699CD027A57}">
      <dgm:prSet/>
      <dgm:spPr/>
      <dgm:t>
        <a:bodyPr/>
        <a:lstStyle/>
        <a:p>
          <a:endParaRPr lang="es-ES"/>
        </a:p>
      </dgm:t>
    </dgm:pt>
    <dgm:pt modelId="{251AE74E-FDDC-4D5E-95B8-6969353690C3}" type="sibTrans" cxnId="{709E8E78-805B-4C2F-8899-F699CD027A57}">
      <dgm:prSet/>
      <dgm:spPr/>
      <dgm:t>
        <a:bodyPr/>
        <a:lstStyle/>
        <a:p>
          <a:endParaRPr lang="es-ES"/>
        </a:p>
      </dgm:t>
    </dgm:pt>
    <dgm:pt modelId="{265E7B84-4FD2-48E4-9C7F-5E102156990C}">
      <dgm:prSet phldrT="[Texto]" custT="1"/>
      <dgm:spPr/>
      <dgm:t>
        <a:bodyPr/>
        <a:lstStyle/>
        <a:p>
          <a:r>
            <a:rPr lang="es-CO" sz="1200" b="1" dirty="0">
              <a:solidFill>
                <a:schemeClr val="tx1"/>
              </a:solidFill>
            </a:rPr>
            <a:t>Relacionadas con duelos migratorios/perdidas</a:t>
          </a:r>
        </a:p>
        <a:p>
          <a:r>
            <a:rPr lang="es-CO" sz="1200" b="1" dirty="0">
              <a:solidFill>
                <a:schemeClr val="tx1"/>
              </a:solidFill>
            </a:rPr>
            <a:t>- Estatus de migración</a:t>
          </a:r>
        </a:p>
        <a:p>
          <a:r>
            <a:rPr lang="es-CO" sz="1200" b="1" dirty="0">
              <a:solidFill>
                <a:schemeClr val="tx1"/>
              </a:solidFill>
            </a:rPr>
            <a:t>- Duelo Migratorio</a:t>
          </a:r>
        </a:p>
        <a:p>
          <a:r>
            <a:rPr lang="es-CO" sz="1200" b="1" dirty="0">
              <a:solidFill>
                <a:schemeClr val="tx1"/>
              </a:solidFill>
            </a:rPr>
            <a:t>- Transformación en los vínculos</a:t>
          </a:r>
        </a:p>
        <a:p>
          <a:r>
            <a:rPr lang="es-CO" sz="1200" b="1" dirty="0">
              <a:solidFill>
                <a:schemeClr val="tx1"/>
              </a:solidFill>
            </a:rPr>
            <a:t>- Territorio</a:t>
          </a:r>
          <a:endParaRPr lang="es-ES" sz="1200" b="1" dirty="0">
            <a:solidFill>
              <a:schemeClr val="tx1"/>
            </a:solidFill>
          </a:endParaRPr>
        </a:p>
      </dgm:t>
    </dgm:pt>
    <dgm:pt modelId="{1980C0A2-4200-4490-B04D-C760C86B6BF0}" type="parTrans" cxnId="{5CE7F804-09AB-4D45-801E-4A7D08170EA5}">
      <dgm:prSet/>
      <dgm:spPr/>
      <dgm:t>
        <a:bodyPr/>
        <a:lstStyle/>
        <a:p>
          <a:endParaRPr lang="es-ES"/>
        </a:p>
      </dgm:t>
    </dgm:pt>
    <dgm:pt modelId="{1F133266-C5D4-490E-9ABF-74B8A5D0B3C0}" type="sibTrans" cxnId="{5CE7F804-09AB-4D45-801E-4A7D08170EA5}">
      <dgm:prSet/>
      <dgm:spPr/>
      <dgm:t>
        <a:bodyPr/>
        <a:lstStyle/>
        <a:p>
          <a:endParaRPr lang="es-ES"/>
        </a:p>
      </dgm:t>
    </dgm:pt>
    <dgm:pt modelId="{19433A51-3DAD-4B82-8B03-CBCD94F6A728}">
      <dgm:prSet phldrT="[Texto]" custT="1"/>
      <dgm:spPr/>
      <dgm:t>
        <a:bodyPr/>
        <a:lstStyle/>
        <a:p>
          <a:r>
            <a:rPr lang="es-CO" sz="1600" b="1" dirty="0">
              <a:solidFill>
                <a:schemeClr val="tx1"/>
              </a:solidFill>
            </a:rPr>
            <a:t>Afectaciones por hechos </a:t>
          </a:r>
          <a:r>
            <a:rPr lang="es-CO" sz="1600" b="1" dirty="0" err="1">
              <a:solidFill>
                <a:schemeClr val="tx1"/>
              </a:solidFill>
            </a:rPr>
            <a:t>victimizantes</a:t>
          </a:r>
          <a:endParaRPr lang="es-ES" sz="1600" b="1" dirty="0">
            <a:solidFill>
              <a:schemeClr val="tx1"/>
            </a:solidFill>
          </a:endParaRPr>
        </a:p>
      </dgm:t>
    </dgm:pt>
    <dgm:pt modelId="{DB33C797-DF90-4313-93C3-312A5CC1F6EE}" type="parTrans" cxnId="{DB7C9046-EEED-44EA-8D19-F98FA7F82F34}">
      <dgm:prSet/>
      <dgm:spPr/>
      <dgm:t>
        <a:bodyPr/>
        <a:lstStyle/>
        <a:p>
          <a:endParaRPr lang="es-ES"/>
        </a:p>
      </dgm:t>
    </dgm:pt>
    <dgm:pt modelId="{F8066778-37BA-46A8-9BA5-8951CAF9A296}" type="sibTrans" cxnId="{DB7C9046-EEED-44EA-8D19-F98FA7F82F34}">
      <dgm:prSet/>
      <dgm:spPr/>
      <dgm:t>
        <a:bodyPr/>
        <a:lstStyle/>
        <a:p>
          <a:endParaRPr lang="es-ES"/>
        </a:p>
      </dgm:t>
    </dgm:pt>
    <dgm:pt modelId="{BF09C962-1363-42B2-86A5-A9B9824A86E7}">
      <dgm:prSet phldrT="[Texto]" custT="1"/>
      <dgm:spPr/>
      <dgm:t>
        <a:bodyPr/>
        <a:lstStyle/>
        <a:p>
          <a:r>
            <a:rPr lang="es-CO" sz="1600" b="1" dirty="0">
              <a:solidFill>
                <a:schemeClr val="tx1"/>
              </a:solidFill>
            </a:rPr>
            <a:t>Proceso de integración/adaptación </a:t>
          </a:r>
          <a:endParaRPr lang="es-ES" sz="1600" b="1" dirty="0">
            <a:solidFill>
              <a:schemeClr val="tx1"/>
            </a:solidFill>
          </a:endParaRPr>
        </a:p>
      </dgm:t>
    </dgm:pt>
    <dgm:pt modelId="{9B1F62E2-5BDA-4F75-B576-6FC6F50ADFC1}" type="parTrans" cxnId="{1956A3D2-C640-4973-8130-AF278EC6A4C6}">
      <dgm:prSet/>
      <dgm:spPr/>
      <dgm:t>
        <a:bodyPr/>
        <a:lstStyle/>
        <a:p>
          <a:endParaRPr lang="es-ES"/>
        </a:p>
      </dgm:t>
    </dgm:pt>
    <dgm:pt modelId="{022100E9-F65F-4854-BFBB-3E2FA935F0BE}" type="sibTrans" cxnId="{1956A3D2-C640-4973-8130-AF278EC6A4C6}">
      <dgm:prSet/>
      <dgm:spPr/>
      <dgm:t>
        <a:bodyPr/>
        <a:lstStyle/>
        <a:p>
          <a:endParaRPr lang="es-ES"/>
        </a:p>
      </dgm:t>
    </dgm:pt>
    <dgm:pt modelId="{2C85F660-F3AC-4910-B7DA-1BDD5E174970}">
      <dgm:prSet phldrT="[Texto]" custT="1"/>
      <dgm:spPr/>
      <dgm:t>
        <a:bodyPr/>
        <a:lstStyle/>
        <a:p>
          <a:r>
            <a:rPr lang="es-CO" sz="2000" b="1" dirty="0">
              <a:solidFill>
                <a:schemeClr val="tx1"/>
              </a:solidFill>
            </a:rPr>
            <a:t>Curso Vital </a:t>
          </a:r>
          <a:endParaRPr lang="es-ES" sz="2000" b="1" dirty="0">
            <a:solidFill>
              <a:schemeClr val="tx1"/>
            </a:solidFill>
          </a:endParaRPr>
        </a:p>
      </dgm:t>
    </dgm:pt>
    <dgm:pt modelId="{99D1C2D3-62C9-432A-80F8-5A496154ED99}" type="parTrans" cxnId="{FE9D6CF6-2B3E-48BB-AF31-5FF5808043EE}">
      <dgm:prSet/>
      <dgm:spPr/>
      <dgm:t>
        <a:bodyPr/>
        <a:lstStyle/>
        <a:p>
          <a:endParaRPr lang="es-ES"/>
        </a:p>
      </dgm:t>
    </dgm:pt>
    <dgm:pt modelId="{F9624229-9653-40B7-A052-554045664AF2}" type="sibTrans" cxnId="{FE9D6CF6-2B3E-48BB-AF31-5FF5808043EE}">
      <dgm:prSet/>
      <dgm:spPr/>
      <dgm:t>
        <a:bodyPr/>
        <a:lstStyle/>
        <a:p>
          <a:endParaRPr lang="es-ES"/>
        </a:p>
      </dgm:t>
    </dgm:pt>
    <dgm:pt modelId="{F1991554-96D4-4F17-8C2A-B7AAD43801AD}">
      <dgm:prSet phldrT="[Texto]" custScaleX="170386" custScaleY="163618"/>
      <dgm:spPr/>
      <dgm:t>
        <a:bodyPr/>
        <a:lstStyle/>
        <a:p>
          <a:endParaRPr lang="es-ES"/>
        </a:p>
      </dgm:t>
    </dgm:pt>
    <dgm:pt modelId="{C9104909-1551-4DD1-BC5F-543E1DA79CA0}" type="parTrans" cxnId="{FC2F6566-13B6-4447-BDEC-A2A87A955232}">
      <dgm:prSet/>
      <dgm:spPr/>
      <dgm:t>
        <a:bodyPr/>
        <a:lstStyle/>
        <a:p>
          <a:endParaRPr lang="es-ES"/>
        </a:p>
      </dgm:t>
    </dgm:pt>
    <dgm:pt modelId="{79A7DB9A-5BDE-46AC-9E46-461FECA7A48D}" type="sibTrans" cxnId="{FC2F6566-13B6-4447-BDEC-A2A87A955232}">
      <dgm:prSet/>
      <dgm:spPr/>
      <dgm:t>
        <a:bodyPr/>
        <a:lstStyle/>
        <a:p>
          <a:endParaRPr lang="es-ES"/>
        </a:p>
      </dgm:t>
    </dgm:pt>
    <dgm:pt modelId="{7D525988-BEF4-4EB0-9CA8-A584F85E60CB}">
      <dgm:prSet phldrT="[Texto]" custT="1"/>
      <dgm:spPr/>
      <dgm:t>
        <a:bodyPr/>
        <a:lstStyle/>
        <a:p>
          <a:r>
            <a:rPr lang="es-CO" sz="2000" b="1" dirty="0">
              <a:solidFill>
                <a:schemeClr val="tx1"/>
              </a:solidFill>
            </a:rPr>
            <a:t>Países cercanos países lejanos</a:t>
          </a:r>
          <a:endParaRPr lang="es-ES" sz="2000" b="1" dirty="0">
            <a:solidFill>
              <a:schemeClr val="tx1"/>
            </a:solidFill>
          </a:endParaRPr>
        </a:p>
      </dgm:t>
    </dgm:pt>
    <dgm:pt modelId="{6AF6965E-B3AC-4FDA-80BA-47D547D7F87D}" type="parTrans" cxnId="{BB2DAD84-7243-4EC5-A520-7204C787009F}">
      <dgm:prSet/>
      <dgm:spPr/>
      <dgm:t>
        <a:bodyPr/>
        <a:lstStyle/>
        <a:p>
          <a:endParaRPr lang="es-ES"/>
        </a:p>
      </dgm:t>
    </dgm:pt>
    <dgm:pt modelId="{AF6B3BEB-2234-49CE-BA57-FA7D54197AD9}" type="sibTrans" cxnId="{BB2DAD84-7243-4EC5-A520-7204C787009F}">
      <dgm:prSet/>
      <dgm:spPr/>
      <dgm:t>
        <a:bodyPr/>
        <a:lstStyle/>
        <a:p>
          <a:endParaRPr lang="es-ES"/>
        </a:p>
      </dgm:t>
    </dgm:pt>
    <dgm:pt modelId="{D4216C88-5003-4BCC-85E0-CA1935639E98}" type="pres">
      <dgm:prSet presAssocID="{B32C9956-568A-4ECE-B13D-8D00B33627A7}" presName="Name0" presStyleCnt="0">
        <dgm:presLayoutVars>
          <dgm:chMax val="1"/>
          <dgm:dir/>
          <dgm:animLvl val="ctr"/>
          <dgm:resizeHandles val="exact"/>
        </dgm:presLayoutVars>
      </dgm:prSet>
      <dgm:spPr/>
    </dgm:pt>
    <dgm:pt modelId="{76510FC1-A53E-44D7-9E86-A5AD1C6AB5A5}" type="pres">
      <dgm:prSet presAssocID="{98328A8D-BEFB-4DC2-89CB-E122CF05CEC7}" presName="centerShape" presStyleLbl="node0" presStyleIdx="0" presStyleCnt="1" custScaleX="120953" custScaleY="88038" custLinFactNeighborX="10854" custLinFactNeighborY="-244"/>
      <dgm:spPr/>
    </dgm:pt>
    <dgm:pt modelId="{3052F02F-3D08-4E5D-B404-EF6D19A7D161}" type="pres">
      <dgm:prSet presAssocID="{265E7B84-4FD2-48E4-9C7F-5E102156990C}" presName="node" presStyleLbl="node1" presStyleIdx="0" presStyleCnt="5" custScaleX="247054" custScaleY="103895" custRadScaleRad="81680" custRadScaleInc="71071">
        <dgm:presLayoutVars>
          <dgm:bulletEnabled val="1"/>
        </dgm:presLayoutVars>
      </dgm:prSet>
      <dgm:spPr/>
    </dgm:pt>
    <dgm:pt modelId="{7292AD4B-1540-4DF9-867A-016B9A715FFA}" type="pres">
      <dgm:prSet presAssocID="{265E7B84-4FD2-48E4-9C7F-5E102156990C}" presName="dummy" presStyleCnt="0"/>
      <dgm:spPr/>
    </dgm:pt>
    <dgm:pt modelId="{F0961823-CA92-493F-9E4B-744EE8A4C9AA}" type="pres">
      <dgm:prSet presAssocID="{1F133266-C5D4-490E-9ABF-74B8A5D0B3C0}" presName="sibTrans" presStyleLbl="sibTrans2D1" presStyleIdx="0" presStyleCnt="5"/>
      <dgm:spPr/>
    </dgm:pt>
    <dgm:pt modelId="{5FD13F0B-5BEF-4099-B734-E8B6516D53E2}" type="pres">
      <dgm:prSet presAssocID="{19433A51-3DAD-4B82-8B03-CBCD94F6A728}" presName="node" presStyleLbl="node1" presStyleIdx="1" presStyleCnt="5" custScaleX="155726" custScaleY="151602" custRadScaleRad="135237" custRadScaleInc="45389">
        <dgm:presLayoutVars>
          <dgm:bulletEnabled val="1"/>
        </dgm:presLayoutVars>
      </dgm:prSet>
      <dgm:spPr/>
    </dgm:pt>
    <dgm:pt modelId="{B8BCFAAF-F53F-41CB-B0B3-8D315D1E461A}" type="pres">
      <dgm:prSet presAssocID="{19433A51-3DAD-4B82-8B03-CBCD94F6A728}" presName="dummy" presStyleCnt="0"/>
      <dgm:spPr/>
    </dgm:pt>
    <dgm:pt modelId="{7A184711-8E84-4923-9540-904C8C14CD2A}" type="pres">
      <dgm:prSet presAssocID="{F8066778-37BA-46A8-9BA5-8951CAF9A296}" presName="sibTrans" presStyleLbl="sibTrans2D1" presStyleIdx="1" presStyleCnt="5"/>
      <dgm:spPr/>
    </dgm:pt>
    <dgm:pt modelId="{E2AC2A5F-5A5F-4EF5-9351-F7F41D1BEC40}" type="pres">
      <dgm:prSet presAssocID="{BF09C962-1363-42B2-86A5-A9B9824A86E7}" presName="node" presStyleLbl="node1" presStyleIdx="2" presStyleCnt="5" custScaleX="106123" custScaleY="107127" custRadScaleRad="104310" custRadScaleInc="-74874">
        <dgm:presLayoutVars>
          <dgm:bulletEnabled val="1"/>
        </dgm:presLayoutVars>
      </dgm:prSet>
      <dgm:spPr/>
    </dgm:pt>
    <dgm:pt modelId="{0FD2D247-ED86-41AA-919F-E1F00DB9AF1D}" type="pres">
      <dgm:prSet presAssocID="{BF09C962-1363-42B2-86A5-A9B9824A86E7}" presName="dummy" presStyleCnt="0"/>
      <dgm:spPr/>
    </dgm:pt>
    <dgm:pt modelId="{3C5E7904-6294-4619-AC3E-DFE040314828}" type="pres">
      <dgm:prSet presAssocID="{022100E9-F65F-4854-BFBB-3E2FA935F0BE}" presName="sibTrans" presStyleLbl="sibTrans2D1" presStyleIdx="2" presStyleCnt="5"/>
      <dgm:spPr/>
    </dgm:pt>
    <dgm:pt modelId="{97DD514E-5F2E-4BA8-A768-E402803FB226}" type="pres">
      <dgm:prSet presAssocID="{2C85F660-F3AC-4910-B7DA-1BDD5E174970}" presName="node" presStyleLbl="node1" presStyleIdx="3" presStyleCnt="5" custScaleX="103744" custScaleY="102683" custRadScaleRad="71024" custRadScaleInc="-93057">
        <dgm:presLayoutVars>
          <dgm:bulletEnabled val="1"/>
        </dgm:presLayoutVars>
      </dgm:prSet>
      <dgm:spPr/>
    </dgm:pt>
    <dgm:pt modelId="{76AE961A-1AE7-4002-8DBF-81437D18566B}" type="pres">
      <dgm:prSet presAssocID="{2C85F660-F3AC-4910-B7DA-1BDD5E174970}" presName="dummy" presStyleCnt="0"/>
      <dgm:spPr/>
    </dgm:pt>
    <dgm:pt modelId="{FD2E0E6A-75B5-4CBC-A82E-E9DBC02DD4E6}" type="pres">
      <dgm:prSet presAssocID="{F9624229-9653-40B7-A052-554045664AF2}" presName="sibTrans" presStyleLbl="sibTrans2D1" presStyleIdx="3" presStyleCnt="5"/>
      <dgm:spPr/>
    </dgm:pt>
    <dgm:pt modelId="{FA82FA8F-CE65-4C6D-9E62-3A5D051B85D2}" type="pres">
      <dgm:prSet presAssocID="{7D525988-BEF4-4EB0-9CA8-A584F85E60CB}" presName="node" presStyleLbl="node1" presStyleIdx="4" presStyleCnt="5" custScaleX="144782" custScaleY="149931" custRadScaleRad="94418" custRadScaleInc="-33727">
        <dgm:presLayoutVars>
          <dgm:bulletEnabled val="1"/>
        </dgm:presLayoutVars>
      </dgm:prSet>
      <dgm:spPr/>
    </dgm:pt>
    <dgm:pt modelId="{252FB7F3-5B2F-44C3-B14D-7C82BFD6C9BC}" type="pres">
      <dgm:prSet presAssocID="{7D525988-BEF4-4EB0-9CA8-A584F85E60CB}" presName="dummy" presStyleCnt="0"/>
      <dgm:spPr/>
    </dgm:pt>
    <dgm:pt modelId="{05D8D0A7-93A7-47CA-BD03-D6A48BA4DDBB}" type="pres">
      <dgm:prSet presAssocID="{AF6B3BEB-2234-49CE-BA57-FA7D54197AD9}" presName="sibTrans" presStyleLbl="sibTrans2D1" presStyleIdx="4" presStyleCnt="5"/>
      <dgm:spPr/>
    </dgm:pt>
  </dgm:ptLst>
  <dgm:cxnLst>
    <dgm:cxn modelId="{5CE7F804-09AB-4D45-801E-4A7D08170EA5}" srcId="{98328A8D-BEFB-4DC2-89CB-E122CF05CEC7}" destId="{265E7B84-4FD2-48E4-9C7F-5E102156990C}" srcOrd="0" destOrd="0" parTransId="{1980C0A2-4200-4490-B04D-C760C86B6BF0}" sibTransId="{1F133266-C5D4-490E-9ABF-74B8A5D0B3C0}"/>
    <dgm:cxn modelId="{F6269F16-8903-49D0-867D-45F0318F5A13}" type="presOf" srcId="{7D525988-BEF4-4EB0-9CA8-A584F85E60CB}" destId="{FA82FA8F-CE65-4C6D-9E62-3A5D051B85D2}" srcOrd="0" destOrd="0" presId="urn:microsoft.com/office/officeart/2005/8/layout/radial6"/>
    <dgm:cxn modelId="{F08EC21B-CF87-465B-B618-4C21B83E8AF1}" type="presOf" srcId="{B32C9956-568A-4ECE-B13D-8D00B33627A7}" destId="{D4216C88-5003-4BCC-85E0-CA1935639E98}" srcOrd="0" destOrd="0" presId="urn:microsoft.com/office/officeart/2005/8/layout/radial6"/>
    <dgm:cxn modelId="{C3B90E1D-AB23-4AF6-AF7A-7E5BDB926A4A}" type="presOf" srcId="{022100E9-F65F-4854-BFBB-3E2FA935F0BE}" destId="{3C5E7904-6294-4619-AC3E-DFE040314828}" srcOrd="0" destOrd="0" presId="urn:microsoft.com/office/officeart/2005/8/layout/radial6"/>
    <dgm:cxn modelId="{BF62CF2B-C185-4285-A6C2-53186E98A14B}" type="presOf" srcId="{2C85F660-F3AC-4910-B7DA-1BDD5E174970}" destId="{97DD514E-5F2E-4BA8-A768-E402803FB226}" srcOrd="0" destOrd="0" presId="urn:microsoft.com/office/officeart/2005/8/layout/radial6"/>
    <dgm:cxn modelId="{12C53D64-0546-4661-986B-2E83AF89448A}" type="presOf" srcId="{98328A8D-BEFB-4DC2-89CB-E122CF05CEC7}" destId="{76510FC1-A53E-44D7-9E86-A5AD1C6AB5A5}" srcOrd="0" destOrd="0" presId="urn:microsoft.com/office/officeart/2005/8/layout/radial6"/>
    <dgm:cxn modelId="{FC2F6566-13B6-4447-BDEC-A2A87A955232}" srcId="{B32C9956-568A-4ECE-B13D-8D00B33627A7}" destId="{F1991554-96D4-4F17-8C2A-B7AAD43801AD}" srcOrd="1" destOrd="0" parTransId="{C9104909-1551-4DD1-BC5F-543E1DA79CA0}" sibTransId="{79A7DB9A-5BDE-46AC-9E46-461FECA7A48D}"/>
    <dgm:cxn modelId="{DB7C9046-EEED-44EA-8D19-F98FA7F82F34}" srcId="{98328A8D-BEFB-4DC2-89CB-E122CF05CEC7}" destId="{19433A51-3DAD-4B82-8B03-CBCD94F6A728}" srcOrd="1" destOrd="0" parTransId="{DB33C797-DF90-4313-93C3-312A5CC1F6EE}" sibTransId="{F8066778-37BA-46A8-9BA5-8951CAF9A296}"/>
    <dgm:cxn modelId="{CDCA5D4C-89FC-47BE-B028-4DE9363D381C}" type="presOf" srcId="{F9624229-9653-40B7-A052-554045664AF2}" destId="{FD2E0E6A-75B5-4CBC-A82E-E9DBC02DD4E6}" srcOrd="0" destOrd="0" presId="urn:microsoft.com/office/officeart/2005/8/layout/radial6"/>
    <dgm:cxn modelId="{709E8E78-805B-4C2F-8899-F699CD027A57}" srcId="{B32C9956-568A-4ECE-B13D-8D00B33627A7}" destId="{98328A8D-BEFB-4DC2-89CB-E122CF05CEC7}" srcOrd="0" destOrd="0" parTransId="{0B945E02-3F72-4E0D-946F-65493752D1E0}" sibTransId="{251AE74E-FDDC-4D5E-95B8-6969353690C3}"/>
    <dgm:cxn modelId="{BB2DAD84-7243-4EC5-A520-7204C787009F}" srcId="{98328A8D-BEFB-4DC2-89CB-E122CF05CEC7}" destId="{7D525988-BEF4-4EB0-9CA8-A584F85E60CB}" srcOrd="4" destOrd="0" parTransId="{6AF6965E-B3AC-4FDA-80BA-47D547D7F87D}" sibTransId="{AF6B3BEB-2234-49CE-BA57-FA7D54197AD9}"/>
    <dgm:cxn modelId="{DE31BE96-B59E-417D-A35D-2F7835ED4B0E}" type="presOf" srcId="{19433A51-3DAD-4B82-8B03-CBCD94F6A728}" destId="{5FD13F0B-5BEF-4099-B734-E8B6516D53E2}" srcOrd="0" destOrd="0" presId="urn:microsoft.com/office/officeart/2005/8/layout/radial6"/>
    <dgm:cxn modelId="{ACE0A7A7-69DE-44F9-B961-280DB4E2A5FB}" type="presOf" srcId="{F8066778-37BA-46A8-9BA5-8951CAF9A296}" destId="{7A184711-8E84-4923-9540-904C8C14CD2A}" srcOrd="0" destOrd="0" presId="urn:microsoft.com/office/officeart/2005/8/layout/radial6"/>
    <dgm:cxn modelId="{50F5DEB2-8014-4D7C-B911-77E7631707DA}" type="presOf" srcId="{AF6B3BEB-2234-49CE-BA57-FA7D54197AD9}" destId="{05D8D0A7-93A7-47CA-BD03-D6A48BA4DDBB}" srcOrd="0" destOrd="0" presId="urn:microsoft.com/office/officeart/2005/8/layout/radial6"/>
    <dgm:cxn modelId="{1956A3D2-C640-4973-8130-AF278EC6A4C6}" srcId="{98328A8D-BEFB-4DC2-89CB-E122CF05CEC7}" destId="{BF09C962-1363-42B2-86A5-A9B9824A86E7}" srcOrd="2" destOrd="0" parTransId="{9B1F62E2-5BDA-4F75-B576-6FC6F50ADFC1}" sibTransId="{022100E9-F65F-4854-BFBB-3E2FA935F0BE}"/>
    <dgm:cxn modelId="{9C933FD3-BA6F-4F66-B952-A3C380BD016D}" type="presOf" srcId="{BF09C962-1363-42B2-86A5-A9B9824A86E7}" destId="{E2AC2A5F-5A5F-4EF5-9351-F7F41D1BEC40}" srcOrd="0" destOrd="0" presId="urn:microsoft.com/office/officeart/2005/8/layout/radial6"/>
    <dgm:cxn modelId="{285591E7-FFA4-4166-B78D-D4056D23CFDE}" type="presOf" srcId="{1F133266-C5D4-490E-9ABF-74B8A5D0B3C0}" destId="{F0961823-CA92-493F-9E4B-744EE8A4C9AA}" srcOrd="0" destOrd="0" presId="urn:microsoft.com/office/officeart/2005/8/layout/radial6"/>
    <dgm:cxn modelId="{FE9D6CF6-2B3E-48BB-AF31-5FF5808043EE}" srcId="{98328A8D-BEFB-4DC2-89CB-E122CF05CEC7}" destId="{2C85F660-F3AC-4910-B7DA-1BDD5E174970}" srcOrd="3" destOrd="0" parTransId="{99D1C2D3-62C9-432A-80F8-5A496154ED99}" sibTransId="{F9624229-9653-40B7-A052-554045664AF2}"/>
    <dgm:cxn modelId="{43E388FD-2448-4AC5-A210-00301F9D7541}" type="presOf" srcId="{265E7B84-4FD2-48E4-9C7F-5E102156990C}" destId="{3052F02F-3D08-4E5D-B404-EF6D19A7D161}" srcOrd="0" destOrd="0" presId="urn:microsoft.com/office/officeart/2005/8/layout/radial6"/>
    <dgm:cxn modelId="{D8A9CC70-5E0A-4BBF-85AD-61FB3EFDE1EE}" type="presParOf" srcId="{D4216C88-5003-4BCC-85E0-CA1935639E98}" destId="{76510FC1-A53E-44D7-9E86-A5AD1C6AB5A5}" srcOrd="0" destOrd="0" presId="urn:microsoft.com/office/officeart/2005/8/layout/radial6"/>
    <dgm:cxn modelId="{9D4FA5DA-CE8A-441D-B9A4-DBAD1E9BE16C}" type="presParOf" srcId="{D4216C88-5003-4BCC-85E0-CA1935639E98}" destId="{3052F02F-3D08-4E5D-B404-EF6D19A7D161}" srcOrd="1" destOrd="0" presId="urn:microsoft.com/office/officeart/2005/8/layout/radial6"/>
    <dgm:cxn modelId="{542977A6-F050-4D0F-B81D-A9F436E6AEBE}" type="presParOf" srcId="{D4216C88-5003-4BCC-85E0-CA1935639E98}" destId="{7292AD4B-1540-4DF9-867A-016B9A715FFA}" srcOrd="2" destOrd="0" presId="urn:microsoft.com/office/officeart/2005/8/layout/radial6"/>
    <dgm:cxn modelId="{BE2BDB0F-B076-4867-81FF-4C4C67572A8E}" type="presParOf" srcId="{D4216C88-5003-4BCC-85E0-CA1935639E98}" destId="{F0961823-CA92-493F-9E4B-744EE8A4C9AA}" srcOrd="3" destOrd="0" presId="urn:microsoft.com/office/officeart/2005/8/layout/radial6"/>
    <dgm:cxn modelId="{FF6F5CC4-BED4-4632-A0F8-54F0E46D69F9}" type="presParOf" srcId="{D4216C88-5003-4BCC-85E0-CA1935639E98}" destId="{5FD13F0B-5BEF-4099-B734-E8B6516D53E2}" srcOrd="4" destOrd="0" presId="urn:microsoft.com/office/officeart/2005/8/layout/radial6"/>
    <dgm:cxn modelId="{744109EE-001C-4341-8F33-05ACF830398E}" type="presParOf" srcId="{D4216C88-5003-4BCC-85E0-CA1935639E98}" destId="{B8BCFAAF-F53F-41CB-B0B3-8D315D1E461A}" srcOrd="5" destOrd="0" presId="urn:microsoft.com/office/officeart/2005/8/layout/radial6"/>
    <dgm:cxn modelId="{A86E87F5-5AA5-41C5-AABE-D05CEBCC0DE6}" type="presParOf" srcId="{D4216C88-5003-4BCC-85E0-CA1935639E98}" destId="{7A184711-8E84-4923-9540-904C8C14CD2A}" srcOrd="6" destOrd="0" presId="urn:microsoft.com/office/officeart/2005/8/layout/radial6"/>
    <dgm:cxn modelId="{DF47378E-2446-4B1F-8935-997E979E2A0B}" type="presParOf" srcId="{D4216C88-5003-4BCC-85E0-CA1935639E98}" destId="{E2AC2A5F-5A5F-4EF5-9351-F7F41D1BEC40}" srcOrd="7" destOrd="0" presId="urn:microsoft.com/office/officeart/2005/8/layout/radial6"/>
    <dgm:cxn modelId="{15E36C41-0A5C-4DCE-BF3D-907664876E28}" type="presParOf" srcId="{D4216C88-5003-4BCC-85E0-CA1935639E98}" destId="{0FD2D247-ED86-41AA-919F-E1F00DB9AF1D}" srcOrd="8" destOrd="0" presId="urn:microsoft.com/office/officeart/2005/8/layout/radial6"/>
    <dgm:cxn modelId="{1783C859-0D40-47EA-9CDB-70F32DE6AC9D}" type="presParOf" srcId="{D4216C88-5003-4BCC-85E0-CA1935639E98}" destId="{3C5E7904-6294-4619-AC3E-DFE040314828}" srcOrd="9" destOrd="0" presId="urn:microsoft.com/office/officeart/2005/8/layout/radial6"/>
    <dgm:cxn modelId="{76944B8D-FC67-4D99-A4C4-C762F4A008BC}" type="presParOf" srcId="{D4216C88-5003-4BCC-85E0-CA1935639E98}" destId="{97DD514E-5F2E-4BA8-A768-E402803FB226}" srcOrd="10" destOrd="0" presId="urn:microsoft.com/office/officeart/2005/8/layout/radial6"/>
    <dgm:cxn modelId="{4C3B1AE8-0E80-4244-BB79-D11DC7B88AA2}" type="presParOf" srcId="{D4216C88-5003-4BCC-85E0-CA1935639E98}" destId="{76AE961A-1AE7-4002-8DBF-81437D18566B}" srcOrd="11" destOrd="0" presId="urn:microsoft.com/office/officeart/2005/8/layout/radial6"/>
    <dgm:cxn modelId="{82AADC69-18FC-4F71-B4CA-A1B71D20646F}" type="presParOf" srcId="{D4216C88-5003-4BCC-85E0-CA1935639E98}" destId="{FD2E0E6A-75B5-4CBC-A82E-E9DBC02DD4E6}" srcOrd="12" destOrd="0" presId="urn:microsoft.com/office/officeart/2005/8/layout/radial6"/>
    <dgm:cxn modelId="{3103C1B1-7947-4F06-93BF-AAC20A5354B4}" type="presParOf" srcId="{D4216C88-5003-4BCC-85E0-CA1935639E98}" destId="{FA82FA8F-CE65-4C6D-9E62-3A5D051B85D2}" srcOrd="13" destOrd="0" presId="urn:microsoft.com/office/officeart/2005/8/layout/radial6"/>
    <dgm:cxn modelId="{669F40A1-A71A-4722-994E-6B622F116112}" type="presParOf" srcId="{D4216C88-5003-4BCC-85E0-CA1935639E98}" destId="{252FB7F3-5B2F-44C3-B14D-7C82BFD6C9BC}" srcOrd="14" destOrd="0" presId="urn:microsoft.com/office/officeart/2005/8/layout/radial6"/>
    <dgm:cxn modelId="{3E77BBE3-19D7-403C-AE28-B20AFCE6A8C5}" type="presParOf" srcId="{D4216C88-5003-4BCC-85E0-CA1935639E98}" destId="{05D8D0A7-93A7-47CA-BD03-D6A48BA4DDBB}"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76AEAC-6871-4532-BF24-95935338B99A}" type="doc">
      <dgm:prSet loTypeId="urn:microsoft.com/office/officeart/2005/8/layout/hList7" loCatId="picture" qsTypeId="urn:microsoft.com/office/officeart/2005/8/quickstyle/simple1" qsCatId="simple" csTypeId="urn:microsoft.com/office/officeart/2005/8/colors/colorful2" csCatId="colorful" phldr="1"/>
      <dgm:spPr/>
    </dgm:pt>
    <dgm:pt modelId="{A1789CA8-8E8C-4030-86D6-5CBA577BF9F6}">
      <dgm:prSet phldrT="[Texto]"/>
      <dgm:spPr/>
      <dgm:t>
        <a:bodyPr/>
        <a:lstStyle/>
        <a:p>
          <a:r>
            <a:rPr lang="es-CO" dirty="0"/>
            <a:t>Narrativo</a:t>
          </a:r>
          <a:endParaRPr lang="es-ES" dirty="0"/>
        </a:p>
      </dgm:t>
    </dgm:pt>
    <dgm:pt modelId="{A27B895C-5C56-4C2A-B78F-964DFFC4AF3B}" type="parTrans" cxnId="{7FCD8196-E861-48DF-B505-46B0ED7D96EB}">
      <dgm:prSet/>
      <dgm:spPr/>
      <dgm:t>
        <a:bodyPr/>
        <a:lstStyle/>
        <a:p>
          <a:endParaRPr lang="es-ES"/>
        </a:p>
      </dgm:t>
    </dgm:pt>
    <dgm:pt modelId="{BB14E6C2-E640-4612-AA3A-A0A6F36A1835}" type="sibTrans" cxnId="{7FCD8196-E861-48DF-B505-46B0ED7D96EB}">
      <dgm:prSet/>
      <dgm:spPr/>
      <dgm:t>
        <a:bodyPr/>
        <a:lstStyle/>
        <a:p>
          <a:endParaRPr lang="es-ES"/>
        </a:p>
      </dgm:t>
    </dgm:pt>
    <dgm:pt modelId="{4DCA6536-4AE7-45CB-B084-B3B9AF522033}">
      <dgm:prSet phldrT="[Texto]"/>
      <dgm:spPr/>
      <dgm:t>
        <a:bodyPr/>
        <a:lstStyle/>
        <a:p>
          <a:r>
            <a:rPr lang="es-CO" dirty="0" err="1"/>
            <a:t>Performativo</a:t>
          </a:r>
          <a:endParaRPr lang="es-ES" dirty="0"/>
        </a:p>
      </dgm:t>
    </dgm:pt>
    <dgm:pt modelId="{C8152D16-3B45-43CE-A47D-BF1632D9F43A}" type="parTrans" cxnId="{2533B72F-D36F-4F5E-A9B0-C9A0D6ACFC16}">
      <dgm:prSet/>
      <dgm:spPr/>
      <dgm:t>
        <a:bodyPr/>
        <a:lstStyle/>
        <a:p>
          <a:endParaRPr lang="es-ES"/>
        </a:p>
      </dgm:t>
    </dgm:pt>
    <dgm:pt modelId="{060517A8-EEA2-419C-89FC-D2918501AF2B}" type="sibTrans" cxnId="{2533B72F-D36F-4F5E-A9B0-C9A0D6ACFC16}">
      <dgm:prSet/>
      <dgm:spPr/>
      <dgm:t>
        <a:bodyPr/>
        <a:lstStyle/>
        <a:p>
          <a:endParaRPr lang="es-ES"/>
        </a:p>
      </dgm:t>
    </dgm:pt>
    <dgm:pt modelId="{41F82FA4-0E1B-4988-9236-2203D3F50A71}">
      <dgm:prSet phldrT="[Texto]"/>
      <dgm:spPr/>
      <dgm:t>
        <a:bodyPr/>
        <a:lstStyle/>
        <a:p>
          <a:r>
            <a:rPr lang="es-CO" dirty="0"/>
            <a:t>Artístico</a:t>
          </a:r>
          <a:endParaRPr lang="es-ES" dirty="0"/>
        </a:p>
      </dgm:t>
    </dgm:pt>
    <dgm:pt modelId="{70F39447-2046-489C-8E9B-F23DF7D9447E}" type="parTrans" cxnId="{A7B9ED98-BB96-439F-8E35-E4DD77D7A85E}">
      <dgm:prSet/>
      <dgm:spPr/>
      <dgm:t>
        <a:bodyPr/>
        <a:lstStyle/>
        <a:p>
          <a:endParaRPr lang="es-ES"/>
        </a:p>
      </dgm:t>
    </dgm:pt>
    <dgm:pt modelId="{DEC5A458-D55F-4E4E-BBFB-9095FAFB0B9D}" type="sibTrans" cxnId="{A7B9ED98-BB96-439F-8E35-E4DD77D7A85E}">
      <dgm:prSet/>
      <dgm:spPr/>
      <dgm:t>
        <a:bodyPr/>
        <a:lstStyle/>
        <a:p>
          <a:endParaRPr lang="es-ES"/>
        </a:p>
      </dgm:t>
    </dgm:pt>
    <dgm:pt modelId="{E2599D9F-62F2-4A50-82E8-215A57C49BC1}" type="pres">
      <dgm:prSet presAssocID="{0576AEAC-6871-4532-BF24-95935338B99A}" presName="Name0" presStyleCnt="0">
        <dgm:presLayoutVars>
          <dgm:dir/>
          <dgm:resizeHandles val="exact"/>
        </dgm:presLayoutVars>
      </dgm:prSet>
      <dgm:spPr/>
    </dgm:pt>
    <dgm:pt modelId="{F4085F1F-7097-43FF-B6F8-7582AFACF4BC}" type="pres">
      <dgm:prSet presAssocID="{0576AEAC-6871-4532-BF24-95935338B99A}" presName="fgShape" presStyleLbl="fgShp" presStyleIdx="0" presStyleCnt="1"/>
      <dgm:spPr/>
    </dgm:pt>
    <dgm:pt modelId="{704C1FF1-A9A3-49EA-B534-9D15410F11F8}" type="pres">
      <dgm:prSet presAssocID="{0576AEAC-6871-4532-BF24-95935338B99A}" presName="linComp" presStyleCnt="0"/>
      <dgm:spPr/>
    </dgm:pt>
    <dgm:pt modelId="{83E00635-8982-42D7-97F9-EF023F16799F}" type="pres">
      <dgm:prSet presAssocID="{A1789CA8-8E8C-4030-86D6-5CBA577BF9F6}" presName="compNode" presStyleCnt="0"/>
      <dgm:spPr/>
    </dgm:pt>
    <dgm:pt modelId="{EC2ECC78-758E-4E62-B21B-C716E95B435E}" type="pres">
      <dgm:prSet presAssocID="{A1789CA8-8E8C-4030-86D6-5CBA577BF9F6}" presName="bkgdShape" presStyleLbl="node1" presStyleIdx="0" presStyleCnt="3"/>
      <dgm:spPr/>
    </dgm:pt>
    <dgm:pt modelId="{18D40318-504F-4CDB-AB04-431C851507A4}" type="pres">
      <dgm:prSet presAssocID="{A1789CA8-8E8C-4030-86D6-5CBA577BF9F6}" presName="nodeTx" presStyleLbl="node1" presStyleIdx="0" presStyleCnt="3">
        <dgm:presLayoutVars>
          <dgm:bulletEnabled val="1"/>
        </dgm:presLayoutVars>
      </dgm:prSet>
      <dgm:spPr/>
    </dgm:pt>
    <dgm:pt modelId="{242FF375-F628-493A-AB87-E26820957662}" type="pres">
      <dgm:prSet presAssocID="{A1789CA8-8E8C-4030-86D6-5CBA577BF9F6}" presName="invisiNode" presStyleLbl="node1" presStyleIdx="0" presStyleCnt="3"/>
      <dgm:spPr/>
    </dgm:pt>
    <dgm:pt modelId="{417EE828-D9BC-4A7A-9BD0-F7634E143CE0}" type="pres">
      <dgm:prSet presAssocID="{A1789CA8-8E8C-4030-86D6-5CBA577BF9F6}"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2000" r="-52000"/>
          </a:stretch>
        </a:blipFill>
      </dgm:spPr>
    </dgm:pt>
    <dgm:pt modelId="{76C6BC4E-DE6E-43B5-BD9E-8E715EAF13C6}" type="pres">
      <dgm:prSet presAssocID="{BB14E6C2-E640-4612-AA3A-A0A6F36A1835}" presName="sibTrans" presStyleLbl="sibTrans2D1" presStyleIdx="0" presStyleCnt="0"/>
      <dgm:spPr/>
    </dgm:pt>
    <dgm:pt modelId="{51CCDC94-7C17-4663-8625-2D9003E43E98}" type="pres">
      <dgm:prSet presAssocID="{4DCA6536-4AE7-45CB-B084-B3B9AF522033}" presName="compNode" presStyleCnt="0"/>
      <dgm:spPr/>
    </dgm:pt>
    <dgm:pt modelId="{BBE63CD0-52FF-48A8-9270-C8AA3EA20B99}" type="pres">
      <dgm:prSet presAssocID="{4DCA6536-4AE7-45CB-B084-B3B9AF522033}" presName="bkgdShape" presStyleLbl="node1" presStyleIdx="1" presStyleCnt="3"/>
      <dgm:spPr/>
    </dgm:pt>
    <dgm:pt modelId="{B60173D6-9B12-456A-95EF-C97CA04A3A85}" type="pres">
      <dgm:prSet presAssocID="{4DCA6536-4AE7-45CB-B084-B3B9AF522033}" presName="nodeTx" presStyleLbl="node1" presStyleIdx="1" presStyleCnt="3">
        <dgm:presLayoutVars>
          <dgm:bulletEnabled val="1"/>
        </dgm:presLayoutVars>
      </dgm:prSet>
      <dgm:spPr/>
    </dgm:pt>
    <dgm:pt modelId="{B6994EEF-E6F0-40BA-8AF8-C5C2786432F8}" type="pres">
      <dgm:prSet presAssocID="{4DCA6536-4AE7-45CB-B084-B3B9AF522033}" presName="invisiNode" presStyleLbl="node1" presStyleIdx="1" presStyleCnt="3"/>
      <dgm:spPr/>
    </dgm:pt>
    <dgm:pt modelId="{4D8B2B9B-3167-446A-9192-73B2E7984494}" type="pres">
      <dgm:prSet presAssocID="{4DCA6536-4AE7-45CB-B084-B3B9AF522033}"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4000" r="-4000"/>
          </a:stretch>
        </a:blipFill>
      </dgm:spPr>
    </dgm:pt>
    <dgm:pt modelId="{62484BDB-68AC-451F-A47A-2B451E31D77B}" type="pres">
      <dgm:prSet presAssocID="{060517A8-EEA2-419C-89FC-D2918501AF2B}" presName="sibTrans" presStyleLbl="sibTrans2D1" presStyleIdx="0" presStyleCnt="0"/>
      <dgm:spPr/>
    </dgm:pt>
    <dgm:pt modelId="{6F26C7BD-5275-47EE-8C18-AC28A18888AA}" type="pres">
      <dgm:prSet presAssocID="{41F82FA4-0E1B-4988-9236-2203D3F50A71}" presName="compNode" presStyleCnt="0"/>
      <dgm:spPr/>
    </dgm:pt>
    <dgm:pt modelId="{4C5C065D-ABA8-4788-AF06-4E12E68F2522}" type="pres">
      <dgm:prSet presAssocID="{41F82FA4-0E1B-4988-9236-2203D3F50A71}" presName="bkgdShape" presStyleLbl="node1" presStyleIdx="2" presStyleCnt="3" custLinFactNeighborX="64" custLinFactNeighborY="-14230"/>
      <dgm:spPr/>
    </dgm:pt>
    <dgm:pt modelId="{F86736CF-144F-4F25-A4CD-72BCEFEF3D55}" type="pres">
      <dgm:prSet presAssocID="{41F82FA4-0E1B-4988-9236-2203D3F50A71}" presName="nodeTx" presStyleLbl="node1" presStyleIdx="2" presStyleCnt="3">
        <dgm:presLayoutVars>
          <dgm:bulletEnabled val="1"/>
        </dgm:presLayoutVars>
      </dgm:prSet>
      <dgm:spPr/>
    </dgm:pt>
    <dgm:pt modelId="{284EB3AB-23C8-40FF-8C30-3384CFFE4F1E}" type="pres">
      <dgm:prSet presAssocID="{41F82FA4-0E1B-4988-9236-2203D3F50A71}" presName="invisiNode" presStyleLbl="node1" presStyleIdx="2" presStyleCnt="3"/>
      <dgm:spPr/>
    </dgm:pt>
    <dgm:pt modelId="{7086FD09-4CD7-4D0C-AFB9-C9FD5A6867ED}" type="pres">
      <dgm:prSet presAssocID="{41F82FA4-0E1B-4988-9236-2203D3F50A71}"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7000" r="-27000"/>
          </a:stretch>
        </a:blipFill>
      </dgm:spPr>
    </dgm:pt>
  </dgm:ptLst>
  <dgm:cxnLst>
    <dgm:cxn modelId="{75BA1F23-E35C-43BE-A824-BEB2A6B76970}" type="presOf" srcId="{0576AEAC-6871-4532-BF24-95935338B99A}" destId="{E2599D9F-62F2-4A50-82E8-215A57C49BC1}" srcOrd="0" destOrd="0" presId="urn:microsoft.com/office/officeart/2005/8/layout/hList7"/>
    <dgm:cxn modelId="{2533B72F-D36F-4F5E-A9B0-C9A0D6ACFC16}" srcId="{0576AEAC-6871-4532-BF24-95935338B99A}" destId="{4DCA6536-4AE7-45CB-B084-B3B9AF522033}" srcOrd="1" destOrd="0" parTransId="{C8152D16-3B45-43CE-A47D-BF1632D9F43A}" sibTransId="{060517A8-EEA2-419C-89FC-D2918501AF2B}"/>
    <dgm:cxn modelId="{CFA8D02F-8530-4427-9971-4768A58809D3}" type="presOf" srcId="{060517A8-EEA2-419C-89FC-D2918501AF2B}" destId="{62484BDB-68AC-451F-A47A-2B451E31D77B}" srcOrd="0" destOrd="0" presId="urn:microsoft.com/office/officeart/2005/8/layout/hList7"/>
    <dgm:cxn modelId="{FCDE1933-C81C-421D-87C2-01E419BD4896}" type="presOf" srcId="{4DCA6536-4AE7-45CB-B084-B3B9AF522033}" destId="{BBE63CD0-52FF-48A8-9270-C8AA3EA20B99}" srcOrd="0" destOrd="0" presId="urn:microsoft.com/office/officeart/2005/8/layout/hList7"/>
    <dgm:cxn modelId="{8D909437-9AA4-404D-A763-D4A03F7C557A}" type="presOf" srcId="{41F82FA4-0E1B-4988-9236-2203D3F50A71}" destId="{F86736CF-144F-4F25-A4CD-72BCEFEF3D55}" srcOrd="1" destOrd="0" presId="urn:microsoft.com/office/officeart/2005/8/layout/hList7"/>
    <dgm:cxn modelId="{DC35C384-704C-4AFD-B1A6-E790E4A1C2CF}" type="presOf" srcId="{4DCA6536-4AE7-45CB-B084-B3B9AF522033}" destId="{B60173D6-9B12-456A-95EF-C97CA04A3A85}" srcOrd="1" destOrd="0" presId="urn:microsoft.com/office/officeart/2005/8/layout/hList7"/>
    <dgm:cxn modelId="{7FCD8196-E861-48DF-B505-46B0ED7D96EB}" srcId="{0576AEAC-6871-4532-BF24-95935338B99A}" destId="{A1789CA8-8E8C-4030-86D6-5CBA577BF9F6}" srcOrd="0" destOrd="0" parTransId="{A27B895C-5C56-4C2A-B78F-964DFFC4AF3B}" sibTransId="{BB14E6C2-E640-4612-AA3A-A0A6F36A1835}"/>
    <dgm:cxn modelId="{A7B9ED98-BB96-439F-8E35-E4DD77D7A85E}" srcId="{0576AEAC-6871-4532-BF24-95935338B99A}" destId="{41F82FA4-0E1B-4988-9236-2203D3F50A71}" srcOrd="2" destOrd="0" parTransId="{70F39447-2046-489C-8E9B-F23DF7D9447E}" sibTransId="{DEC5A458-D55F-4E4E-BBFB-9095FAFB0B9D}"/>
    <dgm:cxn modelId="{8B2E7CA2-AD6C-44EA-A61E-5EC35E6D3E37}" type="presOf" srcId="{A1789CA8-8E8C-4030-86D6-5CBA577BF9F6}" destId="{18D40318-504F-4CDB-AB04-431C851507A4}" srcOrd="1" destOrd="0" presId="urn:microsoft.com/office/officeart/2005/8/layout/hList7"/>
    <dgm:cxn modelId="{3B89B4BF-E95A-48B3-B3D8-A3B751D2A705}" type="presOf" srcId="{BB14E6C2-E640-4612-AA3A-A0A6F36A1835}" destId="{76C6BC4E-DE6E-43B5-BD9E-8E715EAF13C6}" srcOrd="0" destOrd="0" presId="urn:microsoft.com/office/officeart/2005/8/layout/hList7"/>
    <dgm:cxn modelId="{13FA85EA-5E58-4E6F-B4EE-61BEDE4D2EE1}" type="presOf" srcId="{A1789CA8-8E8C-4030-86D6-5CBA577BF9F6}" destId="{EC2ECC78-758E-4E62-B21B-C716E95B435E}" srcOrd="0" destOrd="0" presId="urn:microsoft.com/office/officeart/2005/8/layout/hList7"/>
    <dgm:cxn modelId="{BA227CF5-7CED-419A-B25C-DBC6DAF5EB2D}" type="presOf" srcId="{41F82FA4-0E1B-4988-9236-2203D3F50A71}" destId="{4C5C065D-ABA8-4788-AF06-4E12E68F2522}" srcOrd="0" destOrd="0" presId="urn:microsoft.com/office/officeart/2005/8/layout/hList7"/>
    <dgm:cxn modelId="{36B28A47-92E7-4009-917C-3F58F4CE8F1E}" type="presParOf" srcId="{E2599D9F-62F2-4A50-82E8-215A57C49BC1}" destId="{F4085F1F-7097-43FF-B6F8-7582AFACF4BC}" srcOrd="0" destOrd="0" presId="urn:microsoft.com/office/officeart/2005/8/layout/hList7"/>
    <dgm:cxn modelId="{F01C3724-AF72-4B5B-BD48-926A1E13D767}" type="presParOf" srcId="{E2599D9F-62F2-4A50-82E8-215A57C49BC1}" destId="{704C1FF1-A9A3-49EA-B534-9D15410F11F8}" srcOrd="1" destOrd="0" presId="urn:microsoft.com/office/officeart/2005/8/layout/hList7"/>
    <dgm:cxn modelId="{0AE60F06-8252-434C-B3FC-11C944DFEF44}" type="presParOf" srcId="{704C1FF1-A9A3-49EA-B534-9D15410F11F8}" destId="{83E00635-8982-42D7-97F9-EF023F16799F}" srcOrd="0" destOrd="0" presId="urn:microsoft.com/office/officeart/2005/8/layout/hList7"/>
    <dgm:cxn modelId="{CB1DF423-F5BE-456A-AB44-610554A82BE2}" type="presParOf" srcId="{83E00635-8982-42D7-97F9-EF023F16799F}" destId="{EC2ECC78-758E-4E62-B21B-C716E95B435E}" srcOrd="0" destOrd="0" presId="urn:microsoft.com/office/officeart/2005/8/layout/hList7"/>
    <dgm:cxn modelId="{ED434E52-7403-4C35-A300-9B64BF9435D2}" type="presParOf" srcId="{83E00635-8982-42D7-97F9-EF023F16799F}" destId="{18D40318-504F-4CDB-AB04-431C851507A4}" srcOrd="1" destOrd="0" presId="urn:microsoft.com/office/officeart/2005/8/layout/hList7"/>
    <dgm:cxn modelId="{41F1D0DE-E909-4A8E-9EB2-209B77396139}" type="presParOf" srcId="{83E00635-8982-42D7-97F9-EF023F16799F}" destId="{242FF375-F628-493A-AB87-E26820957662}" srcOrd="2" destOrd="0" presId="urn:microsoft.com/office/officeart/2005/8/layout/hList7"/>
    <dgm:cxn modelId="{5E7C1E41-CEA9-41DA-9250-2E6B92139574}" type="presParOf" srcId="{83E00635-8982-42D7-97F9-EF023F16799F}" destId="{417EE828-D9BC-4A7A-9BD0-F7634E143CE0}" srcOrd="3" destOrd="0" presId="urn:microsoft.com/office/officeart/2005/8/layout/hList7"/>
    <dgm:cxn modelId="{C2535750-4D43-4DB7-9BC2-818B781F212A}" type="presParOf" srcId="{704C1FF1-A9A3-49EA-B534-9D15410F11F8}" destId="{76C6BC4E-DE6E-43B5-BD9E-8E715EAF13C6}" srcOrd="1" destOrd="0" presId="urn:microsoft.com/office/officeart/2005/8/layout/hList7"/>
    <dgm:cxn modelId="{6D88C176-6D0B-482E-8633-7E97F63F3AC8}" type="presParOf" srcId="{704C1FF1-A9A3-49EA-B534-9D15410F11F8}" destId="{51CCDC94-7C17-4663-8625-2D9003E43E98}" srcOrd="2" destOrd="0" presId="urn:microsoft.com/office/officeart/2005/8/layout/hList7"/>
    <dgm:cxn modelId="{DFF07AAF-A532-43AF-8F95-3B1F6905FDF3}" type="presParOf" srcId="{51CCDC94-7C17-4663-8625-2D9003E43E98}" destId="{BBE63CD0-52FF-48A8-9270-C8AA3EA20B99}" srcOrd="0" destOrd="0" presId="urn:microsoft.com/office/officeart/2005/8/layout/hList7"/>
    <dgm:cxn modelId="{7832605B-A073-48AD-ADF1-CDB05674B72D}" type="presParOf" srcId="{51CCDC94-7C17-4663-8625-2D9003E43E98}" destId="{B60173D6-9B12-456A-95EF-C97CA04A3A85}" srcOrd="1" destOrd="0" presId="urn:microsoft.com/office/officeart/2005/8/layout/hList7"/>
    <dgm:cxn modelId="{E457627F-0B44-43CE-BEE1-4EB688F43D50}" type="presParOf" srcId="{51CCDC94-7C17-4663-8625-2D9003E43E98}" destId="{B6994EEF-E6F0-40BA-8AF8-C5C2786432F8}" srcOrd="2" destOrd="0" presId="urn:microsoft.com/office/officeart/2005/8/layout/hList7"/>
    <dgm:cxn modelId="{F6EBD561-1897-448F-BF97-8B6858C4D73D}" type="presParOf" srcId="{51CCDC94-7C17-4663-8625-2D9003E43E98}" destId="{4D8B2B9B-3167-446A-9192-73B2E7984494}" srcOrd="3" destOrd="0" presId="urn:microsoft.com/office/officeart/2005/8/layout/hList7"/>
    <dgm:cxn modelId="{2B6E90BC-EB12-4B5A-9BDA-EF0E16112647}" type="presParOf" srcId="{704C1FF1-A9A3-49EA-B534-9D15410F11F8}" destId="{62484BDB-68AC-451F-A47A-2B451E31D77B}" srcOrd="3" destOrd="0" presId="urn:microsoft.com/office/officeart/2005/8/layout/hList7"/>
    <dgm:cxn modelId="{957990F7-7C98-4043-8BBC-7F9798E560D5}" type="presParOf" srcId="{704C1FF1-A9A3-49EA-B534-9D15410F11F8}" destId="{6F26C7BD-5275-47EE-8C18-AC28A18888AA}" srcOrd="4" destOrd="0" presId="urn:microsoft.com/office/officeart/2005/8/layout/hList7"/>
    <dgm:cxn modelId="{95AD47E9-FD7B-4706-9598-3B60CF126444}" type="presParOf" srcId="{6F26C7BD-5275-47EE-8C18-AC28A18888AA}" destId="{4C5C065D-ABA8-4788-AF06-4E12E68F2522}" srcOrd="0" destOrd="0" presId="urn:microsoft.com/office/officeart/2005/8/layout/hList7"/>
    <dgm:cxn modelId="{3768CE4B-A11E-4B94-98C8-8840BA0FFEA0}" type="presParOf" srcId="{6F26C7BD-5275-47EE-8C18-AC28A18888AA}" destId="{F86736CF-144F-4F25-A4CD-72BCEFEF3D55}" srcOrd="1" destOrd="0" presId="urn:microsoft.com/office/officeart/2005/8/layout/hList7"/>
    <dgm:cxn modelId="{B772016E-5210-4504-A467-88F76C3C1502}" type="presParOf" srcId="{6F26C7BD-5275-47EE-8C18-AC28A18888AA}" destId="{284EB3AB-23C8-40FF-8C30-3384CFFE4F1E}" srcOrd="2" destOrd="0" presId="urn:microsoft.com/office/officeart/2005/8/layout/hList7"/>
    <dgm:cxn modelId="{394EDBD9-57B1-4D5A-BC91-2AD43A82CA77}" type="presParOf" srcId="{6F26C7BD-5275-47EE-8C18-AC28A18888AA}" destId="{7086FD09-4CD7-4D0C-AFB9-C9FD5A6867ED}"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3E9B48C-000D-463D-806B-A4A80BB18598}" type="doc">
      <dgm:prSet loTypeId="urn:microsoft.com/office/officeart/2008/layout/LinedList" loCatId="list" qsTypeId="urn:microsoft.com/office/officeart/2005/8/quickstyle/simple1" qsCatId="simple" csTypeId="urn:microsoft.com/office/officeart/2005/8/colors/colorful1" csCatId="colorful"/>
      <dgm:spPr/>
      <dgm:t>
        <a:bodyPr/>
        <a:lstStyle/>
        <a:p>
          <a:endParaRPr lang="en-US"/>
        </a:p>
      </dgm:t>
    </dgm:pt>
    <dgm:pt modelId="{D59CB689-9C0C-4543-A424-5B122B440F7E}">
      <dgm:prSet/>
      <dgm:spPr/>
      <dgm:t>
        <a:bodyPr/>
        <a:lstStyle/>
        <a:p>
          <a:r>
            <a:rPr lang="es-MX"/>
            <a:t>¿Cómo se siente después de haber participado en esta atención psicosocial? </a:t>
          </a:r>
          <a:endParaRPr lang="en-US"/>
        </a:p>
      </dgm:t>
    </dgm:pt>
    <dgm:pt modelId="{CF6471E8-0738-471B-A4B9-F85A2C53CE78}" type="parTrans" cxnId="{F63199AC-607B-415E-8C6E-2EEF0CD95848}">
      <dgm:prSet/>
      <dgm:spPr/>
      <dgm:t>
        <a:bodyPr/>
        <a:lstStyle/>
        <a:p>
          <a:endParaRPr lang="en-US"/>
        </a:p>
      </dgm:t>
    </dgm:pt>
    <dgm:pt modelId="{45011A57-BF82-4237-B524-E93FA6003507}" type="sibTrans" cxnId="{F63199AC-607B-415E-8C6E-2EEF0CD95848}">
      <dgm:prSet/>
      <dgm:spPr/>
      <dgm:t>
        <a:bodyPr/>
        <a:lstStyle/>
        <a:p>
          <a:endParaRPr lang="en-US"/>
        </a:p>
      </dgm:t>
    </dgm:pt>
    <dgm:pt modelId="{84E2A608-6123-476C-B47A-18C713B5BC0A}">
      <dgm:prSet/>
      <dgm:spPr/>
      <dgm:t>
        <a:bodyPr/>
        <a:lstStyle/>
        <a:p>
          <a:r>
            <a:rPr lang="es-MX"/>
            <a:t>¿Qué de lo trabajado en las llamadas es lo que más recuerda? </a:t>
          </a:r>
          <a:endParaRPr lang="en-US"/>
        </a:p>
      </dgm:t>
    </dgm:pt>
    <dgm:pt modelId="{A6707E1E-F7E9-47A2-BA31-93CF939C915D}" type="parTrans" cxnId="{7FBDD12C-BF4D-4645-A10D-AACD6C83425B}">
      <dgm:prSet/>
      <dgm:spPr/>
      <dgm:t>
        <a:bodyPr/>
        <a:lstStyle/>
        <a:p>
          <a:endParaRPr lang="en-US"/>
        </a:p>
      </dgm:t>
    </dgm:pt>
    <dgm:pt modelId="{17F24015-3A70-4576-83BE-1403C1218142}" type="sibTrans" cxnId="{7FBDD12C-BF4D-4645-A10D-AACD6C83425B}">
      <dgm:prSet/>
      <dgm:spPr/>
      <dgm:t>
        <a:bodyPr/>
        <a:lstStyle/>
        <a:p>
          <a:endParaRPr lang="en-US"/>
        </a:p>
      </dgm:t>
    </dgm:pt>
    <dgm:pt modelId="{ACF2E4CF-2CA5-4457-9D14-525F7F78DF26}">
      <dgm:prSet/>
      <dgm:spPr/>
      <dgm:t>
        <a:bodyPr/>
        <a:lstStyle/>
        <a:p>
          <a:r>
            <a:rPr lang="es-MX"/>
            <a:t>¿Cuál aprendizaje ha sido más útil? </a:t>
          </a:r>
          <a:endParaRPr lang="en-US"/>
        </a:p>
      </dgm:t>
    </dgm:pt>
    <dgm:pt modelId="{906E9DFE-7463-4C49-B0AD-E96454B36F4B}" type="parTrans" cxnId="{47DDCA7A-E967-4CF3-90C5-36DC0CA37096}">
      <dgm:prSet/>
      <dgm:spPr/>
      <dgm:t>
        <a:bodyPr/>
        <a:lstStyle/>
        <a:p>
          <a:endParaRPr lang="en-US"/>
        </a:p>
      </dgm:t>
    </dgm:pt>
    <dgm:pt modelId="{C69241C7-65C5-4918-8087-5E3AA9E0C5D8}" type="sibTrans" cxnId="{47DDCA7A-E967-4CF3-90C5-36DC0CA37096}">
      <dgm:prSet/>
      <dgm:spPr/>
      <dgm:t>
        <a:bodyPr/>
        <a:lstStyle/>
        <a:p>
          <a:endParaRPr lang="en-US"/>
        </a:p>
      </dgm:t>
    </dgm:pt>
    <dgm:pt modelId="{31B84791-4305-4A59-9D01-8A16D9E6FC2F}">
      <dgm:prSet/>
      <dgm:spPr/>
      <dgm:t>
        <a:bodyPr/>
        <a:lstStyle/>
        <a:p>
          <a:r>
            <a:rPr lang="es-MX"/>
            <a:t>¿Qué dificultades o crisis siente ha superado? </a:t>
          </a:r>
          <a:endParaRPr lang="en-US"/>
        </a:p>
      </dgm:t>
    </dgm:pt>
    <dgm:pt modelId="{097D1AD5-07F7-4561-A4D3-0A8D6E209E11}" type="parTrans" cxnId="{4374C283-E74B-4850-B9B1-5547A4DC0A60}">
      <dgm:prSet/>
      <dgm:spPr/>
      <dgm:t>
        <a:bodyPr/>
        <a:lstStyle/>
        <a:p>
          <a:endParaRPr lang="en-US"/>
        </a:p>
      </dgm:t>
    </dgm:pt>
    <dgm:pt modelId="{8E069C1C-7CD7-48A7-ADD4-D34BBB47B575}" type="sibTrans" cxnId="{4374C283-E74B-4850-B9B1-5547A4DC0A60}">
      <dgm:prSet/>
      <dgm:spPr/>
      <dgm:t>
        <a:bodyPr/>
        <a:lstStyle/>
        <a:p>
          <a:endParaRPr lang="en-US"/>
        </a:p>
      </dgm:t>
    </dgm:pt>
    <dgm:pt modelId="{B65D5874-1270-4DFE-A482-AFA2E4EF731A}">
      <dgm:prSet/>
      <dgm:spPr/>
      <dgm:t>
        <a:bodyPr/>
        <a:lstStyle/>
        <a:p>
          <a:r>
            <a:rPr lang="es-MX"/>
            <a:t>¿Qué recursos ha utilizado para afrontarlos? </a:t>
          </a:r>
          <a:endParaRPr lang="en-US"/>
        </a:p>
      </dgm:t>
    </dgm:pt>
    <dgm:pt modelId="{B1B9716E-9ED7-4BD4-BFE5-DA815C417958}" type="parTrans" cxnId="{4572BB21-DB21-446A-AE8D-A2ED4B9B548D}">
      <dgm:prSet/>
      <dgm:spPr/>
      <dgm:t>
        <a:bodyPr/>
        <a:lstStyle/>
        <a:p>
          <a:endParaRPr lang="en-US"/>
        </a:p>
      </dgm:t>
    </dgm:pt>
    <dgm:pt modelId="{35A16C72-0FE5-4305-A7E3-E82C2D05048D}" type="sibTrans" cxnId="{4572BB21-DB21-446A-AE8D-A2ED4B9B548D}">
      <dgm:prSet/>
      <dgm:spPr/>
      <dgm:t>
        <a:bodyPr/>
        <a:lstStyle/>
        <a:p>
          <a:endParaRPr lang="en-US"/>
        </a:p>
      </dgm:t>
    </dgm:pt>
    <dgm:pt modelId="{B04F5B0A-FB59-43F0-8869-732D26EF15A7}">
      <dgm:prSet/>
      <dgm:spPr/>
      <dgm:t>
        <a:bodyPr/>
        <a:lstStyle/>
        <a:p>
          <a:r>
            <a:rPr lang="es-MX"/>
            <a:t>¿Qué quisiera seguir compartiéndole a las personas que lo rodean como familiares, amigos, vecinos, entre otros? </a:t>
          </a:r>
          <a:endParaRPr lang="en-US"/>
        </a:p>
      </dgm:t>
    </dgm:pt>
    <dgm:pt modelId="{AA55E986-8E56-4287-AB62-F9343314E8D7}" type="parTrans" cxnId="{D23D39DA-F378-4FB5-989A-37E5E1107298}">
      <dgm:prSet/>
      <dgm:spPr/>
      <dgm:t>
        <a:bodyPr/>
        <a:lstStyle/>
        <a:p>
          <a:endParaRPr lang="en-US"/>
        </a:p>
      </dgm:t>
    </dgm:pt>
    <dgm:pt modelId="{6AE011C3-5274-4129-A76B-2E08597B5999}" type="sibTrans" cxnId="{D23D39DA-F378-4FB5-989A-37E5E1107298}">
      <dgm:prSet/>
      <dgm:spPr/>
      <dgm:t>
        <a:bodyPr/>
        <a:lstStyle/>
        <a:p>
          <a:endParaRPr lang="en-US"/>
        </a:p>
      </dgm:t>
    </dgm:pt>
    <dgm:pt modelId="{B78CF31A-60D0-462F-9077-B54D985C798B}">
      <dgm:prSet/>
      <dgm:spPr/>
      <dgm:t>
        <a:bodyPr/>
        <a:lstStyle/>
        <a:p>
          <a:r>
            <a:rPr lang="es-MX"/>
            <a:t>¿Qué sueños o metas quisiera lograr prontamente? ¿Qué necesita para realizarlo? </a:t>
          </a:r>
          <a:endParaRPr lang="en-US"/>
        </a:p>
      </dgm:t>
    </dgm:pt>
    <dgm:pt modelId="{8884D6CA-1AEC-4064-8BEC-6A38BD395956}" type="parTrans" cxnId="{1C39432E-AF1B-4F01-96CE-7715DA76290F}">
      <dgm:prSet/>
      <dgm:spPr/>
      <dgm:t>
        <a:bodyPr/>
        <a:lstStyle/>
        <a:p>
          <a:endParaRPr lang="en-US"/>
        </a:p>
      </dgm:t>
    </dgm:pt>
    <dgm:pt modelId="{55EBDECC-D9A5-4854-BC2F-AB7BF174E6A8}" type="sibTrans" cxnId="{1C39432E-AF1B-4F01-96CE-7715DA76290F}">
      <dgm:prSet/>
      <dgm:spPr/>
      <dgm:t>
        <a:bodyPr/>
        <a:lstStyle/>
        <a:p>
          <a:endParaRPr lang="en-US"/>
        </a:p>
      </dgm:t>
    </dgm:pt>
    <dgm:pt modelId="{7DA73402-D8AC-459D-AFC9-50843BC4A2C6}" type="pres">
      <dgm:prSet presAssocID="{23E9B48C-000D-463D-806B-A4A80BB18598}" presName="vert0" presStyleCnt="0">
        <dgm:presLayoutVars>
          <dgm:dir/>
          <dgm:animOne val="branch"/>
          <dgm:animLvl val="lvl"/>
        </dgm:presLayoutVars>
      </dgm:prSet>
      <dgm:spPr/>
    </dgm:pt>
    <dgm:pt modelId="{DF0C9BF2-7605-411E-8866-7ED407DC6E2B}" type="pres">
      <dgm:prSet presAssocID="{D59CB689-9C0C-4543-A424-5B122B440F7E}" presName="thickLine" presStyleLbl="alignNode1" presStyleIdx="0" presStyleCnt="7"/>
      <dgm:spPr/>
    </dgm:pt>
    <dgm:pt modelId="{70DB91C7-BAC2-4531-8180-D69BF9E0761E}" type="pres">
      <dgm:prSet presAssocID="{D59CB689-9C0C-4543-A424-5B122B440F7E}" presName="horz1" presStyleCnt="0"/>
      <dgm:spPr/>
    </dgm:pt>
    <dgm:pt modelId="{6607E4FD-38A1-4AAC-B6CC-E0B1CFFD3FC8}" type="pres">
      <dgm:prSet presAssocID="{D59CB689-9C0C-4543-A424-5B122B440F7E}" presName="tx1" presStyleLbl="revTx" presStyleIdx="0" presStyleCnt="7"/>
      <dgm:spPr/>
    </dgm:pt>
    <dgm:pt modelId="{DA9FC4A9-6765-4552-85B3-D2A634DDFC28}" type="pres">
      <dgm:prSet presAssocID="{D59CB689-9C0C-4543-A424-5B122B440F7E}" presName="vert1" presStyleCnt="0"/>
      <dgm:spPr/>
    </dgm:pt>
    <dgm:pt modelId="{ACF541A2-8504-4FB1-88C0-2AB9683EFF69}" type="pres">
      <dgm:prSet presAssocID="{84E2A608-6123-476C-B47A-18C713B5BC0A}" presName="thickLine" presStyleLbl="alignNode1" presStyleIdx="1" presStyleCnt="7"/>
      <dgm:spPr/>
    </dgm:pt>
    <dgm:pt modelId="{A92D1A03-9659-4FC6-AFA5-DDC149A8679F}" type="pres">
      <dgm:prSet presAssocID="{84E2A608-6123-476C-B47A-18C713B5BC0A}" presName="horz1" presStyleCnt="0"/>
      <dgm:spPr/>
    </dgm:pt>
    <dgm:pt modelId="{2609AD4A-EF31-486C-85C8-7C3B4F62AA8B}" type="pres">
      <dgm:prSet presAssocID="{84E2A608-6123-476C-B47A-18C713B5BC0A}" presName="tx1" presStyleLbl="revTx" presStyleIdx="1" presStyleCnt="7"/>
      <dgm:spPr/>
    </dgm:pt>
    <dgm:pt modelId="{6629F994-DBF4-488F-9222-BE0D20A6DAFC}" type="pres">
      <dgm:prSet presAssocID="{84E2A608-6123-476C-B47A-18C713B5BC0A}" presName="vert1" presStyleCnt="0"/>
      <dgm:spPr/>
    </dgm:pt>
    <dgm:pt modelId="{2069E916-8165-4B24-A3F3-8438B8A87244}" type="pres">
      <dgm:prSet presAssocID="{ACF2E4CF-2CA5-4457-9D14-525F7F78DF26}" presName="thickLine" presStyleLbl="alignNode1" presStyleIdx="2" presStyleCnt="7"/>
      <dgm:spPr/>
    </dgm:pt>
    <dgm:pt modelId="{5CF463B1-0BA5-4F25-8290-E0CA361AE453}" type="pres">
      <dgm:prSet presAssocID="{ACF2E4CF-2CA5-4457-9D14-525F7F78DF26}" presName="horz1" presStyleCnt="0"/>
      <dgm:spPr/>
    </dgm:pt>
    <dgm:pt modelId="{83E012B3-02AF-4B8C-ABF5-9F6A560AC8B4}" type="pres">
      <dgm:prSet presAssocID="{ACF2E4CF-2CA5-4457-9D14-525F7F78DF26}" presName="tx1" presStyleLbl="revTx" presStyleIdx="2" presStyleCnt="7"/>
      <dgm:spPr/>
    </dgm:pt>
    <dgm:pt modelId="{7F4E39F1-E072-4687-9806-CED4CEF90B37}" type="pres">
      <dgm:prSet presAssocID="{ACF2E4CF-2CA5-4457-9D14-525F7F78DF26}" presName="vert1" presStyleCnt="0"/>
      <dgm:spPr/>
    </dgm:pt>
    <dgm:pt modelId="{DD47E476-0A75-483B-BCB7-F92AB78F79D8}" type="pres">
      <dgm:prSet presAssocID="{31B84791-4305-4A59-9D01-8A16D9E6FC2F}" presName="thickLine" presStyleLbl="alignNode1" presStyleIdx="3" presStyleCnt="7"/>
      <dgm:spPr/>
    </dgm:pt>
    <dgm:pt modelId="{5AAE7EF1-6673-4943-BAE3-8AE3A73DD3CC}" type="pres">
      <dgm:prSet presAssocID="{31B84791-4305-4A59-9D01-8A16D9E6FC2F}" presName="horz1" presStyleCnt="0"/>
      <dgm:spPr/>
    </dgm:pt>
    <dgm:pt modelId="{CA6AD992-58FE-41E0-8BA1-2A29879E6F9F}" type="pres">
      <dgm:prSet presAssocID="{31B84791-4305-4A59-9D01-8A16D9E6FC2F}" presName="tx1" presStyleLbl="revTx" presStyleIdx="3" presStyleCnt="7"/>
      <dgm:spPr/>
    </dgm:pt>
    <dgm:pt modelId="{E149CAB7-FDCC-4BB8-BEC0-1042CDC86745}" type="pres">
      <dgm:prSet presAssocID="{31B84791-4305-4A59-9D01-8A16D9E6FC2F}" presName="vert1" presStyleCnt="0"/>
      <dgm:spPr/>
    </dgm:pt>
    <dgm:pt modelId="{E36D01D0-B210-40C0-9FF5-76085BCD3AD9}" type="pres">
      <dgm:prSet presAssocID="{B65D5874-1270-4DFE-A482-AFA2E4EF731A}" presName="thickLine" presStyleLbl="alignNode1" presStyleIdx="4" presStyleCnt="7"/>
      <dgm:spPr/>
    </dgm:pt>
    <dgm:pt modelId="{10372CCD-620D-44F5-B4E7-402CDCB28245}" type="pres">
      <dgm:prSet presAssocID="{B65D5874-1270-4DFE-A482-AFA2E4EF731A}" presName="horz1" presStyleCnt="0"/>
      <dgm:spPr/>
    </dgm:pt>
    <dgm:pt modelId="{3AD894F1-4738-45C5-BBAC-72D84E7783FB}" type="pres">
      <dgm:prSet presAssocID="{B65D5874-1270-4DFE-A482-AFA2E4EF731A}" presName="tx1" presStyleLbl="revTx" presStyleIdx="4" presStyleCnt="7"/>
      <dgm:spPr/>
    </dgm:pt>
    <dgm:pt modelId="{C128AAEE-CA0C-4C24-9E3E-415EA091985C}" type="pres">
      <dgm:prSet presAssocID="{B65D5874-1270-4DFE-A482-AFA2E4EF731A}" presName="vert1" presStyleCnt="0"/>
      <dgm:spPr/>
    </dgm:pt>
    <dgm:pt modelId="{340C259E-B72F-4FA0-A048-7AA2E71513B5}" type="pres">
      <dgm:prSet presAssocID="{B04F5B0A-FB59-43F0-8869-732D26EF15A7}" presName="thickLine" presStyleLbl="alignNode1" presStyleIdx="5" presStyleCnt="7"/>
      <dgm:spPr/>
    </dgm:pt>
    <dgm:pt modelId="{05BD06EF-9ADA-4EF9-9C81-C58DAA3DC275}" type="pres">
      <dgm:prSet presAssocID="{B04F5B0A-FB59-43F0-8869-732D26EF15A7}" presName="horz1" presStyleCnt="0"/>
      <dgm:spPr/>
    </dgm:pt>
    <dgm:pt modelId="{2134D25D-9B1B-472F-A934-665E5A36C83F}" type="pres">
      <dgm:prSet presAssocID="{B04F5B0A-FB59-43F0-8869-732D26EF15A7}" presName="tx1" presStyleLbl="revTx" presStyleIdx="5" presStyleCnt="7"/>
      <dgm:spPr/>
    </dgm:pt>
    <dgm:pt modelId="{48D79F79-7392-4786-8934-9F2A01A2402C}" type="pres">
      <dgm:prSet presAssocID="{B04F5B0A-FB59-43F0-8869-732D26EF15A7}" presName="vert1" presStyleCnt="0"/>
      <dgm:spPr/>
    </dgm:pt>
    <dgm:pt modelId="{47B72BC8-3973-4E05-BBFB-F482394FDCD7}" type="pres">
      <dgm:prSet presAssocID="{B78CF31A-60D0-462F-9077-B54D985C798B}" presName="thickLine" presStyleLbl="alignNode1" presStyleIdx="6" presStyleCnt="7"/>
      <dgm:spPr/>
    </dgm:pt>
    <dgm:pt modelId="{9941C5DE-D89B-40BC-91C3-C0E19C344C4F}" type="pres">
      <dgm:prSet presAssocID="{B78CF31A-60D0-462F-9077-B54D985C798B}" presName="horz1" presStyleCnt="0"/>
      <dgm:spPr/>
    </dgm:pt>
    <dgm:pt modelId="{9298F8AC-C1C4-4C8D-88B9-9AC80C23257B}" type="pres">
      <dgm:prSet presAssocID="{B78CF31A-60D0-462F-9077-B54D985C798B}" presName="tx1" presStyleLbl="revTx" presStyleIdx="6" presStyleCnt="7"/>
      <dgm:spPr/>
    </dgm:pt>
    <dgm:pt modelId="{1C601156-0FB6-441D-B711-7F622F7BD105}" type="pres">
      <dgm:prSet presAssocID="{B78CF31A-60D0-462F-9077-B54D985C798B}" presName="vert1" presStyleCnt="0"/>
      <dgm:spPr/>
    </dgm:pt>
  </dgm:ptLst>
  <dgm:cxnLst>
    <dgm:cxn modelId="{4572BB21-DB21-446A-AE8D-A2ED4B9B548D}" srcId="{23E9B48C-000D-463D-806B-A4A80BB18598}" destId="{B65D5874-1270-4DFE-A482-AFA2E4EF731A}" srcOrd="4" destOrd="0" parTransId="{B1B9716E-9ED7-4BD4-BFE5-DA815C417958}" sibTransId="{35A16C72-0FE5-4305-A7E3-E82C2D05048D}"/>
    <dgm:cxn modelId="{7FBDD12C-BF4D-4645-A10D-AACD6C83425B}" srcId="{23E9B48C-000D-463D-806B-A4A80BB18598}" destId="{84E2A608-6123-476C-B47A-18C713B5BC0A}" srcOrd="1" destOrd="0" parTransId="{A6707E1E-F7E9-47A2-BA31-93CF939C915D}" sibTransId="{17F24015-3A70-4576-83BE-1403C1218142}"/>
    <dgm:cxn modelId="{1C39432E-AF1B-4F01-96CE-7715DA76290F}" srcId="{23E9B48C-000D-463D-806B-A4A80BB18598}" destId="{B78CF31A-60D0-462F-9077-B54D985C798B}" srcOrd="6" destOrd="0" parTransId="{8884D6CA-1AEC-4064-8BEC-6A38BD395956}" sibTransId="{55EBDECC-D9A5-4854-BC2F-AB7BF174E6A8}"/>
    <dgm:cxn modelId="{4458735B-48A7-4433-8553-39B3C182ECA9}" type="presOf" srcId="{B78CF31A-60D0-462F-9077-B54D985C798B}" destId="{9298F8AC-C1C4-4C8D-88B9-9AC80C23257B}" srcOrd="0" destOrd="0" presId="urn:microsoft.com/office/officeart/2008/layout/LinedList"/>
    <dgm:cxn modelId="{5F16A443-2E22-4351-B815-47D1FC42F0CF}" type="presOf" srcId="{D59CB689-9C0C-4543-A424-5B122B440F7E}" destId="{6607E4FD-38A1-4AAC-B6CC-E0B1CFFD3FC8}" srcOrd="0" destOrd="0" presId="urn:microsoft.com/office/officeart/2008/layout/LinedList"/>
    <dgm:cxn modelId="{F60AF255-B4E8-434F-8852-02EC4F80269C}" type="presOf" srcId="{84E2A608-6123-476C-B47A-18C713B5BC0A}" destId="{2609AD4A-EF31-486C-85C8-7C3B4F62AA8B}" srcOrd="0" destOrd="0" presId="urn:microsoft.com/office/officeart/2008/layout/LinedList"/>
    <dgm:cxn modelId="{47DDCA7A-E967-4CF3-90C5-36DC0CA37096}" srcId="{23E9B48C-000D-463D-806B-A4A80BB18598}" destId="{ACF2E4CF-2CA5-4457-9D14-525F7F78DF26}" srcOrd="2" destOrd="0" parTransId="{906E9DFE-7463-4C49-B0AD-E96454B36F4B}" sibTransId="{C69241C7-65C5-4918-8087-5E3AA9E0C5D8}"/>
    <dgm:cxn modelId="{4374C283-E74B-4850-B9B1-5547A4DC0A60}" srcId="{23E9B48C-000D-463D-806B-A4A80BB18598}" destId="{31B84791-4305-4A59-9D01-8A16D9E6FC2F}" srcOrd="3" destOrd="0" parTransId="{097D1AD5-07F7-4561-A4D3-0A8D6E209E11}" sibTransId="{8E069C1C-7CD7-48A7-ADD4-D34BBB47B575}"/>
    <dgm:cxn modelId="{172F9C8A-D8BF-4AE0-ABE0-3E9B55BE908D}" type="presOf" srcId="{23E9B48C-000D-463D-806B-A4A80BB18598}" destId="{7DA73402-D8AC-459D-AFC9-50843BC4A2C6}" srcOrd="0" destOrd="0" presId="urn:microsoft.com/office/officeart/2008/layout/LinedList"/>
    <dgm:cxn modelId="{7E6CD78E-8D09-44CA-AADB-5FE515711B59}" type="presOf" srcId="{B04F5B0A-FB59-43F0-8869-732D26EF15A7}" destId="{2134D25D-9B1B-472F-A934-665E5A36C83F}" srcOrd="0" destOrd="0" presId="urn:microsoft.com/office/officeart/2008/layout/LinedList"/>
    <dgm:cxn modelId="{DE248494-6409-4450-A8B2-F8CB63B017BB}" type="presOf" srcId="{31B84791-4305-4A59-9D01-8A16D9E6FC2F}" destId="{CA6AD992-58FE-41E0-8BA1-2A29879E6F9F}" srcOrd="0" destOrd="0" presId="urn:microsoft.com/office/officeart/2008/layout/LinedList"/>
    <dgm:cxn modelId="{DE3C66A2-65E2-4535-A269-AE2E1E403E99}" type="presOf" srcId="{B65D5874-1270-4DFE-A482-AFA2E4EF731A}" destId="{3AD894F1-4738-45C5-BBAC-72D84E7783FB}" srcOrd="0" destOrd="0" presId="urn:microsoft.com/office/officeart/2008/layout/LinedList"/>
    <dgm:cxn modelId="{F63199AC-607B-415E-8C6E-2EEF0CD95848}" srcId="{23E9B48C-000D-463D-806B-A4A80BB18598}" destId="{D59CB689-9C0C-4543-A424-5B122B440F7E}" srcOrd="0" destOrd="0" parTransId="{CF6471E8-0738-471B-A4B9-F85A2C53CE78}" sibTransId="{45011A57-BF82-4237-B524-E93FA6003507}"/>
    <dgm:cxn modelId="{D23D39DA-F378-4FB5-989A-37E5E1107298}" srcId="{23E9B48C-000D-463D-806B-A4A80BB18598}" destId="{B04F5B0A-FB59-43F0-8869-732D26EF15A7}" srcOrd="5" destOrd="0" parTransId="{AA55E986-8E56-4287-AB62-F9343314E8D7}" sibTransId="{6AE011C3-5274-4129-A76B-2E08597B5999}"/>
    <dgm:cxn modelId="{F4DA2BE1-48A7-4FAD-88F5-4E3FF74EE497}" type="presOf" srcId="{ACF2E4CF-2CA5-4457-9D14-525F7F78DF26}" destId="{83E012B3-02AF-4B8C-ABF5-9F6A560AC8B4}" srcOrd="0" destOrd="0" presId="urn:microsoft.com/office/officeart/2008/layout/LinedList"/>
    <dgm:cxn modelId="{02D3D6B5-311C-40DB-A299-DBBE0DE73498}" type="presParOf" srcId="{7DA73402-D8AC-459D-AFC9-50843BC4A2C6}" destId="{DF0C9BF2-7605-411E-8866-7ED407DC6E2B}" srcOrd="0" destOrd="0" presId="urn:microsoft.com/office/officeart/2008/layout/LinedList"/>
    <dgm:cxn modelId="{2FC449EF-49F0-4C04-8525-4623364B1D7C}" type="presParOf" srcId="{7DA73402-D8AC-459D-AFC9-50843BC4A2C6}" destId="{70DB91C7-BAC2-4531-8180-D69BF9E0761E}" srcOrd="1" destOrd="0" presId="urn:microsoft.com/office/officeart/2008/layout/LinedList"/>
    <dgm:cxn modelId="{908C2622-00F0-4101-A286-8105DB19F207}" type="presParOf" srcId="{70DB91C7-BAC2-4531-8180-D69BF9E0761E}" destId="{6607E4FD-38A1-4AAC-B6CC-E0B1CFFD3FC8}" srcOrd="0" destOrd="0" presId="urn:microsoft.com/office/officeart/2008/layout/LinedList"/>
    <dgm:cxn modelId="{8C4EA772-1D2D-4DA3-ABDD-0D9889BE266E}" type="presParOf" srcId="{70DB91C7-BAC2-4531-8180-D69BF9E0761E}" destId="{DA9FC4A9-6765-4552-85B3-D2A634DDFC28}" srcOrd="1" destOrd="0" presId="urn:microsoft.com/office/officeart/2008/layout/LinedList"/>
    <dgm:cxn modelId="{43A17012-B3BF-4445-A569-F31266BDFA24}" type="presParOf" srcId="{7DA73402-D8AC-459D-AFC9-50843BC4A2C6}" destId="{ACF541A2-8504-4FB1-88C0-2AB9683EFF69}" srcOrd="2" destOrd="0" presId="urn:microsoft.com/office/officeart/2008/layout/LinedList"/>
    <dgm:cxn modelId="{4B282ADB-0060-45E8-86F1-A13B5EC3E63D}" type="presParOf" srcId="{7DA73402-D8AC-459D-AFC9-50843BC4A2C6}" destId="{A92D1A03-9659-4FC6-AFA5-DDC149A8679F}" srcOrd="3" destOrd="0" presId="urn:microsoft.com/office/officeart/2008/layout/LinedList"/>
    <dgm:cxn modelId="{0BF28532-0C7E-4B61-935D-845864094AAB}" type="presParOf" srcId="{A92D1A03-9659-4FC6-AFA5-DDC149A8679F}" destId="{2609AD4A-EF31-486C-85C8-7C3B4F62AA8B}" srcOrd="0" destOrd="0" presId="urn:microsoft.com/office/officeart/2008/layout/LinedList"/>
    <dgm:cxn modelId="{515EEC31-1D5D-4772-8834-D9B7546A6487}" type="presParOf" srcId="{A92D1A03-9659-4FC6-AFA5-DDC149A8679F}" destId="{6629F994-DBF4-488F-9222-BE0D20A6DAFC}" srcOrd="1" destOrd="0" presId="urn:microsoft.com/office/officeart/2008/layout/LinedList"/>
    <dgm:cxn modelId="{FF649473-A613-4BAB-8288-46A159C6294F}" type="presParOf" srcId="{7DA73402-D8AC-459D-AFC9-50843BC4A2C6}" destId="{2069E916-8165-4B24-A3F3-8438B8A87244}" srcOrd="4" destOrd="0" presId="urn:microsoft.com/office/officeart/2008/layout/LinedList"/>
    <dgm:cxn modelId="{4623BC29-CAEC-46F7-8154-1BAF8CF993C7}" type="presParOf" srcId="{7DA73402-D8AC-459D-AFC9-50843BC4A2C6}" destId="{5CF463B1-0BA5-4F25-8290-E0CA361AE453}" srcOrd="5" destOrd="0" presId="urn:microsoft.com/office/officeart/2008/layout/LinedList"/>
    <dgm:cxn modelId="{973DF8FE-2C1E-4E26-8F9E-DE491AC0A5B9}" type="presParOf" srcId="{5CF463B1-0BA5-4F25-8290-E0CA361AE453}" destId="{83E012B3-02AF-4B8C-ABF5-9F6A560AC8B4}" srcOrd="0" destOrd="0" presId="urn:microsoft.com/office/officeart/2008/layout/LinedList"/>
    <dgm:cxn modelId="{69645650-AFFE-4E2B-A291-DA3AEE1EA205}" type="presParOf" srcId="{5CF463B1-0BA5-4F25-8290-E0CA361AE453}" destId="{7F4E39F1-E072-4687-9806-CED4CEF90B37}" srcOrd="1" destOrd="0" presId="urn:microsoft.com/office/officeart/2008/layout/LinedList"/>
    <dgm:cxn modelId="{7B2D6448-695E-4234-9AA8-73B397CAD72D}" type="presParOf" srcId="{7DA73402-D8AC-459D-AFC9-50843BC4A2C6}" destId="{DD47E476-0A75-483B-BCB7-F92AB78F79D8}" srcOrd="6" destOrd="0" presId="urn:microsoft.com/office/officeart/2008/layout/LinedList"/>
    <dgm:cxn modelId="{ECDD427D-B24E-480B-9792-D7931AC6239E}" type="presParOf" srcId="{7DA73402-D8AC-459D-AFC9-50843BC4A2C6}" destId="{5AAE7EF1-6673-4943-BAE3-8AE3A73DD3CC}" srcOrd="7" destOrd="0" presId="urn:microsoft.com/office/officeart/2008/layout/LinedList"/>
    <dgm:cxn modelId="{C1AAB656-BB04-4ACE-A535-1F2C3841880B}" type="presParOf" srcId="{5AAE7EF1-6673-4943-BAE3-8AE3A73DD3CC}" destId="{CA6AD992-58FE-41E0-8BA1-2A29879E6F9F}" srcOrd="0" destOrd="0" presId="urn:microsoft.com/office/officeart/2008/layout/LinedList"/>
    <dgm:cxn modelId="{29708012-E4E3-4700-A39A-B37CBFFD767E}" type="presParOf" srcId="{5AAE7EF1-6673-4943-BAE3-8AE3A73DD3CC}" destId="{E149CAB7-FDCC-4BB8-BEC0-1042CDC86745}" srcOrd="1" destOrd="0" presId="urn:microsoft.com/office/officeart/2008/layout/LinedList"/>
    <dgm:cxn modelId="{6ECC4ADF-ECB8-4B1B-B6C3-585E2100DDFE}" type="presParOf" srcId="{7DA73402-D8AC-459D-AFC9-50843BC4A2C6}" destId="{E36D01D0-B210-40C0-9FF5-76085BCD3AD9}" srcOrd="8" destOrd="0" presId="urn:microsoft.com/office/officeart/2008/layout/LinedList"/>
    <dgm:cxn modelId="{E941BF6D-2365-4126-AC5F-42A3F198FE09}" type="presParOf" srcId="{7DA73402-D8AC-459D-AFC9-50843BC4A2C6}" destId="{10372CCD-620D-44F5-B4E7-402CDCB28245}" srcOrd="9" destOrd="0" presId="urn:microsoft.com/office/officeart/2008/layout/LinedList"/>
    <dgm:cxn modelId="{80423926-1ED4-409E-AD67-EC3A329C77F3}" type="presParOf" srcId="{10372CCD-620D-44F5-B4E7-402CDCB28245}" destId="{3AD894F1-4738-45C5-BBAC-72D84E7783FB}" srcOrd="0" destOrd="0" presId="urn:microsoft.com/office/officeart/2008/layout/LinedList"/>
    <dgm:cxn modelId="{22806338-BA91-4755-B925-36ABC50C9F4B}" type="presParOf" srcId="{10372CCD-620D-44F5-B4E7-402CDCB28245}" destId="{C128AAEE-CA0C-4C24-9E3E-415EA091985C}" srcOrd="1" destOrd="0" presId="urn:microsoft.com/office/officeart/2008/layout/LinedList"/>
    <dgm:cxn modelId="{76610206-32CC-4A17-B8D3-1BF732FB6A36}" type="presParOf" srcId="{7DA73402-D8AC-459D-AFC9-50843BC4A2C6}" destId="{340C259E-B72F-4FA0-A048-7AA2E71513B5}" srcOrd="10" destOrd="0" presId="urn:microsoft.com/office/officeart/2008/layout/LinedList"/>
    <dgm:cxn modelId="{A171111B-EFC0-4DE5-9739-423F42514078}" type="presParOf" srcId="{7DA73402-D8AC-459D-AFC9-50843BC4A2C6}" destId="{05BD06EF-9ADA-4EF9-9C81-C58DAA3DC275}" srcOrd="11" destOrd="0" presId="urn:microsoft.com/office/officeart/2008/layout/LinedList"/>
    <dgm:cxn modelId="{8381FA32-3CAD-410C-937F-AF771F6458FA}" type="presParOf" srcId="{05BD06EF-9ADA-4EF9-9C81-C58DAA3DC275}" destId="{2134D25D-9B1B-472F-A934-665E5A36C83F}" srcOrd="0" destOrd="0" presId="urn:microsoft.com/office/officeart/2008/layout/LinedList"/>
    <dgm:cxn modelId="{0448C2C7-1300-48F8-8DE2-81A56B1BAF0D}" type="presParOf" srcId="{05BD06EF-9ADA-4EF9-9C81-C58DAA3DC275}" destId="{48D79F79-7392-4786-8934-9F2A01A2402C}" srcOrd="1" destOrd="0" presId="urn:microsoft.com/office/officeart/2008/layout/LinedList"/>
    <dgm:cxn modelId="{110C9E7F-7412-4CDE-83ED-D60B92149687}" type="presParOf" srcId="{7DA73402-D8AC-459D-AFC9-50843BC4A2C6}" destId="{47B72BC8-3973-4E05-BBFB-F482394FDCD7}" srcOrd="12" destOrd="0" presId="urn:microsoft.com/office/officeart/2008/layout/LinedList"/>
    <dgm:cxn modelId="{ED8DA777-59F8-44EC-ADEE-9E6E27AF0445}" type="presParOf" srcId="{7DA73402-D8AC-459D-AFC9-50843BC4A2C6}" destId="{9941C5DE-D89B-40BC-91C3-C0E19C344C4F}" srcOrd="13" destOrd="0" presId="urn:microsoft.com/office/officeart/2008/layout/LinedList"/>
    <dgm:cxn modelId="{A9E0FF21-6E87-4710-8E44-1C174D896F69}" type="presParOf" srcId="{9941C5DE-D89B-40BC-91C3-C0E19C344C4F}" destId="{9298F8AC-C1C4-4C8D-88B9-9AC80C23257B}" srcOrd="0" destOrd="0" presId="urn:microsoft.com/office/officeart/2008/layout/LinedList"/>
    <dgm:cxn modelId="{C1F8AB40-C5A7-4FFE-82D9-13C347A912D9}" type="presParOf" srcId="{9941C5DE-D89B-40BC-91C3-C0E19C344C4F}" destId="{1C601156-0FB6-441D-B711-7F622F7BD10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1A1CAA-FF67-4255-ACDF-E66AC48EB5C1}">
      <dsp:nvSpPr>
        <dsp:cNvPr id="0" name=""/>
        <dsp:cNvSpPr/>
      </dsp:nvSpPr>
      <dsp:spPr>
        <a:xfrm>
          <a:off x="1231376" y="288"/>
          <a:ext cx="1001496" cy="1001496"/>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7692A7-C25C-4B40-9950-B82EA980BB49}">
      <dsp:nvSpPr>
        <dsp:cNvPr id="0" name=""/>
        <dsp:cNvSpPr/>
      </dsp:nvSpPr>
      <dsp:spPr>
        <a:xfrm>
          <a:off x="1444810" y="213721"/>
          <a:ext cx="574628" cy="5746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D74FBDF-0E6C-44D4-A52E-E970CC43E38C}">
      <dsp:nvSpPr>
        <dsp:cNvPr id="0" name=""/>
        <dsp:cNvSpPr/>
      </dsp:nvSpPr>
      <dsp:spPr>
        <a:xfrm>
          <a:off x="911226" y="1313725"/>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s-CO" sz="1400" b="1" kern="1200"/>
            <a:t>Enfoque Psicosocial</a:t>
          </a:r>
          <a:endParaRPr lang="es-ES" sz="1400" b="1" kern="1200"/>
        </a:p>
      </dsp:txBody>
      <dsp:txXfrm>
        <a:off x="911226" y="1313725"/>
        <a:ext cx="1641796" cy="656718"/>
      </dsp:txXfrm>
    </dsp:sp>
    <dsp:sp modelId="{51531777-C608-4170-9044-ED0C188B9E34}">
      <dsp:nvSpPr>
        <dsp:cNvPr id="0" name=""/>
        <dsp:cNvSpPr/>
      </dsp:nvSpPr>
      <dsp:spPr>
        <a:xfrm>
          <a:off x="3160488" y="288"/>
          <a:ext cx="1001496" cy="1001496"/>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B5A481-2B59-4F55-BFEE-27E9B8657AC4}">
      <dsp:nvSpPr>
        <dsp:cNvPr id="0" name=""/>
        <dsp:cNvSpPr/>
      </dsp:nvSpPr>
      <dsp:spPr>
        <a:xfrm>
          <a:off x="3373921" y="213721"/>
          <a:ext cx="574628" cy="5746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0414DC2-D0B1-46D6-9BD9-7C6B8238BCA8}">
      <dsp:nvSpPr>
        <dsp:cNvPr id="0" name=""/>
        <dsp:cNvSpPr/>
      </dsp:nvSpPr>
      <dsp:spPr>
        <a:xfrm>
          <a:off x="2840337" y="1313725"/>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s-CO" sz="1400" kern="1200"/>
            <a:t>Enfoque de acción sin daño</a:t>
          </a:r>
          <a:endParaRPr lang="es-ES" sz="1400" kern="1200"/>
        </a:p>
      </dsp:txBody>
      <dsp:txXfrm>
        <a:off x="2840337" y="1313725"/>
        <a:ext cx="1641796" cy="656718"/>
      </dsp:txXfrm>
    </dsp:sp>
    <dsp:sp modelId="{37A865E3-F41A-4246-887B-0683474F07FC}">
      <dsp:nvSpPr>
        <dsp:cNvPr id="0" name=""/>
        <dsp:cNvSpPr/>
      </dsp:nvSpPr>
      <dsp:spPr>
        <a:xfrm>
          <a:off x="2195932" y="2380893"/>
          <a:ext cx="1001496" cy="1001496"/>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A7CE31-0693-4F49-ADC7-B0849DC9FCD6}">
      <dsp:nvSpPr>
        <dsp:cNvPr id="0" name=""/>
        <dsp:cNvSpPr/>
      </dsp:nvSpPr>
      <dsp:spPr>
        <a:xfrm>
          <a:off x="2409366" y="2594327"/>
          <a:ext cx="574628" cy="5746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61BD802-16A2-448F-B78B-1F1A0A3D8F1F}">
      <dsp:nvSpPr>
        <dsp:cNvPr id="0" name=""/>
        <dsp:cNvSpPr/>
      </dsp:nvSpPr>
      <dsp:spPr>
        <a:xfrm>
          <a:off x="1875782" y="3694331"/>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s-CO" sz="1400" kern="1200"/>
            <a:t>Enfoque contextual y de Migración</a:t>
          </a:r>
          <a:endParaRPr lang="es-ES" sz="1400" kern="1200"/>
        </a:p>
      </dsp:txBody>
      <dsp:txXfrm>
        <a:off x="1875782" y="3694331"/>
        <a:ext cx="1641796" cy="656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D8D0A7-93A7-47CA-BD03-D6A48BA4DDBB}">
      <dsp:nvSpPr>
        <dsp:cNvPr id="0" name=""/>
        <dsp:cNvSpPr/>
      </dsp:nvSpPr>
      <dsp:spPr>
        <a:xfrm>
          <a:off x="1843890" y="1116766"/>
          <a:ext cx="4563768" cy="4563768"/>
        </a:xfrm>
        <a:prstGeom prst="blockArc">
          <a:avLst>
            <a:gd name="adj1" fmla="val 12042849"/>
            <a:gd name="adj2" fmla="val 17013145"/>
            <a:gd name="adj3" fmla="val 4642"/>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D2E0E6A-75B5-4CBC-A82E-E9DBC02DD4E6}">
      <dsp:nvSpPr>
        <dsp:cNvPr id="0" name=""/>
        <dsp:cNvSpPr/>
      </dsp:nvSpPr>
      <dsp:spPr>
        <a:xfrm>
          <a:off x="1971723" y="59707"/>
          <a:ext cx="4563768" cy="4563768"/>
        </a:xfrm>
        <a:prstGeom prst="blockArc">
          <a:avLst>
            <a:gd name="adj1" fmla="val 6199272"/>
            <a:gd name="adj2" fmla="val 10384603"/>
            <a:gd name="adj3" fmla="val 4642"/>
          </a:avLst>
        </a:prstGeom>
        <a:solidFill>
          <a:schemeClr val="accent5">
            <a:hueOff val="-5068907"/>
            <a:satOff val="-13064"/>
            <a:lumOff val="-8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C5E7904-6294-4619-AC3E-DFE040314828}">
      <dsp:nvSpPr>
        <dsp:cNvPr id="0" name=""/>
        <dsp:cNvSpPr/>
      </dsp:nvSpPr>
      <dsp:spPr>
        <a:xfrm>
          <a:off x="2440267" y="227768"/>
          <a:ext cx="4563768" cy="4563768"/>
        </a:xfrm>
        <a:prstGeom prst="blockArc">
          <a:avLst>
            <a:gd name="adj1" fmla="val 3311858"/>
            <a:gd name="adj2" fmla="val 6968610"/>
            <a:gd name="adj3" fmla="val 4642"/>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184711-8E84-4923-9540-904C8C14CD2A}">
      <dsp:nvSpPr>
        <dsp:cNvPr id="0" name=""/>
        <dsp:cNvSpPr/>
      </dsp:nvSpPr>
      <dsp:spPr>
        <a:xfrm>
          <a:off x="2602767" y="124922"/>
          <a:ext cx="4563768" cy="4563768"/>
        </a:xfrm>
        <a:prstGeom prst="blockArc">
          <a:avLst>
            <a:gd name="adj1" fmla="val 297368"/>
            <a:gd name="adj2" fmla="val 3608558"/>
            <a:gd name="adj3" fmla="val 4642"/>
          </a:avLst>
        </a:prstGeom>
        <a:solidFill>
          <a:schemeClr val="accent5">
            <a:hueOff val="-1689636"/>
            <a:satOff val="-4355"/>
            <a:lumOff val="-294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961823-CA92-493F-9E4B-744EE8A4C9AA}">
      <dsp:nvSpPr>
        <dsp:cNvPr id="0" name=""/>
        <dsp:cNvSpPr/>
      </dsp:nvSpPr>
      <dsp:spPr>
        <a:xfrm>
          <a:off x="2753694" y="1144889"/>
          <a:ext cx="4563768" cy="4563768"/>
        </a:xfrm>
        <a:prstGeom prst="blockArc">
          <a:avLst>
            <a:gd name="adj1" fmla="val 15599311"/>
            <a:gd name="adj2" fmla="val 20292578"/>
            <a:gd name="adj3" fmla="val 4642"/>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6510FC1-A53E-44D7-9E86-A5AD1C6AB5A5}">
      <dsp:nvSpPr>
        <dsp:cNvPr id="0" name=""/>
        <dsp:cNvSpPr/>
      </dsp:nvSpPr>
      <dsp:spPr>
        <a:xfrm>
          <a:off x="3327010" y="2036356"/>
          <a:ext cx="2541827" cy="185011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s-CO" sz="2500" b="1" kern="1200" dirty="0">
              <a:solidFill>
                <a:schemeClr val="tx1"/>
              </a:solidFill>
            </a:rPr>
            <a:t>Afectaciones Psicosociales </a:t>
          </a:r>
          <a:endParaRPr lang="es-ES" sz="2500" b="1" kern="1200" dirty="0">
            <a:solidFill>
              <a:schemeClr val="tx1"/>
            </a:solidFill>
          </a:endParaRPr>
        </a:p>
      </dsp:txBody>
      <dsp:txXfrm>
        <a:off x="3699252" y="2307300"/>
        <a:ext cx="1797343" cy="1308230"/>
      </dsp:txXfrm>
    </dsp:sp>
    <dsp:sp modelId="{3052F02F-3D08-4E5D-B404-EF6D19A7D161}">
      <dsp:nvSpPr>
        <dsp:cNvPr id="0" name=""/>
        <dsp:cNvSpPr/>
      </dsp:nvSpPr>
      <dsp:spPr>
        <a:xfrm>
          <a:off x="2830945" y="467613"/>
          <a:ext cx="3634287" cy="1528347"/>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CO" sz="1200" b="1" kern="1200" dirty="0">
              <a:solidFill>
                <a:schemeClr val="tx1"/>
              </a:solidFill>
            </a:rPr>
            <a:t>Relacionadas con duelos migratorios/perdidas</a:t>
          </a:r>
        </a:p>
        <a:p>
          <a:pPr marL="0" lvl="0" indent="0" algn="ctr" defTabSz="533400">
            <a:lnSpc>
              <a:spcPct val="90000"/>
            </a:lnSpc>
            <a:spcBef>
              <a:spcPct val="0"/>
            </a:spcBef>
            <a:spcAft>
              <a:spcPct val="35000"/>
            </a:spcAft>
            <a:buNone/>
          </a:pPr>
          <a:r>
            <a:rPr lang="es-CO" sz="1200" b="1" kern="1200" dirty="0">
              <a:solidFill>
                <a:schemeClr val="tx1"/>
              </a:solidFill>
            </a:rPr>
            <a:t>- Estatus de migración</a:t>
          </a:r>
        </a:p>
        <a:p>
          <a:pPr marL="0" lvl="0" indent="0" algn="ctr" defTabSz="533400">
            <a:lnSpc>
              <a:spcPct val="90000"/>
            </a:lnSpc>
            <a:spcBef>
              <a:spcPct val="0"/>
            </a:spcBef>
            <a:spcAft>
              <a:spcPct val="35000"/>
            </a:spcAft>
            <a:buNone/>
          </a:pPr>
          <a:r>
            <a:rPr lang="es-CO" sz="1200" b="1" kern="1200" dirty="0">
              <a:solidFill>
                <a:schemeClr val="tx1"/>
              </a:solidFill>
            </a:rPr>
            <a:t>- Duelo Migratorio</a:t>
          </a:r>
        </a:p>
        <a:p>
          <a:pPr marL="0" lvl="0" indent="0" algn="ctr" defTabSz="533400">
            <a:lnSpc>
              <a:spcPct val="90000"/>
            </a:lnSpc>
            <a:spcBef>
              <a:spcPct val="0"/>
            </a:spcBef>
            <a:spcAft>
              <a:spcPct val="35000"/>
            </a:spcAft>
            <a:buNone/>
          </a:pPr>
          <a:r>
            <a:rPr lang="es-CO" sz="1200" b="1" kern="1200" dirty="0">
              <a:solidFill>
                <a:schemeClr val="tx1"/>
              </a:solidFill>
            </a:rPr>
            <a:t>- Transformación en los vínculos</a:t>
          </a:r>
        </a:p>
        <a:p>
          <a:pPr marL="0" lvl="0" indent="0" algn="ctr" defTabSz="533400">
            <a:lnSpc>
              <a:spcPct val="90000"/>
            </a:lnSpc>
            <a:spcBef>
              <a:spcPct val="0"/>
            </a:spcBef>
            <a:spcAft>
              <a:spcPct val="35000"/>
            </a:spcAft>
            <a:buNone/>
          </a:pPr>
          <a:r>
            <a:rPr lang="es-CO" sz="1200" b="1" kern="1200" dirty="0">
              <a:solidFill>
                <a:schemeClr val="tx1"/>
              </a:solidFill>
            </a:rPr>
            <a:t>- Territorio</a:t>
          </a:r>
          <a:endParaRPr lang="es-ES" sz="1200" b="1" kern="1200" dirty="0">
            <a:solidFill>
              <a:schemeClr val="tx1"/>
            </a:solidFill>
          </a:endParaRPr>
        </a:p>
      </dsp:txBody>
      <dsp:txXfrm>
        <a:off x="3363174" y="691434"/>
        <a:ext cx="2569829" cy="1080705"/>
      </dsp:txXfrm>
    </dsp:sp>
    <dsp:sp modelId="{5FD13F0B-5BEF-4099-B734-E8B6516D53E2}">
      <dsp:nvSpPr>
        <dsp:cNvPr id="0" name=""/>
        <dsp:cNvSpPr/>
      </dsp:nvSpPr>
      <dsp:spPr>
        <a:xfrm>
          <a:off x="5959840" y="1484299"/>
          <a:ext cx="2290807" cy="2230141"/>
        </a:xfrm>
        <a:prstGeom prst="ellipse">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CO" sz="1600" b="1" kern="1200" dirty="0">
              <a:solidFill>
                <a:schemeClr val="tx1"/>
              </a:solidFill>
            </a:rPr>
            <a:t>Afectaciones por hechos </a:t>
          </a:r>
          <a:r>
            <a:rPr lang="es-CO" sz="1600" b="1" kern="1200" dirty="0" err="1">
              <a:solidFill>
                <a:schemeClr val="tx1"/>
              </a:solidFill>
            </a:rPr>
            <a:t>victimizantes</a:t>
          </a:r>
          <a:endParaRPr lang="es-ES" sz="1600" b="1" kern="1200" dirty="0">
            <a:solidFill>
              <a:schemeClr val="tx1"/>
            </a:solidFill>
          </a:endParaRPr>
        </a:p>
      </dsp:txBody>
      <dsp:txXfrm>
        <a:off x="6295321" y="1810896"/>
        <a:ext cx="1619845" cy="1576947"/>
      </dsp:txXfrm>
    </dsp:sp>
    <dsp:sp modelId="{E2AC2A5F-5A5F-4EF5-9351-F7F41D1BEC40}">
      <dsp:nvSpPr>
        <dsp:cNvPr id="0" name=""/>
        <dsp:cNvSpPr/>
      </dsp:nvSpPr>
      <dsp:spPr>
        <a:xfrm>
          <a:off x="5213744" y="3551935"/>
          <a:ext cx="1561122" cy="1575891"/>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CO" sz="1600" b="1" kern="1200" dirty="0">
              <a:solidFill>
                <a:schemeClr val="tx1"/>
              </a:solidFill>
            </a:rPr>
            <a:t>Proceso de integración/adaptación </a:t>
          </a:r>
          <a:endParaRPr lang="es-ES" sz="1600" b="1" kern="1200" dirty="0">
            <a:solidFill>
              <a:schemeClr val="tx1"/>
            </a:solidFill>
          </a:endParaRPr>
        </a:p>
      </dsp:txBody>
      <dsp:txXfrm>
        <a:off x="5442365" y="3782719"/>
        <a:ext cx="1103880" cy="1114323"/>
      </dsp:txXfrm>
    </dsp:sp>
    <dsp:sp modelId="{97DD514E-5F2E-4BA8-A768-E402803FB226}">
      <dsp:nvSpPr>
        <dsp:cNvPr id="0" name=""/>
        <dsp:cNvSpPr/>
      </dsp:nvSpPr>
      <dsp:spPr>
        <a:xfrm>
          <a:off x="2976977" y="3755286"/>
          <a:ext cx="1526126" cy="1510518"/>
        </a:xfrm>
        <a:prstGeom prst="ellipse">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chemeClr val="tx1"/>
              </a:solidFill>
            </a:rPr>
            <a:t>Curso Vital </a:t>
          </a:r>
          <a:endParaRPr lang="es-ES" sz="2000" b="1" kern="1200" dirty="0">
            <a:solidFill>
              <a:schemeClr val="tx1"/>
            </a:solidFill>
          </a:endParaRPr>
        </a:p>
      </dsp:txBody>
      <dsp:txXfrm>
        <a:off x="3200473" y="3976496"/>
        <a:ext cx="1079134" cy="1068098"/>
      </dsp:txXfrm>
    </dsp:sp>
    <dsp:sp modelId="{FA82FA8F-CE65-4C6D-9E62-3A5D051B85D2}">
      <dsp:nvSpPr>
        <dsp:cNvPr id="0" name=""/>
        <dsp:cNvSpPr/>
      </dsp:nvSpPr>
      <dsp:spPr>
        <a:xfrm>
          <a:off x="976025" y="1507486"/>
          <a:ext cx="2129815" cy="2205559"/>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CO" sz="2000" b="1" kern="1200" dirty="0">
              <a:solidFill>
                <a:schemeClr val="tx1"/>
              </a:solidFill>
            </a:rPr>
            <a:t>Países cercanos países lejanos</a:t>
          </a:r>
          <a:endParaRPr lang="es-ES" sz="2000" b="1" kern="1200" dirty="0">
            <a:solidFill>
              <a:schemeClr val="tx1"/>
            </a:solidFill>
          </a:endParaRPr>
        </a:p>
      </dsp:txBody>
      <dsp:txXfrm>
        <a:off x="1287929" y="1830483"/>
        <a:ext cx="1506007" cy="15595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ECC78-758E-4E62-B21B-C716E95B435E}">
      <dsp:nvSpPr>
        <dsp:cNvPr id="0" name=""/>
        <dsp:cNvSpPr/>
      </dsp:nvSpPr>
      <dsp:spPr>
        <a:xfrm>
          <a:off x="1279" y="0"/>
          <a:ext cx="1991320" cy="406400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s-CO" sz="2400" kern="1200" dirty="0"/>
            <a:t>Narrativo</a:t>
          </a:r>
          <a:endParaRPr lang="es-ES" sz="2400" kern="1200" dirty="0"/>
        </a:p>
      </dsp:txBody>
      <dsp:txXfrm>
        <a:off x="1279" y="1625600"/>
        <a:ext cx="1991320" cy="1625600"/>
      </dsp:txXfrm>
    </dsp:sp>
    <dsp:sp modelId="{417EE828-D9BC-4A7A-9BD0-F7634E143CE0}">
      <dsp:nvSpPr>
        <dsp:cNvPr id="0" name=""/>
        <dsp:cNvSpPr/>
      </dsp:nvSpPr>
      <dsp:spPr>
        <a:xfrm>
          <a:off x="320284" y="243840"/>
          <a:ext cx="1353312" cy="13533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2000" r="-5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E63CD0-52FF-48A8-9270-C8AA3EA20B99}">
      <dsp:nvSpPr>
        <dsp:cNvPr id="0" name=""/>
        <dsp:cNvSpPr/>
      </dsp:nvSpPr>
      <dsp:spPr>
        <a:xfrm>
          <a:off x="2052339" y="0"/>
          <a:ext cx="1991320" cy="4064000"/>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s-CO" sz="2400" kern="1200" dirty="0" err="1"/>
            <a:t>Performativo</a:t>
          </a:r>
          <a:endParaRPr lang="es-ES" sz="2400" kern="1200" dirty="0"/>
        </a:p>
      </dsp:txBody>
      <dsp:txXfrm>
        <a:off x="2052339" y="1625600"/>
        <a:ext cx="1991320" cy="1625600"/>
      </dsp:txXfrm>
    </dsp:sp>
    <dsp:sp modelId="{4D8B2B9B-3167-446A-9192-73B2E7984494}">
      <dsp:nvSpPr>
        <dsp:cNvPr id="0" name=""/>
        <dsp:cNvSpPr/>
      </dsp:nvSpPr>
      <dsp:spPr>
        <a:xfrm>
          <a:off x="2371344" y="243840"/>
          <a:ext cx="1353312" cy="135331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5C065D-ABA8-4788-AF06-4E12E68F2522}">
      <dsp:nvSpPr>
        <dsp:cNvPr id="0" name=""/>
        <dsp:cNvSpPr/>
      </dsp:nvSpPr>
      <dsp:spPr>
        <a:xfrm>
          <a:off x="4104674" y="0"/>
          <a:ext cx="1991320" cy="4064000"/>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s-CO" sz="2400" kern="1200" dirty="0"/>
            <a:t>Artístico</a:t>
          </a:r>
          <a:endParaRPr lang="es-ES" sz="2400" kern="1200" dirty="0"/>
        </a:p>
      </dsp:txBody>
      <dsp:txXfrm>
        <a:off x="4104674" y="1625600"/>
        <a:ext cx="1991320" cy="1625600"/>
      </dsp:txXfrm>
    </dsp:sp>
    <dsp:sp modelId="{7086FD09-4CD7-4D0C-AFB9-C9FD5A6867ED}">
      <dsp:nvSpPr>
        <dsp:cNvPr id="0" name=""/>
        <dsp:cNvSpPr/>
      </dsp:nvSpPr>
      <dsp:spPr>
        <a:xfrm>
          <a:off x="4422403" y="243840"/>
          <a:ext cx="1353312" cy="135331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7000" r="-2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085F1F-7097-43FF-B6F8-7582AFACF4BC}">
      <dsp:nvSpPr>
        <dsp:cNvPr id="0" name=""/>
        <dsp:cNvSpPr/>
      </dsp:nvSpPr>
      <dsp:spPr>
        <a:xfrm>
          <a:off x="243839" y="3251200"/>
          <a:ext cx="5608320" cy="609600"/>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0C9BF2-7605-411E-8866-7ED407DC6E2B}">
      <dsp:nvSpPr>
        <dsp:cNvPr id="0" name=""/>
        <dsp:cNvSpPr/>
      </dsp:nvSpPr>
      <dsp:spPr>
        <a:xfrm>
          <a:off x="0" y="675"/>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07E4FD-38A1-4AAC-B6CC-E0B1CFFD3FC8}">
      <dsp:nvSpPr>
        <dsp:cNvPr id="0" name=""/>
        <dsp:cNvSpPr/>
      </dsp:nvSpPr>
      <dsp:spPr>
        <a:xfrm>
          <a:off x="0" y="675"/>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¿Cómo se siente después de haber participado en esta atención psicosocial? </a:t>
          </a:r>
          <a:endParaRPr lang="en-US" sz="2200" kern="1200"/>
        </a:p>
      </dsp:txBody>
      <dsp:txXfrm>
        <a:off x="0" y="675"/>
        <a:ext cx="6900512" cy="790684"/>
      </dsp:txXfrm>
    </dsp:sp>
    <dsp:sp modelId="{ACF541A2-8504-4FB1-88C0-2AB9683EFF69}">
      <dsp:nvSpPr>
        <dsp:cNvPr id="0" name=""/>
        <dsp:cNvSpPr/>
      </dsp:nvSpPr>
      <dsp:spPr>
        <a:xfrm>
          <a:off x="0" y="791359"/>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09AD4A-EF31-486C-85C8-7C3B4F62AA8B}">
      <dsp:nvSpPr>
        <dsp:cNvPr id="0" name=""/>
        <dsp:cNvSpPr/>
      </dsp:nvSpPr>
      <dsp:spPr>
        <a:xfrm>
          <a:off x="0" y="791359"/>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¿Qué de lo trabajado en las llamadas es lo que más recuerda? </a:t>
          </a:r>
          <a:endParaRPr lang="en-US" sz="2200" kern="1200"/>
        </a:p>
      </dsp:txBody>
      <dsp:txXfrm>
        <a:off x="0" y="791359"/>
        <a:ext cx="6900512" cy="790684"/>
      </dsp:txXfrm>
    </dsp:sp>
    <dsp:sp modelId="{2069E916-8165-4B24-A3F3-8438B8A87244}">
      <dsp:nvSpPr>
        <dsp:cNvPr id="0" name=""/>
        <dsp:cNvSpPr/>
      </dsp:nvSpPr>
      <dsp:spPr>
        <a:xfrm>
          <a:off x="0" y="1582044"/>
          <a:ext cx="6900512"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E012B3-02AF-4B8C-ABF5-9F6A560AC8B4}">
      <dsp:nvSpPr>
        <dsp:cNvPr id="0" name=""/>
        <dsp:cNvSpPr/>
      </dsp:nvSpPr>
      <dsp:spPr>
        <a:xfrm>
          <a:off x="0" y="1582044"/>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¿Cuál aprendizaje ha sido más útil? </a:t>
          </a:r>
          <a:endParaRPr lang="en-US" sz="2200" kern="1200"/>
        </a:p>
      </dsp:txBody>
      <dsp:txXfrm>
        <a:off x="0" y="1582044"/>
        <a:ext cx="6900512" cy="790684"/>
      </dsp:txXfrm>
    </dsp:sp>
    <dsp:sp modelId="{DD47E476-0A75-483B-BCB7-F92AB78F79D8}">
      <dsp:nvSpPr>
        <dsp:cNvPr id="0" name=""/>
        <dsp:cNvSpPr/>
      </dsp:nvSpPr>
      <dsp:spPr>
        <a:xfrm>
          <a:off x="0" y="2372728"/>
          <a:ext cx="6900512"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6AD992-58FE-41E0-8BA1-2A29879E6F9F}">
      <dsp:nvSpPr>
        <dsp:cNvPr id="0" name=""/>
        <dsp:cNvSpPr/>
      </dsp:nvSpPr>
      <dsp:spPr>
        <a:xfrm>
          <a:off x="0" y="2372728"/>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¿Qué dificultades o crisis siente ha superado? </a:t>
          </a:r>
          <a:endParaRPr lang="en-US" sz="2200" kern="1200"/>
        </a:p>
      </dsp:txBody>
      <dsp:txXfrm>
        <a:off x="0" y="2372728"/>
        <a:ext cx="6900512" cy="790684"/>
      </dsp:txXfrm>
    </dsp:sp>
    <dsp:sp modelId="{E36D01D0-B210-40C0-9FF5-76085BCD3AD9}">
      <dsp:nvSpPr>
        <dsp:cNvPr id="0" name=""/>
        <dsp:cNvSpPr/>
      </dsp:nvSpPr>
      <dsp:spPr>
        <a:xfrm>
          <a:off x="0" y="3163412"/>
          <a:ext cx="6900512"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D894F1-4738-45C5-BBAC-72D84E7783FB}">
      <dsp:nvSpPr>
        <dsp:cNvPr id="0" name=""/>
        <dsp:cNvSpPr/>
      </dsp:nvSpPr>
      <dsp:spPr>
        <a:xfrm>
          <a:off x="0" y="3163412"/>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¿Qué recursos ha utilizado para afrontarlos? </a:t>
          </a:r>
          <a:endParaRPr lang="en-US" sz="2200" kern="1200"/>
        </a:p>
      </dsp:txBody>
      <dsp:txXfrm>
        <a:off x="0" y="3163412"/>
        <a:ext cx="6900512" cy="790684"/>
      </dsp:txXfrm>
    </dsp:sp>
    <dsp:sp modelId="{340C259E-B72F-4FA0-A048-7AA2E71513B5}">
      <dsp:nvSpPr>
        <dsp:cNvPr id="0" name=""/>
        <dsp:cNvSpPr/>
      </dsp:nvSpPr>
      <dsp:spPr>
        <a:xfrm>
          <a:off x="0" y="3954096"/>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34D25D-9B1B-472F-A934-665E5A36C83F}">
      <dsp:nvSpPr>
        <dsp:cNvPr id="0" name=""/>
        <dsp:cNvSpPr/>
      </dsp:nvSpPr>
      <dsp:spPr>
        <a:xfrm>
          <a:off x="0" y="3954096"/>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¿Qué quisiera seguir compartiéndole a las personas que lo rodean como familiares, amigos, vecinos, entre otros? </a:t>
          </a:r>
          <a:endParaRPr lang="en-US" sz="2200" kern="1200"/>
        </a:p>
      </dsp:txBody>
      <dsp:txXfrm>
        <a:off x="0" y="3954096"/>
        <a:ext cx="6900512" cy="790684"/>
      </dsp:txXfrm>
    </dsp:sp>
    <dsp:sp modelId="{47B72BC8-3973-4E05-BBFB-F482394FDCD7}">
      <dsp:nvSpPr>
        <dsp:cNvPr id="0" name=""/>
        <dsp:cNvSpPr/>
      </dsp:nvSpPr>
      <dsp:spPr>
        <a:xfrm>
          <a:off x="0" y="4744781"/>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98F8AC-C1C4-4C8D-88B9-9AC80C23257B}">
      <dsp:nvSpPr>
        <dsp:cNvPr id="0" name=""/>
        <dsp:cNvSpPr/>
      </dsp:nvSpPr>
      <dsp:spPr>
        <a:xfrm>
          <a:off x="0" y="4744781"/>
          <a:ext cx="6900512" cy="7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s-MX" sz="2200" kern="1200"/>
            <a:t>¿Qué sueños o metas quisiera lograr prontamente? ¿Qué necesita para realizarlo? </a:t>
          </a:r>
          <a:endParaRPr lang="en-US" sz="2200" kern="1200"/>
        </a:p>
      </dsp:txBody>
      <dsp:txXfrm>
        <a:off x="0" y="4744781"/>
        <a:ext cx="6900512" cy="790684"/>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ED953B-54BB-4E9F-8ED1-EBC8EFECB6DB}" type="datetimeFigureOut">
              <a:rPr lang="es-CO" smtClean="0"/>
              <a:t>10/03/2026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77C105-DC0B-4AB5-ACA6-843EAE66327C}" type="slidenum">
              <a:rPr lang="es-CO" smtClean="0"/>
              <a:t>‹Nº›</a:t>
            </a:fld>
            <a:endParaRPr lang="es-CO"/>
          </a:p>
        </p:txBody>
      </p:sp>
    </p:spTree>
    <p:extLst>
      <p:ext uri="{BB962C8B-B14F-4D97-AF65-F5344CB8AC3E}">
        <p14:creationId xmlns:p14="http://schemas.microsoft.com/office/powerpoint/2010/main" val="494715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Marcador de imagen de diapositiva 1">
            <a:extLst>
              <a:ext uri="{FF2B5EF4-FFF2-40B4-BE49-F238E27FC236}">
                <a16:creationId xmlns:a16="http://schemas.microsoft.com/office/drawing/2014/main" id="{82DA3A81-1F97-2BB1-9A2C-A4ABFAC503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Marcador de notas 2">
            <a:extLst>
              <a:ext uri="{FF2B5EF4-FFF2-40B4-BE49-F238E27FC236}">
                <a16:creationId xmlns:a16="http://schemas.microsoft.com/office/drawing/2014/main" id="{D657E844-64E0-FA19-0DD5-4ADD302C27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altLang="es-CO"/>
              <a:t>Presentarse </a:t>
            </a:r>
          </a:p>
          <a:p>
            <a:r>
              <a:rPr lang="es-MX" altLang="es-CO"/>
              <a:t>Invitarlo a la estrategia </a:t>
            </a:r>
          </a:p>
          <a:p>
            <a:r>
              <a:rPr lang="es-MX" altLang="es-CO" sz="1800">
                <a:solidFill>
                  <a:srgbClr val="000000"/>
                </a:solidFill>
                <a:latin typeface="Verdana" panose="020B0604030504040204" pitchFamily="34" charset="0"/>
              </a:rPr>
              <a:t>La Unidad para las Víctimas diseñó una estrategia de acompañamiento y atención psicosocial que se realizará de forma telefónica por medio de diferentes llamadas, mínimo 6, máximo 12, de hasta 45 minutos cada llamada, en donde se podrá vivir una experiencia que le ayude a fortalecerse a nivel emocional. </a:t>
            </a:r>
          </a:p>
          <a:p>
            <a:r>
              <a:rPr lang="es-MX" altLang="es-CO" sz="1800">
                <a:solidFill>
                  <a:srgbClr val="000000"/>
                </a:solidFill>
                <a:latin typeface="Verdana" panose="020B0604030504040204" pitchFamily="34" charset="0"/>
              </a:rPr>
              <a:t>Concretar la fecha y hora </a:t>
            </a:r>
            <a:endParaRPr lang="es-MX" altLang="es-CO"/>
          </a:p>
          <a:p>
            <a:endParaRPr lang="es-CO" altLang="es-CO"/>
          </a:p>
        </p:txBody>
      </p:sp>
      <p:sp>
        <p:nvSpPr>
          <p:cNvPr id="13316" name="Marcador de número de diapositiva 3">
            <a:extLst>
              <a:ext uri="{FF2B5EF4-FFF2-40B4-BE49-F238E27FC236}">
                <a16:creationId xmlns:a16="http://schemas.microsoft.com/office/drawing/2014/main" id="{26A038E6-FF49-B1E2-3D9A-C78F49312F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92E78AD2-7020-4DFB-833C-EC28E8CA3AC3}" type="slidenum">
              <a:rPr lang="es-ES" altLang="es-CO" smtClean="0">
                <a:latin typeface="Calibri" panose="020F0502020204030204" pitchFamily="34" charset="0"/>
              </a:rPr>
              <a:pPr/>
              <a:t>10</a:t>
            </a:fld>
            <a:endParaRPr lang="es-ES" altLang="es-CO">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Marcador de imagen de diapositiva 1">
            <a:extLst>
              <a:ext uri="{FF2B5EF4-FFF2-40B4-BE49-F238E27FC236}">
                <a16:creationId xmlns:a16="http://schemas.microsoft.com/office/drawing/2014/main" id="{2FD14032-E3E8-F962-96DC-01308D05A85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Marcador de notas 2">
            <a:extLst>
              <a:ext uri="{FF2B5EF4-FFF2-40B4-BE49-F238E27FC236}">
                <a16:creationId xmlns:a16="http://schemas.microsoft.com/office/drawing/2014/main" id="{BBC89F5A-E715-5E88-29A0-75012792A5F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O" altLang="es-CO" sz="1800">
              <a:solidFill>
                <a:srgbClr val="000000"/>
              </a:solidFill>
              <a:latin typeface="Verdana" panose="020B0604030504040204" pitchFamily="34" charset="0"/>
            </a:endParaRPr>
          </a:p>
          <a:p>
            <a:r>
              <a:rPr lang="es-MX" altLang="es-CO" sz="1800">
                <a:solidFill>
                  <a:srgbClr val="000000"/>
                </a:solidFill>
                <a:latin typeface="Verdana" panose="020B0604030504040204" pitchFamily="34" charset="0"/>
              </a:rPr>
              <a:t>Es una Estrategia de la Unidad para la Atención y Reparación Integral a las Víctimas. </a:t>
            </a:r>
          </a:p>
          <a:p>
            <a:r>
              <a:rPr lang="es-CO" altLang="es-CO" sz="1800">
                <a:solidFill>
                  <a:srgbClr val="000000"/>
                </a:solidFill>
                <a:latin typeface="Verdana" panose="020B0604030504040204" pitchFamily="34" charset="0"/>
              </a:rPr>
              <a:t>• Su participación es voluntaria. </a:t>
            </a:r>
          </a:p>
          <a:p>
            <a:r>
              <a:rPr lang="es-CO" altLang="es-CO" sz="1800">
                <a:solidFill>
                  <a:srgbClr val="000000"/>
                </a:solidFill>
                <a:latin typeface="Verdana" panose="020B0604030504040204" pitchFamily="34" charset="0"/>
              </a:rPr>
              <a:t>• Son 6 encuentros. </a:t>
            </a:r>
          </a:p>
          <a:p>
            <a:r>
              <a:rPr lang="es-MX" altLang="es-CO" sz="1800">
                <a:solidFill>
                  <a:srgbClr val="000000"/>
                </a:solidFill>
                <a:latin typeface="Verdana" panose="020B0604030504040204" pitchFamily="34" charset="0"/>
              </a:rPr>
              <a:t>• Cada llamada tiene una duración máxima de 45 minutos. </a:t>
            </a:r>
          </a:p>
          <a:p>
            <a:r>
              <a:rPr lang="es-MX" altLang="es-CO" sz="1800">
                <a:solidFill>
                  <a:srgbClr val="000000"/>
                </a:solidFill>
                <a:latin typeface="Verdana" panose="020B0604030504040204" pitchFamily="34" charset="0"/>
              </a:rPr>
              <a:t>• Las personas que pueden participar en esta Estrategia han sido focalizadas, llamadas e invitadas a participar directamente desde la Unidad para las víctimas. </a:t>
            </a:r>
          </a:p>
          <a:p>
            <a:r>
              <a:rPr lang="es-MX" altLang="es-CO" sz="1800">
                <a:solidFill>
                  <a:srgbClr val="000000"/>
                </a:solidFill>
                <a:latin typeface="Verdana" panose="020B0604030504040204" pitchFamily="34" charset="0"/>
              </a:rPr>
              <a:t>• Se espera llegar un ambiente que permita un diálogo de intimidad, privacidad y confidencialidad en el cual compartir lo que se siente y piensa. </a:t>
            </a:r>
          </a:p>
          <a:p>
            <a:r>
              <a:rPr lang="es-MX" altLang="es-CO" sz="1800">
                <a:solidFill>
                  <a:srgbClr val="000000"/>
                </a:solidFill>
                <a:latin typeface="Verdana" panose="020B0604030504040204" pitchFamily="34" charset="0"/>
              </a:rPr>
              <a:t>• Nada de lo que pase (puede) ser juzgado, señalado, criticado o rechazado. </a:t>
            </a:r>
          </a:p>
          <a:p>
            <a:r>
              <a:rPr lang="es-MX" altLang="es-CO" sz="1800">
                <a:solidFill>
                  <a:srgbClr val="000000"/>
                </a:solidFill>
                <a:latin typeface="Verdana" panose="020B0604030504040204" pitchFamily="34" charset="0"/>
              </a:rPr>
              <a:t>• Es un espacio donde lo más importante es escuchar, validar y compartir. </a:t>
            </a:r>
          </a:p>
          <a:p>
            <a:endParaRPr lang="es-CO" altLang="es-CO"/>
          </a:p>
        </p:txBody>
      </p:sp>
      <p:sp>
        <p:nvSpPr>
          <p:cNvPr id="15364" name="Marcador de número de diapositiva 3">
            <a:extLst>
              <a:ext uri="{FF2B5EF4-FFF2-40B4-BE49-F238E27FC236}">
                <a16:creationId xmlns:a16="http://schemas.microsoft.com/office/drawing/2014/main" id="{05DA4839-44BE-502F-1DB9-EC46D0BD34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3B2AFE43-B17C-42DD-8999-A0E7DC7047F3}" type="slidenum">
              <a:rPr lang="es-ES" altLang="es-CO" smtClean="0">
                <a:latin typeface="Calibri" panose="020F0502020204030204" pitchFamily="34" charset="0"/>
              </a:rPr>
              <a:pPr/>
              <a:t>11</a:t>
            </a:fld>
            <a:endParaRPr lang="es-ES" altLang="es-CO">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Marcador de imagen de diapositiva 1">
            <a:extLst>
              <a:ext uri="{FF2B5EF4-FFF2-40B4-BE49-F238E27FC236}">
                <a16:creationId xmlns:a16="http://schemas.microsoft.com/office/drawing/2014/main" id="{860EB5B5-9E4C-4934-D8E6-8BC3720706B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Marcador de notas 2">
            <a:extLst>
              <a:ext uri="{FF2B5EF4-FFF2-40B4-BE49-F238E27FC236}">
                <a16:creationId xmlns:a16="http://schemas.microsoft.com/office/drawing/2014/main" id="{C28288A9-5628-FDF7-B926-42D231CEC651}"/>
              </a:ext>
            </a:extLst>
          </p:cNvPr>
          <p:cNvSpPr>
            <a:spLocks noGrp="1"/>
          </p:cNvSpPr>
          <p:nvPr>
            <p:ph type="body" idx="1"/>
          </p:nvPr>
        </p:nvSpPr>
        <p:spPr/>
        <p:txBody>
          <a:bodyPr/>
          <a:lstStyle/>
          <a:p>
            <a:pPr>
              <a:defRPr/>
            </a:pPr>
            <a:r>
              <a:rPr lang="es-MX" b="1" dirty="0">
                <a:highlight>
                  <a:srgbClr val="FFFF00"/>
                </a:highlight>
              </a:rPr>
              <a:t>El  diafragma  es  el  músculo que  se  encuentra  debajo  de  las  costillas  y  arriba  del  estómago.</a:t>
            </a:r>
          </a:p>
          <a:p>
            <a:pPr marL="171450" indent="-171450">
              <a:buFont typeface="Arial" panose="020B0604020202020204" pitchFamily="34" charset="0"/>
              <a:buChar char="•"/>
              <a:defRPr/>
            </a:pPr>
            <a:r>
              <a:rPr lang="es-MX" dirty="0"/>
              <a:t>Reduce el  dolor </a:t>
            </a:r>
          </a:p>
          <a:p>
            <a:pPr>
              <a:defRPr/>
            </a:pPr>
            <a:r>
              <a:rPr lang="es-MX" dirty="0"/>
              <a:t>•  Ayuda con  el  ritmo  cardiaco </a:t>
            </a:r>
          </a:p>
          <a:p>
            <a:pPr>
              <a:defRPr/>
            </a:pPr>
            <a:r>
              <a:rPr lang="es-MX" dirty="0"/>
              <a:t>•  Reduce la  ansiedad </a:t>
            </a:r>
          </a:p>
          <a:p>
            <a:pPr>
              <a:defRPr/>
            </a:pPr>
            <a:r>
              <a:rPr lang="es-MX" dirty="0"/>
              <a:t>•  Reduce la tensión  muscular </a:t>
            </a:r>
          </a:p>
          <a:p>
            <a:pPr>
              <a:defRPr/>
            </a:pPr>
            <a:r>
              <a:rPr lang="es-MX" dirty="0"/>
              <a:t>•  Reduce el estrés </a:t>
            </a:r>
          </a:p>
          <a:p>
            <a:pPr>
              <a:defRPr/>
            </a:pPr>
            <a:r>
              <a:rPr lang="es-MX" dirty="0"/>
              <a:t>•  Hace que la  respiración  sea  más lenta </a:t>
            </a:r>
            <a:endParaRPr lang="es-CO" dirty="0"/>
          </a:p>
        </p:txBody>
      </p:sp>
      <p:sp>
        <p:nvSpPr>
          <p:cNvPr id="17412" name="Marcador de número de diapositiva 3">
            <a:extLst>
              <a:ext uri="{FF2B5EF4-FFF2-40B4-BE49-F238E27FC236}">
                <a16:creationId xmlns:a16="http://schemas.microsoft.com/office/drawing/2014/main" id="{EFE6B980-D900-5BC8-063C-E055DC9C95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412A9F9A-5281-418D-A316-F51F561C290C}" type="slidenum">
              <a:rPr lang="es-ES" altLang="es-CO" smtClean="0">
                <a:latin typeface="Calibri" panose="020F0502020204030204" pitchFamily="34" charset="0"/>
              </a:rPr>
              <a:pPr/>
              <a:t>12</a:t>
            </a:fld>
            <a:endParaRPr lang="es-ES" altLang="es-CO">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Marcador de imagen de diapositiva 1">
            <a:extLst>
              <a:ext uri="{FF2B5EF4-FFF2-40B4-BE49-F238E27FC236}">
                <a16:creationId xmlns:a16="http://schemas.microsoft.com/office/drawing/2014/main" id="{117A8751-25B7-BB22-C42B-847EF0D688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Marcador de notas 2">
            <a:extLst>
              <a:ext uri="{FF2B5EF4-FFF2-40B4-BE49-F238E27FC236}">
                <a16:creationId xmlns:a16="http://schemas.microsoft.com/office/drawing/2014/main" id="{AFE098D6-FC34-510A-A2C9-38E23A3B65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O" altLang="es-CO"/>
          </a:p>
        </p:txBody>
      </p:sp>
      <p:sp>
        <p:nvSpPr>
          <p:cNvPr id="20484" name="Marcador de número de diapositiva 3">
            <a:extLst>
              <a:ext uri="{FF2B5EF4-FFF2-40B4-BE49-F238E27FC236}">
                <a16:creationId xmlns:a16="http://schemas.microsoft.com/office/drawing/2014/main" id="{E6D6DD21-0BE8-8343-9EB3-149B882EFE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fld id="{692C9811-C2C8-46DC-9712-922C2D063647}" type="slidenum">
              <a:rPr lang="es-ES" altLang="es-CO" smtClean="0">
                <a:latin typeface="Calibri" panose="020F0502020204030204" pitchFamily="34" charset="0"/>
              </a:rPr>
              <a:pPr/>
              <a:t>14</a:t>
            </a:fld>
            <a:endParaRPr lang="es-ES" altLang="es-CO">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C82BA0-2E89-954D-57EA-022B04129A9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3C77602-734B-4BE1-DC7E-94D4ECCAB0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1FB49327-9B72-AE8C-280F-D9DA36BFB77C}"/>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94AEB4CC-9471-3E2C-30C2-3FFBA01983A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A231710-F06E-A067-654D-0BBCA9D4D128}"/>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427554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FF3B17-A686-6B51-9147-E8AF0022DAA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A10B7D-D005-64F1-0EAC-E05FD150CD5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419A090-EB3F-8875-3B85-E60002B4E48B}"/>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82787BE7-E7BD-5708-29BE-5605754CC85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721DAF-3F80-00F7-5499-37911C787FE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4232416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84B4E1C-3B03-1A9B-6769-47AED8ED9AAC}"/>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65FA376-40C9-2B54-4B76-20080C933B9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1C19D16-AEC8-D195-70ED-3C10A820F9BE}"/>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942CA32B-1290-FC5D-9ACC-E3171506BD1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B9BB374-7F6F-DAC7-2712-7FB949D6C38B}"/>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968263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7BF784-466A-150E-3FFA-5791ED68697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E5DE11E-AEDB-4DC1-DA4D-602737A309F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CD9244-6481-93F7-28D4-203E28FF58A5}"/>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2A4869C5-0F47-F20A-8247-BE27EE427F9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6FFFEE0-FB93-2810-B5AD-B9D2DA6E174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3935685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68F8E0-F5BA-A47F-2390-68F227C6E5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0516BCE-7D75-CA37-05C2-ECA9581A44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6418C8D-DD7D-DEFD-6FDE-E26A8B709190}"/>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C4ACA799-60F9-6F78-4387-EB93473B4EF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4D0D31A-81F5-C84F-AAD7-60C995399916}"/>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13314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957CD4-FDEB-301F-92BB-BA627D3B9BE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90C2125-352E-616D-E5E5-CBCC2765161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091184BF-DB8F-FA28-CCC6-32462831916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F107FEB8-53AD-DEFB-4F0B-C53007F7E199}"/>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6" name="Marcador de pie de página 5">
            <a:extLst>
              <a:ext uri="{FF2B5EF4-FFF2-40B4-BE49-F238E27FC236}">
                <a16:creationId xmlns:a16="http://schemas.microsoft.com/office/drawing/2014/main" id="{578FB4EF-6288-917D-23D0-7B82A6A17F9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255EF55-ACA2-6B24-C5DF-3E4C3862282F}"/>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10514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E41E92-CA40-8F21-C4F6-BC18DB89F35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0657FFA3-F412-8A99-FD82-FDBFF40E63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0DE7A8C-2F1F-1532-FF40-69477E788EB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9DDE1C59-87E9-568B-D224-CA8F29405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19CA597-AD9D-9B3B-6777-60E8DEEE697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D6FDBBC4-99B2-1E80-61E7-7402034E9D16}"/>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8" name="Marcador de pie de página 7">
            <a:extLst>
              <a:ext uri="{FF2B5EF4-FFF2-40B4-BE49-F238E27FC236}">
                <a16:creationId xmlns:a16="http://schemas.microsoft.com/office/drawing/2014/main" id="{21E698E9-BEED-B2A3-C486-A6DC2CF14BC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268BC30-7D86-52EA-AA6B-74553501B535}"/>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186321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167A3D-DF20-987A-662D-85AF32207D0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D844E601-5CDA-3312-5E68-3C888841053E}"/>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4" name="Marcador de pie de página 3">
            <a:extLst>
              <a:ext uri="{FF2B5EF4-FFF2-40B4-BE49-F238E27FC236}">
                <a16:creationId xmlns:a16="http://schemas.microsoft.com/office/drawing/2014/main" id="{AB8C2754-6A85-DEEB-B912-0EA3F926C39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2961C45D-AEEA-8D65-765C-77D209EAB190}"/>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3324094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01F30E3-B36E-A40F-E266-A519CDFF0945}"/>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3" name="Marcador de pie de página 2">
            <a:extLst>
              <a:ext uri="{FF2B5EF4-FFF2-40B4-BE49-F238E27FC236}">
                <a16:creationId xmlns:a16="http://schemas.microsoft.com/office/drawing/2014/main" id="{D175E85E-7BE8-D349-FDD9-12E5A7AE930E}"/>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8DA225D-D2AB-E66D-1B80-3956806F2186}"/>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327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DB16CF-ED81-0661-60B6-EF0DC9ED843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5B9807B-6E4B-0FB5-F159-A2ACBF1770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DF9A021A-3EB1-0731-EFD2-6842A82DAC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568548A-615E-2AA7-409E-2AEEE3341894}"/>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6" name="Marcador de pie de página 5">
            <a:extLst>
              <a:ext uri="{FF2B5EF4-FFF2-40B4-BE49-F238E27FC236}">
                <a16:creationId xmlns:a16="http://schemas.microsoft.com/office/drawing/2014/main" id="{28D15AAD-8E22-ADEC-4809-D5BFFCEF702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D4C4BAD-E287-AA9A-D1E3-88D3EF49722F}"/>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751680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C3EBDC-937B-5D25-908E-708769A738D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D5AFFBC-38FA-9CA4-3E4D-7090EED8B7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1CB85ECB-7ADC-D03F-1415-F83FEFC6B7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44B25B2-C5BB-21EB-9C5A-A6C86B612D6E}"/>
              </a:ext>
            </a:extLst>
          </p:cNvPr>
          <p:cNvSpPr>
            <a:spLocks noGrp="1"/>
          </p:cNvSpPr>
          <p:nvPr>
            <p:ph type="dt" sz="half" idx="10"/>
          </p:nvPr>
        </p:nvSpPr>
        <p:spPr/>
        <p:txBody>
          <a:bodyPr/>
          <a:lstStyle/>
          <a:p>
            <a:fld id="{2508EBB6-8C5E-1949-B1C4-E81617C84437}" type="datetimeFigureOut">
              <a:rPr lang="es-CO" smtClean="0"/>
              <a:t>10/03/2026</a:t>
            </a:fld>
            <a:endParaRPr lang="es-CO"/>
          </a:p>
        </p:txBody>
      </p:sp>
      <p:sp>
        <p:nvSpPr>
          <p:cNvPr id="6" name="Marcador de pie de página 5">
            <a:extLst>
              <a:ext uri="{FF2B5EF4-FFF2-40B4-BE49-F238E27FC236}">
                <a16:creationId xmlns:a16="http://schemas.microsoft.com/office/drawing/2014/main" id="{DF4E54FD-423A-44B6-08E5-272128F061A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42B93AB-EDC3-5CDF-6617-72ACE2B062B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946065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737844F-1D52-9431-8FF8-92B589E5FE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DB2B920-1A5E-C7FD-4F16-BAB460A388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7DAE88C-7802-0409-AD20-47DC9295D9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08EBB6-8C5E-1949-B1C4-E81617C84437}" type="datetimeFigureOut">
              <a:rPr lang="es-CO" smtClean="0"/>
              <a:t>10/03/2026</a:t>
            </a:fld>
            <a:endParaRPr lang="es-CO"/>
          </a:p>
        </p:txBody>
      </p:sp>
      <p:sp>
        <p:nvSpPr>
          <p:cNvPr id="5" name="Marcador de pie de página 4">
            <a:extLst>
              <a:ext uri="{FF2B5EF4-FFF2-40B4-BE49-F238E27FC236}">
                <a16:creationId xmlns:a16="http://schemas.microsoft.com/office/drawing/2014/main" id="{8160A9D5-256E-1DD1-2E06-74F32541F1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875BCDB4-B902-008B-976C-AD26208912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DBC921-2D86-584A-AFEE-22133C1698C3}" type="slidenum">
              <a:rPr lang="es-CO" smtClean="0"/>
              <a:t>‹Nº›</a:t>
            </a:fld>
            <a:endParaRPr lang="es-CO"/>
          </a:p>
        </p:txBody>
      </p:sp>
    </p:spTree>
    <p:extLst>
      <p:ext uri="{BB962C8B-B14F-4D97-AF65-F5344CB8AC3E}">
        <p14:creationId xmlns:p14="http://schemas.microsoft.com/office/powerpoint/2010/main" val="1289615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Logotipo, nombre de la empresa&#10;&#10;Descripción generada automáticamente">
            <a:extLst>
              <a:ext uri="{FF2B5EF4-FFF2-40B4-BE49-F238E27FC236}">
                <a16:creationId xmlns:a16="http://schemas.microsoft.com/office/drawing/2014/main" id="{0F52B479-238D-88BC-CD92-395358BD01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7189" y="2217681"/>
            <a:ext cx="2557622" cy="2422637"/>
          </a:xfrm>
          <a:prstGeom prst="rect">
            <a:avLst/>
          </a:prstGeom>
        </p:spPr>
      </p:pic>
    </p:spTree>
    <p:extLst>
      <p:ext uri="{BB962C8B-B14F-4D97-AF65-F5344CB8AC3E}">
        <p14:creationId xmlns:p14="http://schemas.microsoft.com/office/powerpoint/2010/main" val="2087704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ítulo 1">
            <a:extLst>
              <a:ext uri="{FF2B5EF4-FFF2-40B4-BE49-F238E27FC236}">
                <a16:creationId xmlns:a16="http://schemas.microsoft.com/office/drawing/2014/main" id="{665A903E-5E80-9404-CC3A-B3AAE688A54D}"/>
              </a:ext>
            </a:extLst>
          </p:cNvPr>
          <p:cNvSpPr>
            <a:spLocks noGrp="1" noChangeArrowheads="1"/>
          </p:cNvSpPr>
          <p:nvPr>
            <p:ph type="title"/>
          </p:nvPr>
        </p:nvSpPr>
        <p:spPr>
          <a:xfrm>
            <a:off x="638882" y="639193"/>
            <a:ext cx="3571810" cy="3573516"/>
          </a:xfrm>
        </p:spPr>
        <p:txBody>
          <a:bodyPr vert="horz" lIns="91440" tIns="45720" rIns="91440" bIns="45720" rtlCol="0" anchor="b">
            <a:normAutofit/>
          </a:bodyPr>
          <a:lstStyle/>
          <a:p>
            <a:r>
              <a:rPr lang="en-US" altLang="es-CO" sz="4100" b="1" kern="1200">
                <a:solidFill>
                  <a:schemeClr val="tx1"/>
                </a:solidFill>
                <a:latin typeface="+mj-lt"/>
                <a:ea typeface="+mj-ea"/>
                <a:cs typeface="+mj-cs"/>
              </a:rPr>
              <a:t>LLAMADA FASE DE ALISTAMIENTO</a:t>
            </a:r>
          </a:p>
        </p:txBody>
      </p:sp>
      <p:pic>
        <p:nvPicPr>
          <p:cNvPr id="12291" name="Picture 10" descr="Coronavirus covid-19: La atención psicológica a distancia, ¿funciona para  todos? | Verne México EL PAÍS">
            <a:extLst>
              <a:ext uri="{FF2B5EF4-FFF2-40B4-BE49-F238E27FC236}">
                <a16:creationId xmlns:a16="http://schemas.microsoft.com/office/drawing/2014/main" id="{48D87AED-F503-895A-DF5E-F121EAE0C24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57790" y="640080"/>
            <a:ext cx="6607628" cy="555040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1">
            <a:extLst>
              <a:ext uri="{FF2B5EF4-FFF2-40B4-BE49-F238E27FC236}">
                <a16:creationId xmlns:a16="http://schemas.microsoft.com/office/drawing/2014/main" id="{FA893701-54FA-7089-F53C-7F40A8897F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ítulo 1">
            <a:extLst>
              <a:ext uri="{FF2B5EF4-FFF2-40B4-BE49-F238E27FC236}">
                <a16:creationId xmlns:a16="http://schemas.microsoft.com/office/drawing/2014/main" id="{A6BAB4B6-91CC-2D57-EC14-E46EAF05AB08}"/>
              </a:ext>
            </a:extLst>
          </p:cNvPr>
          <p:cNvSpPr>
            <a:spLocks noGrp="1" noChangeArrowheads="1"/>
          </p:cNvSpPr>
          <p:nvPr>
            <p:ph type="title"/>
          </p:nvPr>
        </p:nvSpPr>
        <p:spPr>
          <a:xfrm>
            <a:off x="572493" y="238539"/>
            <a:ext cx="11018520" cy="1434415"/>
          </a:xfrm>
        </p:spPr>
        <p:txBody>
          <a:bodyPr anchor="b">
            <a:normAutofit/>
          </a:bodyPr>
          <a:lstStyle/>
          <a:p>
            <a:pPr eaLnBrk="1" hangingPunct="1"/>
            <a:r>
              <a:rPr lang="es-CO" altLang="es-CO" sz="5400" b="1" dirty="0"/>
              <a:t>ENCUENTRO 1 </a:t>
            </a:r>
          </a:p>
        </p:txBody>
      </p:sp>
      <p:sp>
        <p:nvSpPr>
          <p:cNvPr id="19459" name="Marcador de contenido 2">
            <a:extLst>
              <a:ext uri="{FF2B5EF4-FFF2-40B4-BE49-F238E27FC236}">
                <a16:creationId xmlns:a16="http://schemas.microsoft.com/office/drawing/2014/main" id="{8060BCCC-DE83-C5A4-F31E-A5941259B586}"/>
              </a:ext>
            </a:extLst>
          </p:cNvPr>
          <p:cNvSpPr>
            <a:spLocks noGrp="1" noChangeArrowheads="1"/>
          </p:cNvSpPr>
          <p:nvPr>
            <p:ph idx="1"/>
          </p:nvPr>
        </p:nvSpPr>
        <p:spPr>
          <a:xfrm>
            <a:off x="572493" y="2071316"/>
            <a:ext cx="6713552" cy="4119172"/>
          </a:xfrm>
        </p:spPr>
        <p:txBody>
          <a:bodyPr anchor="t">
            <a:normAutofit lnSpcReduction="10000"/>
          </a:bodyPr>
          <a:lstStyle/>
          <a:p>
            <a:pPr marL="0" indent="0" algn="just">
              <a:buNone/>
              <a:defRPr/>
            </a:pPr>
            <a:r>
              <a:rPr lang="es-ES" altLang="es-CO" sz="2000" b="1" dirty="0"/>
              <a:t>Objetivos:</a:t>
            </a:r>
          </a:p>
          <a:p>
            <a:pPr algn="just" eaLnBrk="1" hangingPunct="1">
              <a:defRPr/>
            </a:pPr>
            <a:r>
              <a:rPr lang="es-ES" altLang="es-CO" sz="2000" dirty="0"/>
              <a:t> </a:t>
            </a:r>
            <a:r>
              <a:rPr lang="es-MX" altLang="es-CO" sz="2000" dirty="0"/>
              <a:t>Encuadrar la estrategia y generalidades del desarrollo de esta, socializando los objetivos y aclarando su alcance y expectativas erróneas frente a esta.</a:t>
            </a:r>
          </a:p>
          <a:p>
            <a:pPr algn="just" eaLnBrk="1" hangingPunct="1">
              <a:defRPr/>
            </a:pPr>
            <a:r>
              <a:rPr lang="es-MX" altLang="es-CO" sz="2000" dirty="0"/>
              <a:t>Iniciar la construcción de un vínculo de confianza entre la víctima/sobreviviente y el/la profesional psicosocial que genere adherencia al proceso.</a:t>
            </a:r>
          </a:p>
          <a:p>
            <a:pPr algn="just" eaLnBrk="1" hangingPunct="1">
              <a:defRPr/>
            </a:pPr>
            <a:endParaRPr lang="es-MX" altLang="es-CO" sz="2000" dirty="0"/>
          </a:p>
          <a:p>
            <a:pPr marL="0" indent="0" algn="just">
              <a:buNone/>
              <a:defRPr/>
            </a:pPr>
            <a:r>
              <a:rPr lang="es-CO" altLang="es-CO" sz="2000" b="1" dirty="0"/>
              <a:t>Actividades </a:t>
            </a:r>
          </a:p>
          <a:p>
            <a:pPr algn="just" eaLnBrk="1" hangingPunct="1">
              <a:defRPr/>
            </a:pPr>
            <a:r>
              <a:rPr lang="es-MX" sz="2000" dirty="0"/>
              <a:t>Bienvenida y Encuadre de la Estrategia </a:t>
            </a:r>
          </a:p>
          <a:p>
            <a:pPr algn="just" eaLnBrk="1" hangingPunct="1">
              <a:defRPr/>
            </a:pPr>
            <a:r>
              <a:rPr lang="es-CO" sz="2000" dirty="0"/>
              <a:t>Medición de Recuperación Emocional.</a:t>
            </a:r>
          </a:p>
          <a:p>
            <a:pPr algn="just" eaLnBrk="1" hangingPunct="1">
              <a:defRPr/>
            </a:pPr>
            <a:r>
              <a:rPr lang="es-CO" sz="2000" dirty="0"/>
              <a:t>Ejercicio de respiración consciente </a:t>
            </a:r>
          </a:p>
          <a:p>
            <a:pPr marL="0" indent="0">
              <a:buNone/>
              <a:defRPr/>
            </a:pPr>
            <a:endParaRPr lang="es-CO" sz="1900" dirty="0">
              <a:latin typeface="Verdana" panose="020B0604030504040204" pitchFamily="34" charset="0"/>
            </a:endParaRPr>
          </a:p>
          <a:p>
            <a:pPr eaLnBrk="1" hangingPunct="1">
              <a:defRPr/>
            </a:pPr>
            <a:endParaRPr lang="es-CO" altLang="es-CO" sz="1900" dirty="0"/>
          </a:p>
        </p:txBody>
      </p:sp>
      <p:pic>
        <p:nvPicPr>
          <p:cNvPr id="3" name="Imagen 1">
            <a:extLst>
              <a:ext uri="{FF2B5EF4-FFF2-40B4-BE49-F238E27FC236}">
                <a16:creationId xmlns:a16="http://schemas.microsoft.com/office/drawing/2014/main" id="{0BC79131-1BBF-DA4D-0938-F252F09E1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Ejercicio de respiración profunda - Rebeca Greciano">
            <a:extLst>
              <a:ext uri="{FF2B5EF4-FFF2-40B4-BE49-F238E27FC236}">
                <a16:creationId xmlns:a16="http://schemas.microsoft.com/office/drawing/2014/main" id="{F4532273-79D7-C6D8-2348-D969CB6ED6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229" r="18323"/>
          <a:stretch/>
        </p:blipFill>
        <p:spPr bwMode="auto">
          <a:xfrm>
            <a:off x="7609602" y="1978407"/>
            <a:ext cx="3693898" cy="38160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Marcador de contenido 2">
            <a:extLst>
              <a:ext uri="{FF2B5EF4-FFF2-40B4-BE49-F238E27FC236}">
                <a16:creationId xmlns:a16="http://schemas.microsoft.com/office/drawing/2014/main" id="{03313481-8D87-3772-1761-ABE3E15A014E}"/>
              </a:ext>
            </a:extLst>
          </p:cNvPr>
          <p:cNvSpPr>
            <a:spLocks noGrp="1" noChangeArrowheads="1"/>
          </p:cNvSpPr>
          <p:nvPr>
            <p:ph idx="1"/>
          </p:nvPr>
        </p:nvSpPr>
        <p:spPr>
          <a:xfrm>
            <a:off x="640080" y="2872899"/>
            <a:ext cx="4243589" cy="3320668"/>
          </a:xfrm>
        </p:spPr>
        <p:txBody>
          <a:bodyPr>
            <a:normAutofit/>
          </a:bodyPr>
          <a:lstStyle/>
          <a:p>
            <a:pPr algn="just">
              <a:defRPr/>
            </a:pPr>
            <a:r>
              <a:rPr lang="es-CO" sz="2000" dirty="0"/>
              <a:t>Ejercicio de respiración consciente: </a:t>
            </a:r>
          </a:p>
          <a:p>
            <a:pPr marL="0" indent="0" algn="just">
              <a:buNone/>
              <a:defRPr/>
            </a:pPr>
            <a:r>
              <a:rPr lang="es-MX" sz="2000" dirty="0"/>
              <a:t>Mejora la ventilación, favoreciendo la llegada de aire hasta las bases pulmonares. Aumenta la capacidad pulmonar, ya que respirando con el diafragma la respiración es más completa. Disminuye el estrés y la ansiedad, ralentizando el ritmo respiratorio relaja al sistema nervioso favoreciendo una sensación de bienestar.</a:t>
            </a:r>
          </a:p>
          <a:p>
            <a:pPr marL="0" indent="0">
              <a:buNone/>
              <a:defRPr/>
            </a:pPr>
            <a:endParaRPr lang="es-CO" sz="2000" dirty="0">
              <a:latin typeface="Verdana" panose="020B0604030504040204" pitchFamily="34" charset="0"/>
            </a:endParaRPr>
          </a:p>
          <a:p>
            <a:pPr marL="0" indent="0">
              <a:buNone/>
              <a:defRPr/>
            </a:pPr>
            <a:endParaRPr lang="es-CO" altLang="es-CO" sz="2000" dirty="0"/>
          </a:p>
        </p:txBody>
      </p:sp>
      <p:pic>
        <p:nvPicPr>
          <p:cNvPr id="16387" name="Picture 4" descr="Funcionamiento De Los Pulmones (Aftercare Instructions) Care Guide  Information En Espanol">
            <a:extLst>
              <a:ext uri="{FF2B5EF4-FFF2-40B4-BE49-F238E27FC236}">
                <a16:creationId xmlns:a16="http://schemas.microsoft.com/office/drawing/2014/main" id="{B3726384-7236-D2E5-31B1-BAAEF9BC9C2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30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1" descr="Forma&#10;&#10;Descripción generada automáticamente con confianza baja">
            <a:extLst>
              <a:ext uri="{FF2B5EF4-FFF2-40B4-BE49-F238E27FC236}">
                <a16:creationId xmlns:a16="http://schemas.microsoft.com/office/drawing/2014/main" id="{650083E4-F517-DF36-68E4-6EFA6A34A7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5990" t="15950" b="9091"/>
          <a:stretch>
            <a:fillRect/>
          </a:stretch>
        </p:blipFill>
        <p:spPr bwMode="auto">
          <a:xfrm>
            <a:off x="0" y="282639"/>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ítulo 1">
            <a:extLst>
              <a:ext uri="{FF2B5EF4-FFF2-40B4-BE49-F238E27FC236}">
                <a16:creationId xmlns:a16="http://schemas.microsoft.com/office/drawing/2014/main" id="{1C0B1DED-32EA-B8D2-2437-05A4E3D4DDC2}"/>
              </a:ext>
            </a:extLst>
          </p:cNvPr>
          <p:cNvSpPr>
            <a:spLocks noGrp="1" noChangeArrowheads="1"/>
          </p:cNvSpPr>
          <p:nvPr>
            <p:ph type="title"/>
          </p:nvPr>
        </p:nvSpPr>
        <p:spPr>
          <a:xfrm>
            <a:off x="658064" y="316797"/>
            <a:ext cx="4282983" cy="1200361"/>
          </a:xfrm>
        </p:spPr>
        <p:txBody>
          <a:bodyPr anchor="b">
            <a:normAutofit/>
          </a:bodyPr>
          <a:lstStyle/>
          <a:p>
            <a:pPr eaLnBrk="1" hangingPunct="1"/>
            <a:r>
              <a:rPr lang="es-CO" altLang="es-CO" sz="3600" b="1" dirty="0"/>
              <a:t>ENCUENTRO 2 </a:t>
            </a:r>
          </a:p>
        </p:txBody>
      </p:sp>
      <p:sp>
        <p:nvSpPr>
          <p:cNvPr id="18435" name="Marcador de contenido 2">
            <a:extLst>
              <a:ext uri="{FF2B5EF4-FFF2-40B4-BE49-F238E27FC236}">
                <a16:creationId xmlns:a16="http://schemas.microsoft.com/office/drawing/2014/main" id="{C21AFB33-BAC8-FFD9-EC28-FF9197D6779E}"/>
              </a:ext>
            </a:extLst>
          </p:cNvPr>
          <p:cNvSpPr>
            <a:spLocks noGrp="1" noChangeArrowheads="1"/>
          </p:cNvSpPr>
          <p:nvPr>
            <p:ph idx="1"/>
          </p:nvPr>
        </p:nvSpPr>
        <p:spPr>
          <a:xfrm>
            <a:off x="120205" y="1536505"/>
            <a:ext cx="5456383" cy="4367221"/>
          </a:xfrm>
        </p:spPr>
        <p:txBody>
          <a:bodyPr anchor="ctr">
            <a:normAutofit fontScale="32500" lnSpcReduction="20000"/>
          </a:bodyPr>
          <a:lstStyle/>
          <a:p>
            <a:pPr marL="0" indent="0">
              <a:buNone/>
              <a:defRPr/>
            </a:pPr>
            <a:r>
              <a:rPr lang="es-CO" sz="4900" b="1" dirty="0"/>
              <a:t>Objetivos: </a:t>
            </a:r>
          </a:p>
          <a:p>
            <a:pPr algn="just" eaLnBrk="1" hangingPunct="1">
              <a:defRPr/>
            </a:pPr>
            <a:r>
              <a:rPr lang="es-MX" sz="4900" dirty="0"/>
              <a:t>Fortalecer el vínculo de confianza entre la persona y el/la profesional psicosocial para generar adherencia al proceso. </a:t>
            </a:r>
          </a:p>
          <a:p>
            <a:pPr algn="just" eaLnBrk="1" hangingPunct="1">
              <a:defRPr/>
            </a:pPr>
            <a:r>
              <a:rPr lang="es-MX" sz="4900" dirty="0"/>
              <a:t>Proporcionar un espacio seguro y de confianza que les permita a las víctimas/sobrevivientes la expresión emocional con el fin de contribuir a su recuperación.</a:t>
            </a:r>
          </a:p>
          <a:p>
            <a:pPr algn="just" eaLnBrk="1" hangingPunct="1">
              <a:defRPr/>
            </a:pPr>
            <a:r>
              <a:rPr lang="es-MX" sz="4900" dirty="0"/>
              <a:t>Facilitar la expresión emocional de las victimas/sobrevivientes por medio de la simbolización del sufrimiento con el propósito de contribuir a su recuperación emocional.</a:t>
            </a:r>
          </a:p>
          <a:p>
            <a:pPr marL="0" indent="0" algn="just">
              <a:buNone/>
              <a:defRPr/>
            </a:pPr>
            <a:endParaRPr lang="es-CO" sz="4900" b="1" dirty="0"/>
          </a:p>
          <a:p>
            <a:pPr marL="0" indent="0" algn="just">
              <a:buNone/>
              <a:defRPr/>
            </a:pPr>
            <a:r>
              <a:rPr lang="es-CO" sz="4900" b="1" dirty="0"/>
              <a:t>Actividades </a:t>
            </a:r>
          </a:p>
          <a:p>
            <a:pPr algn="just">
              <a:defRPr/>
            </a:pPr>
            <a:r>
              <a:rPr lang="es-MX" sz="4900" dirty="0"/>
              <a:t>Simbolización del sufrimiento – Metodología opcional para este encuentro</a:t>
            </a:r>
          </a:p>
          <a:p>
            <a:pPr algn="just">
              <a:defRPr/>
            </a:pPr>
            <a:r>
              <a:rPr lang="es-MX" sz="4900" dirty="0"/>
              <a:t>Medición de Recuperación Emocional </a:t>
            </a:r>
          </a:p>
          <a:p>
            <a:pPr algn="just">
              <a:defRPr/>
            </a:pPr>
            <a:r>
              <a:rPr lang="es-MX" sz="4900" dirty="0"/>
              <a:t>Tarea</a:t>
            </a:r>
          </a:p>
          <a:p>
            <a:pPr eaLnBrk="1" hangingPunct="1">
              <a:defRPr/>
            </a:pPr>
            <a:endParaRPr lang="es-CO" altLang="es-CO" sz="1100" dirty="0"/>
          </a:p>
        </p:txBody>
      </p:sp>
      <p:pic>
        <p:nvPicPr>
          <p:cNvPr id="5" name="pasted-image.jpeg" descr="Imagen que contiene persona, interior, tabla, pequeño&#10;&#10;Descripción generada automáticamente">
            <a:extLst>
              <a:ext uri="{FF2B5EF4-FFF2-40B4-BE49-F238E27FC236}">
                <a16:creationId xmlns:a16="http://schemas.microsoft.com/office/drawing/2014/main" id="{A06A39CA-9F67-299A-B62D-184B84E99613}"/>
              </a:ext>
            </a:extLst>
          </p:cNvPr>
          <p:cNvPicPr>
            <a:picLocks noChangeAspect="1"/>
          </p:cNvPicPr>
          <p:nvPr/>
        </p:nvPicPr>
        <p:blipFill rotWithShape="1">
          <a:blip r:embed="rId2"/>
          <a:srcRect b="10526"/>
          <a:stretch/>
        </p:blipFill>
        <p:spPr>
          <a:xfrm>
            <a:off x="6358596" y="1266847"/>
            <a:ext cx="5257159" cy="4091435"/>
          </a:xfrm>
          <a:prstGeom prst="rect">
            <a:avLst/>
          </a:prstGeom>
        </p:spPr>
      </p:pic>
      <p:pic>
        <p:nvPicPr>
          <p:cNvPr id="4" name="Imagen 1">
            <a:extLst>
              <a:ext uri="{FF2B5EF4-FFF2-40B4-BE49-F238E27FC236}">
                <a16:creationId xmlns:a16="http://schemas.microsoft.com/office/drawing/2014/main" id="{CB60DF48-FB7D-5F9A-1236-AB44B8F44A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ítulo 1">
            <a:extLst>
              <a:ext uri="{FF2B5EF4-FFF2-40B4-BE49-F238E27FC236}">
                <a16:creationId xmlns:a16="http://schemas.microsoft.com/office/drawing/2014/main" id="{6B11E68A-5916-FF99-5AF4-54F825A4E25B}"/>
              </a:ext>
            </a:extLst>
          </p:cNvPr>
          <p:cNvSpPr>
            <a:spLocks noGrp="1" noChangeArrowheads="1"/>
          </p:cNvSpPr>
          <p:nvPr>
            <p:ph type="title"/>
          </p:nvPr>
        </p:nvSpPr>
        <p:spPr>
          <a:xfrm>
            <a:off x="1153618" y="1239927"/>
            <a:ext cx="4008586" cy="4680583"/>
          </a:xfrm>
        </p:spPr>
        <p:txBody>
          <a:bodyPr anchor="ctr">
            <a:normAutofit/>
          </a:bodyPr>
          <a:lstStyle/>
          <a:p>
            <a:pPr eaLnBrk="1" hangingPunct="1"/>
            <a:r>
              <a:rPr lang="es-CO" altLang="es-CO" sz="5200" b="1"/>
              <a:t>ENCUENTRO 3 </a:t>
            </a:r>
          </a:p>
        </p:txBody>
      </p:sp>
      <p:sp>
        <p:nvSpPr>
          <p:cNvPr id="19459" name="Marcador de contenido 2">
            <a:extLst>
              <a:ext uri="{FF2B5EF4-FFF2-40B4-BE49-F238E27FC236}">
                <a16:creationId xmlns:a16="http://schemas.microsoft.com/office/drawing/2014/main" id="{FC66157D-B764-0D65-0A0B-FC845E90024E}"/>
              </a:ext>
            </a:extLst>
          </p:cNvPr>
          <p:cNvSpPr>
            <a:spLocks noGrp="1" noChangeArrowheads="1"/>
          </p:cNvSpPr>
          <p:nvPr>
            <p:ph idx="1"/>
          </p:nvPr>
        </p:nvSpPr>
        <p:spPr>
          <a:xfrm>
            <a:off x="5402119" y="1239927"/>
            <a:ext cx="5861628" cy="4680583"/>
          </a:xfrm>
        </p:spPr>
        <p:txBody>
          <a:bodyPr anchor="ctr">
            <a:normAutofit fontScale="92500" lnSpcReduction="20000"/>
          </a:bodyPr>
          <a:lstStyle/>
          <a:p>
            <a:pPr marL="0" indent="0">
              <a:buNone/>
            </a:pPr>
            <a:r>
              <a:rPr lang="es-CO" altLang="es-CO" sz="2200" b="1" dirty="0"/>
              <a:t>Objetivos:</a:t>
            </a:r>
          </a:p>
          <a:p>
            <a:pPr marL="0" indent="0">
              <a:buNone/>
            </a:pPr>
            <a:r>
              <a:rPr lang="es-CO" altLang="es-CO" sz="2200" dirty="0"/>
              <a:t> </a:t>
            </a:r>
          </a:p>
          <a:p>
            <a:pPr algn="just">
              <a:spcAft>
                <a:spcPts val="1000"/>
              </a:spcAft>
            </a:pPr>
            <a:r>
              <a:rPr lang="es-ES" altLang="es-CO" sz="2200" dirty="0">
                <a:ea typeface="Cambria" panose="02040503050406030204" pitchFamily="18" charset="0"/>
                <a:cs typeface="Arial" panose="020B0604020202020204" pitchFamily="34" charset="0"/>
              </a:rPr>
              <a:t>Identificar las capacidades de afrontamiento y resiliencia de las victimas/sobrevivientes tras su victimización.</a:t>
            </a:r>
            <a:endParaRPr lang="es-CO" altLang="es-CO" sz="2200" dirty="0">
              <a:ea typeface="Cambria" panose="02040503050406030204" pitchFamily="18" charset="0"/>
              <a:cs typeface="Times New Roman" panose="02020603050405020304" pitchFamily="18" charset="0"/>
            </a:endParaRPr>
          </a:p>
          <a:p>
            <a:pPr algn="just">
              <a:spcAft>
                <a:spcPts val="1000"/>
              </a:spcAft>
            </a:pPr>
            <a:r>
              <a:rPr lang="es-ES" altLang="es-CO" sz="2200" dirty="0">
                <a:ea typeface="Cambria" panose="02040503050406030204" pitchFamily="18" charset="0"/>
                <a:cs typeface="Arial" panose="020B0604020202020204" pitchFamily="34" charset="0"/>
              </a:rPr>
              <a:t>Brindar un espacio de reflexión sobre el impacto del hecho de violencia y la capacidad de las víctimas/sobrevivientes para sobreponerse.</a:t>
            </a:r>
            <a:endParaRPr lang="es-CO" altLang="es-CO" sz="2200" dirty="0">
              <a:ea typeface="Cambria" panose="02040503050406030204" pitchFamily="18" charset="0"/>
              <a:cs typeface="Times New Roman" panose="02020603050405020304" pitchFamily="18" charset="0"/>
            </a:endParaRPr>
          </a:p>
          <a:p>
            <a:pPr marL="0" indent="0" algn="just">
              <a:buNone/>
            </a:pPr>
            <a:r>
              <a:rPr lang="es-CO" altLang="es-CO" sz="2200" b="1" dirty="0"/>
              <a:t>Actividades </a:t>
            </a:r>
          </a:p>
          <a:p>
            <a:pPr marL="0" indent="0" algn="just">
              <a:buNone/>
            </a:pPr>
            <a:r>
              <a:rPr lang="es-MX" altLang="es-CO" sz="2200" dirty="0"/>
              <a:t>Noción sobreviviente:</a:t>
            </a:r>
          </a:p>
          <a:p>
            <a:pPr marL="0" indent="0" algn="just">
              <a:buNone/>
            </a:pPr>
            <a:r>
              <a:rPr lang="es-MX" altLang="es-CO" sz="2200" dirty="0"/>
              <a:t>¿Qué entiende por sobreviviente? ¿a qué sobrevivió?, ¿cómo sobrevivió?, ¿hay alguna otra palabra que describa cómo han logrado mantenerse a pesar de las dificultades? ¿Qué significa para mi vida que yo me reconozca como sobreviviente? </a:t>
            </a:r>
          </a:p>
          <a:p>
            <a:pPr marL="0" indent="0">
              <a:buNone/>
            </a:pPr>
            <a:endParaRPr lang="es-CO" altLang="es-CO" sz="1600" b="1" dirty="0"/>
          </a:p>
        </p:txBody>
      </p:sp>
      <p:pic>
        <p:nvPicPr>
          <p:cNvPr id="3" name="Imagen 1">
            <a:extLst>
              <a:ext uri="{FF2B5EF4-FFF2-40B4-BE49-F238E27FC236}">
                <a16:creationId xmlns:a16="http://schemas.microsoft.com/office/drawing/2014/main" id="{E3727A3E-8F85-A242-72A4-8212F2DAB1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ítulo 1">
            <a:extLst>
              <a:ext uri="{FF2B5EF4-FFF2-40B4-BE49-F238E27FC236}">
                <a16:creationId xmlns:a16="http://schemas.microsoft.com/office/drawing/2014/main" id="{53B24444-3BC5-75E9-47FD-2F750ADF9B98}"/>
              </a:ext>
            </a:extLst>
          </p:cNvPr>
          <p:cNvSpPr>
            <a:spLocks noGrp="1" noChangeArrowheads="1"/>
          </p:cNvSpPr>
          <p:nvPr>
            <p:ph type="title"/>
          </p:nvPr>
        </p:nvSpPr>
        <p:spPr>
          <a:xfrm>
            <a:off x="589560" y="856180"/>
            <a:ext cx="4560584" cy="1128068"/>
          </a:xfrm>
        </p:spPr>
        <p:txBody>
          <a:bodyPr anchor="ctr">
            <a:normAutofit/>
          </a:bodyPr>
          <a:lstStyle/>
          <a:p>
            <a:pPr eaLnBrk="1" hangingPunct="1"/>
            <a:r>
              <a:rPr lang="es-CO" altLang="es-CO" sz="4000" b="1" dirty="0"/>
              <a:t>ENCUENTRO 4 </a:t>
            </a:r>
          </a:p>
        </p:txBody>
      </p:sp>
      <p:sp>
        <p:nvSpPr>
          <p:cNvPr id="20483" name="Marcador de contenido 2">
            <a:extLst>
              <a:ext uri="{FF2B5EF4-FFF2-40B4-BE49-F238E27FC236}">
                <a16:creationId xmlns:a16="http://schemas.microsoft.com/office/drawing/2014/main" id="{BEAB45E2-A51F-483E-42FA-9EC695474B9E}"/>
              </a:ext>
            </a:extLst>
          </p:cNvPr>
          <p:cNvSpPr>
            <a:spLocks noGrp="1" noChangeArrowheads="1"/>
          </p:cNvSpPr>
          <p:nvPr>
            <p:ph idx="1"/>
          </p:nvPr>
        </p:nvSpPr>
        <p:spPr>
          <a:xfrm>
            <a:off x="590719" y="2330505"/>
            <a:ext cx="4559425" cy="3979585"/>
          </a:xfrm>
        </p:spPr>
        <p:txBody>
          <a:bodyPr anchor="ctr">
            <a:normAutofit fontScale="92500" lnSpcReduction="10000"/>
          </a:bodyPr>
          <a:lstStyle/>
          <a:p>
            <a:pPr marL="0" indent="0" algn="just">
              <a:buNone/>
              <a:defRPr/>
            </a:pPr>
            <a:endParaRPr lang="es-MX" sz="1700" dirty="0">
              <a:latin typeface="Verdana" panose="020B0604030504040204" pitchFamily="34" charset="0"/>
            </a:endParaRPr>
          </a:p>
          <a:p>
            <a:pPr marL="0" indent="0" algn="just">
              <a:buNone/>
              <a:defRPr/>
            </a:pPr>
            <a:r>
              <a:rPr lang="es-CO" sz="1800" b="1" dirty="0">
                <a:latin typeface="Verdana" panose="020B0604030504040204" pitchFamily="34" charset="0"/>
              </a:rPr>
              <a:t>Objetivos: </a:t>
            </a:r>
          </a:p>
          <a:p>
            <a:pPr algn="just">
              <a:defRPr/>
            </a:pPr>
            <a:endParaRPr lang="es-MX" sz="1800" dirty="0">
              <a:latin typeface="Verdana" panose="020B0604030504040204" pitchFamily="34" charset="0"/>
            </a:endParaRPr>
          </a:p>
          <a:p>
            <a:pPr algn="just">
              <a:defRPr/>
            </a:pPr>
            <a:r>
              <a:rPr lang="es-MX" sz="1800" dirty="0">
                <a:latin typeface="Verdana" panose="020B0604030504040204" pitchFamily="34" charset="0"/>
              </a:rPr>
              <a:t>Identificar y fortalecer las redes de apoyo con las que cuenta cada víctima/sobreviviente participante de la Estrategia que le han servido para afrontar las situaciones de violencia durante el transcurso de su vida.</a:t>
            </a:r>
          </a:p>
          <a:p>
            <a:pPr algn="just">
              <a:defRPr/>
            </a:pPr>
            <a:endParaRPr lang="es-MX" sz="1800" dirty="0">
              <a:latin typeface="Verdana" panose="020B0604030504040204" pitchFamily="34" charset="0"/>
            </a:endParaRPr>
          </a:p>
          <a:p>
            <a:pPr marL="0" indent="0" algn="just">
              <a:buNone/>
              <a:defRPr/>
            </a:pPr>
            <a:r>
              <a:rPr lang="es-MX" sz="1800" b="1" dirty="0">
                <a:latin typeface="Verdana" panose="020B0604030504040204" pitchFamily="34" charset="0"/>
              </a:rPr>
              <a:t>Actividades: </a:t>
            </a:r>
          </a:p>
          <a:p>
            <a:pPr algn="just">
              <a:defRPr/>
            </a:pPr>
            <a:r>
              <a:rPr lang="es-CO" sz="1800" dirty="0">
                <a:latin typeface="Verdana" panose="020B0604030504040204" pitchFamily="34" charset="0"/>
              </a:rPr>
              <a:t>El genograma </a:t>
            </a:r>
          </a:p>
          <a:p>
            <a:pPr algn="just">
              <a:defRPr/>
            </a:pPr>
            <a:r>
              <a:rPr lang="es-CO" sz="1800" dirty="0">
                <a:latin typeface="Verdana" panose="020B0604030504040204" pitchFamily="34" charset="0"/>
              </a:rPr>
              <a:t>Identificación redes de apoyo</a:t>
            </a:r>
          </a:p>
          <a:p>
            <a:pPr marL="0" indent="0">
              <a:buNone/>
              <a:defRPr/>
            </a:pPr>
            <a:endParaRPr lang="es-MX" sz="1700" b="1" dirty="0">
              <a:latin typeface="Verdana" panose="020B0604030504040204" pitchFamily="34" charset="0"/>
            </a:endParaRPr>
          </a:p>
          <a:p>
            <a:pPr marL="0" indent="0">
              <a:buNone/>
              <a:defRPr/>
            </a:pPr>
            <a:endParaRPr lang="es-MX" sz="1700" dirty="0">
              <a:latin typeface="Verdana" panose="020B0604030504040204" pitchFamily="34" charset="0"/>
            </a:endParaRPr>
          </a:p>
          <a:p>
            <a:pPr eaLnBrk="1" hangingPunct="1">
              <a:defRPr/>
            </a:pPr>
            <a:endParaRPr lang="es-CO" altLang="es-CO" sz="1700" dirty="0"/>
          </a:p>
        </p:txBody>
      </p:sp>
      <p:pic>
        <p:nvPicPr>
          <p:cNvPr id="1026" name="Picture 2" descr="Jardín de flores">
            <a:extLst>
              <a:ext uri="{FF2B5EF4-FFF2-40B4-BE49-F238E27FC236}">
                <a16:creationId xmlns:a16="http://schemas.microsoft.com/office/drawing/2014/main" id="{DC12878D-5CDC-37F8-4674-4752E9D8682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221" t="1569" r="48773" b="8357"/>
          <a:stretch/>
        </p:blipFill>
        <p:spPr bwMode="auto">
          <a:xfrm>
            <a:off x="5977788" y="1083484"/>
            <a:ext cx="5425410" cy="4737242"/>
          </a:xfrm>
          <a:prstGeom prst="rect">
            <a:avLst/>
          </a:prstGeom>
          <a:extLst>
            <a:ext uri="{909E8E84-426E-40DD-AFC4-6F175D3DCCD1}">
              <a14:hiddenFill xmlns:a14="http://schemas.microsoft.com/office/drawing/2010/main">
                <a:solidFill>
                  <a:srgbClr val="FFFFFF"/>
                </a:solidFill>
              </a14:hiddenFill>
            </a:ext>
          </a:extLst>
        </p:spPr>
      </p:pic>
      <p:sp>
        <p:nvSpPr>
          <p:cNvPr id="21508" name="Rectangle 1">
            <a:extLst>
              <a:ext uri="{FF2B5EF4-FFF2-40B4-BE49-F238E27FC236}">
                <a16:creationId xmlns:a16="http://schemas.microsoft.com/office/drawing/2014/main" id="{F9FDBA2A-5E60-75A5-0D6E-734EBD8D5B98}"/>
              </a:ext>
            </a:extLst>
          </p:cNvPr>
          <p:cNvSpPr>
            <a:spLocks noChangeArrowheads="1"/>
          </p:cNvSpPr>
          <p:nvPr/>
        </p:nvSpPr>
        <p:spPr bwMode="auto">
          <a:xfrm>
            <a:off x="3425825" y="2430563"/>
            <a:ext cx="769264" cy="24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44360" tIns="1409256" rIns="317400" bIns="342792" anchor="ct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Aft>
                <a:spcPts val="600"/>
              </a:spcAft>
            </a:pPr>
            <a:br>
              <a:rPr lang="es-ES" altLang="es-CO" sz="1000">
                <a:latin typeface="Calibri" panose="020F0502020204030204" pitchFamily="34" charset="0"/>
                <a:ea typeface="MS PGothic" panose="020B0600070205080204" pitchFamily="34" charset="-128"/>
                <a:cs typeface="Verdana" panose="020B0604030504040204" pitchFamily="34" charset="0"/>
              </a:rPr>
            </a:br>
            <a:endParaRPr lang="es-CO" altLang="es-CO" sz="800">
              <a:latin typeface="Calibri" panose="020F0502020204030204" pitchFamily="34" charset="0"/>
              <a:ea typeface="MS PGothic" panose="020B0600070205080204" pitchFamily="34" charset="-128"/>
              <a:cs typeface="Verdana" panose="020B0604030504040204" pitchFamily="34" charset="0"/>
            </a:endParaRPr>
          </a:p>
          <a:p>
            <a:pPr>
              <a:spcAft>
                <a:spcPts val="600"/>
              </a:spcAft>
            </a:pPr>
            <a:endParaRPr lang="es-CO" altLang="es-CO">
              <a:latin typeface="Calibri" panose="020F0502020204030204" pitchFamily="34" charset="0"/>
              <a:ea typeface="MS PGothic" panose="020B0600070205080204" pitchFamily="34" charset="-128"/>
              <a:cs typeface="Verdana" panose="020B0604030504040204" pitchFamily="34" charset="0"/>
            </a:endParaRPr>
          </a:p>
        </p:txBody>
      </p:sp>
      <p:pic>
        <p:nvPicPr>
          <p:cNvPr id="3" name="Imagen 1" descr="Forma&#10;&#10;Descripción generada automáticamente con confianza baja">
            <a:extLst>
              <a:ext uri="{FF2B5EF4-FFF2-40B4-BE49-F238E27FC236}">
                <a16:creationId xmlns:a16="http://schemas.microsoft.com/office/drawing/2014/main" id="{C89AF332-569C-AA1B-5058-82C15DCEC7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ítulo 1">
            <a:extLst>
              <a:ext uri="{FF2B5EF4-FFF2-40B4-BE49-F238E27FC236}">
                <a16:creationId xmlns:a16="http://schemas.microsoft.com/office/drawing/2014/main" id="{D3A41C0C-D63E-5021-1FAA-C2857A134126}"/>
              </a:ext>
            </a:extLst>
          </p:cNvPr>
          <p:cNvSpPr>
            <a:spLocks noGrp="1" noChangeArrowheads="1"/>
          </p:cNvSpPr>
          <p:nvPr>
            <p:ph type="title"/>
          </p:nvPr>
        </p:nvSpPr>
        <p:spPr>
          <a:xfrm>
            <a:off x="581646" y="349664"/>
            <a:ext cx="5845571" cy="1638377"/>
          </a:xfrm>
        </p:spPr>
        <p:txBody>
          <a:bodyPr anchor="b">
            <a:normAutofit/>
          </a:bodyPr>
          <a:lstStyle/>
          <a:p>
            <a:pPr eaLnBrk="1" hangingPunct="1"/>
            <a:r>
              <a:rPr lang="es-ES" altLang="es-CO" sz="4800" b="1" dirty="0"/>
              <a:t>ENCUENTRO 5</a:t>
            </a:r>
            <a:endParaRPr lang="es-CO" altLang="es-CO" sz="4800" dirty="0"/>
          </a:p>
        </p:txBody>
      </p:sp>
      <p:sp>
        <p:nvSpPr>
          <p:cNvPr id="22531" name="Marcador de contenido 2">
            <a:extLst>
              <a:ext uri="{FF2B5EF4-FFF2-40B4-BE49-F238E27FC236}">
                <a16:creationId xmlns:a16="http://schemas.microsoft.com/office/drawing/2014/main" id="{81BDE24C-A2F6-1CBC-B449-0A3632F94A24}"/>
              </a:ext>
            </a:extLst>
          </p:cNvPr>
          <p:cNvSpPr>
            <a:spLocks noGrp="1" noChangeArrowheads="1"/>
          </p:cNvSpPr>
          <p:nvPr>
            <p:ph idx="1"/>
          </p:nvPr>
        </p:nvSpPr>
        <p:spPr>
          <a:xfrm>
            <a:off x="587988" y="2620641"/>
            <a:ext cx="5837750" cy="3023702"/>
          </a:xfrm>
        </p:spPr>
        <p:txBody>
          <a:bodyPr anchor="ctr">
            <a:normAutofit/>
          </a:bodyPr>
          <a:lstStyle/>
          <a:p>
            <a:pPr marL="0" indent="0" algn="just">
              <a:buNone/>
            </a:pPr>
            <a:r>
              <a:rPr lang="es-CO" altLang="es-CO" sz="1900" b="1" dirty="0">
                <a:latin typeface="Verdana" panose="020B0604030504040204" pitchFamily="34" charset="0"/>
              </a:rPr>
              <a:t>Objetivos: </a:t>
            </a:r>
          </a:p>
          <a:p>
            <a:pPr marL="0" indent="0" algn="just">
              <a:spcAft>
                <a:spcPts val="1000"/>
              </a:spcAft>
            </a:pPr>
            <a:r>
              <a:rPr lang="es-ES" altLang="es-CO" sz="1900" dirty="0">
                <a:latin typeface="Verdana" panose="020B0604030504040204" pitchFamily="34" charset="0"/>
                <a:ea typeface="Cambria" panose="02040503050406030204" pitchFamily="18" charset="0"/>
                <a:cs typeface="Arial" panose="020B0604020202020204" pitchFamily="34" charset="0"/>
              </a:rPr>
              <a:t>Facilitar un espacio para la reflexión del curso de vida, integrando las experiencias y los recursos propios</a:t>
            </a:r>
            <a:endParaRPr lang="es-CO" altLang="es-CO" sz="1900" dirty="0">
              <a:latin typeface="Cambria" panose="02040503050406030204" pitchFamily="18" charset="0"/>
              <a:ea typeface="Cambria" panose="02040503050406030204" pitchFamily="18" charset="0"/>
              <a:cs typeface="Times New Roman" panose="02020603050405020304" pitchFamily="18" charset="0"/>
            </a:endParaRPr>
          </a:p>
          <a:p>
            <a:pPr marL="0" indent="0" algn="just">
              <a:buNone/>
            </a:pPr>
            <a:r>
              <a:rPr lang="es-MX" altLang="es-CO" sz="1900" b="1" dirty="0">
                <a:latin typeface="Verdana" panose="020B0604030504040204" pitchFamily="34" charset="0"/>
              </a:rPr>
              <a:t>Actividades: </a:t>
            </a:r>
          </a:p>
          <a:p>
            <a:pPr marL="0" indent="0" algn="just"/>
            <a:r>
              <a:rPr lang="es-MX" altLang="es-CO" sz="1900" dirty="0">
                <a:latin typeface="Verdana" panose="020B0604030504040204" pitchFamily="34" charset="0"/>
              </a:rPr>
              <a:t>Curso de vida “Sigue caminando”</a:t>
            </a:r>
          </a:p>
          <a:p>
            <a:pPr marL="0" indent="0">
              <a:buNone/>
            </a:pPr>
            <a:endParaRPr lang="es-MX" altLang="es-CO" sz="1900" b="1" dirty="0">
              <a:latin typeface="Verdana" panose="020B0604030504040204" pitchFamily="34" charset="0"/>
            </a:endParaRPr>
          </a:p>
          <a:p>
            <a:pPr marL="0" indent="0"/>
            <a:endParaRPr lang="es-CO" altLang="es-CO" sz="1900" dirty="0">
              <a:latin typeface="Verdana" panose="020B0604030504040204" pitchFamily="34" charset="0"/>
            </a:endParaRPr>
          </a:p>
          <a:p>
            <a:pPr marL="0" indent="0"/>
            <a:endParaRPr lang="es-MX" altLang="es-CO" sz="1900" dirty="0">
              <a:latin typeface="Verdana" panose="020B0604030504040204" pitchFamily="34" charset="0"/>
            </a:endParaRPr>
          </a:p>
          <a:p>
            <a:pPr marL="0" indent="0">
              <a:buNone/>
            </a:pPr>
            <a:endParaRPr lang="es-CO" altLang="es-CO" sz="1900" dirty="0"/>
          </a:p>
          <a:p>
            <a:pPr marL="0" indent="0"/>
            <a:endParaRPr lang="es-CO" altLang="es-CO" sz="1900" dirty="0"/>
          </a:p>
        </p:txBody>
      </p:sp>
      <p:pic>
        <p:nvPicPr>
          <p:cNvPr id="2050" name="Picture 2" descr="Rome (Old Appian Way) stock vector. Illustration of history - 30293025">
            <a:extLst>
              <a:ext uri="{FF2B5EF4-FFF2-40B4-BE49-F238E27FC236}">
                <a16:creationId xmlns:a16="http://schemas.microsoft.com/office/drawing/2014/main" id="{4FA8C050-C06E-EF0D-3789-AB1178A859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50" t="3656" r="12044" b="5101"/>
          <a:stretch/>
        </p:blipFill>
        <p:spPr bwMode="auto">
          <a:xfrm>
            <a:off x="7568417" y="823717"/>
            <a:ext cx="3713871" cy="4884430"/>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1">
            <a:extLst>
              <a:ext uri="{FF2B5EF4-FFF2-40B4-BE49-F238E27FC236}">
                <a16:creationId xmlns:a16="http://schemas.microsoft.com/office/drawing/2014/main" id="{94C9F0D5-E04E-334E-B912-3AA493C72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ítulo 1">
            <a:extLst>
              <a:ext uri="{FF2B5EF4-FFF2-40B4-BE49-F238E27FC236}">
                <a16:creationId xmlns:a16="http://schemas.microsoft.com/office/drawing/2014/main" id="{6E733DBE-9297-51C4-68B9-036EFF8BE781}"/>
              </a:ext>
            </a:extLst>
          </p:cNvPr>
          <p:cNvSpPr>
            <a:spLocks noGrp="1" noChangeArrowheads="1"/>
          </p:cNvSpPr>
          <p:nvPr>
            <p:ph type="title"/>
          </p:nvPr>
        </p:nvSpPr>
        <p:spPr>
          <a:xfrm>
            <a:off x="624326" y="201182"/>
            <a:ext cx="4282983" cy="1200361"/>
          </a:xfrm>
        </p:spPr>
        <p:txBody>
          <a:bodyPr anchor="b">
            <a:normAutofit/>
          </a:bodyPr>
          <a:lstStyle/>
          <a:p>
            <a:pPr eaLnBrk="1" hangingPunct="1"/>
            <a:r>
              <a:rPr lang="es-ES" altLang="es-CO" sz="3600" b="1" dirty="0"/>
              <a:t>ENCUENTRO 6</a:t>
            </a:r>
            <a:endParaRPr lang="es-CO" altLang="es-CO" sz="3600" dirty="0"/>
          </a:p>
        </p:txBody>
      </p:sp>
      <p:sp>
        <p:nvSpPr>
          <p:cNvPr id="3" name="Marcador de contenido 2">
            <a:extLst>
              <a:ext uri="{FF2B5EF4-FFF2-40B4-BE49-F238E27FC236}">
                <a16:creationId xmlns:a16="http://schemas.microsoft.com/office/drawing/2014/main" id="{E06F756E-89CC-1008-135F-7410419C6362}"/>
              </a:ext>
            </a:extLst>
          </p:cNvPr>
          <p:cNvSpPr>
            <a:spLocks noGrp="1"/>
          </p:cNvSpPr>
          <p:nvPr>
            <p:ph idx="1"/>
          </p:nvPr>
        </p:nvSpPr>
        <p:spPr>
          <a:xfrm>
            <a:off x="576244" y="1861136"/>
            <a:ext cx="4282984" cy="3511943"/>
          </a:xfrm>
        </p:spPr>
        <p:txBody>
          <a:bodyPr rtlCol="0" anchor="ctr">
            <a:noAutofit/>
          </a:bodyPr>
          <a:lstStyle/>
          <a:p>
            <a:pPr marL="0" indent="0">
              <a:buNone/>
              <a:defRPr/>
            </a:pPr>
            <a:r>
              <a:rPr lang="es-CO" sz="1600" b="1" dirty="0">
                <a:latin typeface="Verdana" panose="020B0604030504040204" pitchFamily="34" charset="0"/>
              </a:rPr>
              <a:t>Objetivos: </a:t>
            </a:r>
          </a:p>
          <a:p>
            <a:pPr algn="just">
              <a:defRPr/>
            </a:pPr>
            <a:r>
              <a:rPr lang="es-MX" sz="1600" dirty="0">
                <a:latin typeface="Verdana" panose="020B0604030504040204" pitchFamily="34" charset="0"/>
              </a:rPr>
              <a:t>Identificar los intereses de la persona en el futuro cercano</a:t>
            </a:r>
          </a:p>
          <a:p>
            <a:pPr algn="just">
              <a:defRPr/>
            </a:pPr>
            <a:r>
              <a:rPr lang="es-MX" sz="1600" dirty="0">
                <a:latin typeface="Verdana" panose="020B0604030504040204" pitchFamily="34" charset="0"/>
              </a:rPr>
              <a:t>Recoger la experiencia de la atención psicosocial logrando fortalecer algunos aprendizajes adquiridos en los encuentros no presenciales, favoreciendo la utilización de estos en la vida cotidiana. </a:t>
            </a:r>
          </a:p>
          <a:p>
            <a:pPr marL="0" indent="0" algn="just">
              <a:buNone/>
              <a:defRPr/>
            </a:pPr>
            <a:endParaRPr lang="es-CO" sz="1600" dirty="0"/>
          </a:p>
          <a:p>
            <a:pPr marL="0" indent="0">
              <a:buNone/>
              <a:defRPr/>
            </a:pPr>
            <a:r>
              <a:rPr lang="es-CO" sz="1600" b="1" dirty="0">
                <a:latin typeface="Verdana" panose="020B0604030504040204" pitchFamily="34" charset="0"/>
              </a:rPr>
              <a:t>Actividades: </a:t>
            </a:r>
          </a:p>
          <a:p>
            <a:pPr algn="just">
              <a:defRPr/>
            </a:pPr>
            <a:r>
              <a:rPr lang="es-MX" sz="1600" dirty="0">
                <a:latin typeface="Verdana" panose="020B0604030504040204" pitchFamily="34" charset="0"/>
              </a:rPr>
              <a:t>Participación en la atención psicosocial</a:t>
            </a:r>
            <a:endParaRPr lang="es-CO" sz="1600" dirty="0">
              <a:latin typeface="Verdana" panose="020B0604030504040204" pitchFamily="34" charset="0"/>
            </a:endParaRPr>
          </a:p>
          <a:p>
            <a:pPr algn="just">
              <a:defRPr/>
            </a:pPr>
            <a:r>
              <a:rPr lang="es-CO" sz="1600" dirty="0">
                <a:latin typeface="Verdana" panose="020B0604030504040204" pitchFamily="34" charset="0"/>
              </a:rPr>
              <a:t>Medición de Recuperación Emocional</a:t>
            </a:r>
          </a:p>
        </p:txBody>
      </p:sp>
      <p:pic>
        <p:nvPicPr>
          <p:cNvPr id="5" name="pasted-image.tiff" descr="Imagen que contiene biblioteca, computadora, hombre, cuarto&#10;&#10;Descripción generada automáticamente">
            <a:extLst>
              <a:ext uri="{FF2B5EF4-FFF2-40B4-BE49-F238E27FC236}">
                <a16:creationId xmlns:a16="http://schemas.microsoft.com/office/drawing/2014/main" id="{86304AFC-7000-3377-C74D-5A96375EA0E6}"/>
              </a:ext>
            </a:extLst>
          </p:cNvPr>
          <p:cNvPicPr>
            <a:picLocks noChangeAspect="1"/>
          </p:cNvPicPr>
          <p:nvPr/>
        </p:nvPicPr>
        <p:blipFill rotWithShape="1">
          <a:blip r:embed="rId2"/>
          <a:srcRect t="16196" b="31069"/>
          <a:stretch/>
        </p:blipFill>
        <p:spPr>
          <a:xfrm>
            <a:off x="5987738" y="674087"/>
            <a:ext cx="5628018" cy="5276956"/>
          </a:xfrm>
          <a:prstGeom prst="rect">
            <a:avLst/>
          </a:prstGeom>
        </p:spPr>
      </p:pic>
      <p:pic>
        <p:nvPicPr>
          <p:cNvPr id="4" name="Imagen 1">
            <a:extLst>
              <a:ext uri="{FF2B5EF4-FFF2-40B4-BE49-F238E27FC236}">
                <a16:creationId xmlns:a16="http://schemas.microsoft.com/office/drawing/2014/main" id="{DFE9145F-8D66-13B8-8958-9D33E697E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a:extLst>
              <a:ext uri="{FF2B5EF4-FFF2-40B4-BE49-F238E27FC236}">
                <a16:creationId xmlns:a16="http://schemas.microsoft.com/office/drawing/2014/main" id="{5DE24F56-7291-A918-0EE1-118B6E598707}"/>
              </a:ext>
            </a:extLst>
          </p:cNvPr>
          <p:cNvSpPr>
            <a:spLocks noGrp="1" noChangeArrowheads="1"/>
          </p:cNvSpPr>
          <p:nvPr>
            <p:ph type="title"/>
          </p:nvPr>
        </p:nvSpPr>
        <p:spPr>
          <a:xfrm>
            <a:off x="635000" y="640823"/>
            <a:ext cx="3418659" cy="5583148"/>
          </a:xfrm>
        </p:spPr>
        <p:txBody>
          <a:bodyPr anchor="ctr">
            <a:normAutofit/>
          </a:bodyPr>
          <a:lstStyle/>
          <a:p>
            <a:pPr algn="ctr" eaLnBrk="1" hangingPunct="1"/>
            <a:r>
              <a:rPr lang="es-ES" altLang="es-CO" sz="5000" b="1" dirty="0"/>
              <a:t>ENCUENTRO 6</a:t>
            </a:r>
            <a:br>
              <a:rPr lang="es-ES" altLang="es-CO" sz="5000" b="1" dirty="0"/>
            </a:br>
            <a:endParaRPr lang="es-CO" altLang="es-CO" sz="5000" dirty="0"/>
          </a:p>
        </p:txBody>
      </p:sp>
      <p:pic>
        <p:nvPicPr>
          <p:cNvPr id="3" name="Imagen 1" descr="Forma&#10;&#10;Descripción generada automáticamente con confianza baja">
            <a:extLst>
              <a:ext uri="{FF2B5EF4-FFF2-40B4-BE49-F238E27FC236}">
                <a16:creationId xmlns:a16="http://schemas.microsoft.com/office/drawing/2014/main" id="{DB5487C3-BCBC-E8C0-9AF7-4C59C142B3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1" name="Marcador de contenido 2">
            <a:extLst>
              <a:ext uri="{FF2B5EF4-FFF2-40B4-BE49-F238E27FC236}">
                <a16:creationId xmlns:a16="http://schemas.microsoft.com/office/drawing/2014/main" id="{2989952B-B53E-7BE7-5447-27167F9FCA5C}"/>
              </a:ext>
            </a:extLst>
          </p:cNvPr>
          <p:cNvGraphicFramePr>
            <a:graphicFrameLocks noGrp="1"/>
          </p:cNvGraphicFramePr>
          <p:nvPr>
            <p:ph idx="1"/>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2960590" y="720190"/>
            <a:ext cx="9231410" cy="3542045"/>
          </a:xfrm>
        </p:spPr>
        <p:txBody>
          <a:bodyPr anchor="b">
            <a:normAutofit/>
          </a:bodyPr>
          <a:lstStyle/>
          <a:p>
            <a:pPr algn="l"/>
            <a:r>
              <a:rPr lang="es-CO" sz="11500" b="1" dirty="0">
                <a:solidFill>
                  <a:srgbClr val="FFC000"/>
                </a:solidFill>
                <a:latin typeface="Abadi Extra Light" panose="020B0204020104020204" pitchFamily="34" charset="0"/>
              </a:rPr>
              <a:t>GRACIAS </a:t>
            </a:r>
          </a:p>
        </p:txBody>
      </p:sp>
      <p:pic>
        <p:nvPicPr>
          <p:cNvPr id="5" name="Imagen 4" descr="Logotipo&#10;&#10;Descripción generada automáticamente con confianza media">
            <a:extLst>
              <a:ext uri="{FF2B5EF4-FFF2-40B4-BE49-F238E27FC236}">
                <a16:creationId xmlns:a16="http://schemas.microsoft.com/office/drawing/2014/main" id="{A8730153-E5B1-7AB0-9F53-030E58BDAB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4774" y="4262235"/>
            <a:ext cx="4748506" cy="800953"/>
          </a:xfrm>
          <a:prstGeom prst="rect">
            <a:avLst/>
          </a:prstGeom>
        </p:spPr>
      </p:pic>
    </p:spTree>
    <p:extLst>
      <p:ext uri="{BB962C8B-B14F-4D97-AF65-F5344CB8AC3E}">
        <p14:creationId xmlns:p14="http://schemas.microsoft.com/office/powerpoint/2010/main" val="235145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
            <a:extLst>
              <a:ext uri="{FF2B5EF4-FFF2-40B4-BE49-F238E27FC236}">
                <a16:creationId xmlns:a16="http://schemas.microsoft.com/office/drawing/2014/main" id="{AF86E2B6-CEE1-5A7F-4FD5-9D971C9A83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2">
            <a:extLst>
              <a:ext uri="{FF2B5EF4-FFF2-40B4-BE49-F238E27FC236}">
                <a16:creationId xmlns:a16="http://schemas.microsoft.com/office/drawing/2014/main" id="{DC90C6C0-6F47-5F1F-B803-DB1B8284EC22}"/>
              </a:ext>
            </a:extLst>
          </p:cNvPr>
          <p:cNvSpPr txBox="1">
            <a:spLocks noChangeArrowheads="1"/>
          </p:cNvSpPr>
          <p:nvPr/>
        </p:nvSpPr>
        <p:spPr bwMode="auto">
          <a:xfrm>
            <a:off x="2112098" y="5317694"/>
            <a:ext cx="81004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CO" altLang="es-CO" sz="2400" dirty="0">
                <a:solidFill>
                  <a:schemeClr val="accent1">
                    <a:lumMod val="75000"/>
                  </a:schemeClr>
                </a:solidFill>
                <a:latin typeface="Century Gothic"/>
                <a:ea typeface="MS PGothic"/>
                <a:cs typeface="Calibri Light"/>
              </a:rPr>
              <a:t>Grupo de Enfoque Psicosocial</a:t>
            </a:r>
            <a:endParaRPr lang="es-CO" altLang="es-CO" sz="2400" dirty="0">
              <a:solidFill>
                <a:schemeClr val="accent1">
                  <a:lumMod val="75000"/>
                </a:schemeClr>
              </a:solidFill>
              <a:latin typeface="Century Gothic"/>
              <a:cs typeface="Calibri Light"/>
            </a:endParaRPr>
          </a:p>
          <a:p>
            <a:pPr>
              <a:spcBef>
                <a:spcPct val="0"/>
              </a:spcBef>
              <a:buNone/>
            </a:pPr>
            <a:r>
              <a:rPr lang="es-CO" sz="2400" dirty="0">
                <a:solidFill>
                  <a:schemeClr val="accent1">
                    <a:lumMod val="75000"/>
                  </a:schemeClr>
                </a:solidFill>
                <a:latin typeface="Century Gothic"/>
                <a:ea typeface="MS PGothic"/>
                <a:cs typeface="Calibri Light"/>
              </a:rPr>
              <a:t>Dirección de Reparación</a:t>
            </a:r>
            <a:endParaRPr lang="es-CO" sz="2400" dirty="0">
              <a:solidFill>
                <a:schemeClr val="accent1">
                  <a:lumMod val="75000"/>
                </a:schemeClr>
              </a:solidFill>
              <a:latin typeface="Century Gothic"/>
              <a:ea typeface="MS PGothic"/>
            </a:endParaRPr>
          </a:p>
        </p:txBody>
      </p:sp>
      <p:pic>
        <p:nvPicPr>
          <p:cNvPr id="5" name="Imagen 5">
            <a:extLst>
              <a:ext uri="{FF2B5EF4-FFF2-40B4-BE49-F238E27FC236}">
                <a16:creationId xmlns:a16="http://schemas.microsoft.com/office/drawing/2014/main" id="{ED8597FB-0CF9-4320-F2F6-C75A622C7B9C}"/>
              </a:ext>
            </a:extLst>
          </p:cNvPr>
          <p:cNvPicPr>
            <a:picLocks noChangeAspect="1"/>
          </p:cNvPicPr>
          <p:nvPr/>
        </p:nvPicPr>
        <p:blipFill>
          <a:blip r:embed="rId3"/>
          <a:stretch>
            <a:fillRect/>
          </a:stretch>
        </p:blipFill>
        <p:spPr>
          <a:xfrm>
            <a:off x="4487331" y="332978"/>
            <a:ext cx="2386068" cy="2457651"/>
          </a:xfrm>
          <a:prstGeom prst="rect">
            <a:avLst/>
          </a:prstGeom>
          <a:ln>
            <a:noFill/>
          </a:ln>
          <a:effectLst>
            <a:outerShdw blurRad="292100" dist="139700" dir="2700000" algn="tl" rotWithShape="0">
              <a:srgbClr val="333333">
                <a:alpha val="65000"/>
              </a:srgbClr>
            </a:outerShdw>
          </a:effectLst>
        </p:spPr>
      </p:pic>
      <p:grpSp>
        <p:nvGrpSpPr>
          <p:cNvPr id="6" name="Grupo 5">
            <a:extLst>
              <a:ext uri="{FF2B5EF4-FFF2-40B4-BE49-F238E27FC236}">
                <a16:creationId xmlns:a16="http://schemas.microsoft.com/office/drawing/2014/main" id="{E1D02502-21F8-5273-1D56-71017E29A4A6}"/>
              </a:ext>
            </a:extLst>
          </p:cNvPr>
          <p:cNvGrpSpPr/>
          <p:nvPr/>
        </p:nvGrpSpPr>
        <p:grpSpPr>
          <a:xfrm>
            <a:off x="2036619" y="2673928"/>
            <a:ext cx="7884346" cy="2463223"/>
            <a:chOff x="2036619" y="2812473"/>
            <a:chExt cx="7884346" cy="2463223"/>
          </a:xfrm>
        </p:grpSpPr>
        <p:sp>
          <p:nvSpPr>
            <p:cNvPr id="9" name="CuadroTexto 8">
              <a:extLst>
                <a:ext uri="{FF2B5EF4-FFF2-40B4-BE49-F238E27FC236}">
                  <a16:creationId xmlns:a16="http://schemas.microsoft.com/office/drawing/2014/main" id="{2A3E5627-F9E7-04E0-7987-A234C9B706BB}"/>
                </a:ext>
              </a:extLst>
            </p:cNvPr>
            <p:cNvSpPr txBox="1"/>
            <p:nvPr/>
          </p:nvSpPr>
          <p:spPr>
            <a:xfrm>
              <a:off x="2036619" y="2812473"/>
              <a:ext cx="3643746" cy="12141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7200" dirty="0">
                  <a:solidFill>
                    <a:srgbClr val="F95428"/>
                  </a:solidFill>
                  <a:latin typeface="Century Gothic"/>
                  <a:ea typeface="MS PGothic"/>
                  <a:cs typeface="Calibri"/>
                </a:rPr>
                <a:t>“ILLA”</a:t>
              </a:r>
              <a:endParaRPr lang="es-ES" sz="7200" dirty="0">
                <a:solidFill>
                  <a:srgbClr val="F95428"/>
                </a:solidFill>
                <a:latin typeface="Century Gothic"/>
                <a:ea typeface="MS PGothic"/>
              </a:endParaRPr>
            </a:p>
          </p:txBody>
        </p:sp>
        <p:sp>
          <p:nvSpPr>
            <p:cNvPr id="13" name="CuadroTexto 1">
              <a:extLst>
                <a:ext uri="{FF2B5EF4-FFF2-40B4-BE49-F238E27FC236}">
                  <a16:creationId xmlns:a16="http://schemas.microsoft.com/office/drawing/2014/main" id="{AD3F9F49-F380-B729-0CCB-0095A2255497}"/>
                </a:ext>
              </a:extLst>
            </p:cNvPr>
            <p:cNvSpPr txBox="1"/>
            <p:nvPr/>
          </p:nvSpPr>
          <p:spPr>
            <a:xfrm>
              <a:off x="2037729" y="3798368"/>
              <a:ext cx="7883236" cy="1477328"/>
            </a:xfrm>
            <a:prstGeom prst="rect">
              <a:avLst/>
            </a:prstGeom>
            <a:noFill/>
          </p:spPr>
          <p:txBody>
            <a:bodyPr rot="0" spcFirstLastPara="0" vert="horz" wrap="square" lIns="182880" tIns="91440" rIns="182880" bIns="91440" numCol="1" spcCol="0" rtlCol="0" fromWordArt="0" anchor="t"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606060"/>
                  </a:solidFill>
                  <a:effectLst/>
                  <a:uFillTx/>
                  <a:latin typeface="+mn-lt"/>
                  <a:ea typeface="+mn-ea"/>
                  <a:cs typeface="+mn-cs"/>
                  <a:sym typeface="Gill Sans"/>
                </a:defRPr>
              </a:lvl9pPr>
            </a:lstStyle>
            <a:p>
              <a:pPr algn="l"/>
              <a:r>
                <a:rPr lang="es-MX" sz="2800" b="1" dirty="0">
                  <a:solidFill>
                    <a:srgbClr val="244061"/>
                  </a:solidFill>
                  <a:latin typeface="Century Gothic"/>
                  <a:cs typeface="Calibri"/>
                </a:rPr>
                <a:t>ESTRATEGIA  DE RECUPERACION EMOCIONAL INDIVIDUAL</a:t>
              </a:r>
            </a:p>
            <a:p>
              <a:pPr algn="l"/>
              <a:endParaRPr lang="es-ES" sz="2800" b="1" dirty="0">
                <a:solidFill>
                  <a:srgbClr val="244061"/>
                </a:solidFill>
                <a:latin typeface="Century Gothic"/>
                <a:cs typeface="Calibri"/>
              </a:endParaRPr>
            </a:p>
          </p:txBody>
        </p:sp>
      </p:grpSp>
    </p:spTree>
    <p:extLst>
      <p:ext uri="{BB962C8B-B14F-4D97-AF65-F5344CB8AC3E}">
        <p14:creationId xmlns:p14="http://schemas.microsoft.com/office/powerpoint/2010/main" val="1482975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Logotipo, nombre de la empresa&#10;&#10;Descripción generada automáticamente">
            <a:extLst>
              <a:ext uri="{FF2B5EF4-FFF2-40B4-BE49-F238E27FC236}">
                <a16:creationId xmlns:a16="http://schemas.microsoft.com/office/drawing/2014/main" id="{0F52B479-238D-88BC-CD92-395358BD01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7189" y="2217681"/>
            <a:ext cx="2557622" cy="2422637"/>
          </a:xfrm>
          <a:prstGeom prst="rect">
            <a:avLst/>
          </a:prstGeom>
        </p:spPr>
      </p:pic>
    </p:spTree>
    <p:extLst>
      <p:ext uri="{BB962C8B-B14F-4D97-AF65-F5344CB8AC3E}">
        <p14:creationId xmlns:p14="http://schemas.microsoft.com/office/powerpoint/2010/main" val="2585275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F25398A-AFED-E137-7D97-23DFE1C3EC72}"/>
              </a:ext>
            </a:extLst>
          </p:cNvPr>
          <p:cNvSpPr/>
          <p:nvPr/>
        </p:nvSpPr>
        <p:spPr>
          <a:xfrm>
            <a:off x="6151294" y="486184"/>
            <a:ext cx="5397237" cy="1325563"/>
          </a:xfrm>
          <a:prstGeom prst="rect">
            <a:avLst/>
          </a:prstGeom>
        </p:spPr>
        <p:txBody>
          <a:bodyPr vert="horz" lIns="91440" tIns="45720" rIns="91440" bIns="45720" rtlCol="0" anchor="ctr">
            <a:normAutofit/>
          </a:bodyPr>
          <a:lstStyle/>
          <a:p>
            <a:pPr marL="457200">
              <a:lnSpc>
                <a:spcPct val="90000"/>
              </a:lnSpc>
              <a:spcBef>
                <a:spcPct val="0"/>
              </a:spcBef>
              <a:spcAft>
                <a:spcPts val="800"/>
              </a:spcAft>
              <a:defRPr/>
            </a:pPr>
            <a:r>
              <a:rPr lang="en-US" sz="4100" b="1" dirty="0">
                <a:latin typeface="+mj-lt"/>
                <a:ea typeface="+mj-ea"/>
                <a:cs typeface="+mj-cs"/>
              </a:rPr>
              <a:t> </a:t>
            </a:r>
            <a:endParaRPr lang="en-US" sz="4100" dirty="0">
              <a:latin typeface="+mj-lt"/>
              <a:ea typeface="+mj-ea"/>
              <a:cs typeface="+mj-cs"/>
            </a:endParaRPr>
          </a:p>
          <a:p>
            <a:pPr algn="ctr">
              <a:lnSpc>
                <a:spcPct val="90000"/>
              </a:lnSpc>
              <a:spcBef>
                <a:spcPct val="0"/>
              </a:spcBef>
              <a:defRPr/>
            </a:pPr>
            <a:r>
              <a:rPr lang="en-US" sz="4100" b="1" dirty="0" err="1">
                <a:latin typeface="+mj-lt"/>
                <a:ea typeface="+mj-ea"/>
                <a:cs typeface="+mj-cs"/>
              </a:rPr>
              <a:t>Objetivo</a:t>
            </a:r>
            <a:r>
              <a:rPr lang="en-US" sz="4100" b="1" dirty="0">
                <a:latin typeface="+mj-lt"/>
                <a:ea typeface="+mj-ea"/>
                <a:cs typeface="+mj-cs"/>
              </a:rPr>
              <a:t> General</a:t>
            </a:r>
            <a:endParaRPr lang="en-US" sz="4100" dirty="0">
              <a:latin typeface="+mj-lt"/>
              <a:ea typeface="+mj-ea"/>
              <a:cs typeface="+mj-cs"/>
            </a:endParaRPr>
          </a:p>
        </p:txBody>
      </p:sp>
      <p:pic>
        <p:nvPicPr>
          <p:cNvPr id="5124" name="Imagen 9">
            <a:extLst>
              <a:ext uri="{FF2B5EF4-FFF2-40B4-BE49-F238E27FC236}">
                <a16:creationId xmlns:a16="http://schemas.microsoft.com/office/drawing/2014/main" id="{8E2511E8-B2CC-EDE1-80F1-7A03EB9A2F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98353" y="1406769"/>
            <a:ext cx="4555700" cy="47683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ángulo 2">
            <a:extLst>
              <a:ext uri="{FF2B5EF4-FFF2-40B4-BE49-F238E27FC236}">
                <a16:creationId xmlns:a16="http://schemas.microsoft.com/office/drawing/2014/main" id="{B22328E7-EC7C-8AE1-ECB9-557A37A9F2FB}"/>
              </a:ext>
            </a:extLst>
          </p:cNvPr>
          <p:cNvSpPr>
            <a:spLocks noChangeArrowheads="1"/>
          </p:cNvSpPr>
          <p:nvPr/>
        </p:nvSpPr>
        <p:spPr bwMode="auto">
          <a:xfrm>
            <a:off x="6151294" y="1946684"/>
            <a:ext cx="5397237" cy="43513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marL="285750" indent="-28575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indent="-228600" algn="just">
              <a:lnSpc>
                <a:spcPct val="90000"/>
              </a:lnSpc>
              <a:spcAft>
                <a:spcPts val="600"/>
              </a:spcAft>
              <a:buFont typeface="Arial" panose="020B0604020202020204" pitchFamily="34" charset="0"/>
              <a:buChar char="•"/>
            </a:pPr>
            <a:r>
              <a:rPr lang="en-US" altLang="es-ES" sz="2400" dirty="0" err="1">
                <a:latin typeface="+mn-lt"/>
              </a:rPr>
              <a:t>Facilitar</a:t>
            </a:r>
            <a:r>
              <a:rPr lang="en-US" altLang="es-ES" sz="2400" dirty="0">
                <a:latin typeface="+mn-lt"/>
              </a:rPr>
              <a:t> la </a:t>
            </a:r>
            <a:r>
              <a:rPr lang="en-US" altLang="es-ES" sz="2400" dirty="0" err="1">
                <a:latin typeface="+mn-lt"/>
              </a:rPr>
              <a:t>experiencia</a:t>
            </a:r>
            <a:r>
              <a:rPr lang="en-US" altLang="es-ES" sz="2400" dirty="0">
                <a:latin typeface="+mn-lt"/>
              </a:rPr>
              <a:t> </a:t>
            </a:r>
            <a:r>
              <a:rPr lang="en-US" altLang="es-ES" sz="2400" dirty="0" err="1">
                <a:latin typeface="+mn-lt"/>
              </a:rPr>
              <a:t>emocional</a:t>
            </a:r>
            <a:r>
              <a:rPr lang="en-US" altLang="es-ES" sz="2400" dirty="0">
                <a:latin typeface="+mn-lt"/>
              </a:rPr>
              <a:t> de </a:t>
            </a:r>
            <a:r>
              <a:rPr lang="en-US" altLang="es-ES" sz="2400" dirty="0" err="1">
                <a:latin typeface="+mn-lt"/>
              </a:rPr>
              <a:t>los</a:t>
            </a:r>
            <a:r>
              <a:rPr lang="en-US" altLang="es-ES" sz="2400" dirty="0">
                <a:latin typeface="+mn-lt"/>
              </a:rPr>
              <a:t> y las </a:t>
            </a:r>
            <a:r>
              <a:rPr lang="en-US" altLang="es-ES" sz="2400" dirty="0" err="1">
                <a:latin typeface="+mn-lt"/>
              </a:rPr>
              <a:t>víctimas</a:t>
            </a:r>
            <a:r>
              <a:rPr lang="en-US" altLang="es-ES" sz="2400" dirty="0">
                <a:latin typeface="+mn-lt"/>
              </a:rPr>
              <a:t> </a:t>
            </a:r>
            <a:r>
              <a:rPr lang="en-US" altLang="es-ES" sz="2400" dirty="0" err="1">
                <a:latin typeface="+mn-lt"/>
              </a:rPr>
              <a:t>sobrevivientes</a:t>
            </a:r>
            <a:r>
              <a:rPr lang="en-US" altLang="es-ES" sz="2400" dirty="0">
                <a:latin typeface="+mn-lt"/>
              </a:rPr>
              <a:t> </a:t>
            </a:r>
            <a:r>
              <a:rPr lang="en-US" altLang="es-ES" sz="2400" dirty="0" err="1">
                <a:latin typeface="+mn-lt"/>
              </a:rPr>
              <a:t>producto</a:t>
            </a:r>
            <a:r>
              <a:rPr lang="en-US" altLang="es-ES" sz="2400" dirty="0">
                <a:latin typeface="+mn-lt"/>
              </a:rPr>
              <a:t> de las </a:t>
            </a:r>
            <a:r>
              <a:rPr lang="en-US" altLang="es-ES" sz="2400" dirty="0" err="1">
                <a:latin typeface="+mn-lt"/>
              </a:rPr>
              <a:t>afectaciones</a:t>
            </a:r>
            <a:r>
              <a:rPr lang="en-US" altLang="es-ES" sz="2400" dirty="0">
                <a:latin typeface="+mn-lt"/>
              </a:rPr>
              <a:t> </a:t>
            </a:r>
            <a:r>
              <a:rPr lang="en-US" altLang="es-ES" sz="2400" dirty="0" err="1">
                <a:latin typeface="+mn-lt"/>
              </a:rPr>
              <a:t>generadas</a:t>
            </a:r>
            <a:r>
              <a:rPr lang="en-US" altLang="es-ES" sz="2400" dirty="0">
                <a:latin typeface="+mn-lt"/>
              </a:rPr>
              <a:t> </a:t>
            </a:r>
            <a:r>
              <a:rPr lang="en-US" altLang="es-ES" sz="2400" dirty="0" err="1">
                <a:latin typeface="+mn-lt"/>
              </a:rPr>
              <a:t>por</a:t>
            </a:r>
            <a:r>
              <a:rPr lang="en-US" altLang="es-ES" sz="2400" dirty="0">
                <a:latin typeface="+mn-lt"/>
              </a:rPr>
              <a:t> </a:t>
            </a:r>
            <a:r>
              <a:rPr lang="en-US" altLang="es-ES" sz="2400" dirty="0" err="1">
                <a:latin typeface="+mn-lt"/>
              </a:rPr>
              <a:t>los</a:t>
            </a:r>
            <a:r>
              <a:rPr lang="en-US" altLang="es-ES" sz="2400" dirty="0">
                <a:latin typeface="+mn-lt"/>
              </a:rPr>
              <a:t> </a:t>
            </a:r>
            <a:r>
              <a:rPr lang="en-US" altLang="es-ES" sz="2400" dirty="0" err="1">
                <a:latin typeface="+mn-lt"/>
              </a:rPr>
              <a:t>hechos</a:t>
            </a:r>
            <a:r>
              <a:rPr lang="en-US" altLang="es-ES" sz="2400" dirty="0">
                <a:latin typeface="+mn-lt"/>
              </a:rPr>
              <a:t> de </a:t>
            </a:r>
            <a:r>
              <a:rPr lang="en-US" altLang="es-ES" sz="2400" dirty="0" err="1">
                <a:latin typeface="+mn-lt"/>
              </a:rPr>
              <a:t>violencia</a:t>
            </a:r>
            <a:r>
              <a:rPr lang="en-US" altLang="es-ES" sz="2400" dirty="0">
                <a:latin typeface="+mn-lt"/>
              </a:rPr>
              <a:t>, </a:t>
            </a:r>
            <a:r>
              <a:rPr lang="en-US" altLang="es-ES" sz="2400" dirty="0" err="1">
                <a:latin typeface="+mn-lt"/>
              </a:rPr>
              <a:t>brindando</a:t>
            </a:r>
            <a:r>
              <a:rPr lang="en-US" altLang="es-ES" sz="2400" dirty="0">
                <a:latin typeface="+mn-lt"/>
              </a:rPr>
              <a:t> </a:t>
            </a:r>
            <a:r>
              <a:rPr lang="en-US" altLang="es-ES" sz="2400" dirty="0" err="1">
                <a:latin typeface="+mn-lt"/>
              </a:rPr>
              <a:t>herramientas</a:t>
            </a:r>
            <a:r>
              <a:rPr lang="en-US" altLang="es-ES" sz="2400" dirty="0">
                <a:latin typeface="+mn-lt"/>
              </a:rPr>
              <a:t> de </a:t>
            </a:r>
            <a:r>
              <a:rPr lang="en-US" altLang="es-ES" sz="2400" dirty="0" err="1">
                <a:latin typeface="+mn-lt"/>
              </a:rPr>
              <a:t>representación</a:t>
            </a:r>
            <a:r>
              <a:rPr lang="en-US" altLang="es-ES" sz="2400" dirty="0">
                <a:latin typeface="+mn-lt"/>
              </a:rPr>
              <a:t>, que </a:t>
            </a:r>
            <a:r>
              <a:rPr lang="en-US" altLang="es-ES" sz="2400" dirty="0" err="1">
                <a:latin typeface="+mn-lt"/>
              </a:rPr>
              <a:t>permitan</a:t>
            </a:r>
            <a:r>
              <a:rPr lang="en-US" altLang="es-ES" sz="2400" dirty="0">
                <a:latin typeface="+mn-lt"/>
              </a:rPr>
              <a:t> </a:t>
            </a:r>
            <a:r>
              <a:rPr lang="en-US" altLang="es-ES" sz="2400" dirty="0" err="1">
                <a:latin typeface="+mn-lt"/>
              </a:rPr>
              <a:t>su</a:t>
            </a:r>
            <a:r>
              <a:rPr lang="en-US" altLang="es-ES" sz="2400" dirty="0">
                <a:latin typeface="+mn-lt"/>
              </a:rPr>
              <a:t> </a:t>
            </a:r>
            <a:r>
              <a:rPr lang="en-US" altLang="es-ES" sz="2400" dirty="0" err="1">
                <a:latin typeface="+mn-lt"/>
              </a:rPr>
              <a:t>integración</a:t>
            </a:r>
            <a:r>
              <a:rPr lang="en-US" altLang="es-ES" sz="2400" dirty="0">
                <a:latin typeface="+mn-lt"/>
              </a:rPr>
              <a:t> a la </a:t>
            </a:r>
            <a:r>
              <a:rPr lang="en-US" altLang="es-ES" sz="2400" dirty="0" err="1">
                <a:latin typeface="+mn-lt"/>
              </a:rPr>
              <a:t>historia</a:t>
            </a:r>
            <a:r>
              <a:rPr lang="en-US" altLang="es-ES" sz="2400" dirty="0">
                <a:latin typeface="+mn-lt"/>
              </a:rPr>
              <a:t> de </a:t>
            </a:r>
            <a:r>
              <a:rPr lang="en-US" altLang="es-ES" sz="2400" dirty="0" err="1">
                <a:latin typeface="+mn-lt"/>
              </a:rPr>
              <a:t>vida</a:t>
            </a:r>
            <a:r>
              <a:rPr lang="en-US" altLang="es-ES" sz="2400" dirty="0">
                <a:latin typeface="+mn-lt"/>
              </a:rPr>
              <a:t>, </a:t>
            </a:r>
            <a:r>
              <a:rPr lang="en-US" altLang="es-ES" sz="2400" dirty="0" err="1">
                <a:latin typeface="+mn-lt"/>
              </a:rPr>
              <a:t>como</a:t>
            </a:r>
            <a:r>
              <a:rPr lang="en-US" altLang="es-ES" sz="2400" dirty="0">
                <a:latin typeface="+mn-lt"/>
              </a:rPr>
              <a:t> </a:t>
            </a:r>
            <a:r>
              <a:rPr lang="en-US" altLang="es-ES" sz="2400" dirty="0" err="1">
                <a:latin typeface="+mn-lt"/>
              </a:rPr>
              <a:t>parte</a:t>
            </a:r>
            <a:r>
              <a:rPr lang="en-US" altLang="es-ES" sz="2400" dirty="0">
                <a:latin typeface="+mn-lt"/>
              </a:rPr>
              <a:t> del </a:t>
            </a:r>
            <a:r>
              <a:rPr lang="en-US" altLang="es-ES" sz="2400" dirty="0" err="1">
                <a:latin typeface="+mn-lt"/>
              </a:rPr>
              <a:t>proceso</a:t>
            </a:r>
            <a:r>
              <a:rPr lang="en-US" altLang="es-ES" sz="2400" dirty="0">
                <a:latin typeface="+mn-lt"/>
              </a:rPr>
              <a:t> de </a:t>
            </a:r>
            <a:r>
              <a:rPr lang="en-US" altLang="es-ES" sz="2400" dirty="0" err="1">
                <a:latin typeface="+mn-lt"/>
              </a:rPr>
              <a:t>recuperación</a:t>
            </a:r>
            <a:r>
              <a:rPr lang="en-US" altLang="es-ES" sz="2400" dirty="0">
                <a:latin typeface="+mn-lt"/>
              </a:rPr>
              <a:t> </a:t>
            </a:r>
            <a:r>
              <a:rPr lang="en-US" altLang="es-ES" sz="2400" dirty="0" err="1">
                <a:latin typeface="+mn-lt"/>
              </a:rPr>
              <a:t>emocional</a:t>
            </a:r>
            <a:r>
              <a:rPr lang="en-US" altLang="es-ES" sz="2400" dirty="0">
                <a:latin typeface="+mn-lt"/>
              </a:rPr>
              <a:t>.</a:t>
            </a:r>
          </a:p>
        </p:txBody>
      </p:sp>
      <p:pic>
        <p:nvPicPr>
          <p:cNvPr id="4" name="Imagen 1">
            <a:extLst>
              <a:ext uri="{FF2B5EF4-FFF2-40B4-BE49-F238E27FC236}">
                <a16:creationId xmlns:a16="http://schemas.microsoft.com/office/drawing/2014/main" id="{6DA60E6E-FFD4-8741-AA35-7FC2714267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31C3F9E-A099-83FB-055C-8926D161983D}"/>
              </a:ext>
            </a:extLst>
          </p:cNvPr>
          <p:cNvSpPr/>
          <p:nvPr/>
        </p:nvSpPr>
        <p:spPr>
          <a:xfrm>
            <a:off x="838200" y="365125"/>
            <a:ext cx="10515600" cy="1325563"/>
          </a:xfrm>
          <a:prstGeom prst="rect">
            <a:avLst/>
          </a:prstGeom>
        </p:spPr>
        <p:txBody>
          <a:bodyPr vert="horz" lIns="91440" tIns="45720" rIns="91440" bIns="45720" rtlCol="0" anchor="ctr">
            <a:normAutofit/>
          </a:bodyPr>
          <a:lstStyle/>
          <a:p>
            <a:pPr marL="457200">
              <a:lnSpc>
                <a:spcPct val="90000"/>
              </a:lnSpc>
              <a:spcBef>
                <a:spcPct val="0"/>
              </a:spcBef>
              <a:spcAft>
                <a:spcPts val="800"/>
              </a:spcAft>
              <a:defRPr/>
            </a:pPr>
            <a:r>
              <a:rPr lang="en-US" sz="4100" b="1" kern="1200">
                <a:solidFill>
                  <a:schemeClr val="tx1"/>
                </a:solidFill>
                <a:latin typeface="+mj-lt"/>
                <a:ea typeface="+mj-ea"/>
                <a:cs typeface="+mj-cs"/>
              </a:rPr>
              <a:t> </a:t>
            </a:r>
            <a:endParaRPr lang="en-US" sz="4100" kern="1200">
              <a:solidFill>
                <a:schemeClr val="tx1"/>
              </a:solidFill>
              <a:latin typeface="+mj-lt"/>
              <a:ea typeface="+mj-ea"/>
              <a:cs typeface="+mj-cs"/>
            </a:endParaRPr>
          </a:p>
          <a:p>
            <a:pPr>
              <a:lnSpc>
                <a:spcPct val="90000"/>
              </a:lnSpc>
              <a:spcBef>
                <a:spcPct val="0"/>
              </a:spcBef>
              <a:defRPr/>
            </a:pPr>
            <a:r>
              <a:rPr lang="en-US" sz="4100" b="1" kern="1200">
                <a:solidFill>
                  <a:schemeClr val="tx1"/>
                </a:solidFill>
                <a:latin typeface="+mj-lt"/>
                <a:ea typeface="+mj-ea"/>
                <a:cs typeface="+mj-cs"/>
              </a:rPr>
              <a:t>Objetivos Específicos</a:t>
            </a:r>
            <a:endParaRPr lang="en-US" sz="4100" kern="1200">
              <a:solidFill>
                <a:schemeClr val="tx1"/>
              </a:solidFill>
              <a:latin typeface="+mj-lt"/>
              <a:ea typeface="+mj-ea"/>
              <a:cs typeface="+mj-cs"/>
            </a:endParaRPr>
          </a:p>
        </p:txBody>
      </p:sp>
      <p:sp>
        <p:nvSpPr>
          <p:cNvPr id="6147" name="Rectángulo 2">
            <a:extLst>
              <a:ext uri="{FF2B5EF4-FFF2-40B4-BE49-F238E27FC236}">
                <a16:creationId xmlns:a16="http://schemas.microsoft.com/office/drawing/2014/main" id="{B392D787-1C07-9AB7-2E98-219E9B7B550B}"/>
              </a:ext>
            </a:extLst>
          </p:cNvPr>
          <p:cNvSpPr>
            <a:spLocks noChangeArrowheads="1"/>
          </p:cNvSpPr>
          <p:nvPr/>
        </p:nvSpPr>
        <p:spPr bwMode="auto">
          <a:xfrm>
            <a:off x="838200" y="1825625"/>
            <a:ext cx="10515600" cy="43513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marL="285750" indent="-28575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indent="-228600" algn="just">
              <a:lnSpc>
                <a:spcPct val="90000"/>
              </a:lnSpc>
              <a:spcAft>
                <a:spcPts val="600"/>
              </a:spcAft>
              <a:buFont typeface="Arial" panose="020B0604020202020204" pitchFamily="34" charset="0"/>
              <a:buChar char="•"/>
            </a:pPr>
            <a:r>
              <a:rPr lang="en-US" altLang="es-CO" dirty="0" err="1">
                <a:latin typeface="+mn-lt"/>
              </a:rPr>
              <a:t>Facilitar</a:t>
            </a:r>
            <a:r>
              <a:rPr lang="en-US" altLang="es-CO" dirty="0">
                <a:latin typeface="+mn-lt"/>
              </a:rPr>
              <a:t> </a:t>
            </a:r>
            <a:r>
              <a:rPr lang="en-US" altLang="es-CO" dirty="0" err="1">
                <a:latin typeface="+mn-lt"/>
              </a:rPr>
              <a:t>herramientas</a:t>
            </a:r>
            <a:r>
              <a:rPr lang="en-US" altLang="es-CO" dirty="0">
                <a:latin typeface="+mn-lt"/>
              </a:rPr>
              <a:t> que </a:t>
            </a:r>
            <a:r>
              <a:rPr lang="en-US" altLang="es-CO" dirty="0" err="1">
                <a:latin typeface="+mn-lt"/>
              </a:rPr>
              <a:t>permitan</a:t>
            </a:r>
            <a:r>
              <a:rPr lang="en-US" altLang="es-CO" dirty="0">
                <a:latin typeface="+mn-lt"/>
              </a:rPr>
              <a:t> la </a:t>
            </a:r>
            <a:r>
              <a:rPr lang="en-US" altLang="es-CO" dirty="0" err="1">
                <a:latin typeface="+mn-lt"/>
              </a:rPr>
              <a:t>mitigación</a:t>
            </a:r>
            <a:r>
              <a:rPr lang="en-US" altLang="es-CO" dirty="0">
                <a:latin typeface="+mn-lt"/>
              </a:rPr>
              <a:t> de </a:t>
            </a:r>
            <a:r>
              <a:rPr lang="en-US" altLang="es-CO" dirty="0" err="1">
                <a:latin typeface="+mn-lt"/>
              </a:rPr>
              <a:t>los</a:t>
            </a:r>
            <a:r>
              <a:rPr lang="en-US" altLang="es-CO" dirty="0">
                <a:latin typeface="+mn-lt"/>
              </a:rPr>
              <a:t> </a:t>
            </a:r>
            <a:r>
              <a:rPr lang="en-US" altLang="es-CO" dirty="0" err="1">
                <a:latin typeface="+mn-lt"/>
              </a:rPr>
              <a:t>daños</a:t>
            </a:r>
            <a:r>
              <a:rPr lang="en-US" altLang="es-CO" dirty="0">
                <a:latin typeface="+mn-lt"/>
              </a:rPr>
              <a:t> y/o </a:t>
            </a:r>
            <a:r>
              <a:rPr lang="en-US" altLang="es-CO" dirty="0" err="1">
                <a:latin typeface="+mn-lt"/>
              </a:rPr>
              <a:t>afectaciones</a:t>
            </a:r>
            <a:r>
              <a:rPr lang="en-US" altLang="es-CO" dirty="0">
                <a:latin typeface="+mn-lt"/>
              </a:rPr>
              <a:t> </a:t>
            </a:r>
            <a:r>
              <a:rPr lang="en-US" altLang="es-CO" dirty="0" err="1">
                <a:latin typeface="+mn-lt"/>
              </a:rPr>
              <a:t>propiciando</a:t>
            </a:r>
            <a:r>
              <a:rPr lang="en-US" altLang="es-CO" dirty="0">
                <a:latin typeface="+mn-lt"/>
              </a:rPr>
              <a:t> un </a:t>
            </a:r>
            <a:r>
              <a:rPr lang="en-US" altLang="es-CO" dirty="0" err="1">
                <a:latin typeface="+mn-lt"/>
              </a:rPr>
              <a:t>espacio</a:t>
            </a:r>
            <a:r>
              <a:rPr lang="en-US" altLang="es-CO" dirty="0">
                <a:latin typeface="+mn-lt"/>
              </a:rPr>
              <a:t> </a:t>
            </a:r>
            <a:r>
              <a:rPr lang="en-US" altLang="es-CO" dirty="0" err="1">
                <a:latin typeface="+mn-lt"/>
              </a:rPr>
              <a:t>reflexivo</a:t>
            </a:r>
            <a:r>
              <a:rPr lang="en-US" altLang="es-CO" dirty="0">
                <a:latin typeface="+mn-lt"/>
              </a:rPr>
              <a:t> que </a:t>
            </a:r>
            <a:r>
              <a:rPr lang="en-US" altLang="es-CO" dirty="0" err="1">
                <a:latin typeface="+mn-lt"/>
              </a:rPr>
              <a:t>contribuya</a:t>
            </a:r>
            <a:r>
              <a:rPr lang="en-US" altLang="es-CO" dirty="0">
                <a:latin typeface="+mn-lt"/>
              </a:rPr>
              <a:t> con la </a:t>
            </a:r>
            <a:r>
              <a:rPr lang="en-US" altLang="es-CO" dirty="0" err="1">
                <a:latin typeface="+mn-lt"/>
              </a:rPr>
              <a:t>dignificación</a:t>
            </a:r>
            <a:r>
              <a:rPr lang="en-US" altLang="es-CO" dirty="0">
                <a:latin typeface="+mn-lt"/>
              </a:rPr>
              <a:t>, </a:t>
            </a:r>
            <a:r>
              <a:rPr lang="en-US" altLang="es-CO" dirty="0" err="1">
                <a:latin typeface="+mn-lt"/>
              </a:rPr>
              <a:t>el</a:t>
            </a:r>
            <a:r>
              <a:rPr lang="en-US" altLang="es-CO" dirty="0">
                <a:latin typeface="+mn-lt"/>
              </a:rPr>
              <a:t> </a:t>
            </a:r>
            <a:r>
              <a:rPr lang="en-US" altLang="es-CO" dirty="0" err="1">
                <a:latin typeface="+mn-lt"/>
              </a:rPr>
              <a:t>reconocimiento</a:t>
            </a:r>
            <a:r>
              <a:rPr lang="en-US" altLang="es-CO" dirty="0">
                <a:latin typeface="+mn-lt"/>
              </a:rPr>
              <a:t> de las </a:t>
            </a:r>
            <a:r>
              <a:rPr lang="en-US" altLang="es-CO" dirty="0" err="1">
                <a:latin typeface="+mn-lt"/>
              </a:rPr>
              <a:t>víctimas</a:t>
            </a:r>
            <a:r>
              <a:rPr lang="en-US" altLang="es-CO" dirty="0">
                <a:latin typeface="+mn-lt"/>
              </a:rPr>
              <a:t> y la </a:t>
            </a:r>
            <a:r>
              <a:rPr lang="en-US" altLang="es-CO" dirty="0" err="1">
                <a:latin typeface="+mn-lt"/>
              </a:rPr>
              <a:t>transformación</a:t>
            </a:r>
            <a:r>
              <a:rPr lang="en-US" altLang="es-CO" dirty="0">
                <a:latin typeface="+mn-lt"/>
              </a:rPr>
              <a:t> de </a:t>
            </a:r>
            <a:r>
              <a:rPr lang="en-US" altLang="es-CO" dirty="0" err="1">
                <a:latin typeface="+mn-lt"/>
              </a:rPr>
              <a:t>imaginarios</a:t>
            </a:r>
            <a:r>
              <a:rPr lang="en-US" altLang="es-CO" dirty="0">
                <a:latin typeface="+mn-lt"/>
              </a:rPr>
              <a:t> que </a:t>
            </a:r>
            <a:r>
              <a:rPr lang="en-US" altLang="es-CO" dirty="0" err="1">
                <a:latin typeface="+mn-lt"/>
              </a:rPr>
              <a:t>justificaron</a:t>
            </a:r>
            <a:r>
              <a:rPr lang="en-US" altLang="es-CO" dirty="0">
                <a:latin typeface="+mn-lt"/>
              </a:rPr>
              <a:t> la </a:t>
            </a:r>
            <a:r>
              <a:rPr lang="en-US" altLang="es-CO" dirty="0" err="1">
                <a:latin typeface="+mn-lt"/>
              </a:rPr>
              <a:t>violencia</a:t>
            </a:r>
            <a:r>
              <a:rPr lang="en-US" altLang="es-CO" dirty="0">
                <a:latin typeface="+mn-lt"/>
              </a:rPr>
              <a:t>.</a:t>
            </a:r>
          </a:p>
          <a:p>
            <a:pPr indent="-228600" algn="just">
              <a:lnSpc>
                <a:spcPct val="90000"/>
              </a:lnSpc>
              <a:spcAft>
                <a:spcPts val="600"/>
              </a:spcAft>
              <a:buFont typeface="Arial" panose="020B0604020202020204" pitchFamily="34" charset="0"/>
              <a:buChar char="•"/>
            </a:pPr>
            <a:r>
              <a:rPr lang="en-US" altLang="es-CO" dirty="0" err="1">
                <a:latin typeface="+mn-lt"/>
              </a:rPr>
              <a:t>Facilitar</a:t>
            </a:r>
            <a:r>
              <a:rPr lang="en-US" altLang="es-CO" dirty="0">
                <a:latin typeface="+mn-lt"/>
              </a:rPr>
              <a:t> </a:t>
            </a:r>
            <a:r>
              <a:rPr lang="en-US" altLang="es-CO" dirty="0" err="1">
                <a:latin typeface="+mn-lt"/>
              </a:rPr>
              <a:t>el</a:t>
            </a:r>
            <a:r>
              <a:rPr lang="en-US" altLang="es-CO" dirty="0">
                <a:latin typeface="+mn-lt"/>
              </a:rPr>
              <a:t> </a:t>
            </a:r>
            <a:r>
              <a:rPr lang="en-US" altLang="es-CO" dirty="0" err="1">
                <a:latin typeface="+mn-lt"/>
              </a:rPr>
              <a:t>reconocimiento</a:t>
            </a:r>
            <a:r>
              <a:rPr lang="en-US" altLang="es-CO" dirty="0">
                <a:latin typeface="+mn-lt"/>
              </a:rPr>
              <a:t> de </a:t>
            </a:r>
            <a:r>
              <a:rPr lang="en-US" altLang="es-CO" dirty="0" err="1">
                <a:latin typeface="+mn-lt"/>
              </a:rPr>
              <a:t>los</a:t>
            </a:r>
            <a:r>
              <a:rPr lang="en-US" altLang="es-CO" dirty="0">
                <a:latin typeface="+mn-lt"/>
              </a:rPr>
              <a:t> </a:t>
            </a:r>
            <a:r>
              <a:rPr lang="en-US" altLang="es-CO" dirty="0" err="1">
                <a:latin typeface="+mn-lt"/>
              </a:rPr>
              <a:t>recursos</a:t>
            </a:r>
            <a:r>
              <a:rPr lang="en-US" altLang="es-CO" dirty="0">
                <a:latin typeface="+mn-lt"/>
              </a:rPr>
              <a:t> </a:t>
            </a:r>
            <a:r>
              <a:rPr lang="en-US" altLang="es-CO" dirty="0" err="1">
                <a:latin typeface="+mn-lt"/>
              </a:rPr>
              <a:t>materiales</a:t>
            </a:r>
            <a:r>
              <a:rPr lang="en-US" altLang="es-CO" dirty="0">
                <a:latin typeface="+mn-lt"/>
              </a:rPr>
              <a:t> e </a:t>
            </a:r>
            <a:r>
              <a:rPr lang="en-US" altLang="es-CO" dirty="0" err="1">
                <a:latin typeface="+mn-lt"/>
              </a:rPr>
              <a:t>inmateriales</a:t>
            </a:r>
            <a:r>
              <a:rPr lang="en-US" altLang="es-CO" dirty="0">
                <a:latin typeface="+mn-lt"/>
              </a:rPr>
              <a:t> con </a:t>
            </a:r>
            <a:r>
              <a:rPr lang="en-US" altLang="es-CO" dirty="0" err="1">
                <a:latin typeface="+mn-lt"/>
              </a:rPr>
              <a:t>los</a:t>
            </a:r>
            <a:r>
              <a:rPr lang="en-US" altLang="es-CO" dirty="0">
                <a:latin typeface="+mn-lt"/>
              </a:rPr>
              <a:t> </a:t>
            </a:r>
            <a:r>
              <a:rPr lang="en-US" altLang="es-CO" dirty="0" err="1">
                <a:latin typeface="+mn-lt"/>
              </a:rPr>
              <a:t>cuales</a:t>
            </a:r>
            <a:r>
              <a:rPr lang="en-US" altLang="es-CO" dirty="0">
                <a:latin typeface="+mn-lt"/>
              </a:rPr>
              <a:t> </a:t>
            </a:r>
            <a:r>
              <a:rPr lang="en-US" altLang="es-CO" dirty="0" err="1">
                <a:latin typeface="+mn-lt"/>
              </a:rPr>
              <a:t>actualmente</a:t>
            </a:r>
            <a:r>
              <a:rPr lang="en-US" altLang="es-CO" dirty="0">
                <a:latin typeface="+mn-lt"/>
              </a:rPr>
              <a:t> </a:t>
            </a:r>
            <a:r>
              <a:rPr lang="en-US" altLang="es-CO" dirty="0" err="1">
                <a:latin typeface="+mn-lt"/>
              </a:rPr>
              <a:t>cuentan</a:t>
            </a:r>
            <a:r>
              <a:rPr lang="en-US" altLang="es-CO" dirty="0">
                <a:latin typeface="+mn-lt"/>
              </a:rPr>
              <a:t> </a:t>
            </a:r>
            <a:r>
              <a:rPr lang="en-US" altLang="es-CO" dirty="0" err="1">
                <a:latin typeface="+mn-lt"/>
              </a:rPr>
              <a:t>los</a:t>
            </a:r>
            <a:r>
              <a:rPr lang="en-US" altLang="es-CO" dirty="0">
                <a:latin typeface="+mn-lt"/>
              </a:rPr>
              <a:t> y las </a:t>
            </a:r>
            <a:r>
              <a:rPr lang="en-US" altLang="es-CO" dirty="0" err="1">
                <a:latin typeface="+mn-lt"/>
              </a:rPr>
              <a:t>victimas</a:t>
            </a:r>
            <a:r>
              <a:rPr lang="en-US" altLang="es-CO" dirty="0">
                <a:latin typeface="+mn-lt"/>
              </a:rPr>
              <a:t>/</a:t>
            </a:r>
            <a:r>
              <a:rPr lang="en-US" altLang="es-CO" dirty="0" err="1">
                <a:latin typeface="+mn-lt"/>
              </a:rPr>
              <a:t>sobrevivientes</a:t>
            </a:r>
            <a:r>
              <a:rPr lang="en-US" altLang="es-CO" dirty="0">
                <a:latin typeface="+mn-lt"/>
              </a:rPr>
              <a:t> con </a:t>
            </a:r>
            <a:r>
              <a:rPr lang="en-US" altLang="es-CO" dirty="0" err="1">
                <a:latin typeface="+mn-lt"/>
              </a:rPr>
              <a:t>el</a:t>
            </a:r>
            <a:r>
              <a:rPr lang="en-US" altLang="es-CO" dirty="0">
                <a:latin typeface="+mn-lt"/>
              </a:rPr>
              <a:t> fin de </a:t>
            </a:r>
            <a:r>
              <a:rPr lang="en-US" altLang="es-CO" dirty="0" err="1">
                <a:latin typeface="+mn-lt"/>
              </a:rPr>
              <a:t>permitir</a:t>
            </a:r>
            <a:r>
              <a:rPr lang="en-US" altLang="es-CO" dirty="0">
                <a:latin typeface="+mn-lt"/>
              </a:rPr>
              <a:t> </a:t>
            </a:r>
            <a:r>
              <a:rPr lang="en-US" altLang="es-CO" dirty="0" err="1">
                <a:latin typeface="+mn-lt"/>
              </a:rPr>
              <a:t>su</a:t>
            </a:r>
            <a:r>
              <a:rPr lang="en-US" altLang="es-CO" dirty="0">
                <a:latin typeface="+mn-lt"/>
              </a:rPr>
              <a:t> </a:t>
            </a:r>
            <a:r>
              <a:rPr lang="en-US" altLang="es-CO" dirty="0" err="1">
                <a:latin typeface="+mn-lt"/>
              </a:rPr>
              <a:t>integración</a:t>
            </a:r>
            <a:r>
              <a:rPr lang="en-US" altLang="es-CO" dirty="0">
                <a:latin typeface="+mn-lt"/>
              </a:rPr>
              <a:t> a la </a:t>
            </a:r>
            <a:r>
              <a:rPr lang="en-US" altLang="es-CO" dirty="0" err="1">
                <a:latin typeface="+mn-lt"/>
              </a:rPr>
              <a:t>historia</a:t>
            </a:r>
            <a:r>
              <a:rPr lang="en-US" altLang="es-CO" dirty="0">
                <a:latin typeface="+mn-lt"/>
              </a:rPr>
              <a:t> de </a:t>
            </a:r>
            <a:r>
              <a:rPr lang="en-US" altLang="es-CO" dirty="0" err="1">
                <a:latin typeface="+mn-lt"/>
              </a:rPr>
              <a:t>vida</a:t>
            </a:r>
            <a:r>
              <a:rPr lang="en-US" altLang="es-CO" dirty="0">
                <a:latin typeface="+mn-lt"/>
              </a:rPr>
              <a:t>.</a:t>
            </a:r>
          </a:p>
          <a:p>
            <a:pPr indent="-228600" algn="just">
              <a:lnSpc>
                <a:spcPct val="90000"/>
              </a:lnSpc>
              <a:spcAft>
                <a:spcPts val="600"/>
              </a:spcAft>
              <a:buFont typeface="Arial" panose="020B0604020202020204" pitchFamily="34" charset="0"/>
              <a:buChar char="•"/>
            </a:pPr>
            <a:r>
              <a:rPr lang="en-US" altLang="es-CO" dirty="0">
                <a:latin typeface="+mn-lt"/>
              </a:rPr>
              <a:t>Validar y </a:t>
            </a:r>
            <a:r>
              <a:rPr lang="en-US" altLang="es-CO" dirty="0" err="1">
                <a:latin typeface="+mn-lt"/>
              </a:rPr>
              <a:t>facilitar</a:t>
            </a:r>
            <a:r>
              <a:rPr lang="en-US" altLang="es-CO" dirty="0">
                <a:latin typeface="+mn-lt"/>
              </a:rPr>
              <a:t> las </a:t>
            </a:r>
            <a:r>
              <a:rPr lang="en-US" altLang="es-CO" dirty="0" err="1">
                <a:latin typeface="+mn-lt"/>
              </a:rPr>
              <a:t>expresiones</a:t>
            </a:r>
            <a:r>
              <a:rPr lang="en-US" altLang="es-CO" dirty="0">
                <a:latin typeface="+mn-lt"/>
              </a:rPr>
              <a:t> del </a:t>
            </a:r>
            <a:r>
              <a:rPr lang="en-US" altLang="es-CO" dirty="0" err="1">
                <a:latin typeface="+mn-lt"/>
              </a:rPr>
              <a:t>sufrimiento</a:t>
            </a:r>
            <a:r>
              <a:rPr lang="en-US" altLang="es-CO" dirty="0">
                <a:latin typeface="+mn-lt"/>
              </a:rPr>
              <a:t> de </a:t>
            </a:r>
            <a:r>
              <a:rPr lang="en-US" altLang="es-CO" dirty="0" err="1">
                <a:latin typeface="+mn-lt"/>
              </a:rPr>
              <a:t>los</a:t>
            </a:r>
            <a:r>
              <a:rPr lang="en-US" altLang="es-CO" dirty="0">
                <a:latin typeface="+mn-lt"/>
              </a:rPr>
              <a:t> y las </a:t>
            </a:r>
            <a:r>
              <a:rPr lang="en-US" altLang="es-CO" dirty="0" err="1">
                <a:latin typeface="+mn-lt"/>
              </a:rPr>
              <a:t>participantes</a:t>
            </a:r>
            <a:r>
              <a:rPr lang="en-US" altLang="es-CO" dirty="0">
                <a:latin typeface="+mn-lt"/>
              </a:rPr>
              <a:t> </a:t>
            </a:r>
            <a:r>
              <a:rPr lang="en-US" altLang="es-CO" dirty="0" err="1">
                <a:latin typeface="+mn-lt"/>
              </a:rPr>
              <a:t>como</a:t>
            </a:r>
            <a:r>
              <a:rPr lang="en-US" altLang="es-CO" dirty="0">
                <a:latin typeface="+mn-lt"/>
              </a:rPr>
              <a:t> </a:t>
            </a:r>
            <a:r>
              <a:rPr lang="en-US" altLang="es-CO" dirty="0" err="1">
                <a:latin typeface="+mn-lt"/>
              </a:rPr>
              <a:t>expresiones</a:t>
            </a:r>
            <a:r>
              <a:rPr lang="en-US" altLang="es-CO" dirty="0">
                <a:latin typeface="+mn-lt"/>
              </a:rPr>
              <a:t> naturales ante </a:t>
            </a:r>
            <a:r>
              <a:rPr lang="en-US" altLang="es-CO" dirty="0" err="1">
                <a:latin typeface="+mn-lt"/>
              </a:rPr>
              <a:t>eventos</a:t>
            </a:r>
            <a:r>
              <a:rPr lang="en-US" altLang="es-CO" dirty="0">
                <a:latin typeface="+mn-lt"/>
              </a:rPr>
              <a:t> </a:t>
            </a:r>
            <a:r>
              <a:rPr lang="en-US" altLang="es-CO" dirty="0" err="1">
                <a:latin typeface="+mn-lt"/>
              </a:rPr>
              <a:t>anormales</a:t>
            </a:r>
            <a:r>
              <a:rPr lang="en-US" altLang="es-CO" dirty="0">
                <a:latin typeface="+mn-lt"/>
              </a:rPr>
              <a:t> </a:t>
            </a:r>
            <a:r>
              <a:rPr lang="en-US" altLang="es-CO" dirty="0" err="1">
                <a:latin typeface="+mn-lt"/>
              </a:rPr>
              <a:t>producidos</a:t>
            </a:r>
            <a:r>
              <a:rPr lang="en-US" altLang="es-CO" dirty="0">
                <a:latin typeface="+mn-lt"/>
              </a:rPr>
              <a:t> </a:t>
            </a:r>
            <a:r>
              <a:rPr lang="en-US" altLang="es-CO" dirty="0" err="1">
                <a:latin typeface="+mn-lt"/>
              </a:rPr>
              <a:t>en</a:t>
            </a:r>
            <a:r>
              <a:rPr lang="en-US" altLang="es-CO" dirty="0">
                <a:latin typeface="+mn-lt"/>
              </a:rPr>
              <a:t> </a:t>
            </a:r>
            <a:r>
              <a:rPr lang="en-US" altLang="es-CO" dirty="0" err="1">
                <a:latin typeface="+mn-lt"/>
              </a:rPr>
              <a:t>el</a:t>
            </a:r>
            <a:r>
              <a:rPr lang="en-US" altLang="es-CO" dirty="0">
                <a:latin typeface="+mn-lt"/>
              </a:rPr>
              <a:t> </a:t>
            </a:r>
            <a:r>
              <a:rPr lang="en-US" altLang="es-CO" dirty="0" err="1">
                <a:latin typeface="+mn-lt"/>
              </a:rPr>
              <a:t>marco</a:t>
            </a:r>
            <a:r>
              <a:rPr lang="en-US" altLang="es-CO" dirty="0">
                <a:latin typeface="+mn-lt"/>
              </a:rPr>
              <a:t> del </a:t>
            </a:r>
            <a:r>
              <a:rPr lang="en-US" altLang="es-CO" dirty="0" err="1">
                <a:latin typeface="+mn-lt"/>
              </a:rPr>
              <a:t>conflicto</a:t>
            </a:r>
            <a:r>
              <a:rPr lang="en-US" altLang="es-CO" dirty="0">
                <a:latin typeface="+mn-lt"/>
              </a:rPr>
              <a:t> </a:t>
            </a:r>
            <a:r>
              <a:rPr lang="en-US" altLang="es-CO" dirty="0" err="1">
                <a:latin typeface="+mn-lt"/>
              </a:rPr>
              <a:t>armado</a:t>
            </a:r>
            <a:r>
              <a:rPr lang="en-US" altLang="es-CO" dirty="0">
                <a:latin typeface="+mn-lt"/>
              </a:rPr>
              <a:t>.</a:t>
            </a:r>
          </a:p>
          <a:p>
            <a:pPr indent="-228600" algn="just">
              <a:lnSpc>
                <a:spcPct val="90000"/>
              </a:lnSpc>
              <a:spcAft>
                <a:spcPts val="600"/>
              </a:spcAft>
              <a:buFont typeface="Arial" panose="020B0604020202020204" pitchFamily="34" charset="0"/>
              <a:buChar char="•"/>
            </a:pPr>
            <a:r>
              <a:rPr lang="en-US" altLang="es-CO" dirty="0" err="1">
                <a:latin typeface="+mn-lt"/>
              </a:rPr>
              <a:t>Fortalecer</a:t>
            </a:r>
            <a:r>
              <a:rPr lang="en-US" altLang="es-CO" dirty="0">
                <a:latin typeface="+mn-lt"/>
              </a:rPr>
              <a:t> </a:t>
            </a:r>
            <a:r>
              <a:rPr lang="en-US" altLang="es-CO" dirty="0" err="1">
                <a:latin typeface="+mn-lt"/>
              </a:rPr>
              <a:t>los</a:t>
            </a:r>
            <a:r>
              <a:rPr lang="en-US" altLang="es-CO" dirty="0">
                <a:latin typeface="+mn-lt"/>
              </a:rPr>
              <a:t> </a:t>
            </a:r>
            <a:r>
              <a:rPr lang="en-US" altLang="es-CO" dirty="0" err="1">
                <a:latin typeface="+mn-lt"/>
              </a:rPr>
              <a:t>recursos</a:t>
            </a:r>
            <a:r>
              <a:rPr lang="en-US" altLang="es-CO" dirty="0">
                <a:latin typeface="+mn-lt"/>
              </a:rPr>
              <a:t> </a:t>
            </a:r>
            <a:r>
              <a:rPr lang="en-US" altLang="es-CO" dirty="0" err="1">
                <a:latin typeface="+mn-lt"/>
              </a:rPr>
              <a:t>propios</a:t>
            </a:r>
            <a:r>
              <a:rPr lang="en-US" altLang="es-CO" dirty="0">
                <a:latin typeface="+mn-lt"/>
              </a:rPr>
              <a:t> con </a:t>
            </a:r>
            <a:r>
              <a:rPr lang="en-US" altLang="es-CO" dirty="0" err="1">
                <a:latin typeface="+mn-lt"/>
              </a:rPr>
              <a:t>los</a:t>
            </a:r>
            <a:r>
              <a:rPr lang="en-US" altLang="es-CO" dirty="0">
                <a:latin typeface="+mn-lt"/>
              </a:rPr>
              <a:t> que </a:t>
            </a:r>
            <a:r>
              <a:rPr lang="en-US" altLang="es-CO" dirty="0" err="1">
                <a:latin typeface="+mn-lt"/>
              </a:rPr>
              <a:t>cuentan</a:t>
            </a:r>
            <a:r>
              <a:rPr lang="en-US" altLang="es-CO" dirty="0">
                <a:latin typeface="+mn-lt"/>
              </a:rPr>
              <a:t> </a:t>
            </a:r>
            <a:r>
              <a:rPr lang="en-US" altLang="es-CO" dirty="0" err="1">
                <a:latin typeface="+mn-lt"/>
              </a:rPr>
              <a:t>los</a:t>
            </a:r>
            <a:r>
              <a:rPr lang="en-US" altLang="es-CO" dirty="0">
                <a:latin typeface="+mn-lt"/>
              </a:rPr>
              <a:t> y las </a:t>
            </a:r>
            <a:r>
              <a:rPr lang="en-US" altLang="es-CO" dirty="0" err="1">
                <a:latin typeface="+mn-lt"/>
              </a:rPr>
              <a:t>víctimas</a:t>
            </a:r>
            <a:r>
              <a:rPr lang="en-US" altLang="es-CO" dirty="0">
                <a:latin typeface="+mn-lt"/>
              </a:rPr>
              <a:t>/</a:t>
            </a:r>
            <a:r>
              <a:rPr lang="en-US" altLang="es-CO" dirty="0" err="1">
                <a:latin typeface="+mn-lt"/>
              </a:rPr>
              <a:t>sobrevivientes</a:t>
            </a:r>
            <a:r>
              <a:rPr lang="en-US" altLang="es-CO" dirty="0">
                <a:latin typeface="+mn-lt"/>
              </a:rPr>
              <a:t> para </a:t>
            </a:r>
            <a:r>
              <a:rPr lang="en-US" altLang="es-CO" dirty="0" err="1">
                <a:latin typeface="+mn-lt"/>
              </a:rPr>
              <a:t>superar</a:t>
            </a:r>
            <a:r>
              <a:rPr lang="en-US" altLang="es-CO" dirty="0">
                <a:latin typeface="+mn-lt"/>
              </a:rPr>
              <a:t> </a:t>
            </a:r>
            <a:r>
              <a:rPr lang="en-US" altLang="es-CO" dirty="0" err="1">
                <a:latin typeface="+mn-lt"/>
              </a:rPr>
              <a:t>su</a:t>
            </a:r>
            <a:r>
              <a:rPr lang="en-US" altLang="es-CO" dirty="0">
                <a:latin typeface="+mn-lt"/>
              </a:rPr>
              <a:t> </a:t>
            </a:r>
            <a:r>
              <a:rPr lang="en-US" altLang="es-CO" dirty="0" err="1">
                <a:latin typeface="+mn-lt"/>
              </a:rPr>
              <a:t>propia</a:t>
            </a:r>
            <a:r>
              <a:rPr lang="en-US" altLang="es-CO" dirty="0">
                <a:latin typeface="+mn-lt"/>
              </a:rPr>
              <a:t> </a:t>
            </a:r>
            <a:r>
              <a:rPr lang="en-US" altLang="es-CO" dirty="0" err="1">
                <a:latin typeface="+mn-lt"/>
              </a:rPr>
              <a:t>situación</a:t>
            </a:r>
            <a:r>
              <a:rPr lang="en-US" altLang="es-CO" dirty="0">
                <a:latin typeface="+mn-lt"/>
              </a:rPr>
              <a:t>, a </a:t>
            </a:r>
            <a:r>
              <a:rPr lang="en-US" altLang="es-CO" dirty="0" err="1">
                <a:latin typeface="+mn-lt"/>
              </a:rPr>
              <a:t>través</a:t>
            </a:r>
            <a:r>
              <a:rPr lang="en-US" altLang="es-CO" dirty="0">
                <a:latin typeface="+mn-lt"/>
              </a:rPr>
              <a:t> del </a:t>
            </a:r>
            <a:r>
              <a:rPr lang="en-US" altLang="es-CO" dirty="0" err="1">
                <a:latin typeface="+mn-lt"/>
              </a:rPr>
              <a:t>reconocimiento</a:t>
            </a:r>
            <a:r>
              <a:rPr lang="en-US" altLang="es-CO" dirty="0">
                <a:latin typeface="+mn-lt"/>
              </a:rPr>
              <a:t> y </a:t>
            </a:r>
            <a:r>
              <a:rPr lang="en-US" altLang="es-CO" dirty="0" err="1">
                <a:latin typeface="+mn-lt"/>
              </a:rPr>
              <a:t>fortalecimiento</a:t>
            </a:r>
            <a:r>
              <a:rPr lang="en-US" altLang="es-CO" dirty="0">
                <a:latin typeface="+mn-lt"/>
              </a:rPr>
              <a:t> de las redes de </a:t>
            </a:r>
            <a:r>
              <a:rPr lang="en-US" altLang="es-CO" dirty="0" err="1">
                <a:latin typeface="+mn-lt"/>
              </a:rPr>
              <a:t>apoyo</a:t>
            </a:r>
            <a:r>
              <a:rPr lang="en-US" altLang="es-CO" dirty="0">
                <a:latin typeface="+mn-lt"/>
              </a:rPr>
              <a:t> que </a:t>
            </a:r>
            <a:r>
              <a:rPr lang="en-US" altLang="es-CO" dirty="0" err="1">
                <a:latin typeface="+mn-lt"/>
              </a:rPr>
              <a:t>en</a:t>
            </a:r>
            <a:r>
              <a:rPr lang="en-US" altLang="es-CO" dirty="0">
                <a:latin typeface="+mn-lt"/>
              </a:rPr>
              <a:t> </a:t>
            </a:r>
            <a:r>
              <a:rPr lang="en-US" altLang="es-CO" dirty="0" err="1">
                <a:latin typeface="+mn-lt"/>
              </a:rPr>
              <a:t>el</a:t>
            </a:r>
            <a:r>
              <a:rPr lang="en-US" altLang="es-CO" dirty="0">
                <a:latin typeface="+mn-lt"/>
              </a:rPr>
              <a:t> </a:t>
            </a:r>
            <a:r>
              <a:rPr lang="en-US" altLang="es-CO" dirty="0" err="1">
                <a:latin typeface="+mn-lt"/>
              </a:rPr>
              <a:t>transitar</a:t>
            </a:r>
            <a:r>
              <a:rPr lang="en-US" altLang="es-CO" dirty="0">
                <a:latin typeface="+mn-lt"/>
              </a:rPr>
              <a:t> de </a:t>
            </a:r>
            <a:r>
              <a:rPr lang="en-US" altLang="es-CO" dirty="0" err="1">
                <a:latin typeface="+mn-lt"/>
              </a:rPr>
              <a:t>su</a:t>
            </a:r>
            <a:r>
              <a:rPr lang="en-US" altLang="es-CO" dirty="0">
                <a:latin typeface="+mn-lt"/>
              </a:rPr>
              <a:t> </a:t>
            </a:r>
            <a:r>
              <a:rPr lang="en-US" altLang="es-CO" dirty="0" err="1">
                <a:latin typeface="+mn-lt"/>
              </a:rPr>
              <a:t>vida</a:t>
            </a:r>
            <a:r>
              <a:rPr lang="en-US" altLang="es-CO" dirty="0">
                <a:latin typeface="+mn-lt"/>
              </a:rPr>
              <a:t> les ha </a:t>
            </a:r>
            <a:r>
              <a:rPr lang="en-US" altLang="es-CO" dirty="0" err="1">
                <a:latin typeface="+mn-lt"/>
              </a:rPr>
              <a:t>ayudado</a:t>
            </a:r>
            <a:r>
              <a:rPr lang="en-US" altLang="es-CO" dirty="0">
                <a:latin typeface="+mn-lt"/>
              </a:rPr>
              <a:t> a ser </a:t>
            </a:r>
            <a:r>
              <a:rPr lang="en-US" altLang="es-CO" dirty="0" err="1">
                <a:latin typeface="+mn-lt"/>
              </a:rPr>
              <a:t>resistentes</a:t>
            </a:r>
            <a:r>
              <a:rPr lang="en-US" altLang="es-CO" dirty="0">
                <a:latin typeface="+mn-lt"/>
              </a:rPr>
              <a:t> y </a:t>
            </a:r>
            <a:r>
              <a:rPr lang="en-US" altLang="es-CO" dirty="0" err="1">
                <a:latin typeface="+mn-lt"/>
              </a:rPr>
              <a:t>resilientes</a:t>
            </a:r>
            <a:r>
              <a:rPr lang="en-US" altLang="es-CO" dirty="0">
                <a:latin typeface="+mn-lt"/>
              </a:rPr>
              <a:t>.</a:t>
            </a:r>
          </a:p>
          <a:p>
            <a:pPr indent="-228600" algn="just">
              <a:lnSpc>
                <a:spcPct val="90000"/>
              </a:lnSpc>
              <a:spcAft>
                <a:spcPts val="600"/>
              </a:spcAft>
              <a:buFont typeface="Arial" panose="020B0604020202020204" pitchFamily="34" charset="0"/>
              <a:buChar char="•"/>
            </a:pPr>
            <a:r>
              <a:rPr lang="en-US" altLang="es-CO" dirty="0" err="1">
                <a:latin typeface="+mn-lt"/>
              </a:rPr>
              <a:t>Posibilitar</a:t>
            </a:r>
            <a:r>
              <a:rPr lang="en-US" altLang="es-CO" dirty="0">
                <a:latin typeface="+mn-lt"/>
              </a:rPr>
              <a:t> </a:t>
            </a:r>
            <a:r>
              <a:rPr lang="en-US" altLang="es-CO" dirty="0" err="1">
                <a:latin typeface="+mn-lt"/>
              </a:rPr>
              <a:t>el</a:t>
            </a:r>
            <a:r>
              <a:rPr lang="en-US" altLang="es-CO" dirty="0">
                <a:latin typeface="+mn-lt"/>
              </a:rPr>
              <a:t> </a:t>
            </a:r>
            <a:r>
              <a:rPr lang="en-US" altLang="es-CO" dirty="0" err="1">
                <a:latin typeface="+mn-lt"/>
              </a:rPr>
              <a:t>acceso</a:t>
            </a:r>
            <a:r>
              <a:rPr lang="en-US" altLang="es-CO" dirty="0">
                <a:latin typeface="+mn-lt"/>
              </a:rPr>
              <a:t> de las </a:t>
            </a:r>
            <a:r>
              <a:rPr lang="en-US" altLang="es-CO" dirty="0" err="1">
                <a:latin typeface="+mn-lt"/>
              </a:rPr>
              <a:t>victimas</a:t>
            </a:r>
            <a:r>
              <a:rPr lang="en-US" altLang="es-CO" dirty="0">
                <a:latin typeface="+mn-lt"/>
              </a:rPr>
              <a:t> a </a:t>
            </a:r>
            <a:r>
              <a:rPr lang="en-US" altLang="es-CO" dirty="0" err="1">
                <a:latin typeface="+mn-lt"/>
              </a:rPr>
              <a:t>su</a:t>
            </a:r>
            <a:r>
              <a:rPr lang="en-US" altLang="es-CO" dirty="0">
                <a:latin typeface="+mn-lt"/>
              </a:rPr>
              <a:t> derecho de </a:t>
            </a:r>
            <a:r>
              <a:rPr lang="en-US" altLang="es-CO" dirty="0" err="1">
                <a:latin typeface="+mn-lt"/>
              </a:rPr>
              <a:t>atención</a:t>
            </a:r>
            <a:r>
              <a:rPr lang="en-US" altLang="es-CO" dirty="0">
                <a:latin typeface="+mn-lt"/>
              </a:rPr>
              <a:t> </a:t>
            </a:r>
            <a:r>
              <a:rPr lang="en-US" altLang="es-CO" dirty="0" err="1">
                <a:latin typeface="+mn-lt"/>
              </a:rPr>
              <a:t>psicosocial</a:t>
            </a:r>
            <a:r>
              <a:rPr lang="en-US" altLang="es-CO" dirty="0">
                <a:latin typeface="+mn-lt"/>
              </a:rPr>
              <a:t> a </a:t>
            </a:r>
            <a:r>
              <a:rPr lang="en-US" altLang="es-CO" dirty="0" err="1">
                <a:latin typeface="+mn-lt"/>
              </a:rPr>
              <a:t>través</a:t>
            </a:r>
            <a:r>
              <a:rPr lang="en-US" altLang="es-CO" dirty="0">
                <a:latin typeface="+mn-lt"/>
              </a:rPr>
              <a:t> de canales no </a:t>
            </a:r>
            <a:r>
              <a:rPr lang="en-US" altLang="es-CO" dirty="0" err="1">
                <a:latin typeface="+mn-lt"/>
              </a:rPr>
              <a:t>presenciales</a:t>
            </a:r>
            <a:r>
              <a:rPr lang="en-US" altLang="es-CO" dirty="0">
                <a:latin typeface="+mn-lt"/>
              </a:rPr>
              <a:t>, que </a:t>
            </a:r>
            <a:r>
              <a:rPr lang="en-US" altLang="es-CO" dirty="0" err="1">
                <a:latin typeface="+mn-lt"/>
              </a:rPr>
              <a:t>permitan</a:t>
            </a:r>
            <a:r>
              <a:rPr lang="en-US" altLang="es-CO" dirty="0">
                <a:latin typeface="+mn-lt"/>
              </a:rPr>
              <a:t> </a:t>
            </a:r>
            <a:r>
              <a:rPr lang="en-US" altLang="es-CO" dirty="0" err="1">
                <a:latin typeface="+mn-lt"/>
              </a:rPr>
              <a:t>restablecer</a:t>
            </a:r>
            <a:r>
              <a:rPr lang="en-US" altLang="es-CO" dirty="0">
                <a:latin typeface="+mn-lt"/>
              </a:rPr>
              <a:t> la </a:t>
            </a:r>
            <a:r>
              <a:rPr lang="en-US" altLang="es-CO" dirty="0" err="1">
                <a:latin typeface="+mn-lt"/>
              </a:rPr>
              <a:t>confianza</a:t>
            </a:r>
            <a:r>
              <a:rPr lang="en-US" altLang="es-CO" dirty="0">
                <a:latin typeface="+mn-lt"/>
              </a:rPr>
              <a:t> con </a:t>
            </a:r>
            <a:r>
              <a:rPr lang="en-US" altLang="es-CO" dirty="0" err="1">
                <a:latin typeface="+mn-lt"/>
              </a:rPr>
              <a:t>el</a:t>
            </a:r>
            <a:r>
              <a:rPr lang="en-US" altLang="es-CO" dirty="0">
                <a:latin typeface="+mn-lt"/>
              </a:rPr>
              <a:t> Estado.</a:t>
            </a:r>
          </a:p>
        </p:txBody>
      </p:sp>
      <p:pic>
        <p:nvPicPr>
          <p:cNvPr id="4" name="Imagen 1">
            <a:extLst>
              <a:ext uri="{FF2B5EF4-FFF2-40B4-BE49-F238E27FC236}">
                <a16:creationId xmlns:a16="http://schemas.microsoft.com/office/drawing/2014/main" id="{104DB019-200B-F4F0-728B-7ECF74D9C7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D7E74AE-CDBA-2C58-FB01-426311E540BC}"/>
              </a:ext>
            </a:extLst>
          </p:cNvPr>
          <p:cNvSpPr/>
          <p:nvPr/>
        </p:nvSpPr>
        <p:spPr>
          <a:xfrm>
            <a:off x="2599757" y="160935"/>
            <a:ext cx="5458838" cy="1325563"/>
          </a:xfrm>
          <a:prstGeom prst="rect">
            <a:avLst/>
          </a:prstGeom>
        </p:spPr>
        <p:txBody>
          <a:bodyPr vert="horz" lIns="91440" tIns="45720" rIns="91440" bIns="45720" rtlCol="0" anchor="ctr">
            <a:normAutofit/>
          </a:bodyPr>
          <a:lstStyle/>
          <a:p>
            <a:pPr marL="457200">
              <a:lnSpc>
                <a:spcPct val="90000"/>
              </a:lnSpc>
              <a:spcBef>
                <a:spcPct val="0"/>
              </a:spcBef>
              <a:spcAft>
                <a:spcPts val="800"/>
              </a:spcAft>
              <a:defRPr/>
            </a:pPr>
            <a:r>
              <a:rPr lang="en-US" sz="4100" b="1" kern="1200" dirty="0">
                <a:solidFill>
                  <a:schemeClr val="tx1"/>
                </a:solidFill>
                <a:latin typeface="+mj-lt"/>
                <a:ea typeface="+mj-ea"/>
                <a:cs typeface="+mj-cs"/>
              </a:rPr>
              <a:t> </a:t>
            </a:r>
            <a:endParaRPr lang="en-US" sz="4100" kern="1200" dirty="0">
              <a:solidFill>
                <a:schemeClr val="tx1"/>
              </a:solidFill>
              <a:latin typeface="+mj-lt"/>
              <a:ea typeface="+mj-ea"/>
              <a:cs typeface="+mj-cs"/>
            </a:endParaRPr>
          </a:p>
          <a:p>
            <a:pPr algn="ctr">
              <a:lnSpc>
                <a:spcPct val="90000"/>
              </a:lnSpc>
              <a:spcBef>
                <a:spcPct val="0"/>
              </a:spcBef>
              <a:defRPr/>
            </a:pPr>
            <a:r>
              <a:rPr lang="en-US" sz="4100" b="1" kern="1200" dirty="0">
                <a:solidFill>
                  <a:schemeClr val="tx1"/>
                </a:solidFill>
                <a:latin typeface="+mj-lt"/>
                <a:ea typeface="+mj-ea"/>
                <a:cs typeface="+mj-cs"/>
              </a:rPr>
              <a:t>GENERALIDADES</a:t>
            </a:r>
          </a:p>
        </p:txBody>
      </p:sp>
      <p:sp>
        <p:nvSpPr>
          <p:cNvPr id="7171" name="Rectángulo 2">
            <a:extLst>
              <a:ext uri="{FF2B5EF4-FFF2-40B4-BE49-F238E27FC236}">
                <a16:creationId xmlns:a16="http://schemas.microsoft.com/office/drawing/2014/main" id="{A374AAD1-44DB-52D8-9CAD-761BC3072025}"/>
              </a:ext>
            </a:extLst>
          </p:cNvPr>
          <p:cNvSpPr>
            <a:spLocks noChangeArrowheads="1"/>
          </p:cNvSpPr>
          <p:nvPr/>
        </p:nvSpPr>
        <p:spPr bwMode="auto">
          <a:xfrm>
            <a:off x="1496291" y="1859028"/>
            <a:ext cx="8797636" cy="4192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marL="285750" indent="-28575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indent="-228600" algn="just">
              <a:lnSpc>
                <a:spcPct val="90000"/>
              </a:lnSpc>
              <a:spcAft>
                <a:spcPts val="600"/>
              </a:spcAft>
              <a:buFont typeface="Arial" panose="020B0604020202020204" pitchFamily="34" charset="0"/>
              <a:buChar char="•"/>
            </a:pPr>
            <a:r>
              <a:rPr lang="es-CO" altLang="es-ES" sz="2000" dirty="0">
                <a:latin typeface="+mn-lt"/>
              </a:rPr>
              <a:t>Esta estrategia se desarrolla en seis (6) Encuentros</a:t>
            </a:r>
          </a:p>
          <a:p>
            <a:pPr indent="-228600" algn="just">
              <a:lnSpc>
                <a:spcPct val="90000"/>
              </a:lnSpc>
              <a:spcAft>
                <a:spcPts val="600"/>
              </a:spcAft>
              <a:buFont typeface="Arial" panose="020B0604020202020204" pitchFamily="34" charset="0"/>
              <a:buChar char="•"/>
            </a:pPr>
            <a:endParaRPr lang="es-CO" altLang="es-ES" sz="2000" dirty="0">
              <a:latin typeface="+mn-lt"/>
            </a:endParaRPr>
          </a:p>
          <a:p>
            <a:pPr indent="-228600" algn="just">
              <a:lnSpc>
                <a:spcPct val="90000"/>
              </a:lnSpc>
              <a:spcAft>
                <a:spcPts val="600"/>
              </a:spcAft>
              <a:buFont typeface="Arial" panose="020B0604020202020204" pitchFamily="34" charset="0"/>
              <a:buChar char="•"/>
            </a:pPr>
            <a:r>
              <a:rPr lang="es-CO" altLang="es-ES" sz="2000" dirty="0">
                <a:latin typeface="+mn-lt"/>
              </a:rPr>
              <a:t>Cada encuentro puede realizarse en uno o más Encuentros de 45 a 60 minutos máximo. </a:t>
            </a:r>
          </a:p>
          <a:p>
            <a:pPr indent="-228600" algn="just">
              <a:lnSpc>
                <a:spcPct val="90000"/>
              </a:lnSpc>
              <a:spcAft>
                <a:spcPts val="600"/>
              </a:spcAft>
              <a:buFont typeface="Arial" panose="020B0604020202020204" pitchFamily="34" charset="0"/>
              <a:buChar char="•"/>
            </a:pPr>
            <a:endParaRPr lang="es-CO" altLang="es-ES" sz="2000" dirty="0">
              <a:latin typeface="+mn-lt"/>
            </a:endParaRPr>
          </a:p>
          <a:p>
            <a:pPr indent="-228600" algn="just">
              <a:lnSpc>
                <a:spcPct val="90000"/>
              </a:lnSpc>
              <a:spcAft>
                <a:spcPts val="600"/>
              </a:spcAft>
              <a:buFont typeface="Arial" panose="020B0604020202020204" pitchFamily="34" charset="0"/>
              <a:buChar char="•"/>
            </a:pPr>
            <a:r>
              <a:rPr lang="es-CO" altLang="es-ES" sz="2000" dirty="0">
                <a:latin typeface="+mn-lt"/>
              </a:rPr>
              <a:t>La duración depende de las  necesidades de los y las víctimas/sobrevivientes y con un número no superior a las doce (12) atenciones.</a:t>
            </a:r>
          </a:p>
        </p:txBody>
      </p:sp>
      <p:pic>
        <p:nvPicPr>
          <p:cNvPr id="4" name="Imagen 1">
            <a:extLst>
              <a:ext uri="{FF2B5EF4-FFF2-40B4-BE49-F238E27FC236}">
                <a16:creationId xmlns:a16="http://schemas.microsoft.com/office/drawing/2014/main" id="{85694BDC-C1F6-4312-0FC3-E29B82DB7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uadroTexto 5">
            <a:extLst>
              <a:ext uri="{FF2B5EF4-FFF2-40B4-BE49-F238E27FC236}">
                <a16:creationId xmlns:a16="http://schemas.microsoft.com/office/drawing/2014/main" id="{739ECDB4-A786-BA9D-2A27-93911587536B}"/>
              </a:ext>
            </a:extLst>
          </p:cNvPr>
          <p:cNvSpPr txBox="1">
            <a:spLocks noChangeArrowheads="1"/>
          </p:cNvSpPr>
          <p:nvPr/>
        </p:nvSpPr>
        <p:spPr bwMode="auto">
          <a:xfrm>
            <a:off x="838200" y="365125"/>
            <a:ext cx="5393361" cy="13255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nSpc>
                <a:spcPct val="90000"/>
              </a:lnSpc>
              <a:spcBef>
                <a:spcPct val="0"/>
              </a:spcBef>
              <a:spcAft>
                <a:spcPts val="600"/>
              </a:spcAft>
            </a:pPr>
            <a:r>
              <a:rPr lang="en-US" altLang="es-CO" sz="4400" b="1">
                <a:latin typeface="+mj-lt"/>
                <a:ea typeface="+mj-ea"/>
                <a:cs typeface="+mj-cs"/>
              </a:rPr>
              <a:t>Enfoques </a:t>
            </a:r>
          </a:p>
        </p:txBody>
      </p:sp>
      <p:sp>
        <p:nvSpPr>
          <p:cNvPr id="8194" name="Marcador de contenido 2">
            <a:extLst>
              <a:ext uri="{FF2B5EF4-FFF2-40B4-BE49-F238E27FC236}">
                <a16:creationId xmlns:a16="http://schemas.microsoft.com/office/drawing/2014/main" id="{6D3A9D3E-43AE-259D-C567-578DB0DD2ED5}"/>
              </a:ext>
            </a:extLst>
          </p:cNvPr>
          <p:cNvSpPr>
            <a:spLocks noGrp="1" noChangeArrowheads="1"/>
          </p:cNvSpPr>
          <p:nvPr>
            <p:ph idx="1"/>
          </p:nvPr>
        </p:nvSpPr>
        <p:spPr>
          <a:xfrm>
            <a:off x="2619376" y="847726"/>
            <a:ext cx="7286625" cy="1527175"/>
          </a:xfrm>
        </p:spPr>
        <p:txBody>
          <a:bodyPr/>
          <a:lstStyle/>
          <a:p>
            <a:pPr marL="0" indent="0" algn="just">
              <a:buNone/>
            </a:pPr>
            <a:endParaRPr lang="es-CO" altLang="es-CO"/>
          </a:p>
          <a:p>
            <a:pPr marL="0" indent="0" algn="just">
              <a:buNone/>
            </a:pPr>
            <a:endParaRPr lang="es-CO" altLang="es-ES" sz="2400"/>
          </a:p>
          <a:p>
            <a:pPr marL="0" indent="0" algn="just">
              <a:buNone/>
            </a:pPr>
            <a:endParaRPr lang="es-ES" altLang="es-CO"/>
          </a:p>
        </p:txBody>
      </p:sp>
      <p:pic>
        <p:nvPicPr>
          <p:cNvPr id="4" name="Imagen 1">
            <a:extLst>
              <a:ext uri="{FF2B5EF4-FFF2-40B4-BE49-F238E27FC236}">
                <a16:creationId xmlns:a16="http://schemas.microsoft.com/office/drawing/2014/main" id="{AD6D7518-A19B-4494-1154-81E994A239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Diagrama 1">
            <a:extLst>
              <a:ext uri="{FF2B5EF4-FFF2-40B4-BE49-F238E27FC236}">
                <a16:creationId xmlns:a16="http://schemas.microsoft.com/office/drawing/2014/main" id="{3D50EBC5-36C2-B0D7-0A1F-6F068445D287}"/>
              </a:ext>
            </a:extLst>
          </p:cNvPr>
          <p:cNvGraphicFramePr/>
          <p:nvPr/>
        </p:nvGraphicFramePr>
        <p:xfrm>
          <a:off x="838200" y="1825625"/>
          <a:ext cx="539336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asted-image.jpeg" descr="Imagen que contiene persona, interior, tabla, pequeño&#10;&#10;Descripción generada automáticamente">
            <a:extLst>
              <a:ext uri="{FF2B5EF4-FFF2-40B4-BE49-F238E27FC236}">
                <a16:creationId xmlns:a16="http://schemas.microsoft.com/office/drawing/2014/main" id="{084CBB29-570E-902C-E6A8-479615CFDB36}"/>
              </a:ext>
            </a:extLst>
          </p:cNvPr>
          <p:cNvPicPr>
            <a:picLocks noChangeAspect="1"/>
          </p:cNvPicPr>
          <p:nvPr/>
        </p:nvPicPr>
        <p:blipFill rotWithShape="1">
          <a:blip r:embed="rId8"/>
          <a:srcRect b="10526"/>
          <a:stretch/>
        </p:blipFill>
        <p:spPr>
          <a:xfrm>
            <a:off x="5925248" y="1577145"/>
            <a:ext cx="4517452" cy="3298746"/>
          </a:xfrm>
          <a:prstGeom prst="rect">
            <a:avLst/>
          </a:prstGeom>
          <a:ln>
            <a:noFill/>
          </a:ln>
          <a:effectLst>
            <a:softEdge rad="112500"/>
          </a:effectLst>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1">
            <a:extLst>
              <a:ext uri="{FF2B5EF4-FFF2-40B4-BE49-F238E27FC236}">
                <a16:creationId xmlns:a16="http://schemas.microsoft.com/office/drawing/2014/main" id="{CB9DCA1C-5513-2FF9-9BAA-3A7A908C9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2" name="CuadroTexto 5">
            <a:extLst>
              <a:ext uri="{FF2B5EF4-FFF2-40B4-BE49-F238E27FC236}">
                <a16:creationId xmlns:a16="http://schemas.microsoft.com/office/drawing/2014/main" id="{03D9C4B6-E92F-D28B-5C17-604A8B668A27}"/>
              </a:ext>
            </a:extLst>
          </p:cNvPr>
          <p:cNvSpPr txBox="1">
            <a:spLocks noChangeArrowheads="1"/>
          </p:cNvSpPr>
          <p:nvPr/>
        </p:nvSpPr>
        <p:spPr bwMode="auto">
          <a:xfrm>
            <a:off x="3869006" y="654520"/>
            <a:ext cx="3289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spcAft>
                <a:spcPts val="600"/>
              </a:spcAft>
            </a:pPr>
            <a:r>
              <a:rPr lang="es-CO" altLang="es-CO" sz="3200" b="1" dirty="0">
                <a:latin typeface="Calibri" panose="020F0502020204030204" pitchFamily="34" charset="0"/>
                <a:ea typeface="MS PGothic" panose="020B0600070205080204" pitchFamily="34" charset="-128"/>
                <a:cs typeface="Arial" panose="020B0604020202020204" pitchFamily="34" charset="0"/>
              </a:rPr>
              <a:t>Marco Conceptual</a:t>
            </a:r>
          </a:p>
        </p:txBody>
      </p:sp>
      <p:graphicFrame>
        <p:nvGraphicFramePr>
          <p:cNvPr id="8" name="Diagrama 7">
            <a:extLst>
              <a:ext uri="{FF2B5EF4-FFF2-40B4-BE49-F238E27FC236}">
                <a16:creationId xmlns:a16="http://schemas.microsoft.com/office/drawing/2014/main" id="{1305A4D5-1C41-71AC-E39A-13D4B8F88AA1}"/>
              </a:ext>
            </a:extLst>
          </p:cNvPr>
          <p:cNvGraphicFramePr/>
          <p:nvPr/>
        </p:nvGraphicFramePr>
        <p:xfrm>
          <a:off x="792338" y="1069523"/>
          <a:ext cx="8308633" cy="5542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Marcador de contenido 2">
            <a:extLst>
              <a:ext uri="{FF2B5EF4-FFF2-40B4-BE49-F238E27FC236}">
                <a16:creationId xmlns:a16="http://schemas.microsoft.com/office/drawing/2014/main" id="{6692C2B1-EA7A-26A6-B9E3-C192586A9A99}"/>
              </a:ext>
            </a:extLst>
          </p:cNvPr>
          <p:cNvSpPr>
            <a:spLocks noGrp="1" noChangeArrowheads="1"/>
          </p:cNvSpPr>
          <p:nvPr>
            <p:ph idx="1"/>
          </p:nvPr>
        </p:nvSpPr>
        <p:spPr>
          <a:xfrm>
            <a:off x="2619376" y="847726"/>
            <a:ext cx="7286625" cy="1527175"/>
          </a:xfrm>
        </p:spPr>
        <p:txBody>
          <a:bodyPr/>
          <a:lstStyle/>
          <a:p>
            <a:pPr marL="0" indent="0" algn="just">
              <a:buNone/>
            </a:pPr>
            <a:endParaRPr lang="es-CO" altLang="es-CO"/>
          </a:p>
          <a:p>
            <a:pPr marL="0" indent="0" algn="just">
              <a:buNone/>
            </a:pPr>
            <a:endParaRPr lang="es-CO" altLang="es-ES" sz="2400"/>
          </a:p>
          <a:p>
            <a:pPr marL="0" indent="0" algn="just">
              <a:buNone/>
            </a:pPr>
            <a:endParaRPr lang="es-ES" altLang="es-CO"/>
          </a:p>
        </p:txBody>
      </p:sp>
      <p:graphicFrame>
        <p:nvGraphicFramePr>
          <p:cNvPr id="3" name="Diagrama 2">
            <a:extLst>
              <a:ext uri="{FF2B5EF4-FFF2-40B4-BE49-F238E27FC236}">
                <a16:creationId xmlns:a16="http://schemas.microsoft.com/office/drawing/2014/main" id="{B8D4D045-BE0B-E839-C89E-1DAEB9E47590}"/>
              </a:ext>
            </a:extLst>
          </p:cNvPr>
          <p:cNvGraphicFramePr/>
          <p:nvPr/>
        </p:nvGraphicFramePr>
        <p:xfrm>
          <a:off x="3048000" y="112485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220" name="CuadroTexto 5">
            <a:extLst>
              <a:ext uri="{FF2B5EF4-FFF2-40B4-BE49-F238E27FC236}">
                <a16:creationId xmlns:a16="http://schemas.microsoft.com/office/drawing/2014/main" id="{6389682E-5144-8872-0849-90C0CE58D150}"/>
              </a:ext>
            </a:extLst>
          </p:cNvPr>
          <p:cNvSpPr txBox="1">
            <a:spLocks noChangeArrowheads="1"/>
          </p:cNvSpPr>
          <p:nvPr/>
        </p:nvSpPr>
        <p:spPr bwMode="auto">
          <a:xfrm>
            <a:off x="3502026" y="263525"/>
            <a:ext cx="3851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s-CO" altLang="es-CO" sz="3200" b="1">
                <a:latin typeface="Calibri" panose="020F0502020204030204" pitchFamily="34" charset="0"/>
                <a:ea typeface="MS PGothic" panose="020B0600070205080204" pitchFamily="34" charset="-128"/>
                <a:cs typeface="Arial" panose="020B0604020202020204" pitchFamily="34" charset="0"/>
              </a:rPr>
              <a:t>Mirada Metodológica</a:t>
            </a:r>
          </a:p>
        </p:txBody>
      </p:sp>
      <p:pic>
        <p:nvPicPr>
          <p:cNvPr id="4" name="Imagen 1">
            <a:extLst>
              <a:ext uri="{FF2B5EF4-FFF2-40B4-BE49-F238E27FC236}">
                <a16:creationId xmlns:a16="http://schemas.microsoft.com/office/drawing/2014/main" id="{3DBEB3A1-CB0E-FA4A-64CA-DCECF486A7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object 2">
            <a:extLst>
              <a:ext uri="{FF2B5EF4-FFF2-40B4-BE49-F238E27FC236}">
                <a16:creationId xmlns:a16="http://schemas.microsoft.com/office/drawing/2014/main" id="{A1926BAB-AAF2-B4B4-A5B3-E60B2DA4942D}"/>
              </a:ext>
            </a:extLst>
          </p:cNvPr>
          <p:cNvGrpSpPr>
            <a:grpSpLocks/>
          </p:cNvGrpSpPr>
          <p:nvPr/>
        </p:nvGrpSpPr>
        <p:grpSpPr bwMode="auto">
          <a:xfrm>
            <a:off x="2205038" y="687388"/>
            <a:ext cx="8462962" cy="831850"/>
            <a:chOff x="679450" y="95859"/>
            <a:chExt cx="8462645" cy="831850"/>
          </a:xfrm>
        </p:grpSpPr>
        <p:sp>
          <p:nvSpPr>
            <p:cNvPr id="11281" name="object 3">
              <a:extLst>
                <a:ext uri="{FF2B5EF4-FFF2-40B4-BE49-F238E27FC236}">
                  <a16:creationId xmlns:a16="http://schemas.microsoft.com/office/drawing/2014/main" id="{6354F41F-49C7-9EFE-177D-104470B8E615}"/>
                </a:ext>
              </a:extLst>
            </p:cNvPr>
            <p:cNvSpPr>
              <a:spLocks/>
            </p:cNvSpPr>
            <p:nvPr/>
          </p:nvSpPr>
          <p:spPr bwMode="auto">
            <a:xfrm>
              <a:off x="7892074" y="95859"/>
              <a:ext cx="1195705" cy="211454"/>
            </a:xfrm>
            <a:custGeom>
              <a:avLst/>
              <a:gdLst>
                <a:gd name="T0" fmla="*/ 0 w 1195704"/>
                <a:gd name="T1" fmla="*/ 210845 h 211454"/>
                <a:gd name="T2" fmla="*/ 1195130 w 1195704"/>
                <a:gd name="T3" fmla="*/ 210845 h 211454"/>
                <a:gd name="T4" fmla="*/ 1195130 w 1195704"/>
                <a:gd name="T5" fmla="*/ 0 h 211454"/>
                <a:gd name="T6" fmla="*/ 0 w 1195704"/>
                <a:gd name="T7" fmla="*/ 0 h 211454"/>
                <a:gd name="T8" fmla="*/ 0 w 1195704"/>
                <a:gd name="T9" fmla="*/ 210845 h 211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5704" h="211454">
                  <a:moveTo>
                    <a:pt x="0" y="210845"/>
                  </a:moveTo>
                  <a:lnTo>
                    <a:pt x="1195120" y="210845"/>
                  </a:lnTo>
                  <a:lnTo>
                    <a:pt x="1195120" y="0"/>
                  </a:lnTo>
                  <a:lnTo>
                    <a:pt x="0" y="0"/>
                  </a:lnTo>
                  <a:lnTo>
                    <a:pt x="0" y="210845"/>
                  </a:lnTo>
                  <a:close/>
                </a:path>
              </a:pathLst>
            </a:cu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s-CO"/>
            </a:p>
          </p:txBody>
        </p:sp>
        <p:sp>
          <p:nvSpPr>
            <p:cNvPr id="11282" name="object 4">
              <a:extLst>
                <a:ext uri="{FF2B5EF4-FFF2-40B4-BE49-F238E27FC236}">
                  <a16:creationId xmlns:a16="http://schemas.microsoft.com/office/drawing/2014/main" id="{C8FDC20D-304A-4DE9-C2A4-2289C6DDCE32}"/>
                </a:ext>
              </a:extLst>
            </p:cNvPr>
            <p:cNvSpPr>
              <a:spLocks/>
            </p:cNvSpPr>
            <p:nvPr/>
          </p:nvSpPr>
          <p:spPr bwMode="auto">
            <a:xfrm>
              <a:off x="679450" y="306704"/>
              <a:ext cx="8462645" cy="621030"/>
            </a:xfrm>
            <a:custGeom>
              <a:avLst/>
              <a:gdLst>
                <a:gd name="T0" fmla="*/ 8462582 w 8462645"/>
                <a:gd name="T1" fmla="*/ 0 h 621030"/>
                <a:gd name="T2" fmla="*/ 0 w 8462645"/>
                <a:gd name="T3" fmla="*/ 0 h 621030"/>
                <a:gd name="T4" fmla="*/ 0 w 8462645"/>
                <a:gd name="T5" fmla="*/ 620767 h 621030"/>
                <a:gd name="T6" fmla="*/ 8462582 w 8462645"/>
                <a:gd name="T7" fmla="*/ 620767 h 621030"/>
                <a:gd name="T8" fmla="*/ 8462582 w 8462645"/>
                <a:gd name="T9" fmla="*/ 0 h 6210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62645" h="621030">
                  <a:moveTo>
                    <a:pt x="8462582" y="0"/>
                  </a:moveTo>
                  <a:lnTo>
                    <a:pt x="0" y="0"/>
                  </a:lnTo>
                  <a:lnTo>
                    <a:pt x="0" y="620767"/>
                  </a:lnTo>
                  <a:lnTo>
                    <a:pt x="8462582" y="620767"/>
                  </a:lnTo>
                  <a:lnTo>
                    <a:pt x="84625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s-CO"/>
            </a:p>
          </p:txBody>
        </p:sp>
      </p:grpSp>
      <p:sp>
        <p:nvSpPr>
          <p:cNvPr id="11267" name="object 6">
            <a:extLst>
              <a:ext uri="{FF2B5EF4-FFF2-40B4-BE49-F238E27FC236}">
                <a16:creationId xmlns:a16="http://schemas.microsoft.com/office/drawing/2014/main" id="{ECD6FFCB-CF61-D3DD-ABB9-088F0D3897EB}"/>
              </a:ext>
            </a:extLst>
          </p:cNvPr>
          <p:cNvSpPr>
            <a:spLocks noChangeArrowheads="1"/>
          </p:cNvSpPr>
          <p:nvPr/>
        </p:nvSpPr>
        <p:spPr bwMode="auto">
          <a:xfrm>
            <a:off x="4700588" y="1290638"/>
            <a:ext cx="2933700" cy="38481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endParaRPr lang="es-CO" altLang="es-CO"/>
          </a:p>
        </p:txBody>
      </p:sp>
      <p:sp>
        <p:nvSpPr>
          <p:cNvPr id="11268" name="object 7">
            <a:extLst>
              <a:ext uri="{FF2B5EF4-FFF2-40B4-BE49-F238E27FC236}">
                <a16:creationId xmlns:a16="http://schemas.microsoft.com/office/drawing/2014/main" id="{1B220A99-6DD8-CFB8-C107-78A11862F84D}"/>
              </a:ext>
            </a:extLst>
          </p:cNvPr>
          <p:cNvSpPr txBox="1">
            <a:spLocks noChangeArrowheads="1"/>
          </p:cNvSpPr>
          <p:nvPr/>
        </p:nvSpPr>
        <p:spPr bwMode="auto">
          <a:xfrm>
            <a:off x="5811839" y="3140076"/>
            <a:ext cx="111442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175" rIns="0" bIns="0">
            <a:spAutoFit/>
          </a:bodyPr>
          <a:lstStyle>
            <a:lvl1pPr marL="109538" indent="-96838">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lnSpc>
                <a:spcPct val="105000"/>
              </a:lnSpc>
              <a:spcBef>
                <a:spcPts val="25"/>
              </a:spcBef>
            </a:pPr>
            <a:r>
              <a:rPr lang="es-CO" altLang="es-CO" sz="900" b="1">
                <a:solidFill>
                  <a:srgbClr val="FFFFFF"/>
                </a:solidFill>
                <a:latin typeface="Calibri" panose="020F0502020204030204" pitchFamily="34" charset="0"/>
                <a:cs typeface="Calibri" panose="020F0502020204030204" pitchFamily="34" charset="0"/>
              </a:rPr>
              <a:t>ENCUENTROS</a:t>
            </a:r>
            <a:endParaRPr lang="es-CO" altLang="es-CO" sz="900">
              <a:latin typeface="Calibri" panose="020F0502020204030204" pitchFamily="34" charset="0"/>
              <a:cs typeface="Calibri" panose="020F0502020204030204" pitchFamily="34" charset="0"/>
            </a:endParaRPr>
          </a:p>
        </p:txBody>
      </p:sp>
      <p:sp>
        <p:nvSpPr>
          <p:cNvPr id="11269" name="object 8">
            <a:extLst>
              <a:ext uri="{FF2B5EF4-FFF2-40B4-BE49-F238E27FC236}">
                <a16:creationId xmlns:a16="http://schemas.microsoft.com/office/drawing/2014/main" id="{86E2AE57-3AFC-5F1B-95EF-C1F5F048B34C}"/>
              </a:ext>
            </a:extLst>
          </p:cNvPr>
          <p:cNvSpPr txBox="1">
            <a:spLocks noChangeArrowheads="1"/>
          </p:cNvSpPr>
          <p:nvPr/>
        </p:nvSpPr>
        <p:spPr bwMode="auto">
          <a:xfrm>
            <a:off x="6048375" y="1536701"/>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0"/>
              </a:spcBef>
            </a:pPr>
            <a:endParaRPr lang="es-CO" altLang="es-CO" sz="1100">
              <a:latin typeface="Calibri" panose="020F0502020204030204" pitchFamily="34" charset="0"/>
              <a:cs typeface="Calibri" panose="020F0502020204030204" pitchFamily="34" charset="0"/>
            </a:endParaRPr>
          </a:p>
        </p:txBody>
      </p:sp>
      <p:sp>
        <p:nvSpPr>
          <p:cNvPr id="11270" name="object 11">
            <a:extLst>
              <a:ext uri="{FF2B5EF4-FFF2-40B4-BE49-F238E27FC236}">
                <a16:creationId xmlns:a16="http://schemas.microsoft.com/office/drawing/2014/main" id="{EF495EEE-7B0B-2947-095A-B0B979EEA35B}"/>
              </a:ext>
            </a:extLst>
          </p:cNvPr>
          <p:cNvSpPr txBox="1">
            <a:spLocks noChangeArrowheads="1"/>
          </p:cNvSpPr>
          <p:nvPr/>
        </p:nvSpPr>
        <p:spPr bwMode="auto">
          <a:xfrm>
            <a:off x="7383464" y="4279901"/>
            <a:ext cx="968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0"/>
              </a:spcBef>
            </a:pPr>
            <a:endParaRPr lang="es-CO" altLang="es-CO" sz="1100">
              <a:latin typeface="Calibri" panose="020F0502020204030204" pitchFamily="34" charset="0"/>
              <a:cs typeface="Calibri" panose="020F0502020204030204" pitchFamily="34" charset="0"/>
            </a:endParaRPr>
          </a:p>
        </p:txBody>
      </p:sp>
      <p:sp>
        <p:nvSpPr>
          <p:cNvPr id="11271" name="object 13">
            <a:extLst>
              <a:ext uri="{FF2B5EF4-FFF2-40B4-BE49-F238E27FC236}">
                <a16:creationId xmlns:a16="http://schemas.microsoft.com/office/drawing/2014/main" id="{FD1343BF-4D16-0F6B-F3AA-1D19AD6CEB04}"/>
              </a:ext>
            </a:extLst>
          </p:cNvPr>
          <p:cNvSpPr txBox="1">
            <a:spLocks noChangeArrowheads="1"/>
          </p:cNvSpPr>
          <p:nvPr/>
        </p:nvSpPr>
        <p:spPr bwMode="auto">
          <a:xfrm>
            <a:off x="7481888" y="2432051"/>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0"/>
              </a:spcBef>
            </a:pPr>
            <a:endParaRPr lang="es-CO" altLang="es-CO" sz="1100">
              <a:latin typeface="Calibri" panose="020F0502020204030204" pitchFamily="34" charset="0"/>
              <a:cs typeface="Calibri" panose="020F0502020204030204" pitchFamily="34" charset="0"/>
            </a:endParaRPr>
          </a:p>
        </p:txBody>
      </p:sp>
      <p:sp>
        <p:nvSpPr>
          <p:cNvPr id="11272" name="object 14">
            <a:extLst>
              <a:ext uri="{FF2B5EF4-FFF2-40B4-BE49-F238E27FC236}">
                <a16:creationId xmlns:a16="http://schemas.microsoft.com/office/drawing/2014/main" id="{C1E6D4C4-95C7-9982-4B99-9ECC7DACBFC9}"/>
              </a:ext>
            </a:extLst>
          </p:cNvPr>
          <p:cNvSpPr txBox="1">
            <a:spLocks noChangeArrowheads="1"/>
          </p:cNvSpPr>
          <p:nvPr/>
        </p:nvSpPr>
        <p:spPr bwMode="auto">
          <a:xfrm>
            <a:off x="1997075" y="2978150"/>
            <a:ext cx="2586038" cy="116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31445" rIns="0" bIns="0">
            <a:spAutoFit/>
          </a:bodyPr>
          <a:lstStyle>
            <a:lvl1pPr marL="687388">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38"/>
              </a:spcBef>
            </a:pPr>
            <a:r>
              <a:rPr lang="es-CO" altLang="es-CO" b="1" dirty="0">
                <a:solidFill>
                  <a:srgbClr val="4BACC6"/>
                </a:solidFill>
                <a:latin typeface="Calibri" panose="020F0502020204030204" pitchFamily="34" charset="0"/>
                <a:cs typeface="Calibri" panose="020F0502020204030204" pitchFamily="34" charset="0"/>
              </a:rPr>
              <a:t>ENCUENTRO 2 </a:t>
            </a:r>
            <a:r>
              <a:rPr lang="es-MX" altLang="es-CO" dirty="0">
                <a:latin typeface="+mn-lt"/>
              </a:rPr>
              <a:t>Simbolización del sufrimiento </a:t>
            </a:r>
            <a:r>
              <a:rPr lang="es-ES" altLang="es-CO" dirty="0">
                <a:latin typeface="+mn-lt"/>
              </a:rPr>
              <a:t> </a:t>
            </a:r>
            <a:endParaRPr lang="es-CO" altLang="es-CO" dirty="0">
              <a:latin typeface="+mn-lt"/>
            </a:endParaRPr>
          </a:p>
          <a:p>
            <a:pPr algn="r">
              <a:spcBef>
                <a:spcPts val="50"/>
              </a:spcBef>
            </a:pPr>
            <a:endParaRPr lang="es-CO" altLang="es-CO" sz="1200" dirty="0">
              <a:latin typeface="Calibri" panose="020F0502020204030204" pitchFamily="34" charset="0"/>
              <a:cs typeface="Calibri" panose="020F0502020204030204" pitchFamily="34" charset="0"/>
            </a:endParaRPr>
          </a:p>
        </p:txBody>
      </p:sp>
      <p:sp>
        <p:nvSpPr>
          <p:cNvPr id="15" name="object 15">
            <a:extLst>
              <a:ext uri="{FF2B5EF4-FFF2-40B4-BE49-F238E27FC236}">
                <a16:creationId xmlns:a16="http://schemas.microsoft.com/office/drawing/2014/main" id="{924641D4-9332-73C6-718A-6CA24D592F56}"/>
              </a:ext>
            </a:extLst>
          </p:cNvPr>
          <p:cNvSpPr txBox="1"/>
          <p:nvPr/>
        </p:nvSpPr>
        <p:spPr>
          <a:xfrm>
            <a:off x="7967664" y="995364"/>
            <a:ext cx="2047875" cy="2246128"/>
          </a:xfrm>
          <a:prstGeom prst="rect">
            <a:avLst/>
          </a:prstGeom>
        </p:spPr>
        <p:txBody>
          <a:bodyPr lIns="0" tIns="131445" rIns="0" bIns="0">
            <a:spAutoFit/>
          </a:bodyPr>
          <a:lstStyle/>
          <a:p>
            <a:pPr marL="12700">
              <a:spcBef>
                <a:spcPts val="1035"/>
              </a:spcBef>
              <a:defRPr/>
            </a:pPr>
            <a:r>
              <a:rPr b="1" spc="-5" dirty="0">
                <a:solidFill>
                  <a:srgbClr val="4F81BD"/>
                </a:solidFill>
                <a:latin typeface="Calibri"/>
                <a:cs typeface="Calibri"/>
              </a:rPr>
              <a:t>ENCUENTRO</a:t>
            </a:r>
            <a:r>
              <a:rPr b="1" spc="-15" dirty="0">
                <a:solidFill>
                  <a:srgbClr val="4F81BD"/>
                </a:solidFill>
                <a:latin typeface="Calibri"/>
                <a:cs typeface="Calibri"/>
              </a:rPr>
              <a:t> </a:t>
            </a:r>
            <a:r>
              <a:rPr lang="es-CO" b="1" spc="-15" dirty="0">
                <a:solidFill>
                  <a:srgbClr val="4F81BD"/>
                </a:solidFill>
                <a:latin typeface="Calibri"/>
                <a:cs typeface="Calibri"/>
              </a:rPr>
              <a:t>5</a:t>
            </a:r>
          </a:p>
          <a:p>
            <a:pPr marL="12700">
              <a:spcBef>
                <a:spcPts val="1035"/>
              </a:spcBef>
              <a:defRPr/>
            </a:pPr>
            <a:r>
              <a:rPr lang="es-ES" dirty="0"/>
              <a:t>Curso de vida</a:t>
            </a:r>
          </a:p>
          <a:p>
            <a:pPr marL="12700">
              <a:spcBef>
                <a:spcPts val="1035"/>
              </a:spcBef>
              <a:defRPr/>
            </a:pPr>
            <a:endParaRPr lang="es-ES" sz="1400" dirty="0"/>
          </a:p>
          <a:p>
            <a:pPr marL="22860">
              <a:spcBef>
                <a:spcPts val="980"/>
              </a:spcBef>
              <a:defRPr/>
            </a:pPr>
            <a:r>
              <a:rPr lang="es-ES" b="1" spc="-5" dirty="0">
                <a:solidFill>
                  <a:srgbClr val="C0504D"/>
                </a:solidFill>
                <a:latin typeface="Calibri"/>
                <a:cs typeface="Calibri"/>
              </a:rPr>
              <a:t>ENCUENTRO</a:t>
            </a:r>
            <a:r>
              <a:rPr lang="es-ES" b="1" spc="-100" dirty="0">
                <a:solidFill>
                  <a:srgbClr val="C0504D"/>
                </a:solidFill>
                <a:latin typeface="Calibri"/>
                <a:cs typeface="Calibri"/>
              </a:rPr>
              <a:t> 6 </a:t>
            </a:r>
          </a:p>
          <a:p>
            <a:pPr marL="22860">
              <a:spcBef>
                <a:spcPts val="980"/>
              </a:spcBef>
              <a:defRPr/>
            </a:pPr>
            <a:r>
              <a:rPr lang="es-CO" dirty="0"/>
              <a:t>Intereses futuro cercano</a:t>
            </a:r>
            <a:r>
              <a:rPr lang="es-CO" sz="1600" dirty="0"/>
              <a:t> </a:t>
            </a:r>
            <a:endParaRPr sz="1600" dirty="0"/>
          </a:p>
        </p:txBody>
      </p:sp>
      <p:sp>
        <p:nvSpPr>
          <p:cNvPr id="16395" name="object 16">
            <a:extLst>
              <a:ext uri="{FF2B5EF4-FFF2-40B4-BE49-F238E27FC236}">
                <a16:creationId xmlns:a16="http://schemas.microsoft.com/office/drawing/2014/main" id="{DF9A0B32-CF0D-77EB-7E51-406D49F90B85}"/>
              </a:ext>
            </a:extLst>
          </p:cNvPr>
          <p:cNvSpPr txBox="1">
            <a:spLocks noChangeArrowheads="1"/>
          </p:cNvSpPr>
          <p:nvPr/>
        </p:nvSpPr>
        <p:spPr bwMode="auto">
          <a:xfrm>
            <a:off x="2500314" y="890589"/>
            <a:ext cx="2217737" cy="2040943"/>
          </a:xfrm>
          <a:prstGeom prst="rect">
            <a:avLst/>
          </a:prstGeom>
          <a:noFill/>
          <a:ln>
            <a:noFill/>
          </a:ln>
        </p:spPr>
        <p:txBody>
          <a:bodyPr lIns="0" tIns="131445" rIns="0" bIns="0">
            <a:spAutoFit/>
          </a:bodyPr>
          <a:lstStyle>
            <a:lvl1pPr marL="32385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38"/>
              </a:spcBef>
              <a:defRPr/>
            </a:pPr>
            <a:r>
              <a:rPr lang="es-CO" altLang="es-CO" b="1" dirty="0">
                <a:solidFill>
                  <a:srgbClr val="FAC090"/>
                </a:solidFill>
                <a:latin typeface="Calibri" panose="020F0502020204030204" pitchFamily="34" charset="0"/>
                <a:cs typeface="Calibri" panose="020F0502020204030204" pitchFamily="34" charset="0"/>
              </a:rPr>
              <a:t>ENCUENTRO 1</a:t>
            </a:r>
            <a:r>
              <a:rPr lang="es-ES" altLang="es-CO" b="1" dirty="0"/>
              <a:t> </a:t>
            </a:r>
            <a:endParaRPr lang="es-CO" altLang="es-CO" dirty="0"/>
          </a:p>
          <a:p>
            <a:pPr algn="just">
              <a:defRPr/>
            </a:pPr>
            <a:r>
              <a:rPr lang="es-ES" altLang="es-CO" dirty="0">
                <a:latin typeface="+mn-lt"/>
              </a:rPr>
              <a:t>Encuadre de la estrategia</a:t>
            </a:r>
          </a:p>
          <a:p>
            <a:pPr algn="just">
              <a:defRPr/>
            </a:pPr>
            <a:r>
              <a:rPr lang="es-MX" altLang="es-CO" dirty="0">
                <a:latin typeface="+mn-lt"/>
              </a:rPr>
              <a:t>Herramientas de contención emocional </a:t>
            </a:r>
            <a:endParaRPr lang="es-CO" altLang="es-CO" dirty="0">
              <a:latin typeface="+mn-lt"/>
            </a:endParaRPr>
          </a:p>
          <a:p>
            <a:pPr>
              <a:defRPr/>
            </a:pPr>
            <a:endParaRPr lang="es-CO" altLang="es-CO" sz="1600" dirty="0">
              <a:latin typeface="+mn-lt"/>
              <a:cs typeface="Calibri" panose="020F0502020204030204" pitchFamily="34" charset="0"/>
            </a:endParaRPr>
          </a:p>
        </p:txBody>
      </p:sp>
      <p:sp>
        <p:nvSpPr>
          <p:cNvPr id="16396" name="object 17">
            <a:extLst>
              <a:ext uri="{FF2B5EF4-FFF2-40B4-BE49-F238E27FC236}">
                <a16:creationId xmlns:a16="http://schemas.microsoft.com/office/drawing/2014/main" id="{04C7A995-F1CA-80E2-15E4-E3EECD31AE37}"/>
              </a:ext>
            </a:extLst>
          </p:cNvPr>
          <p:cNvSpPr txBox="1">
            <a:spLocks noChangeArrowheads="1"/>
          </p:cNvSpPr>
          <p:nvPr/>
        </p:nvSpPr>
        <p:spPr bwMode="auto">
          <a:xfrm>
            <a:off x="2228851" y="4524376"/>
            <a:ext cx="2682875" cy="1012457"/>
          </a:xfrm>
          <a:prstGeom prst="rect">
            <a:avLst/>
          </a:prstGeom>
          <a:noFill/>
          <a:ln>
            <a:noFill/>
          </a:ln>
        </p:spPr>
        <p:txBody>
          <a:bodyPr lIns="0" tIns="131445" rIns="0" bIns="0">
            <a:spAutoFit/>
          </a:bodyPr>
          <a:lstStyle>
            <a:lvl1pPr marL="617538">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38"/>
              </a:spcBef>
              <a:defRPr/>
            </a:pPr>
            <a:r>
              <a:rPr lang="es-CO" altLang="es-CO" b="1" dirty="0">
                <a:solidFill>
                  <a:srgbClr val="8064A2"/>
                </a:solidFill>
                <a:latin typeface="Calibri" panose="020F0502020204030204" pitchFamily="34" charset="0"/>
                <a:cs typeface="Calibri" panose="020F0502020204030204" pitchFamily="34" charset="0"/>
              </a:rPr>
              <a:t>ENCUENTRO 3</a:t>
            </a:r>
          </a:p>
          <a:p>
            <a:pPr>
              <a:spcBef>
                <a:spcPts val="1038"/>
              </a:spcBef>
              <a:defRPr/>
            </a:pPr>
            <a:r>
              <a:rPr lang="es-MX" altLang="es-CO" dirty="0">
                <a:latin typeface="+mn-lt"/>
              </a:rPr>
              <a:t>Noción sobreviviente</a:t>
            </a:r>
          </a:p>
          <a:p>
            <a:pPr algn="r">
              <a:spcBef>
                <a:spcPts val="75"/>
              </a:spcBef>
              <a:defRPr/>
            </a:pPr>
            <a:endParaRPr lang="es-CO" altLang="es-CO" sz="1200" dirty="0">
              <a:latin typeface="Calibri" panose="020F0502020204030204" pitchFamily="34" charset="0"/>
              <a:cs typeface="Calibri" panose="020F0502020204030204" pitchFamily="34" charset="0"/>
            </a:endParaRPr>
          </a:p>
        </p:txBody>
      </p:sp>
      <p:sp>
        <p:nvSpPr>
          <p:cNvPr id="11276" name="object 18">
            <a:extLst>
              <a:ext uri="{FF2B5EF4-FFF2-40B4-BE49-F238E27FC236}">
                <a16:creationId xmlns:a16="http://schemas.microsoft.com/office/drawing/2014/main" id="{0A0E7136-44C7-1255-866F-AA315C7FC099}"/>
              </a:ext>
            </a:extLst>
          </p:cNvPr>
          <p:cNvSpPr txBox="1">
            <a:spLocks noChangeArrowheads="1"/>
          </p:cNvSpPr>
          <p:nvPr/>
        </p:nvSpPr>
        <p:spPr bwMode="auto">
          <a:xfrm>
            <a:off x="4213225" y="5976938"/>
            <a:ext cx="65088" cy="19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0"/>
              </a:spcBef>
            </a:pPr>
            <a:r>
              <a:rPr lang="es-CO" altLang="es-CO" sz="1200">
                <a:latin typeface="Calibri" panose="020F0502020204030204" pitchFamily="34" charset="0"/>
                <a:cs typeface="Calibri" panose="020F0502020204030204" pitchFamily="34" charset="0"/>
              </a:rPr>
              <a:t>.</a:t>
            </a:r>
          </a:p>
        </p:txBody>
      </p:sp>
      <p:sp>
        <p:nvSpPr>
          <p:cNvPr id="16398" name="object 19">
            <a:extLst>
              <a:ext uri="{FF2B5EF4-FFF2-40B4-BE49-F238E27FC236}">
                <a16:creationId xmlns:a16="http://schemas.microsoft.com/office/drawing/2014/main" id="{82D33EBB-9812-0BE0-1F76-09D0180602F2}"/>
              </a:ext>
            </a:extLst>
          </p:cNvPr>
          <p:cNvSpPr txBox="1">
            <a:spLocks noChangeArrowheads="1"/>
          </p:cNvSpPr>
          <p:nvPr/>
        </p:nvSpPr>
        <p:spPr bwMode="auto">
          <a:xfrm>
            <a:off x="8096250" y="3822702"/>
            <a:ext cx="2009775" cy="765722"/>
          </a:xfrm>
          <a:prstGeom prst="rect">
            <a:avLst/>
          </a:prstGeom>
          <a:noFill/>
          <a:ln>
            <a:noFill/>
          </a:ln>
        </p:spPr>
        <p:txBody>
          <a:bodyPr lIns="0" tIns="131445" rIns="0" bIns="0">
            <a:spAutoFit/>
          </a:bodyPr>
          <a:lstStyle>
            <a:lvl1pPr marL="12700">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38"/>
              </a:spcBef>
              <a:defRPr/>
            </a:pPr>
            <a:r>
              <a:rPr lang="es-CO" altLang="es-CO" b="1" dirty="0">
                <a:solidFill>
                  <a:srgbClr val="77933C"/>
                </a:solidFill>
                <a:latin typeface="Calibri" panose="020F0502020204030204" pitchFamily="34" charset="0"/>
                <a:cs typeface="Calibri" panose="020F0502020204030204" pitchFamily="34" charset="0"/>
              </a:rPr>
              <a:t>ENCUENTRO 7</a:t>
            </a:r>
            <a:endParaRPr lang="es-CO" altLang="es-CO" dirty="0">
              <a:latin typeface="Calibri" panose="020F0502020204030204" pitchFamily="34" charset="0"/>
              <a:cs typeface="Calibri" panose="020F0502020204030204" pitchFamily="34" charset="0"/>
            </a:endParaRPr>
          </a:p>
          <a:p>
            <a:pPr>
              <a:lnSpc>
                <a:spcPct val="105000"/>
              </a:lnSpc>
              <a:spcBef>
                <a:spcPts val="550"/>
              </a:spcBef>
              <a:defRPr/>
            </a:pPr>
            <a:r>
              <a:rPr lang="es-CO" altLang="es-CO" dirty="0">
                <a:latin typeface="+mn-lt"/>
              </a:rPr>
              <a:t>Encuentro adicional </a:t>
            </a:r>
          </a:p>
        </p:txBody>
      </p:sp>
      <p:sp>
        <p:nvSpPr>
          <p:cNvPr id="20" name="object 20">
            <a:extLst>
              <a:ext uri="{FF2B5EF4-FFF2-40B4-BE49-F238E27FC236}">
                <a16:creationId xmlns:a16="http://schemas.microsoft.com/office/drawing/2014/main" id="{FECB998E-AA15-C57D-2092-4CE533DE1486}"/>
              </a:ext>
            </a:extLst>
          </p:cNvPr>
          <p:cNvSpPr txBox="1">
            <a:spLocks noGrp="1"/>
          </p:cNvSpPr>
          <p:nvPr>
            <p:ph type="title"/>
          </p:nvPr>
        </p:nvSpPr>
        <p:spPr>
          <a:xfrm>
            <a:off x="4464051" y="258284"/>
            <a:ext cx="3095625" cy="689932"/>
          </a:xfrm>
        </p:spPr>
        <p:txBody>
          <a:bodyPr vert="horz" lIns="0" tIns="12700" rIns="0" bIns="0" rtlCol="0" anchor="ctr">
            <a:spAutoFit/>
          </a:bodyPr>
          <a:lstStyle/>
          <a:p>
            <a:pPr marL="12700">
              <a:lnSpc>
                <a:spcPct val="100000"/>
              </a:lnSpc>
              <a:spcBef>
                <a:spcPts val="100"/>
              </a:spcBef>
              <a:defRPr/>
            </a:pPr>
            <a:r>
              <a:rPr spc="-10" dirty="0"/>
              <a:t>ENCUENTROS</a:t>
            </a:r>
          </a:p>
        </p:txBody>
      </p:sp>
      <p:sp>
        <p:nvSpPr>
          <p:cNvPr id="16401" name="object 17">
            <a:extLst>
              <a:ext uri="{FF2B5EF4-FFF2-40B4-BE49-F238E27FC236}">
                <a16:creationId xmlns:a16="http://schemas.microsoft.com/office/drawing/2014/main" id="{5E3DA1E1-7FC1-3AA9-A208-C63C445A94E3}"/>
              </a:ext>
            </a:extLst>
          </p:cNvPr>
          <p:cNvSpPr txBox="1">
            <a:spLocks noChangeArrowheads="1"/>
          </p:cNvSpPr>
          <p:nvPr/>
        </p:nvSpPr>
        <p:spPr bwMode="auto">
          <a:xfrm>
            <a:off x="5043488" y="5205414"/>
            <a:ext cx="2387600" cy="1012457"/>
          </a:xfrm>
          <a:prstGeom prst="rect">
            <a:avLst/>
          </a:prstGeom>
          <a:noFill/>
          <a:ln>
            <a:noFill/>
          </a:ln>
        </p:spPr>
        <p:txBody>
          <a:bodyPr lIns="0" tIns="131445" rIns="0" bIns="0">
            <a:spAutoFit/>
          </a:bodyPr>
          <a:lstStyle>
            <a:lvl1pPr marL="617538">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a:spcBef>
                <a:spcPts val="1038"/>
              </a:spcBef>
              <a:defRPr/>
            </a:pPr>
            <a:r>
              <a:rPr lang="es-CO" altLang="es-CO" b="1" dirty="0">
                <a:solidFill>
                  <a:srgbClr val="8064A2"/>
                </a:solidFill>
                <a:latin typeface="Calibri" panose="020F0502020204030204" pitchFamily="34" charset="0"/>
                <a:cs typeface="Calibri" panose="020F0502020204030204" pitchFamily="34" charset="0"/>
              </a:rPr>
              <a:t>ENCUENTRO 4</a:t>
            </a:r>
          </a:p>
          <a:p>
            <a:pPr>
              <a:spcBef>
                <a:spcPts val="1038"/>
              </a:spcBef>
              <a:defRPr/>
            </a:pPr>
            <a:r>
              <a:rPr lang="es-CO" altLang="es-CO" dirty="0">
                <a:latin typeface="+mn-lt"/>
              </a:rPr>
              <a:t>Redes de apoyo</a:t>
            </a:r>
          </a:p>
          <a:p>
            <a:pPr algn="r">
              <a:spcBef>
                <a:spcPts val="75"/>
              </a:spcBef>
              <a:defRPr/>
            </a:pPr>
            <a:endParaRPr lang="es-CO" altLang="es-CO" sz="1200" dirty="0">
              <a:latin typeface="Calibri" panose="020F0502020204030204" pitchFamily="34" charset="0"/>
              <a:cs typeface="Calibri" panose="020F0502020204030204" pitchFamily="34" charset="0"/>
            </a:endParaRPr>
          </a:p>
        </p:txBody>
      </p:sp>
      <p:pic>
        <p:nvPicPr>
          <p:cNvPr id="3" name="Imagen 1">
            <a:extLst>
              <a:ext uri="{FF2B5EF4-FFF2-40B4-BE49-F238E27FC236}">
                <a16:creationId xmlns:a16="http://schemas.microsoft.com/office/drawing/2014/main" id="{A7B17D03-CC28-0144-DB96-953C5B1FAA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5990" t="15950" b="9091"/>
          <a:stretch>
            <a:fillRect/>
          </a:stretch>
        </p:blipFill>
        <p:spPr bwMode="auto">
          <a:xfrm>
            <a:off x="9982200" y="5821361"/>
            <a:ext cx="199548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150</TotalTime>
  <Words>1170</Words>
  <Application>Microsoft Office PowerPoint</Application>
  <PresentationFormat>Panorámica</PresentationFormat>
  <Paragraphs>150</Paragraphs>
  <Slides>20</Slides>
  <Notes>4</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20</vt:i4>
      </vt:variant>
    </vt:vector>
  </HeadingPairs>
  <TitlesOfParts>
    <vt:vector size="29" baseType="lpstr">
      <vt:lpstr>Abadi Extra Light</vt:lpstr>
      <vt:lpstr>Aptos</vt:lpstr>
      <vt:lpstr>Arial</vt:lpstr>
      <vt:lpstr>Calibri</vt:lpstr>
      <vt:lpstr>Calibri Light</vt:lpstr>
      <vt:lpstr>Cambria</vt:lpstr>
      <vt:lpstr>Century Gothic</vt:lpstr>
      <vt:lpstr>Verdana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ENCUENTROS</vt:lpstr>
      <vt:lpstr>LLAMADA FASE DE ALISTAMIENTO</vt:lpstr>
      <vt:lpstr>ENCUENTRO 1 </vt:lpstr>
      <vt:lpstr>Presentación de PowerPoint</vt:lpstr>
      <vt:lpstr>ENCUENTRO 2 </vt:lpstr>
      <vt:lpstr>ENCUENTRO 3 </vt:lpstr>
      <vt:lpstr>ENCUENTRO 4 </vt:lpstr>
      <vt:lpstr>ENCUENTRO 5</vt:lpstr>
      <vt:lpstr>ENCUENTRO 6</vt:lpstr>
      <vt:lpstr>ENCUENTRO 6 </vt:lpstr>
      <vt:lpstr>GRACIAS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Alfonso Tello Cardenas</dc:creator>
  <cp:lastModifiedBy>Yuri Maritza Espinosa Moreno</cp:lastModifiedBy>
  <cp:revision>6</cp:revision>
  <dcterms:created xsi:type="dcterms:W3CDTF">2024-06-19T14:18:25Z</dcterms:created>
  <dcterms:modified xsi:type="dcterms:W3CDTF">2026-03-10T20:46:41Z</dcterms:modified>
</cp:coreProperties>
</file>