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249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S ANDRES MURCIA HERRERA" userId="a889eec02e889203" providerId="LiveId" clId="{1B3ECC7A-161C-4461-B6EE-21845D69CA0E}"/>
    <pc:docChg chg="custSel modSld">
      <pc:chgData name="CARLOS ANDRES MURCIA HERRERA" userId="a889eec02e889203" providerId="LiveId" clId="{1B3ECC7A-161C-4461-B6EE-21845D69CA0E}" dt="2024-07-01T19:49:59.529" v="1033" actId="1035"/>
      <pc:docMkLst>
        <pc:docMk/>
      </pc:docMkLst>
      <pc:sldChg chg="delSp modSp mod">
        <pc:chgData name="CARLOS ANDRES MURCIA HERRERA" userId="a889eec02e889203" providerId="LiveId" clId="{1B3ECC7A-161C-4461-B6EE-21845D69CA0E}" dt="2024-07-01T19:49:59.529" v="1033" actId="1035"/>
        <pc:sldMkLst>
          <pc:docMk/>
          <pc:sldMk cId="0" sldId="256"/>
        </pc:sldMkLst>
        <pc:spChg chg="mod">
          <ac:chgData name="CARLOS ANDRES MURCIA HERRERA" userId="a889eec02e889203" providerId="LiveId" clId="{1B3ECC7A-161C-4461-B6EE-21845D69CA0E}" dt="2024-07-01T18:52:30.995" v="53" actId="6549"/>
          <ac:spMkLst>
            <pc:docMk/>
            <pc:sldMk cId="0" sldId="256"/>
            <ac:spMk id="32" creationId="{A72FC297-D9C3-4893-914B-73CC1B36DC85}"/>
          </ac:spMkLst>
        </pc:spChg>
        <pc:spChg chg="mod">
          <ac:chgData name="CARLOS ANDRES MURCIA HERRERA" userId="a889eec02e889203" providerId="LiveId" clId="{1B3ECC7A-161C-4461-B6EE-21845D69CA0E}" dt="2024-07-01T19:32:56.713" v="617" actId="20577"/>
          <ac:spMkLst>
            <pc:docMk/>
            <pc:sldMk cId="0" sldId="256"/>
            <ac:spMk id="33" creationId="{924C5E3B-ACD7-4220-AA33-4ABC083A8486}"/>
          </ac:spMkLst>
        </pc:spChg>
        <pc:spChg chg="mod">
          <ac:chgData name="CARLOS ANDRES MURCIA HERRERA" userId="a889eec02e889203" providerId="LiveId" clId="{1B3ECC7A-161C-4461-B6EE-21845D69CA0E}" dt="2024-07-01T18:53:01.770" v="109" actId="20577"/>
          <ac:spMkLst>
            <pc:docMk/>
            <pc:sldMk cId="0" sldId="256"/>
            <ac:spMk id="37" creationId="{048E1982-62BF-46D8-BE04-07AE069B7061}"/>
          </ac:spMkLst>
        </pc:spChg>
        <pc:spChg chg="mod">
          <ac:chgData name="CARLOS ANDRES MURCIA HERRERA" userId="a889eec02e889203" providerId="LiveId" clId="{1B3ECC7A-161C-4461-B6EE-21845D69CA0E}" dt="2024-07-01T19:35:38.905" v="699" actId="1038"/>
          <ac:spMkLst>
            <pc:docMk/>
            <pc:sldMk cId="0" sldId="256"/>
            <ac:spMk id="60" creationId="{3E948C94-6E28-48CA-95C1-A21DB94CBD8C}"/>
          </ac:spMkLst>
        </pc:spChg>
        <pc:spChg chg="mod">
          <ac:chgData name="CARLOS ANDRES MURCIA HERRERA" userId="a889eec02e889203" providerId="LiveId" clId="{1B3ECC7A-161C-4461-B6EE-21845D69CA0E}" dt="2024-07-01T18:57:18.380" v="259" actId="20577"/>
          <ac:spMkLst>
            <pc:docMk/>
            <pc:sldMk cId="0" sldId="256"/>
            <ac:spMk id="61" creationId="{2D554EAD-44F9-48BF-BBC1-A8374542BE9B}"/>
          </ac:spMkLst>
        </pc:spChg>
        <pc:spChg chg="mod">
          <ac:chgData name="CARLOS ANDRES MURCIA HERRERA" userId="a889eec02e889203" providerId="LiveId" clId="{1B3ECC7A-161C-4461-B6EE-21845D69CA0E}" dt="2024-07-01T19:14:15.084" v="436" actId="1037"/>
          <ac:spMkLst>
            <pc:docMk/>
            <pc:sldMk cId="0" sldId="256"/>
            <ac:spMk id="62" creationId="{4BD9A5B0-6033-479B-B5D1-85AC165C09DE}"/>
          </ac:spMkLst>
        </pc:spChg>
        <pc:spChg chg="mod">
          <ac:chgData name="CARLOS ANDRES MURCIA HERRERA" userId="a889eec02e889203" providerId="LiveId" clId="{1B3ECC7A-161C-4461-B6EE-21845D69CA0E}" dt="2024-07-01T19:35:50.455" v="753" actId="1037"/>
          <ac:spMkLst>
            <pc:docMk/>
            <pc:sldMk cId="0" sldId="256"/>
            <ac:spMk id="65" creationId="{82E8EF1D-DF03-46A2-8D38-AE1838DEAE6C}"/>
          </ac:spMkLst>
        </pc:spChg>
        <pc:spChg chg="mod">
          <ac:chgData name="CARLOS ANDRES MURCIA HERRERA" userId="a889eec02e889203" providerId="LiveId" clId="{1B3ECC7A-161C-4461-B6EE-21845D69CA0E}" dt="2024-07-01T18:53:55.631" v="214" actId="20577"/>
          <ac:spMkLst>
            <pc:docMk/>
            <pc:sldMk cId="0" sldId="256"/>
            <ac:spMk id="67" creationId="{6EDD949E-A817-4E7C-B468-73EAA4216D52}"/>
          </ac:spMkLst>
        </pc:spChg>
        <pc:spChg chg="del">
          <ac:chgData name="CARLOS ANDRES MURCIA HERRERA" userId="a889eec02e889203" providerId="LiveId" clId="{1B3ECC7A-161C-4461-B6EE-21845D69CA0E}" dt="2024-07-01T19:35:31.015" v="671" actId="478"/>
          <ac:spMkLst>
            <pc:docMk/>
            <pc:sldMk cId="0" sldId="256"/>
            <ac:spMk id="69" creationId="{603C9D1D-44A4-4363-B6EB-309C2AE294B0}"/>
          </ac:spMkLst>
        </pc:spChg>
        <pc:spChg chg="mod">
          <ac:chgData name="CARLOS ANDRES MURCIA HERRERA" userId="a889eec02e889203" providerId="LiveId" clId="{1B3ECC7A-161C-4461-B6EE-21845D69CA0E}" dt="2024-07-01T19:13:17.391" v="366" actId="1037"/>
          <ac:spMkLst>
            <pc:docMk/>
            <pc:sldMk cId="0" sldId="256"/>
            <ac:spMk id="71" creationId="{19D16ECA-3BB4-4594-9237-6814FAEAA251}"/>
          </ac:spMkLst>
        </pc:spChg>
        <pc:spChg chg="del">
          <ac:chgData name="CARLOS ANDRES MURCIA HERRERA" userId="a889eec02e889203" providerId="LiveId" clId="{1B3ECC7A-161C-4461-B6EE-21845D69CA0E}" dt="2024-07-01T19:23:11.928" v="569" actId="478"/>
          <ac:spMkLst>
            <pc:docMk/>
            <pc:sldMk cId="0" sldId="256"/>
            <ac:spMk id="72" creationId="{466B60AC-B6D4-42DB-A311-BC5BD73B7137}"/>
          </ac:spMkLst>
        </pc:spChg>
        <pc:spChg chg="mod">
          <ac:chgData name="CARLOS ANDRES MURCIA HERRERA" userId="a889eec02e889203" providerId="LiveId" clId="{1B3ECC7A-161C-4461-B6EE-21845D69CA0E}" dt="2024-07-01T19:13:42.604" v="408" actId="1038"/>
          <ac:spMkLst>
            <pc:docMk/>
            <pc:sldMk cId="0" sldId="256"/>
            <ac:spMk id="77" creationId="{410CF9E9-545D-4BBD-9D47-897DD16A6115}"/>
          </ac:spMkLst>
        </pc:spChg>
        <pc:spChg chg="del">
          <ac:chgData name="CARLOS ANDRES MURCIA HERRERA" userId="a889eec02e889203" providerId="LiveId" clId="{1B3ECC7A-161C-4461-B6EE-21845D69CA0E}" dt="2024-07-01T19:12:32.850" v="287" actId="478"/>
          <ac:spMkLst>
            <pc:docMk/>
            <pc:sldMk cId="0" sldId="256"/>
            <ac:spMk id="79" creationId="{88EE67C4-F734-4A62-B20A-4AE4EB7B9142}"/>
          </ac:spMkLst>
        </pc:spChg>
        <pc:spChg chg="del">
          <ac:chgData name="CARLOS ANDRES MURCIA HERRERA" userId="a889eec02e889203" providerId="LiveId" clId="{1B3ECC7A-161C-4461-B6EE-21845D69CA0E}" dt="2024-07-01T19:12:37.396" v="289" actId="478"/>
          <ac:spMkLst>
            <pc:docMk/>
            <pc:sldMk cId="0" sldId="256"/>
            <ac:spMk id="80" creationId="{0E6A9857-79B2-4F27-AF2C-BDDE8D555BFE}"/>
          </ac:spMkLst>
        </pc:spChg>
        <pc:spChg chg="mod">
          <ac:chgData name="CARLOS ANDRES MURCIA HERRERA" userId="a889eec02e889203" providerId="LiveId" clId="{1B3ECC7A-161C-4461-B6EE-21845D69CA0E}" dt="2024-07-01T19:48:51.881" v="917" actId="20577"/>
          <ac:spMkLst>
            <pc:docMk/>
            <pc:sldMk cId="0" sldId="256"/>
            <ac:spMk id="81" creationId="{65457213-9A0C-4114-A443-7F0A6A2D26F7}"/>
          </ac:spMkLst>
        </pc:spChg>
        <pc:spChg chg="mod">
          <ac:chgData name="CARLOS ANDRES MURCIA HERRERA" userId="a889eec02e889203" providerId="LiveId" clId="{1B3ECC7A-161C-4461-B6EE-21845D69CA0E}" dt="2024-07-01T19:14:35.830" v="449" actId="1037"/>
          <ac:spMkLst>
            <pc:docMk/>
            <pc:sldMk cId="0" sldId="256"/>
            <ac:spMk id="82" creationId="{866CFEAA-546D-4234-B504-46D85D528A79}"/>
          </ac:spMkLst>
        </pc:spChg>
        <pc:spChg chg="mod">
          <ac:chgData name="CARLOS ANDRES MURCIA HERRERA" userId="a889eec02e889203" providerId="LiveId" clId="{1B3ECC7A-161C-4461-B6EE-21845D69CA0E}" dt="2024-07-01T19:49:09.942" v="961" actId="5793"/>
          <ac:spMkLst>
            <pc:docMk/>
            <pc:sldMk cId="0" sldId="256"/>
            <ac:spMk id="83" creationId="{E6B3EA74-493E-4CDD-87A7-B165A93415F6}"/>
          </ac:spMkLst>
        </pc:spChg>
        <pc:spChg chg="mod">
          <ac:chgData name="CARLOS ANDRES MURCIA HERRERA" userId="a889eec02e889203" providerId="LiveId" clId="{1B3ECC7A-161C-4461-B6EE-21845D69CA0E}" dt="2024-07-01T19:41:24.643" v="806" actId="1035"/>
          <ac:spMkLst>
            <pc:docMk/>
            <pc:sldMk cId="0" sldId="256"/>
            <ac:spMk id="95" creationId="{88807575-5024-4626-B1EC-F82C7E645DFF}"/>
          </ac:spMkLst>
        </pc:spChg>
        <pc:spChg chg="mod">
          <ac:chgData name="CARLOS ANDRES MURCIA HERRERA" userId="a889eec02e889203" providerId="LiveId" clId="{1B3ECC7A-161C-4461-B6EE-21845D69CA0E}" dt="2024-07-01T19:41:20.329" v="805" actId="1037"/>
          <ac:spMkLst>
            <pc:docMk/>
            <pc:sldMk cId="0" sldId="256"/>
            <ac:spMk id="96" creationId="{DC02B804-A7C9-4CD5-A6F5-8D5E1C62D94A}"/>
          </ac:spMkLst>
        </pc:spChg>
        <pc:spChg chg="mod">
          <ac:chgData name="CARLOS ANDRES MURCIA HERRERA" userId="a889eec02e889203" providerId="LiveId" clId="{1B3ECC7A-161C-4461-B6EE-21845D69CA0E}" dt="2024-07-01T19:48:30.121" v="884" actId="20577"/>
          <ac:spMkLst>
            <pc:docMk/>
            <pc:sldMk cId="0" sldId="256"/>
            <ac:spMk id="99" creationId="{6773DC9E-B723-4F70-801D-CF987AADB1A7}"/>
          </ac:spMkLst>
        </pc:spChg>
        <pc:spChg chg="mod">
          <ac:chgData name="CARLOS ANDRES MURCIA HERRERA" userId="a889eec02e889203" providerId="LiveId" clId="{1B3ECC7A-161C-4461-B6EE-21845D69CA0E}" dt="2024-07-01T19:49:59.529" v="1033" actId="1035"/>
          <ac:spMkLst>
            <pc:docMk/>
            <pc:sldMk cId="0" sldId="256"/>
            <ac:spMk id="100" creationId="{675D447A-EC2F-445C-BB92-B80A624581BF}"/>
          </ac:spMkLst>
        </pc:spChg>
        <pc:cxnChg chg="mod">
          <ac:chgData name="CARLOS ANDRES MURCIA HERRERA" userId="a889eec02e889203" providerId="LiveId" clId="{1B3ECC7A-161C-4461-B6EE-21845D69CA0E}" dt="2024-07-01T19:35:38.905" v="699" actId="1038"/>
          <ac:cxnSpMkLst>
            <pc:docMk/>
            <pc:sldMk cId="0" sldId="256"/>
            <ac:cxnSpMk id="36" creationId="{3BDDA0F7-88AC-4C43-8003-A88D59CD7945}"/>
          </ac:cxnSpMkLst>
        </pc:cxnChg>
        <pc:cxnChg chg="mod">
          <ac:chgData name="CARLOS ANDRES MURCIA HERRERA" userId="a889eec02e889203" providerId="LiveId" clId="{1B3ECC7A-161C-4461-B6EE-21845D69CA0E}" dt="2024-07-01T19:14:15.084" v="436" actId="1037"/>
          <ac:cxnSpMkLst>
            <pc:docMk/>
            <pc:sldMk cId="0" sldId="256"/>
            <ac:cxnSpMk id="64" creationId="{36D931DA-25D0-4519-A937-F25A61A19D45}"/>
          </ac:cxnSpMkLst>
        </pc:cxnChg>
        <pc:cxnChg chg="mod">
          <ac:chgData name="CARLOS ANDRES MURCIA HERRERA" userId="a889eec02e889203" providerId="LiveId" clId="{1B3ECC7A-161C-4461-B6EE-21845D69CA0E}" dt="2024-07-01T19:41:01.608" v="754" actId="14100"/>
          <ac:cxnSpMkLst>
            <pc:docMk/>
            <pc:sldMk cId="0" sldId="256"/>
            <ac:cxnSpMk id="66" creationId="{19243046-BCD0-4055-98D0-A169D37D06EC}"/>
          </ac:cxnSpMkLst>
        </pc:cxnChg>
        <pc:cxnChg chg="del mod">
          <ac:chgData name="CARLOS ANDRES MURCIA HERRERA" userId="a889eec02e889203" providerId="LiveId" clId="{1B3ECC7A-161C-4461-B6EE-21845D69CA0E}" dt="2024-07-01T19:35:33.865" v="672" actId="478"/>
          <ac:cxnSpMkLst>
            <pc:docMk/>
            <pc:sldMk cId="0" sldId="256"/>
            <ac:cxnSpMk id="70" creationId="{DEADD265-B03C-40E5-823C-71EBDB493DBD}"/>
          </ac:cxnSpMkLst>
        </pc:cxnChg>
        <pc:cxnChg chg="del mod">
          <ac:chgData name="CARLOS ANDRES MURCIA HERRERA" userId="a889eec02e889203" providerId="LiveId" clId="{1B3ECC7A-161C-4461-B6EE-21845D69CA0E}" dt="2024-07-01T19:23:14.599" v="570" actId="478"/>
          <ac:cxnSpMkLst>
            <pc:docMk/>
            <pc:sldMk cId="0" sldId="256"/>
            <ac:cxnSpMk id="73" creationId="{ABB2259F-3865-49B1-BEEA-92FA2D85F550}"/>
          </ac:cxnSpMkLst>
        </pc:cxnChg>
        <pc:cxnChg chg="mod">
          <ac:chgData name="CARLOS ANDRES MURCIA HERRERA" userId="a889eec02e889203" providerId="LiveId" clId="{1B3ECC7A-161C-4461-B6EE-21845D69CA0E}" dt="2024-07-01T19:13:17.391" v="366" actId="1037"/>
          <ac:cxnSpMkLst>
            <pc:docMk/>
            <pc:sldMk cId="0" sldId="256"/>
            <ac:cxnSpMk id="74" creationId="{D4AFAA21-6633-4A30-AD69-E78E24533F64}"/>
          </ac:cxnSpMkLst>
        </pc:cxnChg>
        <pc:cxnChg chg="mod">
          <ac:chgData name="CARLOS ANDRES MURCIA HERRERA" userId="a889eec02e889203" providerId="LiveId" clId="{1B3ECC7A-161C-4461-B6EE-21845D69CA0E}" dt="2024-07-01T19:13:42.604" v="408" actId="1038"/>
          <ac:cxnSpMkLst>
            <pc:docMk/>
            <pc:sldMk cId="0" sldId="256"/>
            <ac:cxnSpMk id="78" creationId="{23499DD4-778B-481E-8C53-C25D82DCB52E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84" creationId="{DECBAB64-7C70-4FC0-9AB7-8D3427EE82B5}"/>
          </ac:cxnSpMkLst>
        </pc:cxnChg>
        <pc:cxnChg chg="del mod">
          <ac:chgData name="CARLOS ANDRES MURCIA HERRERA" userId="a889eec02e889203" providerId="LiveId" clId="{1B3ECC7A-161C-4461-B6EE-21845D69CA0E}" dt="2024-07-01T19:12:39.802" v="290" actId="478"/>
          <ac:cxnSpMkLst>
            <pc:docMk/>
            <pc:sldMk cId="0" sldId="256"/>
            <ac:cxnSpMk id="91" creationId="{76DEB4AC-CA44-4F34-B179-A67EA06E231A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92" creationId="{08BD50A3-E7E9-4DAA-85D3-31BCF4A2BD6C}"/>
          </ac:cxnSpMkLst>
        </pc:cxnChg>
        <pc:cxnChg chg="mod">
          <ac:chgData name="CARLOS ANDRES MURCIA HERRERA" userId="a889eec02e889203" providerId="LiveId" clId="{1B3ECC7A-161C-4461-B6EE-21845D69CA0E}" dt="2024-07-01T19:14:35.830" v="449" actId="1037"/>
          <ac:cxnSpMkLst>
            <pc:docMk/>
            <pc:sldMk cId="0" sldId="256"/>
            <ac:cxnSpMk id="93" creationId="{F43D0455-9A0E-4AAA-AE85-E78E65C611DB}"/>
          </ac:cxnSpMkLst>
        </pc:cxnChg>
        <pc:cxnChg chg="del mod">
          <ac:chgData name="CARLOS ANDRES MURCIA HERRERA" userId="a889eec02e889203" providerId="LiveId" clId="{1B3ECC7A-161C-4461-B6EE-21845D69CA0E}" dt="2024-07-01T19:12:35.131" v="288" actId="478"/>
          <ac:cxnSpMkLst>
            <pc:docMk/>
            <pc:sldMk cId="0" sldId="256"/>
            <ac:cxnSpMk id="94" creationId="{5DF6CBB9-1330-4D59-B02E-BD8E20C78D93}"/>
          </ac:cxnSpMkLst>
        </pc:cxnChg>
        <pc:cxnChg chg="mod">
          <ac:chgData name="CARLOS ANDRES MURCIA HERRERA" userId="a889eec02e889203" providerId="LiveId" clId="{1B3ECC7A-161C-4461-B6EE-21845D69CA0E}" dt="2024-07-01T19:41:20.329" v="805" actId="1037"/>
          <ac:cxnSpMkLst>
            <pc:docMk/>
            <pc:sldMk cId="0" sldId="256"/>
            <ac:cxnSpMk id="97" creationId="{C0932EEB-18AE-4A1D-B3DB-98BAC7C3C071}"/>
          </ac:cxnSpMkLst>
        </pc:cxnChg>
        <pc:cxnChg chg="mod">
          <ac:chgData name="CARLOS ANDRES MURCIA HERRERA" userId="a889eec02e889203" providerId="LiveId" clId="{1B3ECC7A-161C-4461-B6EE-21845D69CA0E}" dt="2024-07-01T19:41:24.643" v="806" actId="1035"/>
          <ac:cxnSpMkLst>
            <pc:docMk/>
            <pc:sldMk cId="0" sldId="256"/>
            <ac:cxnSpMk id="98" creationId="{F0F5C89A-87B0-4EA4-9A49-886374A37FC0}"/>
          </ac:cxnSpMkLst>
        </pc:cxnChg>
        <pc:cxnChg chg="mod">
          <ac:chgData name="CARLOS ANDRES MURCIA HERRERA" userId="a889eec02e889203" providerId="LiveId" clId="{1B3ECC7A-161C-4461-B6EE-21845D69CA0E}" dt="2024-07-01T19:49:59.529" v="1033" actId="1035"/>
          <ac:cxnSpMkLst>
            <pc:docMk/>
            <pc:sldMk cId="0" sldId="256"/>
            <ac:cxnSpMk id="101" creationId="{412D373C-5361-499E-AD21-7136A55FA6D4}"/>
          </ac:cxnSpMkLst>
        </pc:cxnChg>
        <pc:cxnChg chg="mod">
          <ac:chgData name="CARLOS ANDRES MURCIA HERRERA" userId="a889eec02e889203" providerId="LiveId" clId="{1B3ECC7A-161C-4461-B6EE-21845D69CA0E}" dt="2024-07-01T19:42:07.624" v="834" actId="1038"/>
          <ac:cxnSpMkLst>
            <pc:docMk/>
            <pc:sldMk cId="0" sldId="256"/>
            <ac:cxnSpMk id="102" creationId="{6F4CF598-A248-4EFD-B39D-FBDB357BF850}"/>
          </ac:cxnSpMkLst>
        </pc:cxnChg>
      </pc:sldChg>
    </pc:docChg>
  </pc:docChgLst>
  <pc:docChgLst>
    <pc:chgData name="CARLOS ANDRES MURCIA HERRERA" userId="a889eec02e889203" providerId="LiveId" clId="{ED3F88D4-1C59-437D-8809-0FA88BAE95C9}"/>
    <pc:docChg chg="custSel modSld">
      <pc:chgData name="CARLOS ANDRES MURCIA HERRERA" userId="a889eec02e889203" providerId="LiveId" clId="{ED3F88D4-1C59-437D-8809-0FA88BAE95C9}" dt="2024-06-25T18:21:59.616" v="147" actId="20577"/>
      <pc:docMkLst>
        <pc:docMk/>
      </pc:docMkLst>
      <pc:sldChg chg="delSp modSp mod">
        <pc:chgData name="CARLOS ANDRES MURCIA HERRERA" userId="a889eec02e889203" providerId="LiveId" clId="{ED3F88D4-1C59-437D-8809-0FA88BAE95C9}" dt="2024-06-25T18:21:59.616" v="147" actId="20577"/>
        <pc:sldMkLst>
          <pc:docMk/>
          <pc:sldMk cId="0" sldId="256"/>
        </pc:sldMkLst>
        <pc:spChg chg="mod topLvl">
          <ac:chgData name="CARLOS ANDRES MURCIA HERRERA" userId="a889eec02e889203" providerId="LiveId" clId="{ED3F88D4-1C59-437D-8809-0FA88BAE95C9}" dt="2024-06-25T18:19:58.119" v="28" actId="20577"/>
          <ac:spMkLst>
            <pc:docMk/>
            <pc:sldMk cId="0" sldId="256"/>
            <ac:spMk id="32" creationId="{A72FC297-D9C3-4893-914B-73CC1B36DC85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33" creationId="{924C5E3B-ACD7-4220-AA33-4ABC083A8486}"/>
          </ac:spMkLst>
        </pc:spChg>
        <pc:spChg chg="mod topLvl">
          <ac:chgData name="CARLOS ANDRES MURCIA HERRERA" userId="a889eec02e889203" providerId="LiveId" clId="{ED3F88D4-1C59-437D-8809-0FA88BAE95C9}" dt="2024-06-25T18:20:08.391" v="35" actId="20577"/>
          <ac:spMkLst>
            <pc:docMk/>
            <pc:sldMk cId="0" sldId="256"/>
            <ac:spMk id="37" creationId="{048E1982-62BF-46D8-BE04-07AE069B7061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0" creationId="{3E948C94-6E28-48CA-95C1-A21DB94CBD8C}"/>
          </ac:spMkLst>
        </pc:spChg>
        <pc:spChg chg="mod topLvl">
          <ac:chgData name="CARLOS ANDRES MURCIA HERRERA" userId="a889eec02e889203" providerId="LiveId" clId="{ED3F88D4-1C59-437D-8809-0FA88BAE95C9}" dt="2024-06-25T18:20:27.809" v="69" actId="1037"/>
          <ac:spMkLst>
            <pc:docMk/>
            <pc:sldMk cId="0" sldId="256"/>
            <ac:spMk id="61" creationId="{2D554EAD-44F9-48BF-BBC1-A8374542BE9B}"/>
          </ac:spMkLst>
        </pc:spChg>
        <pc:spChg chg="mod topLvl">
          <ac:chgData name="CARLOS ANDRES MURCIA HERRERA" userId="a889eec02e889203" providerId="LiveId" clId="{ED3F88D4-1C59-437D-8809-0FA88BAE95C9}" dt="2024-06-25T18:21:13.297" v="113" actId="20577"/>
          <ac:spMkLst>
            <pc:docMk/>
            <pc:sldMk cId="0" sldId="256"/>
            <ac:spMk id="62" creationId="{4BD9A5B0-6033-479B-B5D1-85AC165C09DE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5" creationId="{82E8EF1D-DF03-46A2-8D38-AE1838DEAE6C}"/>
          </ac:spMkLst>
        </pc:spChg>
        <pc:spChg chg="mod topLvl">
          <ac:chgData name="CARLOS ANDRES MURCIA HERRERA" userId="a889eec02e889203" providerId="LiveId" clId="{ED3F88D4-1C59-437D-8809-0FA88BAE95C9}" dt="2024-06-25T18:20:33.264" v="85" actId="1038"/>
          <ac:spMkLst>
            <pc:docMk/>
            <pc:sldMk cId="0" sldId="256"/>
            <ac:spMk id="67" creationId="{6EDD949E-A817-4E7C-B468-73EAA4216D52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69" creationId="{603C9D1D-44A4-4363-B6EB-309C2AE294B0}"/>
          </ac:spMkLst>
        </pc:spChg>
        <pc:spChg chg="mod topLvl">
          <ac:chgData name="CARLOS ANDRES MURCIA HERRERA" userId="a889eec02e889203" providerId="LiveId" clId="{ED3F88D4-1C59-437D-8809-0FA88BAE95C9}" dt="2024-06-25T18:20:56.254" v="105" actId="1038"/>
          <ac:spMkLst>
            <pc:docMk/>
            <pc:sldMk cId="0" sldId="256"/>
            <ac:spMk id="71" creationId="{19D16ECA-3BB4-4594-9237-6814FAEAA251}"/>
          </ac:spMkLst>
        </pc:spChg>
        <pc:spChg chg="mod topLvl">
          <ac:chgData name="CARLOS ANDRES MURCIA HERRERA" userId="a889eec02e889203" providerId="LiveId" clId="{ED3F88D4-1C59-437D-8809-0FA88BAE95C9}" dt="2024-06-25T18:19:21.647" v="1" actId="1076"/>
          <ac:spMkLst>
            <pc:docMk/>
            <pc:sldMk cId="0" sldId="256"/>
            <ac:spMk id="72" creationId="{466B60AC-B6D4-42DB-A311-BC5BD73B7137}"/>
          </ac:spMkLst>
        </pc:spChg>
        <pc:spChg chg="del mod topLvl">
          <ac:chgData name="CARLOS ANDRES MURCIA HERRERA" userId="a889eec02e889203" providerId="LiveId" clId="{ED3F88D4-1C59-437D-8809-0FA88BAE95C9}" dt="2024-06-25T18:20:13.933" v="36" actId="478"/>
          <ac:spMkLst>
            <pc:docMk/>
            <pc:sldMk cId="0" sldId="256"/>
            <ac:spMk id="75" creationId="{BCC9EA2D-E6B7-4E61-9C68-B712A5B3AAC2}"/>
          </ac:spMkLst>
        </pc:spChg>
        <pc:spChg chg="mod topLvl">
          <ac:chgData name="CARLOS ANDRES MURCIA HERRERA" userId="a889eec02e889203" providerId="LiveId" clId="{ED3F88D4-1C59-437D-8809-0FA88BAE95C9}" dt="2024-06-25T18:20:56.254" v="105" actId="1038"/>
          <ac:spMkLst>
            <pc:docMk/>
            <pc:sldMk cId="0" sldId="256"/>
            <ac:spMk id="77" creationId="{410CF9E9-545D-4BBD-9D47-897DD16A6115}"/>
          </ac:spMkLst>
        </pc:spChg>
        <pc:spChg chg="mod topLvl">
          <ac:chgData name="CARLOS ANDRES MURCIA HERRERA" userId="a889eec02e889203" providerId="LiveId" clId="{ED3F88D4-1C59-437D-8809-0FA88BAE95C9}" dt="2024-06-25T18:21:29.497" v="128" actId="1037"/>
          <ac:spMkLst>
            <pc:docMk/>
            <pc:sldMk cId="0" sldId="256"/>
            <ac:spMk id="79" creationId="{88EE67C4-F734-4A62-B20A-4AE4EB7B9142}"/>
          </ac:spMkLst>
        </pc:spChg>
        <pc:spChg chg="mod topLvl">
          <ac:chgData name="CARLOS ANDRES MURCIA HERRERA" userId="a889eec02e889203" providerId="LiveId" clId="{ED3F88D4-1C59-437D-8809-0FA88BAE95C9}" dt="2024-06-25T18:21:59.616" v="147" actId="20577"/>
          <ac:spMkLst>
            <pc:docMk/>
            <pc:sldMk cId="0" sldId="256"/>
            <ac:spMk id="80" creationId="{0E6A9857-79B2-4F27-AF2C-BDDE8D555BFE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1" creationId="{65457213-9A0C-4114-A443-7F0A6A2D26F7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2" creationId="{866CFEAA-546D-4234-B504-46D85D528A79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3" creationId="{E6B3EA74-493E-4CDD-87A7-B165A93415F6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8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89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0" creationId="{00000000-0000-0000-0000-000000000000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5" creationId="{88807575-5024-4626-B1EC-F82C7E645DFF}"/>
          </ac:spMkLst>
        </pc:spChg>
        <pc:spChg chg="mod topLvl">
          <ac:chgData name="CARLOS ANDRES MURCIA HERRERA" userId="a889eec02e889203" providerId="LiveId" clId="{ED3F88D4-1C59-437D-8809-0FA88BAE95C9}" dt="2024-06-25T18:19:26.347" v="2" actId="1076"/>
          <ac:spMkLst>
            <pc:docMk/>
            <pc:sldMk cId="0" sldId="256"/>
            <ac:spMk id="96" creationId="{DC02B804-A7C9-4CD5-A6F5-8D5E1C62D94A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99" creationId="{6773DC9E-B723-4F70-801D-CF987AADB1A7}"/>
          </ac:spMkLst>
        </pc:spChg>
        <pc:spChg chg="mod topLvl">
          <ac:chgData name="CARLOS ANDRES MURCIA HERRERA" userId="a889eec02e889203" providerId="LiveId" clId="{ED3F88D4-1C59-437D-8809-0FA88BAE95C9}" dt="2024-06-25T18:19:08.738" v="0" actId="165"/>
          <ac:spMkLst>
            <pc:docMk/>
            <pc:sldMk cId="0" sldId="256"/>
            <ac:spMk id="100" creationId="{675D447A-EC2F-445C-BB92-B80A624581BF}"/>
          </ac:spMkLst>
        </pc:spChg>
        <pc:grpChg chg="del">
          <ac:chgData name="CARLOS ANDRES MURCIA HERRERA" userId="a889eec02e889203" providerId="LiveId" clId="{ED3F88D4-1C59-437D-8809-0FA88BAE95C9}" dt="2024-06-25T18:19:08.738" v="0" actId="165"/>
          <ac:grpSpMkLst>
            <pc:docMk/>
            <pc:sldMk cId="0" sldId="256"/>
            <ac:grpSpMk id="9" creationId="{CAD54673-DBFF-4875-B27B-3E94E399E6F6}"/>
          </ac:grpSpMkLst>
        </pc:grp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35" creationId="{3942ACB6-8AC8-4E2C-B4B6-AB20A02513C6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36" creationId="{3BDDA0F7-88AC-4C43-8003-A88D59CD794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56" creationId="{6C540980-8293-4BCE-ACD1-7E270238A2A9}"/>
          </ac:cxnSpMkLst>
        </pc:cxnChg>
        <pc:cxnChg chg="mod topLvl">
          <ac:chgData name="CARLOS ANDRES MURCIA HERRERA" userId="a889eec02e889203" providerId="LiveId" clId="{ED3F88D4-1C59-437D-8809-0FA88BAE95C9}" dt="2024-06-25T18:20:27.809" v="69" actId="1037"/>
          <ac:cxnSpMkLst>
            <pc:docMk/>
            <pc:sldMk cId="0" sldId="256"/>
            <ac:cxnSpMk id="63" creationId="{4884B2C7-0F56-4F05-8C6B-16C905CD6E4C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64" creationId="{36D931DA-25D0-4519-A937-F25A61A19D4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66" creationId="{19243046-BCD0-4055-98D0-A169D37D06EC}"/>
          </ac:cxnSpMkLst>
        </pc:cxnChg>
        <pc:cxnChg chg="mod topLvl">
          <ac:chgData name="CARLOS ANDRES MURCIA HERRERA" userId="a889eec02e889203" providerId="LiveId" clId="{ED3F88D4-1C59-437D-8809-0FA88BAE95C9}" dt="2024-06-25T18:20:33.264" v="85" actId="1038"/>
          <ac:cxnSpMkLst>
            <pc:docMk/>
            <pc:sldMk cId="0" sldId="256"/>
            <ac:cxnSpMk id="68" creationId="{45C4064C-48AC-489D-955D-E36617CF1897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70" creationId="{DEADD265-B03C-40E5-823C-71EBDB493DBD}"/>
          </ac:cxnSpMkLst>
        </pc:cxnChg>
        <pc:cxnChg chg="mod topLvl">
          <ac:chgData name="CARLOS ANDRES MURCIA HERRERA" userId="a889eec02e889203" providerId="LiveId" clId="{ED3F88D4-1C59-437D-8809-0FA88BAE95C9}" dt="2024-06-25T18:19:36.427" v="6" actId="14100"/>
          <ac:cxnSpMkLst>
            <pc:docMk/>
            <pc:sldMk cId="0" sldId="256"/>
            <ac:cxnSpMk id="73" creationId="{ABB2259F-3865-49B1-BEEA-92FA2D85F550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74" creationId="{D4AFAA21-6633-4A30-AD69-E78E24533F64}"/>
          </ac:cxnSpMkLst>
        </pc:cxnChg>
        <pc:cxnChg chg="del mod topLvl">
          <ac:chgData name="CARLOS ANDRES MURCIA HERRERA" userId="a889eec02e889203" providerId="LiveId" clId="{ED3F88D4-1C59-437D-8809-0FA88BAE95C9}" dt="2024-06-25T18:20:15.870" v="37" actId="478"/>
          <ac:cxnSpMkLst>
            <pc:docMk/>
            <pc:sldMk cId="0" sldId="256"/>
            <ac:cxnSpMk id="76" creationId="{774C9489-5C92-4E9B-9478-977D6538C92A}"/>
          </ac:cxnSpMkLst>
        </pc:cxnChg>
        <pc:cxnChg chg="mod topLvl">
          <ac:chgData name="CARLOS ANDRES MURCIA HERRERA" userId="a889eec02e889203" providerId="LiveId" clId="{ED3F88D4-1C59-437D-8809-0FA88BAE95C9}" dt="2024-06-25T18:20:56.254" v="105" actId="1038"/>
          <ac:cxnSpMkLst>
            <pc:docMk/>
            <pc:sldMk cId="0" sldId="256"/>
            <ac:cxnSpMk id="78" creationId="{23499DD4-778B-481E-8C53-C25D82DCB52E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4" creationId="{DECBAB64-7C70-4FC0-9AB7-8D3427EE82B5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5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6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87" creationId="{00000000-0000-0000-0000-000000000000}"/>
          </ac:cxnSpMkLst>
        </pc:cxnChg>
        <pc:cxnChg chg="mod topLvl">
          <ac:chgData name="CARLOS ANDRES MURCIA HERRERA" userId="a889eec02e889203" providerId="LiveId" clId="{ED3F88D4-1C59-437D-8809-0FA88BAE95C9}" dt="2024-06-25T18:21:29.497" v="128" actId="1037"/>
          <ac:cxnSpMkLst>
            <pc:docMk/>
            <pc:sldMk cId="0" sldId="256"/>
            <ac:cxnSpMk id="91" creationId="{76DEB4AC-CA44-4F34-B179-A67EA06E231A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2" creationId="{08BD50A3-E7E9-4DAA-85D3-31BCF4A2BD6C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3" creationId="{F43D0455-9A0E-4AAA-AE85-E78E65C611DB}"/>
          </ac:cxnSpMkLst>
        </pc:cxnChg>
        <pc:cxnChg chg="mod topLvl">
          <ac:chgData name="CARLOS ANDRES MURCIA HERRERA" userId="a889eec02e889203" providerId="LiveId" clId="{ED3F88D4-1C59-437D-8809-0FA88BAE95C9}" dt="2024-06-25T18:21:36.356" v="137" actId="1037"/>
          <ac:cxnSpMkLst>
            <pc:docMk/>
            <pc:sldMk cId="0" sldId="256"/>
            <ac:cxnSpMk id="94" creationId="{5DF6CBB9-1330-4D59-B02E-BD8E20C78D93}"/>
          </ac:cxnSpMkLst>
        </pc:cxnChg>
        <pc:cxnChg chg="mod topLvl">
          <ac:chgData name="CARLOS ANDRES MURCIA HERRERA" userId="a889eec02e889203" providerId="LiveId" clId="{ED3F88D4-1C59-437D-8809-0FA88BAE95C9}" dt="2024-06-25T18:19:30.376" v="4" actId="14100"/>
          <ac:cxnSpMkLst>
            <pc:docMk/>
            <pc:sldMk cId="0" sldId="256"/>
            <ac:cxnSpMk id="97" creationId="{C0932EEB-18AE-4A1D-B3DB-98BAC7C3C071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98" creationId="{F0F5C89A-87B0-4EA4-9A49-886374A37FC0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101" creationId="{412D373C-5361-499E-AD21-7136A55FA6D4}"/>
          </ac:cxnSpMkLst>
        </pc:cxnChg>
        <pc:cxnChg chg="mod topLvl">
          <ac:chgData name="CARLOS ANDRES MURCIA HERRERA" userId="a889eec02e889203" providerId="LiveId" clId="{ED3F88D4-1C59-437D-8809-0FA88BAE95C9}" dt="2024-06-25T18:19:08.738" v="0" actId="165"/>
          <ac:cxnSpMkLst>
            <pc:docMk/>
            <pc:sldMk cId="0" sldId="256"/>
            <ac:cxnSpMk id="102" creationId="{6F4CF598-A248-4EFD-B39D-FBDB357BF850}"/>
          </ac:cxnSpMkLst>
        </pc:cxnChg>
      </pc:sldChg>
    </pc:docChg>
  </pc:docChgLst>
  <pc:docChgLst>
    <pc:chgData name="CARLOS ANDRES MURCIA HERRERA" userId="a889eec02e889203" providerId="LiveId" clId="{9B1A85F9-7AC3-4D3A-A93D-1A482DCC9ECF}"/>
    <pc:docChg chg="custSel modSld">
      <pc:chgData name="CARLOS ANDRES MURCIA HERRERA" userId="a889eec02e889203" providerId="LiveId" clId="{9B1A85F9-7AC3-4D3A-A93D-1A482DCC9ECF}" dt="2024-07-03T13:58:23.663" v="157" actId="20577"/>
      <pc:docMkLst>
        <pc:docMk/>
      </pc:docMkLst>
      <pc:sldChg chg="delSp modSp mod">
        <pc:chgData name="CARLOS ANDRES MURCIA HERRERA" userId="a889eec02e889203" providerId="LiveId" clId="{9B1A85F9-7AC3-4D3A-A93D-1A482DCC9ECF}" dt="2024-07-03T13:58:23.663" v="157" actId="20577"/>
        <pc:sldMkLst>
          <pc:docMk/>
          <pc:sldMk cId="0" sldId="256"/>
        </pc:sldMkLst>
        <pc:spChg chg="mod">
          <ac:chgData name="CARLOS ANDRES MURCIA HERRERA" userId="a889eec02e889203" providerId="LiveId" clId="{9B1A85F9-7AC3-4D3A-A93D-1A482DCC9ECF}" dt="2024-07-03T13:58:23.663" v="157" actId="20577"/>
          <ac:spMkLst>
            <pc:docMk/>
            <pc:sldMk cId="0" sldId="256"/>
            <ac:spMk id="32" creationId="{A72FC297-D9C3-4893-914B-73CC1B36DC85}"/>
          </ac:spMkLst>
        </pc:spChg>
        <pc:spChg chg="mod">
          <ac:chgData name="CARLOS ANDRES MURCIA HERRERA" userId="a889eec02e889203" providerId="LiveId" clId="{9B1A85F9-7AC3-4D3A-A93D-1A482DCC9ECF}" dt="2024-07-02T19:35:03.263" v="63" actId="20577"/>
          <ac:spMkLst>
            <pc:docMk/>
            <pc:sldMk cId="0" sldId="256"/>
            <ac:spMk id="33" creationId="{924C5E3B-ACD7-4220-AA33-4ABC083A8486}"/>
          </ac:spMkLst>
        </pc:spChg>
        <pc:spChg chg="mod">
          <ac:chgData name="CARLOS ANDRES MURCIA HERRERA" userId="a889eec02e889203" providerId="LiveId" clId="{9B1A85F9-7AC3-4D3A-A93D-1A482DCC9ECF}" dt="2024-07-02T19:34:38.341" v="62" actId="20577"/>
          <ac:spMkLst>
            <pc:docMk/>
            <pc:sldMk cId="0" sldId="256"/>
            <ac:spMk id="60" creationId="{3E948C94-6E28-48CA-95C1-A21DB94CBD8C}"/>
          </ac:spMkLst>
        </pc:spChg>
        <pc:spChg chg="mod">
          <ac:chgData name="CARLOS ANDRES MURCIA HERRERA" userId="a889eec02e889203" providerId="LiveId" clId="{9B1A85F9-7AC3-4D3A-A93D-1A482DCC9ECF}" dt="2024-07-02T19:31:19.508" v="49" actId="1038"/>
          <ac:spMkLst>
            <pc:docMk/>
            <pc:sldMk cId="0" sldId="256"/>
            <ac:spMk id="81" creationId="{65457213-9A0C-4114-A443-7F0A6A2D26F7}"/>
          </ac:spMkLst>
        </pc:spChg>
        <pc:spChg chg="mod">
          <ac:chgData name="CARLOS ANDRES MURCIA HERRERA" userId="a889eec02e889203" providerId="LiveId" clId="{9B1A85F9-7AC3-4D3A-A93D-1A482DCC9ECF}" dt="2024-07-02T22:32:51.705" v="143" actId="1038"/>
          <ac:spMkLst>
            <pc:docMk/>
            <pc:sldMk cId="0" sldId="256"/>
            <ac:spMk id="82" creationId="{866CFEAA-546D-4234-B504-46D85D528A79}"/>
          </ac:spMkLst>
        </pc:spChg>
        <pc:spChg chg="del">
          <ac:chgData name="CARLOS ANDRES MURCIA HERRERA" userId="a889eec02e889203" providerId="LiveId" clId="{9B1A85F9-7AC3-4D3A-A93D-1A482DCC9ECF}" dt="2024-07-02T19:31:11.984" v="23" actId="478"/>
          <ac:spMkLst>
            <pc:docMk/>
            <pc:sldMk cId="0" sldId="256"/>
            <ac:spMk id="83" creationId="{E6B3EA74-493E-4CDD-87A7-B165A93415F6}"/>
          </ac:spMkLst>
        </pc:spChg>
        <pc:spChg chg="mod">
          <ac:chgData name="CARLOS ANDRES MURCIA HERRERA" userId="a889eec02e889203" providerId="LiveId" clId="{9B1A85F9-7AC3-4D3A-A93D-1A482DCC9ECF}" dt="2024-07-02T19:40:13.368" v="127" actId="1038"/>
          <ac:spMkLst>
            <pc:docMk/>
            <pc:sldMk cId="0" sldId="256"/>
            <ac:spMk id="89" creationId="{00000000-0000-0000-0000-000000000000}"/>
          </ac:spMkLst>
        </pc:spChg>
        <pc:spChg chg="mod">
          <ac:chgData name="CARLOS ANDRES MURCIA HERRERA" userId="a889eec02e889203" providerId="LiveId" clId="{9B1A85F9-7AC3-4D3A-A93D-1A482DCC9ECF}" dt="2024-07-02T19:36:04.515" v="91" actId="20577"/>
          <ac:spMkLst>
            <pc:docMk/>
            <pc:sldMk cId="0" sldId="256"/>
            <ac:spMk id="95" creationId="{88807575-5024-4626-B1EC-F82C7E645DFF}"/>
          </ac:spMkLst>
        </pc:spChg>
        <pc:spChg chg="mod">
          <ac:chgData name="CARLOS ANDRES MURCIA HERRERA" userId="a889eec02e889203" providerId="LiveId" clId="{9B1A85F9-7AC3-4D3A-A93D-1A482DCC9ECF}" dt="2024-07-02T19:38:12.344" v="103" actId="20577"/>
          <ac:spMkLst>
            <pc:docMk/>
            <pc:sldMk cId="0" sldId="256"/>
            <ac:spMk id="99" creationId="{6773DC9E-B723-4F70-801D-CF987AADB1A7}"/>
          </ac:spMkLst>
        </pc:spChg>
        <pc:spChg chg="mod">
          <ac:chgData name="CARLOS ANDRES MURCIA HERRERA" userId="a889eec02e889203" providerId="LiveId" clId="{9B1A85F9-7AC3-4D3A-A93D-1A482DCC9ECF}" dt="2024-07-02T19:39:26.788" v="117" actId="313"/>
          <ac:spMkLst>
            <pc:docMk/>
            <pc:sldMk cId="0" sldId="256"/>
            <ac:spMk id="100" creationId="{675D447A-EC2F-445C-BB92-B80A624581BF}"/>
          </ac:spMkLst>
        </pc:spChg>
        <pc:cxnChg chg="mod">
          <ac:chgData name="CARLOS ANDRES MURCIA HERRERA" userId="a889eec02e889203" providerId="LiveId" clId="{9B1A85F9-7AC3-4D3A-A93D-1A482DCC9ECF}" dt="2024-07-02T22:32:51.705" v="143" actId="1038"/>
          <ac:cxnSpMkLst>
            <pc:docMk/>
            <pc:sldMk cId="0" sldId="256"/>
            <ac:cxnSpMk id="84" creationId="{DECBAB64-7C70-4FC0-9AB7-8D3427EE82B5}"/>
          </ac:cxnSpMkLst>
        </pc:cxnChg>
        <pc:cxnChg chg="del mod">
          <ac:chgData name="CARLOS ANDRES MURCIA HERRERA" userId="a889eec02e889203" providerId="LiveId" clId="{9B1A85F9-7AC3-4D3A-A93D-1A482DCC9ECF}" dt="2024-07-02T19:31:14.338" v="24" actId="478"/>
          <ac:cxnSpMkLst>
            <pc:docMk/>
            <pc:sldMk cId="0" sldId="256"/>
            <ac:cxnSpMk id="92" creationId="{08BD50A3-E7E9-4DAA-85D3-31BCF4A2BD6C}"/>
          </ac:cxnSpMkLst>
        </pc:cxnChg>
        <pc:cxnChg chg="mod">
          <ac:chgData name="CARLOS ANDRES MURCIA HERRERA" userId="a889eec02e889203" providerId="LiveId" clId="{9B1A85F9-7AC3-4D3A-A93D-1A482DCC9ECF}" dt="2024-07-02T22:32:51.705" v="143" actId="1038"/>
          <ac:cxnSpMkLst>
            <pc:docMk/>
            <pc:sldMk cId="0" sldId="256"/>
            <ac:cxnSpMk id="93" creationId="{F43D0455-9A0E-4AAA-AE85-E78E65C611D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213553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Google Shape;85;p13"/>
          <p:cNvCxnSpPr>
            <a:cxnSpLocks/>
          </p:cNvCxnSpPr>
          <p:nvPr/>
        </p:nvCxnSpPr>
        <p:spPr>
          <a:xfrm>
            <a:off x="170140" y="2607357"/>
            <a:ext cx="8776908" cy="6187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86" name="Google Shape;86;p13"/>
          <p:cNvCxnSpPr>
            <a:cxnSpLocks/>
          </p:cNvCxnSpPr>
          <p:nvPr/>
        </p:nvCxnSpPr>
        <p:spPr>
          <a:xfrm>
            <a:off x="170140" y="3692344"/>
            <a:ext cx="8776908" cy="3109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cxnSp>
        <p:nvCxnSpPr>
          <p:cNvPr id="87" name="Google Shape;87;p13"/>
          <p:cNvCxnSpPr/>
          <p:nvPr/>
        </p:nvCxnSpPr>
        <p:spPr>
          <a:xfrm>
            <a:off x="1315462" y="409535"/>
            <a:ext cx="17417" cy="5950069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dash"/>
            <a:miter lim="800000"/>
            <a:headEnd type="none" w="sm" len="sm"/>
            <a:tailEnd type="none" w="sm" len="sm"/>
          </a:ln>
        </p:spPr>
      </p:cxnSp>
      <p:sp>
        <p:nvSpPr>
          <p:cNvPr id="88" name="Google Shape;88;p13"/>
          <p:cNvSpPr txBox="1"/>
          <p:nvPr/>
        </p:nvSpPr>
        <p:spPr>
          <a:xfrm>
            <a:off x="196787" y="2924366"/>
            <a:ext cx="94075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Objetivo general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50342" y="4476586"/>
            <a:ext cx="108988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Objetivos específicos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93139" y="1090547"/>
            <a:ext cx="94075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Fines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84;p13">
            <a:extLst>
              <a:ext uri="{FF2B5EF4-FFF2-40B4-BE49-F238E27FC236}">
                <a16:creationId xmlns:a16="http://schemas.microsoft.com/office/drawing/2014/main" id="{A72FC297-D9C3-4893-914B-73CC1B36DC85}"/>
              </a:ext>
            </a:extLst>
          </p:cNvPr>
          <p:cNvSpPr/>
          <p:nvPr/>
        </p:nvSpPr>
        <p:spPr>
          <a:xfrm>
            <a:off x="4195933" y="2809044"/>
            <a:ext cx="4663442" cy="72053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Fortalecer la conservación, recuperación y sostenibilidad de los ecosistemas terrestres y acuáticos bajo la jurisdicción de la CAR</a:t>
            </a:r>
            <a:endParaRPr lang="es-CO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Google Shape;85;p13">
            <a:extLst>
              <a:ext uri="{FF2B5EF4-FFF2-40B4-BE49-F238E27FC236}">
                <a16:creationId xmlns:a16="http://schemas.microsoft.com/office/drawing/2014/main" id="{924C5E3B-ACD7-4220-AA33-4ABC083A8486}"/>
              </a:ext>
            </a:extLst>
          </p:cNvPr>
          <p:cNvSpPr/>
          <p:nvPr/>
        </p:nvSpPr>
        <p:spPr>
          <a:xfrm>
            <a:off x="2220388" y="1782710"/>
            <a:ext cx="2265058" cy="5926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MX" sz="1200" dirty="0"/>
              <a:t>Reducir pérdida de cobertura vegetal y deterioro de hábitats naturales.</a:t>
            </a:r>
            <a:endParaRPr lang="es-MX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" name="Google Shape;94;p13">
            <a:extLst>
              <a:ext uri="{FF2B5EF4-FFF2-40B4-BE49-F238E27FC236}">
                <a16:creationId xmlns:a16="http://schemas.microsoft.com/office/drawing/2014/main" id="{3942ACB6-8AC8-4E2C-B4B6-AB20A02513C6}"/>
              </a:ext>
            </a:extLst>
          </p:cNvPr>
          <p:cNvCxnSpPr>
            <a:cxnSpLocks/>
            <a:stCxn id="32" idx="0"/>
            <a:endCxn id="33" idx="2"/>
          </p:cNvCxnSpPr>
          <p:nvPr/>
        </p:nvCxnSpPr>
        <p:spPr>
          <a:xfrm rot="16200000" flipV="1">
            <a:off x="4723453" y="1004842"/>
            <a:ext cx="433667" cy="3174737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6" name="Google Shape;112;p13">
            <a:extLst>
              <a:ext uri="{FF2B5EF4-FFF2-40B4-BE49-F238E27FC236}">
                <a16:creationId xmlns:a16="http://schemas.microsoft.com/office/drawing/2014/main" id="{3BDDA0F7-88AC-4C43-8003-A88D59CD7945}"/>
              </a:ext>
            </a:extLst>
          </p:cNvPr>
          <p:cNvCxnSpPr>
            <a:cxnSpLocks/>
            <a:stCxn id="33" idx="0"/>
            <a:endCxn id="60" idx="2"/>
          </p:cNvCxnSpPr>
          <p:nvPr/>
        </p:nvCxnSpPr>
        <p:spPr>
          <a:xfrm rot="16200000" flipV="1">
            <a:off x="3098346" y="1528139"/>
            <a:ext cx="450581" cy="5856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7" name="Google Shape;92;p13">
            <a:extLst>
              <a:ext uri="{FF2B5EF4-FFF2-40B4-BE49-F238E27FC236}">
                <a16:creationId xmlns:a16="http://schemas.microsoft.com/office/drawing/2014/main" id="{048E1982-62BF-46D8-BE04-07AE069B7061}"/>
              </a:ext>
            </a:extLst>
          </p:cNvPr>
          <p:cNvSpPr/>
          <p:nvPr/>
        </p:nvSpPr>
        <p:spPr>
          <a:xfrm>
            <a:off x="2330045" y="4005167"/>
            <a:ext cx="2085993" cy="78733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CO" sz="12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Incrementar la capacidad hidráulica para mantener los ecosistemas en los municipios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" name="Google Shape;101;p13">
            <a:extLst>
              <a:ext uri="{FF2B5EF4-FFF2-40B4-BE49-F238E27FC236}">
                <a16:creationId xmlns:a16="http://schemas.microsoft.com/office/drawing/2014/main" id="{6C540980-8293-4BCE-ACD1-7E270238A2A9}"/>
              </a:ext>
            </a:extLst>
          </p:cNvPr>
          <p:cNvCxnSpPr>
            <a:cxnSpLocks/>
            <a:stCxn id="32" idx="2"/>
            <a:endCxn id="37" idx="0"/>
          </p:cNvCxnSpPr>
          <p:nvPr/>
        </p:nvCxnSpPr>
        <p:spPr>
          <a:xfrm rot="5400000">
            <a:off x="4712554" y="2190066"/>
            <a:ext cx="475589" cy="315461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60" name="Google Shape;86;p13">
            <a:extLst>
              <a:ext uri="{FF2B5EF4-FFF2-40B4-BE49-F238E27FC236}">
                <a16:creationId xmlns:a16="http://schemas.microsoft.com/office/drawing/2014/main" id="{3E948C94-6E28-48CA-95C1-A21DB94CBD8C}"/>
              </a:ext>
            </a:extLst>
          </p:cNvPr>
          <p:cNvSpPr/>
          <p:nvPr/>
        </p:nvSpPr>
        <p:spPr>
          <a:xfrm>
            <a:off x="2276228" y="368979"/>
            <a:ext cx="2036254" cy="96315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Mejorar la calidad y cantidad del recurso hídrico disponible para consumo y actividades productivas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66" name="Google Shape;94;p13">
            <a:extLst>
              <a:ext uri="{FF2B5EF4-FFF2-40B4-BE49-F238E27FC236}">
                <a16:creationId xmlns:a16="http://schemas.microsoft.com/office/drawing/2014/main" id="{19243046-BCD0-4055-98D0-A169D37D06E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313087" y="2592287"/>
            <a:ext cx="431324" cy="219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81" name="Google Shape;92;p13">
            <a:extLst>
              <a:ext uri="{FF2B5EF4-FFF2-40B4-BE49-F238E27FC236}">
                <a16:creationId xmlns:a16="http://schemas.microsoft.com/office/drawing/2014/main" id="{65457213-9A0C-4114-A443-7F0A6A2D26F7}"/>
              </a:ext>
            </a:extLst>
          </p:cNvPr>
          <p:cNvSpPr/>
          <p:nvPr/>
        </p:nvSpPr>
        <p:spPr>
          <a:xfrm>
            <a:off x="9452475" y="5383002"/>
            <a:ext cx="1424051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/>
            <a:r>
              <a:rPr lang="es-ES" sz="1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Realizar planes de mantenimiento preventivo y correctivo</a:t>
            </a:r>
          </a:p>
        </p:txBody>
      </p:sp>
      <p:sp>
        <p:nvSpPr>
          <p:cNvPr id="82" name="Google Shape;92;p13">
            <a:extLst>
              <a:ext uri="{FF2B5EF4-FFF2-40B4-BE49-F238E27FC236}">
                <a16:creationId xmlns:a16="http://schemas.microsoft.com/office/drawing/2014/main" id="{866CFEAA-546D-4234-B504-46D85D528A79}"/>
              </a:ext>
            </a:extLst>
          </p:cNvPr>
          <p:cNvSpPr/>
          <p:nvPr/>
        </p:nvSpPr>
        <p:spPr>
          <a:xfrm>
            <a:off x="8603672" y="4007469"/>
            <a:ext cx="3262865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>
              <a:lnSpc>
                <a:spcPct val="150000"/>
              </a:lnSpc>
            </a:pPr>
            <a:r>
              <a:rPr lang="es-CO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Optimizar la disponibilidad y operación de maquinaria para el mantenimiento y restauración de ecosistemas priorizados </a:t>
            </a:r>
            <a:endParaRPr lang="es-CO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4" name="Google Shape;101;p13">
            <a:extLst>
              <a:ext uri="{FF2B5EF4-FFF2-40B4-BE49-F238E27FC236}">
                <a16:creationId xmlns:a16="http://schemas.microsoft.com/office/drawing/2014/main" id="{DECBAB64-7C70-4FC0-9AB7-8D3427EE82B5}"/>
              </a:ext>
            </a:extLst>
          </p:cNvPr>
          <p:cNvCxnSpPr>
            <a:cxnSpLocks/>
            <a:stCxn id="32" idx="2"/>
            <a:endCxn id="82" idx="0"/>
          </p:cNvCxnSpPr>
          <p:nvPr/>
        </p:nvCxnSpPr>
        <p:spPr>
          <a:xfrm rot="16200000" flipH="1">
            <a:off x="8142434" y="1914797"/>
            <a:ext cx="477891" cy="370745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99" name="Google Shape;85;p13">
            <a:extLst>
              <a:ext uri="{FF2B5EF4-FFF2-40B4-BE49-F238E27FC236}">
                <a16:creationId xmlns:a16="http://schemas.microsoft.com/office/drawing/2014/main" id="{6773DC9E-B723-4F70-801D-CF987AADB1A7}"/>
              </a:ext>
            </a:extLst>
          </p:cNvPr>
          <p:cNvSpPr/>
          <p:nvPr/>
        </p:nvSpPr>
        <p:spPr>
          <a:xfrm>
            <a:off x="8859375" y="1623966"/>
            <a:ext cx="2284665" cy="84357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Mitigar vulnerabilidad de la población y de la infraestructura frente a inundaciones y sequías</a:t>
            </a:r>
            <a:endParaRPr lang="es-E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86;p13">
            <a:extLst>
              <a:ext uri="{FF2B5EF4-FFF2-40B4-BE49-F238E27FC236}">
                <a16:creationId xmlns:a16="http://schemas.microsoft.com/office/drawing/2014/main" id="{675D447A-EC2F-445C-BB92-B80A624581BF}"/>
              </a:ext>
            </a:extLst>
          </p:cNvPr>
          <p:cNvSpPr/>
          <p:nvPr/>
        </p:nvSpPr>
        <p:spPr>
          <a:xfrm>
            <a:off x="8947048" y="409535"/>
            <a:ext cx="2196991" cy="90811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/>
            <a:r>
              <a:rPr lang="es-ES" sz="1200" dirty="0"/>
              <a:t>Disminuir la afectación a la biodiversidad y reducción en los servicios ecosistémicos (regulación hídrica, control de erosión, captura de carbono)</a:t>
            </a:r>
            <a:endParaRPr lang="es-CO" sz="1200" dirty="0">
              <a:solidFill>
                <a:schemeClr val="dk1"/>
              </a:solidFill>
            </a:endParaRPr>
          </a:p>
        </p:txBody>
      </p:sp>
      <p:cxnSp>
        <p:nvCxnSpPr>
          <p:cNvPr id="101" name="Google Shape;112;p13">
            <a:extLst>
              <a:ext uri="{FF2B5EF4-FFF2-40B4-BE49-F238E27FC236}">
                <a16:creationId xmlns:a16="http://schemas.microsoft.com/office/drawing/2014/main" id="{412D373C-5361-499E-AD21-7136A55FA6D4}"/>
              </a:ext>
            </a:extLst>
          </p:cNvPr>
          <p:cNvCxnSpPr>
            <a:cxnSpLocks/>
            <a:stCxn id="99" idx="0"/>
            <a:endCxn id="100" idx="2"/>
          </p:cNvCxnSpPr>
          <p:nvPr/>
        </p:nvCxnSpPr>
        <p:spPr>
          <a:xfrm rot="5400000" flipH="1" flipV="1">
            <a:off x="9870470" y="1448892"/>
            <a:ext cx="306313" cy="4383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02" name="Google Shape;94;p13">
            <a:extLst>
              <a:ext uri="{FF2B5EF4-FFF2-40B4-BE49-F238E27FC236}">
                <a16:creationId xmlns:a16="http://schemas.microsoft.com/office/drawing/2014/main" id="{6F4CF598-A248-4EFD-B39D-FBDB357BF850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115847" y="843847"/>
            <a:ext cx="341505" cy="347405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3" name="Google Shape;112;p13">
            <a:extLst>
              <a:ext uri="{FF2B5EF4-FFF2-40B4-BE49-F238E27FC236}">
                <a16:creationId xmlns:a16="http://schemas.microsoft.com/office/drawing/2014/main" id="{B2A84446-7189-3609-54EF-B9FFCAAF1E73}"/>
              </a:ext>
            </a:extLst>
          </p:cNvPr>
          <p:cNvCxnSpPr>
            <a:cxnSpLocks/>
          </p:cNvCxnSpPr>
          <p:nvPr/>
        </p:nvCxnSpPr>
        <p:spPr>
          <a:xfrm rot="16200000" flipH="1">
            <a:off x="3074409" y="5103949"/>
            <a:ext cx="681745" cy="3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5" name="Google Shape;92;p13">
            <a:extLst>
              <a:ext uri="{FF2B5EF4-FFF2-40B4-BE49-F238E27FC236}">
                <a16:creationId xmlns:a16="http://schemas.microsoft.com/office/drawing/2014/main" id="{354CB48E-3E16-5D36-CD5C-B27E7F0FD319}"/>
              </a:ext>
            </a:extLst>
          </p:cNvPr>
          <p:cNvSpPr/>
          <p:nvPr/>
        </p:nvSpPr>
        <p:spPr>
          <a:xfrm>
            <a:off x="2330045" y="5444823"/>
            <a:ext cx="1947603" cy="895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CO" sz="1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Aumentar </a:t>
            </a:r>
            <a:r>
              <a:rPr lang="es-CO" sz="1200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disponibilidad de maquinaria para </a:t>
            </a:r>
            <a:r>
              <a:rPr lang="es-CO" sz="1200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l</a:t>
            </a:r>
            <a:r>
              <a:rPr lang="es-CO" sz="12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as adecuaciones hidráulicas</a:t>
            </a:r>
            <a:endParaRPr lang="es-ES" sz="1200" b="0" i="0" u="none" strike="noStrike" cap="none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cxnSp>
        <p:nvCxnSpPr>
          <p:cNvPr id="16" name="Google Shape;112;p13">
            <a:extLst>
              <a:ext uri="{FF2B5EF4-FFF2-40B4-BE49-F238E27FC236}">
                <a16:creationId xmlns:a16="http://schemas.microsoft.com/office/drawing/2014/main" id="{078FE4CC-D39F-FA15-C039-DCF9CCFB8BA8}"/>
              </a:ext>
            </a:extLst>
          </p:cNvPr>
          <p:cNvCxnSpPr>
            <a:cxnSpLocks/>
            <a:stCxn id="82" idx="2"/>
          </p:cNvCxnSpPr>
          <p:nvPr/>
        </p:nvCxnSpPr>
        <p:spPr>
          <a:xfrm rot="5400000">
            <a:off x="9960569" y="5170286"/>
            <a:ext cx="542279" cy="679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6817</TotalTime>
  <Words>128</Words>
  <Application>Microsoft Office PowerPoint</Application>
  <PresentationFormat>Panorámica</PresentationFormat>
  <Paragraphs>12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</dc:creator>
  <cp:lastModifiedBy>Asus</cp:lastModifiedBy>
  <cp:revision>36</cp:revision>
  <dcterms:modified xsi:type="dcterms:W3CDTF">2025-09-23T14:23:01Z</dcterms:modified>
</cp:coreProperties>
</file>