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359" r:id="rId3"/>
    <p:sldId id="360" r:id="rId4"/>
    <p:sldId id="362" r:id="rId5"/>
    <p:sldId id="363" r:id="rId6"/>
    <p:sldId id="364" r:id="rId7"/>
    <p:sldId id="365" r:id="rId8"/>
    <p:sldId id="308" r:id="rId9"/>
    <p:sldId id="368" r:id="rId10"/>
    <p:sldId id="323" r:id="rId11"/>
    <p:sldId id="366" r:id="rId12"/>
    <p:sldId id="367" r:id="rId13"/>
    <p:sldId id="336" r:id="rId14"/>
    <p:sldId id="337" r:id="rId15"/>
    <p:sldId id="274" r:id="rId1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ortadas" id="{1EB05C2E-B508-4372-9AF9-D2B3846360A9}">
          <p14:sldIdLst>
            <p14:sldId id="256"/>
          </p14:sldIdLst>
        </p14:section>
        <p14:section name="Tabla de contenido" id="{E3DDE2BE-B927-49A1-8381-DEB0B705685C}">
          <p14:sldIdLst/>
        </p14:section>
        <p14:section name="Division de temas" id="{1767DD32-D3B3-48EF-BED4-DBBFD38D391B}">
          <p14:sldIdLst>
            <p14:sldId id="359"/>
            <p14:sldId id="360"/>
            <p14:sldId id="362"/>
            <p14:sldId id="363"/>
            <p14:sldId id="364"/>
          </p14:sldIdLst>
        </p14:section>
        <p14:section name="Diseño Info" id="{35671958-7047-4923-8531-A4E7B15BB682}">
          <p14:sldIdLst>
            <p14:sldId id="365"/>
            <p14:sldId id="308"/>
            <p14:sldId id="368"/>
            <p14:sldId id="323"/>
            <p14:sldId id="366"/>
            <p14:sldId id="367"/>
            <p14:sldId id="336"/>
            <p14:sldId id="337"/>
          </p14:sldIdLst>
        </p14:section>
        <p14:section name="Citas" id="{4F1E4D32-5EB6-4D45-9401-80BCC50F8C73}">
          <p14:sldIdLst/>
        </p14:section>
        <p14:section name="Diseño graficas" id="{E1204ADF-6D79-4D09-91BF-6FD0AD10C1F3}">
          <p14:sldIdLst/>
        </p14:section>
        <p14:section name="Agradecimientos" id="{2800B8DF-091A-4573-84D5-F2110BA1C1F0}">
          <p14:sldIdLst>
            <p14:sldId id="27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154" y="5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B88481-439D-497C-AA99-C06B14735649}" type="datetimeFigureOut">
              <a:rPr lang="es-CO" smtClean="0"/>
              <a:t>10/06/2026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5C307E-3F1F-4276-A5BA-714248A00198}" type="slidenum">
              <a:rPr lang="es-CO" smtClean="0"/>
              <a:t>‹Nº›</a:t>
            </a:fld>
            <a:endParaRPr lang="es-CO"/>
          </a:p>
        </p:txBody>
      </p:sp>
    </p:spTree>
    <p:extLst>
      <p:ext uri="{BB962C8B-B14F-4D97-AF65-F5344CB8AC3E}">
        <p14:creationId xmlns:p14="http://schemas.microsoft.com/office/powerpoint/2010/main" val="283969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3C5C307E-3F1F-4276-A5BA-714248A00198}" type="slidenum">
              <a:rPr lang="es-CO" smtClean="0"/>
              <a:t>4</a:t>
            </a:fld>
            <a:endParaRPr lang="es-CO"/>
          </a:p>
        </p:txBody>
      </p:sp>
    </p:spTree>
    <p:extLst>
      <p:ext uri="{BB962C8B-B14F-4D97-AF65-F5344CB8AC3E}">
        <p14:creationId xmlns:p14="http://schemas.microsoft.com/office/powerpoint/2010/main" val="1424768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1.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1.sv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1.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1.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1.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1">
    <p:spTree>
      <p:nvGrpSpPr>
        <p:cNvPr id="1" name=""/>
        <p:cNvGrpSpPr/>
        <p:nvPr/>
      </p:nvGrpSpPr>
      <p:grpSpPr>
        <a:xfrm>
          <a:off x="0" y="0"/>
          <a:ext cx="0" cy="0"/>
          <a:chOff x="0" y="0"/>
          <a:chExt cx="0" cy="0"/>
        </a:xfrm>
      </p:grpSpPr>
      <p:sp>
        <p:nvSpPr>
          <p:cNvPr id="10" name="Marcador de posición de imagen 9">
            <a:extLst>
              <a:ext uri="{FF2B5EF4-FFF2-40B4-BE49-F238E27FC236}">
                <a16:creationId xmlns:a16="http://schemas.microsoft.com/office/drawing/2014/main" id="{E8ECC9B0-D3DC-A789-87E0-BF29FBEAC91C}"/>
              </a:ext>
            </a:extLst>
          </p:cNvPr>
          <p:cNvSpPr>
            <a:spLocks noGrp="1"/>
          </p:cNvSpPr>
          <p:nvPr>
            <p:ph type="pic" sz="quarter" idx="19"/>
          </p:nvPr>
        </p:nvSpPr>
        <p:spPr>
          <a:xfrm>
            <a:off x="4610100" y="0"/>
            <a:ext cx="7581900" cy="6858000"/>
          </a:xfrm>
        </p:spPr>
        <p:txBody>
          <a:bodyPr/>
          <a:lstStyle/>
          <a:p>
            <a:endParaRPr lang="es-CO"/>
          </a:p>
        </p:txBody>
      </p:sp>
    </p:spTree>
    <p:extLst>
      <p:ext uri="{BB962C8B-B14F-4D97-AF65-F5344CB8AC3E}">
        <p14:creationId xmlns:p14="http://schemas.microsoft.com/office/powerpoint/2010/main" val="1722015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eño Info 4">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pic>
        <p:nvPicPr>
          <p:cNvPr id="4" name="Gráfico 3">
            <a:extLst>
              <a:ext uri="{FF2B5EF4-FFF2-40B4-BE49-F238E27FC236}">
                <a16:creationId xmlns:a16="http://schemas.microsoft.com/office/drawing/2014/main" id="{600EB47B-5A98-B6C5-2A76-7D0067602828}"/>
              </a:ext>
            </a:extLst>
          </p:cNvPr>
          <p:cNvPicPr>
            <a:picLocks noChangeAspect="1"/>
          </p:cNvPicPr>
          <p:nvPr userDrawn="1"/>
        </p:nvPicPr>
        <p:blipFill>
          <a:blip r:embed="rId3">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pic>
        <p:nvPicPr>
          <p:cNvPr id="6" name="Gráfico 5">
            <a:extLst>
              <a:ext uri="{FF2B5EF4-FFF2-40B4-BE49-F238E27FC236}">
                <a16:creationId xmlns:a16="http://schemas.microsoft.com/office/drawing/2014/main" id="{3838FB83-DF19-3B79-BEBB-D116AB34498F}"/>
              </a:ext>
            </a:extLst>
          </p:cNvPr>
          <p:cNvPicPr>
            <a:picLocks noChangeAspect="1"/>
          </p:cNvPicPr>
          <p:nvPr userDrawn="1"/>
        </p:nvPicPr>
        <p:blipFill>
          <a:blip r:embed="rId5">
            <a:extLst>
              <a:ext uri="{96DAC541-7B7A-43D3-8B79-37D633B846F1}">
                <asvg:svgBlip xmlns:asvg="http://schemas.microsoft.com/office/drawing/2016/SVG/main" r:embed="rId6"/>
              </a:ext>
            </a:extLst>
          </a:blip>
          <a:srcRect l="-25344" t="24136" r="25344"/>
          <a:stretch>
            <a:fillRect/>
          </a:stretch>
        </p:blipFill>
        <p:spPr>
          <a:xfrm rot="10800000">
            <a:off x="1" y="1655255"/>
            <a:ext cx="3277624" cy="5202745"/>
          </a:xfrm>
          <a:prstGeom prst="rect">
            <a:avLst/>
          </a:prstGeom>
        </p:spPr>
      </p:pic>
      <p:sp>
        <p:nvSpPr>
          <p:cNvPr id="7" name="Marcador de texto 3">
            <a:extLst>
              <a:ext uri="{FF2B5EF4-FFF2-40B4-BE49-F238E27FC236}">
                <a16:creationId xmlns:a16="http://schemas.microsoft.com/office/drawing/2014/main" id="{CEBA7069-B14D-D428-A1A2-CEC8E1B8DD2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8" name="Marcador de texto 3">
            <a:extLst>
              <a:ext uri="{FF2B5EF4-FFF2-40B4-BE49-F238E27FC236}">
                <a16:creationId xmlns:a16="http://schemas.microsoft.com/office/drawing/2014/main" id="{95BA1DE9-F1E1-5029-3B3F-BC1F4ED2F9C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10" name="Marcador de texto 3">
            <a:extLst>
              <a:ext uri="{FF2B5EF4-FFF2-40B4-BE49-F238E27FC236}">
                <a16:creationId xmlns:a16="http://schemas.microsoft.com/office/drawing/2014/main" id="{8F71220D-A8B0-798F-E3A4-FB972288207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
        <p:nvSpPr>
          <p:cNvPr id="13" name="Marcador de texto 3">
            <a:extLst>
              <a:ext uri="{FF2B5EF4-FFF2-40B4-BE49-F238E27FC236}">
                <a16:creationId xmlns:a16="http://schemas.microsoft.com/office/drawing/2014/main" id="{0D9F905C-1686-C33A-DBBB-403B085CB13E}"/>
              </a:ext>
            </a:extLst>
          </p:cNvPr>
          <p:cNvSpPr>
            <a:spLocks noGrp="1"/>
          </p:cNvSpPr>
          <p:nvPr>
            <p:ph type="body" sz="half" idx="2" hasCustomPrompt="1"/>
          </p:nvPr>
        </p:nvSpPr>
        <p:spPr>
          <a:xfrm>
            <a:off x="6723937" y="3353277"/>
            <a:ext cx="4390955" cy="851841"/>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a:t>
            </a:r>
          </a:p>
        </p:txBody>
      </p:sp>
      <p:sp>
        <p:nvSpPr>
          <p:cNvPr id="14" name="Título 1">
            <a:extLst>
              <a:ext uri="{FF2B5EF4-FFF2-40B4-BE49-F238E27FC236}">
                <a16:creationId xmlns:a16="http://schemas.microsoft.com/office/drawing/2014/main" id="{D6C1CB1F-0930-2AA4-83C7-947688A49EBD}"/>
              </a:ext>
            </a:extLst>
          </p:cNvPr>
          <p:cNvSpPr>
            <a:spLocks noGrp="1"/>
          </p:cNvSpPr>
          <p:nvPr>
            <p:ph type="ctrTitle" hasCustomPrompt="1"/>
          </p:nvPr>
        </p:nvSpPr>
        <p:spPr>
          <a:xfrm>
            <a:off x="6723937" y="1491418"/>
            <a:ext cx="3815287" cy="1038718"/>
          </a:xfrm>
        </p:spPr>
        <p:txBody>
          <a:bodyPr anchor="ctr">
            <a:noAutofit/>
          </a:bodyPr>
          <a:lstStyle>
            <a:lvl1pPr algn="l">
              <a:defRPr sz="2400"/>
            </a:lvl1pPr>
          </a:lstStyle>
          <a:p>
            <a:r>
              <a:rPr lang="es-ES"/>
              <a:t>Texto Principal</a:t>
            </a:r>
            <a:br>
              <a:rPr lang="es-ES"/>
            </a:br>
            <a:r>
              <a:rPr lang="es-ES"/>
              <a:t>Tema de Interés</a:t>
            </a:r>
          </a:p>
        </p:txBody>
      </p:sp>
      <p:sp>
        <p:nvSpPr>
          <p:cNvPr id="15" name="Marcador de posición de imagen 14">
            <a:extLst>
              <a:ext uri="{FF2B5EF4-FFF2-40B4-BE49-F238E27FC236}">
                <a16:creationId xmlns:a16="http://schemas.microsoft.com/office/drawing/2014/main" id="{B4BDC18F-C9F4-B111-A2EB-4DAFFE9C6CBD}"/>
              </a:ext>
            </a:extLst>
          </p:cNvPr>
          <p:cNvSpPr>
            <a:spLocks noGrp="1"/>
          </p:cNvSpPr>
          <p:nvPr>
            <p:ph type="pic" sz="quarter" idx="21"/>
          </p:nvPr>
        </p:nvSpPr>
        <p:spPr>
          <a:xfrm>
            <a:off x="927100" y="1491418"/>
            <a:ext cx="5321300" cy="4013200"/>
          </a:xfrm>
        </p:spPr>
        <p:txBody>
          <a:bodyPr/>
          <a:lstStyle/>
          <a:p>
            <a:endParaRPr lang="es-CO"/>
          </a:p>
        </p:txBody>
      </p:sp>
      <p:grpSp>
        <p:nvGrpSpPr>
          <p:cNvPr id="16" name="Grupo 15">
            <a:extLst>
              <a:ext uri="{FF2B5EF4-FFF2-40B4-BE49-F238E27FC236}">
                <a16:creationId xmlns:a16="http://schemas.microsoft.com/office/drawing/2014/main" id="{122BF2CD-32EF-24D5-1F65-2E664CA2EEC6}"/>
              </a:ext>
            </a:extLst>
          </p:cNvPr>
          <p:cNvGrpSpPr/>
          <p:nvPr userDrawn="1"/>
        </p:nvGrpSpPr>
        <p:grpSpPr>
          <a:xfrm>
            <a:off x="6723937" y="2972454"/>
            <a:ext cx="4551309" cy="0"/>
            <a:chOff x="6683614" y="2499360"/>
            <a:chExt cx="4551309" cy="0"/>
          </a:xfrm>
        </p:grpSpPr>
        <p:cxnSp>
          <p:nvCxnSpPr>
            <p:cNvPr id="17" name="Conector recto 16">
              <a:extLst>
                <a:ext uri="{FF2B5EF4-FFF2-40B4-BE49-F238E27FC236}">
                  <a16:creationId xmlns:a16="http://schemas.microsoft.com/office/drawing/2014/main" id="{9CFEECCB-90B4-27D1-18FB-B8C7EEB5779F}"/>
                </a:ext>
              </a:extLst>
            </p:cNvPr>
            <p:cNvCxnSpPr>
              <a:cxnSpLocks/>
            </p:cNvCxnSpPr>
            <p:nvPr/>
          </p:nvCxnSpPr>
          <p:spPr>
            <a:xfrm>
              <a:off x="6751778" y="2499360"/>
              <a:ext cx="4483145" cy="0"/>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8" name="Conector recto 17">
              <a:extLst>
                <a:ext uri="{FF2B5EF4-FFF2-40B4-BE49-F238E27FC236}">
                  <a16:creationId xmlns:a16="http://schemas.microsoft.com/office/drawing/2014/main" id="{DBBCD375-BC2C-5E2A-7CD1-2EF8D06B2542}"/>
                </a:ext>
              </a:extLst>
            </p:cNvPr>
            <p:cNvCxnSpPr>
              <a:cxnSpLocks/>
            </p:cNvCxnSpPr>
            <p:nvPr/>
          </p:nvCxnSpPr>
          <p:spPr>
            <a:xfrm>
              <a:off x="6683614" y="2499360"/>
              <a:ext cx="1500266" cy="0"/>
            </a:xfrm>
            <a:prstGeom prst="line">
              <a:avLst/>
            </a:prstGeom>
            <a:ln w="9525"/>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79036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ita_01">
    <p:bg>
      <p:bgRef idx="1001">
        <a:schemeClr val="bg1"/>
      </p:bgRef>
    </p:bg>
    <p:spTree>
      <p:nvGrpSpPr>
        <p:cNvPr id="1" name=""/>
        <p:cNvGrpSpPr/>
        <p:nvPr/>
      </p:nvGrpSpPr>
      <p:grpSpPr>
        <a:xfrm>
          <a:off x="0" y="0"/>
          <a:ext cx="0" cy="0"/>
          <a:chOff x="0" y="0"/>
          <a:chExt cx="0" cy="0"/>
        </a:xfrm>
      </p:grpSpPr>
      <p:sp>
        <p:nvSpPr>
          <p:cNvPr id="18" name="Marcador de texto 11">
            <a:extLst>
              <a:ext uri="{FF2B5EF4-FFF2-40B4-BE49-F238E27FC236}">
                <a16:creationId xmlns:a16="http://schemas.microsoft.com/office/drawing/2014/main" id="{42947034-6F9A-652D-4CE8-BF02BE2EFBDB}"/>
              </a:ext>
            </a:extLst>
          </p:cNvPr>
          <p:cNvSpPr>
            <a:spLocks noGrp="1"/>
          </p:cNvSpPr>
          <p:nvPr>
            <p:ph type="body" sz="quarter" idx="10" hasCustomPrompt="1"/>
          </p:nvPr>
        </p:nvSpPr>
        <p:spPr>
          <a:xfrm>
            <a:off x="1993128" y="2694241"/>
            <a:ext cx="8205746" cy="1588421"/>
          </a:xfrm>
        </p:spPr>
        <p:txBody>
          <a:bodyPr anchor="ctr">
            <a:noAutofit/>
          </a:bodyPr>
          <a:lstStyle>
            <a:lvl1pPr algn="ctr">
              <a:lnSpc>
                <a:spcPct val="80000"/>
              </a:lnSpc>
              <a:buNone/>
              <a:defRPr sz="2400">
                <a:solidFill>
                  <a:schemeClr val="tx2"/>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s-ES"/>
              <a:t>Es un hecho establecido hace demasiado tiempo que un lector se distraerá con el contenido del texto de un sitio mientras que mira su diseño. </a:t>
            </a:r>
          </a:p>
        </p:txBody>
      </p:sp>
      <p:sp>
        <p:nvSpPr>
          <p:cNvPr id="23" name="Marcador de texto 3">
            <a:extLst>
              <a:ext uri="{FF2B5EF4-FFF2-40B4-BE49-F238E27FC236}">
                <a16:creationId xmlns:a16="http://schemas.microsoft.com/office/drawing/2014/main" id="{02D9FDD7-85AF-0CC3-850C-96C0C0A68354}"/>
              </a:ext>
            </a:extLst>
          </p:cNvPr>
          <p:cNvSpPr>
            <a:spLocks noGrp="1"/>
          </p:cNvSpPr>
          <p:nvPr>
            <p:ph type="body" sz="half" idx="16" hasCustomPrompt="1"/>
          </p:nvPr>
        </p:nvSpPr>
        <p:spPr>
          <a:xfrm>
            <a:off x="6096000" y="4506060"/>
            <a:ext cx="3479238" cy="246221"/>
          </a:xfrm>
        </p:spPr>
        <p:txBody>
          <a:bodyPr anchor="ctr">
            <a:noAutofit/>
          </a:bodyPr>
          <a:lstStyle>
            <a:lvl1pPr marL="0" indent="0" algn="r">
              <a:buNone/>
              <a:defRPr sz="1200">
                <a:solidFill>
                  <a:schemeClr val="accent3"/>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ALCALDÍA LOCAL DE TUNJUELITO</a:t>
            </a:r>
          </a:p>
        </p:txBody>
      </p:sp>
      <p:sp>
        <p:nvSpPr>
          <p:cNvPr id="24" name="Marcador de texto 11">
            <a:extLst>
              <a:ext uri="{FF2B5EF4-FFF2-40B4-BE49-F238E27FC236}">
                <a16:creationId xmlns:a16="http://schemas.microsoft.com/office/drawing/2014/main" id="{EB11D302-CB0D-B149-40D7-6A3B79D59A5B}"/>
              </a:ext>
            </a:extLst>
          </p:cNvPr>
          <p:cNvSpPr>
            <a:spLocks noGrp="1"/>
          </p:cNvSpPr>
          <p:nvPr>
            <p:ph type="body" sz="quarter" idx="17" hasCustomPrompt="1"/>
          </p:nvPr>
        </p:nvSpPr>
        <p:spPr>
          <a:xfrm>
            <a:off x="236772" y="2006038"/>
            <a:ext cx="2832874" cy="3215863"/>
          </a:xfrm>
        </p:spPr>
        <p:txBody>
          <a:bodyPr anchor="ctr">
            <a:noAutofit/>
          </a:bodyPr>
          <a:lstStyle>
            <a:lvl1pPr algn="ctr">
              <a:lnSpc>
                <a:spcPct val="80000"/>
              </a:lnSpc>
              <a:buNone/>
              <a:defRPr sz="23900">
                <a:solidFill>
                  <a:schemeClr val="accent3"/>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s-ES"/>
              <a:t>“</a:t>
            </a:r>
          </a:p>
        </p:txBody>
      </p:sp>
      <p:sp>
        <p:nvSpPr>
          <p:cNvPr id="25" name="Marcador de texto 11">
            <a:extLst>
              <a:ext uri="{FF2B5EF4-FFF2-40B4-BE49-F238E27FC236}">
                <a16:creationId xmlns:a16="http://schemas.microsoft.com/office/drawing/2014/main" id="{36539E1E-F4DA-BEF9-EA3A-CBD4685783C4}"/>
              </a:ext>
            </a:extLst>
          </p:cNvPr>
          <p:cNvSpPr>
            <a:spLocks noGrp="1"/>
          </p:cNvSpPr>
          <p:nvPr>
            <p:ph type="body" sz="quarter" idx="18" hasCustomPrompt="1"/>
          </p:nvPr>
        </p:nvSpPr>
        <p:spPr>
          <a:xfrm rot="10800000">
            <a:off x="8934835" y="1561521"/>
            <a:ext cx="2832874" cy="3215863"/>
          </a:xfrm>
        </p:spPr>
        <p:txBody>
          <a:bodyPr anchor="ctr">
            <a:noAutofit/>
          </a:bodyPr>
          <a:lstStyle>
            <a:lvl1pPr algn="ctr">
              <a:lnSpc>
                <a:spcPct val="80000"/>
              </a:lnSpc>
              <a:buNone/>
              <a:defRPr sz="23900">
                <a:solidFill>
                  <a:schemeClr val="accent3"/>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s-ES"/>
              <a:t>“</a:t>
            </a:r>
          </a:p>
        </p:txBody>
      </p:sp>
      <p:cxnSp>
        <p:nvCxnSpPr>
          <p:cNvPr id="3" name="Conector recto 2">
            <a:extLst>
              <a:ext uri="{FF2B5EF4-FFF2-40B4-BE49-F238E27FC236}">
                <a16:creationId xmlns:a16="http://schemas.microsoft.com/office/drawing/2014/main" id="{52FAF8E7-A6CF-A36F-7B62-88FBC26170F7}"/>
              </a:ext>
            </a:extLst>
          </p:cNvPr>
          <p:cNvCxnSpPr/>
          <p:nvPr userDrawn="1"/>
        </p:nvCxnSpPr>
        <p:spPr>
          <a:xfrm flipH="1">
            <a:off x="2641600" y="4282662"/>
            <a:ext cx="6933638" cy="0"/>
          </a:xfrm>
          <a:prstGeom prst="line">
            <a:avLst/>
          </a:prstGeom>
          <a:ln w="12700"/>
        </p:spPr>
        <p:style>
          <a:lnRef idx="2">
            <a:schemeClr val="accent3"/>
          </a:lnRef>
          <a:fillRef idx="0">
            <a:schemeClr val="accent3"/>
          </a:fillRef>
          <a:effectRef idx="1">
            <a:schemeClr val="accent3"/>
          </a:effectRef>
          <a:fontRef idx="minor">
            <a:schemeClr val="tx1"/>
          </a:fontRef>
        </p:style>
      </p:cxnSp>
      <p:pic>
        <p:nvPicPr>
          <p:cNvPr id="4" name="Imagen 3" descr="Logotipo, nombre de la empresa&#10;&#10;El contenido generado por IA puede ser incorrecto.">
            <a:extLst>
              <a:ext uri="{FF2B5EF4-FFF2-40B4-BE49-F238E27FC236}">
                <a16:creationId xmlns:a16="http://schemas.microsoft.com/office/drawing/2014/main" id="{AC0E2452-DAC8-F77B-A736-72841A443397}"/>
              </a:ext>
            </a:extLst>
          </p:cNvPr>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0847021" y="384064"/>
            <a:ext cx="750049" cy="379368"/>
          </a:xfrm>
          <a:prstGeom prst="rect">
            <a:avLst/>
          </a:prstGeom>
        </p:spPr>
      </p:pic>
      <p:sp>
        <p:nvSpPr>
          <p:cNvPr id="5" name="Marcador de texto 3">
            <a:extLst>
              <a:ext uri="{FF2B5EF4-FFF2-40B4-BE49-F238E27FC236}">
                <a16:creationId xmlns:a16="http://schemas.microsoft.com/office/drawing/2014/main" id="{78D12F37-2C9C-312C-3C3B-28A2801AB3E3}"/>
              </a:ext>
            </a:extLst>
          </p:cNvPr>
          <p:cNvSpPr>
            <a:spLocks noGrp="1"/>
          </p:cNvSpPr>
          <p:nvPr>
            <p:ph type="body" sz="half" idx="19" hasCustomPrompt="1"/>
          </p:nvPr>
        </p:nvSpPr>
        <p:spPr>
          <a:xfrm>
            <a:off x="2619937" y="417041"/>
            <a:ext cx="1815538" cy="365125"/>
          </a:xfrm>
        </p:spPr>
        <p:txBody>
          <a:bodyPr anchor="ctr">
            <a:noAutofit/>
          </a:bodyPr>
          <a:lstStyle>
            <a:lvl1pPr marL="0" indent="0" algn="ctr">
              <a:buNone/>
              <a:defRPr sz="9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6" name="Marcador de texto 3">
            <a:extLst>
              <a:ext uri="{FF2B5EF4-FFF2-40B4-BE49-F238E27FC236}">
                <a16:creationId xmlns:a16="http://schemas.microsoft.com/office/drawing/2014/main" id="{607A8B77-7A64-82BB-4341-32090ED36465}"/>
              </a:ext>
            </a:extLst>
          </p:cNvPr>
          <p:cNvSpPr>
            <a:spLocks noGrp="1"/>
          </p:cNvSpPr>
          <p:nvPr>
            <p:ph type="body" sz="half" idx="20" hasCustomPrompt="1"/>
          </p:nvPr>
        </p:nvSpPr>
        <p:spPr>
          <a:xfrm>
            <a:off x="464823" y="417041"/>
            <a:ext cx="1815538" cy="365125"/>
          </a:xfrm>
        </p:spPr>
        <p:txBody>
          <a:bodyPr anchor="ctr">
            <a:noAutofit/>
          </a:bodyPr>
          <a:lstStyle>
            <a:lvl1pPr marL="0" indent="0" algn="ctr">
              <a:buNone/>
              <a:defRPr sz="9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Tree>
    <p:extLst>
      <p:ext uri="{BB962C8B-B14F-4D97-AF65-F5344CB8AC3E}">
        <p14:creationId xmlns:p14="http://schemas.microsoft.com/office/powerpoint/2010/main" val="1349164871"/>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Info 6">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05D12555-376D-BB37-5709-BBE4A8A4E3AF}"/>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8DDC3C80-E3EE-75F3-8376-FD0198A0FEE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68B87627-1E05-A01D-554A-CAC633005683}"/>
              </a:ext>
            </a:extLst>
          </p:cNvPr>
          <p:cNvPicPr>
            <a:picLocks noChangeAspect="1"/>
          </p:cNvPicPr>
          <p:nvPr userDrawn="1"/>
        </p:nvPicPr>
        <p:blipFill>
          <a:blip r:embed="rId5">
            <a:extLst>
              <a:ext uri="{96DAC541-7B7A-43D3-8B79-37D633B846F1}">
                <asvg:svgBlip xmlns:asvg="http://schemas.microsoft.com/office/drawing/2016/SVG/main" r:embed="rId6"/>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18111B21-2548-B020-2BC8-ECA968170379}"/>
              </a:ext>
            </a:extLst>
          </p:cNvPr>
          <p:cNvPicPr>
            <a:picLocks noChangeAspect="1"/>
          </p:cNvPicPr>
          <p:nvPr userDrawn="1"/>
        </p:nvPicPr>
        <p:blipFill>
          <a:blip r:embed="rId7">
            <a:extLst>
              <a:ext uri="{96DAC541-7B7A-43D3-8B79-37D633B846F1}">
                <asvg:svgBlip xmlns:asvg="http://schemas.microsoft.com/office/drawing/2016/SVG/main" r:embed="rId8"/>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2A66EDD7-BF9D-8F31-2F16-8C9F17EE5A36}"/>
              </a:ext>
            </a:extLst>
          </p:cNvPr>
          <p:cNvSpPr>
            <a:spLocks noGrp="1"/>
          </p:cNvSpPr>
          <p:nvPr>
            <p:ph type="body" sz="half" idx="25"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7" name="Marcador de texto 3">
            <a:extLst>
              <a:ext uri="{FF2B5EF4-FFF2-40B4-BE49-F238E27FC236}">
                <a16:creationId xmlns:a16="http://schemas.microsoft.com/office/drawing/2014/main" id="{F20C92F6-E8CD-0A0E-2A4E-04C80B5AF0D9}"/>
              </a:ext>
            </a:extLst>
          </p:cNvPr>
          <p:cNvSpPr>
            <a:spLocks noGrp="1"/>
          </p:cNvSpPr>
          <p:nvPr>
            <p:ph type="body" sz="half" idx="26"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8" name="Marcador de texto 3">
            <a:extLst>
              <a:ext uri="{FF2B5EF4-FFF2-40B4-BE49-F238E27FC236}">
                <a16:creationId xmlns:a16="http://schemas.microsoft.com/office/drawing/2014/main" id="{A2B64BFF-61D5-0D15-2CFD-66F35810415A}"/>
              </a:ext>
            </a:extLst>
          </p:cNvPr>
          <p:cNvSpPr>
            <a:spLocks noGrp="1"/>
          </p:cNvSpPr>
          <p:nvPr>
            <p:ph type="body" sz="half" idx="27"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
        <p:nvSpPr>
          <p:cNvPr id="31" name="Marcador de texto 3">
            <a:extLst>
              <a:ext uri="{FF2B5EF4-FFF2-40B4-BE49-F238E27FC236}">
                <a16:creationId xmlns:a16="http://schemas.microsoft.com/office/drawing/2014/main" id="{E4182E18-4807-150A-FF7A-6091A15AEA2E}"/>
              </a:ext>
            </a:extLst>
          </p:cNvPr>
          <p:cNvSpPr>
            <a:spLocks noGrp="1"/>
          </p:cNvSpPr>
          <p:nvPr>
            <p:ph type="body" sz="half" idx="2" hasCustomPrompt="1"/>
          </p:nvPr>
        </p:nvSpPr>
        <p:spPr>
          <a:xfrm>
            <a:off x="1200406" y="3704802"/>
            <a:ext cx="2762912" cy="1938991"/>
          </a:xfrm>
        </p:spPr>
        <p:txBody>
          <a:bodyPr anchor="ct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32" name="Marcador de texto 3">
            <a:extLst>
              <a:ext uri="{FF2B5EF4-FFF2-40B4-BE49-F238E27FC236}">
                <a16:creationId xmlns:a16="http://schemas.microsoft.com/office/drawing/2014/main" id="{C8135F41-1CC4-F59D-A7DE-FF8701DDB53A}"/>
              </a:ext>
            </a:extLst>
          </p:cNvPr>
          <p:cNvSpPr>
            <a:spLocks noGrp="1"/>
          </p:cNvSpPr>
          <p:nvPr>
            <p:ph type="body" sz="half" idx="10" hasCustomPrompt="1"/>
          </p:nvPr>
        </p:nvSpPr>
        <p:spPr>
          <a:xfrm>
            <a:off x="4709179" y="3704802"/>
            <a:ext cx="2762912" cy="1938991"/>
          </a:xfrm>
        </p:spPr>
        <p:txBody>
          <a:bodyPr anchor="ct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33" name="Marcador de texto 3">
            <a:extLst>
              <a:ext uri="{FF2B5EF4-FFF2-40B4-BE49-F238E27FC236}">
                <a16:creationId xmlns:a16="http://schemas.microsoft.com/office/drawing/2014/main" id="{E5518F84-3413-587B-0D18-F4BFD9B952CC}"/>
              </a:ext>
            </a:extLst>
          </p:cNvPr>
          <p:cNvSpPr>
            <a:spLocks noGrp="1"/>
          </p:cNvSpPr>
          <p:nvPr>
            <p:ph type="body" sz="half" idx="11" hasCustomPrompt="1"/>
          </p:nvPr>
        </p:nvSpPr>
        <p:spPr>
          <a:xfrm>
            <a:off x="8237017" y="3704802"/>
            <a:ext cx="2762912" cy="1938991"/>
          </a:xfrm>
        </p:spPr>
        <p:txBody>
          <a:bodyPr anchor="ct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35" name="Título 1">
            <a:extLst>
              <a:ext uri="{FF2B5EF4-FFF2-40B4-BE49-F238E27FC236}">
                <a16:creationId xmlns:a16="http://schemas.microsoft.com/office/drawing/2014/main" id="{6BC24AF7-7F2E-DF60-F35C-514DB5AA24A0}"/>
              </a:ext>
            </a:extLst>
          </p:cNvPr>
          <p:cNvSpPr>
            <a:spLocks noGrp="1"/>
          </p:cNvSpPr>
          <p:nvPr>
            <p:ph type="ctrTitle" hasCustomPrompt="1"/>
          </p:nvPr>
        </p:nvSpPr>
        <p:spPr>
          <a:xfrm>
            <a:off x="635605" y="1348473"/>
            <a:ext cx="10920790" cy="584775"/>
          </a:xfrm>
        </p:spPr>
        <p:txBody>
          <a:bodyPr anchor="b">
            <a:noAutofit/>
          </a:bodyPr>
          <a:lstStyle>
            <a:lvl1pPr algn="ctr">
              <a:defRPr sz="3200"/>
            </a:lvl1pPr>
          </a:lstStyle>
          <a:p>
            <a:r>
              <a:rPr lang="es-ES"/>
              <a:t>Texto Principal / Tema de Interés</a:t>
            </a:r>
          </a:p>
        </p:txBody>
      </p:sp>
      <p:sp>
        <p:nvSpPr>
          <p:cNvPr id="41" name="Marcador de posición de imagen 40">
            <a:extLst>
              <a:ext uri="{FF2B5EF4-FFF2-40B4-BE49-F238E27FC236}">
                <a16:creationId xmlns:a16="http://schemas.microsoft.com/office/drawing/2014/main" id="{351291AB-91A5-B688-AA4E-ED51B4C9D0F1}"/>
              </a:ext>
            </a:extLst>
          </p:cNvPr>
          <p:cNvSpPr>
            <a:spLocks noGrp="1"/>
          </p:cNvSpPr>
          <p:nvPr>
            <p:ph type="pic" sz="quarter" idx="16"/>
          </p:nvPr>
        </p:nvSpPr>
        <p:spPr>
          <a:xfrm>
            <a:off x="1192072" y="2518289"/>
            <a:ext cx="685942" cy="768263"/>
          </a:xfrm>
        </p:spPr>
        <p:txBody>
          <a:bodyPr/>
          <a:lstStyle/>
          <a:p>
            <a:endParaRPr lang="es-CO"/>
          </a:p>
        </p:txBody>
      </p:sp>
      <p:sp>
        <p:nvSpPr>
          <p:cNvPr id="42" name="Marcador de posición de imagen 40">
            <a:extLst>
              <a:ext uri="{FF2B5EF4-FFF2-40B4-BE49-F238E27FC236}">
                <a16:creationId xmlns:a16="http://schemas.microsoft.com/office/drawing/2014/main" id="{ADFABD9B-57F7-3188-EBDE-0A2172E8E124}"/>
              </a:ext>
            </a:extLst>
          </p:cNvPr>
          <p:cNvSpPr>
            <a:spLocks noGrp="1"/>
          </p:cNvSpPr>
          <p:nvPr>
            <p:ph type="pic" sz="quarter" idx="17"/>
          </p:nvPr>
        </p:nvSpPr>
        <p:spPr>
          <a:xfrm>
            <a:off x="4701101" y="2518289"/>
            <a:ext cx="685942" cy="768263"/>
          </a:xfrm>
        </p:spPr>
        <p:txBody>
          <a:bodyPr/>
          <a:lstStyle/>
          <a:p>
            <a:endParaRPr lang="es-CO"/>
          </a:p>
        </p:txBody>
      </p:sp>
      <p:sp>
        <p:nvSpPr>
          <p:cNvPr id="43" name="Marcador de posición de imagen 40">
            <a:extLst>
              <a:ext uri="{FF2B5EF4-FFF2-40B4-BE49-F238E27FC236}">
                <a16:creationId xmlns:a16="http://schemas.microsoft.com/office/drawing/2014/main" id="{A645131F-4E7E-E166-AAF3-D68CC859DD1C}"/>
              </a:ext>
            </a:extLst>
          </p:cNvPr>
          <p:cNvSpPr>
            <a:spLocks noGrp="1"/>
          </p:cNvSpPr>
          <p:nvPr>
            <p:ph type="pic" sz="quarter" idx="18"/>
          </p:nvPr>
        </p:nvSpPr>
        <p:spPr>
          <a:xfrm>
            <a:off x="8219850" y="2518289"/>
            <a:ext cx="685942" cy="768263"/>
          </a:xfrm>
        </p:spPr>
        <p:txBody>
          <a:bodyPr/>
          <a:lstStyle/>
          <a:p>
            <a:endParaRPr lang="es-CO"/>
          </a:p>
        </p:txBody>
      </p:sp>
      <p:sp>
        <p:nvSpPr>
          <p:cNvPr id="44" name="Marcador de texto 3">
            <a:extLst>
              <a:ext uri="{FF2B5EF4-FFF2-40B4-BE49-F238E27FC236}">
                <a16:creationId xmlns:a16="http://schemas.microsoft.com/office/drawing/2014/main" id="{E03F3FFA-DF42-0613-E433-B0AC948BF36F}"/>
              </a:ext>
            </a:extLst>
          </p:cNvPr>
          <p:cNvSpPr>
            <a:spLocks noGrp="1"/>
          </p:cNvSpPr>
          <p:nvPr>
            <p:ph type="body" sz="half" idx="19" hasCustomPrompt="1"/>
          </p:nvPr>
        </p:nvSpPr>
        <p:spPr>
          <a:xfrm>
            <a:off x="1996319" y="3040331"/>
            <a:ext cx="1967000"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de Interés</a:t>
            </a:r>
          </a:p>
        </p:txBody>
      </p:sp>
      <p:sp>
        <p:nvSpPr>
          <p:cNvPr id="45" name="Marcador de texto 3">
            <a:extLst>
              <a:ext uri="{FF2B5EF4-FFF2-40B4-BE49-F238E27FC236}">
                <a16:creationId xmlns:a16="http://schemas.microsoft.com/office/drawing/2014/main" id="{2BBA7758-9EF2-9773-2509-0F5ED1C38968}"/>
              </a:ext>
            </a:extLst>
          </p:cNvPr>
          <p:cNvSpPr>
            <a:spLocks noGrp="1"/>
          </p:cNvSpPr>
          <p:nvPr>
            <p:ph type="body" sz="half" idx="20" hasCustomPrompt="1"/>
          </p:nvPr>
        </p:nvSpPr>
        <p:spPr>
          <a:xfrm>
            <a:off x="5505091" y="3040331"/>
            <a:ext cx="1967000"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de Interés</a:t>
            </a:r>
          </a:p>
        </p:txBody>
      </p:sp>
      <p:sp>
        <p:nvSpPr>
          <p:cNvPr id="46" name="Marcador de texto 3">
            <a:extLst>
              <a:ext uri="{FF2B5EF4-FFF2-40B4-BE49-F238E27FC236}">
                <a16:creationId xmlns:a16="http://schemas.microsoft.com/office/drawing/2014/main" id="{FD5A7734-1659-0D25-1DD9-DBCB3735AF2F}"/>
              </a:ext>
            </a:extLst>
          </p:cNvPr>
          <p:cNvSpPr>
            <a:spLocks noGrp="1"/>
          </p:cNvSpPr>
          <p:nvPr>
            <p:ph type="body" sz="half" idx="21" hasCustomPrompt="1"/>
          </p:nvPr>
        </p:nvSpPr>
        <p:spPr>
          <a:xfrm>
            <a:off x="9024850" y="3040331"/>
            <a:ext cx="1967000"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de Interés</a:t>
            </a:r>
          </a:p>
        </p:txBody>
      </p:sp>
      <p:sp>
        <p:nvSpPr>
          <p:cNvPr id="47" name="Marcador de texto 3">
            <a:extLst>
              <a:ext uri="{FF2B5EF4-FFF2-40B4-BE49-F238E27FC236}">
                <a16:creationId xmlns:a16="http://schemas.microsoft.com/office/drawing/2014/main" id="{D0D787F1-9360-FF92-59A6-ABB5CA21156E}"/>
              </a:ext>
            </a:extLst>
          </p:cNvPr>
          <p:cNvSpPr>
            <a:spLocks noGrp="1"/>
          </p:cNvSpPr>
          <p:nvPr>
            <p:ph type="body" sz="half" idx="22" hasCustomPrompt="1"/>
          </p:nvPr>
        </p:nvSpPr>
        <p:spPr>
          <a:xfrm>
            <a:off x="1996319" y="2518289"/>
            <a:ext cx="1966998"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01.</a:t>
            </a:r>
          </a:p>
        </p:txBody>
      </p:sp>
      <p:sp>
        <p:nvSpPr>
          <p:cNvPr id="48" name="Marcador de texto 3">
            <a:extLst>
              <a:ext uri="{FF2B5EF4-FFF2-40B4-BE49-F238E27FC236}">
                <a16:creationId xmlns:a16="http://schemas.microsoft.com/office/drawing/2014/main" id="{70ED75D3-BE21-3DAA-9BC9-1A489B975084}"/>
              </a:ext>
            </a:extLst>
          </p:cNvPr>
          <p:cNvSpPr>
            <a:spLocks noGrp="1"/>
          </p:cNvSpPr>
          <p:nvPr>
            <p:ph type="body" sz="half" idx="23" hasCustomPrompt="1"/>
          </p:nvPr>
        </p:nvSpPr>
        <p:spPr>
          <a:xfrm>
            <a:off x="5505091" y="2518289"/>
            <a:ext cx="1966998"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02.</a:t>
            </a:r>
          </a:p>
        </p:txBody>
      </p:sp>
      <p:sp>
        <p:nvSpPr>
          <p:cNvPr id="49" name="Marcador de texto 3">
            <a:extLst>
              <a:ext uri="{FF2B5EF4-FFF2-40B4-BE49-F238E27FC236}">
                <a16:creationId xmlns:a16="http://schemas.microsoft.com/office/drawing/2014/main" id="{E351765B-7DD8-4D58-E6DC-9C9EE796379E}"/>
              </a:ext>
            </a:extLst>
          </p:cNvPr>
          <p:cNvSpPr>
            <a:spLocks noGrp="1"/>
          </p:cNvSpPr>
          <p:nvPr>
            <p:ph type="body" sz="half" idx="24" hasCustomPrompt="1"/>
          </p:nvPr>
        </p:nvSpPr>
        <p:spPr>
          <a:xfrm>
            <a:off x="9032931" y="2518289"/>
            <a:ext cx="1966998"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03.</a:t>
            </a:r>
          </a:p>
        </p:txBody>
      </p:sp>
      <p:grpSp>
        <p:nvGrpSpPr>
          <p:cNvPr id="9" name="Grupo 8">
            <a:extLst>
              <a:ext uri="{FF2B5EF4-FFF2-40B4-BE49-F238E27FC236}">
                <a16:creationId xmlns:a16="http://schemas.microsoft.com/office/drawing/2014/main" id="{A0DE9AA6-EC0D-B27F-4D5F-09B657B8FB22}"/>
              </a:ext>
            </a:extLst>
          </p:cNvPr>
          <p:cNvGrpSpPr/>
          <p:nvPr userDrawn="1"/>
        </p:nvGrpSpPr>
        <p:grpSpPr>
          <a:xfrm rot="5400000">
            <a:off x="6256618" y="4045861"/>
            <a:ext cx="3195872" cy="0"/>
            <a:chOff x="6852503" y="2499360"/>
            <a:chExt cx="3195872" cy="0"/>
          </a:xfrm>
        </p:grpSpPr>
        <p:cxnSp>
          <p:nvCxnSpPr>
            <p:cNvPr id="10" name="Conector recto 9">
              <a:extLst>
                <a:ext uri="{FF2B5EF4-FFF2-40B4-BE49-F238E27FC236}">
                  <a16:creationId xmlns:a16="http://schemas.microsoft.com/office/drawing/2014/main" id="{7572DF84-DDC2-28CB-CF54-D45D3E1FAA74}"/>
                </a:ext>
              </a:extLst>
            </p:cNvPr>
            <p:cNvCxnSpPr>
              <a:cxnSpLocks/>
            </p:cNvCxnSpPr>
            <p:nvPr/>
          </p:nvCxnSpPr>
          <p:spPr>
            <a:xfrm rot="16200000">
              <a:off x="8485622" y="936606"/>
              <a:ext cx="0" cy="3125507"/>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1" name="Conector recto 10">
              <a:extLst>
                <a:ext uri="{FF2B5EF4-FFF2-40B4-BE49-F238E27FC236}">
                  <a16:creationId xmlns:a16="http://schemas.microsoft.com/office/drawing/2014/main" id="{745417FB-7DF6-4BC9-5819-7CC472A0A30C}"/>
                </a:ext>
              </a:extLst>
            </p:cNvPr>
            <p:cNvCxnSpPr>
              <a:cxnSpLocks/>
            </p:cNvCxnSpPr>
            <p:nvPr/>
          </p:nvCxnSpPr>
          <p:spPr>
            <a:xfrm rot="16200000">
              <a:off x="7518192" y="1833671"/>
              <a:ext cx="0" cy="1331377"/>
            </a:xfrm>
            <a:prstGeom prst="line">
              <a:avLst/>
            </a:prstGeom>
            <a:ln w="9525"/>
          </p:spPr>
          <p:style>
            <a:lnRef idx="2">
              <a:schemeClr val="accent1"/>
            </a:lnRef>
            <a:fillRef idx="0">
              <a:schemeClr val="accent1"/>
            </a:fillRef>
            <a:effectRef idx="1">
              <a:schemeClr val="accent1"/>
            </a:effectRef>
            <a:fontRef idx="minor">
              <a:schemeClr val="tx1"/>
            </a:fontRef>
          </p:style>
        </p:cxnSp>
      </p:grpSp>
      <p:grpSp>
        <p:nvGrpSpPr>
          <p:cNvPr id="15" name="Grupo 14">
            <a:extLst>
              <a:ext uri="{FF2B5EF4-FFF2-40B4-BE49-F238E27FC236}">
                <a16:creationId xmlns:a16="http://schemas.microsoft.com/office/drawing/2014/main" id="{DC8D8F42-3007-E8C0-1E7E-ADA4507609DE}"/>
              </a:ext>
            </a:extLst>
          </p:cNvPr>
          <p:cNvGrpSpPr/>
          <p:nvPr userDrawn="1"/>
        </p:nvGrpSpPr>
        <p:grpSpPr>
          <a:xfrm rot="5400000">
            <a:off x="2760943" y="4116225"/>
            <a:ext cx="3195872" cy="0"/>
            <a:chOff x="6852503" y="2499360"/>
            <a:chExt cx="3195872" cy="0"/>
          </a:xfrm>
        </p:grpSpPr>
        <p:cxnSp>
          <p:nvCxnSpPr>
            <p:cNvPr id="16" name="Conector recto 15">
              <a:extLst>
                <a:ext uri="{FF2B5EF4-FFF2-40B4-BE49-F238E27FC236}">
                  <a16:creationId xmlns:a16="http://schemas.microsoft.com/office/drawing/2014/main" id="{B1113B4E-009D-CD9D-901C-BE6140A89CD5}"/>
                </a:ext>
              </a:extLst>
            </p:cNvPr>
            <p:cNvCxnSpPr>
              <a:cxnSpLocks/>
            </p:cNvCxnSpPr>
            <p:nvPr/>
          </p:nvCxnSpPr>
          <p:spPr>
            <a:xfrm rot="16200000">
              <a:off x="8485622" y="936606"/>
              <a:ext cx="0" cy="3125507"/>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5D2F70B4-F286-E342-1940-BBD735347709}"/>
                </a:ext>
              </a:extLst>
            </p:cNvPr>
            <p:cNvCxnSpPr>
              <a:cxnSpLocks/>
            </p:cNvCxnSpPr>
            <p:nvPr/>
          </p:nvCxnSpPr>
          <p:spPr>
            <a:xfrm rot="16200000">
              <a:off x="7518192" y="1833671"/>
              <a:ext cx="0" cy="1331377"/>
            </a:xfrm>
            <a:prstGeom prst="line">
              <a:avLst/>
            </a:prstGeom>
            <a:ln w="9525"/>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87107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Info 7">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CE41102A-E256-228E-14BD-9BB647BC887C}"/>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3E224BC1-4018-957E-9896-D192932C7A7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13E514B1-4CB9-0968-0805-B901875D7A85}"/>
              </a:ext>
            </a:extLst>
          </p:cNvPr>
          <p:cNvPicPr>
            <a:picLocks noChangeAspect="1"/>
          </p:cNvPicPr>
          <p:nvPr userDrawn="1"/>
        </p:nvPicPr>
        <p:blipFill>
          <a:blip r:embed="rId5">
            <a:extLst>
              <a:ext uri="{96DAC541-7B7A-43D3-8B79-37D633B846F1}">
                <asvg:svgBlip xmlns:asvg="http://schemas.microsoft.com/office/drawing/2016/SVG/main" r:embed="rId6"/>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80964D39-61C3-DF43-AEB9-5AA5C62FA8FE}"/>
              </a:ext>
            </a:extLst>
          </p:cNvPr>
          <p:cNvPicPr>
            <a:picLocks noChangeAspect="1"/>
          </p:cNvPicPr>
          <p:nvPr userDrawn="1"/>
        </p:nvPicPr>
        <p:blipFill>
          <a:blip r:embed="rId7">
            <a:extLst>
              <a:ext uri="{96DAC541-7B7A-43D3-8B79-37D633B846F1}">
                <asvg:svgBlip xmlns:asvg="http://schemas.microsoft.com/office/drawing/2016/SVG/main" r:embed="rId8"/>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3B3EE791-A697-2A58-ADD6-FBCCD778D1CE}"/>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7" name="Marcador de texto 3">
            <a:extLst>
              <a:ext uri="{FF2B5EF4-FFF2-40B4-BE49-F238E27FC236}">
                <a16:creationId xmlns:a16="http://schemas.microsoft.com/office/drawing/2014/main" id="{A72ECCCC-81CC-484B-5995-F453884843AE}"/>
              </a:ext>
            </a:extLst>
          </p:cNvPr>
          <p:cNvSpPr>
            <a:spLocks noGrp="1"/>
          </p:cNvSpPr>
          <p:nvPr>
            <p:ph type="body" sz="half" idx="34"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8" name="Marcador de texto 3">
            <a:extLst>
              <a:ext uri="{FF2B5EF4-FFF2-40B4-BE49-F238E27FC236}">
                <a16:creationId xmlns:a16="http://schemas.microsoft.com/office/drawing/2014/main" id="{D4562FEF-AC41-F599-D70C-782B75EBAF7A}"/>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
        <p:nvSpPr>
          <p:cNvPr id="26" name="Marcador de texto 3">
            <a:extLst>
              <a:ext uri="{FF2B5EF4-FFF2-40B4-BE49-F238E27FC236}">
                <a16:creationId xmlns:a16="http://schemas.microsoft.com/office/drawing/2014/main" id="{CFD84724-82FC-389B-3E09-A5F6FB5C2D87}"/>
              </a:ext>
            </a:extLst>
          </p:cNvPr>
          <p:cNvSpPr>
            <a:spLocks noGrp="1"/>
          </p:cNvSpPr>
          <p:nvPr>
            <p:ph type="body" sz="half" idx="2" hasCustomPrompt="1"/>
          </p:nvPr>
        </p:nvSpPr>
        <p:spPr>
          <a:xfrm>
            <a:off x="828744" y="2992485"/>
            <a:ext cx="4390955" cy="851841"/>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a:t>
            </a:r>
          </a:p>
        </p:txBody>
      </p:sp>
      <p:sp>
        <p:nvSpPr>
          <p:cNvPr id="28" name="Marcador de texto 3">
            <a:extLst>
              <a:ext uri="{FF2B5EF4-FFF2-40B4-BE49-F238E27FC236}">
                <a16:creationId xmlns:a16="http://schemas.microsoft.com/office/drawing/2014/main" id="{5B2A2FCE-2164-D243-B31F-FE9E0A3F3EBC}"/>
              </a:ext>
            </a:extLst>
          </p:cNvPr>
          <p:cNvSpPr>
            <a:spLocks noGrp="1"/>
          </p:cNvSpPr>
          <p:nvPr>
            <p:ph type="body" sz="half" idx="10" hasCustomPrompt="1"/>
          </p:nvPr>
        </p:nvSpPr>
        <p:spPr>
          <a:xfrm>
            <a:off x="6096000" y="2919989"/>
            <a:ext cx="2247901" cy="559641"/>
          </a:xfrm>
        </p:spPr>
        <p:txBody>
          <a:bodyPr>
            <a:noAutofit/>
          </a:bodyPr>
          <a:lstStyle>
            <a:lvl1pPr marL="0" indent="0" algn="l">
              <a:lnSpc>
                <a:spcPct val="100000"/>
              </a:lnSpc>
              <a:buNone/>
              <a:defRPr sz="105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a:t>
            </a:r>
          </a:p>
        </p:txBody>
      </p:sp>
      <p:sp>
        <p:nvSpPr>
          <p:cNvPr id="29" name="Marcador de texto 3">
            <a:extLst>
              <a:ext uri="{FF2B5EF4-FFF2-40B4-BE49-F238E27FC236}">
                <a16:creationId xmlns:a16="http://schemas.microsoft.com/office/drawing/2014/main" id="{47B0678C-2432-3CEC-8835-1AA01FF145B2}"/>
              </a:ext>
            </a:extLst>
          </p:cNvPr>
          <p:cNvSpPr>
            <a:spLocks noGrp="1"/>
          </p:cNvSpPr>
          <p:nvPr>
            <p:ph type="body" sz="half" idx="11" hasCustomPrompt="1"/>
          </p:nvPr>
        </p:nvSpPr>
        <p:spPr>
          <a:xfrm>
            <a:off x="8710158" y="2919988"/>
            <a:ext cx="2247901" cy="559641"/>
          </a:xfrm>
        </p:spPr>
        <p:txBody>
          <a:bodyPr>
            <a:noAutofit/>
          </a:bodyPr>
          <a:lstStyle>
            <a:lvl1pPr marL="0" indent="0" algn="l">
              <a:lnSpc>
                <a:spcPct val="100000"/>
              </a:lnSpc>
              <a:buNone/>
              <a:defRPr sz="105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a:t>
            </a:r>
          </a:p>
        </p:txBody>
      </p:sp>
      <p:sp>
        <p:nvSpPr>
          <p:cNvPr id="32" name="Título 1">
            <a:extLst>
              <a:ext uri="{FF2B5EF4-FFF2-40B4-BE49-F238E27FC236}">
                <a16:creationId xmlns:a16="http://schemas.microsoft.com/office/drawing/2014/main" id="{C2B6B8CE-7884-E9E6-C0DF-0437661DBCEE}"/>
              </a:ext>
            </a:extLst>
          </p:cNvPr>
          <p:cNvSpPr>
            <a:spLocks noGrp="1"/>
          </p:cNvSpPr>
          <p:nvPr>
            <p:ph type="ctrTitle" hasCustomPrompt="1"/>
          </p:nvPr>
        </p:nvSpPr>
        <p:spPr>
          <a:xfrm>
            <a:off x="828745" y="1717864"/>
            <a:ext cx="3815287" cy="1038718"/>
          </a:xfrm>
        </p:spPr>
        <p:txBody>
          <a:bodyPr anchor="b">
            <a:noAutofit/>
          </a:bodyPr>
          <a:lstStyle>
            <a:lvl1pPr algn="l">
              <a:defRPr sz="2400"/>
            </a:lvl1pPr>
          </a:lstStyle>
          <a:p>
            <a:r>
              <a:rPr lang="es-ES"/>
              <a:t>Texto Principal</a:t>
            </a:r>
            <a:br>
              <a:rPr lang="es-ES"/>
            </a:br>
            <a:r>
              <a:rPr lang="es-ES"/>
              <a:t>Tema de Interés</a:t>
            </a:r>
          </a:p>
        </p:txBody>
      </p:sp>
      <p:sp>
        <p:nvSpPr>
          <p:cNvPr id="39" name="Marcador de texto 3">
            <a:extLst>
              <a:ext uri="{FF2B5EF4-FFF2-40B4-BE49-F238E27FC236}">
                <a16:creationId xmlns:a16="http://schemas.microsoft.com/office/drawing/2014/main" id="{CD8286C3-35AE-715F-F509-CD393267B2C0}"/>
              </a:ext>
            </a:extLst>
          </p:cNvPr>
          <p:cNvSpPr>
            <a:spLocks noGrp="1"/>
          </p:cNvSpPr>
          <p:nvPr>
            <p:ph type="body" sz="half" idx="19" hasCustomPrompt="1"/>
          </p:nvPr>
        </p:nvSpPr>
        <p:spPr>
          <a:xfrm>
            <a:off x="6095999" y="2544329"/>
            <a:ext cx="2247903"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de Interés</a:t>
            </a:r>
          </a:p>
        </p:txBody>
      </p:sp>
      <p:sp>
        <p:nvSpPr>
          <p:cNvPr id="40" name="Marcador de texto 3">
            <a:extLst>
              <a:ext uri="{FF2B5EF4-FFF2-40B4-BE49-F238E27FC236}">
                <a16:creationId xmlns:a16="http://schemas.microsoft.com/office/drawing/2014/main" id="{B3650D24-1FD3-1D39-F8DE-551F3BB260C0}"/>
              </a:ext>
            </a:extLst>
          </p:cNvPr>
          <p:cNvSpPr>
            <a:spLocks noGrp="1"/>
          </p:cNvSpPr>
          <p:nvPr>
            <p:ph type="body" sz="half" idx="22" hasCustomPrompt="1"/>
          </p:nvPr>
        </p:nvSpPr>
        <p:spPr>
          <a:xfrm>
            <a:off x="6095999" y="2022287"/>
            <a:ext cx="2247901"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100%</a:t>
            </a:r>
          </a:p>
        </p:txBody>
      </p:sp>
      <p:sp>
        <p:nvSpPr>
          <p:cNvPr id="41" name="Marcador de texto 3">
            <a:extLst>
              <a:ext uri="{FF2B5EF4-FFF2-40B4-BE49-F238E27FC236}">
                <a16:creationId xmlns:a16="http://schemas.microsoft.com/office/drawing/2014/main" id="{BF9FED29-8CFA-3859-56A3-61B7F73357B4}"/>
              </a:ext>
            </a:extLst>
          </p:cNvPr>
          <p:cNvSpPr>
            <a:spLocks noGrp="1"/>
          </p:cNvSpPr>
          <p:nvPr>
            <p:ph type="body" sz="half" idx="23" hasCustomPrompt="1"/>
          </p:nvPr>
        </p:nvSpPr>
        <p:spPr>
          <a:xfrm>
            <a:off x="8710158" y="2555498"/>
            <a:ext cx="2247903"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de Interés</a:t>
            </a:r>
          </a:p>
        </p:txBody>
      </p:sp>
      <p:sp>
        <p:nvSpPr>
          <p:cNvPr id="42" name="Marcador de texto 3">
            <a:extLst>
              <a:ext uri="{FF2B5EF4-FFF2-40B4-BE49-F238E27FC236}">
                <a16:creationId xmlns:a16="http://schemas.microsoft.com/office/drawing/2014/main" id="{59BE03B4-3348-E5C7-F6EF-4CF5898429AF}"/>
              </a:ext>
            </a:extLst>
          </p:cNvPr>
          <p:cNvSpPr>
            <a:spLocks noGrp="1"/>
          </p:cNvSpPr>
          <p:nvPr>
            <p:ph type="body" sz="half" idx="24" hasCustomPrompt="1"/>
          </p:nvPr>
        </p:nvSpPr>
        <p:spPr>
          <a:xfrm>
            <a:off x="8710158" y="2033456"/>
            <a:ext cx="2247901"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+200</a:t>
            </a:r>
          </a:p>
        </p:txBody>
      </p:sp>
      <p:sp>
        <p:nvSpPr>
          <p:cNvPr id="43" name="Marcador de texto 3">
            <a:extLst>
              <a:ext uri="{FF2B5EF4-FFF2-40B4-BE49-F238E27FC236}">
                <a16:creationId xmlns:a16="http://schemas.microsoft.com/office/drawing/2014/main" id="{7160D367-4A4F-7133-E128-610957A3E41C}"/>
              </a:ext>
            </a:extLst>
          </p:cNvPr>
          <p:cNvSpPr>
            <a:spLocks noGrp="1"/>
          </p:cNvSpPr>
          <p:nvPr>
            <p:ph type="body" sz="half" idx="25" hasCustomPrompt="1"/>
          </p:nvPr>
        </p:nvSpPr>
        <p:spPr>
          <a:xfrm>
            <a:off x="6096000" y="4761235"/>
            <a:ext cx="2247901" cy="559641"/>
          </a:xfrm>
        </p:spPr>
        <p:txBody>
          <a:bodyPr>
            <a:noAutofit/>
          </a:bodyPr>
          <a:lstStyle>
            <a:lvl1pPr marL="0" indent="0" algn="l">
              <a:lnSpc>
                <a:spcPct val="100000"/>
              </a:lnSpc>
              <a:buNone/>
              <a:defRPr sz="105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a:t>
            </a:r>
          </a:p>
        </p:txBody>
      </p:sp>
      <p:sp>
        <p:nvSpPr>
          <p:cNvPr id="44" name="Marcador de texto 3">
            <a:extLst>
              <a:ext uri="{FF2B5EF4-FFF2-40B4-BE49-F238E27FC236}">
                <a16:creationId xmlns:a16="http://schemas.microsoft.com/office/drawing/2014/main" id="{C8AD19EB-7268-EE04-C696-1E0AF7624E0B}"/>
              </a:ext>
            </a:extLst>
          </p:cNvPr>
          <p:cNvSpPr>
            <a:spLocks noGrp="1"/>
          </p:cNvSpPr>
          <p:nvPr>
            <p:ph type="body" sz="half" idx="26" hasCustomPrompt="1"/>
          </p:nvPr>
        </p:nvSpPr>
        <p:spPr>
          <a:xfrm>
            <a:off x="8710158" y="4761234"/>
            <a:ext cx="2247901" cy="559641"/>
          </a:xfrm>
        </p:spPr>
        <p:txBody>
          <a:bodyPr>
            <a:noAutofit/>
          </a:bodyPr>
          <a:lstStyle>
            <a:lvl1pPr marL="0" indent="0" algn="l">
              <a:lnSpc>
                <a:spcPct val="100000"/>
              </a:lnSpc>
              <a:buNone/>
              <a:defRPr sz="105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a:t>
            </a:r>
          </a:p>
        </p:txBody>
      </p:sp>
      <p:sp>
        <p:nvSpPr>
          <p:cNvPr id="45" name="Marcador de texto 3">
            <a:extLst>
              <a:ext uri="{FF2B5EF4-FFF2-40B4-BE49-F238E27FC236}">
                <a16:creationId xmlns:a16="http://schemas.microsoft.com/office/drawing/2014/main" id="{9FD0FFD6-5E75-704C-5B67-5DCB7F43DE7C}"/>
              </a:ext>
            </a:extLst>
          </p:cNvPr>
          <p:cNvSpPr>
            <a:spLocks noGrp="1"/>
          </p:cNvSpPr>
          <p:nvPr>
            <p:ph type="body" sz="half" idx="27" hasCustomPrompt="1"/>
          </p:nvPr>
        </p:nvSpPr>
        <p:spPr>
          <a:xfrm>
            <a:off x="6095999" y="4385575"/>
            <a:ext cx="2247903"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de Interés</a:t>
            </a:r>
          </a:p>
        </p:txBody>
      </p:sp>
      <p:sp>
        <p:nvSpPr>
          <p:cNvPr id="46" name="Marcador de texto 3">
            <a:extLst>
              <a:ext uri="{FF2B5EF4-FFF2-40B4-BE49-F238E27FC236}">
                <a16:creationId xmlns:a16="http://schemas.microsoft.com/office/drawing/2014/main" id="{F7F183B1-3DDC-A428-4441-FB89B925317C}"/>
              </a:ext>
            </a:extLst>
          </p:cNvPr>
          <p:cNvSpPr>
            <a:spLocks noGrp="1"/>
          </p:cNvSpPr>
          <p:nvPr>
            <p:ph type="body" sz="half" idx="28" hasCustomPrompt="1"/>
          </p:nvPr>
        </p:nvSpPr>
        <p:spPr>
          <a:xfrm>
            <a:off x="6095999" y="3863533"/>
            <a:ext cx="2247901"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95,000</a:t>
            </a:r>
          </a:p>
        </p:txBody>
      </p:sp>
      <p:sp>
        <p:nvSpPr>
          <p:cNvPr id="47" name="Marcador de texto 3">
            <a:extLst>
              <a:ext uri="{FF2B5EF4-FFF2-40B4-BE49-F238E27FC236}">
                <a16:creationId xmlns:a16="http://schemas.microsoft.com/office/drawing/2014/main" id="{48B0E671-4355-850C-2A89-47E45A4A6269}"/>
              </a:ext>
            </a:extLst>
          </p:cNvPr>
          <p:cNvSpPr>
            <a:spLocks noGrp="1"/>
          </p:cNvSpPr>
          <p:nvPr>
            <p:ph type="body" sz="half" idx="29" hasCustomPrompt="1"/>
          </p:nvPr>
        </p:nvSpPr>
        <p:spPr>
          <a:xfrm>
            <a:off x="8710158" y="4396744"/>
            <a:ext cx="2247903" cy="246221"/>
          </a:xfrm>
        </p:spPr>
        <p:txBody>
          <a:bodyPr anchor="ctr">
            <a:noAutofit/>
          </a:bodyPr>
          <a:lstStyle>
            <a:lvl1pPr marL="0" indent="0" algn="l">
              <a:buNone/>
              <a:defRPr sz="1400">
                <a:solidFill>
                  <a:schemeClr val="tx2"/>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de Interés</a:t>
            </a:r>
          </a:p>
        </p:txBody>
      </p:sp>
      <p:sp>
        <p:nvSpPr>
          <p:cNvPr id="48" name="Marcador de texto 3">
            <a:extLst>
              <a:ext uri="{FF2B5EF4-FFF2-40B4-BE49-F238E27FC236}">
                <a16:creationId xmlns:a16="http://schemas.microsoft.com/office/drawing/2014/main" id="{54015720-6F4B-BCF9-32E7-28FABB3A1483}"/>
              </a:ext>
            </a:extLst>
          </p:cNvPr>
          <p:cNvSpPr>
            <a:spLocks noGrp="1"/>
          </p:cNvSpPr>
          <p:nvPr>
            <p:ph type="body" sz="half" idx="30" hasCustomPrompt="1"/>
          </p:nvPr>
        </p:nvSpPr>
        <p:spPr>
          <a:xfrm>
            <a:off x="8710158" y="3874702"/>
            <a:ext cx="2247901" cy="407836"/>
          </a:xfrm>
        </p:spPr>
        <p:txBody>
          <a:bodyPr anchor="ctr">
            <a:noAutofit/>
          </a:bodyPr>
          <a:lstStyle>
            <a:lvl1pPr marL="0" indent="0" algn="l">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10</a:t>
            </a:r>
          </a:p>
        </p:txBody>
      </p:sp>
      <p:sp>
        <p:nvSpPr>
          <p:cNvPr id="49" name="Marcador de texto 3">
            <a:extLst>
              <a:ext uri="{FF2B5EF4-FFF2-40B4-BE49-F238E27FC236}">
                <a16:creationId xmlns:a16="http://schemas.microsoft.com/office/drawing/2014/main" id="{2448EBA7-9579-EFC3-0CB5-C15A6095E3FF}"/>
              </a:ext>
            </a:extLst>
          </p:cNvPr>
          <p:cNvSpPr>
            <a:spLocks noGrp="1"/>
          </p:cNvSpPr>
          <p:nvPr>
            <p:ph type="body" sz="half" idx="33" hasCustomPrompt="1"/>
          </p:nvPr>
        </p:nvSpPr>
        <p:spPr>
          <a:xfrm>
            <a:off x="828744" y="4271369"/>
            <a:ext cx="1675490" cy="333768"/>
          </a:xfrm>
          <a:solidFill>
            <a:schemeClr val="tx1"/>
          </a:solidFill>
          <a:ln>
            <a:noFill/>
          </a:ln>
        </p:spPr>
        <p:txBody>
          <a:bodyPr anchor="ctr">
            <a:noAutofit/>
          </a:bodyPr>
          <a:lstStyle>
            <a:lvl1pPr marL="0" indent="0" algn="ctr">
              <a:buNone/>
              <a:defRPr sz="1200" b="0">
                <a:solidFill>
                  <a:schemeClr val="bg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Ver video o Info</a:t>
            </a:r>
          </a:p>
        </p:txBody>
      </p:sp>
      <p:grpSp>
        <p:nvGrpSpPr>
          <p:cNvPr id="9" name="Grupo 8">
            <a:extLst>
              <a:ext uri="{FF2B5EF4-FFF2-40B4-BE49-F238E27FC236}">
                <a16:creationId xmlns:a16="http://schemas.microsoft.com/office/drawing/2014/main" id="{46AD4F1D-8CBE-F6C9-BAEF-EA45F2F0A663}"/>
              </a:ext>
            </a:extLst>
          </p:cNvPr>
          <p:cNvGrpSpPr/>
          <p:nvPr userDrawn="1"/>
        </p:nvGrpSpPr>
        <p:grpSpPr>
          <a:xfrm rot="5400000">
            <a:off x="3824199" y="3519370"/>
            <a:ext cx="3603011" cy="0"/>
            <a:chOff x="6852503" y="2499360"/>
            <a:chExt cx="3603011" cy="0"/>
          </a:xfrm>
        </p:grpSpPr>
        <p:cxnSp>
          <p:nvCxnSpPr>
            <p:cNvPr id="10" name="Conector recto 9">
              <a:extLst>
                <a:ext uri="{FF2B5EF4-FFF2-40B4-BE49-F238E27FC236}">
                  <a16:creationId xmlns:a16="http://schemas.microsoft.com/office/drawing/2014/main" id="{47AA68AE-B39B-9A4F-34E2-51A31E2C8856}"/>
                </a:ext>
              </a:extLst>
            </p:cNvPr>
            <p:cNvCxnSpPr>
              <a:cxnSpLocks/>
            </p:cNvCxnSpPr>
            <p:nvPr/>
          </p:nvCxnSpPr>
          <p:spPr>
            <a:xfrm rot="16200000">
              <a:off x="8689192" y="733037"/>
              <a:ext cx="0" cy="3532645"/>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1" name="Conector recto 10">
              <a:extLst>
                <a:ext uri="{FF2B5EF4-FFF2-40B4-BE49-F238E27FC236}">
                  <a16:creationId xmlns:a16="http://schemas.microsoft.com/office/drawing/2014/main" id="{6A1FE5A3-CDFF-139D-D2AC-0A38B734D5BF}"/>
                </a:ext>
              </a:extLst>
            </p:cNvPr>
            <p:cNvCxnSpPr>
              <a:cxnSpLocks/>
            </p:cNvCxnSpPr>
            <p:nvPr/>
          </p:nvCxnSpPr>
          <p:spPr>
            <a:xfrm rot="16200000">
              <a:off x="7518192" y="1833671"/>
              <a:ext cx="0" cy="1331377"/>
            </a:xfrm>
            <a:prstGeom prst="line">
              <a:avLst/>
            </a:prstGeom>
            <a:ln w="9525"/>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64675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seño Info 8">
    <p:bg>
      <p:bgRef idx="1001">
        <a:schemeClr val="bg1"/>
      </p:bgRef>
    </p:bg>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786F1D37-A3D6-E548-03B4-A69931862B35}"/>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sp>
        <p:nvSpPr>
          <p:cNvPr id="22" name="Marcador de posición de imagen 21">
            <a:extLst>
              <a:ext uri="{FF2B5EF4-FFF2-40B4-BE49-F238E27FC236}">
                <a16:creationId xmlns:a16="http://schemas.microsoft.com/office/drawing/2014/main" id="{18A9D7FA-93C3-5EC0-1956-EDAA6141EDE6}"/>
              </a:ext>
            </a:extLst>
          </p:cNvPr>
          <p:cNvSpPr>
            <a:spLocks noGrp="1"/>
          </p:cNvSpPr>
          <p:nvPr>
            <p:ph type="pic" sz="quarter" idx="10"/>
          </p:nvPr>
        </p:nvSpPr>
        <p:spPr>
          <a:xfrm>
            <a:off x="903904" y="1169114"/>
            <a:ext cx="3357151" cy="4638675"/>
          </a:xfrm>
        </p:spPr>
        <p:txBody>
          <a:bodyPr/>
          <a:lstStyle/>
          <a:p>
            <a:endParaRPr lang="es-CO"/>
          </a:p>
        </p:txBody>
      </p:sp>
      <p:sp>
        <p:nvSpPr>
          <p:cNvPr id="42" name="Marcador de posición de imagen 41">
            <a:extLst>
              <a:ext uri="{FF2B5EF4-FFF2-40B4-BE49-F238E27FC236}">
                <a16:creationId xmlns:a16="http://schemas.microsoft.com/office/drawing/2014/main" id="{93FDBB90-B2AC-CB30-F201-C0F219337306}"/>
              </a:ext>
            </a:extLst>
          </p:cNvPr>
          <p:cNvSpPr>
            <a:spLocks noGrp="1"/>
          </p:cNvSpPr>
          <p:nvPr>
            <p:ph type="pic" sz="quarter" idx="34"/>
          </p:nvPr>
        </p:nvSpPr>
        <p:spPr>
          <a:xfrm>
            <a:off x="1038668" y="5239623"/>
            <a:ext cx="449263" cy="449263"/>
          </a:xfrm>
        </p:spPr>
        <p:txBody>
          <a:bodyPr/>
          <a:lstStyle/>
          <a:p>
            <a:endParaRPr lang="es-CO"/>
          </a:p>
        </p:txBody>
      </p:sp>
      <p:pic>
        <p:nvPicPr>
          <p:cNvPr id="3" name="Gráfico 2">
            <a:extLst>
              <a:ext uri="{FF2B5EF4-FFF2-40B4-BE49-F238E27FC236}">
                <a16:creationId xmlns:a16="http://schemas.microsoft.com/office/drawing/2014/main" id="{76282F41-FED1-6EE1-FAB3-04C8A2BAD2F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7E435A51-EDAA-3720-134B-18A9AE7645CF}"/>
              </a:ext>
            </a:extLst>
          </p:cNvPr>
          <p:cNvPicPr>
            <a:picLocks noChangeAspect="1"/>
          </p:cNvPicPr>
          <p:nvPr userDrawn="1"/>
        </p:nvPicPr>
        <p:blipFill>
          <a:blip r:embed="rId5">
            <a:extLst>
              <a:ext uri="{96DAC541-7B7A-43D3-8B79-37D633B846F1}">
                <asvg:svgBlip xmlns:asvg="http://schemas.microsoft.com/office/drawing/2016/SVG/main" r:embed="rId6"/>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DA45FC5E-B781-BCC0-E7AD-1EDAB4F280FA}"/>
              </a:ext>
            </a:extLst>
          </p:cNvPr>
          <p:cNvPicPr>
            <a:picLocks noChangeAspect="1"/>
          </p:cNvPicPr>
          <p:nvPr userDrawn="1"/>
        </p:nvPicPr>
        <p:blipFill>
          <a:blip r:embed="rId7">
            <a:extLst>
              <a:ext uri="{96DAC541-7B7A-43D3-8B79-37D633B846F1}">
                <asvg:svgBlip xmlns:asvg="http://schemas.microsoft.com/office/drawing/2016/SVG/main" r:embed="rId8"/>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05576119-69CF-17B1-775D-BDFBA21B5B58}"/>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7" name="Marcador de texto 3">
            <a:extLst>
              <a:ext uri="{FF2B5EF4-FFF2-40B4-BE49-F238E27FC236}">
                <a16:creationId xmlns:a16="http://schemas.microsoft.com/office/drawing/2014/main" id="{80D08EA0-DC82-5F28-F520-A56EAAC00B47}"/>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8" name="Marcador de texto 3">
            <a:extLst>
              <a:ext uri="{FF2B5EF4-FFF2-40B4-BE49-F238E27FC236}">
                <a16:creationId xmlns:a16="http://schemas.microsoft.com/office/drawing/2014/main" id="{463A49F7-A6DE-99C8-98F2-996B387DB667}"/>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
        <p:nvSpPr>
          <p:cNvPr id="27" name="Marcador de texto 3">
            <a:extLst>
              <a:ext uri="{FF2B5EF4-FFF2-40B4-BE49-F238E27FC236}">
                <a16:creationId xmlns:a16="http://schemas.microsoft.com/office/drawing/2014/main" id="{EBC5A526-ADFD-FA77-632C-B4F0316C55C5}"/>
              </a:ext>
            </a:extLst>
          </p:cNvPr>
          <p:cNvSpPr>
            <a:spLocks noGrp="1"/>
          </p:cNvSpPr>
          <p:nvPr>
            <p:ph type="body" sz="half" idx="15" hasCustomPrompt="1"/>
          </p:nvPr>
        </p:nvSpPr>
        <p:spPr>
          <a:xfrm>
            <a:off x="5781674" y="2195610"/>
            <a:ext cx="5815394" cy="1038030"/>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28" name="Marcador de texto 3">
            <a:extLst>
              <a:ext uri="{FF2B5EF4-FFF2-40B4-BE49-F238E27FC236}">
                <a16:creationId xmlns:a16="http://schemas.microsoft.com/office/drawing/2014/main" id="{3A17B56D-B8F6-4D07-F70C-B92BB1FB97E7}"/>
              </a:ext>
            </a:extLst>
          </p:cNvPr>
          <p:cNvSpPr>
            <a:spLocks noGrp="1"/>
          </p:cNvSpPr>
          <p:nvPr>
            <p:ph type="body" sz="half" idx="16" hasCustomPrompt="1"/>
          </p:nvPr>
        </p:nvSpPr>
        <p:spPr>
          <a:xfrm>
            <a:off x="5781674" y="3482685"/>
            <a:ext cx="5815394" cy="1038030"/>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29" name="Marcador de texto 3">
            <a:extLst>
              <a:ext uri="{FF2B5EF4-FFF2-40B4-BE49-F238E27FC236}">
                <a16:creationId xmlns:a16="http://schemas.microsoft.com/office/drawing/2014/main" id="{6B27A333-9A17-259D-5015-F1C60C13D5FD}"/>
              </a:ext>
            </a:extLst>
          </p:cNvPr>
          <p:cNvSpPr>
            <a:spLocks noGrp="1"/>
          </p:cNvSpPr>
          <p:nvPr>
            <p:ph type="body" sz="half" idx="17" hasCustomPrompt="1"/>
          </p:nvPr>
        </p:nvSpPr>
        <p:spPr>
          <a:xfrm>
            <a:off x="5781674" y="4769759"/>
            <a:ext cx="5815394" cy="1038030"/>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32" name="Título 1">
            <a:extLst>
              <a:ext uri="{FF2B5EF4-FFF2-40B4-BE49-F238E27FC236}">
                <a16:creationId xmlns:a16="http://schemas.microsoft.com/office/drawing/2014/main" id="{D4F69343-4E2E-181D-DE7D-AC5F2780B964}"/>
              </a:ext>
            </a:extLst>
          </p:cNvPr>
          <p:cNvSpPr>
            <a:spLocks noGrp="1"/>
          </p:cNvSpPr>
          <p:nvPr>
            <p:ph type="ctrTitle" hasCustomPrompt="1"/>
          </p:nvPr>
        </p:nvSpPr>
        <p:spPr>
          <a:xfrm>
            <a:off x="4772024" y="1172467"/>
            <a:ext cx="6825044" cy="523220"/>
          </a:xfrm>
        </p:spPr>
        <p:txBody>
          <a:bodyPr anchor="b">
            <a:normAutofit/>
          </a:bodyPr>
          <a:lstStyle>
            <a:lvl1pPr algn="l">
              <a:defRPr sz="3200"/>
            </a:lvl1pPr>
          </a:lstStyle>
          <a:p>
            <a:r>
              <a:rPr lang="es-ES"/>
              <a:t>Texto Principal</a:t>
            </a:r>
          </a:p>
        </p:txBody>
      </p:sp>
      <p:sp>
        <p:nvSpPr>
          <p:cNvPr id="37" name="Marcador de texto 3">
            <a:extLst>
              <a:ext uri="{FF2B5EF4-FFF2-40B4-BE49-F238E27FC236}">
                <a16:creationId xmlns:a16="http://schemas.microsoft.com/office/drawing/2014/main" id="{ED5E9FB8-A122-0018-C18B-BD4080AFBCF8}"/>
              </a:ext>
            </a:extLst>
          </p:cNvPr>
          <p:cNvSpPr>
            <a:spLocks noGrp="1"/>
          </p:cNvSpPr>
          <p:nvPr>
            <p:ph type="body" sz="half" idx="23" hasCustomPrompt="1"/>
          </p:nvPr>
        </p:nvSpPr>
        <p:spPr>
          <a:xfrm>
            <a:off x="4772024" y="2510707"/>
            <a:ext cx="971909" cy="407836"/>
          </a:xfrm>
        </p:spPr>
        <p:txBody>
          <a:bodyPr anchor="ctr">
            <a:noAutofit/>
          </a:bodyPr>
          <a:lstStyle>
            <a:lvl1pPr marL="0" indent="0" algn="ctr">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01.</a:t>
            </a:r>
          </a:p>
        </p:txBody>
      </p:sp>
      <p:sp>
        <p:nvSpPr>
          <p:cNvPr id="38" name="Marcador de texto 3">
            <a:extLst>
              <a:ext uri="{FF2B5EF4-FFF2-40B4-BE49-F238E27FC236}">
                <a16:creationId xmlns:a16="http://schemas.microsoft.com/office/drawing/2014/main" id="{CF495DFC-213C-2F8B-3FC3-B778976D8747}"/>
              </a:ext>
            </a:extLst>
          </p:cNvPr>
          <p:cNvSpPr>
            <a:spLocks noGrp="1"/>
          </p:cNvSpPr>
          <p:nvPr>
            <p:ph type="body" sz="half" idx="24" hasCustomPrompt="1"/>
          </p:nvPr>
        </p:nvSpPr>
        <p:spPr>
          <a:xfrm>
            <a:off x="4772024" y="3797782"/>
            <a:ext cx="971909" cy="407836"/>
          </a:xfrm>
        </p:spPr>
        <p:txBody>
          <a:bodyPr anchor="ctr">
            <a:noAutofit/>
          </a:bodyPr>
          <a:lstStyle>
            <a:lvl1pPr marL="0" indent="0" algn="ctr">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02.</a:t>
            </a:r>
          </a:p>
        </p:txBody>
      </p:sp>
      <p:sp>
        <p:nvSpPr>
          <p:cNvPr id="39" name="Marcador de texto 3">
            <a:extLst>
              <a:ext uri="{FF2B5EF4-FFF2-40B4-BE49-F238E27FC236}">
                <a16:creationId xmlns:a16="http://schemas.microsoft.com/office/drawing/2014/main" id="{38C79AB1-31E5-D76E-DC1A-387078C4EC7A}"/>
              </a:ext>
            </a:extLst>
          </p:cNvPr>
          <p:cNvSpPr>
            <a:spLocks noGrp="1"/>
          </p:cNvSpPr>
          <p:nvPr>
            <p:ph type="body" sz="half" idx="25" hasCustomPrompt="1"/>
          </p:nvPr>
        </p:nvSpPr>
        <p:spPr>
          <a:xfrm>
            <a:off x="4772024" y="5080072"/>
            <a:ext cx="971909" cy="407836"/>
          </a:xfrm>
        </p:spPr>
        <p:txBody>
          <a:bodyPr anchor="ctr">
            <a:noAutofit/>
          </a:bodyPr>
          <a:lstStyle>
            <a:lvl1pPr marL="0" indent="0" algn="ctr">
              <a:buNone/>
              <a:defRPr sz="36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03.</a:t>
            </a:r>
          </a:p>
        </p:txBody>
      </p:sp>
      <p:sp>
        <p:nvSpPr>
          <p:cNvPr id="40" name="Marcador de texto 3">
            <a:extLst>
              <a:ext uri="{FF2B5EF4-FFF2-40B4-BE49-F238E27FC236}">
                <a16:creationId xmlns:a16="http://schemas.microsoft.com/office/drawing/2014/main" id="{1300ED2B-AB9A-8843-077C-A4719F5751FA}"/>
              </a:ext>
            </a:extLst>
          </p:cNvPr>
          <p:cNvSpPr>
            <a:spLocks noGrp="1"/>
          </p:cNvSpPr>
          <p:nvPr>
            <p:ph type="body" sz="half" idx="33" hasCustomPrompt="1"/>
          </p:nvPr>
        </p:nvSpPr>
        <p:spPr>
          <a:xfrm>
            <a:off x="1563713" y="5319123"/>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Barrio / Dirección</a:t>
            </a:r>
          </a:p>
        </p:txBody>
      </p:sp>
    </p:spTree>
    <p:extLst>
      <p:ext uri="{BB962C8B-B14F-4D97-AF65-F5344CB8AC3E}">
        <p14:creationId xmlns:p14="http://schemas.microsoft.com/office/powerpoint/2010/main" val="74451786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seño Info 9">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2B270DB2-9CEF-1768-7702-21AA6D1E9CA1}"/>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Montserrat Light" pitchFamily="2" charset="0"/>
            </a:endParaRPr>
          </a:p>
        </p:txBody>
      </p:sp>
      <p:pic>
        <p:nvPicPr>
          <p:cNvPr id="12" name="Google Shape;105;p15">
            <a:extLst>
              <a:ext uri="{FF2B5EF4-FFF2-40B4-BE49-F238E27FC236}">
                <a16:creationId xmlns:a16="http://schemas.microsoft.com/office/drawing/2014/main" id="{724BAF15-BCC1-B049-044D-E41612B19D3B}"/>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14" name="Marcador de posición de imagen 13">
            <a:extLst>
              <a:ext uri="{FF2B5EF4-FFF2-40B4-BE49-F238E27FC236}">
                <a16:creationId xmlns:a16="http://schemas.microsoft.com/office/drawing/2014/main" id="{21061A34-FA89-51CD-CC9F-0EB1CC06DE14}"/>
              </a:ext>
            </a:extLst>
          </p:cNvPr>
          <p:cNvSpPr>
            <a:spLocks noGrp="1"/>
          </p:cNvSpPr>
          <p:nvPr>
            <p:ph type="pic" sz="quarter" idx="10"/>
          </p:nvPr>
        </p:nvSpPr>
        <p:spPr>
          <a:xfrm>
            <a:off x="863600" y="2590800"/>
            <a:ext cx="5043713" cy="3244850"/>
          </a:xfrm>
        </p:spPr>
        <p:txBody>
          <a:bodyPr/>
          <a:lstStyle/>
          <a:p>
            <a:endParaRPr lang="es-CO"/>
          </a:p>
        </p:txBody>
      </p:sp>
      <p:sp>
        <p:nvSpPr>
          <p:cNvPr id="16" name="Marcador de posición de imagen 13">
            <a:extLst>
              <a:ext uri="{FF2B5EF4-FFF2-40B4-BE49-F238E27FC236}">
                <a16:creationId xmlns:a16="http://schemas.microsoft.com/office/drawing/2014/main" id="{8CF9FAE9-396A-6E4B-5715-2194BFA742CE}"/>
              </a:ext>
            </a:extLst>
          </p:cNvPr>
          <p:cNvSpPr>
            <a:spLocks noGrp="1"/>
          </p:cNvSpPr>
          <p:nvPr>
            <p:ph type="pic" sz="quarter" idx="12"/>
          </p:nvPr>
        </p:nvSpPr>
        <p:spPr>
          <a:xfrm>
            <a:off x="6124876" y="2590800"/>
            <a:ext cx="5312382" cy="3244850"/>
          </a:xfrm>
        </p:spPr>
        <p:txBody>
          <a:bodyPr/>
          <a:lstStyle/>
          <a:p>
            <a:endParaRPr lang="es-CO"/>
          </a:p>
        </p:txBody>
      </p:sp>
      <p:pic>
        <p:nvPicPr>
          <p:cNvPr id="4" name="Gráfico 3">
            <a:extLst>
              <a:ext uri="{FF2B5EF4-FFF2-40B4-BE49-F238E27FC236}">
                <a16:creationId xmlns:a16="http://schemas.microsoft.com/office/drawing/2014/main" id="{D4657173-3A53-D282-46CB-D7A05EB2D501}"/>
              </a:ext>
            </a:extLst>
          </p:cNvPr>
          <p:cNvPicPr>
            <a:picLocks noChangeAspect="1"/>
          </p:cNvPicPr>
          <p:nvPr userDrawn="1"/>
        </p:nvPicPr>
        <p:blipFill>
          <a:blip r:embed="rId3">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pic>
        <p:nvPicPr>
          <p:cNvPr id="7" name="Gráfico 6">
            <a:extLst>
              <a:ext uri="{FF2B5EF4-FFF2-40B4-BE49-F238E27FC236}">
                <a16:creationId xmlns:a16="http://schemas.microsoft.com/office/drawing/2014/main" id="{8F6498BC-93D4-1C46-A0F6-9C930FBB3B95}"/>
              </a:ext>
            </a:extLst>
          </p:cNvPr>
          <p:cNvPicPr>
            <a:picLocks noChangeAspect="1"/>
          </p:cNvPicPr>
          <p:nvPr userDrawn="1"/>
        </p:nvPicPr>
        <p:blipFill>
          <a:blip r:embed="rId5">
            <a:extLst>
              <a:ext uri="{96DAC541-7B7A-43D3-8B79-37D633B846F1}">
                <asvg:svgBlip xmlns:asvg="http://schemas.microsoft.com/office/drawing/2016/SVG/main" r:embed="rId6"/>
              </a:ext>
            </a:extLst>
          </a:blip>
          <a:srcRect l="-25344" t="24136" r="25344"/>
          <a:stretch>
            <a:fillRect/>
          </a:stretch>
        </p:blipFill>
        <p:spPr>
          <a:xfrm rot="10800000">
            <a:off x="1" y="1655255"/>
            <a:ext cx="3277624" cy="5202745"/>
          </a:xfrm>
          <a:prstGeom prst="rect">
            <a:avLst/>
          </a:prstGeom>
        </p:spPr>
      </p:pic>
      <p:sp>
        <p:nvSpPr>
          <p:cNvPr id="8" name="Marcador de texto 3">
            <a:extLst>
              <a:ext uri="{FF2B5EF4-FFF2-40B4-BE49-F238E27FC236}">
                <a16:creationId xmlns:a16="http://schemas.microsoft.com/office/drawing/2014/main" id="{F9138D59-33C5-338D-E657-7717180BC91D}"/>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9" name="Marcador de texto 3">
            <a:extLst>
              <a:ext uri="{FF2B5EF4-FFF2-40B4-BE49-F238E27FC236}">
                <a16:creationId xmlns:a16="http://schemas.microsoft.com/office/drawing/2014/main" id="{E54A0694-4FFF-B889-EF65-850ADEC28EB8}"/>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2" name="Marcador de texto 3">
            <a:extLst>
              <a:ext uri="{FF2B5EF4-FFF2-40B4-BE49-F238E27FC236}">
                <a16:creationId xmlns:a16="http://schemas.microsoft.com/office/drawing/2014/main" id="{6F0B736D-535F-D6D4-F747-95980FE5D4C4}"/>
              </a:ext>
            </a:extLst>
          </p:cNvPr>
          <p:cNvSpPr>
            <a:spLocks noGrp="1"/>
          </p:cNvSpPr>
          <p:nvPr>
            <p:ph type="body" sz="half" idx="15" hasCustomPrompt="1"/>
          </p:nvPr>
        </p:nvSpPr>
        <p:spPr>
          <a:xfrm>
            <a:off x="4310742" y="1343471"/>
            <a:ext cx="7126516" cy="830997"/>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5" name="Título 1">
            <a:extLst>
              <a:ext uri="{FF2B5EF4-FFF2-40B4-BE49-F238E27FC236}">
                <a16:creationId xmlns:a16="http://schemas.microsoft.com/office/drawing/2014/main" id="{CE675085-10F6-5EAB-DB1B-2BD2CCCDA25F}"/>
              </a:ext>
            </a:extLst>
          </p:cNvPr>
          <p:cNvSpPr>
            <a:spLocks noGrp="1"/>
          </p:cNvSpPr>
          <p:nvPr>
            <p:ph type="ctrTitle" hasCustomPrompt="1"/>
          </p:nvPr>
        </p:nvSpPr>
        <p:spPr>
          <a:xfrm>
            <a:off x="863600" y="1343471"/>
            <a:ext cx="2920110" cy="523220"/>
          </a:xfrm>
        </p:spPr>
        <p:txBody>
          <a:bodyPr anchor="b">
            <a:normAutofit/>
          </a:bodyPr>
          <a:lstStyle>
            <a:lvl1pPr algn="l">
              <a:defRPr sz="2800"/>
            </a:lvl1pPr>
          </a:lstStyle>
          <a:p>
            <a:r>
              <a:rPr lang="es-ES"/>
              <a:t>Texto Principal</a:t>
            </a:r>
          </a:p>
        </p:txBody>
      </p:sp>
      <p:pic>
        <p:nvPicPr>
          <p:cNvPr id="10" name="Gráfico 9">
            <a:extLst>
              <a:ext uri="{FF2B5EF4-FFF2-40B4-BE49-F238E27FC236}">
                <a16:creationId xmlns:a16="http://schemas.microsoft.com/office/drawing/2014/main" id="{2572F8BE-2201-7D9A-DF2C-BC637C9DD7F7}"/>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017326" y="338651"/>
            <a:ext cx="709851" cy="363582"/>
          </a:xfrm>
          <a:prstGeom prst="rect">
            <a:avLst/>
          </a:prstGeom>
        </p:spPr>
      </p:pic>
      <p:sp>
        <p:nvSpPr>
          <p:cNvPr id="6" name="Marcador de texto 3">
            <a:extLst>
              <a:ext uri="{FF2B5EF4-FFF2-40B4-BE49-F238E27FC236}">
                <a16:creationId xmlns:a16="http://schemas.microsoft.com/office/drawing/2014/main" id="{77F824E6-F403-5C46-7DE9-438E321BFC61}"/>
              </a:ext>
            </a:extLst>
          </p:cNvPr>
          <p:cNvSpPr>
            <a:spLocks noGrp="1"/>
          </p:cNvSpPr>
          <p:nvPr>
            <p:ph type="body" sz="half" idx="33" hasCustomPrompt="1"/>
          </p:nvPr>
        </p:nvSpPr>
        <p:spPr>
          <a:xfrm>
            <a:off x="1563713" y="5284466"/>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Barrio / Dirección</a:t>
            </a:r>
          </a:p>
        </p:txBody>
      </p:sp>
      <p:sp>
        <p:nvSpPr>
          <p:cNvPr id="13" name="Marcador de posición de imagen 41">
            <a:extLst>
              <a:ext uri="{FF2B5EF4-FFF2-40B4-BE49-F238E27FC236}">
                <a16:creationId xmlns:a16="http://schemas.microsoft.com/office/drawing/2014/main" id="{9B435E63-CEFB-F3B1-1809-A69756846618}"/>
              </a:ext>
            </a:extLst>
          </p:cNvPr>
          <p:cNvSpPr>
            <a:spLocks noGrp="1"/>
          </p:cNvSpPr>
          <p:nvPr>
            <p:ph type="pic" sz="quarter" idx="34"/>
          </p:nvPr>
        </p:nvSpPr>
        <p:spPr>
          <a:xfrm>
            <a:off x="1038668" y="5204966"/>
            <a:ext cx="449263" cy="449263"/>
          </a:xfrm>
        </p:spPr>
        <p:txBody>
          <a:bodyPr/>
          <a:lstStyle/>
          <a:p>
            <a:endParaRPr lang="es-CO"/>
          </a:p>
        </p:txBody>
      </p:sp>
      <p:sp>
        <p:nvSpPr>
          <p:cNvPr id="18" name="Marcador de texto 3">
            <a:extLst>
              <a:ext uri="{FF2B5EF4-FFF2-40B4-BE49-F238E27FC236}">
                <a16:creationId xmlns:a16="http://schemas.microsoft.com/office/drawing/2014/main" id="{F3E2F076-2D74-14F9-2DA5-B21937860154}"/>
              </a:ext>
            </a:extLst>
          </p:cNvPr>
          <p:cNvSpPr>
            <a:spLocks noGrp="1"/>
          </p:cNvSpPr>
          <p:nvPr>
            <p:ph type="body" sz="half" idx="35" hasCustomPrompt="1"/>
          </p:nvPr>
        </p:nvSpPr>
        <p:spPr>
          <a:xfrm>
            <a:off x="6819014" y="5284466"/>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Barrio / Dirección</a:t>
            </a:r>
          </a:p>
        </p:txBody>
      </p:sp>
      <p:sp>
        <p:nvSpPr>
          <p:cNvPr id="24" name="Marcador de posición de imagen 41">
            <a:extLst>
              <a:ext uri="{FF2B5EF4-FFF2-40B4-BE49-F238E27FC236}">
                <a16:creationId xmlns:a16="http://schemas.microsoft.com/office/drawing/2014/main" id="{E1C405F5-26E1-D28C-03E9-185424A41205}"/>
              </a:ext>
            </a:extLst>
          </p:cNvPr>
          <p:cNvSpPr>
            <a:spLocks noGrp="1"/>
          </p:cNvSpPr>
          <p:nvPr>
            <p:ph type="pic" sz="quarter" idx="36"/>
          </p:nvPr>
        </p:nvSpPr>
        <p:spPr>
          <a:xfrm>
            <a:off x="6293969" y="5204966"/>
            <a:ext cx="449263" cy="449263"/>
          </a:xfrm>
        </p:spPr>
        <p:txBody>
          <a:bodyPr/>
          <a:lstStyle/>
          <a:p>
            <a:endParaRPr lang="es-CO"/>
          </a:p>
        </p:txBody>
      </p:sp>
    </p:spTree>
    <p:extLst>
      <p:ext uri="{BB962C8B-B14F-4D97-AF65-F5344CB8AC3E}">
        <p14:creationId xmlns:p14="http://schemas.microsoft.com/office/powerpoint/2010/main" val="15183049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eño Info 10">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1BEC2DC-B20E-0302-0383-15C76654B5B4}"/>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Montserrat Light" pitchFamily="2" charset="0"/>
            </a:endParaRPr>
          </a:p>
        </p:txBody>
      </p:sp>
      <p:pic>
        <p:nvPicPr>
          <p:cNvPr id="3" name="Google Shape;105;p15">
            <a:extLst>
              <a:ext uri="{FF2B5EF4-FFF2-40B4-BE49-F238E27FC236}">
                <a16:creationId xmlns:a16="http://schemas.microsoft.com/office/drawing/2014/main" id="{C82375E3-58B9-1742-AD1E-803CAE1CCDEC}"/>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14" name="Marcador de posición de imagen 13">
            <a:extLst>
              <a:ext uri="{FF2B5EF4-FFF2-40B4-BE49-F238E27FC236}">
                <a16:creationId xmlns:a16="http://schemas.microsoft.com/office/drawing/2014/main" id="{21061A34-FA89-51CD-CC9F-0EB1CC06DE14}"/>
              </a:ext>
            </a:extLst>
          </p:cNvPr>
          <p:cNvSpPr>
            <a:spLocks noGrp="1"/>
          </p:cNvSpPr>
          <p:nvPr>
            <p:ph type="pic" sz="quarter" idx="10"/>
          </p:nvPr>
        </p:nvSpPr>
        <p:spPr>
          <a:xfrm>
            <a:off x="863600" y="2590800"/>
            <a:ext cx="3244850" cy="3244850"/>
          </a:xfrm>
        </p:spPr>
        <p:txBody>
          <a:bodyPr/>
          <a:lstStyle/>
          <a:p>
            <a:endParaRPr lang="es-CO"/>
          </a:p>
        </p:txBody>
      </p:sp>
      <p:sp>
        <p:nvSpPr>
          <p:cNvPr id="15" name="Marcador de posición de imagen 13">
            <a:extLst>
              <a:ext uri="{FF2B5EF4-FFF2-40B4-BE49-F238E27FC236}">
                <a16:creationId xmlns:a16="http://schemas.microsoft.com/office/drawing/2014/main" id="{5B2A3A39-0856-2961-CE0B-CA7E5DD91BA7}"/>
              </a:ext>
            </a:extLst>
          </p:cNvPr>
          <p:cNvSpPr>
            <a:spLocks noGrp="1"/>
          </p:cNvSpPr>
          <p:nvPr>
            <p:ph type="pic" sz="quarter" idx="11"/>
          </p:nvPr>
        </p:nvSpPr>
        <p:spPr>
          <a:xfrm>
            <a:off x="4310743" y="2590800"/>
            <a:ext cx="3772807" cy="3244850"/>
          </a:xfrm>
        </p:spPr>
        <p:txBody>
          <a:bodyPr/>
          <a:lstStyle/>
          <a:p>
            <a:endParaRPr lang="es-CO"/>
          </a:p>
        </p:txBody>
      </p:sp>
      <p:sp>
        <p:nvSpPr>
          <p:cNvPr id="16" name="Marcador de posición de imagen 13">
            <a:extLst>
              <a:ext uri="{FF2B5EF4-FFF2-40B4-BE49-F238E27FC236}">
                <a16:creationId xmlns:a16="http://schemas.microsoft.com/office/drawing/2014/main" id="{8CF9FAE9-396A-6E4B-5715-2194BFA742CE}"/>
              </a:ext>
            </a:extLst>
          </p:cNvPr>
          <p:cNvSpPr>
            <a:spLocks noGrp="1"/>
          </p:cNvSpPr>
          <p:nvPr>
            <p:ph type="pic" sz="quarter" idx="12"/>
          </p:nvPr>
        </p:nvSpPr>
        <p:spPr>
          <a:xfrm>
            <a:off x="8352220" y="2590800"/>
            <a:ext cx="3244850" cy="3244850"/>
          </a:xfrm>
        </p:spPr>
        <p:txBody>
          <a:bodyPr/>
          <a:lstStyle/>
          <a:p>
            <a:endParaRPr lang="es-CO"/>
          </a:p>
        </p:txBody>
      </p:sp>
      <p:sp>
        <p:nvSpPr>
          <p:cNvPr id="24" name="Marcador de texto 3">
            <a:extLst>
              <a:ext uri="{FF2B5EF4-FFF2-40B4-BE49-F238E27FC236}">
                <a16:creationId xmlns:a16="http://schemas.microsoft.com/office/drawing/2014/main" id="{7D9A1B5C-B648-E8BF-5F24-773463EB7281}"/>
              </a:ext>
            </a:extLst>
          </p:cNvPr>
          <p:cNvSpPr>
            <a:spLocks noGrp="1"/>
          </p:cNvSpPr>
          <p:nvPr>
            <p:ph type="body" sz="half" idx="15" hasCustomPrompt="1"/>
          </p:nvPr>
        </p:nvSpPr>
        <p:spPr>
          <a:xfrm>
            <a:off x="4310742" y="1343471"/>
            <a:ext cx="7286328" cy="830997"/>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25" name="Título 1">
            <a:extLst>
              <a:ext uri="{FF2B5EF4-FFF2-40B4-BE49-F238E27FC236}">
                <a16:creationId xmlns:a16="http://schemas.microsoft.com/office/drawing/2014/main" id="{0F19CEC5-91EF-B07D-CC01-45FC6490876C}"/>
              </a:ext>
            </a:extLst>
          </p:cNvPr>
          <p:cNvSpPr>
            <a:spLocks noGrp="1"/>
          </p:cNvSpPr>
          <p:nvPr>
            <p:ph type="ctrTitle" hasCustomPrompt="1"/>
          </p:nvPr>
        </p:nvSpPr>
        <p:spPr>
          <a:xfrm>
            <a:off x="863600" y="1343471"/>
            <a:ext cx="2920110" cy="523220"/>
          </a:xfrm>
        </p:spPr>
        <p:txBody>
          <a:bodyPr anchor="b">
            <a:normAutofit/>
          </a:bodyPr>
          <a:lstStyle>
            <a:lvl1pPr algn="l">
              <a:defRPr sz="2800"/>
            </a:lvl1pPr>
          </a:lstStyle>
          <a:p>
            <a:r>
              <a:rPr lang="es-ES"/>
              <a:t>Texto Principal</a:t>
            </a:r>
          </a:p>
        </p:txBody>
      </p:sp>
      <p:sp>
        <p:nvSpPr>
          <p:cNvPr id="31" name="Marcador de posición de imagen 41">
            <a:extLst>
              <a:ext uri="{FF2B5EF4-FFF2-40B4-BE49-F238E27FC236}">
                <a16:creationId xmlns:a16="http://schemas.microsoft.com/office/drawing/2014/main" id="{421CC0D8-84B5-A0C9-3D3C-BCD97D7D5DCA}"/>
              </a:ext>
            </a:extLst>
          </p:cNvPr>
          <p:cNvSpPr>
            <a:spLocks noGrp="1"/>
          </p:cNvSpPr>
          <p:nvPr>
            <p:ph type="pic" sz="quarter" idx="34"/>
          </p:nvPr>
        </p:nvSpPr>
        <p:spPr>
          <a:xfrm>
            <a:off x="982678" y="5289897"/>
            <a:ext cx="449263" cy="449263"/>
          </a:xfrm>
        </p:spPr>
        <p:txBody>
          <a:bodyPr/>
          <a:lstStyle/>
          <a:p>
            <a:endParaRPr lang="es-CO"/>
          </a:p>
        </p:txBody>
      </p:sp>
      <p:sp>
        <p:nvSpPr>
          <p:cNvPr id="32" name="Marcador de texto 3">
            <a:extLst>
              <a:ext uri="{FF2B5EF4-FFF2-40B4-BE49-F238E27FC236}">
                <a16:creationId xmlns:a16="http://schemas.microsoft.com/office/drawing/2014/main" id="{CF04CCE4-2DDE-B4C8-F613-D3C6796DED5D}"/>
              </a:ext>
            </a:extLst>
          </p:cNvPr>
          <p:cNvSpPr>
            <a:spLocks noGrp="1"/>
          </p:cNvSpPr>
          <p:nvPr>
            <p:ph type="body" sz="half" idx="35" hasCustomPrompt="1"/>
          </p:nvPr>
        </p:nvSpPr>
        <p:spPr>
          <a:xfrm>
            <a:off x="4947916" y="5369397"/>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Barrio / Dirección</a:t>
            </a:r>
          </a:p>
        </p:txBody>
      </p:sp>
      <p:sp>
        <p:nvSpPr>
          <p:cNvPr id="33" name="Marcador de posición de imagen 41">
            <a:extLst>
              <a:ext uri="{FF2B5EF4-FFF2-40B4-BE49-F238E27FC236}">
                <a16:creationId xmlns:a16="http://schemas.microsoft.com/office/drawing/2014/main" id="{1B3B238B-FBAD-7BEC-92B9-EC6D927AED8A}"/>
              </a:ext>
            </a:extLst>
          </p:cNvPr>
          <p:cNvSpPr>
            <a:spLocks noGrp="1"/>
          </p:cNvSpPr>
          <p:nvPr>
            <p:ph type="pic" sz="quarter" idx="36"/>
          </p:nvPr>
        </p:nvSpPr>
        <p:spPr>
          <a:xfrm>
            <a:off x="4422871" y="5289897"/>
            <a:ext cx="449263" cy="449263"/>
          </a:xfrm>
        </p:spPr>
        <p:txBody>
          <a:bodyPr/>
          <a:lstStyle/>
          <a:p>
            <a:endParaRPr lang="es-CO"/>
          </a:p>
        </p:txBody>
      </p:sp>
      <p:sp>
        <p:nvSpPr>
          <p:cNvPr id="34" name="Marcador de texto 3">
            <a:extLst>
              <a:ext uri="{FF2B5EF4-FFF2-40B4-BE49-F238E27FC236}">
                <a16:creationId xmlns:a16="http://schemas.microsoft.com/office/drawing/2014/main" id="{BF79F614-B08B-1681-F04C-391576B4CF43}"/>
              </a:ext>
            </a:extLst>
          </p:cNvPr>
          <p:cNvSpPr>
            <a:spLocks noGrp="1"/>
          </p:cNvSpPr>
          <p:nvPr>
            <p:ph type="body" sz="half" idx="37" hasCustomPrompt="1"/>
          </p:nvPr>
        </p:nvSpPr>
        <p:spPr>
          <a:xfrm>
            <a:off x="9034141" y="5369397"/>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Barrio / Dirección</a:t>
            </a:r>
          </a:p>
        </p:txBody>
      </p:sp>
      <p:sp>
        <p:nvSpPr>
          <p:cNvPr id="35" name="Marcador de posición de imagen 41">
            <a:extLst>
              <a:ext uri="{FF2B5EF4-FFF2-40B4-BE49-F238E27FC236}">
                <a16:creationId xmlns:a16="http://schemas.microsoft.com/office/drawing/2014/main" id="{E19F5932-8BFA-E072-A1F0-C7015A029EB8}"/>
              </a:ext>
            </a:extLst>
          </p:cNvPr>
          <p:cNvSpPr>
            <a:spLocks noGrp="1"/>
          </p:cNvSpPr>
          <p:nvPr>
            <p:ph type="pic" sz="quarter" idx="38"/>
          </p:nvPr>
        </p:nvSpPr>
        <p:spPr>
          <a:xfrm>
            <a:off x="8509096" y="5289897"/>
            <a:ext cx="449263" cy="449263"/>
          </a:xfrm>
        </p:spPr>
        <p:txBody>
          <a:bodyPr/>
          <a:lstStyle/>
          <a:p>
            <a:endParaRPr lang="es-CO"/>
          </a:p>
        </p:txBody>
      </p:sp>
      <p:sp>
        <p:nvSpPr>
          <p:cNvPr id="38" name="Marcador de texto 3">
            <a:extLst>
              <a:ext uri="{FF2B5EF4-FFF2-40B4-BE49-F238E27FC236}">
                <a16:creationId xmlns:a16="http://schemas.microsoft.com/office/drawing/2014/main" id="{CCA987EE-AD75-C31D-E002-F01641444932}"/>
              </a:ext>
            </a:extLst>
          </p:cNvPr>
          <p:cNvSpPr>
            <a:spLocks noGrp="1"/>
          </p:cNvSpPr>
          <p:nvPr>
            <p:ph type="body" sz="half" idx="39" hasCustomPrompt="1"/>
          </p:nvPr>
        </p:nvSpPr>
        <p:spPr>
          <a:xfrm>
            <a:off x="1507723" y="5369397"/>
            <a:ext cx="1522621" cy="290262"/>
          </a:xfrm>
          <a:solidFill>
            <a:schemeClr val="bg1"/>
          </a:solidFill>
          <a:ln>
            <a:solidFill>
              <a:schemeClr val="tx1"/>
            </a:solidFill>
          </a:ln>
        </p:spPr>
        <p:txBody>
          <a:bodyPr anchor="ctr">
            <a:noAutofit/>
          </a:bodyPr>
          <a:lstStyle>
            <a:lvl1pPr marL="0" indent="0" algn="ctr">
              <a:buNone/>
              <a:defRPr sz="1000" b="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Barrio / Dirección</a:t>
            </a:r>
          </a:p>
        </p:txBody>
      </p:sp>
      <p:pic>
        <p:nvPicPr>
          <p:cNvPr id="4" name="Gráfico 3">
            <a:extLst>
              <a:ext uri="{FF2B5EF4-FFF2-40B4-BE49-F238E27FC236}">
                <a16:creationId xmlns:a16="http://schemas.microsoft.com/office/drawing/2014/main" id="{EAFB1088-9E91-AE4C-1E4D-81C52E8E3E74}"/>
              </a:ext>
            </a:extLst>
          </p:cNvPr>
          <p:cNvPicPr>
            <a:picLocks noChangeAspect="1"/>
          </p:cNvPicPr>
          <p:nvPr userDrawn="1"/>
        </p:nvPicPr>
        <p:blipFill>
          <a:blip r:embed="rId3">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pic>
        <p:nvPicPr>
          <p:cNvPr id="5" name="Gráfico 4">
            <a:extLst>
              <a:ext uri="{FF2B5EF4-FFF2-40B4-BE49-F238E27FC236}">
                <a16:creationId xmlns:a16="http://schemas.microsoft.com/office/drawing/2014/main" id="{F24B7F16-0325-3581-4E95-ACD5193003EC}"/>
              </a:ext>
            </a:extLst>
          </p:cNvPr>
          <p:cNvPicPr>
            <a:picLocks noChangeAspect="1"/>
          </p:cNvPicPr>
          <p:nvPr userDrawn="1"/>
        </p:nvPicPr>
        <p:blipFill>
          <a:blip r:embed="rId5">
            <a:extLst>
              <a:ext uri="{96DAC541-7B7A-43D3-8B79-37D633B846F1}">
                <asvg:svgBlip xmlns:asvg="http://schemas.microsoft.com/office/drawing/2016/SVG/main" r:embed="rId6"/>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528C925A-B727-E90D-3C66-23EBB2FB17A7}"/>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7" name="Marcador de texto 3">
            <a:extLst>
              <a:ext uri="{FF2B5EF4-FFF2-40B4-BE49-F238E27FC236}">
                <a16:creationId xmlns:a16="http://schemas.microsoft.com/office/drawing/2014/main" id="{666AB19C-3FEB-4117-EC77-E2413982926E}"/>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pic>
        <p:nvPicPr>
          <p:cNvPr id="8" name="Gráfico 7">
            <a:extLst>
              <a:ext uri="{FF2B5EF4-FFF2-40B4-BE49-F238E27FC236}">
                <a16:creationId xmlns:a16="http://schemas.microsoft.com/office/drawing/2014/main" id="{9B8031FF-D64C-A078-8D53-985947D4958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017326" y="338651"/>
            <a:ext cx="709851" cy="363582"/>
          </a:xfrm>
          <a:prstGeom prst="rect">
            <a:avLst/>
          </a:prstGeom>
        </p:spPr>
      </p:pic>
    </p:spTree>
    <p:extLst>
      <p:ext uri="{BB962C8B-B14F-4D97-AF65-F5344CB8AC3E}">
        <p14:creationId xmlns:p14="http://schemas.microsoft.com/office/powerpoint/2010/main" val="4024119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seño grafica 1">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476EA84A-E38B-0260-188E-186331B6F59C}"/>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80F2DBF4-D93A-B78D-3E6B-C2B3873FD41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3F81C2DB-AE26-9432-C328-79D78489F7AC}"/>
              </a:ext>
            </a:extLst>
          </p:cNvPr>
          <p:cNvPicPr>
            <a:picLocks noChangeAspect="1"/>
          </p:cNvPicPr>
          <p:nvPr userDrawn="1"/>
        </p:nvPicPr>
        <p:blipFill>
          <a:blip r:embed="rId5">
            <a:extLst>
              <a:ext uri="{96DAC541-7B7A-43D3-8B79-37D633B846F1}">
                <asvg:svgBlip xmlns:asvg="http://schemas.microsoft.com/office/drawing/2016/SVG/main" r:embed="rId6"/>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399297DA-B0A9-BE83-C8D5-10B7A8571EC4}"/>
              </a:ext>
            </a:extLst>
          </p:cNvPr>
          <p:cNvPicPr>
            <a:picLocks noChangeAspect="1"/>
          </p:cNvPicPr>
          <p:nvPr userDrawn="1"/>
        </p:nvPicPr>
        <p:blipFill>
          <a:blip r:embed="rId7">
            <a:extLst>
              <a:ext uri="{96DAC541-7B7A-43D3-8B79-37D633B846F1}">
                <asvg:svgBlip xmlns:asvg="http://schemas.microsoft.com/office/drawing/2016/SVG/main" r:embed="rId8"/>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2EB251EE-FE6F-D5DE-EC7E-4523DB5D1D48}"/>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7" name="Marcador de texto 3">
            <a:extLst>
              <a:ext uri="{FF2B5EF4-FFF2-40B4-BE49-F238E27FC236}">
                <a16:creationId xmlns:a16="http://schemas.microsoft.com/office/drawing/2014/main" id="{AA101CA1-4FA1-E91B-82E1-9431E280A0E0}"/>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8" name="Marcador de texto 3">
            <a:extLst>
              <a:ext uri="{FF2B5EF4-FFF2-40B4-BE49-F238E27FC236}">
                <a16:creationId xmlns:a16="http://schemas.microsoft.com/office/drawing/2014/main" id="{8C14B0AA-5DCE-9F1F-193D-0AF8CC9E40D2}"/>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
        <p:nvSpPr>
          <p:cNvPr id="13" name="Marcador de gráfico 12">
            <a:extLst>
              <a:ext uri="{FF2B5EF4-FFF2-40B4-BE49-F238E27FC236}">
                <a16:creationId xmlns:a16="http://schemas.microsoft.com/office/drawing/2014/main" id="{616E3A55-0D74-C5D9-610B-25E47D77C662}"/>
              </a:ext>
            </a:extLst>
          </p:cNvPr>
          <p:cNvSpPr>
            <a:spLocks noGrp="1"/>
          </p:cNvSpPr>
          <p:nvPr>
            <p:ph type="chart" sz="quarter" idx="10"/>
          </p:nvPr>
        </p:nvSpPr>
        <p:spPr>
          <a:xfrm>
            <a:off x="4570030" y="1259088"/>
            <a:ext cx="7227888" cy="3033509"/>
          </a:xfrm>
        </p:spPr>
        <p:txBody>
          <a:bodyPr/>
          <a:lstStyle/>
          <a:p>
            <a:endParaRPr lang="es-CO"/>
          </a:p>
        </p:txBody>
      </p:sp>
      <p:sp>
        <p:nvSpPr>
          <p:cNvPr id="20" name="Marcador de texto 3">
            <a:extLst>
              <a:ext uri="{FF2B5EF4-FFF2-40B4-BE49-F238E27FC236}">
                <a16:creationId xmlns:a16="http://schemas.microsoft.com/office/drawing/2014/main" id="{2D7A57BB-8852-ABF4-58B9-90CA8EE55910}"/>
              </a:ext>
            </a:extLst>
          </p:cNvPr>
          <p:cNvSpPr>
            <a:spLocks noGrp="1"/>
          </p:cNvSpPr>
          <p:nvPr>
            <p:ph type="body" sz="half" idx="15" hasCustomPrompt="1"/>
          </p:nvPr>
        </p:nvSpPr>
        <p:spPr>
          <a:xfrm>
            <a:off x="4570030" y="5123841"/>
            <a:ext cx="7227888" cy="830997"/>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22" name="Título 1">
            <a:extLst>
              <a:ext uri="{FF2B5EF4-FFF2-40B4-BE49-F238E27FC236}">
                <a16:creationId xmlns:a16="http://schemas.microsoft.com/office/drawing/2014/main" id="{1A8B2347-51EF-81CD-8575-2249B6AE301C}"/>
              </a:ext>
            </a:extLst>
          </p:cNvPr>
          <p:cNvSpPr>
            <a:spLocks noGrp="1"/>
          </p:cNvSpPr>
          <p:nvPr>
            <p:ph type="ctrTitle" hasCustomPrompt="1"/>
          </p:nvPr>
        </p:nvSpPr>
        <p:spPr>
          <a:xfrm>
            <a:off x="754743" y="1259088"/>
            <a:ext cx="3353708" cy="1038718"/>
          </a:xfrm>
        </p:spPr>
        <p:txBody>
          <a:bodyPr anchor="b">
            <a:noAutofit/>
          </a:bodyPr>
          <a:lstStyle>
            <a:lvl1pPr algn="l">
              <a:defRPr sz="2800"/>
            </a:lvl1pPr>
          </a:lstStyle>
          <a:p>
            <a:r>
              <a:rPr lang="es-ES"/>
              <a:t>Texto Principal</a:t>
            </a:r>
            <a:br>
              <a:rPr lang="es-ES"/>
            </a:br>
            <a:r>
              <a:rPr lang="es-ES"/>
              <a:t>Tema de Interés</a:t>
            </a:r>
          </a:p>
        </p:txBody>
      </p:sp>
      <p:sp>
        <p:nvSpPr>
          <p:cNvPr id="27" name="Marcador de texto 3">
            <a:extLst>
              <a:ext uri="{FF2B5EF4-FFF2-40B4-BE49-F238E27FC236}">
                <a16:creationId xmlns:a16="http://schemas.microsoft.com/office/drawing/2014/main" id="{F93EEE5F-682C-3765-4122-0C9074BA50F1}"/>
              </a:ext>
            </a:extLst>
          </p:cNvPr>
          <p:cNvSpPr>
            <a:spLocks noGrp="1"/>
          </p:cNvSpPr>
          <p:nvPr>
            <p:ph type="body" sz="half" idx="17" hasCustomPrompt="1"/>
          </p:nvPr>
        </p:nvSpPr>
        <p:spPr>
          <a:xfrm>
            <a:off x="1821544" y="5343342"/>
            <a:ext cx="2247901" cy="559641"/>
          </a:xfrm>
        </p:spPr>
        <p:txBody>
          <a:bodyPr>
            <a:noAutofit/>
          </a:bodyPr>
          <a:lstStyle>
            <a:lvl1pPr marL="0" indent="0" algn="ctr">
              <a:lnSpc>
                <a:spcPct val="100000"/>
              </a:lnSpc>
              <a:buNone/>
              <a:defRPr sz="10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a:t>
            </a:r>
          </a:p>
        </p:txBody>
      </p:sp>
      <p:sp>
        <p:nvSpPr>
          <p:cNvPr id="28" name="Marcador de texto 3">
            <a:extLst>
              <a:ext uri="{FF2B5EF4-FFF2-40B4-BE49-F238E27FC236}">
                <a16:creationId xmlns:a16="http://schemas.microsoft.com/office/drawing/2014/main" id="{3955523F-14F0-593A-7CEA-87559FE410C2}"/>
              </a:ext>
            </a:extLst>
          </p:cNvPr>
          <p:cNvSpPr>
            <a:spLocks noGrp="1"/>
          </p:cNvSpPr>
          <p:nvPr>
            <p:ph type="body" sz="half" idx="22" hasCustomPrompt="1"/>
          </p:nvPr>
        </p:nvSpPr>
        <p:spPr>
          <a:xfrm>
            <a:off x="1821544" y="5029204"/>
            <a:ext cx="2247901" cy="262247"/>
          </a:xfrm>
        </p:spPr>
        <p:txBody>
          <a:bodyPr anchor="ctr">
            <a:noAutofit/>
          </a:bodyPr>
          <a:lstStyle>
            <a:lvl1pPr marL="0" indent="0" algn="ctr">
              <a:buNone/>
              <a:defRPr sz="20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100%</a:t>
            </a:r>
          </a:p>
        </p:txBody>
      </p:sp>
    </p:spTree>
    <p:extLst>
      <p:ext uri="{BB962C8B-B14F-4D97-AF65-F5344CB8AC3E}">
        <p14:creationId xmlns:p14="http://schemas.microsoft.com/office/powerpoint/2010/main" val="2024594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seño grafica 2">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E0A2F140-F44D-7256-B112-6FB53DBC10E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F3CD266F-4E3E-06C3-FB71-1307B2F6BE8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pic>
        <p:nvPicPr>
          <p:cNvPr id="4" name="Gráfico 3">
            <a:extLst>
              <a:ext uri="{FF2B5EF4-FFF2-40B4-BE49-F238E27FC236}">
                <a16:creationId xmlns:a16="http://schemas.microsoft.com/office/drawing/2014/main" id="{E5CB75B9-ACBF-BBFB-6A63-4623D67587E4}"/>
              </a:ext>
            </a:extLst>
          </p:cNvPr>
          <p:cNvPicPr>
            <a:picLocks noChangeAspect="1"/>
          </p:cNvPicPr>
          <p:nvPr userDrawn="1"/>
        </p:nvPicPr>
        <p:blipFill>
          <a:blip r:embed="rId5">
            <a:extLst>
              <a:ext uri="{96DAC541-7B7A-43D3-8B79-37D633B846F1}">
                <asvg:svgBlip xmlns:asvg="http://schemas.microsoft.com/office/drawing/2016/SVG/main" r:embed="rId6"/>
              </a:ext>
            </a:extLst>
          </a:blip>
          <a:srcRect l="18684" t="74265" r="-18684" b="-37913"/>
          <a:stretch>
            <a:fillRect/>
          </a:stretch>
        </p:blipFill>
        <p:spPr>
          <a:xfrm>
            <a:off x="8395049" y="-1"/>
            <a:ext cx="1966743" cy="1730321"/>
          </a:xfrm>
          <a:prstGeom prst="rect">
            <a:avLst/>
          </a:prstGeom>
        </p:spPr>
      </p:pic>
      <p:pic>
        <p:nvPicPr>
          <p:cNvPr id="5" name="Gráfico 4">
            <a:extLst>
              <a:ext uri="{FF2B5EF4-FFF2-40B4-BE49-F238E27FC236}">
                <a16:creationId xmlns:a16="http://schemas.microsoft.com/office/drawing/2014/main" id="{09715793-BA4B-86F0-6856-1C468A4B5B9D}"/>
              </a:ext>
            </a:extLst>
          </p:cNvPr>
          <p:cNvPicPr>
            <a:picLocks noChangeAspect="1"/>
          </p:cNvPicPr>
          <p:nvPr userDrawn="1"/>
        </p:nvPicPr>
        <p:blipFill>
          <a:blip r:embed="rId7">
            <a:extLst>
              <a:ext uri="{96DAC541-7B7A-43D3-8B79-37D633B846F1}">
                <asvg:svgBlip xmlns:asvg="http://schemas.microsoft.com/office/drawing/2016/SVG/main" r:embed="rId8"/>
              </a:ext>
            </a:extLst>
          </a:blip>
          <a:srcRect l="-25344" t="24136" r="25344"/>
          <a:stretch>
            <a:fillRect/>
          </a:stretch>
        </p:blipFill>
        <p:spPr>
          <a:xfrm rot="10800000">
            <a:off x="1" y="1655255"/>
            <a:ext cx="3277624" cy="5202745"/>
          </a:xfrm>
          <a:prstGeom prst="rect">
            <a:avLst/>
          </a:prstGeom>
        </p:spPr>
      </p:pic>
      <p:sp>
        <p:nvSpPr>
          <p:cNvPr id="6" name="Marcador de texto 3">
            <a:extLst>
              <a:ext uri="{FF2B5EF4-FFF2-40B4-BE49-F238E27FC236}">
                <a16:creationId xmlns:a16="http://schemas.microsoft.com/office/drawing/2014/main" id="{6BE41AB9-EBFF-6E7E-0F80-8EE2B2FCF212}"/>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8" name="Marcador de texto 3">
            <a:extLst>
              <a:ext uri="{FF2B5EF4-FFF2-40B4-BE49-F238E27FC236}">
                <a16:creationId xmlns:a16="http://schemas.microsoft.com/office/drawing/2014/main" id="{3A922C9E-E212-EFFC-17F0-A5BDE5474E2C}"/>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9" name="Marcador de texto 3">
            <a:extLst>
              <a:ext uri="{FF2B5EF4-FFF2-40B4-BE49-F238E27FC236}">
                <a16:creationId xmlns:a16="http://schemas.microsoft.com/office/drawing/2014/main" id="{9F0CE712-A28E-A148-611F-568D9E9D1B4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
        <p:nvSpPr>
          <p:cNvPr id="7" name="Marcador de gráfico 12">
            <a:extLst>
              <a:ext uri="{FF2B5EF4-FFF2-40B4-BE49-F238E27FC236}">
                <a16:creationId xmlns:a16="http://schemas.microsoft.com/office/drawing/2014/main" id="{0FE3849E-251E-4ED5-D95E-B49886B3AE93}"/>
              </a:ext>
            </a:extLst>
          </p:cNvPr>
          <p:cNvSpPr>
            <a:spLocks noGrp="1"/>
          </p:cNvSpPr>
          <p:nvPr>
            <p:ph type="chart" sz="quarter" idx="10"/>
          </p:nvPr>
        </p:nvSpPr>
        <p:spPr>
          <a:xfrm>
            <a:off x="5346700" y="1259089"/>
            <a:ext cx="6250370" cy="4595610"/>
          </a:xfrm>
        </p:spPr>
        <p:txBody>
          <a:bodyPr/>
          <a:lstStyle/>
          <a:p>
            <a:endParaRPr lang="es-CO"/>
          </a:p>
        </p:txBody>
      </p:sp>
      <p:sp>
        <p:nvSpPr>
          <p:cNvPr id="17" name="Marcador de texto 3">
            <a:extLst>
              <a:ext uri="{FF2B5EF4-FFF2-40B4-BE49-F238E27FC236}">
                <a16:creationId xmlns:a16="http://schemas.microsoft.com/office/drawing/2014/main" id="{80D43E43-824F-1848-2B84-A2E20C3FCD4C}"/>
              </a:ext>
            </a:extLst>
          </p:cNvPr>
          <p:cNvSpPr>
            <a:spLocks noGrp="1"/>
          </p:cNvSpPr>
          <p:nvPr>
            <p:ph type="body" sz="half" idx="15" hasCustomPrompt="1"/>
          </p:nvPr>
        </p:nvSpPr>
        <p:spPr>
          <a:xfrm>
            <a:off x="754743" y="2596349"/>
            <a:ext cx="3975100" cy="1222427"/>
          </a:xfrm>
        </p:spPr>
        <p:txBody>
          <a:bodyPr anchor="ctr">
            <a:noAutofit/>
          </a:bodyPr>
          <a:lstStyle>
            <a:lvl1pPr marL="0" indent="0" algn="l">
              <a:lnSpc>
                <a:spcPct val="100000"/>
              </a:lnSpc>
              <a:buNone/>
              <a:defRPr sz="11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19" name="Título 1">
            <a:extLst>
              <a:ext uri="{FF2B5EF4-FFF2-40B4-BE49-F238E27FC236}">
                <a16:creationId xmlns:a16="http://schemas.microsoft.com/office/drawing/2014/main" id="{39C465AB-5377-50EF-8124-DD37296E686C}"/>
              </a:ext>
            </a:extLst>
          </p:cNvPr>
          <p:cNvSpPr>
            <a:spLocks noGrp="1"/>
          </p:cNvSpPr>
          <p:nvPr>
            <p:ph type="ctrTitle" hasCustomPrompt="1"/>
          </p:nvPr>
        </p:nvSpPr>
        <p:spPr>
          <a:xfrm>
            <a:off x="754743" y="1259089"/>
            <a:ext cx="3975100" cy="1038718"/>
          </a:xfrm>
        </p:spPr>
        <p:txBody>
          <a:bodyPr anchor="b">
            <a:noAutofit/>
          </a:bodyPr>
          <a:lstStyle>
            <a:lvl1pPr algn="l">
              <a:defRPr sz="3200"/>
            </a:lvl1pPr>
          </a:lstStyle>
          <a:p>
            <a:r>
              <a:rPr lang="es-ES"/>
              <a:t>Texto Principal</a:t>
            </a:r>
            <a:br>
              <a:rPr lang="es-ES"/>
            </a:br>
            <a:r>
              <a:rPr lang="es-ES"/>
              <a:t>Tema de Interés</a:t>
            </a:r>
          </a:p>
        </p:txBody>
      </p:sp>
      <p:sp>
        <p:nvSpPr>
          <p:cNvPr id="24" name="Marcador de texto 3">
            <a:extLst>
              <a:ext uri="{FF2B5EF4-FFF2-40B4-BE49-F238E27FC236}">
                <a16:creationId xmlns:a16="http://schemas.microsoft.com/office/drawing/2014/main" id="{8072B7D0-ACEF-BE9F-901F-9F4A8C8CE92D}"/>
              </a:ext>
            </a:extLst>
          </p:cNvPr>
          <p:cNvSpPr>
            <a:spLocks noGrp="1"/>
          </p:cNvSpPr>
          <p:nvPr>
            <p:ph type="body" sz="half" idx="17" hasCustomPrompt="1"/>
          </p:nvPr>
        </p:nvSpPr>
        <p:spPr>
          <a:xfrm>
            <a:off x="2106088" y="5419725"/>
            <a:ext cx="2645682" cy="434974"/>
          </a:xfrm>
        </p:spPr>
        <p:txBody>
          <a:bodyPr>
            <a:noAutofit/>
          </a:bodyPr>
          <a:lstStyle>
            <a:lvl1pPr marL="0" indent="0" algn="l">
              <a:lnSpc>
                <a:spcPct val="100000"/>
              </a:lnSpc>
              <a:buNone/>
              <a:defRPr sz="9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a:t>
            </a:r>
          </a:p>
        </p:txBody>
      </p:sp>
      <p:sp>
        <p:nvSpPr>
          <p:cNvPr id="25" name="Marcador de texto 3">
            <a:extLst>
              <a:ext uri="{FF2B5EF4-FFF2-40B4-BE49-F238E27FC236}">
                <a16:creationId xmlns:a16="http://schemas.microsoft.com/office/drawing/2014/main" id="{8345BDF9-339E-95AC-BDAB-B6C370A34E9D}"/>
              </a:ext>
            </a:extLst>
          </p:cNvPr>
          <p:cNvSpPr>
            <a:spLocks noGrp="1"/>
          </p:cNvSpPr>
          <p:nvPr>
            <p:ph type="body" sz="half" idx="22" hasCustomPrompt="1"/>
          </p:nvPr>
        </p:nvSpPr>
        <p:spPr>
          <a:xfrm>
            <a:off x="2503869" y="5113283"/>
            <a:ext cx="2247901" cy="262247"/>
          </a:xfrm>
        </p:spPr>
        <p:txBody>
          <a:bodyPr anchor="ctr">
            <a:noAutofit/>
          </a:bodyPr>
          <a:lstStyle>
            <a:lvl1pPr marL="0" indent="0" algn="l">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25,000 Millones</a:t>
            </a:r>
          </a:p>
        </p:txBody>
      </p:sp>
    </p:spTree>
    <p:extLst>
      <p:ext uri="{BB962C8B-B14F-4D97-AF65-F5344CB8AC3E}">
        <p14:creationId xmlns:p14="http://schemas.microsoft.com/office/powerpoint/2010/main" val="2999418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radecimientos_ final">
    <p:spTree>
      <p:nvGrpSpPr>
        <p:cNvPr id="1" name=""/>
        <p:cNvGrpSpPr/>
        <p:nvPr/>
      </p:nvGrpSpPr>
      <p:grpSpPr>
        <a:xfrm>
          <a:off x="0" y="0"/>
          <a:ext cx="0" cy="0"/>
          <a:chOff x="0" y="0"/>
          <a:chExt cx="0" cy="0"/>
        </a:xfrm>
      </p:grpSpPr>
      <p:sp>
        <p:nvSpPr>
          <p:cNvPr id="10" name="Marcador de posición de imagen 9">
            <a:extLst>
              <a:ext uri="{FF2B5EF4-FFF2-40B4-BE49-F238E27FC236}">
                <a16:creationId xmlns:a16="http://schemas.microsoft.com/office/drawing/2014/main" id="{E8ECC9B0-D3DC-A789-87E0-BF29FBEAC91C}"/>
              </a:ext>
            </a:extLst>
          </p:cNvPr>
          <p:cNvSpPr>
            <a:spLocks noGrp="1"/>
          </p:cNvSpPr>
          <p:nvPr>
            <p:ph type="pic" sz="quarter" idx="19"/>
          </p:nvPr>
        </p:nvSpPr>
        <p:spPr>
          <a:xfrm>
            <a:off x="4610100" y="0"/>
            <a:ext cx="7581900" cy="6858000"/>
          </a:xfrm>
        </p:spPr>
        <p:txBody>
          <a:bodyPr/>
          <a:lstStyle/>
          <a:p>
            <a:endParaRPr lang="es-CO"/>
          </a:p>
        </p:txBody>
      </p:sp>
      <p:sp>
        <p:nvSpPr>
          <p:cNvPr id="11" name="Rectángulo 10">
            <a:extLst>
              <a:ext uri="{FF2B5EF4-FFF2-40B4-BE49-F238E27FC236}">
                <a16:creationId xmlns:a16="http://schemas.microsoft.com/office/drawing/2014/main" id="{2B652F75-C5D7-C6F5-D8FD-CFF18F0D9599}"/>
              </a:ext>
            </a:extLst>
          </p:cNvPr>
          <p:cNvSpPr/>
          <p:nvPr userDrawn="1"/>
        </p:nvSpPr>
        <p:spPr>
          <a:xfrm>
            <a:off x="368300" y="-22557"/>
            <a:ext cx="11823700" cy="2340638"/>
          </a:xfrm>
          <a:prstGeom prst="rect">
            <a:avLst/>
          </a:prstGeom>
          <a:gradFill>
            <a:gsLst>
              <a:gs pos="60000">
                <a:schemeClr val="bg2">
                  <a:lumMod val="10000"/>
                  <a:alpha val="0"/>
                </a:schemeClr>
              </a:gs>
              <a:gs pos="0">
                <a:schemeClr val="bg2">
                  <a:lumMod val="10000"/>
                  <a:alpha val="6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 name="Gráfico 4">
            <a:extLst>
              <a:ext uri="{FF2B5EF4-FFF2-40B4-BE49-F238E27FC236}">
                <a16:creationId xmlns:a16="http://schemas.microsoft.com/office/drawing/2014/main" id="{25D7A723-F8F8-92B0-45B4-3F45E3EA5A0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8026400" cy="6858000"/>
          </a:xfrm>
          <a:prstGeom prst="rect">
            <a:avLst/>
          </a:prstGeom>
        </p:spPr>
      </p:pic>
      <p:sp>
        <p:nvSpPr>
          <p:cNvPr id="3" name="Marcador de texto 11">
            <a:extLst>
              <a:ext uri="{FF2B5EF4-FFF2-40B4-BE49-F238E27FC236}">
                <a16:creationId xmlns:a16="http://schemas.microsoft.com/office/drawing/2014/main" id="{A592BAEE-F605-2400-D9BA-A4911F684E2E}"/>
              </a:ext>
            </a:extLst>
          </p:cNvPr>
          <p:cNvSpPr>
            <a:spLocks noGrp="1"/>
          </p:cNvSpPr>
          <p:nvPr userDrawn="1">
            <p:ph type="body" sz="quarter" idx="10"/>
          </p:nvPr>
        </p:nvSpPr>
        <p:spPr>
          <a:xfrm>
            <a:off x="745055" y="2480883"/>
            <a:ext cx="4652445" cy="1255487"/>
          </a:xfrm>
        </p:spPr>
        <p:txBody>
          <a:bodyPr anchor="ctr">
            <a:noAutofit/>
          </a:bodyPr>
          <a:lstStyle>
            <a:lvl1pPr algn="l">
              <a:lnSpc>
                <a:spcPct val="100000"/>
              </a:lnSpc>
              <a:buNone/>
              <a:defRPr sz="2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s-ES"/>
              <a:t>Haga clic para modificar los estilos de texto del patrón</a:t>
            </a:r>
          </a:p>
        </p:txBody>
      </p:sp>
      <p:sp>
        <p:nvSpPr>
          <p:cNvPr id="4" name="Marcador de texto 14">
            <a:extLst>
              <a:ext uri="{FF2B5EF4-FFF2-40B4-BE49-F238E27FC236}">
                <a16:creationId xmlns:a16="http://schemas.microsoft.com/office/drawing/2014/main" id="{50FAD89B-DAEB-6C51-EF0C-3C24D4EFAF22}"/>
              </a:ext>
            </a:extLst>
          </p:cNvPr>
          <p:cNvSpPr>
            <a:spLocks noGrp="1"/>
          </p:cNvSpPr>
          <p:nvPr userDrawn="1">
            <p:ph type="body" sz="quarter" idx="11" hasCustomPrompt="1"/>
          </p:nvPr>
        </p:nvSpPr>
        <p:spPr>
          <a:xfrm>
            <a:off x="745055" y="3840110"/>
            <a:ext cx="4652445" cy="385763"/>
          </a:xfrm>
        </p:spPr>
        <p:txBody>
          <a:bodyPr/>
          <a:lstStyle>
            <a:lvl1pPr algn="l">
              <a:buNone/>
              <a:defRPr>
                <a:solidFill>
                  <a:schemeClr val="bg1"/>
                </a:solidFill>
              </a:defRPr>
            </a:lvl1pPr>
            <a:lvl2pPr algn="l">
              <a:buNone/>
              <a:defRPr>
                <a:solidFill>
                  <a:schemeClr val="bg1"/>
                </a:solidFill>
              </a:defRPr>
            </a:lvl2pPr>
            <a:lvl3pPr algn="l">
              <a:buNone/>
              <a:defRPr>
                <a:solidFill>
                  <a:schemeClr val="bg1"/>
                </a:solidFill>
              </a:defRPr>
            </a:lvl3pPr>
            <a:lvl4pPr algn="l">
              <a:buNone/>
              <a:defRPr>
                <a:solidFill>
                  <a:schemeClr val="bg1"/>
                </a:solidFill>
              </a:defRPr>
            </a:lvl4pPr>
            <a:lvl5pPr algn="l">
              <a:buNone/>
              <a:defRPr>
                <a:solidFill>
                  <a:schemeClr val="bg1"/>
                </a:solidFill>
              </a:defRPr>
            </a:lvl5pPr>
          </a:lstStyle>
          <a:p>
            <a:pPr lvl="1"/>
            <a:r>
              <a:rPr lang="es-ES"/>
              <a:t>Segundo nivel</a:t>
            </a:r>
          </a:p>
        </p:txBody>
      </p:sp>
      <p:sp>
        <p:nvSpPr>
          <p:cNvPr id="18" name="Marcador de texto 3">
            <a:extLst>
              <a:ext uri="{FF2B5EF4-FFF2-40B4-BE49-F238E27FC236}">
                <a16:creationId xmlns:a16="http://schemas.microsoft.com/office/drawing/2014/main" id="{7C5D54D5-36A3-65B5-DA9A-F4D171E5CB46}"/>
              </a:ext>
            </a:extLst>
          </p:cNvPr>
          <p:cNvSpPr>
            <a:spLocks noGrp="1"/>
          </p:cNvSpPr>
          <p:nvPr>
            <p:ph type="body" sz="half" idx="13" hasCustomPrompt="1"/>
          </p:nvPr>
        </p:nvSpPr>
        <p:spPr>
          <a:xfrm>
            <a:off x="739972" y="5717521"/>
            <a:ext cx="3479238" cy="246221"/>
          </a:xfrm>
        </p:spPr>
        <p:txBody>
          <a:bodyPr anchor="ctr">
            <a:noAutofit/>
          </a:bodyPr>
          <a:lstStyle>
            <a:lvl1pPr marL="0" indent="0" algn="l">
              <a:buNone/>
              <a:defRPr sz="1200" u="none">
                <a:solidFill>
                  <a:schemeClr val="bg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Alcaldía Local de Tunjuelito</a:t>
            </a:r>
          </a:p>
        </p:txBody>
      </p:sp>
      <p:sp>
        <p:nvSpPr>
          <p:cNvPr id="19" name="Marcador de texto 3">
            <a:extLst>
              <a:ext uri="{FF2B5EF4-FFF2-40B4-BE49-F238E27FC236}">
                <a16:creationId xmlns:a16="http://schemas.microsoft.com/office/drawing/2014/main" id="{E908994C-3996-05DC-EBE5-83712DF66B14}"/>
              </a:ext>
            </a:extLst>
          </p:cNvPr>
          <p:cNvSpPr>
            <a:spLocks noGrp="1"/>
          </p:cNvSpPr>
          <p:nvPr>
            <p:ph type="body" sz="half" idx="14" hasCustomPrompt="1"/>
          </p:nvPr>
        </p:nvSpPr>
        <p:spPr>
          <a:xfrm>
            <a:off x="739972" y="5991009"/>
            <a:ext cx="3479238" cy="246221"/>
          </a:xfrm>
        </p:spPr>
        <p:txBody>
          <a:bodyPr anchor="ctr">
            <a:noAutofit/>
          </a:bodyPr>
          <a:lstStyle>
            <a:lvl1pPr marL="0" indent="0" algn="l">
              <a:buNone/>
              <a:defRPr sz="1100">
                <a:solidFill>
                  <a:schemeClr val="bg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www.tunjuelito.gov.co</a:t>
            </a:r>
          </a:p>
        </p:txBody>
      </p:sp>
      <p:sp>
        <p:nvSpPr>
          <p:cNvPr id="24" name="Marcador de texto 3">
            <a:extLst>
              <a:ext uri="{FF2B5EF4-FFF2-40B4-BE49-F238E27FC236}">
                <a16:creationId xmlns:a16="http://schemas.microsoft.com/office/drawing/2014/main" id="{AC615E52-ED9C-CF86-14C0-4061BFE5EA5B}"/>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1100">
                <a:solidFill>
                  <a:schemeClr val="bg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pic>
        <p:nvPicPr>
          <p:cNvPr id="6" name="Gráfico 5">
            <a:extLst>
              <a:ext uri="{FF2B5EF4-FFF2-40B4-BE49-F238E27FC236}">
                <a16:creationId xmlns:a16="http://schemas.microsoft.com/office/drawing/2014/main" id="{C18173A4-4684-F858-5962-CBDF9273482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15397" y="397332"/>
            <a:ext cx="484754" cy="404542"/>
          </a:xfrm>
          <a:prstGeom prst="rect">
            <a:avLst/>
          </a:prstGeom>
        </p:spPr>
      </p:pic>
      <p:cxnSp>
        <p:nvCxnSpPr>
          <p:cNvPr id="7" name="Conector recto 6">
            <a:extLst>
              <a:ext uri="{FF2B5EF4-FFF2-40B4-BE49-F238E27FC236}">
                <a16:creationId xmlns:a16="http://schemas.microsoft.com/office/drawing/2014/main" id="{D005431D-0541-1291-3771-507B75881634}"/>
              </a:ext>
            </a:extLst>
          </p:cNvPr>
          <p:cNvCxnSpPr>
            <a:cxnSpLocks/>
          </p:cNvCxnSpPr>
          <p:nvPr userDrawn="1"/>
        </p:nvCxnSpPr>
        <p:spPr>
          <a:xfrm>
            <a:off x="0" y="5012000"/>
            <a:ext cx="4992914"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pic>
        <p:nvPicPr>
          <p:cNvPr id="8" name="Gráfico 7">
            <a:extLst>
              <a:ext uri="{FF2B5EF4-FFF2-40B4-BE49-F238E27FC236}">
                <a16:creationId xmlns:a16="http://schemas.microsoft.com/office/drawing/2014/main" id="{1835898D-3246-716D-19A4-1568E3DF576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017326" y="417812"/>
            <a:ext cx="709851" cy="363582"/>
          </a:xfrm>
          <a:prstGeom prst="rect">
            <a:avLst/>
          </a:prstGeom>
        </p:spPr>
      </p:pic>
    </p:spTree>
    <p:extLst>
      <p:ext uri="{BB962C8B-B14F-4D97-AF65-F5344CB8AC3E}">
        <p14:creationId xmlns:p14="http://schemas.microsoft.com/office/powerpoint/2010/main" val="4122572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Info 12">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pic>
        <p:nvPicPr>
          <p:cNvPr id="4" name="Gráfico 3">
            <a:extLst>
              <a:ext uri="{FF2B5EF4-FFF2-40B4-BE49-F238E27FC236}">
                <a16:creationId xmlns:a16="http://schemas.microsoft.com/office/drawing/2014/main" id="{600EB47B-5A98-B6C5-2A76-7D0067602828}"/>
              </a:ext>
            </a:extLst>
          </p:cNvPr>
          <p:cNvPicPr>
            <a:picLocks noChangeAspect="1"/>
          </p:cNvPicPr>
          <p:nvPr userDrawn="1"/>
        </p:nvPicPr>
        <p:blipFill>
          <a:blip r:embed="rId3">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pic>
        <p:nvPicPr>
          <p:cNvPr id="5" name="Gráfico 4">
            <a:extLst>
              <a:ext uri="{FF2B5EF4-FFF2-40B4-BE49-F238E27FC236}">
                <a16:creationId xmlns:a16="http://schemas.microsoft.com/office/drawing/2014/main" id="{E2FB1E6A-DDB8-507B-7F24-464C42912C7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017326" y="338651"/>
            <a:ext cx="709851" cy="363582"/>
          </a:xfrm>
          <a:prstGeom prst="rect">
            <a:avLst/>
          </a:prstGeom>
        </p:spPr>
      </p:pic>
      <p:pic>
        <p:nvPicPr>
          <p:cNvPr id="6" name="Gráfico 5">
            <a:extLst>
              <a:ext uri="{FF2B5EF4-FFF2-40B4-BE49-F238E27FC236}">
                <a16:creationId xmlns:a16="http://schemas.microsoft.com/office/drawing/2014/main" id="{3838FB83-DF19-3B79-BEBB-D116AB34498F}"/>
              </a:ext>
            </a:extLst>
          </p:cNvPr>
          <p:cNvPicPr>
            <a:picLocks noChangeAspect="1"/>
          </p:cNvPicPr>
          <p:nvPr userDrawn="1"/>
        </p:nvPicPr>
        <p:blipFill>
          <a:blip r:embed="rId7">
            <a:extLst>
              <a:ext uri="{96DAC541-7B7A-43D3-8B79-37D633B846F1}">
                <asvg:svgBlip xmlns:asvg="http://schemas.microsoft.com/office/drawing/2016/SVG/main" r:embed="rId8"/>
              </a:ext>
            </a:extLst>
          </a:blip>
          <a:srcRect l="-25344" t="24136" r="25344"/>
          <a:stretch>
            <a:fillRect/>
          </a:stretch>
        </p:blipFill>
        <p:spPr>
          <a:xfrm rot="10800000">
            <a:off x="1" y="1655255"/>
            <a:ext cx="3277624" cy="5202745"/>
          </a:xfrm>
          <a:prstGeom prst="rect">
            <a:avLst/>
          </a:prstGeom>
        </p:spPr>
      </p:pic>
      <p:sp>
        <p:nvSpPr>
          <p:cNvPr id="7" name="Marcador de texto 3">
            <a:extLst>
              <a:ext uri="{FF2B5EF4-FFF2-40B4-BE49-F238E27FC236}">
                <a16:creationId xmlns:a16="http://schemas.microsoft.com/office/drawing/2014/main" id="{CEBA7069-B14D-D428-A1A2-CEC8E1B8DD2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8" name="Marcador de texto 3">
            <a:extLst>
              <a:ext uri="{FF2B5EF4-FFF2-40B4-BE49-F238E27FC236}">
                <a16:creationId xmlns:a16="http://schemas.microsoft.com/office/drawing/2014/main" id="{95BA1DE9-F1E1-5029-3B3F-BC1F4ED2F9C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10" name="Marcador de texto 3">
            <a:extLst>
              <a:ext uri="{FF2B5EF4-FFF2-40B4-BE49-F238E27FC236}">
                <a16:creationId xmlns:a16="http://schemas.microsoft.com/office/drawing/2014/main" id="{8F71220D-A8B0-798F-E3A4-FB972288207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Tree>
    <p:extLst>
      <p:ext uri="{BB962C8B-B14F-4D97-AF65-F5344CB8AC3E}">
        <p14:creationId xmlns:p14="http://schemas.microsoft.com/office/powerpoint/2010/main" val="372355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eño Info 11">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9" name="Marcador de medios 11">
            <a:extLst>
              <a:ext uri="{FF2B5EF4-FFF2-40B4-BE49-F238E27FC236}">
                <a16:creationId xmlns:a16="http://schemas.microsoft.com/office/drawing/2014/main" id="{8893CE98-4FE8-611E-2E20-2514E07E3EC0}"/>
              </a:ext>
            </a:extLst>
          </p:cNvPr>
          <p:cNvSpPr>
            <a:spLocks noGrp="1"/>
          </p:cNvSpPr>
          <p:nvPr>
            <p:ph type="media" sz="quarter" idx="10"/>
          </p:nvPr>
        </p:nvSpPr>
        <p:spPr>
          <a:xfrm>
            <a:off x="754063" y="1574491"/>
            <a:ext cx="10842625" cy="4250840"/>
          </a:xfrm>
        </p:spPr>
        <p:txBody>
          <a:bodyPr/>
          <a:lstStyle/>
          <a:p>
            <a:endParaRPr lang="es-CO"/>
          </a:p>
        </p:txBody>
      </p:sp>
      <p:pic>
        <p:nvPicPr>
          <p:cNvPr id="4" name="Gráfico 3">
            <a:extLst>
              <a:ext uri="{FF2B5EF4-FFF2-40B4-BE49-F238E27FC236}">
                <a16:creationId xmlns:a16="http://schemas.microsoft.com/office/drawing/2014/main" id="{600EB47B-5A98-B6C5-2A76-7D0067602828}"/>
              </a:ext>
            </a:extLst>
          </p:cNvPr>
          <p:cNvPicPr>
            <a:picLocks noChangeAspect="1"/>
          </p:cNvPicPr>
          <p:nvPr userDrawn="1"/>
        </p:nvPicPr>
        <p:blipFill>
          <a:blip r:embed="rId3">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pic>
        <p:nvPicPr>
          <p:cNvPr id="5" name="Gráfico 4">
            <a:extLst>
              <a:ext uri="{FF2B5EF4-FFF2-40B4-BE49-F238E27FC236}">
                <a16:creationId xmlns:a16="http://schemas.microsoft.com/office/drawing/2014/main" id="{E2FB1E6A-DDB8-507B-7F24-464C42912C7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017326" y="338651"/>
            <a:ext cx="709851" cy="363582"/>
          </a:xfrm>
          <a:prstGeom prst="rect">
            <a:avLst/>
          </a:prstGeom>
        </p:spPr>
      </p:pic>
      <p:pic>
        <p:nvPicPr>
          <p:cNvPr id="6" name="Gráfico 5">
            <a:extLst>
              <a:ext uri="{FF2B5EF4-FFF2-40B4-BE49-F238E27FC236}">
                <a16:creationId xmlns:a16="http://schemas.microsoft.com/office/drawing/2014/main" id="{3838FB83-DF19-3B79-BEBB-D116AB34498F}"/>
              </a:ext>
            </a:extLst>
          </p:cNvPr>
          <p:cNvPicPr>
            <a:picLocks noChangeAspect="1"/>
          </p:cNvPicPr>
          <p:nvPr userDrawn="1"/>
        </p:nvPicPr>
        <p:blipFill>
          <a:blip r:embed="rId7">
            <a:extLst>
              <a:ext uri="{96DAC541-7B7A-43D3-8B79-37D633B846F1}">
                <asvg:svgBlip xmlns:asvg="http://schemas.microsoft.com/office/drawing/2016/SVG/main" r:embed="rId8"/>
              </a:ext>
            </a:extLst>
          </a:blip>
          <a:srcRect l="-25344" t="24136" r="25344"/>
          <a:stretch>
            <a:fillRect/>
          </a:stretch>
        </p:blipFill>
        <p:spPr>
          <a:xfrm rot="10800000">
            <a:off x="1" y="1655255"/>
            <a:ext cx="3277624" cy="5202745"/>
          </a:xfrm>
          <a:prstGeom prst="rect">
            <a:avLst/>
          </a:prstGeom>
        </p:spPr>
      </p:pic>
      <p:sp>
        <p:nvSpPr>
          <p:cNvPr id="7" name="Marcador de texto 3">
            <a:extLst>
              <a:ext uri="{FF2B5EF4-FFF2-40B4-BE49-F238E27FC236}">
                <a16:creationId xmlns:a16="http://schemas.microsoft.com/office/drawing/2014/main" id="{CEBA7069-B14D-D428-A1A2-CEC8E1B8DD2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8" name="Marcador de texto 3">
            <a:extLst>
              <a:ext uri="{FF2B5EF4-FFF2-40B4-BE49-F238E27FC236}">
                <a16:creationId xmlns:a16="http://schemas.microsoft.com/office/drawing/2014/main" id="{95BA1DE9-F1E1-5029-3B3F-BC1F4ED2F9C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10" name="Marcador de texto 3">
            <a:extLst>
              <a:ext uri="{FF2B5EF4-FFF2-40B4-BE49-F238E27FC236}">
                <a16:creationId xmlns:a16="http://schemas.microsoft.com/office/drawing/2014/main" id="{8F71220D-A8B0-798F-E3A4-FB972288207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
        <p:nvSpPr>
          <p:cNvPr id="11" name="Título 1">
            <a:extLst>
              <a:ext uri="{FF2B5EF4-FFF2-40B4-BE49-F238E27FC236}">
                <a16:creationId xmlns:a16="http://schemas.microsoft.com/office/drawing/2014/main" id="{CBFFCDBB-AF83-35CE-FC4F-5C9068CA3697}"/>
              </a:ext>
            </a:extLst>
          </p:cNvPr>
          <p:cNvSpPr>
            <a:spLocks noGrp="1"/>
          </p:cNvSpPr>
          <p:nvPr>
            <p:ph type="ctrTitle" hasCustomPrompt="1"/>
          </p:nvPr>
        </p:nvSpPr>
        <p:spPr>
          <a:xfrm>
            <a:off x="754742" y="952032"/>
            <a:ext cx="3815287" cy="498635"/>
          </a:xfrm>
        </p:spPr>
        <p:txBody>
          <a:bodyPr anchor="b">
            <a:noAutofit/>
          </a:bodyPr>
          <a:lstStyle>
            <a:lvl1pPr algn="l">
              <a:defRPr sz="2800"/>
            </a:lvl1pPr>
          </a:lstStyle>
          <a:p>
            <a:r>
              <a:rPr lang="es-ES"/>
              <a:t>Vídeo</a:t>
            </a:r>
          </a:p>
        </p:txBody>
      </p:sp>
    </p:spTree>
    <p:extLst>
      <p:ext uri="{BB962C8B-B14F-4D97-AF65-F5344CB8AC3E}">
        <p14:creationId xmlns:p14="http://schemas.microsoft.com/office/powerpoint/2010/main" val="3830768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a de contenido">
    <p:bg>
      <p:bgRef idx="1001">
        <a:schemeClr val="bg1"/>
      </p:bgRef>
    </p:bg>
    <p:spTree>
      <p:nvGrpSpPr>
        <p:cNvPr id="1" name=""/>
        <p:cNvGrpSpPr/>
        <p:nvPr/>
      </p:nvGrpSpPr>
      <p:grpSpPr>
        <a:xfrm>
          <a:off x="0" y="0"/>
          <a:ext cx="0" cy="0"/>
          <a:chOff x="0" y="0"/>
          <a:chExt cx="0" cy="0"/>
        </a:xfrm>
      </p:grpSpPr>
      <p:pic>
        <p:nvPicPr>
          <p:cNvPr id="46" name="Imagen 45" descr="Logotipo, nombre de la empresa&#10;&#10;El contenido generado por IA puede ser incorrecto.">
            <a:extLst>
              <a:ext uri="{FF2B5EF4-FFF2-40B4-BE49-F238E27FC236}">
                <a16:creationId xmlns:a16="http://schemas.microsoft.com/office/drawing/2014/main" id="{AA23A803-0A07-E667-D180-FD30F1AD4595}"/>
              </a:ext>
            </a:extLst>
          </p:cNvPr>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0847021" y="384064"/>
            <a:ext cx="750049" cy="379368"/>
          </a:xfrm>
          <a:prstGeom prst="rect">
            <a:avLst/>
          </a:prstGeom>
        </p:spPr>
      </p:pic>
      <p:sp>
        <p:nvSpPr>
          <p:cNvPr id="50" name="Marcador de texto 3">
            <a:extLst>
              <a:ext uri="{FF2B5EF4-FFF2-40B4-BE49-F238E27FC236}">
                <a16:creationId xmlns:a16="http://schemas.microsoft.com/office/drawing/2014/main" id="{77EDAFC5-4C4F-CA94-8A42-565B2A8AC422}"/>
              </a:ext>
            </a:extLst>
          </p:cNvPr>
          <p:cNvSpPr>
            <a:spLocks noGrp="1"/>
          </p:cNvSpPr>
          <p:nvPr>
            <p:ph type="body" sz="half" idx="22" hasCustomPrompt="1"/>
          </p:nvPr>
        </p:nvSpPr>
        <p:spPr>
          <a:xfrm>
            <a:off x="739775" y="1544518"/>
            <a:ext cx="6356912" cy="547118"/>
          </a:xfrm>
        </p:spPr>
        <p:txBody>
          <a:bodyPr anchor="ctr">
            <a:noAutofit/>
          </a:bodyPr>
          <a:lstStyle>
            <a:lvl1pPr marL="0" indent="0" algn="l">
              <a:lnSpc>
                <a:spcPct val="100000"/>
              </a:lnSpc>
              <a:buNone/>
              <a:defRPr sz="5400">
                <a:solidFill>
                  <a:schemeClr val="accent3"/>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Contenido</a:t>
            </a:r>
          </a:p>
        </p:txBody>
      </p:sp>
      <p:sp>
        <p:nvSpPr>
          <p:cNvPr id="51" name="Marcador de texto 3">
            <a:extLst>
              <a:ext uri="{FF2B5EF4-FFF2-40B4-BE49-F238E27FC236}">
                <a16:creationId xmlns:a16="http://schemas.microsoft.com/office/drawing/2014/main" id="{9C710CB9-775F-0F52-72A8-D18EC3A5612D}"/>
              </a:ext>
            </a:extLst>
          </p:cNvPr>
          <p:cNvSpPr>
            <a:spLocks noGrp="1"/>
          </p:cNvSpPr>
          <p:nvPr>
            <p:ph type="body" sz="half" idx="23" hasCustomPrompt="1"/>
          </p:nvPr>
        </p:nvSpPr>
        <p:spPr>
          <a:xfrm>
            <a:off x="739775" y="2202794"/>
            <a:ext cx="6356912" cy="547118"/>
          </a:xfrm>
        </p:spPr>
        <p:txBody>
          <a:bodyPr anchor="ctr">
            <a:noAutofit/>
          </a:bodyPr>
          <a:lstStyle>
            <a:lvl1pPr marL="0" indent="0" algn="l">
              <a:lnSpc>
                <a:spcPct val="100000"/>
              </a:lnSpc>
              <a:buNone/>
              <a:defRPr sz="24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Índice</a:t>
            </a:r>
          </a:p>
        </p:txBody>
      </p:sp>
      <p:sp>
        <p:nvSpPr>
          <p:cNvPr id="52" name="Marcador de texto 3">
            <a:extLst>
              <a:ext uri="{FF2B5EF4-FFF2-40B4-BE49-F238E27FC236}">
                <a16:creationId xmlns:a16="http://schemas.microsoft.com/office/drawing/2014/main" id="{B79A75B4-B136-94A9-89AE-262773FA717B}"/>
              </a:ext>
            </a:extLst>
          </p:cNvPr>
          <p:cNvSpPr>
            <a:spLocks noGrp="1"/>
          </p:cNvSpPr>
          <p:nvPr>
            <p:ph type="body" sz="half" idx="24" hasCustomPrompt="1"/>
          </p:nvPr>
        </p:nvSpPr>
        <p:spPr>
          <a:xfrm>
            <a:off x="739775" y="3898200"/>
            <a:ext cx="536575" cy="364357"/>
          </a:xfrm>
        </p:spPr>
        <p:txBody>
          <a:bodyPr anchor="ctr">
            <a:noAutofit/>
          </a:bodyPr>
          <a:lstStyle>
            <a:lvl1pPr marL="0" indent="0" algn="ctr">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01.</a:t>
            </a:r>
          </a:p>
        </p:txBody>
      </p:sp>
      <p:sp>
        <p:nvSpPr>
          <p:cNvPr id="53" name="Marcador de texto 3">
            <a:extLst>
              <a:ext uri="{FF2B5EF4-FFF2-40B4-BE49-F238E27FC236}">
                <a16:creationId xmlns:a16="http://schemas.microsoft.com/office/drawing/2014/main" id="{1D6CCA17-D9EC-D251-9362-BDF0CB43A9B3}"/>
              </a:ext>
            </a:extLst>
          </p:cNvPr>
          <p:cNvSpPr>
            <a:spLocks noGrp="1"/>
          </p:cNvSpPr>
          <p:nvPr>
            <p:ph type="body" sz="half" idx="25" hasCustomPrompt="1"/>
          </p:nvPr>
        </p:nvSpPr>
        <p:spPr>
          <a:xfrm>
            <a:off x="1276350" y="3898200"/>
            <a:ext cx="2143125" cy="364357"/>
          </a:xfrm>
        </p:spPr>
        <p:txBody>
          <a:bodyPr anchor="ctr">
            <a:noAutofit/>
          </a:bodyPr>
          <a:lstStyle>
            <a:lvl1pPr marL="0" indent="0" algn="l">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Principal</a:t>
            </a:r>
          </a:p>
        </p:txBody>
      </p:sp>
      <p:sp>
        <p:nvSpPr>
          <p:cNvPr id="54" name="Marcador de texto 3">
            <a:extLst>
              <a:ext uri="{FF2B5EF4-FFF2-40B4-BE49-F238E27FC236}">
                <a16:creationId xmlns:a16="http://schemas.microsoft.com/office/drawing/2014/main" id="{58664AAD-EAC7-0FDD-A995-B90BC367C258}"/>
              </a:ext>
            </a:extLst>
          </p:cNvPr>
          <p:cNvSpPr>
            <a:spLocks noGrp="1"/>
          </p:cNvSpPr>
          <p:nvPr>
            <p:ph type="body" sz="half" idx="26" hasCustomPrompt="1"/>
          </p:nvPr>
        </p:nvSpPr>
        <p:spPr>
          <a:xfrm>
            <a:off x="1276350" y="4299732"/>
            <a:ext cx="2797818" cy="1077250"/>
          </a:xfrm>
        </p:spPr>
        <p:txBody>
          <a:bodyPr anchor="ctr">
            <a:noAutofit/>
          </a:bodyPr>
          <a:lstStyle>
            <a:lvl1pPr marL="0" indent="0" algn="l">
              <a:lnSpc>
                <a:spcPct val="60000"/>
              </a:lnSpc>
              <a:buNone/>
              <a:defRPr sz="12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Subtema Principal</a:t>
            </a:r>
          </a:p>
          <a:p>
            <a:pPr lvl="0"/>
            <a:r>
              <a:rPr lang="es-ES"/>
              <a:t>Subtema Secundario</a:t>
            </a:r>
          </a:p>
          <a:p>
            <a:pPr lvl="0"/>
            <a:r>
              <a:rPr lang="es-ES"/>
              <a:t>Subtema Terciario</a:t>
            </a:r>
          </a:p>
        </p:txBody>
      </p:sp>
      <p:sp>
        <p:nvSpPr>
          <p:cNvPr id="55" name="Marcador de texto 3">
            <a:extLst>
              <a:ext uri="{FF2B5EF4-FFF2-40B4-BE49-F238E27FC236}">
                <a16:creationId xmlns:a16="http://schemas.microsoft.com/office/drawing/2014/main" id="{8443D20F-BF65-1EEF-172A-265F968C5956}"/>
              </a:ext>
            </a:extLst>
          </p:cNvPr>
          <p:cNvSpPr>
            <a:spLocks noGrp="1"/>
          </p:cNvSpPr>
          <p:nvPr>
            <p:ph type="body" sz="half" idx="27" hasCustomPrompt="1"/>
          </p:nvPr>
        </p:nvSpPr>
        <p:spPr>
          <a:xfrm>
            <a:off x="4356381" y="3898200"/>
            <a:ext cx="536575" cy="364357"/>
          </a:xfrm>
        </p:spPr>
        <p:txBody>
          <a:bodyPr anchor="ctr">
            <a:noAutofit/>
          </a:bodyPr>
          <a:lstStyle>
            <a:lvl1pPr marL="0" indent="0" algn="ctr">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02.</a:t>
            </a:r>
          </a:p>
        </p:txBody>
      </p:sp>
      <p:sp>
        <p:nvSpPr>
          <p:cNvPr id="56" name="Marcador de texto 3">
            <a:extLst>
              <a:ext uri="{FF2B5EF4-FFF2-40B4-BE49-F238E27FC236}">
                <a16:creationId xmlns:a16="http://schemas.microsoft.com/office/drawing/2014/main" id="{B59FFB32-1C9D-1F47-F8B1-B49572833011}"/>
              </a:ext>
            </a:extLst>
          </p:cNvPr>
          <p:cNvSpPr>
            <a:spLocks noGrp="1"/>
          </p:cNvSpPr>
          <p:nvPr>
            <p:ph type="body" sz="half" idx="28" hasCustomPrompt="1"/>
          </p:nvPr>
        </p:nvSpPr>
        <p:spPr>
          <a:xfrm>
            <a:off x="4892956" y="3898200"/>
            <a:ext cx="2143125" cy="364357"/>
          </a:xfrm>
        </p:spPr>
        <p:txBody>
          <a:bodyPr anchor="ctr">
            <a:noAutofit/>
          </a:bodyPr>
          <a:lstStyle>
            <a:lvl1pPr marL="0" indent="0" algn="l">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Principal</a:t>
            </a:r>
          </a:p>
        </p:txBody>
      </p:sp>
      <p:sp>
        <p:nvSpPr>
          <p:cNvPr id="57" name="Marcador de texto 3">
            <a:extLst>
              <a:ext uri="{FF2B5EF4-FFF2-40B4-BE49-F238E27FC236}">
                <a16:creationId xmlns:a16="http://schemas.microsoft.com/office/drawing/2014/main" id="{7BF98082-B384-693A-2734-DC8FEEA1018A}"/>
              </a:ext>
            </a:extLst>
          </p:cNvPr>
          <p:cNvSpPr>
            <a:spLocks noGrp="1"/>
          </p:cNvSpPr>
          <p:nvPr>
            <p:ph type="body" sz="half" idx="29" hasCustomPrompt="1"/>
          </p:nvPr>
        </p:nvSpPr>
        <p:spPr>
          <a:xfrm>
            <a:off x="4892956" y="4299732"/>
            <a:ext cx="2797818" cy="1077250"/>
          </a:xfrm>
        </p:spPr>
        <p:txBody>
          <a:bodyPr anchor="ctr">
            <a:noAutofit/>
          </a:bodyPr>
          <a:lstStyle>
            <a:lvl1pPr marL="0" indent="0" algn="l">
              <a:lnSpc>
                <a:spcPct val="60000"/>
              </a:lnSpc>
              <a:buNone/>
              <a:defRPr sz="12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Subtema Principal</a:t>
            </a:r>
          </a:p>
          <a:p>
            <a:pPr lvl="0"/>
            <a:r>
              <a:rPr lang="es-ES"/>
              <a:t>Subtema Secundario</a:t>
            </a:r>
          </a:p>
          <a:p>
            <a:pPr lvl="0"/>
            <a:r>
              <a:rPr lang="es-ES"/>
              <a:t>Subtema Terciario</a:t>
            </a:r>
          </a:p>
        </p:txBody>
      </p:sp>
      <p:sp>
        <p:nvSpPr>
          <p:cNvPr id="58" name="Marcador de texto 3">
            <a:extLst>
              <a:ext uri="{FF2B5EF4-FFF2-40B4-BE49-F238E27FC236}">
                <a16:creationId xmlns:a16="http://schemas.microsoft.com/office/drawing/2014/main" id="{7C0D6D41-DC40-8609-9E85-D0455BBB02DD}"/>
              </a:ext>
            </a:extLst>
          </p:cNvPr>
          <p:cNvSpPr>
            <a:spLocks noGrp="1"/>
          </p:cNvSpPr>
          <p:nvPr>
            <p:ph type="body" sz="half" idx="30" hasCustomPrompt="1"/>
          </p:nvPr>
        </p:nvSpPr>
        <p:spPr>
          <a:xfrm>
            <a:off x="7972987" y="3898200"/>
            <a:ext cx="536575" cy="364357"/>
          </a:xfrm>
        </p:spPr>
        <p:txBody>
          <a:bodyPr anchor="ctr">
            <a:noAutofit/>
          </a:bodyPr>
          <a:lstStyle>
            <a:lvl1pPr marL="0" indent="0" algn="ctr">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03.</a:t>
            </a:r>
          </a:p>
        </p:txBody>
      </p:sp>
      <p:sp>
        <p:nvSpPr>
          <p:cNvPr id="59" name="Marcador de texto 3">
            <a:extLst>
              <a:ext uri="{FF2B5EF4-FFF2-40B4-BE49-F238E27FC236}">
                <a16:creationId xmlns:a16="http://schemas.microsoft.com/office/drawing/2014/main" id="{B5084312-ADFC-593F-0E66-78B3E4B0646D}"/>
              </a:ext>
            </a:extLst>
          </p:cNvPr>
          <p:cNvSpPr>
            <a:spLocks noGrp="1"/>
          </p:cNvSpPr>
          <p:nvPr>
            <p:ph type="body" sz="half" idx="31" hasCustomPrompt="1"/>
          </p:nvPr>
        </p:nvSpPr>
        <p:spPr>
          <a:xfrm>
            <a:off x="8509562" y="3898200"/>
            <a:ext cx="2143125" cy="364357"/>
          </a:xfrm>
        </p:spPr>
        <p:txBody>
          <a:bodyPr anchor="ctr">
            <a:noAutofit/>
          </a:bodyPr>
          <a:lstStyle>
            <a:lvl1pPr marL="0" indent="0" algn="l">
              <a:lnSpc>
                <a:spcPct val="100000"/>
              </a:lnSpc>
              <a:buNone/>
              <a:defRPr sz="1800">
                <a:solidFill>
                  <a:schemeClr val="tx1"/>
                </a:solidFill>
                <a:latin typeface="Montserrat Medium"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Tema Principal</a:t>
            </a:r>
          </a:p>
        </p:txBody>
      </p:sp>
      <p:sp>
        <p:nvSpPr>
          <p:cNvPr id="60" name="Marcador de texto 3">
            <a:extLst>
              <a:ext uri="{FF2B5EF4-FFF2-40B4-BE49-F238E27FC236}">
                <a16:creationId xmlns:a16="http://schemas.microsoft.com/office/drawing/2014/main" id="{CE19E3E3-5919-6D72-CCC8-55D1500EA763}"/>
              </a:ext>
            </a:extLst>
          </p:cNvPr>
          <p:cNvSpPr>
            <a:spLocks noGrp="1"/>
          </p:cNvSpPr>
          <p:nvPr>
            <p:ph type="body" sz="half" idx="32" hasCustomPrompt="1"/>
          </p:nvPr>
        </p:nvSpPr>
        <p:spPr>
          <a:xfrm>
            <a:off x="8509562" y="4299732"/>
            <a:ext cx="2797818" cy="1077250"/>
          </a:xfrm>
        </p:spPr>
        <p:txBody>
          <a:bodyPr anchor="ctr">
            <a:noAutofit/>
          </a:bodyPr>
          <a:lstStyle>
            <a:lvl1pPr marL="0" indent="0" algn="l">
              <a:lnSpc>
                <a:spcPct val="60000"/>
              </a:lnSpc>
              <a:buNone/>
              <a:defRPr sz="12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Subtema Principal</a:t>
            </a:r>
          </a:p>
          <a:p>
            <a:pPr lvl="0"/>
            <a:r>
              <a:rPr lang="es-ES"/>
              <a:t>Subtema Secundario</a:t>
            </a:r>
          </a:p>
          <a:p>
            <a:pPr lvl="0"/>
            <a:r>
              <a:rPr lang="es-ES"/>
              <a:t>Subtema Terciario</a:t>
            </a:r>
          </a:p>
        </p:txBody>
      </p:sp>
      <p:sp>
        <p:nvSpPr>
          <p:cNvPr id="2" name="Marcador de texto 3">
            <a:extLst>
              <a:ext uri="{FF2B5EF4-FFF2-40B4-BE49-F238E27FC236}">
                <a16:creationId xmlns:a16="http://schemas.microsoft.com/office/drawing/2014/main" id="{97BAE6FE-EA10-528C-62E7-38FBF07DBC59}"/>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3" name="Marcador de texto 3">
            <a:extLst>
              <a:ext uri="{FF2B5EF4-FFF2-40B4-BE49-F238E27FC236}">
                <a16:creationId xmlns:a16="http://schemas.microsoft.com/office/drawing/2014/main" id="{CC5D3A8D-7CD2-E348-CEB8-47EC6D1ED37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tx1"/>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cxnSp>
        <p:nvCxnSpPr>
          <p:cNvPr id="4" name="Conector recto 3">
            <a:extLst>
              <a:ext uri="{FF2B5EF4-FFF2-40B4-BE49-F238E27FC236}">
                <a16:creationId xmlns:a16="http://schemas.microsoft.com/office/drawing/2014/main" id="{7DF962E5-0226-D100-696B-B35D9A3A9D6C}"/>
              </a:ext>
            </a:extLst>
          </p:cNvPr>
          <p:cNvCxnSpPr>
            <a:cxnSpLocks/>
          </p:cNvCxnSpPr>
          <p:nvPr userDrawn="1"/>
        </p:nvCxnSpPr>
        <p:spPr>
          <a:xfrm>
            <a:off x="0" y="3423444"/>
            <a:ext cx="10579100" cy="0"/>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5544068"/>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seño Info 1">
    <p:spTree>
      <p:nvGrpSpPr>
        <p:cNvPr id="1" name=""/>
        <p:cNvGrpSpPr/>
        <p:nvPr/>
      </p:nvGrpSpPr>
      <p:grpSpPr>
        <a:xfrm>
          <a:off x="0" y="0"/>
          <a:ext cx="0" cy="0"/>
          <a:chOff x="0" y="0"/>
          <a:chExt cx="0" cy="0"/>
        </a:xfrm>
      </p:grpSpPr>
      <p:pic>
        <p:nvPicPr>
          <p:cNvPr id="2" name="Google Shape;105;p15">
            <a:extLst>
              <a:ext uri="{FF2B5EF4-FFF2-40B4-BE49-F238E27FC236}">
                <a16:creationId xmlns:a16="http://schemas.microsoft.com/office/drawing/2014/main" id="{C5B0CB7E-C875-5951-0367-127F1F2C2831}"/>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1" b="544"/>
          <a:stretch>
            <a:fillRect/>
          </a:stretch>
        </p:blipFill>
        <p:spPr>
          <a:xfrm>
            <a:off x="0" y="1"/>
            <a:ext cx="12192000" cy="6858000"/>
          </a:xfrm>
          <a:prstGeom prst="rect">
            <a:avLst/>
          </a:prstGeom>
          <a:noFill/>
          <a:ln>
            <a:noFill/>
          </a:ln>
        </p:spPr>
      </p:pic>
      <p:pic>
        <p:nvPicPr>
          <p:cNvPr id="3" name="Gráfico 2">
            <a:extLst>
              <a:ext uri="{FF2B5EF4-FFF2-40B4-BE49-F238E27FC236}">
                <a16:creationId xmlns:a16="http://schemas.microsoft.com/office/drawing/2014/main" id="{3B38115D-4C62-CBC4-A22F-C795C4016CD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17326" y="338651"/>
            <a:ext cx="709851" cy="363582"/>
          </a:xfrm>
          <a:prstGeom prst="rect">
            <a:avLst/>
          </a:prstGeom>
        </p:spPr>
      </p:pic>
      <p:pic>
        <p:nvPicPr>
          <p:cNvPr id="5" name="Gráfico 4">
            <a:extLst>
              <a:ext uri="{FF2B5EF4-FFF2-40B4-BE49-F238E27FC236}">
                <a16:creationId xmlns:a16="http://schemas.microsoft.com/office/drawing/2014/main" id="{57BCD637-AB9C-D7B9-0EC0-620941ED04A2}"/>
              </a:ext>
            </a:extLst>
          </p:cNvPr>
          <p:cNvPicPr>
            <a:picLocks noChangeAspect="1"/>
          </p:cNvPicPr>
          <p:nvPr userDrawn="1"/>
        </p:nvPicPr>
        <p:blipFill>
          <a:blip r:embed="rId5">
            <a:extLst>
              <a:ext uri="{96DAC541-7B7A-43D3-8B79-37D633B846F1}">
                <asvg:svgBlip xmlns:asvg="http://schemas.microsoft.com/office/drawing/2016/SVG/main" r:embed="rId6"/>
              </a:ext>
            </a:extLst>
          </a:blip>
          <a:srcRect l="18684" t="74265" r="-18684" b="-37913"/>
          <a:stretch>
            <a:fillRect/>
          </a:stretch>
        </p:blipFill>
        <p:spPr>
          <a:xfrm>
            <a:off x="8395049" y="-1"/>
            <a:ext cx="1966743" cy="1730321"/>
          </a:xfrm>
          <a:prstGeom prst="rect">
            <a:avLst/>
          </a:prstGeom>
        </p:spPr>
      </p:pic>
      <p:pic>
        <p:nvPicPr>
          <p:cNvPr id="8" name="Gráfico 7">
            <a:extLst>
              <a:ext uri="{FF2B5EF4-FFF2-40B4-BE49-F238E27FC236}">
                <a16:creationId xmlns:a16="http://schemas.microsoft.com/office/drawing/2014/main" id="{CFCC49DC-5DFC-927F-07BC-61C4640618E6}"/>
              </a:ext>
            </a:extLst>
          </p:cNvPr>
          <p:cNvPicPr>
            <a:picLocks noChangeAspect="1"/>
          </p:cNvPicPr>
          <p:nvPr userDrawn="1"/>
        </p:nvPicPr>
        <p:blipFill>
          <a:blip r:embed="rId7">
            <a:extLst>
              <a:ext uri="{96DAC541-7B7A-43D3-8B79-37D633B846F1}">
                <asvg:svgBlip xmlns:asvg="http://schemas.microsoft.com/office/drawing/2016/SVG/main" r:embed="rId8"/>
              </a:ext>
            </a:extLst>
          </a:blip>
          <a:srcRect l="-25344" t="24136" r="25344"/>
          <a:stretch>
            <a:fillRect/>
          </a:stretch>
        </p:blipFill>
        <p:spPr>
          <a:xfrm rot="10800000">
            <a:off x="0" y="1730320"/>
            <a:ext cx="3277624" cy="5202745"/>
          </a:xfrm>
          <a:prstGeom prst="rect">
            <a:avLst/>
          </a:prstGeom>
        </p:spPr>
      </p:pic>
      <p:sp>
        <p:nvSpPr>
          <p:cNvPr id="9" name="Marcador de posición de imagen 15">
            <a:extLst>
              <a:ext uri="{FF2B5EF4-FFF2-40B4-BE49-F238E27FC236}">
                <a16:creationId xmlns:a16="http://schemas.microsoft.com/office/drawing/2014/main" id="{A45BA2E3-E5B1-2FE6-548C-EEF2FB8E7CE5}"/>
              </a:ext>
            </a:extLst>
          </p:cNvPr>
          <p:cNvSpPr>
            <a:spLocks noGrp="1"/>
          </p:cNvSpPr>
          <p:nvPr>
            <p:ph type="pic" sz="quarter" idx="10"/>
          </p:nvPr>
        </p:nvSpPr>
        <p:spPr>
          <a:xfrm>
            <a:off x="754742" y="1227357"/>
            <a:ext cx="10972435" cy="3451424"/>
          </a:xfrm>
        </p:spPr>
        <p:txBody>
          <a:bodyPr/>
          <a:lstStyle/>
          <a:p>
            <a:endParaRPr lang="es-CO"/>
          </a:p>
        </p:txBody>
      </p:sp>
      <p:sp>
        <p:nvSpPr>
          <p:cNvPr id="11" name="Marcador de texto 3">
            <a:extLst>
              <a:ext uri="{FF2B5EF4-FFF2-40B4-BE49-F238E27FC236}">
                <a16:creationId xmlns:a16="http://schemas.microsoft.com/office/drawing/2014/main" id="{F27C9BD7-2CE9-D6A4-040B-26C00857482B}"/>
              </a:ext>
            </a:extLst>
          </p:cNvPr>
          <p:cNvSpPr>
            <a:spLocks noGrp="1"/>
          </p:cNvSpPr>
          <p:nvPr>
            <p:ph type="body" sz="half" idx="2" hasCustomPrompt="1"/>
          </p:nvPr>
        </p:nvSpPr>
        <p:spPr>
          <a:xfrm>
            <a:off x="4108450" y="4916350"/>
            <a:ext cx="7618727" cy="852040"/>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 (N. del T. persona que se dedica a la imprenta) desconocido usó una galería de textos y los mezcló de tal manera que logró hacer un libro de textos.</a:t>
            </a:r>
          </a:p>
        </p:txBody>
      </p:sp>
      <p:sp>
        <p:nvSpPr>
          <p:cNvPr id="13" name="Título 1">
            <a:extLst>
              <a:ext uri="{FF2B5EF4-FFF2-40B4-BE49-F238E27FC236}">
                <a16:creationId xmlns:a16="http://schemas.microsoft.com/office/drawing/2014/main" id="{8D8BB1EA-82D6-C630-E0B9-1A76F141769C}"/>
              </a:ext>
            </a:extLst>
          </p:cNvPr>
          <p:cNvSpPr>
            <a:spLocks noGrp="1"/>
          </p:cNvSpPr>
          <p:nvPr>
            <p:ph type="ctrTitle" hasCustomPrompt="1"/>
          </p:nvPr>
        </p:nvSpPr>
        <p:spPr>
          <a:xfrm>
            <a:off x="754742" y="4916350"/>
            <a:ext cx="3118758" cy="523220"/>
          </a:xfrm>
        </p:spPr>
        <p:txBody>
          <a:bodyPr anchor="b">
            <a:normAutofit/>
          </a:bodyPr>
          <a:lstStyle>
            <a:lvl1pPr algn="l">
              <a:defRPr sz="2800"/>
            </a:lvl1pPr>
          </a:lstStyle>
          <a:p>
            <a:r>
              <a:rPr lang="es-ES"/>
              <a:t>Texto Principal</a:t>
            </a:r>
          </a:p>
        </p:txBody>
      </p:sp>
      <p:sp>
        <p:nvSpPr>
          <p:cNvPr id="14" name="Marcador de texto 3">
            <a:extLst>
              <a:ext uri="{FF2B5EF4-FFF2-40B4-BE49-F238E27FC236}">
                <a16:creationId xmlns:a16="http://schemas.microsoft.com/office/drawing/2014/main" id="{6DD234CA-DB92-E96A-E903-C9FAC21514C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75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19" name="Marcador de texto 3">
            <a:extLst>
              <a:ext uri="{FF2B5EF4-FFF2-40B4-BE49-F238E27FC236}">
                <a16:creationId xmlns:a16="http://schemas.microsoft.com/office/drawing/2014/main" id="{A002CB17-8A55-25E4-01A4-BF716ABFD4C3}"/>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20" name="Marcador de texto 3">
            <a:extLst>
              <a:ext uri="{FF2B5EF4-FFF2-40B4-BE49-F238E27FC236}">
                <a16:creationId xmlns:a16="http://schemas.microsoft.com/office/drawing/2014/main" id="{3A11867D-FE56-562A-1F31-4FF6EF402111}"/>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Tree>
    <p:extLst>
      <p:ext uri="{BB962C8B-B14F-4D97-AF65-F5344CB8AC3E}">
        <p14:creationId xmlns:p14="http://schemas.microsoft.com/office/powerpoint/2010/main" val="3754672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cion tema-01">
    <p:spTree>
      <p:nvGrpSpPr>
        <p:cNvPr id="1" name=""/>
        <p:cNvGrpSpPr/>
        <p:nvPr/>
      </p:nvGrpSpPr>
      <p:grpSpPr>
        <a:xfrm>
          <a:off x="0" y="0"/>
          <a:ext cx="0" cy="0"/>
          <a:chOff x="0" y="0"/>
          <a:chExt cx="0" cy="0"/>
        </a:xfrm>
      </p:grpSpPr>
      <p:sp>
        <p:nvSpPr>
          <p:cNvPr id="11" name="Marcador de posición de imagen 10">
            <a:extLst>
              <a:ext uri="{FF2B5EF4-FFF2-40B4-BE49-F238E27FC236}">
                <a16:creationId xmlns:a16="http://schemas.microsoft.com/office/drawing/2014/main" id="{4021C975-5255-4A9E-DC55-E0F18DB725FD}"/>
              </a:ext>
            </a:extLst>
          </p:cNvPr>
          <p:cNvSpPr>
            <a:spLocks noGrp="1"/>
          </p:cNvSpPr>
          <p:nvPr>
            <p:ph type="pic" sz="quarter" idx="10"/>
          </p:nvPr>
        </p:nvSpPr>
        <p:spPr>
          <a:xfrm>
            <a:off x="184150" y="224762"/>
            <a:ext cx="11823700" cy="6407813"/>
          </a:xfrm>
        </p:spPr>
        <p:txBody>
          <a:bodyPr/>
          <a:lstStyle>
            <a:lvl1pPr>
              <a:buNone/>
              <a:defRPr/>
            </a:lvl1pPr>
          </a:lstStyle>
          <a:p>
            <a:endParaRPr lang="es-CO"/>
          </a:p>
        </p:txBody>
      </p:sp>
      <p:pic>
        <p:nvPicPr>
          <p:cNvPr id="3" name="Gráfico 2">
            <a:extLst>
              <a:ext uri="{FF2B5EF4-FFF2-40B4-BE49-F238E27FC236}">
                <a16:creationId xmlns:a16="http://schemas.microsoft.com/office/drawing/2014/main" id="{7ED74792-C186-0B18-0F05-970C1E2264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17326" y="338651"/>
            <a:ext cx="709851" cy="363582"/>
          </a:xfrm>
          <a:prstGeom prst="rect">
            <a:avLst/>
          </a:prstGeom>
        </p:spPr>
      </p:pic>
    </p:spTree>
    <p:extLst>
      <p:ext uri="{BB962C8B-B14F-4D97-AF65-F5344CB8AC3E}">
        <p14:creationId xmlns:p14="http://schemas.microsoft.com/office/powerpoint/2010/main" val="3088893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eño Info 2">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11" name="Marcador de posición de imagen 10">
            <a:extLst>
              <a:ext uri="{FF2B5EF4-FFF2-40B4-BE49-F238E27FC236}">
                <a16:creationId xmlns:a16="http://schemas.microsoft.com/office/drawing/2014/main" id="{831F3B71-E230-CF67-8C33-DEDFADC9C3FD}"/>
              </a:ext>
            </a:extLst>
          </p:cNvPr>
          <p:cNvSpPr>
            <a:spLocks noGrp="1"/>
          </p:cNvSpPr>
          <p:nvPr>
            <p:ph type="pic" sz="quarter" idx="21"/>
          </p:nvPr>
        </p:nvSpPr>
        <p:spPr>
          <a:xfrm>
            <a:off x="184150" y="242888"/>
            <a:ext cx="5708650" cy="6372225"/>
          </a:xfrm>
        </p:spPr>
        <p:txBody>
          <a:bodyPr/>
          <a:lstStyle/>
          <a:p>
            <a:endParaRPr lang="es-CO"/>
          </a:p>
        </p:txBody>
      </p:sp>
      <p:pic>
        <p:nvPicPr>
          <p:cNvPr id="4" name="Gráfico 3">
            <a:extLst>
              <a:ext uri="{FF2B5EF4-FFF2-40B4-BE49-F238E27FC236}">
                <a16:creationId xmlns:a16="http://schemas.microsoft.com/office/drawing/2014/main" id="{600EB47B-5A98-B6C5-2A76-7D0067602828}"/>
              </a:ext>
            </a:extLst>
          </p:cNvPr>
          <p:cNvPicPr>
            <a:picLocks noChangeAspect="1"/>
          </p:cNvPicPr>
          <p:nvPr userDrawn="1"/>
        </p:nvPicPr>
        <p:blipFill>
          <a:blip r:embed="rId3">
            <a:extLst>
              <a:ext uri="{96DAC541-7B7A-43D3-8B79-37D633B846F1}">
                <asvg:svgBlip xmlns:asvg="http://schemas.microsoft.com/office/drawing/2016/SVG/main" r:embed="rId4"/>
              </a:ext>
            </a:extLst>
          </a:blip>
          <a:srcRect l="18684" t="74265" r="-18684" b="-37913"/>
          <a:stretch>
            <a:fillRect/>
          </a:stretch>
        </p:blipFill>
        <p:spPr>
          <a:xfrm>
            <a:off x="8631581" y="-1"/>
            <a:ext cx="1966743" cy="1730321"/>
          </a:xfrm>
          <a:prstGeom prst="rect">
            <a:avLst/>
          </a:prstGeom>
        </p:spPr>
      </p:pic>
      <p:pic>
        <p:nvPicPr>
          <p:cNvPr id="5" name="Gráfico 4">
            <a:extLst>
              <a:ext uri="{FF2B5EF4-FFF2-40B4-BE49-F238E27FC236}">
                <a16:creationId xmlns:a16="http://schemas.microsoft.com/office/drawing/2014/main" id="{E2FB1E6A-DDB8-507B-7F24-464C42912C7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017326" y="338651"/>
            <a:ext cx="709851" cy="363582"/>
          </a:xfrm>
          <a:prstGeom prst="rect">
            <a:avLst/>
          </a:prstGeom>
        </p:spPr>
      </p:pic>
      <p:sp>
        <p:nvSpPr>
          <p:cNvPr id="10" name="Marcador de texto 3">
            <a:extLst>
              <a:ext uri="{FF2B5EF4-FFF2-40B4-BE49-F238E27FC236}">
                <a16:creationId xmlns:a16="http://schemas.microsoft.com/office/drawing/2014/main" id="{8F71220D-A8B0-798F-E3A4-FB972288207F}"/>
              </a:ext>
            </a:extLst>
          </p:cNvPr>
          <p:cNvSpPr>
            <a:spLocks noGrp="1"/>
          </p:cNvSpPr>
          <p:nvPr>
            <p:ph type="body" sz="half" idx="20" hasCustomPrompt="1"/>
          </p:nvPr>
        </p:nvSpPr>
        <p:spPr>
          <a:xfrm>
            <a:off x="1841500" y="6104983"/>
            <a:ext cx="9885677" cy="365125"/>
          </a:xfrm>
        </p:spPr>
        <p:txBody>
          <a:bodyPr anchor="ctr">
            <a:noAutofit/>
          </a:bodyPr>
          <a:lstStyle>
            <a:lvl1pPr marL="0" indent="0" algn="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Fuente: www.ejemplo de referencia.com</a:t>
            </a:r>
          </a:p>
        </p:txBody>
      </p:sp>
      <p:sp>
        <p:nvSpPr>
          <p:cNvPr id="13" name="Marcador de texto 3">
            <a:extLst>
              <a:ext uri="{FF2B5EF4-FFF2-40B4-BE49-F238E27FC236}">
                <a16:creationId xmlns:a16="http://schemas.microsoft.com/office/drawing/2014/main" id="{0D9F905C-1686-C33A-DBBB-403B085CB13E}"/>
              </a:ext>
            </a:extLst>
          </p:cNvPr>
          <p:cNvSpPr>
            <a:spLocks noGrp="1"/>
          </p:cNvSpPr>
          <p:nvPr>
            <p:ph type="body" sz="half" idx="2" hasCustomPrompt="1"/>
          </p:nvPr>
        </p:nvSpPr>
        <p:spPr>
          <a:xfrm>
            <a:off x="6368878" y="2727939"/>
            <a:ext cx="4390955" cy="851841"/>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a:t>
            </a:r>
          </a:p>
        </p:txBody>
      </p:sp>
      <p:sp>
        <p:nvSpPr>
          <p:cNvPr id="14" name="Título 1">
            <a:extLst>
              <a:ext uri="{FF2B5EF4-FFF2-40B4-BE49-F238E27FC236}">
                <a16:creationId xmlns:a16="http://schemas.microsoft.com/office/drawing/2014/main" id="{D6C1CB1F-0930-2AA4-83C7-947688A49EBD}"/>
              </a:ext>
            </a:extLst>
          </p:cNvPr>
          <p:cNvSpPr>
            <a:spLocks noGrp="1"/>
          </p:cNvSpPr>
          <p:nvPr>
            <p:ph type="ctrTitle" hasCustomPrompt="1"/>
          </p:nvPr>
        </p:nvSpPr>
        <p:spPr>
          <a:xfrm>
            <a:off x="6368879" y="1453318"/>
            <a:ext cx="3815287" cy="1038718"/>
          </a:xfrm>
        </p:spPr>
        <p:txBody>
          <a:bodyPr anchor="b">
            <a:noAutofit/>
          </a:bodyPr>
          <a:lstStyle>
            <a:lvl1pPr algn="l">
              <a:defRPr sz="2400"/>
            </a:lvl1pPr>
          </a:lstStyle>
          <a:p>
            <a:r>
              <a:rPr lang="es-ES"/>
              <a:t>Texto Principal</a:t>
            </a:r>
            <a:br>
              <a:rPr lang="es-ES"/>
            </a:br>
            <a:r>
              <a:rPr lang="es-ES"/>
              <a:t>Tema de Interés</a:t>
            </a:r>
          </a:p>
        </p:txBody>
      </p:sp>
      <p:grpSp>
        <p:nvGrpSpPr>
          <p:cNvPr id="15" name="Grupo 14">
            <a:extLst>
              <a:ext uri="{FF2B5EF4-FFF2-40B4-BE49-F238E27FC236}">
                <a16:creationId xmlns:a16="http://schemas.microsoft.com/office/drawing/2014/main" id="{817CDE3D-30B7-BF63-BC88-AF991F7000E4}"/>
              </a:ext>
            </a:extLst>
          </p:cNvPr>
          <p:cNvGrpSpPr/>
          <p:nvPr userDrawn="1"/>
        </p:nvGrpSpPr>
        <p:grpSpPr>
          <a:xfrm>
            <a:off x="6355926" y="3874154"/>
            <a:ext cx="4551309" cy="0"/>
            <a:chOff x="6683614" y="2499360"/>
            <a:chExt cx="4551309" cy="0"/>
          </a:xfrm>
        </p:grpSpPr>
        <p:cxnSp>
          <p:nvCxnSpPr>
            <p:cNvPr id="16" name="Conector recto 15">
              <a:extLst>
                <a:ext uri="{FF2B5EF4-FFF2-40B4-BE49-F238E27FC236}">
                  <a16:creationId xmlns:a16="http://schemas.microsoft.com/office/drawing/2014/main" id="{5DE34005-2A1E-86A9-3A54-DB565EB3261E}"/>
                </a:ext>
              </a:extLst>
            </p:cNvPr>
            <p:cNvCxnSpPr>
              <a:cxnSpLocks/>
            </p:cNvCxnSpPr>
            <p:nvPr/>
          </p:nvCxnSpPr>
          <p:spPr>
            <a:xfrm>
              <a:off x="6751778" y="2499360"/>
              <a:ext cx="4483145" cy="0"/>
            </a:xfrm>
            <a:prstGeom prst="line">
              <a:avLst/>
            </a:prstGeom>
            <a:ln w="9525">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E0DFE4AD-8BE9-4592-A25E-D90D4C9D3823}"/>
                </a:ext>
              </a:extLst>
            </p:cNvPr>
            <p:cNvCxnSpPr>
              <a:cxnSpLocks/>
            </p:cNvCxnSpPr>
            <p:nvPr/>
          </p:nvCxnSpPr>
          <p:spPr>
            <a:xfrm>
              <a:off x="6683614" y="2499360"/>
              <a:ext cx="1500266" cy="0"/>
            </a:xfrm>
            <a:prstGeom prst="line">
              <a:avLst/>
            </a:prstGeom>
            <a:ln w="9525"/>
          </p:spPr>
          <p:style>
            <a:lnRef idx="2">
              <a:schemeClr val="accent1"/>
            </a:lnRef>
            <a:fillRef idx="0">
              <a:schemeClr val="accent1"/>
            </a:fillRef>
            <a:effectRef idx="1">
              <a:schemeClr val="accent1"/>
            </a:effectRef>
            <a:fontRef idx="minor">
              <a:schemeClr val="tx1"/>
            </a:fontRef>
          </p:style>
        </p:cxnSp>
      </p:grpSp>
      <p:sp>
        <p:nvSpPr>
          <p:cNvPr id="18" name="Marcador de texto 3">
            <a:extLst>
              <a:ext uri="{FF2B5EF4-FFF2-40B4-BE49-F238E27FC236}">
                <a16:creationId xmlns:a16="http://schemas.microsoft.com/office/drawing/2014/main" id="{D6940B36-E2DD-D465-0E36-906D4FAC962D}"/>
              </a:ext>
            </a:extLst>
          </p:cNvPr>
          <p:cNvSpPr>
            <a:spLocks noGrp="1"/>
          </p:cNvSpPr>
          <p:nvPr>
            <p:ph type="body" sz="half" idx="22" hasCustomPrompt="1"/>
          </p:nvPr>
        </p:nvSpPr>
        <p:spPr>
          <a:xfrm>
            <a:off x="6368878" y="4404432"/>
            <a:ext cx="4390955" cy="851841"/>
          </a:xfrm>
        </p:spPr>
        <p:txBody>
          <a:bodyPr>
            <a:noAutofit/>
          </a:bodyPr>
          <a:lstStyle>
            <a:lvl1pPr marL="0" indent="0" algn="l">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a:t>
            </a:r>
          </a:p>
        </p:txBody>
      </p:sp>
    </p:spTree>
    <p:extLst>
      <p:ext uri="{BB962C8B-B14F-4D97-AF65-F5344CB8AC3E}">
        <p14:creationId xmlns:p14="http://schemas.microsoft.com/office/powerpoint/2010/main" val="1829486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seño Info 3">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65F3280-5DEA-9169-75E7-87E3BC53C758}"/>
              </a:ext>
            </a:extLst>
          </p:cNvPr>
          <p:cNvSpPr/>
          <p:nvPr userDrawn="1"/>
        </p:nvSpPr>
        <p:spPr>
          <a:xfrm>
            <a:off x="184150" y="242356"/>
            <a:ext cx="11823700" cy="637328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Montserrat Light" pitchFamily="2" charset="0"/>
            </a:endParaRPr>
          </a:p>
        </p:txBody>
      </p:sp>
      <p:pic>
        <p:nvPicPr>
          <p:cNvPr id="3" name="Google Shape;105;p15">
            <a:extLst>
              <a:ext uri="{FF2B5EF4-FFF2-40B4-BE49-F238E27FC236}">
                <a16:creationId xmlns:a16="http://schemas.microsoft.com/office/drawing/2014/main" id="{789C290F-DA11-D608-0AF1-C1838AB55A7A}"/>
              </a:ext>
            </a:extLst>
          </p:cNvPr>
          <p:cNvPicPr preferRelativeResize="0"/>
          <p:nvPr userDrawn="1"/>
        </p:nvPicPr>
        <p:blipFill rotWithShape="1">
          <a:blip r:embed="rId2" cstate="screen">
            <a:alphaModFix amt="35000"/>
            <a:extLst>
              <a:ext uri="{28A0092B-C50C-407E-A947-70E740481C1C}">
                <a14:useLocalDpi xmlns:a14="http://schemas.microsoft.com/office/drawing/2010/main"/>
              </a:ext>
            </a:extLst>
          </a:blip>
          <a:srcRect t="907" b="3787"/>
          <a:stretch>
            <a:fillRect/>
          </a:stretch>
        </p:blipFill>
        <p:spPr>
          <a:xfrm>
            <a:off x="184150" y="242356"/>
            <a:ext cx="11823700" cy="6373288"/>
          </a:xfrm>
          <a:prstGeom prst="rect">
            <a:avLst/>
          </a:prstGeom>
          <a:noFill/>
          <a:ln>
            <a:noFill/>
          </a:ln>
        </p:spPr>
      </p:pic>
      <p:sp>
        <p:nvSpPr>
          <p:cNvPr id="11" name="Marcador de posición de imagen 10">
            <a:extLst>
              <a:ext uri="{FF2B5EF4-FFF2-40B4-BE49-F238E27FC236}">
                <a16:creationId xmlns:a16="http://schemas.microsoft.com/office/drawing/2014/main" id="{831F3B71-E230-CF67-8C33-DEDFADC9C3FD}"/>
              </a:ext>
            </a:extLst>
          </p:cNvPr>
          <p:cNvSpPr>
            <a:spLocks noGrp="1"/>
          </p:cNvSpPr>
          <p:nvPr>
            <p:ph type="pic" sz="quarter" idx="21"/>
          </p:nvPr>
        </p:nvSpPr>
        <p:spPr>
          <a:xfrm>
            <a:off x="6299200" y="242888"/>
            <a:ext cx="5708650" cy="6372225"/>
          </a:xfrm>
        </p:spPr>
        <p:txBody>
          <a:bodyPr/>
          <a:lstStyle/>
          <a:p>
            <a:endParaRPr lang="es-CO"/>
          </a:p>
        </p:txBody>
      </p:sp>
      <p:pic>
        <p:nvPicPr>
          <p:cNvPr id="6" name="Gráfico 5">
            <a:extLst>
              <a:ext uri="{FF2B5EF4-FFF2-40B4-BE49-F238E27FC236}">
                <a16:creationId xmlns:a16="http://schemas.microsoft.com/office/drawing/2014/main" id="{3838FB83-DF19-3B79-BEBB-D116AB34498F}"/>
              </a:ext>
            </a:extLst>
          </p:cNvPr>
          <p:cNvPicPr>
            <a:picLocks noChangeAspect="1"/>
          </p:cNvPicPr>
          <p:nvPr userDrawn="1"/>
        </p:nvPicPr>
        <p:blipFill>
          <a:blip r:embed="rId3">
            <a:extLst>
              <a:ext uri="{96DAC541-7B7A-43D3-8B79-37D633B846F1}">
                <asvg:svgBlip xmlns:asvg="http://schemas.microsoft.com/office/drawing/2016/SVG/main" r:embed="rId4"/>
              </a:ext>
            </a:extLst>
          </a:blip>
          <a:srcRect l="-25344" t="24136" r="25344"/>
          <a:stretch>
            <a:fillRect/>
          </a:stretch>
        </p:blipFill>
        <p:spPr>
          <a:xfrm rot="10800000">
            <a:off x="1" y="1655255"/>
            <a:ext cx="3277624" cy="5202745"/>
          </a:xfrm>
          <a:prstGeom prst="rect">
            <a:avLst/>
          </a:prstGeom>
        </p:spPr>
      </p:pic>
      <p:sp>
        <p:nvSpPr>
          <p:cNvPr id="7" name="Marcador de texto 3">
            <a:extLst>
              <a:ext uri="{FF2B5EF4-FFF2-40B4-BE49-F238E27FC236}">
                <a16:creationId xmlns:a16="http://schemas.microsoft.com/office/drawing/2014/main" id="{CEBA7069-B14D-D428-A1A2-CEC8E1B8DD2F}"/>
              </a:ext>
            </a:extLst>
          </p:cNvPr>
          <p:cNvSpPr>
            <a:spLocks noGrp="1"/>
          </p:cNvSpPr>
          <p:nvPr>
            <p:ph type="body" sz="half" idx="18" hasCustomPrompt="1"/>
          </p:nvPr>
        </p:nvSpPr>
        <p:spPr>
          <a:xfrm>
            <a:off x="2619937"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FECHA 2025</a:t>
            </a:r>
          </a:p>
        </p:txBody>
      </p:sp>
      <p:sp>
        <p:nvSpPr>
          <p:cNvPr id="8" name="Marcador de texto 3">
            <a:extLst>
              <a:ext uri="{FF2B5EF4-FFF2-40B4-BE49-F238E27FC236}">
                <a16:creationId xmlns:a16="http://schemas.microsoft.com/office/drawing/2014/main" id="{95BA1DE9-F1E1-5029-3B3F-BC1F4ED2F9C9}"/>
              </a:ext>
            </a:extLst>
          </p:cNvPr>
          <p:cNvSpPr>
            <a:spLocks noGrp="1"/>
          </p:cNvSpPr>
          <p:nvPr>
            <p:ph type="body" sz="half" idx="19" hasCustomPrompt="1"/>
          </p:nvPr>
        </p:nvSpPr>
        <p:spPr>
          <a:xfrm>
            <a:off x="464823" y="417041"/>
            <a:ext cx="1815538" cy="365125"/>
          </a:xfrm>
        </p:spPr>
        <p:txBody>
          <a:bodyPr anchor="ctr">
            <a:noAutofit/>
          </a:bodyPr>
          <a:lstStyle>
            <a:lvl1pPr marL="0" indent="0" algn="ctr">
              <a:buNone/>
              <a:defRPr sz="900">
                <a:solidFill>
                  <a:schemeClr val="bg2">
                    <a:lumMod val="90000"/>
                  </a:schemeClr>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CO" sz="900">
                <a:solidFill>
                  <a:schemeClr val="tx2">
                    <a:lumMod val="50000"/>
                    <a:lumOff val="50000"/>
                  </a:schemeClr>
                </a:solidFill>
                <a:latin typeface="Museo Sans 300" panose="02000000000000000000" pitchFamily="2" charset="0"/>
              </a:rPr>
              <a:t>Alcaldía Local de Tunjuelito</a:t>
            </a:r>
          </a:p>
        </p:txBody>
      </p:sp>
      <p:sp>
        <p:nvSpPr>
          <p:cNvPr id="13" name="Marcador de texto 3">
            <a:extLst>
              <a:ext uri="{FF2B5EF4-FFF2-40B4-BE49-F238E27FC236}">
                <a16:creationId xmlns:a16="http://schemas.microsoft.com/office/drawing/2014/main" id="{0D9F905C-1686-C33A-DBBB-403B085CB13E}"/>
              </a:ext>
            </a:extLst>
          </p:cNvPr>
          <p:cNvSpPr>
            <a:spLocks noGrp="1"/>
          </p:cNvSpPr>
          <p:nvPr>
            <p:ph type="body" sz="half" idx="2" hasCustomPrompt="1"/>
          </p:nvPr>
        </p:nvSpPr>
        <p:spPr>
          <a:xfrm>
            <a:off x="1489243" y="2727939"/>
            <a:ext cx="4390955" cy="851841"/>
          </a:xfrm>
        </p:spPr>
        <p:txBody>
          <a:bodyPr>
            <a:noAutofit/>
          </a:bodyPr>
          <a:lstStyle>
            <a:lvl1pPr marL="0" indent="0" algn="r">
              <a:lnSpc>
                <a:spcPct val="100000"/>
              </a:lnSpc>
              <a:buNone/>
              <a:defRPr sz="1200">
                <a:solidFill>
                  <a:schemeClr val="tx2"/>
                </a:solidFill>
                <a:latin typeface="Montserrat Light"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Lorem Ipsum es simplemente el texto de relleno de las imprentas y archivos de texto. Lorem Ipsum ha sido el texto de relleno estándar de las industrias desde el año 1500, cuando un impresor.</a:t>
            </a:r>
          </a:p>
        </p:txBody>
      </p:sp>
      <p:sp>
        <p:nvSpPr>
          <p:cNvPr id="14" name="Título 1">
            <a:extLst>
              <a:ext uri="{FF2B5EF4-FFF2-40B4-BE49-F238E27FC236}">
                <a16:creationId xmlns:a16="http://schemas.microsoft.com/office/drawing/2014/main" id="{D6C1CB1F-0930-2AA4-83C7-947688A49EBD}"/>
              </a:ext>
            </a:extLst>
          </p:cNvPr>
          <p:cNvSpPr>
            <a:spLocks noGrp="1"/>
          </p:cNvSpPr>
          <p:nvPr>
            <p:ph type="ctrTitle" hasCustomPrompt="1"/>
          </p:nvPr>
        </p:nvSpPr>
        <p:spPr>
          <a:xfrm>
            <a:off x="2064911" y="1453318"/>
            <a:ext cx="3815287" cy="1038718"/>
          </a:xfrm>
        </p:spPr>
        <p:txBody>
          <a:bodyPr anchor="b">
            <a:noAutofit/>
          </a:bodyPr>
          <a:lstStyle>
            <a:lvl1pPr algn="r">
              <a:defRPr sz="2400"/>
            </a:lvl1pPr>
          </a:lstStyle>
          <a:p>
            <a:r>
              <a:rPr lang="es-ES"/>
              <a:t>Texto Principal</a:t>
            </a:r>
            <a:br>
              <a:rPr lang="es-ES"/>
            </a:br>
            <a:r>
              <a:rPr lang="es-ES"/>
              <a:t>Tema de Interés</a:t>
            </a:r>
          </a:p>
        </p:txBody>
      </p:sp>
    </p:spTree>
    <p:extLst>
      <p:ext uri="{BB962C8B-B14F-4D97-AF65-F5344CB8AC3E}">
        <p14:creationId xmlns:p14="http://schemas.microsoft.com/office/powerpoint/2010/main" val="2448997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273384E-0ACF-4ABF-7D46-27FDDE79C7B6}"/>
              </a:ext>
            </a:extLst>
          </p:cNvPr>
          <p:cNvSpPr>
            <a:spLocks noGrp="1"/>
          </p:cNvSpPr>
          <p:nvPr>
            <p:ph type="title"/>
          </p:nvPr>
        </p:nvSpPr>
        <p:spPr>
          <a:xfrm>
            <a:off x="838200" y="946148"/>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A7A2F57-51B3-7CD0-A291-039B81A2D124}"/>
              </a:ext>
            </a:extLst>
          </p:cNvPr>
          <p:cNvSpPr>
            <a:spLocks noGrp="1"/>
          </p:cNvSpPr>
          <p:nvPr>
            <p:ph type="body" idx="1"/>
          </p:nvPr>
        </p:nvSpPr>
        <p:spPr>
          <a:xfrm>
            <a:off x="838200" y="2425701"/>
            <a:ext cx="10515600" cy="4259262"/>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755FDE6-DB50-1710-F9F2-7D148AB0E1EE}"/>
              </a:ext>
            </a:extLst>
          </p:cNvPr>
          <p:cNvSpPr>
            <a:spLocks noGrp="1"/>
          </p:cNvSpPr>
          <p:nvPr>
            <p:ph type="dt" sz="half" idx="2"/>
          </p:nvPr>
        </p:nvSpPr>
        <p:spPr>
          <a:xfrm>
            <a:off x="838200" y="457198"/>
            <a:ext cx="2743200" cy="365125"/>
          </a:xfrm>
          <a:prstGeom prst="rect">
            <a:avLst/>
          </a:prstGeom>
        </p:spPr>
        <p:txBody>
          <a:bodyPr vert="horz" lIns="91440" tIns="45720" rIns="91440" bIns="45720" rtlCol="0" anchor="ctr"/>
          <a:lstStyle>
            <a:lvl1pPr algn="l">
              <a:defRPr sz="1100">
                <a:solidFill>
                  <a:schemeClr val="bg1">
                    <a:lumMod val="65000"/>
                  </a:schemeClr>
                </a:solidFill>
              </a:defRPr>
            </a:lvl1pPr>
          </a:lstStyle>
          <a:p>
            <a:fld id="{2A8AF498-3E9C-4AB9-803C-2D827E6E41DD}" type="datetimeFigureOut">
              <a:rPr lang="es-CO" smtClean="0"/>
              <a:pPr/>
              <a:t>10/06/2026</a:t>
            </a:fld>
            <a:endParaRPr lang="es-CO" sz="1100"/>
          </a:p>
        </p:txBody>
      </p:sp>
      <p:sp>
        <p:nvSpPr>
          <p:cNvPr id="5" name="Marcador de pie de página 4">
            <a:extLst>
              <a:ext uri="{FF2B5EF4-FFF2-40B4-BE49-F238E27FC236}">
                <a16:creationId xmlns:a16="http://schemas.microsoft.com/office/drawing/2014/main" id="{F735713B-9F44-661F-66A0-B0FA4AF352D1}"/>
              </a:ext>
            </a:extLst>
          </p:cNvPr>
          <p:cNvSpPr>
            <a:spLocks noGrp="1"/>
          </p:cNvSpPr>
          <p:nvPr>
            <p:ph type="ftr" sz="quarter" idx="3"/>
          </p:nvPr>
        </p:nvSpPr>
        <p:spPr>
          <a:xfrm>
            <a:off x="4038600" y="457198"/>
            <a:ext cx="4114800" cy="365125"/>
          </a:xfrm>
          <a:prstGeom prst="rect">
            <a:avLst/>
          </a:prstGeom>
        </p:spPr>
        <p:txBody>
          <a:bodyPr vert="horz" lIns="91440" tIns="45720" rIns="91440" bIns="45720" rtlCol="0" anchor="ctr"/>
          <a:lstStyle>
            <a:lvl1pPr algn="ctr">
              <a:defRPr sz="1050">
                <a:solidFill>
                  <a:schemeClr val="bg1">
                    <a:lumMod val="65000"/>
                  </a:schemeClr>
                </a:solidFill>
                <a:latin typeface="Museo Sans 100 (Cuerpo)"/>
              </a:defRPr>
            </a:lvl1pPr>
          </a:lstStyle>
          <a:p>
            <a:endParaRPr lang="es-CO"/>
          </a:p>
        </p:txBody>
      </p:sp>
    </p:spTree>
    <p:extLst>
      <p:ext uri="{BB962C8B-B14F-4D97-AF65-F5344CB8AC3E}">
        <p14:creationId xmlns:p14="http://schemas.microsoft.com/office/powerpoint/2010/main" val="570247285"/>
      </p:ext>
    </p:extLst>
  </p:cSld>
  <p:clrMap bg1="lt1" tx1="dk1" bg2="lt2" tx2="dk2" accent1="accent1" accent2="accent2" accent3="accent3" accent4="accent4" accent5="accent5" accent6="accent6" hlink="hlink" folHlink="folHlink"/>
  <p:sldLayoutIdLst>
    <p:sldLayoutId id="2147483650" r:id="rId1"/>
    <p:sldLayoutId id="2147483677" r:id="rId2"/>
    <p:sldLayoutId id="2147483649" r:id="rId3"/>
    <p:sldLayoutId id="2147483675" r:id="rId4"/>
    <p:sldLayoutId id="2147483672" r:id="rId5"/>
    <p:sldLayoutId id="2147483651" r:id="rId6"/>
    <p:sldLayoutId id="2147483665" r:id="rId7"/>
    <p:sldLayoutId id="2147483673" r:id="rId8"/>
    <p:sldLayoutId id="2147483674" r:id="rId9"/>
    <p:sldLayoutId id="2147483676" r:id="rId10"/>
    <p:sldLayoutId id="2147483668" r:id="rId11"/>
    <p:sldLayoutId id="2147483664" r:id="rId12"/>
    <p:sldLayoutId id="2147483654" r:id="rId13"/>
    <p:sldLayoutId id="2147483653" r:id="rId14"/>
    <p:sldLayoutId id="2147483670" r:id="rId15"/>
    <p:sldLayoutId id="2147483659" r:id="rId16"/>
    <p:sldLayoutId id="2147483657" r:id="rId17"/>
    <p:sldLayoutId id="2147483658" r:id="rId18"/>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ontserrat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2"/>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2"/>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2.jpeg"/><Relationship Id="rId7" Type="http://schemas.openxmlformats.org/officeDocument/2006/relationships/image" Target="../media/image4.svg"/><Relationship Id="rId2" Type="http://schemas.openxmlformats.org/officeDocument/2006/relationships/image" Target="../media/image29.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 Id="rId9" Type="http://schemas.openxmlformats.org/officeDocument/2006/relationships/image" Target="../media/image6.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descr="C:\Users\diego.caballero\AppData\Local\Microsoft\Windows\INetCache\Content.MSO\5619BF63.tmp">
            <a:extLst>
              <a:ext uri="{FF2B5EF4-FFF2-40B4-BE49-F238E27FC236}">
                <a16:creationId xmlns:a16="http://schemas.microsoft.com/office/drawing/2014/main" id="{5CBB1F13-A3ED-48A9-82EA-6BB420BEEC6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997876" y="11049"/>
            <a:ext cx="8194124" cy="6846950"/>
          </a:xfrm>
          <a:prstGeom prst="rect">
            <a:avLst/>
          </a:prstGeom>
          <a:noFill/>
          <a:ln>
            <a:noFill/>
          </a:ln>
        </p:spPr>
      </p:pic>
      <p:sp>
        <p:nvSpPr>
          <p:cNvPr id="13" name="Rectángulo 12">
            <a:extLst>
              <a:ext uri="{FF2B5EF4-FFF2-40B4-BE49-F238E27FC236}">
                <a16:creationId xmlns:a16="http://schemas.microsoft.com/office/drawing/2014/main" id="{2B652F75-C5D7-C6F5-D8FD-CFF18F0D9599}"/>
              </a:ext>
            </a:extLst>
          </p:cNvPr>
          <p:cNvSpPr/>
          <p:nvPr/>
        </p:nvSpPr>
        <p:spPr>
          <a:xfrm>
            <a:off x="619202" y="11049"/>
            <a:ext cx="11823700" cy="2288447"/>
          </a:xfrm>
          <a:prstGeom prst="rect">
            <a:avLst/>
          </a:prstGeom>
          <a:gradFill>
            <a:gsLst>
              <a:gs pos="60000">
                <a:schemeClr val="bg2">
                  <a:lumMod val="10000"/>
                  <a:alpha val="0"/>
                </a:schemeClr>
              </a:gs>
              <a:gs pos="0">
                <a:schemeClr val="bg2">
                  <a:lumMod val="10000"/>
                  <a:alpha val="6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4" name="Gráfico 13">
            <a:extLst>
              <a:ext uri="{FF2B5EF4-FFF2-40B4-BE49-F238E27FC236}">
                <a16:creationId xmlns:a16="http://schemas.microsoft.com/office/drawing/2014/main" id="{25D7A723-F8F8-92B0-45B4-3F45E3EA5A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3624" y="-1804"/>
            <a:ext cx="5082784" cy="6858000"/>
          </a:xfrm>
          <a:prstGeom prst="rect">
            <a:avLst/>
          </a:prstGeom>
        </p:spPr>
      </p:pic>
      <p:sp>
        <p:nvSpPr>
          <p:cNvPr id="15" name="Marcador de texto 11">
            <a:extLst>
              <a:ext uri="{FF2B5EF4-FFF2-40B4-BE49-F238E27FC236}">
                <a16:creationId xmlns:a16="http://schemas.microsoft.com/office/drawing/2014/main" id="{A592BAEE-F605-2400-D9BA-A4911F684E2E}"/>
              </a:ext>
            </a:extLst>
          </p:cNvPr>
          <p:cNvSpPr txBox="1">
            <a:spLocks/>
          </p:cNvSpPr>
          <p:nvPr/>
        </p:nvSpPr>
        <p:spPr>
          <a:xfrm>
            <a:off x="820181" y="4691352"/>
            <a:ext cx="4652445" cy="219691"/>
          </a:xfrm>
          <a:prstGeom prst="rect">
            <a:avLst/>
          </a:prstGeom>
        </p:spPr>
        <p:txBody>
          <a:bodyPr anchor="ctr">
            <a:noAutofit/>
          </a:bodyPr>
          <a:lstStyle>
            <a:lvl1pPr marL="228600" indent="-228600" algn="l" defTabSz="914400" rtl="0" eaLnBrk="1" latinLnBrk="0" hangingPunct="1">
              <a:lnSpc>
                <a:spcPct val="100000"/>
              </a:lnSpc>
              <a:spcBef>
                <a:spcPts val="1000"/>
              </a:spcBef>
              <a:buFont typeface="Arial" panose="020B0604020202020204" pitchFamily="34" charset="0"/>
              <a:buNone/>
              <a:defRPr sz="2800" kern="1200">
                <a:solidFill>
                  <a:schemeClr val="bg1"/>
                </a:solidFill>
                <a:latin typeface="Montserrat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1200"/>
              <a:t> </a:t>
            </a:r>
            <a:endParaRPr lang="es-ES" sz="1050"/>
          </a:p>
        </p:txBody>
      </p:sp>
      <p:sp>
        <p:nvSpPr>
          <p:cNvPr id="16" name="Marcador de texto 14">
            <a:extLst>
              <a:ext uri="{FF2B5EF4-FFF2-40B4-BE49-F238E27FC236}">
                <a16:creationId xmlns:a16="http://schemas.microsoft.com/office/drawing/2014/main" id="{50FAD89B-DAEB-6C51-EF0C-3C24D4EFAF22}"/>
              </a:ext>
            </a:extLst>
          </p:cNvPr>
          <p:cNvSpPr txBox="1">
            <a:spLocks/>
          </p:cNvSpPr>
          <p:nvPr/>
        </p:nvSpPr>
        <p:spPr>
          <a:xfrm>
            <a:off x="-433437" y="1541902"/>
            <a:ext cx="4398944" cy="457386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ontserrat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ctr"/>
            <a:r>
              <a:rPr lang="es-CO" sz="2400" b="1" dirty="0"/>
              <a:t>INTERVENTORÍA CONSTRUCCIÓN DE UN PARQUE 2026</a:t>
            </a:r>
            <a:endParaRPr lang="es-MX" sz="2400" dirty="0">
              <a:latin typeface="Montserrat Light"/>
            </a:endParaRPr>
          </a:p>
          <a:p>
            <a:pPr lvl="1" algn="ctr"/>
            <a:endParaRPr lang="es-MX" sz="2400" b="1" dirty="0">
              <a:latin typeface="Montserrat SemiBold"/>
            </a:endParaRPr>
          </a:p>
          <a:p>
            <a:pPr lvl="1" algn="ctr"/>
            <a:endParaRPr lang="es-MX" sz="2400" dirty="0">
              <a:latin typeface="Montserrat Light"/>
            </a:endParaRPr>
          </a:p>
          <a:p>
            <a:pPr lvl="1" algn="ctr"/>
            <a:endParaRPr lang="es-MX" sz="2400" b="1" dirty="0">
              <a:latin typeface="Montserrat SemiBold"/>
            </a:endParaRPr>
          </a:p>
          <a:p>
            <a:pPr lvl="1" algn="ctr"/>
            <a:endParaRPr lang="es-MX" sz="2400" b="1" dirty="0">
              <a:latin typeface="Montserrat SemiBold"/>
            </a:endParaRPr>
          </a:p>
          <a:p>
            <a:pPr lvl="1" algn="ctr"/>
            <a:r>
              <a:rPr lang="es-MX" sz="2400" b="1" dirty="0">
                <a:latin typeface="Montserrat SemiBold"/>
              </a:rPr>
              <a:t>    11 DE MAYO DE 2026</a:t>
            </a:r>
            <a:endParaRPr lang="es-MX" sz="2400" dirty="0"/>
          </a:p>
          <a:p>
            <a:pPr lvl="1" algn="just"/>
            <a:endParaRPr lang="es-ES" sz="2800" dirty="0">
              <a:latin typeface="Montserrat SemiBold"/>
            </a:endParaRPr>
          </a:p>
        </p:txBody>
      </p:sp>
      <p:sp>
        <p:nvSpPr>
          <p:cNvPr id="18" name="Marcador de texto 3">
            <a:extLst>
              <a:ext uri="{FF2B5EF4-FFF2-40B4-BE49-F238E27FC236}">
                <a16:creationId xmlns:a16="http://schemas.microsoft.com/office/drawing/2014/main" id="{7C5D54D5-36A3-65B5-DA9A-F4D171E5CB46}"/>
              </a:ext>
            </a:extLst>
          </p:cNvPr>
          <p:cNvSpPr txBox="1">
            <a:spLocks/>
          </p:cNvSpPr>
          <p:nvPr/>
        </p:nvSpPr>
        <p:spPr>
          <a:xfrm>
            <a:off x="739972" y="5717521"/>
            <a:ext cx="3479238" cy="246221"/>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u="none" kern="1200">
                <a:solidFill>
                  <a:schemeClr val="bg1"/>
                </a:solidFill>
                <a:latin typeface="Montserrat Medium"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ES"/>
              <a:t>Alcaldía Local de Tunjuelito</a:t>
            </a:r>
          </a:p>
        </p:txBody>
      </p:sp>
      <p:sp>
        <p:nvSpPr>
          <p:cNvPr id="19" name="Marcador de texto 3">
            <a:extLst>
              <a:ext uri="{FF2B5EF4-FFF2-40B4-BE49-F238E27FC236}">
                <a16:creationId xmlns:a16="http://schemas.microsoft.com/office/drawing/2014/main" id="{E908994C-3996-05DC-EBE5-83712DF66B14}"/>
              </a:ext>
            </a:extLst>
          </p:cNvPr>
          <p:cNvSpPr txBox="1">
            <a:spLocks/>
          </p:cNvSpPr>
          <p:nvPr/>
        </p:nvSpPr>
        <p:spPr>
          <a:xfrm>
            <a:off x="739972" y="5991009"/>
            <a:ext cx="3479238" cy="246221"/>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1100" kern="1200">
                <a:solidFill>
                  <a:schemeClr val="bg1"/>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ES"/>
              <a:t>www.tunjuelito.gov.co</a:t>
            </a:r>
          </a:p>
        </p:txBody>
      </p:sp>
      <p:sp>
        <p:nvSpPr>
          <p:cNvPr id="24" name="Marcador de texto 3">
            <a:extLst>
              <a:ext uri="{FF2B5EF4-FFF2-40B4-BE49-F238E27FC236}">
                <a16:creationId xmlns:a16="http://schemas.microsoft.com/office/drawing/2014/main" id="{AC615E52-ED9C-CF86-14C0-4061BFE5EA5B}"/>
              </a:ext>
            </a:extLst>
          </p:cNvPr>
          <p:cNvSpPr txBox="1">
            <a:spLocks/>
          </p:cNvSpPr>
          <p:nvPr/>
        </p:nvSpPr>
        <p:spPr>
          <a:xfrm>
            <a:off x="1565663" y="396164"/>
            <a:ext cx="1815538" cy="365125"/>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ES"/>
              <a:t>10/06/2026</a:t>
            </a:r>
            <a:endParaRPr lang="es-ES" dirty="0"/>
          </a:p>
        </p:txBody>
      </p:sp>
      <p:pic>
        <p:nvPicPr>
          <p:cNvPr id="17" name="Gráfico 16">
            <a:extLst>
              <a:ext uri="{FF2B5EF4-FFF2-40B4-BE49-F238E27FC236}">
                <a16:creationId xmlns:a16="http://schemas.microsoft.com/office/drawing/2014/main" id="{C18173A4-4684-F858-5962-CBDF927348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5397" y="397332"/>
            <a:ext cx="484754" cy="404542"/>
          </a:xfrm>
          <a:prstGeom prst="rect">
            <a:avLst/>
          </a:prstGeom>
        </p:spPr>
      </p:pic>
      <p:cxnSp>
        <p:nvCxnSpPr>
          <p:cNvPr id="20" name="Conector recto 19">
            <a:extLst>
              <a:ext uri="{FF2B5EF4-FFF2-40B4-BE49-F238E27FC236}">
                <a16:creationId xmlns:a16="http://schemas.microsoft.com/office/drawing/2014/main" id="{D005431D-0541-1291-3771-507B75881634}"/>
              </a:ext>
            </a:extLst>
          </p:cNvPr>
          <p:cNvCxnSpPr>
            <a:cxnSpLocks/>
          </p:cNvCxnSpPr>
          <p:nvPr/>
        </p:nvCxnSpPr>
        <p:spPr>
          <a:xfrm>
            <a:off x="123480" y="5578864"/>
            <a:ext cx="4992914"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pic>
        <p:nvPicPr>
          <p:cNvPr id="21" name="Gráfico 20">
            <a:extLst>
              <a:ext uri="{FF2B5EF4-FFF2-40B4-BE49-F238E27FC236}">
                <a16:creationId xmlns:a16="http://schemas.microsoft.com/office/drawing/2014/main" id="{1835898D-3246-716D-19A4-1568E3DF576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17326" y="417812"/>
            <a:ext cx="709851" cy="363582"/>
          </a:xfrm>
          <a:prstGeom prst="rect">
            <a:avLst/>
          </a:prstGeom>
        </p:spPr>
      </p:pic>
    </p:spTree>
    <p:extLst>
      <p:ext uri="{BB962C8B-B14F-4D97-AF65-F5344CB8AC3E}">
        <p14:creationId xmlns:p14="http://schemas.microsoft.com/office/powerpoint/2010/main" val="3568939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a:extLst>
              <a:ext uri="{FF2B5EF4-FFF2-40B4-BE49-F238E27FC236}">
                <a16:creationId xmlns:a16="http://schemas.microsoft.com/office/drawing/2014/main" id="{1E66883A-FF58-2831-15EF-6547FD71798A}"/>
              </a:ext>
            </a:extLst>
          </p:cNvPr>
          <p:cNvPicPr>
            <a:picLocks noChangeAspect="1"/>
          </p:cNvPicPr>
          <p:nvPr/>
        </p:nvPicPr>
        <p:blipFill>
          <a:blip r:embed="rId2"/>
          <a:stretch>
            <a:fillRect/>
          </a:stretch>
        </p:blipFill>
        <p:spPr>
          <a:xfrm>
            <a:off x="1620200" y="821452"/>
            <a:ext cx="8200076" cy="5741273"/>
          </a:xfrm>
          <a:prstGeom prst="rect">
            <a:avLst/>
          </a:prstGeom>
        </p:spPr>
      </p:pic>
      <p:sp>
        <p:nvSpPr>
          <p:cNvPr id="5" name="Marcador de texto 4">
            <a:extLst>
              <a:ext uri="{FF2B5EF4-FFF2-40B4-BE49-F238E27FC236}">
                <a16:creationId xmlns:a16="http://schemas.microsoft.com/office/drawing/2014/main" id="{6E27027A-162F-9985-C365-94F32D1CCA29}"/>
              </a:ext>
            </a:extLst>
          </p:cNvPr>
          <p:cNvSpPr>
            <a:spLocks noGrp="1"/>
          </p:cNvSpPr>
          <p:nvPr>
            <p:ph type="body" sz="half" idx="2"/>
          </p:nvPr>
        </p:nvSpPr>
        <p:spPr>
          <a:xfrm>
            <a:off x="382046" y="536907"/>
            <a:ext cx="6599779" cy="529819"/>
          </a:xfrm>
        </p:spPr>
        <p:txBody>
          <a:bodyPr vert="horz" lIns="91440" tIns="45720" rIns="91440" bIns="45720" rtlCol="0" anchor="t">
            <a:noAutofit/>
          </a:bodyPr>
          <a:lstStyle/>
          <a:p>
            <a:pPr algn="l"/>
            <a:r>
              <a:rPr lang="es-MX" sz="1600" b="0" u="none" strike="noStrike" kern="1200" dirty="0">
                <a:ln>
                  <a:noFill/>
                </a:ln>
                <a:solidFill>
                  <a:sysClr val="windowText" lastClr="000000"/>
                </a:solidFill>
                <a:effectLst/>
                <a:latin typeface="+mn-lt"/>
                <a:ea typeface="+mn-ea"/>
                <a:cs typeface="+mn-cs"/>
              </a:rPr>
              <a:t>Urb. El Tunal II, CLL 55 SUR 24C – 05</a:t>
            </a:r>
          </a:p>
        </p:txBody>
      </p:sp>
      <p:sp>
        <p:nvSpPr>
          <p:cNvPr id="6" name="Título 5">
            <a:extLst>
              <a:ext uri="{FF2B5EF4-FFF2-40B4-BE49-F238E27FC236}">
                <a16:creationId xmlns:a16="http://schemas.microsoft.com/office/drawing/2014/main" id="{F7B3F26A-9447-98A3-EF60-58444FAF4E1D}"/>
              </a:ext>
            </a:extLst>
          </p:cNvPr>
          <p:cNvSpPr>
            <a:spLocks noGrp="1"/>
          </p:cNvSpPr>
          <p:nvPr>
            <p:ph type="ctrTitle"/>
          </p:nvPr>
        </p:nvSpPr>
        <p:spPr>
          <a:xfrm>
            <a:off x="382046" y="228526"/>
            <a:ext cx="5190079" cy="741384"/>
          </a:xfrm>
        </p:spPr>
        <p:txBody>
          <a:bodyPr/>
          <a:lstStyle/>
          <a:p>
            <a:pPr algn="l"/>
            <a:r>
              <a:rPr lang="es-ES" b="1" dirty="0"/>
              <a:t>PARQUE CODIGO IDRD 06-087</a:t>
            </a:r>
            <a:br>
              <a:rPr lang="es-ES" b="1" dirty="0"/>
            </a:br>
            <a:endParaRPr lang="es-CO" dirty="0">
              <a:solidFill>
                <a:schemeClr val="accent6"/>
              </a:solidFill>
              <a:latin typeface="+mn-lt"/>
            </a:endParaRPr>
          </a:p>
        </p:txBody>
      </p:sp>
      <p:pic>
        <p:nvPicPr>
          <p:cNvPr id="7" name="Gráfico 6">
            <a:extLst>
              <a:ext uri="{FF2B5EF4-FFF2-40B4-BE49-F238E27FC236}">
                <a16:creationId xmlns:a16="http://schemas.microsoft.com/office/drawing/2014/main" id="{56002C81-1B7C-A5C0-639F-11271C8BBD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17326" y="417812"/>
            <a:ext cx="709851" cy="363582"/>
          </a:xfrm>
          <a:prstGeom prst="rect">
            <a:avLst/>
          </a:prstGeom>
        </p:spPr>
      </p:pic>
      <p:sp>
        <p:nvSpPr>
          <p:cNvPr id="2" name="Marcador de texto 4">
            <a:extLst>
              <a:ext uri="{FF2B5EF4-FFF2-40B4-BE49-F238E27FC236}">
                <a16:creationId xmlns:a16="http://schemas.microsoft.com/office/drawing/2014/main" id="{4BF620E9-5B5A-9C6E-59CC-B5E07F89B2A4}"/>
              </a:ext>
            </a:extLst>
          </p:cNvPr>
          <p:cNvSpPr txBox="1">
            <a:spLocks/>
          </p:cNvSpPr>
          <p:nvPr/>
        </p:nvSpPr>
        <p:spPr>
          <a:xfrm>
            <a:off x="7658100" y="397389"/>
            <a:ext cx="2944077" cy="404428"/>
          </a:xfrm>
          <a:prstGeom prst="rect">
            <a:avLst/>
          </a:prstGeom>
        </p:spPr>
        <p:txBody>
          <a:bodyPr vert="horz" lIns="91440" tIns="45720" rIns="91440" bIns="45720" rtlCol="0" anchor="t">
            <a:noAutofit/>
          </a:bodyPr>
          <a:lstStyle>
            <a:lvl1pPr marL="0" indent="0" algn="r"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l"/>
            <a:r>
              <a:rPr lang="es-MX" sz="1600" dirty="0">
                <a:solidFill>
                  <a:sysClr val="windowText" lastClr="000000"/>
                </a:solidFill>
                <a:latin typeface="+mn-lt"/>
              </a:rPr>
              <a:t>PLANO ARQUITECTÓNICO</a:t>
            </a:r>
          </a:p>
          <a:p>
            <a:pPr algn="l"/>
            <a:endParaRPr lang="es-MX" sz="1600" dirty="0"/>
          </a:p>
        </p:txBody>
      </p:sp>
      <p:sp>
        <p:nvSpPr>
          <p:cNvPr id="9" name="Marcador de texto 8">
            <a:extLst>
              <a:ext uri="{FF2B5EF4-FFF2-40B4-BE49-F238E27FC236}">
                <a16:creationId xmlns:a16="http://schemas.microsoft.com/office/drawing/2014/main" id="{B910963A-B3AC-0010-2839-B90E34D95822}"/>
              </a:ext>
            </a:extLst>
          </p:cNvPr>
          <p:cNvSpPr>
            <a:spLocks noGrp="1"/>
          </p:cNvSpPr>
          <p:nvPr>
            <p:ph type="body" sz="half" idx="19"/>
          </p:nvPr>
        </p:nvSpPr>
        <p:spPr/>
        <p:txBody>
          <a:bodyPr/>
          <a:lstStyle/>
          <a:p>
            <a:endParaRPr lang="es-CO" dirty="0"/>
          </a:p>
        </p:txBody>
      </p:sp>
      <p:sp>
        <p:nvSpPr>
          <p:cNvPr id="11" name="Marcador de texto 10">
            <a:extLst>
              <a:ext uri="{FF2B5EF4-FFF2-40B4-BE49-F238E27FC236}">
                <a16:creationId xmlns:a16="http://schemas.microsoft.com/office/drawing/2014/main" id="{69D0C990-B2AD-56E9-84D6-2AC32FC526C9}"/>
              </a:ext>
            </a:extLst>
          </p:cNvPr>
          <p:cNvSpPr>
            <a:spLocks noGrp="1"/>
          </p:cNvSpPr>
          <p:nvPr>
            <p:ph type="body" sz="half" idx="18"/>
          </p:nvPr>
        </p:nvSpPr>
        <p:spPr/>
        <p:txBody>
          <a:bodyPr/>
          <a:lstStyle/>
          <a:p>
            <a:endParaRPr lang="es-CO"/>
          </a:p>
        </p:txBody>
      </p:sp>
    </p:spTree>
    <p:extLst>
      <p:ext uri="{BB962C8B-B14F-4D97-AF65-F5344CB8AC3E}">
        <p14:creationId xmlns:p14="http://schemas.microsoft.com/office/powerpoint/2010/main" val="1551197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áfico 6">
            <a:extLst>
              <a:ext uri="{FF2B5EF4-FFF2-40B4-BE49-F238E27FC236}">
                <a16:creationId xmlns:a16="http://schemas.microsoft.com/office/drawing/2014/main" id="{56002C81-1B7C-A5C0-639F-11271C8BBD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17326" y="417812"/>
            <a:ext cx="709851" cy="363582"/>
          </a:xfrm>
          <a:prstGeom prst="rect">
            <a:avLst/>
          </a:prstGeom>
        </p:spPr>
      </p:pic>
      <p:sp>
        <p:nvSpPr>
          <p:cNvPr id="13" name="Marcador de texto 4">
            <a:extLst>
              <a:ext uri="{FF2B5EF4-FFF2-40B4-BE49-F238E27FC236}">
                <a16:creationId xmlns:a16="http://schemas.microsoft.com/office/drawing/2014/main" id="{83E70925-DFE6-7772-4217-4B5C3EB59550}"/>
              </a:ext>
            </a:extLst>
          </p:cNvPr>
          <p:cNvSpPr txBox="1">
            <a:spLocks/>
          </p:cNvSpPr>
          <p:nvPr/>
        </p:nvSpPr>
        <p:spPr>
          <a:xfrm>
            <a:off x="8162926" y="397389"/>
            <a:ext cx="2708274" cy="404428"/>
          </a:xfrm>
          <a:prstGeom prst="rect">
            <a:avLst/>
          </a:prstGeom>
        </p:spPr>
        <p:txBody>
          <a:bodyPr vert="horz" lIns="91440" tIns="45720" rIns="91440" bIns="45720" rtlCol="0" anchor="t">
            <a:noAutofit/>
          </a:bodyPr>
          <a:lstStyle>
            <a:lvl1pPr marL="0" indent="0" algn="r"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l"/>
            <a:r>
              <a:rPr lang="es-MX" sz="1600" dirty="0">
                <a:solidFill>
                  <a:sysClr val="windowText" lastClr="000000"/>
                </a:solidFill>
                <a:latin typeface="+mn-lt"/>
              </a:rPr>
              <a:t>PLANO ESTRUCTURAL</a:t>
            </a:r>
          </a:p>
          <a:p>
            <a:pPr algn="l"/>
            <a:endParaRPr lang="es-MX" sz="1600" dirty="0"/>
          </a:p>
        </p:txBody>
      </p:sp>
      <p:sp>
        <p:nvSpPr>
          <p:cNvPr id="9" name="Marcador de texto 4">
            <a:extLst>
              <a:ext uri="{FF2B5EF4-FFF2-40B4-BE49-F238E27FC236}">
                <a16:creationId xmlns:a16="http://schemas.microsoft.com/office/drawing/2014/main" id="{F1A2CE89-B5E1-2692-168F-30E9FB66D73B}"/>
              </a:ext>
            </a:extLst>
          </p:cNvPr>
          <p:cNvSpPr txBox="1">
            <a:spLocks/>
          </p:cNvSpPr>
          <p:nvPr/>
        </p:nvSpPr>
        <p:spPr>
          <a:xfrm>
            <a:off x="382046" y="536907"/>
            <a:ext cx="6599779" cy="529819"/>
          </a:xfrm>
          <a:prstGeom prst="rect">
            <a:avLst/>
          </a:prstGeom>
        </p:spPr>
        <p:txBody>
          <a:bodyPr vert="horz" lIns="91440" tIns="45720" rIns="91440" bIns="45720" rtlCol="0" anchor="t">
            <a:noAutofit/>
          </a:bodyPr>
          <a:lstStyle>
            <a:lvl1pPr marL="0" indent="0" algn="r"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l"/>
            <a:r>
              <a:rPr lang="es-MX" sz="1600">
                <a:solidFill>
                  <a:sysClr val="windowText" lastClr="000000"/>
                </a:solidFill>
                <a:latin typeface="+mn-lt"/>
              </a:rPr>
              <a:t>Urb. El Tunal II, CLL 55 SUR 24C – 05</a:t>
            </a:r>
            <a:endParaRPr lang="es-MX" sz="1600" dirty="0">
              <a:solidFill>
                <a:sysClr val="windowText" lastClr="000000"/>
              </a:solidFill>
              <a:latin typeface="+mn-lt"/>
            </a:endParaRPr>
          </a:p>
        </p:txBody>
      </p:sp>
      <p:sp>
        <p:nvSpPr>
          <p:cNvPr id="11" name="Título 5">
            <a:extLst>
              <a:ext uri="{FF2B5EF4-FFF2-40B4-BE49-F238E27FC236}">
                <a16:creationId xmlns:a16="http://schemas.microsoft.com/office/drawing/2014/main" id="{307F2E8D-4A91-E898-19D2-2A51920879DF}"/>
              </a:ext>
            </a:extLst>
          </p:cNvPr>
          <p:cNvSpPr>
            <a:spLocks noGrp="1"/>
          </p:cNvSpPr>
          <p:nvPr>
            <p:ph type="ctrTitle"/>
          </p:nvPr>
        </p:nvSpPr>
        <p:spPr>
          <a:xfrm>
            <a:off x="382046" y="228526"/>
            <a:ext cx="5190079" cy="741384"/>
          </a:xfrm>
        </p:spPr>
        <p:txBody>
          <a:bodyPr/>
          <a:lstStyle/>
          <a:p>
            <a:pPr algn="l"/>
            <a:r>
              <a:rPr lang="es-ES" b="1" dirty="0"/>
              <a:t>PARQUE CODIGO IDRD 06-087</a:t>
            </a:r>
            <a:br>
              <a:rPr lang="es-ES" b="1" dirty="0"/>
            </a:br>
            <a:endParaRPr lang="es-CO" dirty="0">
              <a:solidFill>
                <a:schemeClr val="accent6"/>
              </a:solidFill>
              <a:latin typeface="+mn-lt"/>
            </a:endParaRPr>
          </a:p>
        </p:txBody>
      </p:sp>
      <p:pic>
        <p:nvPicPr>
          <p:cNvPr id="15" name="Imagen 14">
            <a:extLst>
              <a:ext uri="{FF2B5EF4-FFF2-40B4-BE49-F238E27FC236}">
                <a16:creationId xmlns:a16="http://schemas.microsoft.com/office/drawing/2014/main" id="{A09406F3-0E22-13FD-5079-019172EC065D}"/>
              </a:ext>
            </a:extLst>
          </p:cNvPr>
          <p:cNvPicPr>
            <a:picLocks noChangeAspect="1"/>
          </p:cNvPicPr>
          <p:nvPr/>
        </p:nvPicPr>
        <p:blipFill>
          <a:blip r:embed="rId4"/>
          <a:stretch>
            <a:fillRect/>
          </a:stretch>
        </p:blipFill>
        <p:spPr>
          <a:xfrm>
            <a:off x="1626371" y="831210"/>
            <a:ext cx="8174854" cy="5731515"/>
          </a:xfrm>
          <a:prstGeom prst="rect">
            <a:avLst/>
          </a:prstGeom>
        </p:spPr>
      </p:pic>
    </p:spTree>
    <p:extLst>
      <p:ext uri="{BB962C8B-B14F-4D97-AF65-F5344CB8AC3E}">
        <p14:creationId xmlns:p14="http://schemas.microsoft.com/office/powerpoint/2010/main" val="34388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áfico 6">
            <a:extLst>
              <a:ext uri="{FF2B5EF4-FFF2-40B4-BE49-F238E27FC236}">
                <a16:creationId xmlns:a16="http://schemas.microsoft.com/office/drawing/2014/main" id="{56002C81-1B7C-A5C0-639F-11271C8BBD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17326" y="417812"/>
            <a:ext cx="709851" cy="363582"/>
          </a:xfrm>
          <a:prstGeom prst="rect">
            <a:avLst/>
          </a:prstGeom>
        </p:spPr>
      </p:pic>
      <p:sp>
        <p:nvSpPr>
          <p:cNvPr id="10" name="Marcador de texto 9">
            <a:extLst>
              <a:ext uri="{FF2B5EF4-FFF2-40B4-BE49-F238E27FC236}">
                <a16:creationId xmlns:a16="http://schemas.microsoft.com/office/drawing/2014/main" id="{29B3CFA6-0B25-6212-9E03-5D1C48C61318}"/>
              </a:ext>
            </a:extLst>
          </p:cNvPr>
          <p:cNvSpPr>
            <a:spLocks noGrp="1"/>
          </p:cNvSpPr>
          <p:nvPr>
            <p:ph type="body" sz="half" idx="18"/>
          </p:nvPr>
        </p:nvSpPr>
        <p:spPr/>
        <p:txBody>
          <a:bodyPr/>
          <a:lstStyle/>
          <a:p>
            <a:endParaRPr lang="es-CO"/>
          </a:p>
        </p:txBody>
      </p:sp>
      <p:sp>
        <p:nvSpPr>
          <p:cNvPr id="12" name="Marcador de texto 11">
            <a:extLst>
              <a:ext uri="{FF2B5EF4-FFF2-40B4-BE49-F238E27FC236}">
                <a16:creationId xmlns:a16="http://schemas.microsoft.com/office/drawing/2014/main" id="{FB3609F9-2C76-4D51-EDD0-8E9FB74E178F}"/>
              </a:ext>
            </a:extLst>
          </p:cNvPr>
          <p:cNvSpPr>
            <a:spLocks noGrp="1"/>
          </p:cNvSpPr>
          <p:nvPr>
            <p:ph type="body" sz="half" idx="19"/>
          </p:nvPr>
        </p:nvSpPr>
        <p:spPr/>
        <p:txBody>
          <a:bodyPr/>
          <a:lstStyle/>
          <a:p>
            <a:endParaRPr lang="es-CO"/>
          </a:p>
        </p:txBody>
      </p:sp>
      <p:sp>
        <p:nvSpPr>
          <p:cNvPr id="13" name="Marcador de texto 4">
            <a:extLst>
              <a:ext uri="{FF2B5EF4-FFF2-40B4-BE49-F238E27FC236}">
                <a16:creationId xmlns:a16="http://schemas.microsoft.com/office/drawing/2014/main" id="{83E70925-DFE6-7772-4217-4B5C3EB59550}"/>
              </a:ext>
            </a:extLst>
          </p:cNvPr>
          <p:cNvSpPr txBox="1">
            <a:spLocks/>
          </p:cNvSpPr>
          <p:nvPr/>
        </p:nvSpPr>
        <p:spPr>
          <a:xfrm>
            <a:off x="8162925" y="397389"/>
            <a:ext cx="2578965" cy="404428"/>
          </a:xfrm>
          <a:prstGeom prst="rect">
            <a:avLst/>
          </a:prstGeom>
        </p:spPr>
        <p:txBody>
          <a:bodyPr vert="horz" lIns="91440" tIns="45720" rIns="91440" bIns="45720" rtlCol="0" anchor="t">
            <a:noAutofit/>
          </a:bodyPr>
          <a:lstStyle>
            <a:lvl1pPr marL="0" indent="0" algn="r"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l"/>
            <a:r>
              <a:rPr lang="es-MX" sz="1600" dirty="0">
                <a:solidFill>
                  <a:sysClr val="windowText" lastClr="000000"/>
                </a:solidFill>
                <a:latin typeface="+mn-lt"/>
              </a:rPr>
              <a:t>PLANO URBANISITICO</a:t>
            </a:r>
          </a:p>
          <a:p>
            <a:pPr algn="l"/>
            <a:endParaRPr lang="es-MX" sz="1600" dirty="0"/>
          </a:p>
        </p:txBody>
      </p:sp>
      <p:sp>
        <p:nvSpPr>
          <p:cNvPr id="2" name="Marcador de texto 4">
            <a:extLst>
              <a:ext uri="{FF2B5EF4-FFF2-40B4-BE49-F238E27FC236}">
                <a16:creationId xmlns:a16="http://schemas.microsoft.com/office/drawing/2014/main" id="{46713B43-D3B2-E92F-CB71-56FD0D08DAA4}"/>
              </a:ext>
            </a:extLst>
          </p:cNvPr>
          <p:cNvSpPr>
            <a:spLocks noGrp="1"/>
          </p:cNvSpPr>
          <p:nvPr>
            <p:ph type="body" sz="half" idx="2"/>
          </p:nvPr>
        </p:nvSpPr>
        <p:spPr>
          <a:xfrm>
            <a:off x="382046" y="536907"/>
            <a:ext cx="6599779" cy="529819"/>
          </a:xfrm>
        </p:spPr>
        <p:txBody>
          <a:bodyPr vert="horz" lIns="91440" tIns="45720" rIns="91440" bIns="45720" rtlCol="0" anchor="t">
            <a:noAutofit/>
          </a:bodyPr>
          <a:lstStyle/>
          <a:p>
            <a:pPr algn="l"/>
            <a:r>
              <a:rPr lang="es-MX" sz="1600" b="0" u="none" strike="noStrike" kern="1200" dirty="0">
                <a:ln>
                  <a:noFill/>
                </a:ln>
                <a:solidFill>
                  <a:sysClr val="windowText" lastClr="000000"/>
                </a:solidFill>
                <a:effectLst/>
                <a:latin typeface="+mn-lt"/>
                <a:ea typeface="+mn-ea"/>
                <a:cs typeface="+mn-cs"/>
              </a:rPr>
              <a:t>Urb. El Tunal II, CLL 55 SUR 24C – 05</a:t>
            </a:r>
          </a:p>
        </p:txBody>
      </p:sp>
      <p:sp>
        <p:nvSpPr>
          <p:cNvPr id="3" name="Título 5">
            <a:extLst>
              <a:ext uri="{FF2B5EF4-FFF2-40B4-BE49-F238E27FC236}">
                <a16:creationId xmlns:a16="http://schemas.microsoft.com/office/drawing/2014/main" id="{2B62C368-12EB-D5F2-6F71-D0DC23490488}"/>
              </a:ext>
            </a:extLst>
          </p:cNvPr>
          <p:cNvSpPr>
            <a:spLocks noGrp="1"/>
          </p:cNvSpPr>
          <p:nvPr>
            <p:ph type="ctrTitle"/>
          </p:nvPr>
        </p:nvSpPr>
        <p:spPr>
          <a:xfrm>
            <a:off x="382046" y="228526"/>
            <a:ext cx="5190079" cy="741384"/>
          </a:xfrm>
        </p:spPr>
        <p:txBody>
          <a:bodyPr/>
          <a:lstStyle/>
          <a:p>
            <a:pPr algn="l"/>
            <a:r>
              <a:rPr lang="es-ES" b="1" dirty="0"/>
              <a:t>PARQUE CODIGO IDRD 06-087</a:t>
            </a:r>
            <a:br>
              <a:rPr lang="es-ES" b="1" dirty="0"/>
            </a:br>
            <a:endParaRPr lang="es-CO" dirty="0">
              <a:solidFill>
                <a:schemeClr val="accent6"/>
              </a:solidFill>
              <a:latin typeface="+mn-lt"/>
            </a:endParaRPr>
          </a:p>
        </p:txBody>
      </p:sp>
      <p:pic>
        <p:nvPicPr>
          <p:cNvPr id="5" name="Imagen 4">
            <a:extLst>
              <a:ext uri="{FF2B5EF4-FFF2-40B4-BE49-F238E27FC236}">
                <a16:creationId xmlns:a16="http://schemas.microsoft.com/office/drawing/2014/main" id="{8CBDD470-6F4B-14FC-ACBD-5DC7D2E7AD87}"/>
              </a:ext>
            </a:extLst>
          </p:cNvPr>
          <p:cNvPicPr>
            <a:picLocks noChangeAspect="1"/>
          </p:cNvPicPr>
          <p:nvPr/>
        </p:nvPicPr>
        <p:blipFill>
          <a:blip r:embed="rId4"/>
          <a:stretch>
            <a:fillRect/>
          </a:stretch>
        </p:blipFill>
        <p:spPr>
          <a:xfrm>
            <a:off x="1963263" y="801816"/>
            <a:ext cx="8204091" cy="5751384"/>
          </a:xfrm>
          <a:prstGeom prst="rect">
            <a:avLst/>
          </a:prstGeom>
        </p:spPr>
      </p:pic>
    </p:spTree>
    <p:extLst>
      <p:ext uri="{BB962C8B-B14F-4D97-AF65-F5344CB8AC3E}">
        <p14:creationId xmlns:p14="http://schemas.microsoft.com/office/powerpoint/2010/main" val="2326416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áfico 6">
            <a:extLst>
              <a:ext uri="{FF2B5EF4-FFF2-40B4-BE49-F238E27FC236}">
                <a16:creationId xmlns:a16="http://schemas.microsoft.com/office/drawing/2014/main" id="{56002C81-1B7C-A5C0-639F-11271C8BBD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17326" y="417812"/>
            <a:ext cx="709851" cy="363582"/>
          </a:xfrm>
          <a:prstGeom prst="rect">
            <a:avLst/>
          </a:prstGeom>
        </p:spPr>
      </p:pic>
      <p:sp>
        <p:nvSpPr>
          <p:cNvPr id="10" name="Marcador de texto 9">
            <a:extLst>
              <a:ext uri="{FF2B5EF4-FFF2-40B4-BE49-F238E27FC236}">
                <a16:creationId xmlns:a16="http://schemas.microsoft.com/office/drawing/2014/main" id="{29B3CFA6-0B25-6212-9E03-5D1C48C61318}"/>
              </a:ext>
            </a:extLst>
          </p:cNvPr>
          <p:cNvSpPr>
            <a:spLocks noGrp="1"/>
          </p:cNvSpPr>
          <p:nvPr>
            <p:ph type="body" sz="half" idx="18"/>
          </p:nvPr>
        </p:nvSpPr>
        <p:spPr/>
        <p:txBody>
          <a:bodyPr/>
          <a:lstStyle/>
          <a:p>
            <a:endParaRPr lang="es-CO"/>
          </a:p>
        </p:txBody>
      </p:sp>
      <p:sp>
        <p:nvSpPr>
          <p:cNvPr id="12" name="Marcador de texto 11">
            <a:extLst>
              <a:ext uri="{FF2B5EF4-FFF2-40B4-BE49-F238E27FC236}">
                <a16:creationId xmlns:a16="http://schemas.microsoft.com/office/drawing/2014/main" id="{FB3609F9-2C76-4D51-EDD0-8E9FB74E178F}"/>
              </a:ext>
            </a:extLst>
          </p:cNvPr>
          <p:cNvSpPr>
            <a:spLocks noGrp="1"/>
          </p:cNvSpPr>
          <p:nvPr>
            <p:ph type="body" sz="half" idx="19"/>
          </p:nvPr>
        </p:nvSpPr>
        <p:spPr/>
        <p:txBody>
          <a:bodyPr/>
          <a:lstStyle/>
          <a:p>
            <a:endParaRPr lang="es-CO"/>
          </a:p>
        </p:txBody>
      </p:sp>
      <p:sp>
        <p:nvSpPr>
          <p:cNvPr id="13" name="Marcador de texto 4">
            <a:extLst>
              <a:ext uri="{FF2B5EF4-FFF2-40B4-BE49-F238E27FC236}">
                <a16:creationId xmlns:a16="http://schemas.microsoft.com/office/drawing/2014/main" id="{83E70925-DFE6-7772-4217-4B5C3EB59550}"/>
              </a:ext>
            </a:extLst>
          </p:cNvPr>
          <p:cNvSpPr txBox="1">
            <a:spLocks/>
          </p:cNvSpPr>
          <p:nvPr/>
        </p:nvSpPr>
        <p:spPr>
          <a:xfrm>
            <a:off x="8162926" y="397389"/>
            <a:ext cx="2439252" cy="404428"/>
          </a:xfrm>
          <a:prstGeom prst="rect">
            <a:avLst/>
          </a:prstGeom>
        </p:spPr>
        <p:txBody>
          <a:bodyPr vert="horz" lIns="91440" tIns="45720" rIns="91440" bIns="45720" rtlCol="0" anchor="t">
            <a:noAutofit/>
          </a:bodyPr>
          <a:lstStyle>
            <a:lvl1pPr marL="0" indent="0" algn="r"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l"/>
            <a:r>
              <a:rPr lang="es-MX" sz="1600" dirty="0">
                <a:solidFill>
                  <a:sysClr val="windowText" lastClr="000000"/>
                </a:solidFill>
                <a:latin typeface="+mn-lt"/>
              </a:rPr>
              <a:t>PLANO ELÉCTRICO</a:t>
            </a:r>
          </a:p>
          <a:p>
            <a:pPr algn="l"/>
            <a:endParaRPr lang="es-MX" sz="1600" dirty="0"/>
          </a:p>
        </p:txBody>
      </p:sp>
      <p:sp>
        <p:nvSpPr>
          <p:cNvPr id="2" name="Marcador de texto 4">
            <a:extLst>
              <a:ext uri="{FF2B5EF4-FFF2-40B4-BE49-F238E27FC236}">
                <a16:creationId xmlns:a16="http://schemas.microsoft.com/office/drawing/2014/main" id="{C0EC8CFF-8189-3DBB-1EEC-A84F73C87253}"/>
              </a:ext>
            </a:extLst>
          </p:cNvPr>
          <p:cNvSpPr>
            <a:spLocks noGrp="1"/>
          </p:cNvSpPr>
          <p:nvPr>
            <p:ph type="body" sz="half" idx="2"/>
          </p:nvPr>
        </p:nvSpPr>
        <p:spPr>
          <a:xfrm>
            <a:off x="382046" y="536907"/>
            <a:ext cx="6599779" cy="529819"/>
          </a:xfrm>
        </p:spPr>
        <p:txBody>
          <a:bodyPr vert="horz" lIns="91440" tIns="45720" rIns="91440" bIns="45720" rtlCol="0" anchor="t">
            <a:noAutofit/>
          </a:bodyPr>
          <a:lstStyle/>
          <a:p>
            <a:pPr algn="l"/>
            <a:r>
              <a:rPr lang="es-MX" sz="1600" b="0" u="none" strike="noStrike" kern="1200" dirty="0">
                <a:ln>
                  <a:noFill/>
                </a:ln>
                <a:solidFill>
                  <a:sysClr val="windowText" lastClr="000000"/>
                </a:solidFill>
                <a:effectLst/>
                <a:latin typeface="+mn-lt"/>
                <a:ea typeface="+mn-ea"/>
                <a:cs typeface="+mn-cs"/>
              </a:rPr>
              <a:t>Urb. El Tunal II, CLL 55 SUR 24C – 05</a:t>
            </a:r>
          </a:p>
        </p:txBody>
      </p:sp>
      <p:sp>
        <p:nvSpPr>
          <p:cNvPr id="3" name="Título 5">
            <a:extLst>
              <a:ext uri="{FF2B5EF4-FFF2-40B4-BE49-F238E27FC236}">
                <a16:creationId xmlns:a16="http://schemas.microsoft.com/office/drawing/2014/main" id="{77CF0675-7C73-AFEC-9D00-05F65A209200}"/>
              </a:ext>
            </a:extLst>
          </p:cNvPr>
          <p:cNvSpPr>
            <a:spLocks noGrp="1"/>
          </p:cNvSpPr>
          <p:nvPr>
            <p:ph type="ctrTitle"/>
          </p:nvPr>
        </p:nvSpPr>
        <p:spPr>
          <a:xfrm>
            <a:off x="382046" y="228526"/>
            <a:ext cx="5190079" cy="741384"/>
          </a:xfrm>
        </p:spPr>
        <p:txBody>
          <a:bodyPr/>
          <a:lstStyle/>
          <a:p>
            <a:pPr algn="l"/>
            <a:r>
              <a:rPr lang="es-ES" b="1" dirty="0"/>
              <a:t>PARQUE CODIGO IDRD 06-087</a:t>
            </a:r>
            <a:br>
              <a:rPr lang="es-ES" b="1" dirty="0"/>
            </a:br>
            <a:endParaRPr lang="es-CO" dirty="0">
              <a:solidFill>
                <a:schemeClr val="accent6"/>
              </a:solidFill>
              <a:latin typeface="+mn-lt"/>
            </a:endParaRPr>
          </a:p>
        </p:txBody>
      </p:sp>
      <p:pic>
        <p:nvPicPr>
          <p:cNvPr id="5" name="Imagen 4">
            <a:extLst>
              <a:ext uri="{FF2B5EF4-FFF2-40B4-BE49-F238E27FC236}">
                <a16:creationId xmlns:a16="http://schemas.microsoft.com/office/drawing/2014/main" id="{2DF7411D-1B98-E309-E8CA-6B2A72F23FCB}"/>
              </a:ext>
            </a:extLst>
          </p:cNvPr>
          <p:cNvPicPr>
            <a:picLocks noChangeAspect="1"/>
          </p:cNvPicPr>
          <p:nvPr/>
        </p:nvPicPr>
        <p:blipFill>
          <a:blip r:embed="rId4"/>
          <a:stretch>
            <a:fillRect/>
          </a:stretch>
        </p:blipFill>
        <p:spPr>
          <a:xfrm>
            <a:off x="1921898" y="778914"/>
            <a:ext cx="8348204" cy="5850560"/>
          </a:xfrm>
          <a:prstGeom prst="rect">
            <a:avLst/>
          </a:prstGeom>
        </p:spPr>
      </p:pic>
    </p:spTree>
    <p:extLst>
      <p:ext uri="{BB962C8B-B14F-4D97-AF65-F5344CB8AC3E}">
        <p14:creationId xmlns:p14="http://schemas.microsoft.com/office/powerpoint/2010/main" val="2957859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áfico 6">
            <a:extLst>
              <a:ext uri="{FF2B5EF4-FFF2-40B4-BE49-F238E27FC236}">
                <a16:creationId xmlns:a16="http://schemas.microsoft.com/office/drawing/2014/main" id="{56002C81-1B7C-A5C0-639F-11271C8BBD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17326" y="417812"/>
            <a:ext cx="709851" cy="363582"/>
          </a:xfrm>
          <a:prstGeom prst="rect">
            <a:avLst/>
          </a:prstGeom>
        </p:spPr>
      </p:pic>
      <p:sp>
        <p:nvSpPr>
          <p:cNvPr id="10" name="Marcador de texto 9">
            <a:extLst>
              <a:ext uri="{FF2B5EF4-FFF2-40B4-BE49-F238E27FC236}">
                <a16:creationId xmlns:a16="http://schemas.microsoft.com/office/drawing/2014/main" id="{29B3CFA6-0B25-6212-9E03-5D1C48C61318}"/>
              </a:ext>
            </a:extLst>
          </p:cNvPr>
          <p:cNvSpPr>
            <a:spLocks noGrp="1"/>
          </p:cNvSpPr>
          <p:nvPr>
            <p:ph type="body" sz="half" idx="18"/>
          </p:nvPr>
        </p:nvSpPr>
        <p:spPr/>
        <p:txBody>
          <a:bodyPr/>
          <a:lstStyle/>
          <a:p>
            <a:endParaRPr lang="es-CO"/>
          </a:p>
        </p:txBody>
      </p:sp>
      <p:sp>
        <p:nvSpPr>
          <p:cNvPr id="12" name="Marcador de texto 11">
            <a:extLst>
              <a:ext uri="{FF2B5EF4-FFF2-40B4-BE49-F238E27FC236}">
                <a16:creationId xmlns:a16="http://schemas.microsoft.com/office/drawing/2014/main" id="{FB3609F9-2C76-4D51-EDD0-8E9FB74E178F}"/>
              </a:ext>
            </a:extLst>
          </p:cNvPr>
          <p:cNvSpPr>
            <a:spLocks noGrp="1"/>
          </p:cNvSpPr>
          <p:nvPr>
            <p:ph type="body" sz="half" idx="19"/>
          </p:nvPr>
        </p:nvSpPr>
        <p:spPr/>
        <p:txBody>
          <a:bodyPr/>
          <a:lstStyle/>
          <a:p>
            <a:endParaRPr lang="es-CO"/>
          </a:p>
        </p:txBody>
      </p:sp>
      <p:sp>
        <p:nvSpPr>
          <p:cNvPr id="13" name="Marcador de texto 4">
            <a:extLst>
              <a:ext uri="{FF2B5EF4-FFF2-40B4-BE49-F238E27FC236}">
                <a16:creationId xmlns:a16="http://schemas.microsoft.com/office/drawing/2014/main" id="{83E70925-DFE6-7772-4217-4B5C3EB59550}"/>
              </a:ext>
            </a:extLst>
          </p:cNvPr>
          <p:cNvSpPr txBox="1">
            <a:spLocks/>
          </p:cNvSpPr>
          <p:nvPr/>
        </p:nvSpPr>
        <p:spPr>
          <a:xfrm>
            <a:off x="8162926" y="397389"/>
            <a:ext cx="2439252" cy="404428"/>
          </a:xfrm>
          <a:prstGeom prst="rect">
            <a:avLst/>
          </a:prstGeom>
        </p:spPr>
        <p:txBody>
          <a:bodyPr vert="horz" lIns="91440" tIns="45720" rIns="91440" bIns="45720" rtlCol="0" anchor="t">
            <a:noAutofit/>
          </a:bodyPr>
          <a:lstStyle>
            <a:lvl1pPr marL="0" indent="0" algn="r"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l"/>
            <a:r>
              <a:rPr lang="es-MX" sz="1600" dirty="0">
                <a:solidFill>
                  <a:sysClr val="windowText" lastClr="000000"/>
                </a:solidFill>
                <a:latin typeface="+mn-lt"/>
              </a:rPr>
              <a:t>PLANO HIDRÁULICO</a:t>
            </a:r>
          </a:p>
          <a:p>
            <a:pPr algn="l"/>
            <a:endParaRPr lang="es-MX" sz="1600" dirty="0"/>
          </a:p>
        </p:txBody>
      </p:sp>
      <p:sp>
        <p:nvSpPr>
          <p:cNvPr id="2" name="Marcador de texto 4">
            <a:extLst>
              <a:ext uri="{FF2B5EF4-FFF2-40B4-BE49-F238E27FC236}">
                <a16:creationId xmlns:a16="http://schemas.microsoft.com/office/drawing/2014/main" id="{EA90B6F0-D5D2-D70D-2036-8783CD44279E}"/>
              </a:ext>
            </a:extLst>
          </p:cNvPr>
          <p:cNvSpPr>
            <a:spLocks noGrp="1"/>
          </p:cNvSpPr>
          <p:nvPr>
            <p:ph type="body" sz="half" idx="2"/>
          </p:nvPr>
        </p:nvSpPr>
        <p:spPr>
          <a:xfrm>
            <a:off x="382046" y="536907"/>
            <a:ext cx="6599779" cy="529819"/>
          </a:xfrm>
        </p:spPr>
        <p:txBody>
          <a:bodyPr vert="horz" lIns="91440" tIns="45720" rIns="91440" bIns="45720" rtlCol="0" anchor="t">
            <a:noAutofit/>
          </a:bodyPr>
          <a:lstStyle/>
          <a:p>
            <a:pPr algn="l"/>
            <a:r>
              <a:rPr lang="es-MX" sz="1600" b="0" u="none" strike="noStrike" kern="1200" dirty="0">
                <a:ln>
                  <a:noFill/>
                </a:ln>
                <a:solidFill>
                  <a:sysClr val="windowText" lastClr="000000"/>
                </a:solidFill>
                <a:effectLst/>
                <a:latin typeface="+mn-lt"/>
                <a:ea typeface="+mn-ea"/>
                <a:cs typeface="+mn-cs"/>
              </a:rPr>
              <a:t>Urb. El Tunal II, CLL 55 SUR 24C – 05</a:t>
            </a:r>
          </a:p>
        </p:txBody>
      </p:sp>
      <p:sp>
        <p:nvSpPr>
          <p:cNvPr id="3" name="Título 5">
            <a:extLst>
              <a:ext uri="{FF2B5EF4-FFF2-40B4-BE49-F238E27FC236}">
                <a16:creationId xmlns:a16="http://schemas.microsoft.com/office/drawing/2014/main" id="{13712D11-E5D5-A0D1-125E-61691456DCFE}"/>
              </a:ext>
            </a:extLst>
          </p:cNvPr>
          <p:cNvSpPr>
            <a:spLocks noGrp="1"/>
          </p:cNvSpPr>
          <p:nvPr>
            <p:ph type="ctrTitle"/>
          </p:nvPr>
        </p:nvSpPr>
        <p:spPr>
          <a:xfrm>
            <a:off x="382046" y="228526"/>
            <a:ext cx="5190079" cy="741384"/>
          </a:xfrm>
        </p:spPr>
        <p:txBody>
          <a:bodyPr/>
          <a:lstStyle/>
          <a:p>
            <a:pPr algn="l"/>
            <a:r>
              <a:rPr lang="es-ES" b="1" dirty="0"/>
              <a:t>PARQUE CODIGO IDRD 06-087</a:t>
            </a:r>
            <a:br>
              <a:rPr lang="es-ES" b="1" dirty="0"/>
            </a:br>
            <a:endParaRPr lang="es-CO" dirty="0">
              <a:solidFill>
                <a:schemeClr val="accent6"/>
              </a:solidFill>
              <a:latin typeface="+mn-lt"/>
            </a:endParaRPr>
          </a:p>
        </p:txBody>
      </p:sp>
      <p:pic>
        <p:nvPicPr>
          <p:cNvPr id="5" name="Imagen 4">
            <a:extLst>
              <a:ext uri="{FF2B5EF4-FFF2-40B4-BE49-F238E27FC236}">
                <a16:creationId xmlns:a16="http://schemas.microsoft.com/office/drawing/2014/main" id="{FD198121-8DED-8AF3-44EE-E5ACD940BA3E}"/>
              </a:ext>
            </a:extLst>
          </p:cNvPr>
          <p:cNvPicPr>
            <a:picLocks noChangeAspect="1"/>
          </p:cNvPicPr>
          <p:nvPr/>
        </p:nvPicPr>
        <p:blipFill>
          <a:blip r:embed="rId4"/>
          <a:stretch>
            <a:fillRect/>
          </a:stretch>
        </p:blipFill>
        <p:spPr>
          <a:xfrm>
            <a:off x="1973545" y="801816"/>
            <a:ext cx="8244910" cy="5788589"/>
          </a:xfrm>
          <a:prstGeom prst="rect">
            <a:avLst/>
          </a:prstGeom>
        </p:spPr>
      </p:pic>
    </p:spTree>
    <p:extLst>
      <p:ext uri="{BB962C8B-B14F-4D97-AF65-F5344CB8AC3E}">
        <p14:creationId xmlns:p14="http://schemas.microsoft.com/office/powerpoint/2010/main" val="21259135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tretch>
            <a:fillRect t="-17000" b="-17000"/>
          </a:stretch>
        </a:blipFill>
        <a:effectLst/>
      </p:bgPr>
    </p:bg>
    <p:spTree>
      <p:nvGrpSpPr>
        <p:cNvPr id="1" name="">
          <a:extLst>
            <a:ext uri="{FF2B5EF4-FFF2-40B4-BE49-F238E27FC236}">
              <a16:creationId xmlns:a16="http://schemas.microsoft.com/office/drawing/2014/main" id="{B16887FD-5B40-95BE-5CFE-9FA4AF589EA8}"/>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926383C5-889E-4EBE-8A48-770D0E924709}"/>
              </a:ext>
            </a:extLst>
          </p:cNvPr>
          <p:cNvPicPr>
            <a:picLocks noChangeAspect="1"/>
          </p:cNvPicPr>
          <p:nvPr/>
        </p:nvPicPr>
        <p:blipFill>
          <a:blip r:embed="rId3"/>
          <a:stretch>
            <a:fillRect/>
          </a:stretch>
        </p:blipFill>
        <p:spPr>
          <a:xfrm>
            <a:off x="2223921" y="0"/>
            <a:ext cx="9968079" cy="6858000"/>
          </a:xfrm>
          <a:prstGeom prst="rect">
            <a:avLst/>
          </a:prstGeom>
        </p:spPr>
      </p:pic>
      <p:pic>
        <p:nvPicPr>
          <p:cNvPr id="14" name="Gráfico 13">
            <a:extLst>
              <a:ext uri="{FF2B5EF4-FFF2-40B4-BE49-F238E27FC236}">
                <a16:creationId xmlns:a16="http://schemas.microsoft.com/office/drawing/2014/main" id="{DF4EEEBD-657E-32DA-6361-9BC8B3802C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0"/>
            <a:ext cx="3804171" cy="6858000"/>
          </a:xfrm>
          <a:prstGeom prst="rect">
            <a:avLst/>
          </a:prstGeom>
        </p:spPr>
      </p:pic>
      <p:sp>
        <p:nvSpPr>
          <p:cNvPr id="15" name="Marcador de texto 11">
            <a:extLst>
              <a:ext uri="{FF2B5EF4-FFF2-40B4-BE49-F238E27FC236}">
                <a16:creationId xmlns:a16="http://schemas.microsoft.com/office/drawing/2014/main" id="{298974E9-1B99-328B-080F-6B6DE830E8AB}"/>
              </a:ext>
            </a:extLst>
          </p:cNvPr>
          <p:cNvSpPr txBox="1">
            <a:spLocks/>
          </p:cNvSpPr>
          <p:nvPr/>
        </p:nvSpPr>
        <p:spPr>
          <a:xfrm>
            <a:off x="495219" y="3036414"/>
            <a:ext cx="2528839" cy="1255487"/>
          </a:xfrm>
          <a:prstGeom prst="rect">
            <a:avLst/>
          </a:prstGeom>
        </p:spPr>
        <p:txBody>
          <a:bodyPr anchor="ctr">
            <a:noAutofit/>
          </a:bodyPr>
          <a:lstStyle>
            <a:lvl1pPr marL="228600" indent="-228600" algn="l" defTabSz="914400" rtl="0" eaLnBrk="1" latinLnBrk="0" hangingPunct="1">
              <a:lnSpc>
                <a:spcPct val="100000"/>
              </a:lnSpc>
              <a:spcBef>
                <a:spcPts val="1000"/>
              </a:spcBef>
              <a:buFont typeface="Arial" panose="020B0604020202020204" pitchFamily="34" charset="0"/>
              <a:buNone/>
              <a:defRPr sz="2800" kern="1200">
                <a:solidFill>
                  <a:schemeClr val="bg1"/>
                </a:solidFill>
                <a:latin typeface="Montserrat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4000" dirty="0"/>
              <a:t>GRACIAS</a:t>
            </a:r>
          </a:p>
        </p:txBody>
      </p:sp>
      <p:sp>
        <p:nvSpPr>
          <p:cNvPr id="18" name="Marcador de texto 3">
            <a:extLst>
              <a:ext uri="{FF2B5EF4-FFF2-40B4-BE49-F238E27FC236}">
                <a16:creationId xmlns:a16="http://schemas.microsoft.com/office/drawing/2014/main" id="{78A07577-BA56-4E79-DBB5-4C3F9B2DFB18}"/>
              </a:ext>
            </a:extLst>
          </p:cNvPr>
          <p:cNvSpPr txBox="1">
            <a:spLocks/>
          </p:cNvSpPr>
          <p:nvPr/>
        </p:nvSpPr>
        <p:spPr>
          <a:xfrm>
            <a:off x="739972" y="5717521"/>
            <a:ext cx="3479238" cy="246221"/>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u="none" kern="1200">
                <a:solidFill>
                  <a:schemeClr val="bg1"/>
                </a:solidFill>
                <a:latin typeface="Montserrat Medium"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ES"/>
              <a:t>Alcaldía Local de Tunjuelito</a:t>
            </a:r>
          </a:p>
        </p:txBody>
      </p:sp>
      <p:sp>
        <p:nvSpPr>
          <p:cNvPr id="19" name="Marcador de texto 3">
            <a:extLst>
              <a:ext uri="{FF2B5EF4-FFF2-40B4-BE49-F238E27FC236}">
                <a16:creationId xmlns:a16="http://schemas.microsoft.com/office/drawing/2014/main" id="{7D9626AA-DD0C-6BE3-D6F5-5448D5FEBC9C}"/>
              </a:ext>
            </a:extLst>
          </p:cNvPr>
          <p:cNvSpPr txBox="1">
            <a:spLocks/>
          </p:cNvSpPr>
          <p:nvPr/>
        </p:nvSpPr>
        <p:spPr>
          <a:xfrm>
            <a:off x="739972" y="5991009"/>
            <a:ext cx="3479238" cy="246221"/>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1100" kern="1200">
                <a:solidFill>
                  <a:schemeClr val="bg1"/>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ES"/>
              <a:t>www.tunjuelito.gov.co</a:t>
            </a:r>
          </a:p>
        </p:txBody>
      </p:sp>
      <p:sp>
        <p:nvSpPr>
          <p:cNvPr id="24" name="Marcador de texto 3">
            <a:extLst>
              <a:ext uri="{FF2B5EF4-FFF2-40B4-BE49-F238E27FC236}">
                <a16:creationId xmlns:a16="http://schemas.microsoft.com/office/drawing/2014/main" id="{F1FEAD63-2F55-AA8B-5D37-05399F448EEB}"/>
              </a:ext>
            </a:extLst>
          </p:cNvPr>
          <p:cNvSpPr txBox="1">
            <a:spLocks/>
          </p:cNvSpPr>
          <p:nvPr/>
        </p:nvSpPr>
        <p:spPr>
          <a:xfrm>
            <a:off x="2619937" y="417041"/>
            <a:ext cx="1815538" cy="365125"/>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ES"/>
              <a:t>15/04/2026</a:t>
            </a:r>
          </a:p>
        </p:txBody>
      </p:sp>
      <p:pic>
        <p:nvPicPr>
          <p:cNvPr id="17" name="Gráfico 16">
            <a:extLst>
              <a:ext uri="{FF2B5EF4-FFF2-40B4-BE49-F238E27FC236}">
                <a16:creationId xmlns:a16="http://schemas.microsoft.com/office/drawing/2014/main" id="{9F680A6B-E7AA-4D53-4AEE-426E75AF65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036" y="397332"/>
            <a:ext cx="484754" cy="404542"/>
          </a:xfrm>
          <a:prstGeom prst="rect">
            <a:avLst/>
          </a:prstGeom>
        </p:spPr>
      </p:pic>
      <p:cxnSp>
        <p:nvCxnSpPr>
          <p:cNvPr id="20" name="Conector recto 19">
            <a:extLst>
              <a:ext uri="{FF2B5EF4-FFF2-40B4-BE49-F238E27FC236}">
                <a16:creationId xmlns:a16="http://schemas.microsoft.com/office/drawing/2014/main" id="{9765F1F6-2F82-2865-33D0-86B9D0631D46}"/>
              </a:ext>
            </a:extLst>
          </p:cNvPr>
          <p:cNvCxnSpPr>
            <a:cxnSpLocks/>
          </p:cNvCxnSpPr>
          <p:nvPr/>
        </p:nvCxnSpPr>
        <p:spPr>
          <a:xfrm>
            <a:off x="0" y="5012000"/>
            <a:ext cx="3818685" cy="24983"/>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pic>
        <p:nvPicPr>
          <p:cNvPr id="21" name="Gráfico 20">
            <a:extLst>
              <a:ext uri="{FF2B5EF4-FFF2-40B4-BE49-F238E27FC236}">
                <a16:creationId xmlns:a16="http://schemas.microsoft.com/office/drawing/2014/main" id="{B40BBD26-5658-0E07-E869-5B1C2417CAD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017326" y="417812"/>
            <a:ext cx="709851" cy="363582"/>
          </a:xfrm>
          <a:prstGeom prst="rect">
            <a:avLst/>
          </a:prstGeom>
        </p:spPr>
      </p:pic>
    </p:spTree>
    <p:extLst>
      <p:ext uri="{BB962C8B-B14F-4D97-AF65-F5344CB8AC3E}">
        <p14:creationId xmlns:p14="http://schemas.microsoft.com/office/powerpoint/2010/main" val="276938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28F39AE5-694B-455F-BA82-4076829BEA0B}"/>
              </a:ext>
            </a:extLst>
          </p:cNvPr>
          <p:cNvSpPr>
            <a:spLocks noGrp="1"/>
          </p:cNvSpPr>
          <p:nvPr>
            <p:ph type="body" sz="half" idx="18"/>
          </p:nvPr>
        </p:nvSpPr>
        <p:spPr/>
        <p:txBody>
          <a:bodyPr/>
          <a:lstStyle/>
          <a:p>
            <a:endParaRPr lang="es-CO" dirty="0">
              <a:latin typeface="+mj-lt"/>
            </a:endParaRPr>
          </a:p>
        </p:txBody>
      </p:sp>
      <p:sp>
        <p:nvSpPr>
          <p:cNvPr id="3" name="Marcador de texto 2">
            <a:extLst>
              <a:ext uri="{FF2B5EF4-FFF2-40B4-BE49-F238E27FC236}">
                <a16:creationId xmlns:a16="http://schemas.microsoft.com/office/drawing/2014/main" id="{FFDB3E03-F253-46F0-B365-A6C20F7710B3}"/>
              </a:ext>
            </a:extLst>
          </p:cNvPr>
          <p:cNvSpPr>
            <a:spLocks noGrp="1"/>
          </p:cNvSpPr>
          <p:nvPr>
            <p:ph type="body" sz="half" idx="19"/>
          </p:nvPr>
        </p:nvSpPr>
        <p:spPr/>
        <p:txBody>
          <a:bodyPr/>
          <a:lstStyle/>
          <a:p>
            <a:r>
              <a:rPr lang="es-CO" dirty="0"/>
              <a:t>Alcaldía Local de Tunjuelito</a:t>
            </a:r>
          </a:p>
        </p:txBody>
      </p:sp>
      <p:sp>
        <p:nvSpPr>
          <p:cNvPr id="4" name="Marcador de texto 3">
            <a:extLst>
              <a:ext uri="{FF2B5EF4-FFF2-40B4-BE49-F238E27FC236}">
                <a16:creationId xmlns:a16="http://schemas.microsoft.com/office/drawing/2014/main" id="{EA3EC6B0-C156-4EDF-9667-D7F2F2F8E619}"/>
              </a:ext>
            </a:extLst>
          </p:cNvPr>
          <p:cNvSpPr>
            <a:spLocks noGrp="1"/>
          </p:cNvSpPr>
          <p:nvPr>
            <p:ph type="body" sz="half" idx="20"/>
          </p:nvPr>
        </p:nvSpPr>
        <p:spPr/>
        <p:txBody>
          <a:bodyPr/>
          <a:lstStyle/>
          <a:p>
            <a:endParaRPr lang="es-CO">
              <a:latin typeface="+mj-lt"/>
            </a:endParaRPr>
          </a:p>
        </p:txBody>
      </p:sp>
      <p:sp>
        <p:nvSpPr>
          <p:cNvPr id="6" name="Rectángulo: esquinas redondeadas 5">
            <a:extLst>
              <a:ext uri="{FF2B5EF4-FFF2-40B4-BE49-F238E27FC236}">
                <a16:creationId xmlns:a16="http://schemas.microsoft.com/office/drawing/2014/main" id="{EDDC9C2E-DA39-480C-AFEF-5E47852816AD}"/>
              </a:ext>
            </a:extLst>
          </p:cNvPr>
          <p:cNvSpPr/>
          <p:nvPr/>
        </p:nvSpPr>
        <p:spPr>
          <a:xfrm>
            <a:off x="1259915" y="1833073"/>
            <a:ext cx="9459708" cy="1776261"/>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a:noFill/>
              <a:latin typeface="+mj-lt"/>
            </a:endParaRPr>
          </a:p>
        </p:txBody>
      </p:sp>
      <p:sp>
        <p:nvSpPr>
          <p:cNvPr id="7" name="CuadroTexto 6">
            <a:extLst>
              <a:ext uri="{FF2B5EF4-FFF2-40B4-BE49-F238E27FC236}">
                <a16:creationId xmlns:a16="http://schemas.microsoft.com/office/drawing/2014/main" id="{C3ED158E-EFEF-4287-81D6-5ED5FE79C67D}"/>
              </a:ext>
            </a:extLst>
          </p:cNvPr>
          <p:cNvSpPr txBox="1"/>
          <p:nvPr/>
        </p:nvSpPr>
        <p:spPr>
          <a:xfrm>
            <a:off x="982373" y="1950934"/>
            <a:ext cx="1960539" cy="30777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1400" b="1" dirty="0">
                <a:solidFill>
                  <a:sysClr val="windowText" lastClr="000000"/>
                </a:solidFill>
                <a:latin typeface="+mj-lt"/>
                <a:cs typeface="Arial" panose="020B0604020202020204" pitchFamily="34" charset="0"/>
              </a:rPr>
              <a:t>OBJETO:</a:t>
            </a:r>
            <a:endParaRPr lang="es-CO" sz="1400" b="1" dirty="0">
              <a:solidFill>
                <a:sysClr val="windowText" lastClr="000000"/>
              </a:solidFill>
              <a:latin typeface="+mj-lt"/>
              <a:cs typeface="Arial" panose="020B0604020202020204" pitchFamily="34" charset="0"/>
            </a:endParaRPr>
          </a:p>
        </p:txBody>
      </p:sp>
      <p:sp>
        <p:nvSpPr>
          <p:cNvPr id="8" name="CuadroTexto 7">
            <a:extLst>
              <a:ext uri="{FF2B5EF4-FFF2-40B4-BE49-F238E27FC236}">
                <a16:creationId xmlns:a16="http://schemas.microsoft.com/office/drawing/2014/main" id="{721C4088-D298-4DBA-B30B-DAD2843A118E}"/>
              </a:ext>
            </a:extLst>
          </p:cNvPr>
          <p:cNvSpPr txBox="1"/>
          <p:nvPr/>
        </p:nvSpPr>
        <p:spPr>
          <a:xfrm>
            <a:off x="1411662" y="2229926"/>
            <a:ext cx="9030419" cy="83099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s-ES" sz="1200" kern="150" dirty="0">
                <a:solidFill>
                  <a:sysClr val="windowText" lastClr="000000"/>
                </a:solidFill>
                <a:cs typeface="Arial" panose="020B0604020202020204" pitchFamily="34" charset="0"/>
              </a:rPr>
              <a:t>REALIZAR LA INTERVENTORÍA TÉCNICA, ADMINISTRATIVA, FINANCIERA, JURÍDICA, AMBIENTAL, SOCIAL, Y DE SEGURIDAD Y SALUD EN EL TRABAJO AL CONTRATO QUE TIENE COMO OBJETO: CONTRATAR POR EL SISTEMA DE PRECIOS UNITARIOS FIJOS Y A MONTO AGOTABLE LA CONSTRUCCIÓN DE UN PARQUE EN LA LOCALIDAD DE TUNJUELITO EN LA CIUDAD DE BOGOTÁ D.C.”</a:t>
            </a:r>
            <a:endParaRPr lang="es-CO" sz="1200" kern="150" dirty="0">
              <a:solidFill>
                <a:sysClr val="windowText" lastClr="000000"/>
              </a:solidFill>
              <a:cs typeface="Arial" panose="020B0604020202020204" pitchFamily="34" charset="0"/>
            </a:endParaRPr>
          </a:p>
        </p:txBody>
      </p:sp>
      <p:sp>
        <p:nvSpPr>
          <p:cNvPr id="9" name="CuadroTexto 8">
            <a:extLst>
              <a:ext uri="{FF2B5EF4-FFF2-40B4-BE49-F238E27FC236}">
                <a16:creationId xmlns:a16="http://schemas.microsoft.com/office/drawing/2014/main" id="{C8B46772-50B4-46F5-83D6-835423E1D0A8}"/>
              </a:ext>
            </a:extLst>
          </p:cNvPr>
          <p:cNvSpPr txBox="1"/>
          <p:nvPr/>
        </p:nvSpPr>
        <p:spPr>
          <a:xfrm>
            <a:off x="1411662" y="3001360"/>
            <a:ext cx="4861945" cy="492443"/>
          </a:xfrm>
          <a:prstGeom prst="rect">
            <a:avLst/>
          </a:prstGeom>
          <a:noFill/>
        </p:spPr>
        <p:txBody>
          <a:bodyPr wrap="square" rtlCol="0">
            <a:spAutoFit/>
          </a:bodyPr>
          <a:lstStyle/>
          <a:p>
            <a:r>
              <a:rPr lang="es-419" sz="1400" b="1" dirty="0">
                <a:solidFill>
                  <a:sysClr val="windowText" lastClr="000000"/>
                </a:solidFill>
                <a:latin typeface="+mj-lt"/>
                <a:cs typeface="Arial" panose="020B0604020202020204" pitchFamily="34" charset="0"/>
              </a:rPr>
              <a:t>ACTIVIDADES PRINCIPALES: </a:t>
            </a:r>
          </a:p>
          <a:p>
            <a:pPr algn="just"/>
            <a:r>
              <a:rPr lang="es-MX" sz="1200" kern="150" dirty="0">
                <a:solidFill>
                  <a:sysClr val="windowText" lastClr="000000"/>
                </a:solidFill>
                <a:cs typeface="Arial" panose="020B0604020202020204" pitchFamily="34" charset="0"/>
              </a:rPr>
              <a:t>INTERVENTORÍA</a:t>
            </a:r>
            <a:endParaRPr lang="es-419" sz="1200" kern="150" dirty="0">
              <a:solidFill>
                <a:sysClr val="windowText" lastClr="000000"/>
              </a:solidFill>
              <a:cs typeface="Arial" panose="020B0604020202020204" pitchFamily="34" charset="0"/>
            </a:endParaRPr>
          </a:p>
        </p:txBody>
      </p:sp>
      <p:sp>
        <p:nvSpPr>
          <p:cNvPr id="10" name="CuadroTexto 9">
            <a:extLst>
              <a:ext uri="{FF2B5EF4-FFF2-40B4-BE49-F238E27FC236}">
                <a16:creationId xmlns:a16="http://schemas.microsoft.com/office/drawing/2014/main" id="{913AFED7-F576-41F1-98D1-3A02DFDCE331}"/>
              </a:ext>
            </a:extLst>
          </p:cNvPr>
          <p:cNvSpPr txBox="1"/>
          <p:nvPr/>
        </p:nvSpPr>
        <p:spPr>
          <a:xfrm>
            <a:off x="6696445" y="2986200"/>
            <a:ext cx="3600339" cy="492443"/>
          </a:xfrm>
          <a:prstGeom prst="rect">
            <a:avLst/>
          </a:prstGeom>
          <a:noFill/>
        </p:spPr>
        <p:txBody>
          <a:bodyPr wrap="square" rtlCol="0">
            <a:spAutoFit/>
          </a:bodyPr>
          <a:lstStyle>
            <a:defPPr>
              <a:defRPr lang="es-CO"/>
            </a:defPPr>
            <a:lvl1pPr>
              <a:defRPr sz="2800" b="1">
                <a:solidFill>
                  <a:sysClr val="windowText" lastClr="000000"/>
                </a:solidFill>
                <a:latin typeface="Arial" panose="020B0604020202020204" pitchFamily="34" charset="0"/>
                <a:cs typeface="Arial" panose="020B0604020202020204" pitchFamily="34" charset="0"/>
              </a:defRPr>
            </a:lvl1pPr>
          </a:lstStyle>
          <a:p>
            <a:r>
              <a:rPr lang="es-419" sz="1400" dirty="0">
                <a:latin typeface="+mj-lt"/>
              </a:rPr>
              <a:t>TIPO DE PROCESO:</a:t>
            </a:r>
          </a:p>
          <a:p>
            <a:pPr algn="just"/>
            <a:r>
              <a:rPr lang="es-MX" sz="1200" kern="150" dirty="0">
                <a:latin typeface="+mn-lt"/>
              </a:rPr>
              <a:t>CONCURSO DE MÉRITOS</a:t>
            </a:r>
            <a:endParaRPr lang="es-419" sz="1200" kern="150" dirty="0">
              <a:latin typeface="+mn-lt"/>
            </a:endParaRPr>
          </a:p>
        </p:txBody>
      </p:sp>
      <p:sp>
        <p:nvSpPr>
          <p:cNvPr id="11" name="CuadroTexto 10">
            <a:extLst>
              <a:ext uri="{FF2B5EF4-FFF2-40B4-BE49-F238E27FC236}">
                <a16:creationId xmlns:a16="http://schemas.microsoft.com/office/drawing/2014/main" id="{037F7F0B-9773-4DD5-AAF0-2A5724748DF7}"/>
              </a:ext>
            </a:extLst>
          </p:cNvPr>
          <p:cNvSpPr txBox="1"/>
          <p:nvPr/>
        </p:nvSpPr>
        <p:spPr>
          <a:xfrm>
            <a:off x="982373" y="3609334"/>
            <a:ext cx="3845252" cy="369332"/>
          </a:xfrm>
          <a:prstGeom prst="rect">
            <a:avLst/>
          </a:prstGeom>
          <a:noFill/>
        </p:spPr>
        <p:txBody>
          <a:bodyPr wrap="square" rtlCol="0">
            <a:spAutoFit/>
          </a:bodyPr>
          <a:lstStyle>
            <a:defPPr>
              <a:defRPr lang="es-CO"/>
            </a:defPPr>
            <a:lvl1pPr>
              <a:defRPr sz="2800" b="1">
                <a:solidFill>
                  <a:sysClr val="windowText" lastClr="000000"/>
                </a:solidFill>
                <a:latin typeface="Arial" panose="020B0604020202020204" pitchFamily="34" charset="0"/>
                <a:cs typeface="Arial" panose="020B0604020202020204" pitchFamily="34" charset="0"/>
              </a:defRPr>
            </a:lvl1pPr>
          </a:lstStyle>
          <a:p>
            <a:r>
              <a:rPr lang="es-419" sz="1800" dirty="0">
                <a:latin typeface="+mj-lt"/>
              </a:rPr>
              <a:t>PROYECTOS DE INVERSIÓN:</a:t>
            </a:r>
          </a:p>
        </p:txBody>
      </p:sp>
      <p:graphicFrame>
        <p:nvGraphicFramePr>
          <p:cNvPr id="12" name="Tabla 11">
            <a:extLst>
              <a:ext uri="{FF2B5EF4-FFF2-40B4-BE49-F238E27FC236}">
                <a16:creationId xmlns:a16="http://schemas.microsoft.com/office/drawing/2014/main" id="{F990C9DE-6CB7-4586-90E1-03766B21214E}"/>
              </a:ext>
            </a:extLst>
          </p:cNvPr>
          <p:cNvGraphicFramePr>
            <a:graphicFrameLocks noGrp="1"/>
          </p:cNvGraphicFramePr>
          <p:nvPr>
            <p:extLst>
              <p:ext uri="{D42A27DB-BD31-4B8C-83A1-F6EECF244321}">
                <p14:modId xmlns:p14="http://schemas.microsoft.com/office/powerpoint/2010/main" val="3131454424"/>
              </p:ext>
            </p:extLst>
          </p:nvPr>
        </p:nvGraphicFramePr>
        <p:xfrm>
          <a:off x="1259915" y="4159000"/>
          <a:ext cx="10384865" cy="914400"/>
        </p:xfrm>
        <a:graphic>
          <a:graphicData uri="http://schemas.openxmlformats.org/drawingml/2006/table">
            <a:tbl>
              <a:tblPr firstRow="1" firstCol="1" bandRow="1">
                <a:tableStyleId>{F5AB1C69-6EDB-4FF4-983F-18BD219EF322}</a:tableStyleId>
              </a:tblPr>
              <a:tblGrid>
                <a:gridCol w="2076973">
                  <a:extLst>
                    <a:ext uri="{9D8B030D-6E8A-4147-A177-3AD203B41FA5}">
                      <a16:colId xmlns:a16="http://schemas.microsoft.com/office/drawing/2014/main" val="1673298891"/>
                    </a:ext>
                  </a:extLst>
                </a:gridCol>
                <a:gridCol w="2076973">
                  <a:extLst>
                    <a:ext uri="{9D8B030D-6E8A-4147-A177-3AD203B41FA5}">
                      <a16:colId xmlns:a16="http://schemas.microsoft.com/office/drawing/2014/main" val="756776731"/>
                    </a:ext>
                  </a:extLst>
                </a:gridCol>
                <a:gridCol w="2585521">
                  <a:extLst>
                    <a:ext uri="{9D8B030D-6E8A-4147-A177-3AD203B41FA5}">
                      <a16:colId xmlns:a16="http://schemas.microsoft.com/office/drawing/2014/main" val="1037072688"/>
                    </a:ext>
                  </a:extLst>
                </a:gridCol>
                <a:gridCol w="1568425">
                  <a:extLst>
                    <a:ext uri="{9D8B030D-6E8A-4147-A177-3AD203B41FA5}">
                      <a16:colId xmlns:a16="http://schemas.microsoft.com/office/drawing/2014/main" val="2199152568"/>
                    </a:ext>
                  </a:extLst>
                </a:gridCol>
                <a:gridCol w="2076973">
                  <a:extLst>
                    <a:ext uri="{9D8B030D-6E8A-4147-A177-3AD203B41FA5}">
                      <a16:colId xmlns:a16="http://schemas.microsoft.com/office/drawing/2014/main" val="3274174215"/>
                    </a:ext>
                  </a:extLst>
                </a:gridCol>
              </a:tblGrid>
              <a:tr h="280977">
                <a:tc>
                  <a:txBody>
                    <a:bodyPr/>
                    <a:lstStyle/>
                    <a:p>
                      <a:pPr algn="ctr"/>
                      <a:r>
                        <a:rPr lang="es-ES" sz="1200" b="1" kern="150" dirty="0">
                          <a:ln>
                            <a:noFill/>
                          </a:ln>
                          <a:solidFill>
                            <a:sysClr val="windowText" lastClr="000000"/>
                          </a:solidFill>
                          <a:effectLst/>
                          <a:latin typeface="+mj-lt"/>
                          <a:cs typeface="Arial" panose="020B0604020202020204" pitchFamily="34" charset="0"/>
                        </a:rPr>
                        <a:t>Cod. Proyecto de Inversión</a:t>
                      </a:r>
                      <a:endParaRPr lang="es-CO" sz="1200" b="1" kern="150" dirty="0">
                        <a:ln>
                          <a:noFill/>
                        </a:ln>
                        <a:solidFill>
                          <a:sysClr val="windowText" lastClr="000000"/>
                        </a:solidFill>
                        <a:effectLst/>
                        <a:latin typeface="+mj-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s-CO" sz="1200" b="1" kern="150" dirty="0">
                          <a:ln>
                            <a:noFill/>
                          </a:ln>
                          <a:solidFill>
                            <a:sysClr val="windowText" lastClr="000000"/>
                          </a:solidFill>
                          <a:effectLst/>
                          <a:latin typeface="+mj-lt"/>
                          <a:cs typeface="Arial" panose="020B0604020202020204" pitchFamily="34" charset="0"/>
                        </a:rPr>
                        <a:t>Nombre Proyecto de Inversión</a:t>
                      </a:r>
                      <a:endParaRPr lang="es-CO" sz="1200" b="1" kern="150" dirty="0">
                        <a:ln>
                          <a:noFill/>
                        </a:ln>
                        <a:solidFill>
                          <a:sysClr val="windowText" lastClr="000000"/>
                        </a:solidFill>
                        <a:effectLst/>
                        <a:latin typeface="+mj-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s-CO" sz="1200" b="1" kern="150" dirty="0">
                          <a:ln>
                            <a:noFill/>
                          </a:ln>
                          <a:solidFill>
                            <a:sysClr val="windowText" lastClr="000000"/>
                          </a:solidFill>
                          <a:effectLst/>
                          <a:latin typeface="+mj-lt"/>
                          <a:cs typeface="Arial" panose="020B0604020202020204" pitchFamily="34" charset="0"/>
                        </a:rPr>
                        <a:t>Meta PDL 2025-2028</a:t>
                      </a:r>
                      <a:endParaRPr lang="es-CO" sz="1200" b="1" kern="150" dirty="0">
                        <a:ln>
                          <a:noFill/>
                        </a:ln>
                        <a:solidFill>
                          <a:sysClr val="windowText" lastClr="000000"/>
                        </a:solidFill>
                        <a:effectLst/>
                        <a:latin typeface="+mj-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s-ES" sz="1200" b="1" kern="150" dirty="0">
                          <a:ln>
                            <a:noFill/>
                          </a:ln>
                          <a:solidFill>
                            <a:sysClr val="windowText" lastClr="000000"/>
                          </a:solidFill>
                          <a:effectLst/>
                          <a:latin typeface="+mj-lt"/>
                          <a:cs typeface="Arial" panose="020B0604020202020204" pitchFamily="34" charset="0"/>
                        </a:rPr>
                        <a:t>Meta 2025</a:t>
                      </a:r>
                      <a:endParaRPr lang="es-CO" sz="1200" b="1" kern="150" dirty="0">
                        <a:ln>
                          <a:noFill/>
                        </a:ln>
                        <a:solidFill>
                          <a:sysClr val="windowText" lastClr="000000"/>
                        </a:solidFill>
                        <a:effectLst/>
                        <a:latin typeface="+mj-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s-ES" sz="1200" b="1" kern="150" dirty="0">
                          <a:ln>
                            <a:noFill/>
                          </a:ln>
                          <a:solidFill>
                            <a:sysClr val="windowText" lastClr="000000"/>
                          </a:solidFill>
                          <a:effectLst/>
                          <a:latin typeface="+mj-lt"/>
                          <a:cs typeface="Arial" panose="020B0604020202020204" pitchFamily="34" charset="0"/>
                        </a:rPr>
                        <a:t>Unidad de Medida</a:t>
                      </a:r>
                      <a:endParaRPr lang="es-CO" sz="1200" b="1" kern="150" dirty="0">
                        <a:ln>
                          <a:noFill/>
                        </a:ln>
                        <a:solidFill>
                          <a:sysClr val="windowText" lastClr="000000"/>
                        </a:solidFill>
                        <a:effectLst/>
                        <a:latin typeface="+mj-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31069133"/>
                  </a:ext>
                </a:extLst>
              </a:tr>
              <a:tr h="0">
                <a:tc>
                  <a:txBody>
                    <a:bodyPr/>
                    <a:lstStyle/>
                    <a:p>
                      <a:pPr algn="ctr"/>
                      <a:r>
                        <a:rPr lang="es-CO" sz="1200" kern="150" dirty="0">
                          <a:ln>
                            <a:noFill/>
                          </a:ln>
                          <a:solidFill>
                            <a:sysClr val="windowText" lastClr="000000"/>
                          </a:solidFill>
                          <a:effectLst/>
                          <a:latin typeface="+mn-lt"/>
                          <a:cs typeface="Arial" panose="020B0604020202020204" pitchFamily="34" charset="0"/>
                        </a:rPr>
                        <a:t>2905</a:t>
                      </a:r>
                      <a:endParaRPr lang="es-CO" sz="1200" kern="150" dirty="0">
                        <a:ln>
                          <a:noFill/>
                        </a:ln>
                        <a:solidFill>
                          <a:sysClr val="windowText" lastClr="000000"/>
                        </a:solidFill>
                        <a:effectLst/>
                        <a:latin typeface="+mn-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200" kern="150" dirty="0">
                          <a:ln>
                            <a:noFill/>
                          </a:ln>
                          <a:solidFill>
                            <a:sysClr val="windowText" lastClr="000000"/>
                          </a:solidFill>
                          <a:effectLst/>
                          <a:latin typeface="+mn-lt"/>
                          <a:cs typeface="Arial" panose="020B0604020202020204" pitchFamily="34" charset="0"/>
                        </a:rPr>
                        <a:t>Tunjuelito fortalece sus parques y embellece sus espacios.</a:t>
                      </a:r>
                      <a:endParaRPr lang="es-CO" sz="1200" kern="150" dirty="0">
                        <a:ln>
                          <a:noFill/>
                        </a:ln>
                        <a:solidFill>
                          <a:sysClr val="windowText" lastClr="000000"/>
                        </a:solidFill>
                        <a:effectLst/>
                        <a:latin typeface="+mn-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200" kern="150" dirty="0">
                          <a:ln>
                            <a:noFill/>
                          </a:ln>
                          <a:solidFill>
                            <a:sysClr val="windowText" lastClr="000000"/>
                          </a:solidFill>
                          <a:effectLst/>
                          <a:latin typeface="+mn-lt"/>
                          <a:ea typeface="Times New Roman" panose="02020603050405020304" pitchFamily="18" charset="0"/>
                          <a:cs typeface="Arial" panose="020B0604020202020204" pitchFamily="34" charset="0"/>
                        </a:rPr>
                        <a:t>Construir 4500 m2 de parques de proximidad</a:t>
                      </a:r>
                      <a:endParaRPr lang="es-CO" sz="1200" kern="150" dirty="0">
                        <a:ln>
                          <a:noFill/>
                        </a:ln>
                        <a:solidFill>
                          <a:sysClr val="windowText" lastClr="000000"/>
                        </a:solidFill>
                        <a:effectLst/>
                        <a:latin typeface="+mn-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200" kern="150" dirty="0">
                          <a:ln>
                            <a:noFill/>
                          </a:ln>
                          <a:solidFill>
                            <a:sysClr val="windowText" lastClr="000000"/>
                          </a:solidFill>
                          <a:effectLst/>
                          <a:latin typeface="+mn-lt"/>
                          <a:ea typeface="Times New Roman" panose="02020603050405020304" pitchFamily="18" charset="0"/>
                          <a:cs typeface="Arial" panose="020B0604020202020204" pitchFamily="34" charset="0"/>
                        </a:rPr>
                        <a:t>2523 m2. </a:t>
                      </a:r>
                      <a:endParaRPr lang="es-CO" sz="1200" kern="150" dirty="0">
                        <a:ln>
                          <a:noFill/>
                        </a:ln>
                        <a:solidFill>
                          <a:sysClr val="windowText" lastClr="000000"/>
                        </a:solidFill>
                        <a:effectLst/>
                        <a:latin typeface="+mn-lt"/>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CO" sz="1200" kern="150" dirty="0">
                          <a:ln>
                            <a:noFill/>
                          </a:ln>
                          <a:solidFill>
                            <a:sysClr val="windowText" lastClr="000000"/>
                          </a:solidFill>
                          <a:effectLst/>
                          <a:latin typeface="+mn-lt"/>
                          <a:ea typeface="Times New Roman" panose="02020603050405020304" pitchFamily="18" charset="0"/>
                          <a:cs typeface="Arial" panose="020B0604020202020204" pitchFamily="34" charset="0"/>
                        </a:rPr>
                        <a:t>UNIDAD</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3905184"/>
                  </a:ext>
                </a:extLst>
              </a:tr>
            </a:tbl>
          </a:graphicData>
        </a:graphic>
      </p:graphicFrame>
      <p:sp>
        <p:nvSpPr>
          <p:cNvPr id="13" name="CuadroTexto 12">
            <a:extLst>
              <a:ext uri="{FF2B5EF4-FFF2-40B4-BE49-F238E27FC236}">
                <a16:creationId xmlns:a16="http://schemas.microsoft.com/office/drawing/2014/main" id="{5CCD421A-03A6-475F-AFC6-0D776ADC6ECC}"/>
              </a:ext>
            </a:extLst>
          </p:cNvPr>
          <p:cNvSpPr txBox="1"/>
          <p:nvPr/>
        </p:nvSpPr>
        <p:spPr>
          <a:xfrm>
            <a:off x="1259915" y="5227591"/>
            <a:ext cx="10110450" cy="646331"/>
          </a:xfrm>
          <a:prstGeom prst="rect">
            <a:avLst/>
          </a:prstGeom>
          <a:noFill/>
        </p:spPr>
        <p:txBody>
          <a:bodyPr wrap="square" lIns="91440" tIns="45720" rIns="91440" bIns="45720" rtlCol="0" anchor="t">
            <a:spAutoFit/>
          </a:bodyPr>
          <a:lstStyle>
            <a:defPPr>
              <a:defRPr lang="es-CO"/>
            </a:defPPr>
            <a:lvl1pPr>
              <a:defRPr sz="2800" b="1">
                <a:solidFill>
                  <a:sysClr val="windowText" lastClr="000000"/>
                </a:solidFill>
                <a:latin typeface="Arial" panose="020B0604020202020204" pitchFamily="34" charset="0"/>
                <a:cs typeface="Arial" panose="020B0604020202020204" pitchFamily="34" charset="0"/>
              </a:defRPr>
            </a:lvl1pPr>
          </a:lstStyle>
          <a:p>
            <a:r>
              <a:rPr lang="es-419" sz="1800" dirty="0">
                <a:latin typeface="+mj-lt"/>
                <a:cs typeface="Arial"/>
              </a:rPr>
              <a:t>VALOR DEL CONCURSO DE </a:t>
            </a:r>
            <a:r>
              <a:rPr lang="es-419" sz="1800" dirty="0" err="1">
                <a:latin typeface="+mj-lt"/>
                <a:cs typeface="Arial"/>
              </a:rPr>
              <a:t>MERITOS</a:t>
            </a:r>
            <a:r>
              <a:rPr lang="es-419" sz="1800" dirty="0">
                <a:latin typeface="+mj-lt"/>
                <a:cs typeface="Arial"/>
              </a:rPr>
              <a:t>:          </a:t>
            </a:r>
            <a:r>
              <a:rPr lang="es-CO" sz="1800" dirty="0">
                <a:solidFill>
                  <a:srgbClr val="000000"/>
                </a:solidFill>
                <a:latin typeface="+mj-lt"/>
                <a:cs typeface="Arial"/>
              </a:rPr>
              <a:t>$   89,516,530</a:t>
            </a:r>
          </a:p>
          <a:p>
            <a:r>
              <a:rPr lang="es-CO" sz="1800" dirty="0">
                <a:solidFill>
                  <a:srgbClr val="000000"/>
                </a:solidFill>
                <a:latin typeface="+mj-lt"/>
                <a:cs typeface="Arial"/>
              </a:rPr>
              <a:t>PLAZO 4 MESES</a:t>
            </a:r>
            <a:endParaRPr lang="es-419" sz="1800" dirty="0">
              <a:latin typeface="+mj-lt"/>
            </a:endParaRPr>
          </a:p>
        </p:txBody>
      </p:sp>
      <p:sp>
        <p:nvSpPr>
          <p:cNvPr id="15" name="Título 7">
            <a:extLst>
              <a:ext uri="{FF2B5EF4-FFF2-40B4-BE49-F238E27FC236}">
                <a16:creationId xmlns:a16="http://schemas.microsoft.com/office/drawing/2014/main" id="{21339771-F865-40A4-AFD5-77D553DB1041}"/>
              </a:ext>
            </a:extLst>
          </p:cNvPr>
          <p:cNvSpPr txBox="1">
            <a:spLocks/>
          </p:cNvSpPr>
          <p:nvPr/>
        </p:nvSpPr>
        <p:spPr>
          <a:xfrm>
            <a:off x="3385042" y="1099996"/>
            <a:ext cx="10920790" cy="584775"/>
          </a:xfrm>
          <a:prstGeom prst="rect">
            <a:avLst/>
          </a:prstGeom>
        </p:spPr>
        <p:txBody>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s-CO" dirty="0"/>
              <a:t>DATOS GENERALES</a:t>
            </a:r>
          </a:p>
        </p:txBody>
      </p:sp>
    </p:spTree>
    <p:extLst>
      <p:ext uri="{BB962C8B-B14F-4D97-AF65-F5344CB8AC3E}">
        <p14:creationId xmlns:p14="http://schemas.microsoft.com/office/powerpoint/2010/main" val="3326148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A458384-E24F-467E-BB58-797EA250CCA0}"/>
              </a:ext>
            </a:extLst>
          </p:cNvPr>
          <p:cNvSpPr>
            <a:spLocks noGrp="1"/>
          </p:cNvSpPr>
          <p:nvPr>
            <p:ph type="body" sz="half" idx="25"/>
          </p:nvPr>
        </p:nvSpPr>
        <p:spPr/>
        <p:txBody>
          <a:bodyPr/>
          <a:lstStyle/>
          <a:p>
            <a:endParaRPr lang="es-CO"/>
          </a:p>
        </p:txBody>
      </p:sp>
      <p:sp>
        <p:nvSpPr>
          <p:cNvPr id="3" name="Marcador de texto 2">
            <a:extLst>
              <a:ext uri="{FF2B5EF4-FFF2-40B4-BE49-F238E27FC236}">
                <a16:creationId xmlns:a16="http://schemas.microsoft.com/office/drawing/2014/main" id="{59EFB336-33EE-45DE-B01B-4768E3BC0D03}"/>
              </a:ext>
            </a:extLst>
          </p:cNvPr>
          <p:cNvSpPr>
            <a:spLocks noGrp="1"/>
          </p:cNvSpPr>
          <p:nvPr>
            <p:ph type="body" sz="half" idx="26"/>
          </p:nvPr>
        </p:nvSpPr>
        <p:spPr/>
        <p:txBody>
          <a:bodyPr/>
          <a:lstStyle/>
          <a:p>
            <a:r>
              <a:rPr lang="es-CO" dirty="0"/>
              <a:t>Alcaldía Local de Tunjuelito</a:t>
            </a:r>
          </a:p>
        </p:txBody>
      </p:sp>
      <p:sp>
        <p:nvSpPr>
          <p:cNvPr id="4" name="Marcador de texto 3">
            <a:extLst>
              <a:ext uri="{FF2B5EF4-FFF2-40B4-BE49-F238E27FC236}">
                <a16:creationId xmlns:a16="http://schemas.microsoft.com/office/drawing/2014/main" id="{2159643D-D7C8-4C78-AA6B-7FBD5FEB8BB1}"/>
              </a:ext>
            </a:extLst>
          </p:cNvPr>
          <p:cNvSpPr>
            <a:spLocks noGrp="1"/>
          </p:cNvSpPr>
          <p:nvPr>
            <p:ph type="body" sz="half" idx="27"/>
          </p:nvPr>
        </p:nvSpPr>
        <p:spPr/>
        <p:txBody>
          <a:bodyPr/>
          <a:lstStyle/>
          <a:p>
            <a:endParaRPr lang="es-CO" dirty="0"/>
          </a:p>
        </p:txBody>
      </p:sp>
      <p:sp>
        <p:nvSpPr>
          <p:cNvPr id="5" name="Marcador de texto 4">
            <a:extLst>
              <a:ext uri="{FF2B5EF4-FFF2-40B4-BE49-F238E27FC236}">
                <a16:creationId xmlns:a16="http://schemas.microsoft.com/office/drawing/2014/main" id="{058582C4-E3E5-49F0-9AFC-7B37EEE2E4FF}"/>
              </a:ext>
            </a:extLst>
          </p:cNvPr>
          <p:cNvSpPr>
            <a:spLocks noGrp="1"/>
          </p:cNvSpPr>
          <p:nvPr>
            <p:ph type="body" sz="half" idx="2"/>
          </p:nvPr>
        </p:nvSpPr>
        <p:spPr>
          <a:xfrm>
            <a:off x="1192071" y="3841429"/>
            <a:ext cx="3039085" cy="2224943"/>
          </a:xfrm>
        </p:spPr>
        <p:txBody>
          <a:bodyPr/>
          <a:lstStyle/>
          <a:p>
            <a:pPr marL="171450" indent="-171450">
              <a:buFont typeface="Arial" panose="020B0604020202020204" pitchFamily="34" charset="0"/>
              <a:buChar char="•"/>
            </a:pPr>
            <a:r>
              <a:rPr lang="es-MX" sz="1050" dirty="0"/>
              <a:t>CARTA DE PRESENTACIÓN DE LA PROPUESTA</a:t>
            </a:r>
          </a:p>
          <a:p>
            <a:pPr marL="171450" indent="-171450">
              <a:buFont typeface="Arial" panose="020B0604020202020204" pitchFamily="34" charset="0"/>
              <a:buChar char="•"/>
            </a:pPr>
            <a:r>
              <a:rPr lang="es-MX" sz="1050" dirty="0"/>
              <a:t>CONFORMACIÓN DE PROPONENTE PLURAL (SI APLICA)</a:t>
            </a:r>
          </a:p>
          <a:p>
            <a:pPr marL="171450" indent="-171450">
              <a:buFont typeface="Arial" panose="020B0604020202020204" pitchFamily="34" charset="0"/>
              <a:buChar char="•"/>
            </a:pPr>
            <a:r>
              <a:rPr lang="es-MX" sz="1050" dirty="0"/>
              <a:t>CERTIFICACIÓN PAGOS PARAFISCALES</a:t>
            </a:r>
          </a:p>
          <a:p>
            <a:pPr marL="171450" indent="-171450">
              <a:buFont typeface="Arial" panose="020B0604020202020204" pitchFamily="34" charset="0"/>
              <a:buChar char="•"/>
            </a:pPr>
            <a:r>
              <a:rPr lang="es-MX" sz="1050" dirty="0"/>
              <a:t>GARANTÍA DE SERIEDAD DE LA PROPUESTA</a:t>
            </a:r>
          </a:p>
          <a:p>
            <a:pPr marL="171450" indent="-171450">
              <a:buFont typeface="Arial" panose="020B0604020202020204" pitchFamily="34" charset="0"/>
              <a:buChar char="•"/>
            </a:pPr>
            <a:r>
              <a:rPr lang="es-MX" sz="1050" dirty="0"/>
              <a:t>ANTECEDENTES FISCALES, DISCIPLINARIOS Y PENALES</a:t>
            </a:r>
          </a:p>
          <a:p>
            <a:pPr marL="171450" indent="-171450">
              <a:buFont typeface="Arial" panose="020B0604020202020204" pitchFamily="34" charset="0"/>
              <a:buChar char="•"/>
            </a:pPr>
            <a:r>
              <a:rPr lang="es-MX" sz="1050" dirty="0"/>
              <a:t>MULTAS POR INFRACCIONES AL CÓDIGO DE POLICÍA</a:t>
            </a:r>
          </a:p>
          <a:p>
            <a:endParaRPr lang="es-CO" dirty="0"/>
          </a:p>
        </p:txBody>
      </p:sp>
      <p:sp>
        <p:nvSpPr>
          <p:cNvPr id="6" name="Marcador de texto 5">
            <a:extLst>
              <a:ext uri="{FF2B5EF4-FFF2-40B4-BE49-F238E27FC236}">
                <a16:creationId xmlns:a16="http://schemas.microsoft.com/office/drawing/2014/main" id="{AFF6E7F7-9A06-47BA-BAEC-B79C5D633A6E}"/>
              </a:ext>
            </a:extLst>
          </p:cNvPr>
          <p:cNvSpPr>
            <a:spLocks noGrp="1"/>
          </p:cNvSpPr>
          <p:nvPr>
            <p:ph type="body" sz="half" idx="10"/>
          </p:nvPr>
        </p:nvSpPr>
        <p:spPr>
          <a:xfrm>
            <a:off x="4701101" y="3511167"/>
            <a:ext cx="3039085" cy="2170754"/>
          </a:xfrm>
        </p:spPr>
        <p:txBody>
          <a:bodyPr/>
          <a:lstStyle/>
          <a:p>
            <a:r>
              <a:rPr lang="es-MX" sz="1050" dirty="0"/>
              <a:t>ÍNDICE DE LIQUIDEZ   ≥ 1,1</a:t>
            </a:r>
          </a:p>
          <a:p>
            <a:r>
              <a:rPr lang="es-MX" sz="1050" dirty="0"/>
              <a:t>NIVEL DE ENDEUDAMIENTO    ≤ 65%</a:t>
            </a:r>
          </a:p>
          <a:p>
            <a:r>
              <a:rPr lang="es-MX" sz="1050" dirty="0"/>
              <a:t>RAZÓN DE COBERTURA DE INTERESES   ≥ 1.5</a:t>
            </a:r>
          </a:p>
          <a:p>
            <a:r>
              <a:rPr lang="es-MX" sz="1050" dirty="0"/>
              <a:t>RENTABILIDAD SOBRE PATRIMONIO    ≥ 0,02</a:t>
            </a:r>
          </a:p>
          <a:p>
            <a:r>
              <a:rPr lang="es-MX" sz="1050" dirty="0"/>
              <a:t>RENTABILIDAD DEL ACTIVO  ≥ 0,01</a:t>
            </a:r>
          </a:p>
          <a:p>
            <a:pPr algn="just"/>
            <a:r>
              <a:rPr lang="es-MX" sz="1050" dirty="0"/>
              <a:t>LO ANTERIOR CORRESPONDE AL RANGO 1 DE LOS ÍNDICES TODA VEZ QUE EL CONTRATO ES MENOR A 1000 SMLMV</a:t>
            </a:r>
          </a:p>
          <a:p>
            <a:endParaRPr lang="es-CO" dirty="0"/>
          </a:p>
        </p:txBody>
      </p:sp>
      <p:sp>
        <p:nvSpPr>
          <p:cNvPr id="7" name="Marcador de texto 6">
            <a:extLst>
              <a:ext uri="{FF2B5EF4-FFF2-40B4-BE49-F238E27FC236}">
                <a16:creationId xmlns:a16="http://schemas.microsoft.com/office/drawing/2014/main" id="{6CCAFF25-9E71-4730-9F06-4B53701B9AAE}"/>
              </a:ext>
            </a:extLst>
          </p:cNvPr>
          <p:cNvSpPr>
            <a:spLocks noGrp="1"/>
          </p:cNvSpPr>
          <p:nvPr>
            <p:ph type="body" sz="half" idx="11"/>
          </p:nvPr>
        </p:nvSpPr>
        <p:spPr>
          <a:xfrm>
            <a:off x="8219850" y="3471779"/>
            <a:ext cx="2762912" cy="1938991"/>
          </a:xfrm>
        </p:spPr>
        <p:txBody>
          <a:bodyPr/>
          <a:lstStyle/>
          <a:p>
            <a:pPr>
              <a:lnSpc>
                <a:spcPct val="150000"/>
              </a:lnSpc>
            </a:pPr>
            <a:r>
              <a:rPr lang="es-ES" dirty="0"/>
              <a:t>El capital de trabajo será: $20.000.000.</a:t>
            </a:r>
            <a:endParaRPr lang="es-CO" dirty="0"/>
          </a:p>
        </p:txBody>
      </p:sp>
      <p:sp>
        <p:nvSpPr>
          <p:cNvPr id="8" name="Título 7">
            <a:extLst>
              <a:ext uri="{FF2B5EF4-FFF2-40B4-BE49-F238E27FC236}">
                <a16:creationId xmlns:a16="http://schemas.microsoft.com/office/drawing/2014/main" id="{E281AF27-8B49-42C2-8838-3D58631FDB51}"/>
              </a:ext>
            </a:extLst>
          </p:cNvPr>
          <p:cNvSpPr>
            <a:spLocks noGrp="1"/>
          </p:cNvSpPr>
          <p:nvPr>
            <p:ph type="ctrTitle"/>
          </p:nvPr>
        </p:nvSpPr>
        <p:spPr/>
        <p:txBody>
          <a:bodyPr/>
          <a:lstStyle/>
          <a:p>
            <a:r>
              <a:rPr lang="es-CO" dirty="0"/>
              <a:t>REQUISITOS HABILITANTES</a:t>
            </a:r>
          </a:p>
        </p:txBody>
      </p:sp>
      <p:pic>
        <p:nvPicPr>
          <p:cNvPr id="19" name="Marcador de posición de imagen 18">
            <a:extLst>
              <a:ext uri="{FF2B5EF4-FFF2-40B4-BE49-F238E27FC236}">
                <a16:creationId xmlns:a16="http://schemas.microsoft.com/office/drawing/2014/main" id="{3B9B9E28-A622-40C1-ABE9-52B1AAB0558D}"/>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6529" r="16529"/>
          <a:stretch>
            <a:fillRect/>
          </a:stretch>
        </p:blipFill>
        <p:spPr/>
      </p:pic>
      <p:pic>
        <p:nvPicPr>
          <p:cNvPr id="21" name="Marcador de posición de imagen 20">
            <a:extLst>
              <a:ext uri="{FF2B5EF4-FFF2-40B4-BE49-F238E27FC236}">
                <a16:creationId xmlns:a16="http://schemas.microsoft.com/office/drawing/2014/main" id="{1D9824A1-39DB-4B1B-B821-9AD8B6420C93}"/>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16529" r="16529"/>
          <a:stretch>
            <a:fillRect/>
          </a:stretch>
        </p:blipFill>
        <p:spPr/>
      </p:pic>
      <p:pic>
        <p:nvPicPr>
          <p:cNvPr id="23" name="Marcador de posición de imagen 22">
            <a:extLst>
              <a:ext uri="{FF2B5EF4-FFF2-40B4-BE49-F238E27FC236}">
                <a16:creationId xmlns:a16="http://schemas.microsoft.com/office/drawing/2014/main" id="{D61FEDA8-5809-4150-BF24-A4BA61653E24}"/>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16529" r="16529"/>
          <a:stretch>
            <a:fillRect/>
          </a:stretch>
        </p:blipFill>
        <p:spPr/>
      </p:pic>
      <p:sp>
        <p:nvSpPr>
          <p:cNvPr id="12" name="Marcador de texto 11">
            <a:extLst>
              <a:ext uri="{FF2B5EF4-FFF2-40B4-BE49-F238E27FC236}">
                <a16:creationId xmlns:a16="http://schemas.microsoft.com/office/drawing/2014/main" id="{3E953881-6103-4051-AB8A-527BE6E3D5C7}"/>
              </a:ext>
            </a:extLst>
          </p:cNvPr>
          <p:cNvSpPr>
            <a:spLocks noGrp="1"/>
          </p:cNvSpPr>
          <p:nvPr>
            <p:ph type="body" sz="half" idx="19"/>
          </p:nvPr>
        </p:nvSpPr>
        <p:spPr/>
        <p:txBody>
          <a:bodyPr/>
          <a:lstStyle/>
          <a:p>
            <a:r>
              <a:rPr lang="es-CO" dirty="0"/>
              <a:t>CAPACIDAD JURÍDICA</a:t>
            </a:r>
          </a:p>
        </p:txBody>
      </p:sp>
      <p:sp>
        <p:nvSpPr>
          <p:cNvPr id="13" name="Marcador de texto 12">
            <a:extLst>
              <a:ext uri="{FF2B5EF4-FFF2-40B4-BE49-F238E27FC236}">
                <a16:creationId xmlns:a16="http://schemas.microsoft.com/office/drawing/2014/main" id="{89323737-5E1C-4D2B-BF78-FF9A98B8B5DD}"/>
              </a:ext>
            </a:extLst>
          </p:cNvPr>
          <p:cNvSpPr>
            <a:spLocks noGrp="1"/>
          </p:cNvSpPr>
          <p:nvPr>
            <p:ph type="body" sz="half" idx="20"/>
          </p:nvPr>
        </p:nvSpPr>
        <p:spPr/>
        <p:txBody>
          <a:bodyPr/>
          <a:lstStyle/>
          <a:p>
            <a:r>
              <a:rPr lang="es-MX" dirty="0"/>
              <a:t>CAPACIDAD FINANCIERA Y ORGANIZACIONAL</a:t>
            </a:r>
          </a:p>
        </p:txBody>
      </p:sp>
      <p:sp>
        <p:nvSpPr>
          <p:cNvPr id="14" name="Marcador de texto 13">
            <a:extLst>
              <a:ext uri="{FF2B5EF4-FFF2-40B4-BE49-F238E27FC236}">
                <a16:creationId xmlns:a16="http://schemas.microsoft.com/office/drawing/2014/main" id="{61F25030-371C-4110-A666-EADCF68F5C27}"/>
              </a:ext>
            </a:extLst>
          </p:cNvPr>
          <p:cNvSpPr>
            <a:spLocks noGrp="1"/>
          </p:cNvSpPr>
          <p:nvPr>
            <p:ph type="body" sz="half" idx="21"/>
          </p:nvPr>
        </p:nvSpPr>
        <p:spPr/>
        <p:txBody>
          <a:bodyPr/>
          <a:lstStyle/>
          <a:p>
            <a:r>
              <a:rPr lang="es-CO" dirty="0"/>
              <a:t>CAPITAL DE TRABAJO</a:t>
            </a:r>
          </a:p>
        </p:txBody>
      </p:sp>
      <p:sp>
        <p:nvSpPr>
          <p:cNvPr id="15" name="Marcador de texto 14">
            <a:extLst>
              <a:ext uri="{FF2B5EF4-FFF2-40B4-BE49-F238E27FC236}">
                <a16:creationId xmlns:a16="http://schemas.microsoft.com/office/drawing/2014/main" id="{468D41C3-44C2-45DD-BB6B-258449221314}"/>
              </a:ext>
            </a:extLst>
          </p:cNvPr>
          <p:cNvSpPr>
            <a:spLocks noGrp="1"/>
          </p:cNvSpPr>
          <p:nvPr>
            <p:ph type="body" sz="half" idx="22"/>
          </p:nvPr>
        </p:nvSpPr>
        <p:spPr/>
        <p:txBody>
          <a:bodyPr/>
          <a:lstStyle/>
          <a:p>
            <a:r>
              <a:rPr lang="es-CO" dirty="0"/>
              <a:t>1.</a:t>
            </a:r>
          </a:p>
        </p:txBody>
      </p:sp>
      <p:sp>
        <p:nvSpPr>
          <p:cNvPr id="16" name="Marcador de texto 15">
            <a:extLst>
              <a:ext uri="{FF2B5EF4-FFF2-40B4-BE49-F238E27FC236}">
                <a16:creationId xmlns:a16="http://schemas.microsoft.com/office/drawing/2014/main" id="{9C39EA5B-084E-40F6-B782-F0A985FE08E7}"/>
              </a:ext>
            </a:extLst>
          </p:cNvPr>
          <p:cNvSpPr>
            <a:spLocks noGrp="1"/>
          </p:cNvSpPr>
          <p:nvPr>
            <p:ph type="body" sz="half" idx="23"/>
          </p:nvPr>
        </p:nvSpPr>
        <p:spPr/>
        <p:txBody>
          <a:bodyPr/>
          <a:lstStyle/>
          <a:p>
            <a:r>
              <a:rPr lang="es-CO" dirty="0"/>
              <a:t>2.</a:t>
            </a:r>
          </a:p>
        </p:txBody>
      </p:sp>
      <p:sp>
        <p:nvSpPr>
          <p:cNvPr id="17" name="Marcador de texto 16">
            <a:extLst>
              <a:ext uri="{FF2B5EF4-FFF2-40B4-BE49-F238E27FC236}">
                <a16:creationId xmlns:a16="http://schemas.microsoft.com/office/drawing/2014/main" id="{DEE34B98-1792-4145-8278-68689843C304}"/>
              </a:ext>
            </a:extLst>
          </p:cNvPr>
          <p:cNvSpPr>
            <a:spLocks noGrp="1"/>
          </p:cNvSpPr>
          <p:nvPr>
            <p:ph type="body" sz="half" idx="24"/>
          </p:nvPr>
        </p:nvSpPr>
        <p:spPr/>
        <p:txBody>
          <a:bodyPr/>
          <a:lstStyle/>
          <a:p>
            <a:r>
              <a:rPr lang="es-CO" dirty="0"/>
              <a:t>3.</a:t>
            </a:r>
          </a:p>
        </p:txBody>
      </p:sp>
    </p:spTree>
    <p:extLst>
      <p:ext uri="{BB962C8B-B14F-4D97-AF65-F5344CB8AC3E}">
        <p14:creationId xmlns:p14="http://schemas.microsoft.com/office/powerpoint/2010/main" val="3062642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28F39AE5-694B-455F-BA82-4076829BEA0B}"/>
              </a:ext>
            </a:extLst>
          </p:cNvPr>
          <p:cNvSpPr>
            <a:spLocks noGrp="1"/>
          </p:cNvSpPr>
          <p:nvPr>
            <p:ph type="body" sz="half" idx="18"/>
          </p:nvPr>
        </p:nvSpPr>
        <p:spPr/>
        <p:txBody>
          <a:bodyPr/>
          <a:lstStyle/>
          <a:p>
            <a:endParaRPr lang="es-CO" dirty="0">
              <a:latin typeface="+mj-lt"/>
            </a:endParaRPr>
          </a:p>
        </p:txBody>
      </p:sp>
      <p:sp>
        <p:nvSpPr>
          <p:cNvPr id="3" name="Marcador de texto 2">
            <a:extLst>
              <a:ext uri="{FF2B5EF4-FFF2-40B4-BE49-F238E27FC236}">
                <a16:creationId xmlns:a16="http://schemas.microsoft.com/office/drawing/2014/main" id="{FFDB3E03-F253-46F0-B365-A6C20F7710B3}"/>
              </a:ext>
            </a:extLst>
          </p:cNvPr>
          <p:cNvSpPr>
            <a:spLocks noGrp="1"/>
          </p:cNvSpPr>
          <p:nvPr>
            <p:ph type="body" sz="half" idx="19"/>
          </p:nvPr>
        </p:nvSpPr>
        <p:spPr/>
        <p:txBody>
          <a:bodyPr/>
          <a:lstStyle/>
          <a:p>
            <a:r>
              <a:rPr lang="es-CO" dirty="0"/>
              <a:t>Alcaldía Local de Tunjuelito</a:t>
            </a:r>
          </a:p>
        </p:txBody>
      </p:sp>
      <p:sp>
        <p:nvSpPr>
          <p:cNvPr id="4" name="Marcador de texto 3">
            <a:extLst>
              <a:ext uri="{FF2B5EF4-FFF2-40B4-BE49-F238E27FC236}">
                <a16:creationId xmlns:a16="http://schemas.microsoft.com/office/drawing/2014/main" id="{EA3EC6B0-C156-4EDF-9667-D7F2F2F8E619}"/>
              </a:ext>
            </a:extLst>
          </p:cNvPr>
          <p:cNvSpPr>
            <a:spLocks noGrp="1"/>
          </p:cNvSpPr>
          <p:nvPr>
            <p:ph type="body" sz="half" idx="20"/>
          </p:nvPr>
        </p:nvSpPr>
        <p:spPr/>
        <p:txBody>
          <a:bodyPr/>
          <a:lstStyle/>
          <a:p>
            <a:endParaRPr lang="es-CO">
              <a:latin typeface="+mj-lt"/>
            </a:endParaRPr>
          </a:p>
        </p:txBody>
      </p:sp>
      <p:sp>
        <p:nvSpPr>
          <p:cNvPr id="15" name="Título 7">
            <a:extLst>
              <a:ext uri="{FF2B5EF4-FFF2-40B4-BE49-F238E27FC236}">
                <a16:creationId xmlns:a16="http://schemas.microsoft.com/office/drawing/2014/main" id="{21339771-F865-40A4-AFD5-77D553DB1041}"/>
              </a:ext>
            </a:extLst>
          </p:cNvPr>
          <p:cNvSpPr txBox="1">
            <a:spLocks/>
          </p:cNvSpPr>
          <p:nvPr/>
        </p:nvSpPr>
        <p:spPr>
          <a:xfrm>
            <a:off x="3385042" y="1099996"/>
            <a:ext cx="10920790" cy="584775"/>
          </a:xfrm>
          <a:prstGeom prst="rect">
            <a:avLst/>
          </a:prstGeom>
        </p:spPr>
        <p:txBody>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s-CO" dirty="0"/>
              <a:t>Experiencia</a:t>
            </a:r>
          </a:p>
        </p:txBody>
      </p:sp>
      <p:graphicFrame>
        <p:nvGraphicFramePr>
          <p:cNvPr id="14" name="Tabla 13">
            <a:extLst>
              <a:ext uri="{FF2B5EF4-FFF2-40B4-BE49-F238E27FC236}">
                <a16:creationId xmlns:a16="http://schemas.microsoft.com/office/drawing/2014/main" id="{3C61C28F-AA3A-4BE4-AFF8-2CE602BB6A45}"/>
              </a:ext>
            </a:extLst>
          </p:cNvPr>
          <p:cNvGraphicFramePr>
            <a:graphicFrameLocks noGrp="1"/>
          </p:cNvGraphicFramePr>
          <p:nvPr>
            <p:extLst>
              <p:ext uri="{D42A27DB-BD31-4B8C-83A1-F6EECF244321}">
                <p14:modId xmlns:p14="http://schemas.microsoft.com/office/powerpoint/2010/main" val="630155120"/>
              </p:ext>
            </p:extLst>
          </p:nvPr>
        </p:nvGraphicFramePr>
        <p:xfrm>
          <a:off x="1014597" y="1769269"/>
          <a:ext cx="10162806" cy="4165312"/>
        </p:xfrm>
        <a:graphic>
          <a:graphicData uri="http://schemas.openxmlformats.org/drawingml/2006/table">
            <a:tbl>
              <a:tblPr firstRow="1" bandRow="1">
                <a:tableStyleId>{72833802-FEF1-4C79-8D5D-14CF1EAF98D9}</a:tableStyleId>
              </a:tblPr>
              <a:tblGrid>
                <a:gridCol w="10162806">
                  <a:extLst>
                    <a:ext uri="{9D8B030D-6E8A-4147-A177-3AD203B41FA5}">
                      <a16:colId xmlns:a16="http://schemas.microsoft.com/office/drawing/2014/main" val="1873565800"/>
                    </a:ext>
                  </a:extLst>
                </a:gridCol>
              </a:tblGrid>
              <a:tr h="260737">
                <a:tc>
                  <a:txBody>
                    <a:bodyPr/>
                    <a:lstStyle/>
                    <a:p>
                      <a:r>
                        <a:rPr lang="es-MX" sz="1200" dirty="0">
                          <a:latin typeface="+mn-lt"/>
                        </a:rPr>
                        <a:t>EXPERIENCIA</a:t>
                      </a:r>
                      <a:r>
                        <a:rPr lang="es-MX" sz="1200" baseline="0" dirty="0">
                          <a:latin typeface="+mn-lt"/>
                        </a:rPr>
                        <a:t> GENERAL</a:t>
                      </a:r>
                      <a:endParaRPr lang="es-CO" sz="1200" dirty="0">
                        <a:latin typeface="+mn-lt"/>
                      </a:endParaRPr>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solidFill>
                      <a:srgbClr val="C00000"/>
                    </a:solidFill>
                  </a:tcPr>
                </a:tc>
                <a:extLst>
                  <a:ext uri="{0D108BD9-81ED-4DB2-BD59-A6C34878D82A}">
                    <a16:rowId xmlns:a16="http://schemas.microsoft.com/office/drawing/2014/main" val="886272191"/>
                  </a:ext>
                </a:extLst>
              </a:tr>
              <a:tr h="2868109">
                <a:tc>
                  <a:txBody>
                    <a:bodyPr/>
                    <a:lstStyle/>
                    <a:p>
                      <a:r>
                        <a:rPr lang="es-ES" sz="1200" kern="1200" dirty="0">
                          <a:solidFill>
                            <a:schemeClr val="accent6"/>
                          </a:solidFill>
                          <a:effectLst/>
                          <a:latin typeface="+mn-lt"/>
                          <a:ea typeface="+mn-ea"/>
                          <a:cs typeface="+mn-cs"/>
                        </a:rPr>
                        <a:t>INTERVENTORÍA A PROYECTOS QUE CORRESPONDAN O HAYAN CONTENIDO UNA O ALGUNAS DE LAS SIGUIENTES ACTIVIDADES:</a:t>
                      </a:r>
                    </a:p>
                    <a:p>
                      <a:r>
                        <a:rPr lang="es-ES" sz="1200" kern="1200" dirty="0">
                          <a:solidFill>
                            <a:schemeClr val="accent6"/>
                          </a:solidFill>
                          <a:effectLst/>
                          <a:latin typeface="+mn-lt"/>
                          <a:ea typeface="+mn-ea"/>
                          <a:cs typeface="+mn-cs"/>
                        </a:rPr>
                        <a:t> </a:t>
                      </a:r>
                    </a:p>
                    <a:p>
                      <a:r>
                        <a:rPr lang="es-ES" sz="1200" kern="1200" dirty="0">
                          <a:solidFill>
                            <a:schemeClr val="accent6"/>
                          </a:solidFill>
                          <a:effectLst/>
                          <a:latin typeface="+mn-lt"/>
                          <a:ea typeface="+mn-ea"/>
                          <a:cs typeface="+mn-cs"/>
                        </a:rPr>
                        <a:t>- INTERVENTORÍA A CONSTRUCCIÓN Y/O </a:t>
                      </a:r>
                      <a:r>
                        <a:rPr lang="es-ES" sz="1200" kern="1200" dirty="0" err="1">
                          <a:solidFill>
                            <a:schemeClr val="accent6"/>
                          </a:solidFill>
                          <a:effectLst/>
                          <a:latin typeface="+mn-lt"/>
                          <a:ea typeface="+mn-ea"/>
                          <a:cs typeface="+mn-cs"/>
                        </a:rPr>
                        <a:t>AMPLIACION</a:t>
                      </a:r>
                      <a:r>
                        <a:rPr lang="es-ES" sz="1200" kern="1200" dirty="0">
                          <a:solidFill>
                            <a:schemeClr val="accent6"/>
                          </a:solidFill>
                          <a:effectLst/>
                          <a:latin typeface="+mn-lt"/>
                          <a:ea typeface="+mn-ea"/>
                          <a:cs typeface="+mn-cs"/>
                        </a:rPr>
                        <a:t> Y/O RECONSTRUCCIÓN DE PARQUES</a:t>
                      </a:r>
                    </a:p>
                    <a:p>
                      <a:r>
                        <a:rPr lang="es-ES" sz="1200" kern="1200" dirty="0">
                          <a:solidFill>
                            <a:schemeClr val="accent6"/>
                          </a:solidFill>
                          <a:effectLst/>
                          <a:latin typeface="+mn-lt"/>
                          <a:ea typeface="+mn-ea"/>
                          <a:cs typeface="+mn-cs"/>
                        </a:rPr>
                        <a:t>- INTERVENTORÍA A CONSTRUCCIÓN Y/O </a:t>
                      </a:r>
                      <a:r>
                        <a:rPr lang="es-ES" sz="1200" kern="1200" dirty="0" err="1">
                          <a:solidFill>
                            <a:schemeClr val="accent6"/>
                          </a:solidFill>
                          <a:effectLst/>
                          <a:latin typeface="+mn-lt"/>
                          <a:ea typeface="+mn-ea"/>
                          <a:cs typeface="+mn-cs"/>
                        </a:rPr>
                        <a:t>AMPLIACION</a:t>
                      </a:r>
                      <a:r>
                        <a:rPr lang="es-ES" sz="1200" kern="1200" dirty="0">
                          <a:solidFill>
                            <a:schemeClr val="accent6"/>
                          </a:solidFill>
                          <a:effectLst/>
                          <a:latin typeface="+mn-lt"/>
                          <a:ea typeface="+mn-ea"/>
                          <a:cs typeface="+mn-cs"/>
                        </a:rPr>
                        <a:t> Y/O RECONSTRUCCIÓN DE ESPACIO PÚBLICO EFECTIVO</a:t>
                      </a:r>
                    </a:p>
                    <a:p>
                      <a:r>
                        <a:rPr lang="es-ES" sz="1200" kern="1200" dirty="0">
                          <a:solidFill>
                            <a:schemeClr val="accent6"/>
                          </a:solidFill>
                          <a:effectLst/>
                          <a:latin typeface="+mn-lt"/>
                          <a:ea typeface="+mn-ea"/>
                          <a:cs typeface="+mn-cs"/>
                        </a:rPr>
                        <a:t>- INTERVENTORÍA A CONSTRUCCIÓN Y/O </a:t>
                      </a:r>
                      <a:r>
                        <a:rPr lang="es-ES" sz="1200" kern="1200" dirty="0" err="1">
                          <a:solidFill>
                            <a:schemeClr val="accent6"/>
                          </a:solidFill>
                          <a:effectLst/>
                          <a:latin typeface="+mn-lt"/>
                          <a:ea typeface="+mn-ea"/>
                          <a:cs typeface="+mn-cs"/>
                        </a:rPr>
                        <a:t>AMPLIACION</a:t>
                      </a:r>
                      <a:r>
                        <a:rPr lang="es-ES" sz="1200" kern="1200" dirty="0">
                          <a:solidFill>
                            <a:schemeClr val="accent6"/>
                          </a:solidFill>
                          <a:effectLst/>
                          <a:latin typeface="+mn-lt"/>
                          <a:ea typeface="+mn-ea"/>
                          <a:cs typeface="+mn-cs"/>
                        </a:rPr>
                        <a:t> Y/O RECONSTRUCCIÓN DE PLAZAS</a:t>
                      </a:r>
                    </a:p>
                    <a:p>
                      <a:r>
                        <a:rPr lang="es-ES" sz="1200" kern="1200" dirty="0">
                          <a:solidFill>
                            <a:schemeClr val="accent6"/>
                          </a:solidFill>
                          <a:effectLst/>
                          <a:latin typeface="+mn-lt"/>
                          <a:ea typeface="+mn-ea"/>
                          <a:cs typeface="+mn-cs"/>
                        </a:rPr>
                        <a:t>- INTERVENTORÍA A CONSTRUCCIÓN Y/O </a:t>
                      </a:r>
                      <a:r>
                        <a:rPr lang="es-ES" sz="1200" kern="1200" dirty="0" err="1">
                          <a:solidFill>
                            <a:schemeClr val="accent6"/>
                          </a:solidFill>
                          <a:effectLst/>
                          <a:latin typeface="+mn-lt"/>
                          <a:ea typeface="+mn-ea"/>
                          <a:cs typeface="+mn-cs"/>
                        </a:rPr>
                        <a:t>AMPLIACION</a:t>
                      </a:r>
                      <a:r>
                        <a:rPr lang="es-ES" sz="1200" kern="1200" dirty="0">
                          <a:solidFill>
                            <a:schemeClr val="accent6"/>
                          </a:solidFill>
                          <a:effectLst/>
                          <a:latin typeface="+mn-lt"/>
                          <a:ea typeface="+mn-ea"/>
                          <a:cs typeface="+mn-cs"/>
                        </a:rPr>
                        <a:t> Y/O RECONSTRUCCIÓN DE PLAZOLETAS Y/O PLAZUELAS</a:t>
                      </a:r>
                    </a:p>
                    <a:p>
                      <a:r>
                        <a:rPr lang="es-ES" sz="1200" kern="1200" dirty="0">
                          <a:solidFill>
                            <a:schemeClr val="accent6"/>
                          </a:solidFill>
                          <a:effectLst/>
                          <a:latin typeface="+mn-lt"/>
                          <a:ea typeface="+mn-ea"/>
                          <a:cs typeface="+mn-cs"/>
                        </a:rPr>
                        <a:t>- INTERVENTORÍA A CONSTRUCCIÓN Y/O </a:t>
                      </a:r>
                      <a:r>
                        <a:rPr lang="es-ES" sz="1200" kern="1200" dirty="0" err="1">
                          <a:solidFill>
                            <a:schemeClr val="accent6"/>
                          </a:solidFill>
                          <a:effectLst/>
                          <a:latin typeface="+mn-lt"/>
                          <a:ea typeface="+mn-ea"/>
                          <a:cs typeface="+mn-cs"/>
                        </a:rPr>
                        <a:t>AMPLIACION</a:t>
                      </a:r>
                      <a:r>
                        <a:rPr lang="es-ES" sz="1200" kern="1200" dirty="0">
                          <a:solidFill>
                            <a:schemeClr val="accent6"/>
                          </a:solidFill>
                          <a:effectLst/>
                          <a:latin typeface="+mn-lt"/>
                          <a:ea typeface="+mn-ea"/>
                          <a:cs typeface="+mn-cs"/>
                        </a:rPr>
                        <a:t> Y/O RECONSTRUCCIÓN DE ALAMEDAS</a:t>
                      </a:r>
                    </a:p>
                    <a:p>
                      <a:r>
                        <a:rPr lang="es-ES" sz="1200" kern="1200" dirty="0">
                          <a:solidFill>
                            <a:schemeClr val="accent6"/>
                          </a:solidFill>
                          <a:effectLst/>
                          <a:latin typeface="+mn-lt"/>
                          <a:ea typeface="+mn-ea"/>
                          <a:cs typeface="+mn-cs"/>
                        </a:rPr>
                        <a:t>- INTERVENTORÍA A CONSTRUCCIÓN Y/O </a:t>
                      </a:r>
                      <a:r>
                        <a:rPr lang="es-ES" sz="1200" kern="1200" dirty="0" err="1">
                          <a:solidFill>
                            <a:schemeClr val="accent6"/>
                          </a:solidFill>
                          <a:effectLst/>
                          <a:latin typeface="+mn-lt"/>
                          <a:ea typeface="+mn-ea"/>
                          <a:cs typeface="+mn-cs"/>
                        </a:rPr>
                        <a:t>AMPLIACION</a:t>
                      </a:r>
                      <a:r>
                        <a:rPr lang="es-ES" sz="1200" kern="1200" dirty="0">
                          <a:solidFill>
                            <a:schemeClr val="accent6"/>
                          </a:solidFill>
                          <a:effectLst/>
                          <a:latin typeface="+mn-lt"/>
                          <a:ea typeface="+mn-ea"/>
                          <a:cs typeface="+mn-cs"/>
                        </a:rPr>
                        <a:t> Y/O RECONSTRUCCIÓN DE SENDEROS PEATONALES</a:t>
                      </a:r>
                    </a:p>
                    <a:p>
                      <a:endParaRPr lang="es-ES" sz="1200" kern="1200" dirty="0">
                        <a:solidFill>
                          <a:schemeClr val="accent6"/>
                        </a:solidFill>
                        <a:effectLst/>
                        <a:latin typeface="+mn-lt"/>
                        <a:ea typeface="+mn-ea"/>
                        <a:cs typeface="+mn-cs"/>
                      </a:endParaRPr>
                    </a:p>
                    <a:p>
                      <a:r>
                        <a:rPr lang="es-ES" sz="1200" kern="1200" dirty="0">
                          <a:solidFill>
                            <a:schemeClr val="accent6"/>
                          </a:solidFill>
                          <a:effectLst/>
                          <a:latin typeface="+mn-lt"/>
                          <a:ea typeface="+mn-ea"/>
                          <a:cs typeface="+mn-cs"/>
                        </a:rPr>
                        <a:t>Nota 1: Para el caso de experiencia de ESPACIO PÚBLICO se excluyen de estos el espacio público Asociado a la Infraestructura de Transporte, salvo que el Proceso de Contratación implique el mantenimiento de vías de circulación internas, así como la conservación o preservación de playas marítimas, lo cual no aplica para el presente proceso.</a:t>
                      </a:r>
                    </a:p>
                    <a:p>
                      <a:endParaRPr lang="es-ES" sz="1200" kern="1200" dirty="0">
                        <a:solidFill>
                          <a:schemeClr val="accent6"/>
                        </a:solidFill>
                        <a:effectLst/>
                        <a:latin typeface="+mn-lt"/>
                        <a:ea typeface="+mn-ea"/>
                        <a:cs typeface="+mn-cs"/>
                      </a:endParaRPr>
                    </a:p>
                    <a:p>
                      <a:r>
                        <a:rPr lang="es-ES" sz="1200" kern="1200" dirty="0">
                          <a:solidFill>
                            <a:schemeClr val="accent6"/>
                          </a:solidFill>
                          <a:effectLst/>
                          <a:latin typeface="+mn-lt"/>
                          <a:ea typeface="+mn-ea"/>
                          <a:cs typeface="+mn-cs"/>
                        </a:rPr>
                        <a:t>Nota 2: La experiencia válida aportada deberá acreditar en por lo menos uno (1) de los contratos actividades de INTERVENTORÍA A suministro e instalación de mobiliario.</a:t>
                      </a:r>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tcPr>
                </a:tc>
                <a:extLst>
                  <a:ext uri="{0D108BD9-81ED-4DB2-BD59-A6C34878D82A}">
                    <a16:rowId xmlns:a16="http://schemas.microsoft.com/office/drawing/2014/main" val="381373900"/>
                  </a:ext>
                </a:extLst>
              </a:tr>
              <a:tr h="260737">
                <a:tc>
                  <a:txBody>
                    <a:bodyPr/>
                    <a:lstStyle/>
                    <a:p>
                      <a:r>
                        <a:rPr lang="es-MX" sz="1200" b="1" kern="1200" baseline="0" dirty="0">
                          <a:solidFill>
                            <a:schemeClr val="bg1"/>
                          </a:solidFill>
                          <a:latin typeface="+mn-lt"/>
                          <a:ea typeface="+mn-ea"/>
                          <a:cs typeface="+mn-cs"/>
                        </a:rPr>
                        <a:t>EXPERENCIA ESPECIFICA</a:t>
                      </a:r>
                      <a:endParaRPr lang="es-CO" sz="1200" b="1" kern="1200" baseline="0" dirty="0">
                        <a:solidFill>
                          <a:schemeClr val="bg1"/>
                        </a:solidFill>
                        <a:latin typeface="+mn-lt"/>
                        <a:ea typeface="+mn-ea"/>
                        <a:cs typeface="+mn-cs"/>
                      </a:endParaRPr>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solidFill>
                      <a:srgbClr val="C00000"/>
                    </a:solidFill>
                  </a:tcPr>
                </a:tc>
                <a:extLst>
                  <a:ext uri="{0D108BD9-81ED-4DB2-BD59-A6C34878D82A}">
                    <a16:rowId xmlns:a16="http://schemas.microsoft.com/office/drawing/2014/main" val="40948121"/>
                  </a:ext>
                </a:extLst>
              </a:tr>
              <a:tr h="599152">
                <a:tc>
                  <a:txBody>
                    <a:bodyPr/>
                    <a:lstStyle/>
                    <a:p>
                      <a:pPr fontAlgn="auto"/>
                      <a:r>
                        <a:rPr lang="es-ES" sz="1100" kern="1200" dirty="0">
                          <a:solidFill>
                            <a:schemeClr val="accent6"/>
                          </a:solidFill>
                          <a:effectLst/>
                          <a:latin typeface="+mn-lt"/>
                          <a:ea typeface="+mn-ea"/>
                          <a:cs typeface="Arial" panose="020B0604020202020204" pitchFamily="34" charset="0"/>
                        </a:rPr>
                        <a:t>Con la sumatoria de uno o hasta máximo dos (2) de los contratos válidos aportados como experiencia general deben contemplar Interventoría a un PROYECTO CON UN área igual o superior al (F%) del total de metros cuadrados del proceso de selección, el cual corresponde a 1757 m2.</a:t>
                      </a:r>
                      <a:endParaRPr lang="es-CO" sz="1100" dirty="0">
                        <a:solidFill>
                          <a:schemeClr val="accent6"/>
                        </a:solidFill>
                        <a:latin typeface="+mn-lt"/>
                        <a:cs typeface="Arial" panose="020B0604020202020204" pitchFamily="34" charset="0"/>
                      </a:endParaRPr>
                    </a:p>
                  </a:txBody>
                  <a:tcP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tcPr>
                </a:tc>
                <a:extLst>
                  <a:ext uri="{0D108BD9-81ED-4DB2-BD59-A6C34878D82A}">
                    <a16:rowId xmlns:a16="http://schemas.microsoft.com/office/drawing/2014/main" val="3651706153"/>
                  </a:ext>
                </a:extLst>
              </a:tr>
            </a:tbl>
          </a:graphicData>
        </a:graphic>
      </p:graphicFrame>
    </p:spTree>
    <p:extLst>
      <p:ext uri="{BB962C8B-B14F-4D97-AF65-F5344CB8AC3E}">
        <p14:creationId xmlns:p14="http://schemas.microsoft.com/office/powerpoint/2010/main" val="189707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A458384-E24F-467E-BB58-797EA250CCA0}"/>
              </a:ext>
            </a:extLst>
          </p:cNvPr>
          <p:cNvSpPr>
            <a:spLocks noGrp="1"/>
          </p:cNvSpPr>
          <p:nvPr>
            <p:ph type="body" sz="half" idx="25"/>
          </p:nvPr>
        </p:nvSpPr>
        <p:spPr/>
        <p:txBody>
          <a:bodyPr/>
          <a:lstStyle/>
          <a:p>
            <a:endParaRPr lang="es-CO"/>
          </a:p>
        </p:txBody>
      </p:sp>
      <p:sp>
        <p:nvSpPr>
          <p:cNvPr id="3" name="Marcador de texto 2">
            <a:extLst>
              <a:ext uri="{FF2B5EF4-FFF2-40B4-BE49-F238E27FC236}">
                <a16:creationId xmlns:a16="http://schemas.microsoft.com/office/drawing/2014/main" id="{59EFB336-33EE-45DE-B01B-4768E3BC0D03}"/>
              </a:ext>
            </a:extLst>
          </p:cNvPr>
          <p:cNvSpPr>
            <a:spLocks noGrp="1"/>
          </p:cNvSpPr>
          <p:nvPr>
            <p:ph type="body" sz="half" idx="26"/>
          </p:nvPr>
        </p:nvSpPr>
        <p:spPr/>
        <p:txBody>
          <a:bodyPr/>
          <a:lstStyle/>
          <a:p>
            <a:r>
              <a:rPr lang="es-CO" dirty="0"/>
              <a:t>Alcaldía Local de Tunjuelito</a:t>
            </a:r>
          </a:p>
        </p:txBody>
      </p:sp>
      <p:sp>
        <p:nvSpPr>
          <p:cNvPr id="4" name="Marcador de texto 3">
            <a:extLst>
              <a:ext uri="{FF2B5EF4-FFF2-40B4-BE49-F238E27FC236}">
                <a16:creationId xmlns:a16="http://schemas.microsoft.com/office/drawing/2014/main" id="{2159643D-D7C8-4C78-AA6B-7FBD5FEB8BB1}"/>
              </a:ext>
            </a:extLst>
          </p:cNvPr>
          <p:cNvSpPr>
            <a:spLocks noGrp="1"/>
          </p:cNvSpPr>
          <p:nvPr>
            <p:ph type="body" sz="half" idx="27"/>
          </p:nvPr>
        </p:nvSpPr>
        <p:spPr/>
        <p:txBody>
          <a:bodyPr/>
          <a:lstStyle/>
          <a:p>
            <a:endParaRPr lang="es-CO" dirty="0"/>
          </a:p>
        </p:txBody>
      </p:sp>
      <p:sp>
        <p:nvSpPr>
          <p:cNvPr id="8" name="Título 7">
            <a:extLst>
              <a:ext uri="{FF2B5EF4-FFF2-40B4-BE49-F238E27FC236}">
                <a16:creationId xmlns:a16="http://schemas.microsoft.com/office/drawing/2014/main" id="{E281AF27-8B49-42C2-8838-3D58631FDB51}"/>
              </a:ext>
            </a:extLst>
          </p:cNvPr>
          <p:cNvSpPr>
            <a:spLocks noGrp="1"/>
          </p:cNvSpPr>
          <p:nvPr>
            <p:ph type="ctrTitle"/>
          </p:nvPr>
        </p:nvSpPr>
        <p:spPr/>
        <p:txBody>
          <a:bodyPr/>
          <a:lstStyle/>
          <a:p>
            <a:r>
              <a:rPr lang="es-CO" dirty="0"/>
              <a:t>FACTORES PONDERABLES</a:t>
            </a:r>
          </a:p>
        </p:txBody>
      </p:sp>
      <p:pic>
        <p:nvPicPr>
          <p:cNvPr id="19" name="Marcador de posición de imagen 18">
            <a:extLst>
              <a:ext uri="{FF2B5EF4-FFF2-40B4-BE49-F238E27FC236}">
                <a16:creationId xmlns:a16="http://schemas.microsoft.com/office/drawing/2014/main" id="{3B9B9E28-A622-40C1-ABE9-52B1AAB0558D}"/>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6529" r="16529"/>
          <a:stretch>
            <a:fillRect/>
          </a:stretch>
        </p:blipFill>
        <p:spPr/>
      </p:pic>
      <p:pic>
        <p:nvPicPr>
          <p:cNvPr id="21" name="Marcador de posición de imagen 20">
            <a:extLst>
              <a:ext uri="{FF2B5EF4-FFF2-40B4-BE49-F238E27FC236}">
                <a16:creationId xmlns:a16="http://schemas.microsoft.com/office/drawing/2014/main" id="{1D9824A1-39DB-4B1B-B821-9AD8B6420C93}"/>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16529" r="16529"/>
          <a:stretch>
            <a:fillRect/>
          </a:stretch>
        </p:blipFill>
        <p:spPr/>
      </p:pic>
      <p:pic>
        <p:nvPicPr>
          <p:cNvPr id="23" name="Marcador de posición de imagen 22">
            <a:extLst>
              <a:ext uri="{FF2B5EF4-FFF2-40B4-BE49-F238E27FC236}">
                <a16:creationId xmlns:a16="http://schemas.microsoft.com/office/drawing/2014/main" id="{D61FEDA8-5809-4150-BF24-A4BA61653E24}"/>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16529" r="16529"/>
          <a:stretch>
            <a:fillRect/>
          </a:stretch>
        </p:blipFill>
        <p:spPr/>
      </p:pic>
      <p:sp>
        <p:nvSpPr>
          <p:cNvPr id="12" name="Marcador de texto 11">
            <a:extLst>
              <a:ext uri="{FF2B5EF4-FFF2-40B4-BE49-F238E27FC236}">
                <a16:creationId xmlns:a16="http://schemas.microsoft.com/office/drawing/2014/main" id="{3E953881-6103-4051-AB8A-527BE6E3D5C7}"/>
              </a:ext>
            </a:extLst>
          </p:cNvPr>
          <p:cNvSpPr>
            <a:spLocks noGrp="1"/>
          </p:cNvSpPr>
          <p:nvPr>
            <p:ph type="body" sz="half" idx="19"/>
          </p:nvPr>
        </p:nvSpPr>
        <p:spPr/>
        <p:txBody>
          <a:bodyPr/>
          <a:lstStyle/>
          <a:p>
            <a:r>
              <a:rPr lang="es-CO" dirty="0"/>
              <a:t>PUNTAJES</a:t>
            </a:r>
          </a:p>
        </p:txBody>
      </p:sp>
      <p:sp>
        <p:nvSpPr>
          <p:cNvPr id="13" name="Marcador de texto 12">
            <a:extLst>
              <a:ext uri="{FF2B5EF4-FFF2-40B4-BE49-F238E27FC236}">
                <a16:creationId xmlns:a16="http://schemas.microsoft.com/office/drawing/2014/main" id="{89323737-5E1C-4D2B-BF78-FF9A98B8B5DD}"/>
              </a:ext>
            </a:extLst>
          </p:cNvPr>
          <p:cNvSpPr>
            <a:spLocks noGrp="1"/>
          </p:cNvSpPr>
          <p:nvPr>
            <p:ph type="body" sz="half" idx="20"/>
          </p:nvPr>
        </p:nvSpPr>
        <p:spPr>
          <a:xfrm>
            <a:off x="5505091" y="3040331"/>
            <a:ext cx="2462284" cy="246221"/>
          </a:xfrm>
        </p:spPr>
        <p:txBody>
          <a:bodyPr/>
          <a:lstStyle/>
          <a:p>
            <a:r>
              <a:rPr lang="es-MX" dirty="0"/>
              <a:t>MÉTODOS DE PONDERACIÓN – OFERTA ECONÓMICA</a:t>
            </a:r>
          </a:p>
        </p:txBody>
      </p:sp>
      <p:sp>
        <p:nvSpPr>
          <p:cNvPr id="14" name="Marcador de texto 13">
            <a:extLst>
              <a:ext uri="{FF2B5EF4-FFF2-40B4-BE49-F238E27FC236}">
                <a16:creationId xmlns:a16="http://schemas.microsoft.com/office/drawing/2014/main" id="{61F25030-371C-4110-A666-EADCF68F5C27}"/>
              </a:ext>
            </a:extLst>
          </p:cNvPr>
          <p:cNvSpPr>
            <a:spLocks noGrp="1"/>
          </p:cNvSpPr>
          <p:nvPr>
            <p:ph type="body" sz="half" idx="21"/>
          </p:nvPr>
        </p:nvSpPr>
        <p:spPr/>
        <p:txBody>
          <a:bodyPr/>
          <a:lstStyle/>
          <a:p>
            <a:r>
              <a:rPr lang="es-CO" dirty="0"/>
              <a:t>EQUIPO DE TRABAJO</a:t>
            </a:r>
          </a:p>
        </p:txBody>
      </p:sp>
      <p:sp>
        <p:nvSpPr>
          <p:cNvPr id="15" name="Marcador de texto 14">
            <a:extLst>
              <a:ext uri="{FF2B5EF4-FFF2-40B4-BE49-F238E27FC236}">
                <a16:creationId xmlns:a16="http://schemas.microsoft.com/office/drawing/2014/main" id="{468D41C3-44C2-45DD-BB6B-258449221314}"/>
              </a:ext>
            </a:extLst>
          </p:cNvPr>
          <p:cNvSpPr>
            <a:spLocks noGrp="1"/>
          </p:cNvSpPr>
          <p:nvPr>
            <p:ph type="body" sz="half" idx="22"/>
          </p:nvPr>
        </p:nvSpPr>
        <p:spPr/>
        <p:txBody>
          <a:bodyPr/>
          <a:lstStyle/>
          <a:p>
            <a:r>
              <a:rPr lang="es-CO" dirty="0"/>
              <a:t>1.</a:t>
            </a:r>
          </a:p>
        </p:txBody>
      </p:sp>
      <p:sp>
        <p:nvSpPr>
          <p:cNvPr id="16" name="Marcador de texto 15">
            <a:extLst>
              <a:ext uri="{FF2B5EF4-FFF2-40B4-BE49-F238E27FC236}">
                <a16:creationId xmlns:a16="http://schemas.microsoft.com/office/drawing/2014/main" id="{9C39EA5B-084E-40F6-B782-F0A985FE08E7}"/>
              </a:ext>
            </a:extLst>
          </p:cNvPr>
          <p:cNvSpPr>
            <a:spLocks noGrp="1"/>
          </p:cNvSpPr>
          <p:nvPr>
            <p:ph type="body" sz="half" idx="23"/>
          </p:nvPr>
        </p:nvSpPr>
        <p:spPr/>
        <p:txBody>
          <a:bodyPr/>
          <a:lstStyle/>
          <a:p>
            <a:r>
              <a:rPr lang="es-CO" dirty="0"/>
              <a:t>2.</a:t>
            </a:r>
          </a:p>
        </p:txBody>
      </p:sp>
      <p:sp>
        <p:nvSpPr>
          <p:cNvPr id="17" name="Marcador de texto 16">
            <a:extLst>
              <a:ext uri="{FF2B5EF4-FFF2-40B4-BE49-F238E27FC236}">
                <a16:creationId xmlns:a16="http://schemas.microsoft.com/office/drawing/2014/main" id="{DEE34B98-1792-4145-8278-68689843C304}"/>
              </a:ext>
            </a:extLst>
          </p:cNvPr>
          <p:cNvSpPr>
            <a:spLocks noGrp="1"/>
          </p:cNvSpPr>
          <p:nvPr>
            <p:ph type="body" sz="half" idx="24"/>
          </p:nvPr>
        </p:nvSpPr>
        <p:spPr/>
        <p:txBody>
          <a:bodyPr/>
          <a:lstStyle/>
          <a:p>
            <a:r>
              <a:rPr lang="es-CO" dirty="0"/>
              <a:t>3.</a:t>
            </a:r>
          </a:p>
        </p:txBody>
      </p:sp>
      <p:graphicFrame>
        <p:nvGraphicFramePr>
          <p:cNvPr id="11" name="Tabla 10">
            <a:extLst>
              <a:ext uri="{FF2B5EF4-FFF2-40B4-BE49-F238E27FC236}">
                <a16:creationId xmlns:a16="http://schemas.microsoft.com/office/drawing/2014/main" id="{20EFAB08-31A6-48E7-B082-E908CF2A89CB}"/>
              </a:ext>
            </a:extLst>
          </p:cNvPr>
          <p:cNvGraphicFramePr>
            <a:graphicFrameLocks noGrp="1"/>
          </p:cNvGraphicFramePr>
          <p:nvPr>
            <p:extLst>
              <p:ext uri="{D42A27DB-BD31-4B8C-83A1-F6EECF244321}">
                <p14:modId xmlns:p14="http://schemas.microsoft.com/office/powerpoint/2010/main" val="1731589095"/>
              </p:ext>
            </p:extLst>
          </p:nvPr>
        </p:nvGraphicFramePr>
        <p:xfrm>
          <a:off x="987542" y="3519040"/>
          <a:ext cx="3264789" cy="2644301"/>
        </p:xfrm>
        <a:graphic>
          <a:graphicData uri="http://schemas.openxmlformats.org/drawingml/2006/table">
            <a:tbl>
              <a:tblPr firstRow="1" firstCol="1" bandRow="1">
                <a:tableStyleId>{5C22544A-7EE6-4342-B048-85BDC9FD1C3A}</a:tableStyleId>
              </a:tblPr>
              <a:tblGrid>
                <a:gridCol w="1933511">
                  <a:extLst>
                    <a:ext uri="{9D8B030D-6E8A-4147-A177-3AD203B41FA5}">
                      <a16:colId xmlns:a16="http://schemas.microsoft.com/office/drawing/2014/main" val="4230771792"/>
                    </a:ext>
                  </a:extLst>
                </a:gridCol>
                <a:gridCol w="1331278">
                  <a:extLst>
                    <a:ext uri="{9D8B030D-6E8A-4147-A177-3AD203B41FA5}">
                      <a16:colId xmlns:a16="http://schemas.microsoft.com/office/drawing/2014/main" val="1383872827"/>
                    </a:ext>
                  </a:extLst>
                </a:gridCol>
              </a:tblGrid>
              <a:tr h="223763">
                <a:tc>
                  <a:txBody>
                    <a:bodyPr/>
                    <a:lstStyle/>
                    <a:p>
                      <a:pPr algn="ctr">
                        <a:lnSpc>
                          <a:spcPct val="115000"/>
                        </a:lnSpc>
                      </a:pPr>
                      <a:r>
                        <a:rPr lang="es-CO" sz="1100">
                          <a:effectLst/>
                        </a:rPr>
                        <a:t>Concepto</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pPr>
                      <a:r>
                        <a:rPr lang="es-CO" sz="1100">
                          <a:effectLst/>
                        </a:rPr>
                        <a:t>Puntaje máximo</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728340200"/>
                  </a:ext>
                </a:extLst>
              </a:tr>
              <a:tr h="223763">
                <a:tc>
                  <a:txBody>
                    <a:bodyPr/>
                    <a:lstStyle/>
                    <a:p>
                      <a:pPr algn="ctr">
                        <a:lnSpc>
                          <a:spcPct val="115000"/>
                        </a:lnSpc>
                        <a:tabLst>
                          <a:tab pos="659765" algn="l"/>
                        </a:tabLst>
                      </a:pPr>
                      <a:r>
                        <a:rPr lang="es-CO" sz="1100" dirty="0">
                          <a:effectLst/>
                          <a:latin typeface="Times New Roman" panose="02020603050405020304" pitchFamily="18" charset="0"/>
                          <a:ea typeface="Times New Roman" panose="02020603050405020304" pitchFamily="18" charset="0"/>
                          <a:cs typeface="Times New Roman" panose="02020603050405020304" pitchFamily="18" charset="0"/>
                        </a:rPr>
                        <a:t>Experiencia</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algn="ctr" defTabSz="914400" rtl="0" eaLnBrk="1" latinLnBrk="0" hangingPunct="1">
                        <a:lnSpc>
                          <a:spcPct val="115000"/>
                        </a:lnSpc>
                      </a:pPr>
                      <a:r>
                        <a:rPr lang="es-CO" sz="1100" kern="1200" dirty="0">
                          <a:solidFill>
                            <a:schemeClr val="accent6"/>
                          </a:solidFill>
                          <a:effectLst/>
                          <a:latin typeface="+mn-lt"/>
                          <a:ea typeface="+mn-ea"/>
                          <a:cs typeface="+mn-cs"/>
                        </a:rPr>
                        <a:t>67.5</a:t>
                      </a:r>
                    </a:p>
                  </a:txBody>
                  <a:tcPr marL="68580" marR="68580" marT="0" marB="0" anchor="ctr"/>
                </a:tc>
                <a:extLst>
                  <a:ext uri="{0D108BD9-81ED-4DB2-BD59-A6C34878D82A}">
                    <a16:rowId xmlns:a16="http://schemas.microsoft.com/office/drawing/2014/main" val="205299640"/>
                  </a:ext>
                </a:extLst>
              </a:tr>
              <a:tr h="223763">
                <a:tc>
                  <a:txBody>
                    <a:bodyPr/>
                    <a:lstStyle/>
                    <a:p>
                      <a:pPr algn="ctr">
                        <a:lnSpc>
                          <a:spcPct val="115000"/>
                        </a:lnSpc>
                      </a:pPr>
                      <a:r>
                        <a:rPr lang="es-CO" sz="1100" dirty="0">
                          <a:effectLst/>
                        </a:rPr>
                        <a:t>Equipo de trabajo</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pPr>
                      <a:r>
                        <a:rPr lang="es-CO" sz="1100" dirty="0">
                          <a:solidFill>
                            <a:schemeClr val="accent6"/>
                          </a:solidFill>
                          <a:effectLst/>
                        </a:rPr>
                        <a:t>10</a:t>
                      </a:r>
                      <a:endParaRPr lang="es-CO" sz="1200" dirty="0">
                        <a:solidFill>
                          <a:schemeClr val="accent6"/>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570659909"/>
                  </a:ext>
                </a:extLst>
              </a:tr>
              <a:tr h="223763">
                <a:tc>
                  <a:txBody>
                    <a:bodyPr/>
                    <a:lstStyle/>
                    <a:p>
                      <a:pPr marL="0" algn="ctr" defTabSz="914400" rtl="0" eaLnBrk="1" latinLnBrk="0" hangingPunct="1">
                        <a:lnSpc>
                          <a:spcPct val="115000"/>
                        </a:lnSpc>
                      </a:pPr>
                      <a:r>
                        <a:rPr lang="es-CO" sz="1100" b="1" kern="1200" dirty="0">
                          <a:solidFill>
                            <a:schemeClr val="lt1"/>
                          </a:solidFill>
                          <a:effectLst/>
                          <a:latin typeface="+mn-lt"/>
                          <a:ea typeface="+mn-ea"/>
                          <a:cs typeface="+mn-cs"/>
                        </a:rPr>
                        <a:t>Factor de sostenibilidad</a:t>
                      </a:r>
                    </a:p>
                  </a:txBody>
                  <a:tcPr marL="68580" marR="68580" marT="0" marB="0" anchor="ctr"/>
                </a:tc>
                <a:tc>
                  <a:txBody>
                    <a:bodyPr/>
                    <a:lstStyle/>
                    <a:p>
                      <a:pPr marL="0" algn="ctr" defTabSz="914400" rtl="0" eaLnBrk="1" latinLnBrk="0" hangingPunct="1">
                        <a:lnSpc>
                          <a:spcPct val="115000"/>
                        </a:lnSpc>
                      </a:pPr>
                      <a:r>
                        <a:rPr lang="es-CO" sz="1100" b="0" kern="1200" dirty="0">
                          <a:solidFill>
                            <a:schemeClr val="accent6"/>
                          </a:solidFill>
                          <a:effectLst/>
                          <a:latin typeface="+mn-lt"/>
                          <a:ea typeface="+mn-ea"/>
                          <a:cs typeface="+mn-cs"/>
                        </a:rPr>
                        <a:t>1</a:t>
                      </a:r>
                    </a:p>
                  </a:txBody>
                  <a:tcPr marL="68580" marR="68580" marT="0" marB="0" anchor="ctr"/>
                </a:tc>
                <a:extLst>
                  <a:ext uri="{0D108BD9-81ED-4DB2-BD59-A6C34878D82A}">
                    <a16:rowId xmlns:a16="http://schemas.microsoft.com/office/drawing/2014/main" val="2826063080"/>
                  </a:ext>
                </a:extLst>
              </a:tr>
              <a:tr h="223763">
                <a:tc>
                  <a:txBody>
                    <a:bodyPr/>
                    <a:lstStyle/>
                    <a:p>
                      <a:pPr algn="ctr">
                        <a:lnSpc>
                          <a:spcPct val="115000"/>
                        </a:lnSpc>
                      </a:pPr>
                      <a:r>
                        <a:rPr lang="es-CO" sz="1100" dirty="0">
                          <a:effectLst/>
                        </a:rPr>
                        <a:t>Apoyo a la industria nacional</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pPr>
                      <a:r>
                        <a:rPr lang="es-CO" sz="1100" dirty="0">
                          <a:solidFill>
                            <a:schemeClr val="accent6"/>
                          </a:solidFill>
                          <a:effectLst/>
                        </a:rPr>
                        <a:t>20</a:t>
                      </a:r>
                      <a:endParaRPr lang="es-CO" sz="1200" dirty="0">
                        <a:solidFill>
                          <a:schemeClr val="accent6"/>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927904506"/>
                  </a:ext>
                </a:extLst>
              </a:tr>
              <a:tr h="465092">
                <a:tc>
                  <a:txBody>
                    <a:bodyPr/>
                    <a:lstStyle/>
                    <a:p>
                      <a:pPr algn="ctr">
                        <a:lnSpc>
                          <a:spcPct val="115000"/>
                        </a:lnSpc>
                      </a:pPr>
                      <a:r>
                        <a:rPr lang="es-CO" sz="1100" dirty="0">
                          <a:effectLst/>
                        </a:rPr>
                        <a:t>Vinculación de personas con discapacidad</a:t>
                      </a:r>
                      <a:endParaRPr lang="es-CO"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pPr>
                      <a:r>
                        <a:rPr lang="es-CO" sz="1100" dirty="0">
                          <a:solidFill>
                            <a:schemeClr val="accent6"/>
                          </a:solidFill>
                          <a:effectLst/>
                        </a:rPr>
                        <a:t>1</a:t>
                      </a:r>
                      <a:endParaRPr lang="es-CO" sz="1200" dirty="0">
                        <a:solidFill>
                          <a:schemeClr val="accent6"/>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524529691"/>
                  </a:ext>
                </a:extLst>
              </a:tr>
              <a:tr h="465092">
                <a:tc>
                  <a:txBody>
                    <a:bodyPr/>
                    <a:lstStyle/>
                    <a:p>
                      <a:pPr algn="ctr">
                        <a:lnSpc>
                          <a:spcPct val="115000"/>
                        </a:lnSpc>
                      </a:pPr>
                      <a:r>
                        <a:rPr lang="es-CO" sz="1100">
                          <a:effectLst/>
                        </a:rPr>
                        <a:t>Emprendimientos y empresas de mujeres</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pPr>
                      <a:r>
                        <a:rPr lang="es-CO" sz="1100" dirty="0">
                          <a:solidFill>
                            <a:schemeClr val="accent6"/>
                          </a:solidFill>
                          <a:effectLst/>
                        </a:rPr>
                        <a:t>0,25</a:t>
                      </a:r>
                      <a:endParaRPr lang="es-CO" sz="1200" dirty="0">
                        <a:solidFill>
                          <a:schemeClr val="accent6"/>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283476559"/>
                  </a:ext>
                </a:extLst>
              </a:tr>
              <a:tr h="223763">
                <a:tc>
                  <a:txBody>
                    <a:bodyPr/>
                    <a:lstStyle/>
                    <a:p>
                      <a:pPr algn="ctr">
                        <a:lnSpc>
                          <a:spcPct val="115000"/>
                        </a:lnSpc>
                      </a:pPr>
                      <a:r>
                        <a:rPr lang="es-CO" sz="1100">
                          <a:effectLst/>
                        </a:rPr>
                        <a:t>Mipyme</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pPr>
                      <a:r>
                        <a:rPr lang="es-CO" sz="1100" dirty="0">
                          <a:solidFill>
                            <a:schemeClr val="accent6"/>
                          </a:solidFill>
                          <a:effectLst/>
                        </a:rPr>
                        <a:t>0,25</a:t>
                      </a:r>
                      <a:endParaRPr lang="es-CO" sz="1200" dirty="0">
                        <a:solidFill>
                          <a:schemeClr val="accent6"/>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358298902"/>
                  </a:ext>
                </a:extLst>
              </a:tr>
              <a:tr h="223763">
                <a:tc>
                  <a:txBody>
                    <a:bodyPr/>
                    <a:lstStyle/>
                    <a:p>
                      <a:pPr algn="ctr">
                        <a:lnSpc>
                          <a:spcPct val="115000"/>
                        </a:lnSpc>
                      </a:pPr>
                      <a:r>
                        <a:rPr lang="es-CO" sz="1100">
                          <a:effectLst/>
                        </a:rPr>
                        <a:t>Total</a:t>
                      </a:r>
                      <a:endParaRPr lang="es-CO"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pPr>
                      <a:r>
                        <a:rPr lang="es-CO" sz="1100" dirty="0">
                          <a:solidFill>
                            <a:schemeClr val="accent6"/>
                          </a:solidFill>
                          <a:effectLst/>
                        </a:rPr>
                        <a:t>100</a:t>
                      </a:r>
                      <a:endParaRPr lang="es-CO" sz="1200" dirty="0">
                        <a:solidFill>
                          <a:schemeClr val="accent6"/>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50513978"/>
                  </a:ext>
                </a:extLst>
              </a:tr>
            </a:tbl>
          </a:graphicData>
        </a:graphic>
      </p:graphicFrame>
      <p:graphicFrame>
        <p:nvGraphicFramePr>
          <p:cNvPr id="22" name="Tabla 21">
            <a:extLst>
              <a:ext uri="{FF2B5EF4-FFF2-40B4-BE49-F238E27FC236}">
                <a16:creationId xmlns:a16="http://schemas.microsoft.com/office/drawing/2014/main" id="{BC4D5CBF-7DFB-4917-91B4-D7EC8FB03AFB}"/>
              </a:ext>
            </a:extLst>
          </p:cNvPr>
          <p:cNvGraphicFramePr>
            <a:graphicFrameLocks noGrp="1"/>
          </p:cNvGraphicFramePr>
          <p:nvPr>
            <p:extLst>
              <p:ext uri="{D42A27DB-BD31-4B8C-83A1-F6EECF244321}">
                <p14:modId xmlns:p14="http://schemas.microsoft.com/office/powerpoint/2010/main" val="4140760618"/>
              </p:ext>
            </p:extLst>
          </p:nvPr>
        </p:nvGraphicFramePr>
        <p:xfrm>
          <a:off x="4463605" y="3519040"/>
          <a:ext cx="3264789" cy="2420540"/>
        </p:xfrm>
        <a:graphic>
          <a:graphicData uri="http://schemas.openxmlformats.org/drawingml/2006/table">
            <a:tbl>
              <a:tblPr>
                <a:tableStyleId>{5C22544A-7EE6-4342-B048-85BDC9FD1C3A}</a:tableStyleId>
              </a:tblPr>
              <a:tblGrid>
                <a:gridCol w="1115070">
                  <a:extLst>
                    <a:ext uri="{9D8B030D-6E8A-4147-A177-3AD203B41FA5}">
                      <a16:colId xmlns:a16="http://schemas.microsoft.com/office/drawing/2014/main" val="3974050894"/>
                    </a:ext>
                  </a:extLst>
                </a:gridCol>
                <a:gridCol w="603146">
                  <a:extLst>
                    <a:ext uri="{9D8B030D-6E8A-4147-A177-3AD203B41FA5}">
                      <a16:colId xmlns:a16="http://schemas.microsoft.com/office/drawing/2014/main" val="37047200"/>
                    </a:ext>
                  </a:extLst>
                </a:gridCol>
                <a:gridCol w="1546573">
                  <a:extLst>
                    <a:ext uri="{9D8B030D-6E8A-4147-A177-3AD203B41FA5}">
                      <a16:colId xmlns:a16="http://schemas.microsoft.com/office/drawing/2014/main" val="1255982805"/>
                    </a:ext>
                  </a:extLst>
                </a:gridCol>
              </a:tblGrid>
              <a:tr h="484108">
                <a:tc>
                  <a:txBody>
                    <a:bodyPr/>
                    <a:lstStyle/>
                    <a:p>
                      <a:pPr algn="just">
                        <a:lnSpc>
                          <a:spcPct val="115000"/>
                        </a:lnSpc>
                      </a:pPr>
                      <a:r>
                        <a:rPr lang="es-CO" sz="1100" b="1" dirty="0">
                          <a:solidFill>
                            <a:schemeClr val="bg1"/>
                          </a:solidFill>
                          <a:effectLst/>
                        </a:rPr>
                        <a:t>Rango (inclusive)</a:t>
                      </a:r>
                      <a:endParaRPr lang="es-CO" sz="12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1"/>
                    </a:solidFill>
                  </a:tcPr>
                </a:tc>
                <a:tc>
                  <a:txBody>
                    <a:bodyPr/>
                    <a:lstStyle/>
                    <a:p>
                      <a:pPr algn="just">
                        <a:lnSpc>
                          <a:spcPct val="115000"/>
                        </a:lnSpc>
                      </a:pPr>
                      <a:r>
                        <a:rPr lang="es-CO" sz="1100" b="1" dirty="0">
                          <a:solidFill>
                            <a:schemeClr val="bg1"/>
                          </a:solidFill>
                          <a:effectLst/>
                        </a:rPr>
                        <a:t>Número</a:t>
                      </a:r>
                      <a:endParaRPr lang="es-CO" sz="12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1"/>
                    </a:solidFill>
                  </a:tcPr>
                </a:tc>
                <a:tc>
                  <a:txBody>
                    <a:bodyPr/>
                    <a:lstStyle/>
                    <a:p>
                      <a:pPr algn="just">
                        <a:lnSpc>
                          <a:spcPct val="115000"/>
                        </a:lnSpc>
                      </a:pPr>
                      <a:r>
                        <a:rPr lang="es-CO" sz="1100" b="1" dirty="0">
                          <a:solidFill>
                            <a:schemeClr val="bg1"/>
                          </a:solidFill>
                          <a:effectLst/>
                        </a:rPr>
                        <a:t>Método</a:t>
                      </a:r>
                      <a:endParaRPr lang="es-CO" sz="12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nchor="ctr">
                    <a:solidFill>
                      <a:schemeClr val="tx1"/>
                    </a:solidFill>
                  </a:tcPr>
                </a:tc>
                <a:extLst>
                  <a:ext uri="{0D108BD9-81ED-4DB2-BD59-A6C34878D82A}">
                    <a16:rowId xmlns:a16="http://schemas.microsoft.com/office/drawing/2014/main" val="933220725"/>
                  </a:ext>
                </a:extLst>
              </a:tr>
              <a:tr h="484108">
                <a:tc>
                  <a:txBody>
                    <a:bodyPr/>
                    <a:lstStyle/>
                    <a:p>
                      <a:pPr algn="just">
                        <a:lnSpc>
                          <a:spcPct val="115000"/>
                        </a:lnSpc>
                      </a:pPr>
                      <a:r>
                        <a:rPr lang="es-CO" sz="1100">
                          <a:solidFill>
                            <a:schemeClr val="accent6"/>
                          </a:solidFill>
                          <a:effectLst/>
                        </a:rPr>
                        <a:t>De 0.00 a 0.24</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15000"/>
                        </a:lnSpc>
                      </a:pPr>
                      <a:r>
                        <a:rPr lang="es-CO" sz="1100">
                          <a:solidFill>
                            <a:schemeClr val="accent6"/>
                          </a:solidFill>
                          <a:effectLst/>
                        </a:rPr>
                        <a:t>1</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15000"/>
                        </a:lnSpc>
                      </a:pPr>
                      <a:r>
                        <a:rPr lang="es-CO" sz="1100">
                          <a:solidFill>
                            <a:schemeClr val="accent6"/>
                          </a:solidFill>
                          <a:effectLst/>
                        </a:rPr>
                        <a:t>Mediana con valor absoluto</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03176835"/>
                  </a:ext>
                </a:extLst>
              </a:tr>
              <a:tr h="484108">
                <a:tc>
                  <a:txBody>
                    <a:bodyPr/>
                    <a:lstStyle/>
                    <a:p>
                      <a:pPr algn="just">
                        <a:lnSpc>
                          <a:spcPct val="115000"/>
                        </a:lnSpc>
                      </a:pPr>
                      <a:r>
                        <a:rPr lang="es-CO" sz="1100">
                          <a:solidFill>
                            <a:schemeClr val="accent6"/>
                          </a:solidFill>
                          <a:effectLst/>
                        </a:rPr>
                        <a:t>De 0.25 a 0.49</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15000"/>
                        </a:lnSpc>
                      </a:pPr>
                      <a:r>
                        <a:rPr lang="es-CO" sz="1100">
                          <a:solidFill>
                            <a:schemeClr val="accent6"/>
                          </a:solidFill>
                          <a:effectLst/>
                        </a:rPr>
                        <a:t>2</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15000"/>
                        </a:lnSpc>
                      </a:pPr>
                      <a:r>
                        <a:rPr lang="es-CO" sz="1100" dirty="0">
                          <a:solidFill>
                            <a:schemeClr val="accent6"/>
                          </a:solidFill>
                          <a:effectLst/>
                        </a:rPr>
                        <a:t>Media geométrica</a:t>
                      </a:r>
                      <a:endParaRPr lang="es-CO" sz="1200" dirty="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91309881"/>
                  </a:ext>
                </a:extLst>
              </a:tr>
              <a:tr h="484108">
                <a:tc>
                  <a:txBody>
                    <a:bodyPr/>
                    <a:lstStyle/>
                    <a:p>
                      <a:pPr algn="just">
                        <a:lnSpc>
                          <a:spcPct val="115000"/>
                        </a:lnSpc>
                      </a:pPr>
                      <a:r>
                        <a:rPr lang="es-CO" sz="1100">
                          <a:solidFill>
                            <a:schemeClr val="accent6"/>
                          </a:solidFill>
                          <a:effectLst/>
                        </a:rPr>
                        <a:t>De 0.50 a 0.74</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15000"/>
                        </a:lnSpc>
                      </a:pPr>
                      <a:r>
                        <a:rPr lang="es-CO" sz="1100">
                          <a:solidFill>
                            <a:schemeClr val="accent6"/>
                          </a:solidFill>
                          <a:effectLst/>
                        </a:rPr>
                        <a:t>3</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algn="just" defTabSz="914400" rtl="0" eaLnBrk="1" latinLnBrk="0" hangingPunct="1">
                        <a:lnSpc>
                          <a:spcPct val="115000"/>
                        </a:lnSpc>
                      </a:pPr>
                      <a:r>
                        <a:rPr lang="es-ES" sz="1100" kern="1200">
                          <a:solidFill>
                            <a:schemeClr val="accent6"/>
                          </a:solidFill>
                          <a:effectLst/>
                          <a:latin typeface="+mn-lt"/>
                          <a:ea typeface="+mn-ea"/>
                          <a:cs typeface="+mn-cs"/>
                        </a:rPr>
                        <a:t>Media aritmética alta</a:t>
                      </a:r>
                      <a:endParaRPr lang="es-CO" sz="1100" kern="1200">
                        <a:solidFill>
                          <a:schemeClr val="accent6"/>
                        </a:solidFill>
                        <a:effectLst/>
                        <a:latin typeface="+mn-lt"/>
                        <a:ea typeface="+mn-ea"/>
                        <a:cs typeface="+mn-cs"/>
                      </a:endParaRPr>
                    </a:p>
                  </a:txBody>
                  <a:tcPr marL="68580" marR="68580" marT="0" marB="0" anchor="ctr"/>
                </a:tc>
                <a:extLst>
                  <a:ext uri="{0D108BD9-81ED-4DB2-BD59-A6C34878D82A}">
                    <a16:rowId xmlns:a16="http://schemas.microsoft.com/office/drawing/2014/main" val="2670788312"/>
                  </a:ext>
                </a:extLst>
              </a:tr>
              <a:tr h="484108">
                <a:tc>
                  <a:txBody>
                    <a:bodyPr/>
                    <a:lstStyle/>
                    <a:p>
                      <a:pPr algn="just">
                        <a:lnSpc>
                          <a:spcPct val="115000"/>
                        </a:lnSpc>
                      </a:pPr>
                      <a:r>
                        <a:rPr lang="es-CO" sz="1100">
                          <a:solidFill>
                            <a:schemeClr val="accent6"/>
                          </a:solidFill>
                          <a:effectLst/>
                        </a:rPr>
                        <a:t>De 0.75 a 0.99</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15000"/>
                        </a:lnSpc>
                      </a:pPr>
                      <a:r>
                        <a:rPr lang="es-CO" sz="1100" dirty="0">
                          <a:solidFill>
                            <a:schemeClr val="accent6"/>
                          </a:solidFill>
                          <a:effectLst/>
                        </a:rPr>
                        <a:t>4</a:t>
                      </a:r>
                      <a:endParaRPr lang="es-CO" sz="1200" dirty="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algn="just" defTabSz="914400" rtl="0" eaLnBrk="1" latinLnBrk="0" hangingPunct="1">
                        <a:lnSpc>
                          <a:spcPct val="115000"/>
                        </a:lnSpc>
                      </a:pPr>
                      <a:r>
                        <a:rPr lang="es-ES" sz="1100" kern="1200" dirty="0">
                          <a:solidFill>
                            <a:schemeClr val="accent6"/>
                          </a:solidFill>
                          <a:effectLst/>
                          <a:latin typeface="+mn-lt"/>
                          <a:ea typeface="+mn-ea"/>
                          <a:cs typeface="+mn-cs"/>
                        </a:rPr>
                        <a:t>Media aritmética baja</a:t>
                      </a:r>
                      <a:endParaRPr lang="es-CO" sz="1100" kern="1200" dirty="0">
                        <a:solidFill>
                          <a:schemeClr val="accent6"/>
                        </a:solidFill>
                        <a:effectLst/>
                        <a:latin typeface="+mn-lt"/>
                        <a:ea typeface="+mn-ea"/>
                        <a:cs typeface="+mn-cs"/>
                      </a:endParaRPr>
                    </a:p>
                  </a:txBody>
                  <a:tcPr marL="68580" marR="68580" marT="0" marB="0" anchor="ctr"/>
                </a:tc>
                <a:extLst>
                  <a:ext uri="{0D108BD9-81ED-4DB2-BD59-A6C34878D82A}">
                    <a16:rowId xmlns:a16="http://schemas.microsoft.com/office/drawing/2014/main" val="1838890645"/>
                  </a:ext>
                </a:extLst>
              </a:tr>
            </a:tbl>
          </a:graphicData>
        </a:graphic>
      </p:graphicFrame>
      <p:graphicFrame>
        <p:nvGraphicFramePr>
          <p:cNvPr id="5" name="Tabla 4">
            <a:extLst>
              <a:ext uri="{FF2B5EF4-FFF2-40B4-BE49-F238E27FC236}">
                <a16:creationId xmlns:a16="http://schemas.microsoft.com/office/drawing/2014/main" id="{DEDF41CB-D761-4463-B528-A33326450B7A}"/>
              </a:ext>
            </a:extLst>
          </p:cNvPr>
          <p:cNvGraphicFramePr>
            <a:graphicFrameLocks noGrp="1"/>
          </p:cNvGraphicFramePr>
          <p:nvPr>
            <p:extLst>
              <p:ext uri="{D42A27DB-BD31-4B8C-83A1-F6EECF244321}">
                <p14:modId xmlns:p14="http://schemas.microsoft.com/office/powerpoint/2010/main" val="1758962797"/>
              </p:ext>
            </p:extLst>
          </p:nvPr>
        </p:nvGraphicFramePr>
        <p:xfrm>
          <a:off x="7967375" y="3519040"/>
          <a:ext cx="3628393" cy="1450352"/>
        </p:xfrm>
        <a:graphic>
          <a:graphicData uri="http://schemas.openxmlformats.org/drawingml/2006/table">
            <a:tbl>
              <a:tblPr firstRow="1" firstCol="1" bandRow="1">
                <a:tableStyleId>{5C22544A-7EE6-4342-B048-85BDC9FD1C3A}</a:tableStyleId>
              </a:tblPr>
              <a:tblGrid>
                <a:gridCol w="2229452">
                  <a:extLst>
                    <a:ext uri="{9D8B030D-6E8A-4147-A177-3AD203B41FA5}">
                      <a16:colId xmlns:a16="http://schemas.microsoft.com/office/drawing/2014/main" val="457347833"/>
                    </a:ext>
                  </a:extLst>
                </a:gridCol>
                <a:gridCol w="1398941">
                  <a:extLst>
                    <a:ext uri="{9D8B030D-6E8A-4147-A177-3AD203B41FA5}">
                      <a16:colId xmlns:a16="http://schemas.microsoft.com/office/drawing/2014/main" val="4042263516"/>
                    </a:ext>
                  </a:extLst>
                </a:gridCol>
              </a:tblGrid>
              <a:tr h="236858">
                <a:tc>
                  <a:txBody>
                    <a:bodyPr/>
                    <a:lstStyle/>
                    <a:p>
                      <a:pPr algn="ctr"/>
                      <a:r>
                        <a:rPr lang="es-CO" sz="1100">
                          <a:effectLst/>
                        </a:rPr>
                        <a:t>Criterio de evaluación</a:t>
                      </a:r>
                      <a:endParaRPr lang="es-CO"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r>
                        <a:rPr lang="es-CO" sz="1100">
                          <a:effectLst/>
                        </a:rPr>
                        <a:t>Puntaje</a:t>
                      </a:r>
                      <a:endParaRPr lang="es-CO" sz="11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64326516"/>
                  </a:ext>
                </a:extLst>
              </a:tr>
              <a:tr h="473716">
                <a:tc>
                  <a:txBody>
                    <a:bodyPr/>
                    <a:lstStyle/>
                    <a:p>
                      <a:pPr algn="just"/>
                      <a:r>
                        <a:rPr lang="es-CO" sz="1100">
                          <a:effectLst/>
                        </a:rPr>
                        <a:t>Experiencia adicional del Personal Clave Evaluable</a:t>
                      </a:r>
                      <a:endParaRPr lang="es-CO"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s-CO" sz="1100" dirty="0">
                          <a:solidFill>
                            <a:schemeClr val="accent6"/>
                          </a:solidFill>
                          <a:effectLst/>
                        </a:rPr>
                        <a:t>5 </a:t>
                      </a:r>
                      <a:endParaRPr lang="es-CO" sz="1100" dirty="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52606310"/>
                  </a:ext>
                </a:extLst>
              </a:tr>
              <a:tr h="473716">
                <a:tc>
                  <a:txBody>
                    <a:bodyPr/>
                    <a:lstStyle/>
                    <a:p>
                      <a:pPr algn="just"/>
                      <a:r>
                        <a:rPr lang="es-CO" sz="1100">
                          <a:effectLst/>
                        </a:rPr>
                        <a:t>Formación académica adicional del Personal Clave Evaluable </a:t>
                      </a:r>
                      <a:endParaRPr lang="es-CO"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s-CO" sz="1100" dirty="0">
                          <a:solidFill>
                            <a:schemeClr val="accent6"/>
                          </a:solidFill>
                          <a:effectLst/>
                        </a:rPr>
                        <a:t>5 </a:t>
                      </a:r>
                      <a:endParaRPr lang="es-CO" sz="1100" dirty="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179599389"/>
                  </a:ext>
                </a:extLst>
              </a:tr>
              <a:tr h="236858">
                <a:tc>
                  <a:txBody>
                    <a:bodyPr/>
                    <a:lstStyle/>
                    <a:p>
                      <a:pPr algn="ctr"/>
                      <a:r>
                        <a:rPr lang="es-CO" sz="1100">
                          <a:effectLst/>
                        </a:rPr>
                        <a:t>Total </a:t>
                      </a:r>
                      <a:endParaRPr lang="es-CO"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s-CO" sz="1100" dirty="0">
                          <a:solidFill>
                            <a:schemeClr val="accent6"/>
                          </a:solidFill>
                          <a:effectLst/>
                        </a:rPr>
                        <a:t>10</a:t>
                      </a:r>
                      <a:endParaRPr lang="es-CO" sz="1100" dirty="0">
                        <a:solidFill>
                          <a:schemeClr val="accent6"/>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43942662"/>
                  </a:ext>
                </a:extLst>
              </a:tr>
            </a:tbl>
          </a:graphicData>
        </a:graphic>
      </p:graphicFrame>
    </p:spTree>
    <p:extLst>
      <p:ext uri="{BB962C8B-B14F-4D97-AF65-F5344CB8AC3E}">
        <p14:creationId xmlns:p14="http://schemas.microsoft.com/office/powerpoint/2010/main" val="1659175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A458384-E24F-467E-BB58-797EA250CCA0}"/>
              </a:ext>
            </a:extLst>
          </p:cNvPr>
          <p:cNvSpPr>
            <a:spLocks noGrp="1"/>
          </p:cNvSpPr>
          <p:nvPr>
            <p:ph type="body" sz="half" idx="25"/>
          </p:nvPr>
        </p:nvSpPr>
        <p:spPr/>
        <p:txBody>
          <a:bodyPr/>
          <a:lstStyle/>
          <a:p>
            <a:endParaRPr lang="es-CO"/>
          </a:p>
        </p:txBody>
      </p:sp>
      <p:sp>
        <p:nvSpPr>
          <p:cNvPr id="3" name="Marcador de texto 2">
            <a:extLst>
              <a:ext uri="{FF2B5EF4-FFF2-40B4-BE49-F238E27FC236}">
                <a16:creationId xmlns:a16="http://schemas.microsoft.com/office/drawing/2014/main" id="{59EFB336-33EE-45DE-B01B-4768E3BC0D03}"/>
              </a:ext>
            </a:extLst>
          </p:cNvPr>
          <p:cNvSpPr>
            <a:spLocks noGrp="1"/>
          </p:cNvSpPr>
          <p:nvPr>
            <p:ph type="body" sz="half" idx="26"/>
          </p:nvPr>
        </p:nvSpPr>
        <p:spPr/>
        <p:txBody>
          <a:bodyPr/>
          <a:lstStyle/>
          <a:p>
            <a:r>
              <a:rPr lang="es-CO" dirty="0"/>
              <a:t>Alcaldía Local de Tunjuelito</a:t>
            </a:r>
          </a:p>
        </p:txBody>
      </p:sp>
      <p:sp>
        <p:nvSpPr>
          <p:cNvPr id="4" name="Marcador de texto 3">
            <a:extLst>
              <a:ext uri="{FF2B5EF4-FFF2-40B4-BE49-F238E27FC236}">
                <a16:creationId xmlns:a16="http://schemas.microsoft.com/office/drawing/2014/main" id="{2159643D-D7C8-4C78-AA6B-7FBD5FEB8BB1}"/>
              </a:ext>
            </a:extLst>
          </p:cNvPr>
          <p:cNvSpPr>
            <a:spLocks noGrp="1"/>
          </p:cNvSpPr>
          <p:nvPr>
            <p:ph type="body" sz="half" idx="27"/>
          </p:nvPr>
        </p:nvSpPr>
        <p:spPr/>
        <p:txBody>
          <a:bodyPr/>
          <a:lstStyle/>
          <a:p>
            <a:endParaRPr lang="es-CO" dirty="0"/>
          </a:p>
        </p:txBody>
      </p:sp>
      <p:sp>
        <p:nvSpPr>
          <p:cNvPr id="8" name="Título 7">
            <a:extLst>
              <a:ext uri="{FF2B5EF4-FFF2-40B4-BE49-F238E27FC236}">
                <a16:creationId xmlns:a16="http://schemas.microsoft.com/office/drawing/2014/main" id="{E281AF27-8B49-42C2-8838-3D58631FDB51}"/>
              </a:ext>
            </a:extLst>
          </p:cNvPr>
          <p:cNvSpPr>
            <a:spLocks noGrp="1"/>
          </p:cNvSpPr>
          <p:nvPr>
            <p:ph type="ctrTitle"/>
          </p:nvPr>
        </p:nvSpPr>
        <p:spPr/>
        <p:txBody>
          <a:bodyPr/>
          <a:lstStyle/>
          <a:p>
            <a:r>
              <a:rPr lang="es-CO" dirty="0"/>
              <a:t>FACTORES PONDERABLES</a:t>
            </a:r>
          </a:p>
        </p:txBody>
      </p:sp>
      <p:pic>
        <p:nvPicPr>
          <p:cNvPr id="19" name="Marcador de posición de imagen 18">
            <a:extLst>
              <a:ext uri="{FF2B5EF4-FFF2-40B4-BE49-F238E27FC236}">
                <a16:creationId xmlns:a16="http://schemas.microsoft.com/office/drawing/2014/main" id="{3B9B9E28-A622-40C1-ABE9-52B1AAB0558D}"/>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6529" r="16529"/>
          <a:stretch>
            <a:fillRect/>
          </a:stretch>
        </p:blipFill>
        <p:spPr/>
      </p:pic>
      <p:pic>
        <p:nvPicPr>
          <p:cNvPr id="21" name="Marcador de posición de imagen 20">
            <a:extLst>
              <a:ext uri="{FF2B5EF4-FFF2-40B4-BE49-F238E27FC236}">
                <a16:creationId xmlns:a16="http://schemas.microsoft.com/office/drawing/2014/main" id="{1D9824A1-39DB-4B1B-B821-9AD8B6420C93}"/>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16529" r="16529"/>
          <a:stretch>
            <a:fillRect/>
          </a:stretch>
        </p:blipFill>
        <p:spPr/>
      </p:pic>
      <p:pic>
        <p:nvPicPr>
          <p:cNvPr id="23" name="Marcador de posición de imagen 22">
            <a:extLst>
              <a:ext uri="{FF2B5EF4-FFF2-40B4-BE49-F238E27FC236}">
                <a16:creationId xmlns:a16="http://schemas.microsoft.com/office/drawing/2014/main" id="{D61FEDA8-5809-4150-BF24-A4BA61653E24}"/>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16529" r="16529"/>
          <a:stretch>
            <a:fillRect/>
          </a:stretch>
        </p:blipFill>
        <p:spPr/>
      </p:pic>
      <p:sp>
        <p:nvSpPr>
          <p:cNvPr id="12" name="Marcador de texto 11">
            <a:extLst>
              <a:ext uri="{FF2B5EF4-FFF2-40B4-BE49-F238E27FC236}">
                <a16:creationId xmlns:a16="http://schemas.microsoft.com/office/drawing/2014/main" id="{3E953881-6103-4051-AB8A-527BE6E3D5C7}"/>
              </a:ext>
            </a:extLst>
          </p:cNvPr>
          <p:cNvSpPr>
            <a:spLocks noGrp="1"/>
          </p:cNvSpPr>
          <p:nvPr>
            <p:ph type="body" sz="half" idx="19"/>
          </p:nvPr>
        </p:nvSpPr>
        <p:spPr/>
        <p:txBody>
          <a:bodyPr/>
          <a:lstStyle/>
          <a:p>
            <a:r>
              <a:rPr lang="es-CO" dirty="0" err="1"/>
              <a:t>Mipyme</a:t>
            </a:r>
            <a:r>
              <a:rPr lang="es-CO" dirty="0"/>
              <a:t>  y emprendimientos de mujeres</a:t>
            </a:r>
          </a:p>
        </p:txBody>
      </p:sp>
      <p:sp>
        <p:nvSpPr>
          <p:cNvPr id="13" name="Marcador de texto 12">
            <a:extLst>
              <a:ext uri="{FF2B5EF4-FFF2-40B4-BE49-F238E27FC236}">
                <a16:creationId xmlns:a16="http://schemas.microsoft.com/office/drawing/2014/main" id="{89323737-5E1C-4D2B-BF78-FF9A98B8B5DD}"/>
              </a:ext>
            </a:extLst>
          </p:cNvPr>
          <p:cNvSpPr>
            <a:spLocks noGrp="1"/>
          </p:cNvSpPr>
          <p:nvPr>
            <p:ph type="body" sz="half" idx="20"/>
          </p:nvPr>
        </p:nvSpPr>
        <p:spPr/>
        <p:txBody>
          <a:bodyPr/>
          <a:lstStyle/>
          <a:p>
            <a:r>
              <a:rPr lang="es-MX" dirty="0"/>
              <a:t>APOYO A LA INDUSTRIA NACIONAL</a:t>
            </a:r>
          </a:p>
        </p:txBody>
      </p:sp>
      <p:sp>
        <p:nvSpPr>
          <p:cNvPr id="14" name="Marcador de texto 13">
            <a:extLst>
              <a:ext uri="{FF2B5EF4-FFF2-40B4-BE49-F238E27FC236}">
                <a16:creationId xmlns:a16="http://schemas.microsoft.com/office/drawing/2014/main" id="{61F25030-371C-4110-A666-EADCF68F5C27}"/>
              </a:ext>
            </a:extLst>
          </p:cNvPr>
          <p:cNvSpPr>
            <a:spLocks noGrp="1"/>
          </p:cNvSpPr>
          <p:nvPr>
            <p:ph type="body" sz="half" idx="21"/>
          </p:nvPr>
        </p:nvSpPr>
        <p:spPr/>
        <p:txBody>
          <a:bodyPr/>
          <a:lstStyle/>
          <a:p>
            <a:r>
              <a:rPr lang="es-CO" dirty="0"/>
              <a:t>VINCULACIÓN DE PERSONAS CON DISCAPACIDAD</a:t>
            </a:r>
          </a:p>
        </p:txBody>
      </p:sp>
      <p:sp>
        <p:nvSpPr>
          <p:cNvPr id="15" name="Marcador de texto 14">
            <a:extLst>
              <a:ext uri="{FF2B5EF4-FFF2-40B4-BE49-F238E27FC236}">
                <a16:creationId xmlns:a16="http://schemas.microsoft.com/office/drawing/2014/main" id="{468D41C3-44C2-45DD-BB6B-258449221314}"/>
              </a:ext>
            </a:extLst>
          </p:cNvPr>
          <p:cNvSpPr>
            <a:spLocks noGrp="1"/>
          </p:cNvSpPr>
          <p:nvPr>
            <p:ph type="body" sz="half" idx="22"/>
          </p:nvPr>
        </p:nvSpPr>
        <p:spPr/>
        <p:txBody>
          <a:bodyPr/>
          <a:lstStyle/>
          <a:p>
            <a:r>
              <a:rPr lang="es-CO" dirty="0"/>
              <a:t>6.</a:t>
            </a:r>
          </a:p>
        </p:txBody>
      </p:sp>
      <p:sp>
        <p:nvSpPr>
          <p:cNvPr id="16" name="Marcador de texto 15">
            <a:extLst>
              <a:ext uri="{FF2B5EF4-FFF2-40B4-BE49-F238E27FC236}">
                <a16:creationId xmlns:a16="http://schemas.microsoft.com/office/drawing/2014/main" id="{9C39EA5B-084E-40F6-B782-F0A985FE08E7}"/>
              </a:ext>
            </a:extLst>
          </p:cNvPr>
          <p:cNvSpPr>
            <a:spLocks noGrp="1"/>
          </p:cNvSpPr>
          <p:nvPr>
            <p:ph type="body" sz="half" idx="23"/>
          </p:nvPr>
        </p:nvSpPr>
        <p:spPr/>
        <p:txBody>
          <a:bodyPr/>
          <a:lstStyle/>
          <a:p>
            <a:r>
              <a:rPr lang="es-CO" dirty="0"/>
              <a:t>7.</a:t>
            </a:r>
          </a:p>
        </p:txBody>
      </p:sp>
      <p:sp>
        <p:nvSpPr>
          <p:cNvPr id="17" name="Marcador de texto 16">
            <a:extLst>
              <a:ext uri="{FF2B5EF4-FFF2-40B4-BE49-F238E27FC236}">
                <a16:creationId xmlns:a16="http://schemas.microsoft.com/office/drawing/2014/main" id="{DEE34B98-1792-4145-8278-68689843C304}"/>
              </a:ext>
            </a:extLst>
          </p:cNvPr>
          <p:cNvSpPr>
            <a:spLocks noGrp="1"/>
          </p:cNvSpPr>
          <p:nvPr>
            <p:ph type="body" sz="half" idx="24"/>
          </p:nvPr>
        </p:nvSpPr>
        <p:spPr/>
        <p:txBody>
          <a:bodyPr/>
          <a:lstStyle/>
          <a:p>
            <a:r>
              <a:rPr lang="es-CO" dirty="0"/>
              <a:t>8.</a:t>
            </a:r>
          </a:p>
        </p:txBody>
      </p:sp>
      <p:graphicFrame>
        <p:nvGraphicFramePr>
          <p:cNvPr id="5" name="Tabla 4">
            <a:extLst>
              <a:ext uri="{FF2B5EF4-FFF2-40B4-BE49-F238E27FC236}">
                <a16:creationId xmlns:a16="http://schemas.microsoft.com/office/drawing/2014/main" id="{9A4C6480-F4E3-457A-A120-CD0404126A42}"/>
              </a:ext>
            </a:extLst>
          </p:cNvPr>
          <p:cNvGraphicFramePr>
            <a:graphicFrameLocks noGrp="1"/>
          </p:cNvGraphicFramePr>
          <p:nvPr>
            <p:extLst>
              <p:ext uri="{D42A27DB-BD31-4B8C-83A1-F6EECF244321}">
                <p14:modId xmlns:p14="http://schemas.microsoft.com/office/powerpoint/2010/main" val="3796014393"/>
              </p:ext>
            </p:extLst>
          </p:nvPr>
        </p:nvGraphicFramePr>
        <p:xfrm>
          <a:off x="4558143" y="3571449"/>
          <a:ext cx="3103419" cy="1968844"/>
        </p:xfrm>
        <a:graphic>
          <a:graphicData uri="http://schemas.openxmlformats.org/drawingml/2006/table">
            <a:tbl>
              <a:tblPr>
                <a:tableStyleId>{5C22544A-7EE6-4342-B048-85BDC9FD1C3A}</a:tableStyleId>
              </a:tblPr>
              <a:tblGrid>
                <a:gridCol w="1551544">
                  <a:extLst>
                    <a:ext uri="{9D8B030D-6E8A-4147-A177-3AD203B41FA5}">
                      <a16:colId xmlns:a16="http://schemas.microsoft.com/office/drawing/2014/main" val="3734813355"/>
                    </a:ext>
                  </a:extLst>
                </a:gridCol>
                <a:gridCol w="1551875">
                  <a:extLst>
                    <a:ext uri="{9D8B030D-6E8A-4147-A177-3AD203B41FA5}">
                      <a16:colId xmlns:a16="http://schemas.microsoft.com/office/drawing/2014/main" val="2477219679"/>
                    </a:ext>
                  </a:extLst>
                </a:gridCol>
              </a:tblGrid>
              <a:tr h="263297">
                <a:tc>
                  <a:txBody>
                    <a:bodyPr/>
                    <a:lstStyle/>
                    <a:p>
                      <a:pPr marL="0" indent="0" algn="ctr">
                        <a:lnSpc>
                          <a:spcPct val="108000"/>
                        </a:lnSpc>
                      </a:pPr>
                      <a:r>
                        <a:rPr lang="es-CO" sz="1100" dirty="0">
                          <a:solidFill>
                            <a:schemeClr val="bg1"/>
                          </a:solidFill>
                          <a:effectLst/>
                        </a:rPr>
                        <a:t>Concepto</a:t>
                      </a:r>
                      <a:endParaRPr lang="es-CO" sz="12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solidFill>
                      <a:schemeClr val="tx1"/>
                    </a:solidFill>
                  </a:tcPr>
                </a:tc>
                <a:tc>
                  <a:txBody>
                    <a:bodyPr/>
                    <a:lstStyle/>
                    <a:p>
                      <a:pPr marL="0" indent="0" algn="ctr">
                        <a:lnSpc>
                          <a:spcPct val="108000"/>
                        </a:lnSpc>
                      </a:pPr>
                      <a:r>
                        <a:rPr lang="es-CO" sz="1100" dirty="0">
                          <a:solidFill>
                            <a:schemeClr val="bg1"/>
                          </a:solidFill>
                          <a:effectLst/>
                        </a:rPr>
                        <a:t>Puntaje</a:t>
                      </a:r>
                      <a:endParaRPr lang="es-CO" sz="12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solidFill>
                      <a:schemeClr val="tx1"/>
                    </a:solidFill>
                  </a:tcPr>
                </a:tc>
                <a:extLst>
                  <a:ext uri="{0D108BD9-81ED-4DB2-BD59-A6C34878D82A}">
                    <a16:rowId xmlns:a16="http://schemas.microsoft.com/office/drawing/2014/main" val="1396604543"/>
                  </a:ext>
                </a:extLst>
              </a:tr>
              <a:tr h="753616">
                <a:tc>
                  <a:txBody>
                    <a:bodyPr/>
                    <a:lstStyle/>
                    <a:p>
                      <a:pPr marL="64770" algn="ctr">
                        <a:spcBef>
                          <a:spcPts val="5"/>
                        </a:spcBef>
                        <a:spcAft>
                          <a:spcPts val="0"/>
                        </a:spcAft>
                      </a:pPr>
                      <a:r>
                        <a:rPr lang="es-CO" sz="1100" dirty="0">
                          <a:solidFill>
                            <a:schemeClr val="accent6"/>
                          </a:solidFill>
                          <a:effectLst/>
                        </a:rPr>
                        <a:t>Promoción de Servicios Nacionales o con Trato</a:t>
                      </a:r>
                      <a:endParaRPr lang="es-CO" sz="1200" dirty="0">
                        <a:solidFill>
                          <a:schemeClr val="accent6"/>
                        </a:solidFill>
                        <a:effectLst/>
                      </a:endParaRPr>
                    </a:p>
                    <a:p>
                      <a:pPr marL="64770" algn="ctr">
                        <a:lnSpc>
                          <a:spcPct val="108000"/>
                        </a:lnSpc>
                        <a:spcBef>
                          <a:spcPts val="5"/>
                        </a:spcBef>
                        <a:spcAft>
                          <a:spcPts val="0"/>
                        </a:spcAft>
                      </a:pPr>
                      <a:r>
                        <a:rPr lang="es-CO" sz="1100" dirty="0">
                          <a:solidFill>
                            <a:schemeClr val="accent6"/>
                          </a:solidFill>
                          <a:effectLst/>
                        </a:rPr>
                        <a:t>Nacional</a:t>
                      </a:r>
                      <a:endParaRPr lang="es-CO" sz="1200" dirty="0">
                        <a:solidFill>
                          <a:schemeClr val="accent6"/>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50000"/>
                        </a:lnSpc>
                        <a:spcBef>
                          <a:spcPts val="25"/>
                        </a:spcBef>
                      </a:pPr>
                      <a:r>
                        <a:rPr lang="es-CO" sz="1100" dirty="0">
                          <a:solidFill>
                            <a:schemeClr val="accent6"/>
                          </a:solidFill>
                          <a:effectLst/>
                        </a:rPr>
                        <a:t> </a:t>
                      </a:r>
                      <a:endParaRPr lang="es-CO" sz="1200" dirty="0">
                        <a:solidFill>
                          <a:schemeClr val="accent6"/>
                        </a:solidFill>
                        <a:effectLst/>
                      </a:endParaRPr>
                    </a:p>
                    <a:p>
                      <a:pPr marL="0" indent="0" algn="ctr"/>
                      <a:r>
                        <a:rPr lang="es-CO" sz="1100" dirty="0">
                          <a:solidFill>
                            <a:schemeClr val="accent6"/>
                          </a:solidFill>
                          <a:effectLst/>
                        </a:rPr>
                        <a:t>20</a:t>
                      </a:r>
                      <a:endParaRPr lang="es-CO" sz="1200" dirty="0">
                        <a:solidFill>
                          <a:schemeClr val="accent6"/>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42727064"/>
                  </a:ext>
                </a:extLst>
              </a:tr>
              <a:tr h="774736">
                <a:tc>
                  <a:txBody>
                    <a:bodyPr/>
                    <a:lstStyle/>
                    <a:p>
                      <a:pPr marL="64770" algn="ctr">
                        <a:lnSpc>
                          <a:spcPct val="108000"/>
                        </a:lnSpc>
                      </a:pPr>
                      <a:r>
                        <a:rPr lang="es-CO" sz="1100">
                          <a:solidFill>
                            <a:schemeClr val="accent6"/>
                          </a:solidFill>
                          <a:effectLst/>
                        </a:rPr>
                        <a:t>Incorporación de componente</a:t>
                      </a:r>
                      <a:endParaRPr lang="es-CO" sz="1200">
                        <a:solidFill>
                          <a:schemeClr val="accent6"/>
                        </a:solidFill>
                        <a:effectLst/>
                      </a:endParaRPr>
                    </a:p>
                    <a:p>
                      <a:pPr marL="64770" algn="ctr">
                        <a:spcBef>
                          <a:spcPts val="5"/>
                        </a:spcBef>
                        <a:spcAft>
                          <a:spcPts val="0"/>
                        </a:spcAft>
                      </a:pPr>
                      <a:r>
                        <a:rPr lang="es-CO" sz="1100">
                          <a:solidFill>
                            <a:schemeClr val="accent6"/>
                          </a:solidFill>
                          <a:effectLst/>
                        </a:rPr>
                        <a:t>nacional en servicios extranjeros</a:t>
                      </a:r>
                      <a:endParaRPr lang="es-CO" sz="1200">
                        <a:solidFill>
                          <a:schemeClr val="accent6"/>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08000"/>
                        </a:lnSpc>
                        <a:spcBef>
                          <a:spcPts val="50"/>
                        </a:spcBef>
                      </a:pPr>
                      <a:r>
                        <a:rPr lang="es-CO" sz="1100" dirty="0">
                          <a:solidFill>
                            <a:schemeClr val="accent6"/>
                          </a:solidFill>
                          <a:effectLst/>
                        </a:rPr>
                        <a:t> </a:t>
                      </a:r>
                      <a:endParaRPr lang="es-CO" sz="1200" dirty="0">
                        <a:solidFill>
                          <a:schemeClr val="accent6"/>
                        </a:solidFill>
                        <a:effectLst/>
                      </a:endParaRPr>
                    </a:p>
                    <a:p>
                      <a:pPr marL="1588" indent="-1588" algn="ctr"/>
                      <a:r>
                        <a:rPr lang="es-CO" sz="1100" dirty="0">
                          <a:solidFill>
                            <a:schemeClr val="accent6"/>
                          </a:solidFill>
                          <a:effectLst/>
                        </a:rPr>
                        <a:t>5</a:t>
                      </a:r>
                      <a:endParaRPr lang="es-CO" sz="1200" dirty="0">
                        <a:solidFill>
                          <a:schemeClr val="accent6"/>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96188811"/>
                  </a:ext>
                </a:extLst>
              </a:tr>
            </a:tbl>
          </a:graphicData>
        </a:graphic>
      </p:graphicFrame>
      <p:sp>
        <p:nvSpPr>
          <p:cNvPr id="20" name="Marcador de texto 6">
            <a:extLst>
              <a:ext uri="{FF2B5EF4-FFF2-40B4-BE49-F238E27FC236}">
                <a16:creationId xmlns:a16="http://schemas.microsoft.com/office/drawing/2014/main" id="{7C462708-627C-466F-AF16-0AEA45A0D88F}"/>
              </a:ext>
            </a:extLst>
          </p:cNvPr>
          <p:cNvSpPr txBox="1">
            <a:spLocks/>
          </p:cNvSpPr>
          <p:nvPr/>
        </p:nvSpPr>
        <p:spPr>
          <a:xfrm>
            <a:off x="8219849" y="3471779"/>
            <a:ext cx="3507327" cy="2467799"/>
          </a:xfrm>
          <a:prstGeom prst="rect">
            <a:avLst/>
          </a:prstGeom>
        </p:spPr>
        <p:txBody>
          <a:bodyPr vert="horz" lIns="9144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50000"/>
              </a:lnSpc>
            </a:pPr>
            <a:r>
              <a:rPr lang="es-ES" sz="1100" dirty="0"/>
              <a:t>La Entidad asignará un (1) punto al Proponente que acredite el número mínimo de personas con discapacidad de acuerdo con el número total de trabajadores de la planta de su personal en los términos señalados en el artículo 2.2.1.2.4.2.6. del Decreto 1082 de 2015 (adicionado por el Decreto 392 de2018), o la norma que lo modifique, adicione, complemente o sustituya.</a:t>
            </a:r>
            <a:endParaRPr lang="es-CO" sz="1100" dirty="0"/>
          </a:p>
        </p:txBody>
      </p:sp>
      <p:sp>
        <p:nvSpPr>
          <p:cNvPr id="25" name="Marcador de texto 6">
            <a:extLst>
              <a:ext uri="{FF2B5EF4-FFF2-40B4-BE49-F238E27FC236}">
                <a16:creationId xmlns:a16="http://schemas.microsoft.com/office/drawing/2014/main" id="{22982380-A81B-423D-AEDD-632D458A2671}"/>
              </a:ext>
            </a:extLst>
          </p:cNvPr>
          <p:cNvSpPr txBox="1">
            <a:spLocks/>
          </p:cNvSpPr>
          <p:nvPr/>
        </p:nvSpPr>
        <p:spPr>
          <a:xfrm>
            <a:off x="866273" y="3400758"/>
            <a:ext cx="3507327" cy="2467799"/>
          </a:xfrm>
          <a:prstGeom prst="rect">
            <a:avLst/>
          </a:prstGeom>
        </p:spPr>
        <p:txBody>
          <a:bodyPr vert="horz" lIns="9144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chemeClr val="tx2"/>
                </a:solidFill>
                <a:latin typeface="Montserrat Light"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2"/>
                </a:solidFill>
                <a:latin typeface="Museo Sans 100 (Cuerpo)"/>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2"/>
                </a:solidFill>
                <a:latin typeface="Museo Sans 100 (Cuerpo)"/>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50000"/>
              </a:lnSpc>
            </a:pPr>
            <a:r>
              <a:rPr lang="es-ES" sz="1100" dirty="0"/>
              <a:t>La Entidad asignará un puntaje de cero punto veinticinco (0.25) puntos al Proponente que acredite la calidad de emprendimientos y empresas de mujeres con domicilio en el territorio nacional y cero punto veinticinco (0.25) puntos  al proponente que acredite la calidad de </a:t>
            </a:r>
            <a:r>
              <a:rPr lang="es-ES" sz="1100" dirty="0" err="1"/>
              <a:t>Mipyme</a:t>
            </a:r>
            <a:r>
              <a:rPr lang="es-ES" sz="1100" dirty="0"/>
              <a:t> domiciliada en Colombia </a:t>
            </a:r>
            <a:endParaRPr lang="es-CO" sz="1100" dirty="0"/>
          </a:p>
        </p:txBody>
      </p:sp>
    </p:spTree>
    <p:extLst>
      <p:ext uri="{BB962C8B-B14F-4D97-AF65-F5344CB8AC3E}">
        <p14:creationId xmlns:p14="http://schemas.microsoft.com/office/powerpoint/2010/main" val="3313142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14">
            <a:extLst>
              <a:ext uri="{FF2B5EF4-FFF2-40B4-BE49-F238E27FC236}">
                <a16:creationId xmlns:a16="http://schemas.microsoft.com/office/drawing/2014/main" id="{812B4B26-47AA-DB7F-1F95-BD189CA275EB}"/>
              </a:ext>
            </a:extLst>
          </p:cNvPr>
          <p:cNvSpPr txBox="1">
            <a:spLocks/>
          </p:cNvSpPr>
          <p:nvPr/>
        </p:nvSpPr>
        <p:spPr>
          <a:xfrm>
            <a:off x="370876" y="410095"/>
            <a:ext cx="11460649" cy="555889"/>
          </a:xfrm>
          <a:prstGeom prst="rect">
            <a:avLst/>
          </a:prstGeom>
          <a:solidFill>
            <a:schemeClr val="accent1"/>
          </a:solidFill>
        </p:spPr>
        <p:txBody>
          <a:bodyPr lIns="91440" tIns="45720" rIns="91440" bIns="45720" anchor="ct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ontserrat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ctr"/>
            <a:r>
              <a:rPr lang="es-ES" dirty="0"/>
              <a:t>CONSTRUCCIÓN DEL PARQUE 06-087</a:t>
            </a:r>
          </a:p>
        </p:txBody>
      </p:sp>
      <p:sp>
        <p:nvSpPr>
          <p:cNvPr id="3" name="Marcador de posición de imagen 2">
            <a:extLst>
              <a:ext uri="{FF2B5EF4-FFF2-40B4-BE49-F238E27FC236}">
                <a16:creationId xmlns:a16="http://schemas.microsoft.com/office/drawing/2014/main" id="{25F6099C-5F3A-4D27-BE21-1FB74C07C997}"/>
              </a:ext>
            </a:extLst>
          </p:cNvPr>
          <p:cNvSpPr>
            <a:spLocks noGrp="1"/>
          </p:cNvSpPr>
          <p:nvPr>
            <p:ph type="pic" sz="quarter" idx="10"/>
          </p:nvPr>
        </p:nvSpPr>
        <p:spPr/>
      </p:sp>
      <p:pic>
        <p:nvPicPr>
          <p:cNvPr id="7" name="Imagen 6">
            <a:extLst>
              <a:ext uri="{FF2B5EF4-FFF2-40B4-BE49-F238E27FC236}">
                <a16:creationId xmlns:a16="http://schemas.microsoft.com/office/drawing/2014/main" id="{06ECD0A4-0BB1-47C7-9CAA-0DA0467AE0D5}"/>
              </a:ext>
            </a:extLst>
          </p:cNvPr>
          <p:cNvPicPr>
            <a:picLocks noChangeAspect="1"/>
          </p:cNvPicPr>
          <p:nvPr/>
        </p:nvPicPr>
        <p:blipFill>
          <a:blip r:embed="rId2"/>
          <a:stretch>
            <a:fillRect/>
          </a:stretch>
        </p:blipFill>
        <p:spPr>
          <a:xfrm>
            <a:off x="2754340" y="1151317"/>
            <a:ext cx="6683319" cy="5601185"/>
          </a:xfrm>
          <a:prstGeom prst="rect">
            <a:avLst/>
          </a:prstGeom>
        </p:spPr>
      </p:pic>
    </p:spTree>
    <p:extLst>
      <p:ext uri="{BB962C8B-B14F-4D97-AF65-F5344CB8AC3E}">
        <p14:creationId xmlns:p14="http://schemas.microsoft.com/office/powerpoint/2010/main" val="3090756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14">
            <a:extLst>
              <a:ext uri="{FF2B5EF4-FFF2-40B4-BE49-F238E27FC236}">
                <a16:creationId xmlns:a16="http://schemas.microsoft.com/office/drawing/2014/main" id="{812B4B26-47AA-DB7F-1F95-BD189CA275EB}"/>
              </a:ext>
            </a:extLst>
          </p:cNvPr>
          <p:cNvSpPr txBox="1">
            <a:spLocks/>
          </p:cNvSpPr>
          <p:nvPr/>
        </p:nvSpPr>
        <p:spPr>
          <a:xfrm>
            <a:off x="370876" y="410095"/>
            <a:ext cx="11460649" cy="555889"/>
          </a:xfrm>
          <a:prstGeom prst="rect">
            <a:avLst/>
          </a:prstGeom>
          <a:solidFill>
            <a:schemeClr val="accent1"/>
          </a:solidFill>
        </p:spPr>
        <p:txBody>
          <a:bodyPr lIns="91440" tIns="45720" rIns="91440" bIns="45720" anchor="ct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ontserrat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ctr"/>
            <a:r>
              <a:rPr lang="es-ES" dirty="0"/>
              <a:t>CONSTRUCCIÓN DEL PARQUE 06-087</a:t>
            </a:r>
          </a:p>
        </p:txBody>
      </p:sp>
      <p:pic>
        <p:nvPicPr>
          <p:cNvPr id="6" name="Marcador de posición de imagen 5" descr="C:\Users\diego.caballero\AppData\Local\Microsoft\Windows\INetCache\Content.MSO\B7AD895F.tmp">
            <a:extLst>
              <a:ext uri="{FF2B5EF4-FFF2-40B4-BE49-F238E27FC236}">
                <a16:creationId xmlns:a16="http://schemas.microsoft.com/office/drawing/2014/main" id="{CB1368DC-F98B-478F-9A10-D5D811F95AF6}"/>
              </a:ext>
            </a:extLst>
          </p:cNvPr>
          <p:cNvPicPr>
            <a:picLocks noGrp="1"/>
          </p:cNvPicPr>
          <p:nvPr>
            <p:ph type="pic" sz="quarter" idx="10"/>
          </p:nvPr>
        </p:nvPicPr>
        <p:blipFill>
          <a:blip r:embed="rId2">
            <a:extLst>
              <a:ext uri="{28A0092B-C50C-407E-A947-70E740481C1C}">
                <a14:useLocalDpi xmlns:a14="http://schemas.microsoft.com/office/drawing/2010/main" val="0"/>
              </a:ext>
            </a:extLst>
          </a:blip>
          <a:srcRect t="9860" b="9860"/>
          <a:stretch>
            <a:fillRect/>
          </a:stretch>
        </p:blipFill>
        <p:spPr bwMode="auto">
          <a:xfrm>
            <a:off x="674255" y="965984"/>
            <a:ext cx="10751415" cy="5892016"/>
          </a:xfrm>
          <a:prstGeom prst="rect">
            <a:avLst/>
          </a:prstGeom>
          <a:noFill/>
          <a:ln>
            <a:noFill/>
          </a:ln>
        </p:spPr>
      </p:pic>
    </p:spTree>
    <p:extLst>
      <p:ext uri="{BB962C8B-B14F-4D97-AF65-F5344CB8AC3E}">
        <p14:creationId xmlns:p14="http://schemas.microsoft.com/office/powerpoint/2010/main" val="2989117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14">
            <a:extLst>
              <a:ext uri="{FF2B5EF4-FFF2-40B4-BE49-F238E27FC236}">
                <a16:creationId xmlns:a16="http://schemas.microsoft.com/office/drawing/2014/main" id="{812B4B26-47AA-DB7F-1F95-BD189CA275EB}"/>
              </a:ext>
            </a:extLst>
          </p:cNvPr>
          <p:cNvSpPr txBox="1">
            <a:spLocks/>
          </p:cNvSpPr>
          <p:nvPr/>
        </p:nvSpPr>
        <p:spPr>
          <a:xfrm>
            <a:off x="370876" y="410095"/>
            <a:ext cx="11460649" cy="555889"/>
          </a:xfrm>
          <a:prstGeom prst="rect">
            <a:avLst/>
          </a:prstGeom>
          <a:solidFill>
            <a:schemeClr val="accent1"/>
          </a:solidFill>
        </p:spPr>
        <p:txBody>
          <a:bodyPr lIns="91440" tIns="45720" rIns="91440" bIns="45720" anchor="ctr"/>
          <a:lstStyle>
            <a:lvl1pPr marL="228600" indent="-22860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ontserrat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useo Sans 100 (Cuerpo)"/>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200" kern="1200">
                <a:solidFill>
                  <a:schemeClr val="bg1"/>
                </a:solidFill>
                <a:latin typeface="Museo Sans 100 (Cuerpo)"/>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000" kern="1200">
                <a:solidFill>
                  <a:schemeClr val="bg1"/>
                </a:solidFill>
                <a:latin typeface="Museo Sans 100 (Cuerpo)"/>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ctr"/>
            <a:r>
              <a:rPr lang="es-ES" dirty="0"/>
              <a:t>CONSTRUCCIÓN DEL PARQUE 06-087</a:t>
            </a:r>
          </a:p>
        </p:txBody>
      </p:sp>
      <p:pic>
        <p:nvPicPr>
          <p:cNvPr id="7" name="Imagen 6">
            <a:extLst>
              <a:ext uri="{FF2B5EF4-FFF2-40B4-BE49-F238E27FC236}">
                <a16:creationId xmlns:a16="http://schemas.microsoft.com/office/drawing/2014/main" id="{715B9F86-6AC2-464D-B4C6-DE6B871E5220}"/>
              </a:ext>
            </a:extLst>
          </p:cNvPr>
          <p:cNvPicPr>
            <a:picLocks noChangeAspect="1"/>
          </p:cNvPicPr>
          <p:nvPr/>
        </p:nvPicPr>
        <p:blipFill>
          <a:blip r:embed="rId2"/>
          <a:stretch>
            <a:fillRect/>
          </a:stretch>
        </p:blipFill>
        <p:spPr>
          <a:xfrm>
            <a:off x="6252375" y="2735152"/>
            <a:ext cx="5671514" cy="2988370"/>
          </a:xfrm>
          <a:prstGeom prst="rect">
            <a:avLst/>
          </a:prstGeom>
        </p:spPr>
      </p:pic>
      <p:pic>
        <p:nvPicPr>
          <p:cNvPr id="8" name="Imagen 7">
            <a:extLst>
              <a:ext uri="{FF2B5EF4-FFF2-40B4-BE49-F238E27FC236}">
                <a16:creationId xmlns:a16="http://schemas.microsoft.com/office/drawing/2014/main" id="{DC1BC37F-94C7-4915-93B9-56A08C41B0E2}"/>
              </a:ext>
            </a:extLst>
          </p:cNvPr>
          <p:cNvPicPr>
            <a:picLocks noChangeAspect="1"/>
          </p:cNvPicPr>
          <p:nvPr/>
        </p:nvPicPr>
        <p:blipFill>
          <a:blip r:embed="rId3"/>
          <a:stretch>
            <a:fillRect/>
          </a:stretch>
        </p:blipFill>
        <p:spPr>
          <a:xfrm>
            <a:off x="441241" y="2194269"/>
            <a:ext cx="5671514" cy="4253636"/>
          </a:xfrm>
          <a:prstGeom prst="rect">
            <a:avLst/>
          </a:prstGeom>
        </p:spPr>
      </p:pic>
      <p:sp>
        <p:nvSpPr>
          <p:cNvPr id="9" name="CuadroTexto 8">
            <a:extLst>
              <a:ext uri="{FF2B5EF4-FFF2-40B4-BE49-F238E27FC236}">
                <a16:creationId xmlns:a16="http://schemas.microsoft.com/office/drawing/2014/main" id="{F986BB66-DC35-4304-BFDC-3AD9254C41F2}"/>
              </a:ext>
            </a:extLst>
          </p:cNvPr>
          <p:cNvSpPr txBox="1"/>
          <p:nvPr/>
        </p:nvSpPr>
        <p:spPr>
          <a:xfrm>
            <a:off x="360475" y="1211066"/>
            <a:ext cx="6938356" cy="400110"/>
          </a:xfrm>
          <a:prstGeom prst="rect">
            <a:avLst/>
          </a:prstGeom>
          <a:noFill/>
        </p:spPr>
        <p:txBody>
          <a:bodyPr wrap="square" rtlCol="0">
            <a:spAutoFit/>
          </a:bodyPr>
          <a:lstStyle/>
          <a:p>
            <a:r>
              <a:rPr lang="es-CO" sz="2000" b="1" dirty="0">
                <a:solidFill>
                  <a:srgbClr val="F60002"/>
                </a:solidFill>
              </a:rPr>
              <a:t>PARQUE 06-087- Urbanización Tunal Dos  </a:t>
            </a:r>
          </a:p>
        </p:txBody>
      </p:sp>
      <p:sp>
        <p:nvSpPr>
          <p:cNvPr id="10" name="CuadroTexto 9">
            <a:extLst>
              <a:ext uri="{FF2B5EF4-FFF2-40B4-BE49-F238E27FC236}">
                <a16:creationId xmlns:a16="http://schemas.microsoft.com/office/drawing/2014/main" id="{66867020-49F3-4A80-BEEE-C70B681776AD}"/>
              </a:ext>
            </a:extLst>
          </p:cNvPr>
          <p:cNvSpPr txBox="1"/>
          <p:nvPr/>
        </p:nvSpPr>
        <p:spPr>
          <a:xfrm>
            <a:off x="608451" y="1610633"/>
            <a:ext cx="4168040" cy="338554"/>
          </a:xfrm>
          <a:prstGeom prst="rect">
            <a:avLst/>
          </a:prstGeom>
          <a:noFill/>
        </p:spPr>
        <p:txBody>
          <a:bodyPr wrap="square" rtlCol="0">
            <a:spAutoFit/>
          </a:bodyPr>
          <a:lstStyle/>
          <a:p>
            <a:r>
              <a:rPr lang="es-CO" sz="1600" dirty="0">
                <a:solidFill>
                  <a:schemeClr val="accent6"/>
                </a:solidFill>
              </a:rPr>
              <a:t>Dirección </a:t>
            </a:r>
            <a:r>
              <a:rPr lang="da-DK" sz="1600" dirty="0">
                <a:solidFill>
                  <a:schemeClr val="accent6"/>
                </a:solidFill>
              </a:rPr>
              <a:t>CL 55 S 24C 05</a:t>
            </a:r>
            <a:endParaRPr lang="es-CO" sz="1600" dirty="0">
              <a:solidFill>
                <a:schemeClr val="accent6"/>
              </a:solidFill>
            </a:endParaRPr>
          </a:p>
        </p:txBody>
      </p:sp>
    </p:spTree>
    <p:extLst>
      <p:ext uri="{BB962C8B-B14F-4D97-AF65-F5344CB8AC3E}">
        <p14:creationId xmlns:p14="http://schemas.microsoft.com/office/powerpoint/2010/main" val="3550700613"/>
      </p:ext>
    </p:extLst>
  </p:cSld>
  <p:clrMapOvr>
    <a:masterClrMapping/>
  </p:clrMapOvr>
</p:sld>
</file>

<file path=ppt/theme/theme1.xml><?xml version="1.0" encoding="utf-8"?>
<a:theme xmlns:a="http://schemas.openxmlformats.org/drawingml/2006/main" name="Tema de Office">
  <a:themeElements>
    <a:clrScheme name="Alcaldia Tunjuelito">
      <a:dk1>
        <a:srgbClr val="E4032E"/>
      </a:dk1>
      <a:lt1>
        <a:srgbClr val="FFFFFF"/>
      </a:lt1>
      <a:dk2>
        <a:srgbClr val="1A1A1A"/>
      </a:dk2>
      <a:lt2>
        <a:srgbClr val="EFEFEF"/>
      </a:lt2>
      <a:accent1>
        <a:srgbClr val="E4032E"/>
      </a:accent1>
      <a:accent2>
        <a:srgbClr val="E43620"/>
      </a:accent2>
      <a:accent3>
        <a:srgbClr val="F7B227"/>
      </a:accent3>
      <a:accent4>
        <a:srgbClr val="FFDE0C"/>
      </a:accent4>
      <a:accent5>
        <a:srgbClr val="C91517"/>
      </a:accent5>
      <a:accent6>
        <a:srgbClr val="1D1E27"/>
      </a:accent6>
      <a:hlink>
        <a:srgbClr val="A5A5A5"/>
      </a:hlink>
      <a:folHlink>
        <a:srgbClr val="D0D0D0"/>
      </a:folHlink>
    </a:clrScheme>
    <a:fontScheme name="Fuente secundaria">
      <a:majorFont>
        <a:latin typeface="Montserrat SemiBold"/>
        <a:ea typeface=""/>
        <a:cs typeface=""/>
      </a:majorFont>
      <a:minorFont>
        <a:latin typeface="Montserra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TotalTime>
  <Words>944</Words>
  <Application>Microsoft Office PowerPoint</Application>
  <PresentationFormat>Panorámica</PresentationFormat>
  <Paragraphs>163</Paragraphs>
  <Slides>15</Slides>
  <Notes>1</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15</vt:i4>
      </vt:variant>
    </vt:vector>
  </HeadingPairs>
  <TitlesOfParts>
    <vt:vector size="24" baseType="lpstr">
      <vt:lpstr>Arial</vt:lpstr>
      <vt:lpstr>Calibri</vt:lpstr>
      <vt:lpstr>Montserrat Light</vt:lpstr>
      <vt:lpstr>Montserrat Medium</vt:lpstr>
      <vt:lpstr>Montserrat SemiBold</vt:lpstr>
      <vt:lpstr>Museo Sans 100 (Cuerpo)</vt:lpstr>
      <vt:lpstr>Museo Sans 300</vt:lpstr>
      <vt:lpstr>Times New Roman</vt:lpstr>
      <vt:lpstr>Tema de Office</vt:lpstr>
      <vt:lpstr>Presentación de PowerPoint</vt:lpstr>
      <vt:lpstr>Presentación de PowerPoint</vt:lpstr>
      <vt:lpstr>REQUISITOS HABILITANTES</vt:lpstr>
      <vt:lpstr>Presentación de PowerPoint</vt:lpstr>
      <vt:lpstr>FACTORES PONDERABLES</vt:lpstr>
      <vt:lpstr>FACTORES PONDERABLES</vt:lpstr>
      <vt:lpstr>Presentación de PowerPoint</vt:lpstr>
      <vt:lpstr>Presentación de PowerPoint</vt:lpstr>
      <vt:lpstr>Presentación de PowerPoint</vt:lpstr>
      <vt:lpstr>PARQUE CODIGO IDRD 06-087 </vt:lpstr>
      <vt:lpstr>PARQUE CODIGO IDRD 06-087 </vt:lpstr>
      <vt:lpstr>PARQUE CODIGO IDRD 06-087 </vt:lpstr>
      <vt:lpstr>PARQUE CODIGO IDRD 06-087 </vt:lpstr>
      <vt:lpstr>PARQUE CODIGO IDRD 06-087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Maira Alejandra Guzman Gonzalez</dc:creator>
  <cp:lastModifiedBy>DIEGO CABALLERO ROJAS</cp:lastModifiedBy>
  <cp:revision>17</cp:revision>
  <dcterms:created xsi:type="dcterms:W3CDTF">2025-11-04T14:42:06Z</dcterms:created>
  <dcterms:modified xsi:type="dcterms:W3CDTF">2026-06-10T19:57:53Z</dcterms:modified>
</cp:coreProperties>
</file>