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/>
  </p:normalViewPr>
  <p:slideViewPr>
    <p:cSldViewPr snapToGrid="0">
      <p:cViewPr varScale="1">
        <p:scale>
          <a:sx n="87" d="100"/>
          <a:sy n="87" d="100"/>
        </p:scale>
        <p:origin x="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A2885B-838E-3E07-08B4-183F609330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98B92B6-D98B-6B22-A44B-45C12CF399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3E191F0-12A5-8740-2C41-66EC8423F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F962-15BE-4C2F-BD20-0F98C5F5592C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5EF9621-3649-541F-3954-14ED43741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60507F9-3959-C77F-FE31-E50B5B98A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0F91-4E30-47A9-AB21-9843FE16AB8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53774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963B8B-8DDD-FDAB-015B-0FC4C3364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177E02B-D12C-2554-8EBA-E4AFC1A856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A36528F-16C7-C181-5F09-7804B7127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F962-15BE-4C2F-BD20-0F98C5F5592C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1BCF76-1E32-783E-E21F-9D18FFC38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344B493-C660-C351-B81A-AECCD3B3E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0F91-4E30-47A9-AB21-9843FE16AB8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80269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2139437-F907-1947-B9B3-5F7B3D3316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D62268D-4C14-3B2F-4D01-ECA5D05907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633A63-4107-6882-2D89-ABD7F1CA4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F962-15BE-4C2F-BD20-0F98C5F5592C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3E86E5-7FC4-30E0-C837-B72C9DFA3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4944683-8D70-92A0-54CE-058FAD6FA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0F91-4E30-47A9-AB21-9843FE16AB8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31056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DA8847-311B-B7FA-D3BC-F6263FC19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8C0AADB-9481-5A79-7D27-C612CE3DA7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E7D6A3-9126-3964-1871-B74B2553B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F962-15BE-4C2F-BD20-0F98C5F5592C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60AE404-83CE-D64E-65E5-87DA583AC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388B354-CD0F-B38F-D52C-B7E413892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0F91-4E30-47A9-AB21-9843FE16AB8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1681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65BC43-F5F5-69BC-B8DB-3B278AB00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E2C6D1F-E1FE-2B91-2ACB-8F2BFFBDA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D464472-F70D-C97E-30FF-88A05D3BB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F962-15BE-4C2F-BD20-0F98C5F5592C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452F4D6-0C8C-0FAE-573A-6B77AA5E5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8072EE8-0931-2008-02CD-001746546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0F91-4E30-47A9-AB21-9843FE16AB8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54383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DC8B59-622E-5CEF-894E-AD8B51A52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8B7F7DF-5207-615B-65F6-CD1FF79019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7828439-AE96-E3FE-0BD9-F835A3C4E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2DCB0E9-2AFC-82CC-2EF5-A0B308323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F962-15BE-4C2F-BD20-0F98C5F5592C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5496C27-646E-98C8-4412-86F06CCD3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B370F2-CD7A-7420-28BE-BA680EB0A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0F91-4E30-47A9-AB21-9843FE16AB8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9087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22F49C-631A-54D8-7C3E-3E1B95A19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BBC4D60-7215-66EC-AF54-AD4D14587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8C970B0-4200-D40B-4BD9-79077EFDA4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F900933-0708-B979-3604-2AB9995238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7AF6537-3433-845D-8F2D-57A5916B4D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E3793ED-0267-9C44-DBB8-EC9E188D8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F962-15BE-4C2F-BD20-0F98C5F5592C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4E9EE87-8D57-DA64-C6E0-E3865C391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C160247-842E-BF29-CB83-7240F9264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0F91-4E30-47A9-AB21-9843FE16AB8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08557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CC6BF2-C06E-0DA4-A99D-328652D49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1F2D135-8330-D39B-4879-8983A7266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F962-15BE-4C2F-BD20-0F98C5F5592C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D02B059-313C-69B4-4BC6-C3C03B4E8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08B5E7D-1DAA-05FD-2ED1-3EE218486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0F91-4E30-47A9-AB21-9843FE16AB8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2204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8017478-A858-E70D-3197-3DF4054DC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F962-15BE-4C2F-BD20-0F98C5F5592C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D9DA719-E002-7695-9D70-26D0A5FC1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B5C6A44-6FE2-C6A3-F595-D3B28B7D5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0F91-4E30-47A9-AB21-9843FE16AB8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9742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70F16B-2A8E-9A45-6FCC-D070E1B6E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A5CAB69-7FA8-B1E4-E7EA-BC90A9E4BE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A661D3A-EF55-5398-E202-3BFAAA16D5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A25867A-2AB9-4916-A541-E3FEEB2DD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F962-15BE-4C2F-BD20-0F98C5F5592C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28E1FA1-1D84-8044-0747-5A0F580FE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4DFE718-48C0-FD02-FB2F-AFFCA702C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0F91-4E30-47A9-AB21-9843FE16AB8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2573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4B6955-72AE-B483-C15B-F00EAC523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E74AFE6-9560-C8CB-16FA-608A1A086A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CE0AF64-384A-0B65-1649-9AA28453DB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5F05904-358F-9EE9-14DD-0291A55B2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F962-15BE-4C2F-BD20-0F98C5F5592C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C2286B3-D309-39A1-F1DA-7F8FE2E50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FA55055-2DE4-173C-91FF-D62E1BD9C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0F91-4E30-47A9-AB21-9843FE16AB8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0587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28884D5-BE2B-528B-9139-34764F94D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AB44972-F2E9-BFA8-6162-8B741EDA0D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A0C02A1-330D-456E-D683-AE6D57841C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E4FF962-15BE-4C2F-BD20-0F98C5F5592C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F9C3D18-D169-A034-F1A7-DCED4B549C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C10BE2-D6C3-7CA8-C9BB-D0259BA535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0F0F91-4E30-47A9-AB21-9843FE16AB8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2722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D78254A-BF7E-B47B-E0CF-C13C87F19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92" y="1032774"/>
            <a:ext cx="7381875" cy="4792452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68328F6C-B696-24F7-98A6-7A23415B0B0D}"/>
              </a:ext>
            </a:extLst>
          </p:cNvPr>
          <p:cNvSpPr txBox="1"/>
          <p:nvPr/>
        </p:nvSpPr>
        <p:spPr>
          <a:xfrm>
            <a:off x="8510530" y="341523"/>
            <a:ext cx="3095739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MX" sz="1400" b="1" dirty="0">
                <a:latin typeface="Arial" panose="020B0604020202020204" pitchFamily="34" charset="0"/>
                <a:cs typeface="Arial" panose="020B0604020202020204" pitchFamily="34" charset="0"/>
              </a:rPr>
              <a:t>PLANO 1 : ESPECIFICACIONES PLANO LOCALIZACIÓN: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área total del lote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localización de la vivienda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Cotas totales lote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localización y área del pozo séptico </a:t>
            </a:r>
          </a:p>
          <a:p>
            <a:endParaRPr lang="es-MX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400" b="1" dirty="0">
                <a:latin typeface="Arial" panose="020B0604020202020204" pitchFamily="34" charset="0"/>
                <a:cs typeface="Arial" panose="020B0604020202020204" pitchFamily="34" charset="0"/>
              </a:rPr>
              <a:t>2.    ROTULO </a:t>
            </a:r>
          </a:p>
          <a:p>
            <a:endParaRPr lang="es-MX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logo del ministerio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Nombre del proyecto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logo  profesional (si lo tiene 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Dato profesional constructor responsable 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Nombre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Matricula 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Firma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Coordenadas del predio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Altitud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Nombre características del plano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Fecha de elaboración del plano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Escala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 numeración del plano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A: arquitectónico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E: estructural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H: hidráulico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E1: eléctrico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S: sanitario  </a:t>
            </a:r>
          </a:p>
          <a:p>
            <a:r>
              <a:rPr lang="es-MX" dirty="0"/>
              <a:t>     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s-MX" dirty="0"/>
          </a:p>
          <a:p>
            <a:endParaRPr lang="es-MX" dirty="0"/>
          </a:p>
          <a:p>
            <a:endParaRPr lang="es-MX" dirty="0"/>
          </a:p>
          <a:p>
            <a:pPr lvl="1"/>
            <a:endParaRPr lang="es-MX" dirty="0"/>
          </a:p>
          <a:p>
            <a:pPr lvl="1"/>
            <a:endParaRPr lang="es-MX" dirty="0"/>
          </a:p>
          <a:p>
            <a:pPr lvl="1"/>
            <a:r>
              <a:rPr lang="es-MX" dirty="0"/>
              <a:t> 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es-MX" dirty="0"/>
          </a:p>
          <a:p>
            <a:r>
              <a:rPr lang="es-MX" dirty="0"/>
              <a:t>         </a:t>
            </a:r>
          </a:p>
          <a:p>
            <a:pPr marL="342900" indent="-342900">
              <a:buFont typeface="+mj-lt"/>
              <a:buAutoNum type="arabicPeriod"/>
            </a:pPr>
            <a:endParaRPr lang="es-CO" dirty="0"/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0175D257-C166-4029-ADEF-5DACC0972DED}"/>
              </a:ext>
            </a:extLst>
          </p:cNvPr>
          <p:cNvSpPr/>
          <p:nvPr/>
        </p:nvSpPr>
        <p:spPr>
          <a:xfrm>
            <a:off x="8339769" y="341523"/>
            <a:ext cx="3437262" cy="17737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32" name="Conector: angular 31">
            <a:extLst>
              <a:ext uri="{FF2B5EF4-FFF2-40B4-BE49-F238E27FC236}">
                <a16:creationId xmlns:a16="http://schemas.microsoft.com/office/drawing/2014/main" id="{F2356976-A0AC-F2DC-D7E5-68AA2263E008}"/>
              </a:ext>
            </a:extLst>
          </p:cNvPr>
          <p:cNvCxnSpPr/>
          <p:nvPr/>
        </p:nvCxnSpPr>
        <p:spPr>
          <a:xfrm rot="10800000" flipV="1">
            <a:off x="5166911" y="892365"/>
            <a:ext cx="3172858" cy="1222873"/>
          </a:xfrm>
          <a:prstGeom prst="bent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Elipse 32">
            <a:extLst>
              <a:ext uri="{FF2B5EF4-FFF2-40B4-BE49-F238E27FC236}">
                <a16:creationId xmlns:a16="http://schemas.microsoft.com/office/drawing/2014/main" id="{980D549A-6CB8-EBB2-750A-BA903A8B3D98}"/>
              </a:ext>
            </a:extLst>
          </p:cNvPr>
          <p:cNvSpPr/>
          <p:nvPr/>
        </p:nvSpPr>
        <p:spPr>
          <a:xfrm>
            <a:off x="306637" y="1514822"/>
            <a:ext cx="5739788" cy="44508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F9B855E8-80C2-57D9-FF28-7E674ACB3D0C}"/>
              </a:ext>
            </a:extLst>
          </p:cNvPr>
          <p:cNvSpPr/>
          <p:nvPr/>
        </p:nvSpPr>
        <p:spPr>
          <a:xfrm>
            <a:off x="6874525" y="1228381"/>
            <a:ext cx="1079653" cy="7987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59D19235-B72B-5DA5-CFD7-CC5CFA4ED936}"/>
              </a:ext>
            </a:extLst>
          </p:cNvPr>
          <p:cNvSpPr/>
          <p:nvPr/>
        </p:nvSpPr>
        <p:spPr>
          <a:xfrm>
            <a:off x="6882444" y="3084725"/>
            <a:ext cx="1079653" cy="1311007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id="{DFC110E1-28B1-E31D-2EB5-FE37C0E0590E}"/>
              </a:ext>
            </a:extLst>
          </p:cNvPr>
          <p:cNvSpPr/>
          <p:nvPr/>
        </p:nvSpPr>
        <p:spPr>
          <a:xfrm>
            <a:off x="6882444" y="2115238"/>
            <a:ext cx="1079653" cy="798723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67DF055A-52BE-5072-18BF-C3A2BBA968DE}"/>
              </a:ext>
            </a:extLst>
          </p:cNvPr>
          <p:cNvSpPr/>
          <p:nvPr/>
        </p:nvSpPr>
        <p:spPr>
          <a:xfrm>
            <a:off x="6830658" y="4710734"/>
            <a:ext cx="1123519" cy="55532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002060"/>
              </a:solidFill>
            </a:endParaRP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81CE344D-955C-C7C3-25AE-766ADDDD3AD1}"/>
              </a:ext>
            </a:extLst>
          </p:cNvPr>
          <p:cNvSpPr/>
          <p:nvPr/>
        </p:nvSpPr>
        <p:spPr>
          <a:xfrm>
            <a:off x="6838578" y="5306084"/>
            <a:ext cx="1123519" cy="422687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6BF39FDD-2194-28F4-4331-04CF35A4BB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4095" y="2582451"/>
            <a:ext cx="331689" cy="246924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43" name="Rectángulo 42">
            <a:extLst>
              <a:ext uri="{FF2B5EF4-FFF2-40B4-BE49-F238E27FC236}">
                <a16:creationId xmlns:a16="http://schemas.microsoft.com/office/drawing/2014/main" id="{775DC6EF-2A83-D6EE-F3C0-7A9862C09422}"/>
              </a:ext>
            </a:extLst>
          </p:cNvPr>
          <p:cNvSpPr/>
          <p:nvPr/>
        </p:nvSpPr>
        <p:spPr>
          <a:xfrm>
            <a:off x="11502394" y="2908454"/>
            <a:ext cx="331689" cy="325952"/>
          </a:xfrm>
          <a:prstGeom prst="rect">
            <a:avLst/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Rectángulo 43">
            <a:extLst>
              <a:ext uri="{FF2B5EF4-FFF2-40B4-BE49-F238E27FC236}">
                <a16:creationId xmlns:a16="http://schemas.microsoft.com/office/drawing/2014/main" id="{1A1B6D44-DB63-3A79-2F70-B6BB6EE0D854}"/>
              </a:ext>
            </a:extLst>
          </p:cNvPr>
          <p:cNvSpPr/>
          <p:nvPr/>
        </p:nvSpPr>
        <p:spPr>
          <a:xfrm>
            <a:off x="11498791" y="3313486"/>
            <a:ext cx="347160" cy="310110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0673F5C1-280F-BD20-69A9-8E0381BD2D6A}"/>
              </a:ext>
            </a:extLst>
          </p:cNvPr>
          <p:cNvSpPr/>
          <p:nvPr/>
        </p:nvSpPr>
        <p:spPr>
          <a:xfrm>
            <a:off x="11561896" y="4826984"/>
            <a:ext cx="347160" cy="33274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002060"/>
              </a:solidFill>
            </a:endParaRPr>
          </a:p>
        </p:txBody>
      </p:sp>
      <p:sp>
        <p:nvSpPr>
          <p:cNvPr id="46" name="Rectángulo 45">
            <a:extLst>
              <a:ext uri="{FF2B5EF4-FFF2-40B4-BE49-F238E27FC236}">
                <a16:creationId xmlns:a16="http://schemas.microsoft.com/office/drawing/2014/main" id="{F7882CA0-B9A0-CAB5-CB9A-BF2D5A9BF531}"/>
              </a:ext>
            </a:extLst>
          </p:cNvPr>
          <p:cNvSpPr/>
          <p:nvPr/>
        </p:nvSpPr>
        <p:spPr>
          <a:xfrm>
            <a:off x="11530992" y="5492482"/>
            <a:ext cx="369192" cy="332744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78233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9EBD7C3-3661-6587-B25D-39F3656C56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69" y="304800"/>
            <a:ext cx="9265186" cy="62484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5EC524D3-6D18-DF6B-2443-318528649430}"/>
              </a:ext>
            </a:extLst>
          </p:cNvPr>
          <p:cNvSpPr txBox="1"/>
          <p:nvPr/>
        </p:nvSpPr>
        <p:spPr>
          <a:xfrm>
            <a:off x="9423553" y="1169166"/>
            <a:ext cx="272392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CO" sz="1400" b="1" u="sng" dirty="0">
                <a:latin typeface="Arial" panose="020B0604020202020204" pitchFamily="34" charset="0"/>
                <a:cs typeface="Arial" panose="020B0604020202020204" pitchFamily="34" charset="0"/>
              </a:rPr>
              <a:t>PLANTA GENERAL:</a:t>
            </a:r>
          </a:p>
          <a:p>
            <a:endParaRPr lang="es-CO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Cotas totales </a:t>
            </a:r>
          </a:p>
          <a:p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Ejes </a:t>
            </a:r>
          </a:p>
          <a:p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Línea de cortes</a:t>
            </a:r>
          </a:p>
          <a:p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Cotas internas </a:t>
            </a:r>
          </a:p>
          <a:p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Cota de pozo séptico</a:t>
            </a:r>
          </a:p>
          <a:p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Grosor de muros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Los rótulos y el norte deben ir en todos los planos como se describe en el plano 1  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D3B83CB4-C1CC-15CF-3312-D31B52F26932}"/>
              </a:ext>
            </a:extLst>
          </p:cNvPr>
          <p:cNvSpPr/>
          <p:nvPr/>
        </p:nvSpPr>
        <p:spPr>
          <a:xfrm>
            <a:off x="2390660" y="1894901"/>
            <a:ext cx="359885" cy="31398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09ADA2C7-682B-1070-6919-88E911884491}"/>
              </a:ext>
            </a:extLst>
          </p:cNvPr>
          <p:cNvSpPr/>
          <p:nvPr/>
        </p:nvSpPr>
        <p:spPr>
          <a:xfrm>
            <a:off x="1476260" y="2115239"/>
            <a:ext cx="5662670" cy="374573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24207D50-9F5E-E54B-4856-3210C0E31945}"/>
              </a:ext>
            </a:extLst>
          </p:cNvPr>
          <p:cNvSpPr/>
          <p:nvPr/>
        </p:nvSpPr>
        <p:spPr>
          <a:xfrm>
            <a:off x="1046602" y="2622014"/>
            <a:ext cx="6092328" cy="26440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7DC9F8FF-D778-47A7-AD9E-89600233CF64}"/>
              </a:ext>
            </a:extLst>
          </p:cNvPr>
          <p:cNvSpPr/>
          <p:nvPr/>
        </p:nvSpPr>
        <p:spPr>
          <a:xfrm>
            <a:off x="6995711" y="2886419"/>
            <a:ext cx="275422" cy="1586429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1A231B99-D3CD-94CE-320F-C5371DB4C890}"/>
              </a:ext>
            </a:extLst>
          </p:cNvPr>
          <p:cNvSpPr/>
          <p:nvPr/>
        </p:nvSpPr>
        <p:spPr>
          <a:xfrm>
            <a:off x="629338" y="2754216"/>
            <a:ext cx="275422" cy="179575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BDFEF4AB-5E20-ED45-2035-6CCA9AACBD11}"/>
              </a:ext>
            </a:extLst>
          </p:cNvPr>
          <p:cNvSpPr/>
          <p:nvPr/>
        </p:nvSpPr>
        <p:spPr>
          <a:xfrm>
            <a:off x="7138930" y="4682169"/>
            <a:ext cx="914400" cy="91440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FB5B998E-673C-14C6-481C-F90F5CC41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8888" y="1572108"/>
            <a:ext cx="405398" cy="322488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E0AB3214-2F1F-58C6-18D9-39FA4CA611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88888" y="2096081"/>
            <a:ext cx="405398" cy="308461"/>
          </a:xfrm>
          <a:prstGeom prst="rect">
            <a:avLst/>
          </a:prstGeom>
          <a:ln w="19050">
            <a:solidFill>
              <a:srgbClr val="00B0F0"/>
            </a:solidFill>
          </a:ln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1207CB87-DB0C-D8FD-CB16-F4B6990BD2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16301" y="2590310"/>
            <a:ext cx="377985" cy="248871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CE7A8528-0DA1-BA69-1F0B-327F8C33FC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16298" y="3349127"/>
            <a:ext cx="377987" cy="280441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FFA8F05C-765A-BBD4-1D59-35DD56B7F88E}"/>
              </a:ext>
            </a:extLst>
          </p:cNvPr>
          <p:cNvSpPr/>
          <p:nvPr/>
        </p:nvSpPr>
        <p:spPr>
          <a:xfrm>
            <a:off x="3007605" y="3602516"/>
            <a:ext cx="2335576" cy="264405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2C8E522D-4DAB-00E8-88AD-2ECB5D8FDD1F}"/>
              </a:ext>
            </a:extLst>
          </p:cNvPr>
          <p:cNvSpPr/>
          <p:nvPr/>
        </p:nvSpPr>
        <p:spPr>
          <a:xfrm>
            <a:off x="11502593" y="2945952"/>
            <a:ext cx="405399" cy="264405"/>
          </a:xfrm>
          <a:prstGeom prst="rect">
            <a:avLst/>
          </a:prstGeom>
          <a:noFill/>
          <a:ln w="2857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D26D4A3B-28AF-3AE9-A65A-D8FCFBD7F3FB}"/>
              </a:ext>
            </a:extLst>
          </p:cNvPr>
          <p:cNvSpPr/>
          <p:nvPr/>
        </p:nvSpPr>
        <p:spPr>
          <a:xfrm>
            <a:off x="5816906" y="3139807"/>
            <a:ext cx="110169" cy="1002535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1168CEE0-23BC-CB14-A65E-3235FE92126E}"/>
              </a:ext>
            </a:extLst>
          </p:cNvPr>
          <p:cNvSpPr/>
          <p:nvPr/>
        </p:nvSpPr>
        <p:spPr>
          <a:xfrm>
            <a:off x="11488888" y="3832034"/>
            <a:ext cx="405398" cy="280441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2373ED6-F8DC-F1E6-600A-A2344D644B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3764269" y="105747"/>
            <a:ext cx="377985" cy="7186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828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790C832-9015-8C32-91B2-A38348B862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967" y="361950"/>
            <a:ext cx="8810625" cy="61341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54CDEBE9-7944-44DB-66DB-406D843D3807}"/>
              </a:ext>
            </a:extLst>
          </p:cNvPr>
          <p:cNvSpPr/>
          <p:nvPr/>
        </p:nvSpPr>
        <p:spPr>
          <a:xfrm>
            <a:off x="1013552" y="1355075"/>
            <a:ext cx="837282" cy="1200838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547C07F-C88C-1EB7-7C1B-F63F1D095F4B}"/>
              </a:ext>
            </a:extLst>
          </p:cNvPr>
          <p:cNvSpPr txBox="1"/>
          <p:nvPr/>
        </p:nvSpPr>
        <p:spPr>
          <a:xfrm>
            <a:off x="9621857" y="1234297"/>
            <a:ext cx="272392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CO" sz="1400" b="1" u="sng" dirty="0">
                <a:latin typeface="Arial" panose="020B0604020202020204" pitchFamily="34" charset="0"/>
                <a:cs typeface="Arial" panose="020B0604020202020204" pitchFamily="34" charset="0"/>
              </a:rPr>
              <a:t>PLANTA GENERAL:</a:t>
            </a:r>
          </a:p>
          <a:p>
            <a:endParaRPr lang="es-CO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Alturas de fachadas</a:t>
            </a:r>
          </a:p>
          <a:p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Cotas totales y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 parciales </a:t>
            </a:r>
          </a:p>
          <a:p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Línea de cortes</a:t>
            </a:r>
          </a:p>
          <a:p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Los rótulos y el norte deben ir en todos los planos como se describe en el plano 1 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8AA1498-6881-394C-47F1-54AAD76827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5032" y="1632773"/>
            <a:ext cx="446585" cy="333420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2776A8F2-003F-02D0-8051-81FDAD1583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291" y="3172897"/>
            <a:ext cx="871804" cy="1231499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05E23C97-127F-78B4-EBC8-4414EE3A1E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4864" y="1355075"/>
            <a:ext cx="871804" cy="1231499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A8361CB5-D1DB-E7D4-C581-828B94137C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030" y="4751110"/>
            <a:ext cx="871804" cy="1231499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2C80BB1C-F1DF-8920-00F8-56D347BDA465}"/>
              </a:ext>
            </a:extLst>
          </p:cNvPr>
          <p:cNvSpPr/>
          <p:nvPr/>
        </p:nvSpPr>
        <p:spPr>
          <a:xfrm>
            <a:off x="2049137" y="4120308"/>
            <a:ext cx="4450815" cy="284088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37F29572-A0FB-CEA2-B068-6F805047B9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31745" y="2213155"/>
            <a:ext cx="446585" cy="304826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C596D3D6-B41C-FEF4-F67D-FC89B724CF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5914476" y="3718860"/>
            <a:ext cx="1110392" cy="30482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CAE967A0-3F09-D277-94CE-0600C8FBA4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095" y="5446910"/>
            <a:ext cx="4468755" cy="304826"/>
          </a:xfrm>
          <a:prstGeom prst="rect">
            <a:avLst/>
          </a:prstGeom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BB198549-69F1-A77E-966C-F9506A57B360}"/>
              </a:ext>
            </a:extLst>
          </p:cNvPr>
          <p:cNvSpPr/>
          <p:nvPr/>
        </p:nvSpPr>
        <p:spPr>
          <a:xfrm>
            <a:off x="2864386" y="1002534"/>
            <a:ext cx="2798284" cy="1499539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E86605DE-7024-906F-0740-BE830AD977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25033" y="2660837"/>
            <a:ext cx="453298" cy="333421"/>
          </a:xfrm>
          <a:prstGeom prst="rect">
            <a:avLst/>
          </a:prstGeom>
          <a:ln w="28575">
            <a:solidFill>
              <a:srgbClr val="92D050"/>
            </a:solidFill>
          </a:ln>
        </p:spPr>
      </p:pic>
    </p:spTree>
    <p:extLst>
      <p:ext uri="{BB962C8B-B14F-4D97-AF65-F5344CB8AC3E}">
        <p14:creationId xmlns:p14="http://schemas.microsoft.com/office/powerpoint/2010/main" val="169460970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151</Words>
  <Application>Microsoft Office PowerPoint</Application>
  <PresentationFormat>Panorámica</PresentationFormat>
  <Paragraphs>61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Wingdings</vt:lpstr>
      <vt:lpstr>Tema de Office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Jaime Mora Bosiga</dc:creator>
  <cp:lastModifiedBy>Jaime Mora Bosiga</cp:lastModifiedBy>
  <cp:revision>10</cp:revision>
  <dcterms:created xsi:type="dcterms:W3CDTF">2026-04-25T00:04:17Z</dcterms:created>
  <dcterms:modified xsi:type="dcterms:W3CDTF">2026-04-28T20:48:48Z</dcterms:modified>
</cp:coreProperties>
</file>