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58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97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85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737519-B005-218E-9703-AFA8C439DA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C96B57-9FAD-C611-7366-B66FE72CE9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0C3B5B-D6C8-341F-1C08-665DBE589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7B96B9-F17D-1993-2B02-31AD1DCD5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56FFA-BB5B-4921-BC32-15ED79505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700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635E42-AE4D-18B8-1BF9-DFE24FFFE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975C5EF-F90E-6EB5-F48F-3DD6604387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D85701-6456-0C80-912C-69106E0C0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7961585-87E9-B22E-A18D-BE4C5CB29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4986BD-5E02-7ABD-0ABB-0DAD280B8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471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3E18016-B5CA-CCF6-B4C2-CD68D89F6F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7E6CCF6-A151-1EDD-FE88-BCFD144A78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010182-11CE-0153-721B-2C5B6E128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A57417-D7B7-0D40-5174-E4EDC278D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D403DAD-C0CF-218A-0DB0-A4CEDBA00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179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954E24-CF62-8060-4946-1B3ED8762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A6AE99-8D05-0034-89A7-511BD70454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18631D-D2AE-1746-AD25-149CF9AF2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F833226-9A31-1AF0-1723-F705B8C21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4AF834-8D2E-AFB9-6DD0-6FF60D9C5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451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31828C-9CC7-5531-EB20-382196112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EB59142-ED0B-7406-DF8E-C509D193C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42484E-DD00-AEF9-636E-EBB419B84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B03348-3815-1269-8424-C95B4BE86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56F339-DDC3-F9AE-811A-BFA50361A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1923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C082B0-95A0-8119-E021-28886FDE0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3E8558-0BA8-E468-1781-F122E63E79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BCA19DE-733B-2A53-22A7-7152BEDA36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48924D6-2098-316C-C205-73BD3EA77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90F25FC-E614-877F-63DC-797E6372A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BD7673-892E-F256-F0FD-486C2B14A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703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4E9B6-364E-8A7F-97CD-7F07975FC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FF06A7-10AC-1333-DBC5-68C15E41C6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C88BC15-0E5C-4413-C1C9-77B6143BD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C181DB1-03A0-69EB-1757-0F1A1B45A1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FF44BE0-9F78-3BF9-745B-E4874BCF0B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4232D52-129E-CA10-8690-33CAF064B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47CB190-77F4-7A09-7C66-74BD39C4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EC3E7CD-2503-3D64-6F5A-0AEDC0F61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9911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5612D8-22A9-D99A-6D2B-4B4DC7E3A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5B0FEB-089E-B083-A529-AAF25EAFCF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4D65958-C486-B5FE-92B7-675C5DC25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0718CC5-8BC0-EC27-C334-B9C9B8932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490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F05DA5A-6671-7F69-043B-7310FB6C73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299CE68-69F2-5651-D7F2-4CADC823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A56DCA-1A1A-A46E-CEBA-8131FE286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31194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831B2F-3FC6-D12A-EFA0-21DFA673D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B8E22B-EB1D-CDAE-3725-A6C12D34D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712402-5AAF-D872-9C5C-5AF1D8211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92EDE3-7517-E20F-1626-E16670E6A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BB65A8-5F68-6CA3-56A2-D7D0640D3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3C52CAD-272D-1A7B-E96D-7E8F9B676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7056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F34598-D6A3-F4FF-B06F-27E6D67EA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473ACD-A98E-9536-6AD2-5C27B250D9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3616303-FCA9-C730-715E-09887209D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5DE428C-93C0-D22C-74C9-4BF3FA71A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A6E40F8-E2ED-C4A4-E218-F47B92695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D6E9A5-52DE-6CE0-D178-34327DA6C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1112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4B82799-7E08-F40D-EF3C-70927F877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202BCB6-3022-F712-2F80-945EC1261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69FB6B-8B44-BB3E-B033-053F94A1FB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30F51B-E237-4F00-B4CF-F8F4F34A4788}" type="datetimeFigureOut">
              <a:rPr lang="es-CO" smtClean="0"/>
              <a:t>12/03/2026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A531C1-4D28-3EDD-BA74-5B3A6E94DB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71EAEA-D075-ACD3-AF91-DC3A57582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C5CC23-E951-4992-846B-207E626B251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135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B8101C-D725-7757-73BB-393CDC8F1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30181"/>
            <a:ext cx="8491538" cy="3498994"/>
          </a:xfrm>
        </p:spPr>
        <p:txBody>
          <a:bodyPr>
            <a:normAutofit fontScale="90000"/>
          </a:bodyPr>
          <a:lstStyle/>
          <a:p>
            <a:r>
              <a:rPr lang="es-MX" b="1" dirty="0">
                <a:latin typeface="Montserrat" pitchFamily="2" charset="0"/>
              </a:rPr>
              <a:t>Plan de Comunicaciones 2026 Contraloría General Del Risaralda</a:t>
            </a:r>
            <a:endParaRPr lang="es-CO" b="1" dirty="0">
              <a:latin typeface="Montserrat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D45FE9-F99F-AA1B-814A-2EB08C0DF9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06982"/>
            <a:ext cx="9144000" cy="322118"/>
          </a:xfrm>
        </p:spPr>
        <p:txBody>
          <a:bodyPr>
            <a:normAutofit fontScale="85000" lnSpcReduction="20000"/>
          </a:bodyPr>
          <a:lstStyle/>
          <a:p>
            <a:r>
              <a:rPr lang="es-MX" dirty="0">
                <a:solidFill>
                  <a:schemeClr val="bg1"/>
                </a:solidFill>
                <a:latin typeface="Montserrat" pitchFamily="2" charset="0"/>
              </a:rPr>
              <a:t>Subtitulo</a:t>
            </a:r>
            <a:endParaRPr lang="es-CO" dirty="0">
              <a:solidFill>
                <a:schemeClr val="bg1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25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193886-2742-4DD7-8B1A-C0336231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4388"/>
            <a:ext cx="10515600" cy="1085850"/>
          </a:xfrm>
        </p:spPr>
        <p:txBody>
          <a:bodyPr/>
          <a:lstStyle/>
          <a:p>
            <a:pPr algn="ctr"/>
            <a:r>
              <a:rPr lang="es-CO" dirty="0"/>
              <a:t>Estrategia 4: Interacción Ciudadana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C6DA29-B284-46CA-B6D2-B8999F987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025" y="2625725"/>
            <a:ext cx="5438775" cy="3017838"/>
          </a:xfrm>
        </p:spPr>
        <p:txBody>
          <a:bodyPr/>
          <a:lstStyle/>
          <a:p>
            <a:pPr algn="just"/>
            <a:r>
              <a:rPr lang="es-MX" dirty="0"/>
              <a:t>Promover la participación mediante encuestas, foros ciudadanos, talleres comunitarios y espacios de diálogo con la ciudadanía.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52766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4407B9-FCBC-4A0C-8E82-BBD22BC27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5813"/>
            <a:ext cx="10515600" cy="1328737"/>
          </a:xfrm>
        </p:spPr>
        <p:txBody>
          <a:bodyPr/>
          <a:lstStyle/>
          <a:p>
            <a:pPr algn="ctr"/>
            <a:r>
              <a:rPr lang="es-CO" dirty="0"/>
              <a:t>Acciones de Educación Ciudadana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12E570A-9144-43EE-9DE5-9090E4256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975" y="2336005"/>
            <a:ext cx="7034213" cy="3186114"/>
          </a:xfrm>
        </p:spPr>
        <p:txBody>
          <a:bodyPr/>
          <a:lstStyle/>
          <a:p>
            <a:pPr algn="just"/>
            <a:r>
              <a:rPr lang="es-MX" dirty="0"/>
              <a:t>Cápsulas educativas mensuales</a:t>
            </a:r>
          </a:p>
          <a:p>
            <a:pPr algn="just"/>
            <a:r>
              <a:rPr lang="es-MX" dirty="0"/>
              <a:t>• Charlas comunitarias en municipios</a:t>
            </a:r>
          </a:p>
          <a:p>
            <a:pPr algn="just"/>
            <a:r>
              <a:rPr lang="es-MX" dirty="0"/>
              <a:t>• Guías didácticas digitales</a:t>
            </a:r>
          </a:p>
          <a:p>
            <a:pPr algn="just"/>
            <a:r>
              <a:rPr lang="es-MX" dirty="0"/>
              <a:t>• Explicación de canales para denuncias y peticiones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2731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53D74-8EF7-45C0-A139-1DCBCB1FE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8675"/>
            <a:ext cx="10515600" cy="862013"/>
          </a:xfrm>
        </p:spPr>
        <p:txBody>
          <a:bodyPr/>
          <a:lstStyle/>
          <a:p>
            <a:pPr algn="ctr"/>
            <a:r>
              <a:rPr lang="es-CO" dirty="0"/>
              <a:t>Marketing Digital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2182B8-3237-46DB-986A-DEDDE02334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9175" y="2282825"/>
            <a:ext cx="6524625" cy="3932238"/>
          </a:xfrm>
        </p:spPr>
        <p:txBody>
          <a:bodyPr/>
          <a:lstStyle/>
          <a:p>
            <a:pPr algn="just"/>
            <a:r>
              <a:rPr lang="es-MX" dirty="0"/>
              <a:t>• Campañas en Facebook, Instagram y YouTube</a:t>
            </a:r>
          </a:p>
          <a:p>
            <a:pPr algn="just"/>
            <a:r>
              <a:rPr lang="es-MX" dirty="0"/>
              <a:t>• Historias interactivas y transmisiones en vivo</a:t>
            </a:r>
          </a:p>
          <a:p>
            <a:pPr algn="just"/>
            <a:r>
              <a:rPr lang="es-MX" dirty="0"/>
              <a:t>• Publicidad en portales regionales</a:t>
            </a:r>
          </a:p>
          <a:p>
            <a:pPr algn="just"/>
            <a:r>
              <a:rPr lang="es-MX" dirty="0"/>
              <a:t>• Boletines electrónicos semanales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3761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5B7ACF-793D-4AF9-B5F8-3D65E1560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0100"/>
            <a:ext cx="10515600" cy="890588"/>
          </a:xfrm>
        </p:spPr>
        <p:txBody>
          <a:bodyPr/>
          <a:lstStyle/>
          <a:p>
            <a:pPr algn="ctr"/>
            <a:r>
              <a:rPr lang="es-CO" dirty="0"/>
              <a:t>Producción de Contenidos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050D55-24DB-4035-A801-21F167DED4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36813"/>
            <a:ext cx="5919788" cy="3975100"/>
          </a:xfrm>
        </p:spPr>
        <p:txBody>
          <a:bodyPr/>
          <a:lstStyle/>
          <a:p>
            <a:pPr algn="just"/>
            <a:r>
              <a:rPr lang="es-MX" dirty="0"/>
              <a:t>• Spot institucional para televisión y redes</a:t>
            </a:r>
          </a:p>
          <a:p>
            <a:pPr algn="just"/>
            <a:r>
              <a:rPr lang="es-MX" dirty="0"/>
              <a:t>• Documental corto sobre la gestión de la entidad</a:t>
            </a:r>
          </a:p>
          <a:p>
            <a:pPr algn="just"/>
            <a:r>
              <a:rPr lang="es-MX" dirty="0"/>
              <a:t>• Cápsulas educativas</a:t>
            </a:r>
          </a:p>
          <a:p>
            <a:pPr algn="just"/>
            <a:r>
              <a:rPr lang="es-MX" dirty="0"/>
              <a:t>• Infografías sobre resultados de gestión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40401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09B8D7-24F8-4AF5-872E-FB0FAEA14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1525"/>
            <a:ext cx="10515600" cy="919163"/>
          </a:xfrm>
        </p:spPr>
        <p:txBody>
          <a:bodyPr/>
          <a:lstStyle/>
          <a:p>
            <a:pPr algn="ctr"/>
            <a:r>
              <a:rPr lang="es-CO" dirty="0"/>
              <a:t>Participación Ciudadana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4B09D3-3A9C-42D3-97F3-12B00C8111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3512" y="2243137"/>
            <a:ext cx="6110287" cy="2886075"/>
          </a:xfrm>
        </p:spPr>
        <p:txBody>
          <a:bodyPr/>
          <a:lstStyle/>
          <a:p>
            <a:pPr algn="just"/>
            <a:r>
              <a:rPr lang="es-MX" dirty="0"/>
              <a:t>• Encuestas en redes sociales</a:t>
            </a:r>
          </a:p>
          <a:p>
            <a:pPr algn="just"/>
            <a:r>
              <a:rPr lang="es-MX" dirty="0"/>
              <a:t>• Foros sobre transparencia en municipios</a:t>
            </a:r>
          </a:p>
          <a:p>
            <a:pPr algn="just"/>
            <a:r>
              <a:rPr lang="es-MX" dirty="0"/>
              <a:t>• Fortalecimiento de los canales de atención ciudadana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08957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83461E-1C8E-4625-B966-4DD31F8A5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1525"/>
            <a:ext cx="10515600" cy="919163"/>
          </a:xfrm>
        </p:spPr>
        <p:txBody>
          <a:bodyPr/>
          <a:lstStyle/>
          <a:p>
            <a:pPr algn="ctr"/>
            <a:r>
              <a:rPr lang="es-CO" dirty="0"/>
              <a:t>Indicadores de Éxito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EC123B0-0C10-4819-87CE-4E7B29DB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28863"/>
            <a:ext cx="7105650" cy="3400425"/>
          </a:xfrm>
        </p:spPr>
        <p:txBody>
          <a:bodyPr/>
          <a:lstStyle/>
          <a:p>
            <a:pPr algn="just"/>
            <a:r>
              <a:rPr lang="es-MX" dirty="0"/>
              <a:t>• Incremento del 10% en interacciones en redes sociales</a:t>
            </a:r>
          </a:p>
          <a:p>
            <a:pPr algn="just"/>
            <a:r>
              <a:rPr lang="es-MX" dirty="0"/>
              <a:t>• Participación de al menos 500 ciudadanos en talleres</a:t>
            </a:r>
          </a:p>
          <a:p>
            <a:pPr algn="just"/>
            <a:r>
              <a:rPr lang="es-MX" dirty="0"/>
              <a:t>• Aumento del 10% en el uso de canales institucionales</a:t>
            </a:r>
          </a:p>
          <a:p>
            <a:pPr algn="just"/>
            <a:r>
              <a:rPr lang="es-MX" dirty="0"/>
              <a:t>• Mejora en evaluaciones institucionales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03194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E4F8DB-E2F5-4BE2-895D-02FFC123A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0100"/>
            <a:ext cx="10515600" cy="890588"/>
          </a:xfrm>
        </p:spPr>
        <p:txBody>
          <a:bodyPr/>
          <a:lstStyle/>
          <a:p>
            <a:pPr algn="ctr"/>
            <a:r>
              <a:rPr lang="es-CO" dirty="0"/>
              <a:t>Impacto Esperado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CAE95B-4502-42C7-8EC5-776CEB1BEF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7788" y="2325688"/>
            <a:ext cx="6196012" cy="3260725"/>
          </a:xfrm>
        </p:spPr>
        <p:txBody>
          <a:bodyPr/>
          <a:lstStyle/>
          <a:p>
            <a:r>
              <a:rPr lang="es-MX" dirty="0"/>
              <a:t>• Mayor confianza en la Contraloría</a:t>
            </a:r>
          </a:p>
          <a:p>
            <a:r>
              <a:rPr lang="es-MX" dirty="0"/>
              <a:t>• Ciudadanía informada y participativa</a:t>
            </a:r>
          </a:p>
          <a:p>
            <a:r>
              <a:rPr lang="es-MX" dirty="0"/>
              <a:t>• Fortalecimiento del control social</a:t>
            </a:r>
          </a:p>
          <a:p>
            <a:r>
              <a:rPr lang="es-MX" dirty="0"/>
              <a:t>• Protección del patrimonio público del departamento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0352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6AF257-A4AD-45BA-AEBE-AD3C00EA4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1550"/>
            <a:ext cx="10515600" cy="1214438"/>
          </a:xfrm>
        </p:spPr>
        <p:txBody>
          <a:bodyPr/>
          <a:lstStyle/>
          <a:p>
            <a:pPr algn="ctr"/>
            <a:r>
              <a:rPr lang="es-CO" dirty="0"/>
              <a:t>Mensaje Institucional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F27FEE6-626C-403F-9D43-D0C4639D4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24125"/>
            <a:ext cx="10515600" cy="1876425"/>
          </a:xfrm>
        </p:spPr>
        <p:txBody>
          <a:bodyPr/>
          <a:lstStyle/>
          <a:p>
            <a:r>
              <a:rPr lang="es-MX" dirty="0"/>
              <a:t>La Contraloría General del Risaralda trabaja por la transparencia, la participación ciudadana y la defensa de los recursos públicos.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7520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C7E9DE0-55B7-5555-E74E-7793D25E6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645B8-53AD-3B73-E4AC-A95177927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99179"/>
            <a:ext cx="9144000" cy="1379826"/>
          </a:xfrm>
        </p:spPr>
        <p:txBody>
          <a:bodyPr/>
          <a:lstStyle/>
          <a:p>
            <a:r>
              <a:rPr lang="es-MX" b="1" dirty="0">
                <a:latin typeface="Montserrat" pitchFamily="2" charset="0"/>
              </a:rPr>
              <a:t>FIN</a:t>
            </a:r>
            <a:endParaRPr lang="es-CO" b="1" dirty="0">
              <a:latin typeface="Montserrat" pitchFamily="2" charset="0"/>
            </a:endParaRP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4634C87-A89F-8119-3D4C-638CBF5431DD}"/>
              </a:ext>
            </a:extLst>
          </p:cNvPr>
          <p:cNvSpPr/>
          <p:nvPr/>
        </p:nvSpPr>
        <p:spPr>
          <a:xfrm>
            <a:off x="-117764" y="3654059"/>
            <a:ext cx="12427526" cy="419244"/>
          </a:xfrm>
          <a:prstGeom prst="roundRect">
            <a:avLst/>
          </a:prstGeom>
          <a:solidFill>
            <a:srgbClr val="0E97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6BCD3CE-DDC9-BF02-0F02-157826FEBD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42414"/>
            <a:ext cx="9144000" cy="322118"/>
          </a:xfrm>
        </p:spPr>
        <p:txBody>
          <a:bodyPr>
            <a:normAutofit fontScale="85000" lnSpcReduction="20000"/>
          </a:bodyPr>
          <a:lstStyle/>
          <a:p>
            <a:r>
              <a:rPr lang="es-MX" dirty="0">
                <a:solidFill>
                  <a:schemeClr val="bg1"/>
                </a:solidFill>
                <a:latin typeface="Montserrat" pitchFamily="2" charset="0"/>
              </a:rPr>
              <a:t>Gracias Por Su Atención</a:t>
            </a:r>
            <a:endParaRPr lang="es-CO" dirty="0">
              <a:solidFill>
                <a:schemeClr val="bg1"/>
              </a:solidFill>
              <a:latin typeface="Montserrat" pitchFamily="2" charset="0"/>
            </a:endParaRP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0D308C82-6D1C-1216-D817-25FFB378E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72724" y="4614418"/>
            <a:ext cx="1846551" cy="913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362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27D953F-CB60-D3A6-8C8F-10C38D690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39549"/>
            <a:ext cx="10515600" cy="1098406"/>
          </a:xfrm>
        </p:spPr>
        <p:txBody>
          <a:bodyPr/>
          <a:lstStyle/>
          <a:p>
            <a:pPr algn="ctr"/>
            <a:r>
              <a:rPr lang="es-CO" dirty="0"/>
              <a:t>Plan de Comunicaciones 2026</a:t>
            </a:r>
            <a:endParaRPr lang="es-CO" b="1" dirty="0">
              <a:latin typeface="Montserrat" pitchFamily="2" charset="0"/>
            </a:endParaRPr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A84DFBB0-C772-B1FC-031C-8DE9403108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24991"/>
            <a:ext cx="5181600" cy="36519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/>
              <a:t>IMAGEN </a:t>
            </a:r>
            <a:r>
              <a:rPr lang="es-CO" dirty="0"/>
              <a:t>()</a:t>
            </a:r>
            <a:endParaRPr lang="es-MX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8EFE5EA-7C17-B478-4B7C-CB59CDF058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37955"/>
            <a:ext cx="5181600" cy="3839008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Contraloría General del Risaralda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Estrategia para fortalecer la transparencia, la participación ciudadana y la protección del patrimonio público.</a:t>
            </a:r>
          </a:p>
          <a:p>
            <a:pPr marL="0" indent="0">
              <a:buNone/>
            </a:pPr>
            <a:endParaRPr lang="es-CO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75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2E836-BD6B-7383-62F9-A7C3DC6D4A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80362EA-CF20-C424-02A7-AFA3A17B4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7758"/>
            <a:ext cx="10515600" cy="1098406"/>
          </a:xfrm>
        </p:spPr>
        <p:txBody>
          <a:bodyPr/>
          <a:lstStyle/>
          <a:p>
            <a:pPr algn="ctr"/>
            <a:r>
              <a:rPr lang="es-CO" dirty="0"/>
              <a:t>Propósito del Plan</a:t>
            </a:r>
            <a:endParaRPr lang="es-CO" b="1" dirty="0">
              <a:latin typeface="Montserrat" pitchFamily="2" charset="0"/>
            </a:endParaRP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CE4664E-E252-E7D4-40E1-4656DFCF61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4400" y="2774373"/>
            <a:ext cx="6515100" cy="278346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dirty="0"/>
              <a:t>Fortalecer la comunicación institucional para acercar la Contraloría a la ciudadanía, promover el control social y consolidar la confianza en la gestión pública del departamento.</a:t>
            </a:r>
          </a:p>
          <a:p>
            <a:pPr marL="0" indent="0">
              <a:buNone/>
            </a:pPr>
            <a:endParaRPr lang="es-CO" dirty="0"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799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21513B-E723-4FAD-A414-D5804F47B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4363"/>
            <a:ext cx="10515600" cy="1314450"/>
          </a:xfrm>
        </p:spPr>
        <p:txBody>
          <a:bodyPr/>
          <a:lstStyle/>
          <a:p>
            <a:pPr algn="ctr"/>
            <a:r>
              <a:rPr lang="es-CO" dirty="0"/>
              <a:t>Contexto Institucional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B56B0B-C206-46F6-A152-0025EF808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1075" y="2114550"/>
            <a:ext cx="6562725" cy="3165476"/>
          </a:xfrm>
        </p:spPr>
        <p:txBody>
          <a:bodyPr>
            <a:normAutofit lnSpcReduction="10000"/>
          </a:bodyPr>
          <a:lstStyle/>
          <a:p>
            <a:pPr algn="just"/>
            <a:r>
              <a:rPr lang="es-MX" dirty="0"/>
              <a:t>La Contraloría General del Risaralda trabaja por la protección del patrimonio social, económico y ambiental del departamento.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La comunicación es clave para educar, informar y promover la participación ciudadana.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04685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0A6EF9-8900-4D07-B496-E81614D8A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8650"/>
            <a:ext cx="10515600" cy="1371600"/>
          </a:xfrm>
        </p:spPr>
        <p:txBody>
          <a:bodyPr/>
          <a:lstStyle/>
          <a:p>
            <a:pPr algn="ctr"/>
            <a:r>
              <a:rPr lang="es-CO" dirty="0"/>
              <a:t>Objetivos Estratégicos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05F2F8-5401-450B-AEED-C2CB85A63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68537"/>
            <a:ext cx="6977063" cy="4075113"/>
          </a:xfrm>
        </p:spPr>
        <p:txBody>
          <a:bodyPr/>
          <a:lstStyle/>
          <a:p>
            <a:pPr algn="just"/>
            <a:r>
              <a:rPr lang="es-MX" dirty="0"/>
              <a:t>• Incrementar la visibilidad institucional a nivel regional y nacional</a:t>
            </a:r>
          </a:p>
          <a:p>
            <a:pPr algn="just"/>
            <a:r>
              <a:rPr lang="es-MX" dirty="0"/>
              <a:t>• Promover la participación ciudadana en el control social</a:t>
            </a:r>
          </a:p>
          <a:p>
            <a:pPr algn="just"/>
            <a:r>
              <a:rPr lang="es-MX" dirty="0"/>
              <a:t>• Educar sobre mecanismos de participación y canales institucionales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94672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7A1F2-699E-4A27-88AC-542702199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3913"/>
            <a:ext cx="10515600" cy="866775"/>
          </a:xfrm>
        </p:spPr>
        <p:txBody>
          <a:bodyPr/>
          <a:lstStyle/>
          <a:p>
            <a:pPr algn="ctr"/>
            <a:r>
              <a:rPr lang="es-CO" dirty="0"/>
              <a:t>Públicos Objetivos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95D659-6F53-41F0-87E0-8BDDB9AA8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3450" y="2344737"/>
            <a:ext cx="6610350" cy="3689350"/>
          </a:xfrm>
        </p:spPr>
        <p:txBody>
          <a:bodyPr/>
          <a:lstStyle/>
          <a:p>
            <a:pPr algn="just"/>
            <a:r>
              <a:rPr lang="es-MX" dirty="0"/>
              <a:t>1. Ciudadanía del departamento de Risaralda</a:t>
            </a:r>
          </a:p>
          <a:p>
            <a:pPr algn="just"/>
            <a:r>
              <a:rPr lang="es-MX" dirty="0"/>
              <a:t>2. Líderes sociales y comunitarios</a:t>
            </a:r>
          </a:p>
          <a:p>
            <a:pPr algn="just"/>
            <a:r>
              <a:rPr lang="es-MX" dirty="0"/>
              <a:t>3. Periodistas y medios de comunicación</a:t>
            </a:r>
          </a:p>
          <a:p>
            <a:pPr algn="just"/>
            <a:r>
              <a:rPr lang="es-MX" dirty="0"/>
              <a:t>4. Veedurías ciudadanas y academia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28154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738D54-5F1F-4FF8-AF11-933083810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814387"/>
            <a:ext cx="10082212" cy="1228725"/>
          </a:xfrm>
        </p:spPr>
        <p:txBody>
          <a:bodyPr/>
          <a:lstStyle/>
          <a:p>
            <a:pPr algn="ctr"/>
            <a:r>
              <a:rPr lang="es-CO" dirty="0"/>
              <a:t>Estrategia 1: Comunicación Pedagógica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CCBA8D2-B6D8-4694-A91D-2901613B1B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3150"/>
            <a:ext cx="6134100" cy="3700462"/>
          </a:xfrm>
        </p:spPr>
        <p:txBody>
          <a:bodyPr/>
          <a:lstStyle/>
          <a:p>
            <a:pPr algn="just"/>
            <a:r>
              <a:rPr lang="es-MX" dirty="0"/>
              <a:t>Implementar contenidos claros y educativos que permitan a la ciudadanía comprender cómo funciona el control fiscal y cómo pueden participar activamente.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30152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E8769C-51F5-415A-A4F7-42B1DE116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0087"/>
            <a:ext cx="10515600" cy="1357313"/>
          </a:xfrm>
        </p:spPr>
        <p:txBody>
          <a:bodyPr/>
          <a:lstStyle/>
          <a:p>
            <a:pPr algn="ctr"/>
            <a:r>
              <a:rPr lang="es-MX" dirty="0"/>
              <a:t>Estrategia 2: Presencia en Medios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3CEDA80-DF74-46CC-B561-B8EAD8240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2125" y="2297113"/>
            <a:ext cx="5781675" cy="3860800"/>
          </a:xfrm>
        </p:spPr>
        <p:txBody>
          <a:bodyPr/>
          <a:lstStyle/>
          <a:p>
            <a:pPr algn="just"/>
            <a:r>
              <a:rPr lang="es-MX" dirty="0"/>
              <a:t>Fortalecer la presencia institucional en medios digitales y tradicionales para ampliar el alcance de los mensajes institucionales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63984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3137F6-AD1D-494D-BD82-D5906B6C0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375"/>
            <a:ext cx="10515600" cy="1357313"/>
          </a:xfrm>
        </p:spPr>
        <p:txBody>
          <a:bodyPr/>
          <a:lstStyle/>
          <a:p>
            <a:pPr algn="ctr"/>
            <a:r>
              <a:rPr lang="es-CO" dirty="0"/>
              <a:t>Estrategia 3: Contenidos de Valor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AF0375-FD61-4D65-A254-4889AB5A9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28887"/>
            <a:ext cx="6491288" cy="2828925"/>
          </a:xfrm>
        </p:spPr>
        <p:txBody>
          <a:bodyPr/>
          <a:lstStyle/>
          <a:p>
            <a:pPr algn="just"/>
            <a:r>
              <a:rPr lang="es-MX" dirty="0"/>
              <a:t>Desarrollar videos, infografías y piezas digitales que expliquen de manera sencilla los resultados de la gestión y los mecanismos de participación.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25269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451</Words>
  <Application>Microsoft Office PowerPoint</Application>
  <PresentationFormat>Panorámica</PresentationFormat>
  <Paragraphs>63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Aptos</vt:lpstr>
      <vt:lpstr>Aptos Display</vt:lpstr>
      <vt:lpstr>Arial</vt:lpstr>
      <vt:lpstr>Montserrat</vt:lpstr>
      <vt:lpstr>Tema de Office</vt:lpstr>
      <vt:lpstr>Plan de Comunicaciones 2026 Contraloría General Del Risaralda</vt:lpstr>
      <vt:lpstr>Plan de Comunicaciones 2026</vt:lpstr>
      <vt:lpstr>Propósito del Plan</vt:lpstr>
      <vt:lpstr>Contexto Institucional</vt:lpstr>
      <vt:lpstr>Objetivos Estratégicos</vt:lpstr>
      <vt:lpstr>Públicos Objetivos</vt:lpstr>
      <vt:lpstr>Estrategia 1: Comunicación Pedagógica</vt:lpstr>
      <vt:lpstr>Estrategia 2: Presencia en Medios</vt:lpstr>
      <vt:lpstr>Estrategia 3: Contenidos de Valor</vt:lpstr>
      <vt:lpstr>Estrategia 4: Interacción Ciudadana</vt:lpstr>
      <vt:lpstr>Acciones de Educación Ciudadana</vt:lpstr>
      <vt:lpstr>Marketing Digital</vt:lpstr>
      <vt:lpstr>Producción de Contenidos</vt:lpstr>
      <vt:lpstr>Participación Ciudadana</vt:lpstr>
      <vt:lpstr>Indicadores de Éxito</vt:lpstr>
      <vt:lpstr>Impacto Esperado</vt:lpstr>
      <vt:lpstr>Mensaje Institucional</vt:lpstr>
      <vt:lpstr>FIN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de Comunicaciones 2026 Contraloría General Del Risaralda</dc:title>
  <dc:creator>Sofia Noreña Mejia</dc:creator>
  <cp:lastModifiedBy>usuario</cp:lastModifiedBy>
  <cp:revision>6</cp:revision>
  <dcterms:created xsi:type="dcterms:W3CDTF">2026-03-05T17:25:29Z</dcterms:created>
  <dcterms:modified xsi:type="dcterms:W3CDTF">2026-03-12T12:46:59Z</dcterms:modified>
</cp:coreProperties>
</file>