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145706541" r:id="rId2"/>
    <p:sldId id="2145706576" r:id="rId3"/>
    <p:sldId id="2145706583" r:id="rId4"/>
    <p:sldId id="2145706577" r:id="rId5"/>
    <p:sldId id="2145706580" r:id="rId6"/>
    <p:sldId id="2145706591" r:id="rId7"/>
    <p:sldId id="2145706562" r:id="rId8"/>
    <p:sldId id="2145706586" r:id="rId9"/>
    <p:sldId id="2145706584" r:id="rId10"/>
    <p:sldId id="2145706582" r:id="rId11"/>
    <p:sldId id="2145706547" r:id="rId12"/>
    <p:sldId id="2145706579" r:id="rId13"/>
    <p:sldId id="2145706587" r:id="rId14"/>
    <p:sldId id="2145706588" r:id="rId15"/>
    <p:sldId id="2145706589" r:id="rId16"/>
    <p:sldId id="2145706548" r:id="rId17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5B6A"/>
    <a:srgbClr val="328AA4"/>
    <a:srgbClr val="38A9CA"/>
    <a:srgbClr val="50C0E3"/>
    <a:srgbClr val="72CA8B"/>
    <a:srgbClr val="725EB1"/>
    <a:srgbClr val="FB8AD8"/>
    <a:srgbClr val="FB8A60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7693F0-48CA-40A1-A9C5-18AF9A599D46}" v="14" dt="2025-02-12T16:54:34.22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47" autoAdjust="0"/>
    <p:restoredTop sz="95781"/>
  </p:normalViewPr>
  <p:slideViewPr>
    <p:cSldViewPr snapToGrid="0">
      <p:cViewPr varScale="1">
        <p:scale>
          <a:sx n="112" d="100"/>
          <a:sy n="112" d="100"/>
        </p:scale>
        <p:origin x="7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Relationship Id="rId30" Type="http://schemas.microsoft.com/office/2015/10/relationships/revisionInfo" Target="revisionInfo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BED316-1D77-4231-99FF-19D18228B432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D9DC28CB-D957-47DF-B1B9-F3CE14CD0C81}">
      <dgm:prSet phldrT="[Texto]" custT="1"/>
      <dgm:spPr/>
      <dgm:t>
        <a:bodyPr/>
        <a:lstStyle/>
        <a:p>
          <a:r>
            <a:rPr lang="es-CO" sz="4000" dirty="0"/>
            <a:t>Morbilidad Salud Infantil</a:t>
          </a:r>
        </a:p>
      </dgm:t>
    </dgm:pt>
    <dgm:pt modelId="{85299F12-F54F-4E5E-B7BD-336D3CC7D3A6}" type="parTrans" cxnId="{F767F20F-7808-4AEC-8F12-3B6C2B818A29}">
      <dgm:prSet/>
      <dgm:spPr/>
      <dgm:t>
        <a:bodyPr/>
        <a:lstStyle/>
        <a:p>
          <a:endParaRPr lang="es-CO"/>
        </a:p>
      </dgm:t>
    </dgm:pt>
    <dgm:pt modelId="{CFC95056-AE50-45EC-BC73-572569CE17D2}" type="sibTrans" cxnId="{F767F20F-7808-4AEC-8F12-3B6C2B818A29}">
      <dgm:prSet/>
      <dgm:spPr/>
      <dgm:t>
        <a:bodyPr/>
        <a:lstStyle/>
        <a:p>
          <a:endParaRPr lang="es-CO"/>
        </a:p>
      </dgm:t>
    </dgm:pt>
    <dgm:pt modelId="{8055B88B-D0A0-4445-BAA1-A4956F63D7E1}" type="pres">
      <dgm:prSet presAssocID="{F8BED316-1D77-4231-99FF-19D18228B432}" presName="compositeShape" presStyleCnt="0">
        <dgm:presLayoutVars>
          <dgm:chMax val="7"/>
          <dgm:dir/>
          <dgm:resizeHandles val="exact"/>
        </dgm:presLayoutVars>
      </dgm:prSet>
      <dgm:spPr/>
    </dgm:pt>
    <dgm:pt modelId="{9D41E123-61DB-4F91-B46F-DFAE9B59C3A3}" type="pres">
      <dgm:prSet presAssocID="{D9DC28CB-D957-47DF-B1B9-F3CE14CD0C81}" presName="circ1TxSh" presStyleLbl="vennNode1" presStyleIdx="0" presStyleCnt="1" custScaleX="112546" custLinFactNeighborX="-2871"/>
      <dgm:spPr/>
      <dgm:t>
        <a:bodyPr/>
        <a:lstStyle/>
        <a:p>
          <a:endParaRPr lang="es-ES"/>
        </a:p>
      </dgm:t>
    </dgm:pt>
  </dgm:ptLst>
  <dgm:cxnLst>
    <dgm:cxn modelId="{F767F20F-7808-4AEC-8F12-3B6C2B818A29}" srcId="{F8BED316-1D77-4231-99FF-19D18228B432}" destId="{D9DC28CB-D957-47DF-B1B9-F3CE14CD0C81}" srcOrd="0" destOrd="0" parTransId="{85299F12-F54F-4E5E-B7BD-336D3CC7D3A6}" sibTransId="{CFC95056-AE50-45EC-BC73-572569CE17D2}"/>
    <dgm:cxn modelId="{220E998C-BCF6-46FB-86D4-22B7A1B74774}" type="presOf" srcId="{F8BED316-1D77-4231-99FF-19D18228B432}" destId="{8055B88B-D0A0-4445-BAA1-A4956F63D7E1}" srcOrd="0" destOrd="0" presId="urn:microsoft.com/office/officeart/2005/8/layout/venn1"/>
    <dgm:cxn modelId="{F56ECFF9-BBB0-433C-B80A-6A0391139988}" type="presOf" srcId="{D9DC28CB-D957-47DF-B1B9-F3CE14CD0C81}" destId="{9D41E123-61DB-4F91-B46F-DFAE9B59C3A3}" srcOrd="0" destOrd="0" presId="urn:microsoft.com/office/officeart/2005/8/layout/venn1"/>
    <dgm:cxn modelId="{EBCD404F-8FC5-4BAF-8244-FFCC3CFA4084}" type="presParOf" srcId="{8055B88B-D0A0-4445-BAA1-A4956F63D7E1}" destId="{9D41E123-61DB-4F91-B46F-DFAE9B59C3A3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8F82410-AFFD-40FC-95B1-BF2A64231038}" type="doc">
      <dgm:prSet loTypeId="urn:microsoft.com/office/officeart/2005/8/layout/vList3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72A6913B-45A0-4426-B654-FFB9CD32DC05}">
      <dgm:prSet phldrT="[Texto]"/>
      <dgm:spPr/>
      <dgm:t>
        <a:bodyPr/>
        <a:lstStyle/>
        <a:p>
          <a:r>
            <a:rPr lang="es-ES" dirty="0" smtClean="0"/>
            <a:t>Garantizar el aseguramiento a</a:t>
          </a:r>
          <a:r>
            <a:rPr lang="es-ES" noProof="0" dirty="0" smtClean="0"/>
            <a:t> </a:t>
          </a:r>
          <a:r>
            <a:rPr lang="es-ES" b="1" noProof="0" dirty="0" smtClean="0"/>
            <a:t>TODOS</a:t>
          </a:r>
          <a:r>
            <a:rPr lang="es-ES" noProof="0" dirty="0" smtClean="0"/>
            <a:t> los niños y niñas que residen en Bogotá.</a:t>
          </a:r>
          <a:r>
            <a:rPr lang="es-ES" dirty="0" smtClean="0"/>
            <a:t> </a:t>
          </a:r>
          <a:endParaRPr lang="es-ES" dirty="0"/>
        </a:p>
      </dgm:t>
    </dgm:pt>
    <dgm:pt modelId="{F7B64C60-FF7D-4892-A132-AA750E22F8B1}" type="parTrans" cxnId="{4EE92D35-B7AC-42F1-AF6A-1F25FAB41F95}">
      <dgm:prSet/>
      <dgm:spPr/>
      <dgm:t>
        <a:bodyPr/>
        <a:lstStyle/>
        <a:p>
          <a:endParaRPr lang="es-ES"/>
        </a:p>
      </dgm:t>
    </dgm:pt>
    <dgm:pt modelId="{FAB23938-FD9C-4171-A574-872C2260205F}" type="sibTrans" cxnId="{4EE92D35-B7AC-42F1-AF6A-1F25FAB41F95}">
      <dgm:prSet/>
      <dgm:spPr/>
      <dgm:t>
        <a:bodyPr/>
        <a:lstStyle/>
        <a:p>
          <a:endParaRPr lang="es-ES"/>
        </a:p>
      </dgm:t>
    </dgm:pt>
    <dgm:pt modelId="{11DBC5C9-FF0B-4EFF-8FCA-E9CE4EB9F9C2}">
      <dgm:prSet phldrT="[Texto]"/>
      <dgm:spPr/>
      <dgm:t>
        <a:bodyPr/>
        <a:lstStyle/>
        <a:p>
          <a:r>
            <a:rPr lang="es-ES" dirty="0" smtClean="0"/>
            <a:t>Identificación de riesgos de niños, niñas y sus familias con </a:t>
          </a:r>
          <a:r>
            <a:rPr lang="es-ES" b="1" dirty="0" smtClean="0"/>
            <a:t>plan de gestión individual o familiar</a:t>
          </a:r>
          <a:r>
            <a:rPr lang="es-ES" dirty="0" smtClean="0"/>
            <a:t>.</a:t>
          </a:r>
          <a:endParaRPr lang="es-ES" dirty="0"/>
        </a:p>
      </dgm:t>
    </dgm:pt>
    <dgm:pt modelId="{1769858D-54C1-4D79-B8D6-DC3C14248A88}" type="parTrans" cxnId="{DCCBCC39-A641-4769-93C4-6E53AC816A62}">
      <dgm:prSet/>
      <dgm:spPr/>
      <dgm:t>
        <a:bodyPr/>
        <a:lstStyle/>
        <a:p>
          <a:endParaRPr lang="es-ES"/>
        </a:p>
      </dgm:t>
    </dgm:pt>
    <dgm:pt modelId="{D8D9A012-25D7-4CC4-8ABC-921CEC6992DF}" type="sibTrans" cxnId="{DCCBCC39-A641-4769-93C4-6E53AC816A62}">
      <dgm:prSet/>
      <dgm:spPr/>
      <dgm:t>
        <a:bodyPr/>
        <a:lstStyle/>
        <a:p>
          <a:endParaRPr lang="es-ES"/>
        </a:p>
      </dgm:t>
    </dgm:pt>
    <dgm:pt modelId="{5DBE3424-3555-4775-B8B0-1DAC3434D40B}">
      <dgm:prSet phldrT="[Texto]"/>
      <dgm:spPr/>
      <dgm:t>
        <a:bodyPr/>
        <a:lstStyle/>
        <a:p>
          <a:r>
            <a:rPr lang="es-MX" dirty="0" smtClean="0"/>
            <a:t>Asignación de </a:t>
          </a:r>
          <a:r>
            <a:rPr lang="es-MX" b="1" dirty="0" smtClean="0"/>
            <a:t>gestores de bienestar </a:t>
          </a:r>
          <a:r>
            <a:rPr lang="es-MX" dirty="0" smtClean="0"/>
            <a:t>a través de los equipos básicos extramurales.</a:t>
          </a:r>
        </a:p>
      </dgm:t>
    </dgm:pt>
    <dgm:pt modelId="{A04168D6-F798-429C-8A6B-AC5335D271B4}" type="parTrans" cxnId="{DAA63BDF-6946-4F89-B8B3-136E359A08ED}">
      <dgm:prSet/>
      <dgm:spPr/>
      <dgm:t>
        <a:bodyPr/>
        <a:lstStyle/>
        <a:p>
          <a:endParaRPr lang="es-ES"/>
        </a:p>
      </dgm:t>
    </dgm:pt>
    <dgm:pt modelId="{45A21F26-1F26-4833-82B9-BB70687AD8B3}" type="sibTrans" cxnId="{DAA63BDF-6946-4F89-B8B3-136E359A08ED}">
      <dgm:prSet/>
      <dgm:spPr/>
      <dgm:t>
        <a:bodyPr/>
        <a:lstStyle/>
        <a:p>
          <a:endParaRPr lang="es-ES"/>
        </a:p>
      </dgm:t>
    </dgm:pt>
    <dgm:pt modelId="{D2567D08-E154-4C53-9082-B4CC2385B8A1}" type="pres">
      <dgm:prSet presAssocID="{18F82410-AFFD-40FC-95B1-BF2A6423103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158FEF3-13B2-42B1-8A5D-219D7C55E5A8}" type="pres">
      <dgm:prSet presAssocID="{72A6913B-45A0-4426-B654-FFB9CD32DC05}" presName="composite" presStyleCnt="0"/>
      <dgm:spPr/>
    </dgm:pt>
    <dgm:pt modelId="{4CD4CED7-EBE5-4A2C-98ED-880BBD611169}" type="pres">
      <dgm:prSet presAssocID="{72A6913B-45A0-4426-B654-FFB9CD32DC05}" presName="imgShp" presStyleLbl="fgImgPlace1" presStyleIdx="0" presStyleCnt="3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D5554B37-4173-4A64-A7F9-C93081ACF297}" type="pres">
      <dgm:prSet presAssocID="{72A6913B-45A0-4426-B654-FFB9CD32DC0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2E42A7-AA3D-4DFD-96B5-80DD078A3541}" type="pres">
      <dgm:prSet presAssocID="{FAB23938-FD9C-4171-A574-872C2260205F}" presName="spacing" presStyleCnt="0"/>
      <dgm:spPr/>
    </dgm:pt>
    <dgm:pt modelId="{82230ADC-0DA5-4CD3-A549-43AEDA48F74E}" type="pres">
      <dgm:prSet presAssocID="{11DBC5C9-FF0B-4EFF-8FCA-E9CE4EB9F9C2}" presName="composite" presStyleCnt="0"/>
      <dgm:spPr/>
    </dgm:pt>
    <dgm:pt modelId="{C17EC40E-72D9-4E90-9E96-2B0E44D1BFBC}" type="pres">
      <dgm:prSet presAssocID="{11DBC5C9-FF0B-4EFF-8FCA-E9CE4EB9F9C2}" presName="imgShp" presStyleLbl="fgImgPlace1" presStyleIdx="1" presStyleCnt="3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BF795144-D27C-4896-817F-CECD9B13ABE4}" type="pres">
      <dgm:prSet presAssocID="{11DBC5C9-FF0B-4EFF-8FCA-E9CE4EB9F9C2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AD9CA7-D508-40DA-BE63-7B66F10BC7C1}" type="pres">
      <dgm:prSet presAssocID="{D8D9A012-25D7-4CC4-8ABC-921CEC6992DF}" presName="spacing" presStyleCnt="0"/>
      <dgm:spPr/>
    </dgm:pt>
    <dgm:pt modelId="{5138E86A-BEB7-4397-94BF-D296AD561F2F}" type="pres">
      <dgm:prSet presAssocID="{5DBE3424-3555-4775-B8B0-1DAC3434D40B}" presName="composite" presStyleCnt="0"/>
      <dgm:spPr/>
    </dgm:pt>
    <dgm:pt modelId="{FB5E1193-D858-41F3-86D8-54E339E1D617}" type="pres">
      <dgm:prSet presAssocID="{5DBE3424-3555-4775-B8B0-1DAC3434D40B}" presName="imgShp" presStyleLbl="fgImgPlace1" presStyleIdx="2" presStyleCnt="3" custLinFactNeighborX="604" custLinFactNeighborY="-750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EB05EB46-7920-4D11-9271-B3DA87FAA3C6}" type="pres">
      <dgm:prSet presAssocID="{5DBE3424-3555-4775-B8B0-1DAC3434D40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DDBC726-10F8-4E42-AFE9-E0519F401628}" type="presOf" srcId="{18F82410-AFFD-40FC-95B1-BF2A64231038}" destId="{D2567D08-E154-4C53-9082-B4CC2385B8A1}" srcOrd="0" destOrd="0" presId="urn:microsoft.com/office/officeart/2005/8/layout/vList3"/>
    <dgm:cxn modelId="{3415CF94-094C-4A7C-A7ED-737568DE0045}" type="presOf" srcId="{11DBC5C9-FF0B-4EFF-8FCA-E9CE4EB9F9C2}" destId="{BF795144-D27C-4896-817F-CECD9B13ABE4}" srcOrd="0" destOrd="0" presId="urn:microsoft.com/office/officeart/2005/8/layout/vList3"/>
    <dgm:cxn modelId="{DCCBCC39-A641-4769-93C4-6E53AC816A62}" srcId="{18F82410-AFFD-40FC-95B1-BF2A64231038}" destId="{11DBC5C9-FF0B-4EFF-8FCA-E9CE4EB9F9C2}" srcOrd="1" destOrd="0" parTransId="{1769858D-54C1-4D79-B8D6-DC3C14248A88}" sibTransId="{D8D9A012-25D7-4CC4-8ABC-921CEC6992DF}"/>
    <dgm:cxn modelId="{3843A8EC-4E8A-4250-B278-54AF47D41C3A}" type="presOf" srcId="{5DBE3424-3555-4775-B8B0-1DAC3434D40B}" destId="{EB05EB46-7920-4D11-9271-B3DA87FAA3C6}" srcOrd="0" destOrd="0" presId="urn:microsoft.com/office/officeart/2005/8/layout/vList3"/>
    <dgm:cxn modelId="{4EE92D35-B7AC-42F1-AF6A-1F25FAB41F95}" srcId="{18F82410-AFFD-40FC-95B1-BF2A64231038}" destId="{72A6913B-45A0-4426-B654-FFB9CD32DC05}" srcOrd="0" destOrd="0" parTransId="{F7B64C60-FF7D-4892-A132-AA750E22F8B1}" sibTransId="{FAB23938-FD9C-4171-A574-872C2260205F}"/>
    <dgm:cxn modelId="{79B46362-BF3B-423D-BF26-F67BC08CB32A}" type="presOf" srcId="{72A6913B-45A0-4426-B654-FFB9CD32DC05}" destId="{D5554B37-4173-4A64-A7F9-C93081ACF297}" srcOrd="0" destOrd="0" presId="urn:microsoft.com/office/officeart/2005/8/layout/vList3"/>
    <dgm:cxn modelId="{DAA63BDF-6946-4F89-B8B3-136E359A08ED}" srcId="{18F82410-AFFD-40FC-95B1-BF2A64231038}" destId="{5DBE3424-3555-4775-B8B0-1DAC3434D40B}" srcOrd="2" destOrd="0" parTransId="{A04168D6-F798-429C-8A6B-AC5335D271B4}" sibTransId="{45A21F26-1F26-4833-82B9-BB70687AD8B3}"/>
    <dgm:cxn modelId="{2A5C89F6-A760-4F72-BB4E-A80DDD272F9F}" type="presParOf" srcId="{D2567D08-E154-4C53-9082-B4CC2385B8A1}" destId="{B158FEF3-13B2-42B1-8A5D-219D7C55E5A8}" srcOrd="0" destOrd="0" presId="urn:microsoft.com/office/officeart/2005/8/layout/vList3"/>
    <dgm:cxn modelId="{6AA254A4-D541-4895-B471-0D78AE4B2E7B}" type="presParOf" srcId="{B158FEF3-13B2-42B1-8A5D-219D7C55E5A8}" destId="{4CD4CED7-EBE5-4A2C-98ED-880BBD611169}" srcOrd="0" destOrd="0" presId="urn:microsoft.com/office/officeart/2005/8/layout/vList3"/>
    <dgm:cxn modelId="{D782FF8D-CA98-4224-83C6-7EF7DFC160EF}" type="presParOf" srcId="{B158FEF3-13B2-42B1-8A5D-219D7C55E5A8}" destId="{D5554B37-4173-4A64-A7F9-C93081ACF297}" srcOrd="1" destOrd="0" presId="urn:microsoft.com/office/officeart/2005/8/layout/vList3"/>
    <dgm:cxn modelId="{ECCA97D4-851A-44A0-9EA5-3B05F72AF4ED}" type="presParOf" srcId="{D2567D08-E154-4C53-9082-B4CC2385B8A1}" destId="{322E42A7-AA3D-4DFD-96B5-80DD078A3541}" srcOrd="1" destOrd="0" presId="urn:microsoft.com/office/officeart/2005/8/layout/vList3"/>
    <dgm:cxn modelId="{514E8C50-119D-4E3E-B10D-C0CB338F5323}" type="presParOf" srcId="{D2567D08-E154-4C53-9082-B4CC2385B8A1}" destId="{82230ADC-0DA5-4CD3-A549-43AEDA48F74E}" srcOrd="2" destOrd="0" presId="urn:microsoft.com/office/officeart/2005/8/layout/vList3"/>
    <dgm:cxn modelId="{59BA16DF-08AC-416C-BA83-8962E5D89A11}" type="presParOf" srcId="{82230ADC-0DA5-4CD3-A549-43AEDA48F74E}" destId="{C17EC40E-72D9-4E90-9E96-2B0E44D1BFBC}" srcOrd="0" destOrd="0" presId="urn:microsoft.com/office/officeart/2005/8/layout/vList3"/>
    <dgm:cxn modelId="{EB28885C-F41A-4D68-B24A-CCE0071CF4F5}" type="presParOf" srcId="{82230ADC-0DA5-4CD3-A549-43AEDA48F74E}" destId="{BF795144-D27C-4896-817F-CECD9B13ABE4}" srcOrd="1" destOrd="0" presId="urn:microsoft.com/office/officeart/2005/8/layout/vList3"/>
    <dgm:cxn modelId="{70C1A090-F148-41C4-8D5C-76BAE391D11D}" type="presParOf" srcId="{D2567D08-E154-4C53-9082-B4CC2385B8A1}" destId="{0FAD9CA7-D508-40DA-BE63-7B66F10BC7C1}" srcOrd="3" destOrd="0" presId="urn:microsoft.com/office/officeart/2005/8/layout/vList3"/>
    <dgm:cxn modelId="{81D1B9D2-871C-470E-BCF5-169330CA54DA}" type="presParOf" srcId="{D2567D08-E154-4C53-9082-B4CC2385B8A1}" destId="{5138E86A-BEB7-4397-94BF-D296AD561F2F}" srcOrd="4" destOrd="0" presId="urn:microsoft.com/office/officeart/2005/8/layout/vList3"/>
    <dgm:cxn modelId="{388F20D9-767A-407B-887D-94B50F12E7E6}" type="presParOf" srcId="{5138E86A-BEB7-4397-94BF-D296AD561F2F}" destId="{FB5E1193-D858-41F3-86D8-54E339E1D617}" srcOrd="0" destOrd="0" presId="urn:microsoft.com/office/officeart/2005/8/layout/vList3"/>
    <dgm:cxn modelId="{D3A75C7E-9790-4FBA-9336-EB4FABBE6C66}" type="presParOf" srcId="{5138E86A-BEB7-4397-94BF-D296AD561F2F}" destId="{EB05EB46-7920-4D11-9271-B3DA87FAA3C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8F82410-AFFD-40FC-95B1-BF2A64231038}" type="doc">
      <dgm:prSet loTypeId="urn:microsoft.com/office/officeart/2005/8/layout/vList3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72A6913B-45A0-4426-B654-FFB9CD32DC05}">
      <dgm:prSet phldrT="[Texto]"/>
      <dgm:spPr/>
      <dgm:t>
        <a:bodyPr/>
        <a:lstStyle/>
        <a:p>
          <a:r>
            <a:rPr lang="es-ES" dirty="0" smtClean="0"/>
            <a:t>Asignación de cohorte poblacional a </a:t>
          </a:r>
          <a:r>
            <a:rPr lang="es-ES" b="1" dirty="0" smtClean="0"/>
            <a:t>pediatra</a:t>
          </a:r>
          <a:r>
            <a:rPr lang="es-ES" dirty="0" smtClean="0"/>
            <a:t> para </a:t>
          </a:r>
          <a:r>
            <a:rPr lang="es-ES" b="1" dirty="0" smtClean="0"/>
            <a:t>gestión del riesgo</a:t>
          </a:r>
          <a:r>
            <a:rPr lang="es-ES" dirty="0" smtClean="0"/>
            <a:t>.</a:t>
          </a:r>
        </a:p>
        <a:p>
          <a:r>
            <a:rPr lang="es-ES" dirty="0" smtClean="0"/>
            <a:t>Estrategia de </a:t>
          </a:r>
          <a:r>
            <a:rPr lang="es-ES" dirty="0" err="1" smtClean="0"/>
            <a:t>telemonitoreo</a:t>
          </a:r>
          <a:r>
            <a:rPr lang="es-ES" dirty="0" smtClean="0"/>
            <a:t> para cohortes de riesgo definidas.</a:t>
          </a:r>
        </a:p>
      </dgm:t>
    </dgm:pt>
    <dgm:pt modelId="{F7B64C60-FF7D-4892-A132-AA750E22F8B1}" type="parTrans" cxnId="{4EE92D35-B7AC-42F1-AF6A-1F25FAB41F95}">
      <dgm:prSet/>
      <dgm:spPr/>
      <dgm:t>
        <a:bodyPr/>
        <a:lstStyle/>
        <a:p>
          <a:endParaRPr lang="es-ES"/>
        </a:p>
      </dgm:t>
    </dgm:pt>
    <dgm:pt modelId="{FAB23938-FD9C-4171-A574-872C2260205F}" type="sibTrans" cxnId="{4EE92D35-B7AC-42F1-AF6A-1F25FAB41F95}">
      <dgm:prSet/>
      <dgm:spPr/>
      <dgm:t>
        <a:bodyPr/>
        <a:lstStyle/>
        <a:p>
          <a:endParaRPr lang="es-ES"/>
        </a:p>
      </dgm:t>
    </dgm:pt>
    <dgm:pt modelId="{11DBC5C9-FF0B-4EFF-8FCA-E9CE4EB9F9C2}">
      <dgm:prSet phldrT="[Texto]"/>
      <dgm:spPr/>
      <dgm:t>
        <a:bodyPr/>
        <a:lstStyle/>
        <a:p>
          <a:r>
            <a:rPr lang="es-ES" dirty="0" smtClean="0"/>
            <a:t>Garantizar la atención especializada por pediatra en todos los servicios de </a:t>
          </a:r>
          <a:r>
            <a:rPr lang="es-ES" b="1" dirty="0" smtClean="0"/>
            <a:t>urgencias con atención de niños </a:t>
          </a:r>
          <a:r>
            <a:rPr lang="es-ES" dirty="0" smtClean="0"/>
            <a:t>y fomentar la </a:t>
          </a:r>
          <a:r>
            <a:rPr lang="es-ES" b="1" dirty="0" err="1" smtClean="0"/>
            <a:t>teleconsulta</a:t>
          </a:r>
          <a:r>
            <a:rPr lang="es-ES" dirty="0" smtClean="0"/>
            <a:t> por pediatría.</a:t>
          </a:r>
        </a:p>
      </dgm:t>
    </dgm:pt>
    <dgm:pt modelId="{1769858D-54C1-4D79-B8D6-DC3C14248A88}" type="parTrans" cxnId="{DCCBCC39-A641-4769-93C4-6E53AC816A62}">
      <dgm:prSet/>
      <dgm:spPr/>
      <dgm:t>
        <a:bodyPr/>
        <a:lstStyle/>
        <a:p>
          <a:endParaRPr lang="es-ES"/>
        </a:p>
      </dgm:t>
    </dgm:pt>
    <dgm:pt modelId="{D8D9A012-25D7-4CC4-8ABC-921CEC6992DF}" type="sibTrans" cxnId="{DCCBCC39-A641-4769-93C4-6E53AC816A62}">
      <dgm:prSet/>
      <dgm:spPr/>
      <dgm:t>
        <a:bodyPr/>
        <a:lstStyle/>
        <a:p>
          <a:endParaRPr lang="es-ES"/>
        </a:p>
      </dgm:t>
    </dgm:pt>
    <dgm:pt modelId="{5DBE3424-3555-4775-B8B0-1DAC3434D40B}">
      <dgm:prSet phldrT="[Texto]"/>
      <dgm:spPr/>
      <dgm:t>
        <a:bodyPr/>
        <a:lstStyle/>
        <a:p>
          <a:r>
            <a:rPr lang="es-ES" dirty="0" smtClean="0"/>
            <a:t>Atención de niños y niñas en </a:t>
          </a:r>
          <a:r>
            <a:rPr lang="es-ES" b="1" dirty="0" smtClean="0"/>
            <a:t>Centros especializados</a:t>
          </a:r>
          <a:r>
            <a:rPr lang="es-ES" dirty="0" smtClean="0"/>
            <a:t> de pediatría y fortalecer la </a:t>
          </a:r>
          <a:r>
            <a:rPr lang="es-ES" b="1" dirty="0" smtClean="0"/>
            <a:t>atención domiciliaria</a:t>
          </a:r>
          <a:r>
            <a:rPr lang="es-ES" dirty="0" smtClean="0"/>
            <a:t>.</a:t>
          </a:r>
        </a:p>
        <a:p>
          <a:r>
            <a:rPr lang="es-ES" dirty="0" smtClean="0"/>
            <a:t>Malformaciones congénitas, </a:t>
          </a:r>
          <a:r>
            <a:rPr lang="es-ES" dirty="0" err="1" smtClean="0"/>
            <a:t>Cardiopatias</a:t>
          </a:r>
          <a:r>
            <a:rPr lang="es-ES" dirty="0" smtClean="0"/>
            <a:t>, cáncer infantil, enfermedades huérfanas, </a:t>
          </a:r>
          <a:r>
            <a:rPr lang="es-ES" dirty="0" err="1" smtClean="0"/>
            <a:t>inmunosuprimidos</a:t>
          </a:r>
          <a:r>
            <a:rPr lang="es-ES" dirty="0" smtClean="0"/>
            <a:t>, enfermedades </a:t>
          </a:r>
          <a:r>
            <a:rPr lang="es-ES" dirty="0" err="1" smtClean="0"/>
            <a:t>neurologicas</a:t>
          </a:r>
          <a:r>
            <a:rPr lang="es-ES" dirty="0" smtClean="0"/>
            <a:t>, cardiopulmonares, entre otras. </a:t>
          </a:r>
          <a:r>
            <a:rPr lang="es-MX" dirty="0" smtClean="0"/>
            <a:t>  </a:t>
          </a:r>
        </a:p>
      </dgm:t>
    </dgm:pt>
    <dgm:pt modelId="{A04168D6-F798-429C-8A6B-AC5335D271B4}" type="parTrans" cxnId="{DAA63BDF-6946-4F89-B8B3-136E359A08ED}">
      <dgm:prSet/>
      <dgm:spPr/>
      <dgm:t>
        <a:bodyPr/>
        <a:lstStyle/>
        <a:p>
          <a:endParaRPr lang="es-ES"/>
        </a:p>
      </dgm:t>
    </dgm:pt>
    <dgm:pt modelId="{45A21F26-1F26-4833-82B9-BB70687AD8B3}" type="sibTrans" cxnId="{DAA63BDF-6946-4F89-B8B3-136E359A08ED}">
      <dgm:prSet/>
      <dgm:spPr/>
      <dgm:t>
        <a:bodyPr/>
        <a:lstStyle/>
        <a:p>
          <a:endParaRPr lang="es-ES"/>
        </a:p>
      </dgm:t>
    </dgm:pt>
    <dgm:pt modelId="{D2567D08-E154-4C53-9082-B4CC2385B8A1}" type="pres">
      <dgm:prSet presAssocID="{18F82410-AFFD-40FC-95B1-BF2A6423103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158FEF3-13B2-42B1-8A5D-219D7C55E5A8}" type="pres">
      <dgm:prSet presAssocID="{72A6913B-45A0-4426-B654-FFB9CD32DC05}" presName="composite" presStyleCnt="0"/>
      <dgm:spPr/>
    </dgm:pt>
    <dgm:pt modelId="{4CD4CED7-EBE5-4A2C-98ED-880BBD611169}" type="pres">
      <dgm:prSet presAssocID="{72A6913B-45A0-4426-B654-FFB9CD32DC05}" presName="imgShp" presStyleLbl="fgImgPlace1" presStyleIdx="0" presStyleCnt="3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D5554B37-4173-4A64-A7F9-C93081ACF297}" type="pres">
      <dgm:prSet presAssocID="{72A6913B-45A0-4426-B654-FFB9CD32DC05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2E42A7-AA3D-4DFD-96B5-80DD078A3541}" type="pres">
      <dgm:prSet presAssocID="{FAB23938-FD9C-4171-A574-872C2260205F}" presName="spacing" presStyleCnt="0"/>
      <dgm:spPr/>
    </dgm:pt>
    <dgm:pt modelId="{82230ADC-0DA5-4CD3-A549-43AEDA48F74E}" type="pres">
      <dgm:prSet presAssocID="{11DBC5C9-FF0B-4EFF-8FCA-E9CE4EB9F9C2}" presName="composite" presStyleCnt="0"/>
      <dgm:spPr/>
    </dgm:pt>
    <dgm:pt modelId="{C17EC40E-72D9-4E90-9E96-2B0E44D1BFBC}" type="pres">
      <dgm:prSet presAssocID="{11DBC5C9-FF0B-4EFF-8FCA-E9CE4EB9F9C2}" presName="imgShp" presStyleLbl="fgImgPlace1" presStyleIdx="1" presStyleCnt="3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BF795144-D27C-4896-817F-CECD9B13ABE4}" type="pres">
      <dgm:prSet presAssocID="{11DBC5C9-FF0B-4EFF-8FCA-E9CE4EB9F9C2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AD9CA7-D508-40DA-BE63-7B66F10BC7C1}" type="pres">
      <dgm:prSet presAssocID="{D8D9A012-25D7-4CC4-8ABC-921CEC6992DF}" presName="spacing" presStyleCnt="0"/>
      <dgm:spPr/>
    </dgm:pt>
    <dgm:pt modelId="{5138E86A-BEB7-4397-94BF-D296AD561F2F}" type="pres">
      <dgm:prSet presAssocID="{5DBE3424-3555-4775-B8B0-1DAC3434D40B}" presName="composite" presStyleCnt="0"/>
      <dgm:spPr/>
    </dgm:pt>
    <dgm:pt modelId="{FB5E1193-D858-41F3-86D8-54E339E1D617}" type="pres">
      <dgm:prSet presAssocID="{5DBE3424-3555-4775-B8B0-1DAC3434D40B}" presName="imgShp" presStyleLbl="fgImgPlace1" presStyleIdx="2" presStyleCnt="3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EB05EB46-7920-4D11-9271-B3DA87FAA3C6}" type="pres">
      <dgm:prSet presAssocID="{5DBE3424-3555-4775-B8B0-1DAC3434D40B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DDBC726-10F8-4E42-AFE9-E0519F401628}" type="presOf" srcId="{18F82410-AFFD-40FC-95B1-BF2A64231038}" destId="{D2567D08-E154-4C53-9082-B4CC2385B8A1}" srcOrd="0" destOrd="0" presId="urn:microsoft.com/office/officeart/2005/8/layout/vList3"/>
    <dgm:cxn modelId="{3415CF94-094C-4A7C-A7ED-737568DE0045}" type="presOf" srcId="{11DBC5C9-FF0B-4EFF-8FCA-E9CE4EB9F9C2}" destId="{BF795144-D27C-4896-817F-CECD9B13ABE4}" srcOrd="0" destOrd="0" presId="urn:microsoft.com/office/officeart/2005/8/layout/vList3"/>
    <dgm:cxn modelId="{DCCBCC39-A641-4769-93C4-6E53AC816A62}" srcId="{18F82410-AFFD-40FC-95B1-BF2A64231038}" destId="{11DBC5C9-FF0B-4EFF-8FCA-E9CE4EB9F9C2}" srcOrd="1" destOrd="0" parTransId="{1769858D-54C1-4D79-B8D6-DC3C14248A88}" sibTransId="{D8D9A012-25D7-4CC4-8ABC-921CEC6992DF}"/>
    <dgm:cxn modelId="{3843A8EC-4E8A-4250-B278-54AF47D41C3A}" type="presOf" srcId="{5DBE3424-3555-4775-B8B0-1DAC3434D40B}" destId="{EB05EB46-7920-4D11-9271-B3DA87FAA3C6}" srcOrd="0" destOrd="0" presId="urn:microsoft.com/office/officeart/2005/8/layout/vList3"/>
    <dgm:cxn modelId="{4EE92D35-B7AC-42F1-AF6A-1F25FAB41F95}" srcId="{18F82410-AFFD-40FC-95B1-BF2A64231038}" destId="{72A6913B-45A0-4426-B654-FFB9CD32DC05}" srcOrd="0" destOrd="0" parTransId="{F7B64C60-FF7D-4892-A132-AA750E22F8B1}" sibTransId="{FAB23938-FD9C-4171-A574-872C2260205F}"/>
    <dgm:cxn modelId="{79B46362-BF3B-423D-BF26-F67BC08CB32A}" type="presOf" srcId="{72A6913B-45A0-4426-B654-FFB9CD32DC05}" destId="{D5554B37-4173-4A64-A7F9-C93081ACF297}" srcOrd="0" destOrd="0" presId="urn:microsoft.com/office/officeart/2005/8/layout/vList3"/>
    <dgm:cxn modelId="{DAA63BDF-6946-4F89-B8B3-136E359A08ED}" srcId="{18F82410-AFFD-40FC-95B1-BF2A64231038}" destId="{5DBE3424-3555-4775-B8B0-1DAC3434D40B}" srcOrd="2" destOrd="0" parTransId="{A04168D6-F798-429C-8A6B-AC5335D271B4}" sibTransId="{45A21F26-1F26-4833-82B9-BB70687AD8B3}"/>
    <dgm:cxn modelId="{2A5C89F6-A760-4F72-BB4E-A80DDD272F9F}" type="presParOf" srcId="{D2567D08-E154-4C53-9082-B4CC2385B8A1}" destId="{B158FEF3-13B2-42B1-8A5D-219D7C55E5A8}" srcOrd="0" destOrd="0" presId="urn:microsoft.com/office/officeart/2005/8/layout/vList3"/>
    <dgm:cxn modelId="{6AA254A4-D541-4895-B471-0D78AE4B2E7B}" type="presParOf" srcId="{B158FEF3-13B2-42B1-8A5D-219D7C55E5A8}" destId="{4CD4CED7-EBE5-4A2C-98ED-880BBD611169}" srcOrd="0" destOrd="0" presId="urn:microsoft.com/office/officeart/2005/8/layout/vList3"/>
    <dgm:cxn modelId="{D782FF8D-CA98-4224-83C6-7EF7DFC160EF}" type="presParOf" srcId="{B158FEF3-13B2-42B1-8A5D-219D7C55E5A8}" destId="{D5554B37-4173-4A64-A7F9-C93081ACF297}" srcOrd="1" destOrd="0" presId="urn:microsoft.com/office/officeart/2005/8/layout/vList3"/>
    <dgm:cxn modelId="{ECCA97D4-851A-44A0-9EA5-3B05F72AF4ED}" type="presParOf" srcId="{D2567D08-E154-4C53-9082-B4CC2385B8A1}" destId="{322E42A7-AA3D-4DFD-96B5-80DD078A3541}" srcOrd="1" destOrd="0" presId="urn:microsoft.com/office/officeart/2005/8/layout/vList3"/>
    <dgm:cxn modelId="{514E8C50-119D-4E3E-B10D-C0CB338F5323}" type="presParOf" srcId="{D2567D08-E154-4C53-9082-B4CC2385B8A1}" destId="{82230ADC-0DA5-4CD3-A549-43AEDA48F74E}" srcOrd="2" destOrd="0" presId="urn:microsoft.com/office/officeart/2005/8/layout/vList3"/>
    <dgm:cxn modelId="{59BA16DF-08AC-416C-BA83-8962E5D89A11}" type="presParOf" srcId="{82230ADC-0DA5-4CD3-A549-43AEDA48F74E}" destId="{C17EC40E-72D9-4E90-9E96-2B0E44D1BFBC}" srcOrd="0" destOrd="0" presId="urn:microsoft.com/office/officeart/2005/8/layout/vList3"/>
    <dgm:cxn modelId="{EB28885C-F41A-4D68-B24A-CCE0071CF4F5}" type="presParOf" srcId="{82230ADC-0DA5-4CD3-A549-43AEDA48F74E}" destId="{BF795144-D27C-4896-817F-CECD9B13ABE4}" srcOrd="1" destOrd="0" presId="urn:microsoft.com/office/officeart/2005/8/layout/vList3"/>
    <dgm:cxn modelId="{70C1A090-F148-41C4-8D5C-76BAE391D11D}" type="presParOf" srcId="{D2567D08-E154-4C53-9082-B4CC2385B8A1}" destId="{0FAD9CA7-D508-40DA-BE63-7B66F10BC7C1}" srcOrd="3" destOrd="0" presId="urn:microsoft.com/office/officeart/2005/8/layout/vList3"/>
    <dgm:cxn modelId="{81D1B9D2-871C-470E-BCF5-169330CA54DA}" type="presParOf" srcId="{D2567D08-E154-4C53-9082-B4CC2385B8A1}" destId="{5138E86A-BEB7-4397-94BF-D296AD561F2F}" srcOrd="4" destOrd="0" presId="urn:microsoft.com/office/officeart/2005/8/layout/vList3"/>
    <dgm:cxn modelId="{388F20D9-767A-407B-887D-94B50F12E7E6}" type="presParOf" srcId="{5138E86A-BEB7-4397-94BF-D296AD561F2F}" destId="{FB5E1193-D858-41F3-86D8-54E339E1D617}" srcOrd="0" destOrd="0" presId="urn:microsoft.com/office/officeart/2005/8/layout/vList3"/>
    <dgm:cxn modelId="{D3A75C7E-9790-4FBA-9336-EB4FABBE6C66}" type="presParOf" srcId="{5138E86A-BEB7-4397-94BF-D296AD561F2F}" destId="{EB05EB46-7920-4D11-9271-B3DA87FAA3C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8F82410-AFFD-40FC-95B1-BF2A64231038}" type="doc">
      <dgm:prSet loTypeId="urn:microsoft.com/office/officeart/2005/8/layout/vList3" loCatId="list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72A6913B-45A0-4426-B654-FFB9CD32DC05}">
      <dgm:prSet phldrT="[Texto]"/>
      <dgm:spPr/>
      <dgm:t>
        <a:bodyPr/>
        <a:lstStyle/>
        <a:p>
          <a:r>
            <a:rPr lang="es-MX" dirty="0" smtClean="0"/>
            <a:t>Ampliar las cohortes de riesgo para seguimiento estricto de eventos prioritarios por parte de la estrategia </a:t>
          </a:r>
          <a:r>
            <a:rPr lang="es-MX" b="1" dirty="0" smtClean="0"/>
            <a:t>ANGELES KIDS, equipos básicos extramurales </a:t>
          </a:r>
          <a:r>
            <a:rPr lang="es-MX" dirty="0" smtClean="0"/>
            <a:t>o estrategias similares.</a:t>
          </a:r>
          <a:endParaRPr lang="es-ES" dirty="0"/>
        </a:p>
      </dgm:t>
    </dgm:pt>
    <dgm:pt modelId="{F7B64C60-FF7D-4892-A132-AA750E22F8B1}" type="parTrans" cxnId="{4EE92D35-B7AC-42F1-AF6A-1F25FAB41F95}">
      <dgm:prSet/>
      <dgm:spPr/>
      <dgm:t>
        <a:bodyPr/>
        <a:lstStyle/>
        <a:p>
          <a:endParaRPr lang="es-ES"/>
        </a:p>
      </dgm:t>
    </dgm:pt>
    <dgm:pt modelId="{FAB23938-FD9C-4171-A574-872C2260205F}" type="sibTrans" cxnId="{4EE92D35-B7AC-42F1-AF6A-1F25FAB41F95}">
      <dgm:prSet/>
      <dgm:spPr/>
      <dgm:t>
        <a:bodyPr/>
        <a:lstStyle/>
        <a:p>
          <a:endParaRPr lang="es-ES"/>
        </a:p>
      </dgm:t>
    </dgm:pt>
    <dgm:pt modelId="{11DBC5C9-FF0B-4EFF-8FCA-E9CE4EB9F9C2}">
      <dgm:prSet phldrT="[Texto]"/>
      <dgm:spPr/>
      <dgm:t>
        <a:bodyPr/>
        <a:lstStyle/>
        <a:p>
          <a:r>
            <a:rPr lang="es-MX" dirty="0" smtClean="0"/>
            <a:t>Fortalecer el plan de atención para la infección respiratoria Aguda (Salas ERA en </a:t>
          </a:r>
          <a:r>
            <a:rPr lang="es-MX" b="1" dirty="0" smtClean="0"/>
            <a:t>TODOS</a:t>
          </a:r>
          <a:r>
            <a:rPr lang="es-MX" dirty="0" smtClean="0"/>
            <a:t> los servicios de urgencias pediátricas, vacunación </a:t>
          </a:r>
          <a:r>
            <a:rPr lang="es-MX" b="1" dirty="0" smtClean="0"/>
            <a:t>V</a:t>
          </a:r>
          <a:r>
            <a:rPr lang="es-MX" dirty="0" smtClean="0"/>
            <a:t>irus </a:t>
          </a:r>
          <a:r>
            <a:rPr lang="es-MX" b="1" dirty="0" err="1" smtClean="0"/>
            <a:t>S</a:t>
          </a:r>
          <a:r>
            <a:rPr lang="es-MX" dirty="0" err="1" smtClean="0"/>
            <a:t>incitial</a:t>
          </a:r>
          <a:r>
            <a:rPr lang="es-MX" dirty="0" smtClean="0"/>
            <a:t> </a:t>
          </a:r>
          <a:r>
            <a:rPr lang="es-MX" b="1" dirty="0" smtClean="0"/>
            <a:t>R</a:t>
          </a:r>
          <a:r>
            <a:rPr lang="es-MX" dirty="0" smtClean="0"/>
            <a:t>espiratorio).</a:t>
          </a:r>
        </a:p>
      </dgm:t>
    </dgm:pt>
    <dgm:pt modelId="{1769858D-54C1-4D79-B8D6-DC3C14248A88}" type="parTrans" cxnId="{DCCBCC39-A641-4769-93C4-6E53AC816A62}">
      <dgm:prSet/>
      <dgm:spPr/>
      <dgm:t>
        <a:bodyPr/>
        <a:lstStyle/>
        <a:p>
          <a:endParaRPr lang="es-ES"/>
        </a:p>
      </dgm:t>
    </dgm:pt>
    <dgm:pt modelId="{D8D9A012-25D7-4CC4-8ABC-921CEC6992DF}" type="sibTrans" cxnId="{DCCBCC39-A641-4769-93C4-6E53AC816A62}">
      <dgm:prSet/>
      <dgm:spPr/>
      <dgm:t>
        <a:bodyPr/>
        <a:lstStyle/>
        <a:p>
          <a:endParaRPr lang="es-ES"/>
        </a:p>
      </dgm:t>
    </dgm:pt>
    <dgm:pt modelId="{5DBE3424-3555-4775-B8B0-1DAC3434D40B}">
      <dgm:prSet phldrT="[Texto]"/>
      <dgm:spPr/>
      <dgm:t>
        <a:bodyPr/>
        <a:lstStyle/>
        <a:p>
          <a:r>
            <a:rPr lang="es-MX" dirty="0" smtClean="0"/>
            <a:t> Interoperabilidad de la Historia Clínica.</a:t>
          </a:r>
        </a:p>
        <a:p>
          <a:r>
            <a:rPr lang="es-ES" dirty="0" smtClean="0"/>
            <a:t>CARNET </a:t>
          </a:r>
          <a:r>
            <a:rPr lang="es-ES" b="1" dirty="0" smtClean="0"/>
            <a:t>DIGITAL</a:t>
          </a:r>
          <a:r>
            <a:rPr lang="es-ES" dirty="0" smtClean="0"/>
            <a:t> DE SALUD INFANTIL INTEROPERABLE (Permite Seguimiento entre EPS, IPS e intersectorial)</a:t>
          </a:r>
          <a:endParaRPr lang="es-MX" dirty="0" smtClean="0"/>
        </a:p>
      </dgm:t>
    </dgm:pt>
    <dgm:pt modelId="{A04168D6-F798-429C-8A6B-AC5335D271B4}" type="parTrans" cxnId="{DAA63BDF-6946-4F89-B8B3-136E359A08ED}">
      <dgm:prSet/>
      <dgm:spPr/>
      <dgm:t>
        <a:bodyPr/>
        <a:lstStyle/>
        <a:p>
          <a:endParaRPr lang="es-ES"/>
        </a:p>
      </dgm:t>
    </dgm:pt>
    <dgm:pt modelId="{45A21F26-1F26-4833-82B9-BB70687AD8B3}" type="sibTrans" cxnId="{DAA63BDF-6946-4F89-B8B3-136E359A08ED}">
      <dgm:prSet/>
      <dgm:spPr/>
      <dgm:t>
        <a:bodyPr/>
        <a:lstStyle/>
        <a:p>
          <a:endParaRPr lang="es-ES"/>
        </a:p>
      </dgm:t>
    </dgm:pt>
    <dgm:pt modelId="{E9BB0F05-3362-4641-B38E-4185246C2F46}">
      <dgm:prSet phldrT="[Texto]"/>
      <dgm:spPr/>
      <dgm:t>
        <a:bodyPr/>
        <a:lstStyle/>
        <a:p>
          <a:r>
            <a:rPr lang="es-MX" dirty="0" smtClean="0"/>
            <a:t>Formación práctica al talento humano en salud en atención integral de enfermedades prevalentes de la infancia mediante estrategias educativas como simuladores clínicos y cursos certificados.</a:t>
          </a:r>
        </a:p>
      </dgm:t>
    </dgm:pt>
    <dgm:pt modelId="{E90EB8AF-6457-48D0-A854-5931ED07897E}" type="parTrans" cxnId="{F8A20D4B-AAFE-410E-8CD8-8A630B8C6AD0}">
      <dgm:prSet/>
      <dgm:spPr/>
      <dgm:t>
        <a:bodyPr/>
        <a:lstStyle/>
        <a:p>
          <a:endParaRPr lang="es-ES"/>
        </a:p>
      </dgm:t>
    </dgm:pt>
    <dgm:pt modelId="{C39FDE6B-F1B0-4DF2-9CEB-52D721F9146A}" type="sibTrans" cxnId="{F8A20D4B-AAFE-410E-8CD8-8A630B8C6AD0}">
      <dgm:prSet/>
      <dgm:spPr/>
      <dgm:t>
        <a:bodyPr/>
        <a:lstStyle/>
        <a:p>
          <a:endParaRPr lang="es-ES"/>
        </a:p>
      </dgm:t>
    </dgm:pt>
    <dgm:pt modelId="{D2567D08-E154-4C53-9082-B4CC2385B8A1}" type="pres">
      <dgm:prSet presAssocID="{18F82410-AFFD-40FC-95B1-BF2A64231038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158FEF3-13B2-42B1-8A5D-219D7C55E5A8}" type="pres">
      <dgm:prSet presAssocID="{72A6913B-45A0-4426-B654-FFB9CD32DC05}" presName="composite" presStyleCnt="0"/>
      <dgm:spPr/>
    </dgm:pt>
    <dgm:pt modelId="{4CD4CED7-EBE5-4A2C-98ED-880BBD611169}" type="pres">
      <dgm:prSet presAssocID="{72A6913B-45A0-4426-B654-FFB9CD32DC05}" presName="imgShp" presStyleLbl="fgImgPlace1" presStyleIdx="0" presStyleCnt="4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D5554B37-4173-4A64-A7F9-C93081ACF297}" type="pres">
      <dgm:prSet presAssocID="{72A6913B-45A0-4426-B654-FFB9CD32DC05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22E42A7-AA3D-4DFD-96B5-80DD078A3541}" type="pres">
      <dgm:prSet presAssocID="{FAB23938-FD9C-4171-A574-872C2260205F}" presName="spacing" presStyleCnt="0"/>
      <dgm:spPr/>
    </dgm:pt>
    <dgm:pt modelId="{82230ADC-0DA5-4CD3-A549-43AEDA48F74E}" type="pres">
      <dgm:prSet presAssocID="{11DBC5C9-FF0B-4EFF-8FCA-E9CE4EB9F9C2}" presName="composite" presStyleCnt="0"/>
      <dgm:spPr/>
    </dgm:pt>
    <dgm:pt modelId="{C17EC40E-72D9-4E90-9E96-2B0E44D1BFBC}" type="pres">
      <dgm:prSet presAssocID="{11DBC5C9-FF0B-4EFF-8FCA-E9CE4EB9F9C2}" presName="imgShp" presStyleLbl="fgImgPlace1" presStyleIdx="1" presStyleCnt="4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BF795144-D27C-4896-817F-CECD9B13ABE4}" type="pres">
      <dgm:prSet presAssocID="{11DBC5C9-FF0B-4EFF-8FCA-E9CE4EB9F9C2}" presName="txShp" presStyleLbl="node1" presStyleIdx="1" presStyleCnt="4" custLinFactNeighborY="-329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FAD9CA7-D508-40DA-BE63-7B66F10BC7C1}" type="pres">
      <dgm:prSet presAssocID="{D8D9A012-25D7-4CC4-8ABC-921CEC6992DF}" presName="spacing" presStyleCnt="0"/>
      <dgm:spPr/>
    </dgm:pt>
    <dgm:pt modelId="{5138E86A-BEB7-4397-94BF-D296AD561F2F}" type="pres">
      <dgm:prSet presAssocID="{5DBE3424-3555-4775-B8B0-1DAC3434D40B}" presName="composite" presStyleCnt="0"/>
      <dgm:spPr/>
    </dgm:pt>
    <dgm:pt modelId="{FB5E1193-D858-41F3-86D8-54E339E1D617}" type="pres">
      <dgm:prSet presAssocID="{5DBE3424-3555-4775-B8B0-1DAC3434D40B}" presName="imgShp" presStyleLbl="fgImgPlace1" presStyleIdx="2" presStyleCnt="4" custLinFactNeighborX="-499" custLinFactNeighborY="2522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EB05EB46-7920-4D11-9271-B3DA87FAA3C6}" type="pres">
      <dgm:prSet presAssocID="{5DBE3424-3555-4775-B8B0-1DAC3434D40B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B4EBD90-6E06-40DA-A18B-CE05EAB09087}" type="pres">
      <dgm:prSet presAssocID="{45A21F26-1F26-4833-82B9-BB70687AD8B3}" presName="spacing" presStyleCnt="0"/>
      <dgm:spPr/>
    </dgm:pt>
    <dgm:pt modelId="{88E8512C-CBCF-4C52-9150-6304462EF517}" type="pres">
      <dgm:prSet presAssocID="{E9BB0F05-3362-4641-B38E-4185246C2F46}" presName="composite" presStyleCnt="0"/>
      <dgm:spPr/>
    </dgm:pt>
    <dgm:pt modelId="{1969DAB4-8940-418B-988B-79FEF5906052}" type="pres">
      <dgm:prSet presAssocID="{E9BB0F05-3362-4641-B38E-4185246C2F46}" presName="imgShp" presStyleLbl="fgImgPlace1" presStyleIdx="3" presStyleCnt="4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/>
        </a:p>
      </dgm:t>
    </dgm:pt>
    <dgm:pt modelId="{2F19E83A-BAEE-4C5B-83A6-A1F1C1F15F3E}" type="pres">
      <dgm:prSet presAssocID="{E9BB0F05-3362-4641-B38E-4185246C2F46}" presName="txShp" presStyleLbl="node1" presStyleIdx="3" presStyleCnt="4" custLinFactNeighborX="-525" custLinFactNeighborY="-92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8A20D4B-AAFE-410E-8CD8-8A630B8C6AD0}" srcId="{18F82410-AFFD-40FC-95B1-BF2A64231038}" destId="{E9BB0F05-3362-4641-B38E-4185246C2F46}" srcOrd="3" destOrd="0" parTransId="{E90EB8AF-6457-48D0-A854-5931ED07897E}" sibTransId="{C39FDE6B-F1B0-4DF2-9CEB-52D721F9146A}"/>
    <dgm:cxn modelId="{3415CF94-094C-4A7C-A7ED-737568DE0045}" type="presOf" srcId="{11DBC5C9-FF0B-4EFF-8FCA-E9CE4EB9F9C2}" destId="{BF795144-D27C-4896-817F-CECD9B13ABE4}" srcOrd="0" destOrd="0" presId="urn:microsoft.com/office/officeart/2005/8/layout/vList3"/>
    <dgm:cxn modelId="{4F2BA0E7-FE7B-4DDF-BB13-32DE3C2DBD13}" type="presOf" srcId="{E9BB0F05-3362-4641-B38E-4185246C2F46}" destId="{2F19E83A-BAEE-4C5B-83A6-A1F1C1F15F3E}" srcOrd="0" destOrd="0" presId="urn:microsoft.com/office/officeart/2005/8/layout/vList3"/>
    <dgm:cxn modelId="{4EE92D35-B7AC-42F1-AF6A-1F25FAB41F95}" srcId="{18F82410-AFFD-40FC-95B1-BF2A64231038}" destId="{72A6913B-45A0-4426-B654-FFB9CD32DC05}" srcOrd="0" destOrd="0" parTransId="{F7B64C60-FF7D-4892-A132-AA750E22F8B1}" sibTransId="{FAB23938-FD9C-4171-A574-872C2260205F}"/>
    <dgm:cxn modelId="{DAA63BDF-6946-4F89-B8B3-136E359A08ED}" srcId="{18F82410-AFFD-40FC-95B1-BF2A64231038}" destId="{5DBE3424-3555-4775-B8B0-1DAC3434D40B}" srcOrd="2" destOrd="0" parTransId="{A04168D6-F798-429C-8A6B-AC5335D271B4}" sibTransId="{45A21F26-1F26-4833-82B9-BB70687AD8B3}"/>
    <dgm:cxn modelId="{3843A8EC-4E8A-4250-B278-54AF47D41C3A}" type="presOf" srcId="{5DBE3424-3555-4775-B8B0-1DAC3434D40B}" destId="{EB05EB46-7920-4D11-9271-B3DA87FAA3C6}" srcOrd="0" destOrd="0" presId="urn:microsoft.com/office/officeart/2005/8/layout/vList3"/>
    <dgm:cxn modelId="{DCCBCC39-A641-4769-93C4-6E53AC816A62}" srcId="{18F82410-AFFD-40FC-95B1-BF2A64231038}" destId="{11DBC5C9-FF0B-4EFF-8FCA-E9CE4EB9F9C2}" srcOrd="1" destOrd="0" parTransId="{1769858D-54C1-4D79-B8D6-DC3C14248A88}" sibTransId="{D8D9A012-25D7-4CC4-8ABC-921CEC6992DF}"/>
    <dgm:cxn modelId="{DDDBC726-10F8-4E42-AFE9-E0519F401628}" type="presOf" srcId="{18F82410-AFFD-40FC-95B1-BF2A64231038}" destId="{D2567D08-E154-4C53-9082-B4CC2385B8A1}" srcOrd="0" destOrd="0" presId="urn:microsoft.com/office/officeart/2005/8/layout/vList3"/>
    <dgm:cxn modelId="{79B46362-BF3B-423D-BF26-F67BC08CB32A}" type="presOf" srcId="{72A6913B-45A0-4426-B654-FFB9CD32DC05}" destId="{D5554B37-4173-4A64-A7F9-C93081ACF297}" srcOrd="0" destOrd="0" presId="urn:microsoft.com/office/officeart/2005/8/layout/vList3"/>
    <dgm:cxn modelId="{2A5C89F6-A760-4F72-BB4E-A80DDD272F9F}" type="presParOf" srcId="{D2567D08-E154-4C53-9082-B4CC2385B8A1}" destId="{B158FEF3-13B2-42B1-8A5D-219D7C55E5A8}" srcOrd="0" destOrd="0" presId="urn:microsoft.com/office/officeart/2005/8/layout/vList3"/>
    <dgm:cxn modelId="{6AA254A4-D541-4895-B471-0D78AE4B2E7B}" type="presParOf" srcId="{B158FEF3-13B2-42B1-8A5D-219D7C55E5A8}" destId="{4CD4CED7-EBE5-4A2C-98ED-880BBD611169}" srcOrd="0" destOrd="0" presId="urn:microsoft.com/office/officeart/2005/8/layout/vList3"/>
    <dgm:cxn modelId="{D782FF8D-CA98-4224-83C6-7EF7DFC160EF}" type="presParOf" srcId="{B158FEF3-13B2-42B1-8A5D-219D7C55E5A8}" destId="{D5554B37-4173-4A64-A7F9-C93081ACF297}" srcOrd="1" destOrd="0" presId="urn:microsoft.com/office/officeart/2005/8/layout/vList3"/>
    <dgm:cxn modelId="{ECCA97D4-851A-44A0-9EA5-3B05F72AF4ED}" type="presParOf" srcId="{D2567D08-E154-4C53-9082-B4CC2385B8A1}" destId="{322E42A7-AA3D-4DFD-96B5-80DD078A3541}" srcOrd="1" destOrd="0" presId="urn:microsoft.com/office/officeart/2005/8/layout/vList3"/>
    <dgm:cxn modelId="{514E8C50-119D-4E3E-B10D-C0CB338F5323}" type="presParOf" srcId="{D2567D08-E154-4C53-9082-B4CC2385B8A1}" destId="{82230ADC-0DA5-4CD3-A549-43AEDA48F74E}" srcOrd="2" destOrd="0" presId="urn:microsoft.com/office/officeart/2005/8/layout/vList3"/>
    <dgm:cxn modelId="{59BA16DF-08AC-416C-BA83-8962E5D89A11}" type="presParOf" srcId="{82230ADC-0DA5-4CD3-A549-43AEDA48F74E}" destId="{C17EC40E-72D9-4E90-9E96-2B0E44D1BFBC}" srcOrd="0" destOrd="0" presId="urn:microsoft.com/office/officeart/2005/8/layout/vList3"/>
    <dgm:cxn modelId="{EB28885C-F41A-4D68-B24A-CCE0071CF4F5}" type="presParOf" srcId="{82230ADC-0DA5-4CD3-A549-43AEDA48F74E}" destId="{BF795144-D27C-4896-817F-CECD9B13ABE4}" srcOrd="1" destOrd="0" presId="urn:microsoft.com/office/officeart/2005/8/layout/vList3"/>
    <dgm:cxn modelId="{70C1A090-F148-41C4-8D5C-76BAE391D11D}" type="presParOf" srcId="{D2567D08-E154-4C53-9082-B4CC2385B8A1}" destId="{0FAD9CA7-D508-40DA-BE63-7B66F10BC7C1}" srcOrd="3" destOrd="0" presId="urn:microsoft.com/office/officeart/2005/8/layout/vList3"/>
    <dgm:cxn modelId="{81D1B9D2-871C-470E-BCF5-169330CA54DA}" type="presParOf" srcId="{D2567D08-E154-4C53-9082-B4CC2385B8A1}" destId="{5138E86A-BEB7-4397-94BF-D296AD561F2F}" srcOrd="4" destOrd="0" presId="urn:microsoft.com/office/officeart/2005/8/layout/vList3"/>
    <dgm:cxn modelId="{388F20D9-767A-407B-887D-94B50F12E7E6}" type="presParOf" srcId="{5138E86A-BEB7-4397-94BF-D296AD561F2F}" destId="{FB5E1193-D858-41F3-86D8-54E339E1D617}" srcOrd="0" destOrd="0" presId="urn:microsoft.com/office/officeart/2005/8/layout/vList3"/>
    <dgm:cxn modelId="{D3A75C7E-9790-4FBA-9336-EB4FABBE6C66}" type="presParOf" srcId="{5138E86A-BEB7-4397-94BF-D296AD561F2F}" destId="{EB05EB46-7920-4D11-9271-B3DA87FAA3C6}" srcOrd="1" destOrd="0" presId="urn:microsoft.com/office/officeart/2005/8/layout/vList3"/>
    <dgm:cxn modelId="{A6D680DF-E99A-4CAD-9552-D46AB1CDFE02}" type="presParOf" srcId="{D2567D08-E154-4C53-9082-B4CC2385B8A1}" destId="{1B4EBD90-6E06-40DA-A18B-CE05EAB09087}" srcOrd="5" destOrd="0" presId="urn:microsoft.com/office/officeart/2005/8/layout/vList3"/>
    <dgm:cxn modelId="{A3966CD6-3F7B-4692-9703-D0F3D35D9D92}" type="presParOf" srcId="{D2567D08-E154-4C53-9082-B4CC2385B8A1}" destId="{88E8512C-CBCF-4C52-9150-6304462EF517}" srcOrd="6" destOrd="0" presId="urn:microsoft.com/office/officeart/2005/8/layout/vList3"/>
    <dgm:cxn modelId="{324CD3EF-B058-4402-9EB3-E5DAA33FF6FA}" type="presParOf" srcId="{88E8512C-CBCF-4C52-9150-6304462EF517}" destId="{1969DAB4-8940-418B-988B-79FEF5906052}" srcOrd="0" destOrd="0" presId="urn:microsoft.com/office/officeart/2005/8/layout/vList3"/>
    <dgm:cxn modelId="{FD381BB3-8322-46B0-875E-4C84F650125C}" type="presParOf" srcId="{88E8512C-CBCF-4C52-9150-6304462EF517}" destId="{2F19E83A-BAEE-4C5B-83A6-A1F1C1F15F3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673E182-39D7-4925-B790-8840A1BDBA0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452F2F4-0BFA-428C-97A0-9028F7D7CE71}">
      <dgm:prSet/>
      <dgm:spPr/>
      <dgm:t>
        <a:bodyPr/>
        <a:lstStyle/>
        <a:p>
          <a:r>
            <a:rPr lang="es-CO" dirty="0"/>
            <a:t>Infección respiratoria tracto superior </a:t>
          </a:r>
        </a:p>
      </dgm:t>
    </dgm:pt>
    <dgm:pt modelId="{FE5FC4A5-742B-4D7B-B21D-AB2F11A922B4}" type="parTrans" cxnId="{E2926245-EE05-4231-B5E9-2A2FB72646C4}">
      <dgm:prSet/>
      <dgm:spPr/>
      <dgm:t>
        <a:bodyPr/>
        <a:lstStyle/>
        <a:p>
          <a:endParaRPr lang="es-ES"/>
        </a:p>
      </dgm:t>
    </dgm:pt>
    <dgm:pt modelId="{7A8E171D-BEB3-4DFD-93A9-3BE7F3C0C8D3}" type="sibTrans" cxnId="{E2926245-EE05-4231-B5E9-2A2FB72646C4}">
      <dgm:prSet/>
      <dgm:spPr/>
      <dgm:t>
        <a:bodyPr/>
        <a:lstStyle/>
        <a:p>
          <a:endParaRPr lang="es-ES"/>
        </a:p>
      </dgm:t>
    </dgm:pt>
    <dgm:pt modelId="{7484402D-935A-4EFF-A3FF-F8642DFD72D0}">
      <dgm:prSet/>
      <dgm:spPr/>
      <dgm:t>
        <a:bodyPr/>
        <a:lstStyle/>
        <a:p>
          <a:r>
            <a:rPr lang="es-MX" dirty="0"/>
            <a:t>Infección respiratoria tracto inferior</a:t>
          </a:r>
          <a:endParaRPr lang="es-CO" dirty="0"/>
        </a:p>
      </dgm:t>
    </dgm:pt>
    <dgm:pt modelId="{E6A85172-E928-461D-96F8-4D6DA95C3C95}" type="parTrans" cxnId="{07065ECF-EEEE-430B-BDB7-98B7BD1093C7}">
      <dgm:prSet/>
      <dgm:spPr/>
      <dgm:t>
        <a:bodyPr/>
        <a:lstStyle/>
        <a:p>
          <a:endParaRPr lang="es-ES"/>
        </a:p>
      </dgm:t>
    </dgm:pt>
    <dgm:pt modelId="{F3986BC7-EF77-4365-B9DA-FD1D7C3253BF}" type="sibTrans" cxnId="{07065ECF-EEEE-430B-BDB7-98B7BD1093C7}">
      <dgm:prSet/>
      <dgm:spPr/>
      <dgm:t>
        <a:bodyPr/>
        <a:lstStyle/>
        <a:p>
          <a:endParaRPr lang="es-ES"/>
        </a:p>
      </dgm:t>
    </dgm:pt>
    <dgm:pt modelId="{45E55489-8634-4487-B836-4ABF6DD5B897}">
      <dgm:prSet/>
      <dgm:spPr/>
      <dgm:t>
        <a:bodyPr/>
        <a:lstStyle/>
        <a:p>
          <a:r>
            <a:rPr lang="es-CO" dirty="0"/>
            <a:t>Infección Gastrointestinal</a:t>
          </a:r>
        </a:p>
      </dgm:t>
    </dgm:pt>
    <dgm:pt modelId="{CEEF07AE-FAA8-4DFE-8937-FD7CF046C2BD}" type="parTrans" cxnId="{D29523B7-DCCB-4A6C-8BDF-79B713EEFFAB}">
      <dgm:prSet/>
      <dgm:spPr/>
      <dgm:t>
        <a:bodyPr/>
        <a:lstStyle/>
        <a:p>
          <a:endParaRPr lang="es-ES"/>
        </a:p>
      </dgm:t>
    </dgm:pt>
    <dgm:pt modelId="{1233DE50-BBA8-45B4-B5B0-593D5440823F}" type="sibTrans" cxnId="{D29523B7-DCCB-4A6C-8BDF-79B713EEFFAB}">
      <dgm:prSet/>
      <dgm:spPr/>
      <dgm:t>
        <a:bodyPr/>
        <a:lstStyle/>
        <a:p>
          <a:endParaRPr lang="es-ES"/>
        </a:p>
      </dgm:t>
    </dgm:pt>
    <dgm:pt modelId="{BCC3F586-9689-493D-A7AF-5FF1F322F33F}">
      <dgm:prSet/>
      <dgm:spPr/>
      <dgm:t>
        <a:bodyPr/>
        <a:lstStyle/>
        <a:p>
          <a:r>
            <a:rPr lang="es-CO" dirty="0"/>
            <a:t>Dermatitis de la infancia</a:t>
          </a:r>
        </a:p>
      </dgm:t>
    </dgm:pt>
    <dgm:pt modelId="{8DE1F19F-5C93-4C6D-ACAD-64D5BBE6F006}" type="parTrans" cxnId="{EEE45DC0-9222-4DCB-AD2F-78487580946E}">
      <dgm:prSet/>
      <dgm:spPr/>
      <dgm:t>
        <a:bodyPr/>
        <a:lstStyle/>
        <a:p>
          <a:endParaRPr lang="es-ES"/>
        </a:p>
      </dgm:t>
    </dgm:pt>
    <dgm:pt modelId="{0A1803F3-EEDB-4159-8F93-0F86555DB0F6}" type="sibTrans" cxnId="{EEE45DC0-9222-4DCB-AD2F-78487580946E}">
      <dgm:prSet/>
      <dgm:spPr/>
      <dgm:t>
        <a:bodyPr/>
        <a:lstStyle/>
        <a:p>
          <a:endParaRPr lang="es-ES"/>
        </a:p>
      </dgm:t>
    </dgm:pt>
    <dgm:pt modelId="{AFB7367F-974A-483E-A485-722DFEA5F976}">
      <dgm:prSet/>
      <dgm:spPr/>
      <dgm:t>
        <a:bodyPr/>
        <a:lstStyle/>
        <a:p>
          <a:r>
            <a:rPr lang="es-MX" dirty="0"/>
            <a:t>Displasia de cadera</a:t>
          </a:r>
          <a:endParaRPr lang="es-CO" dirty="0"/>
        </a:p>
      </dgm:t>
    </dgm:pt>
    <dgm:pt modelId="{0C201353-BFEA-4C8D-83D0-265FACD4736F}" type="parTrans" cxnId="{31F1D6E8-966B-4FB8-AB74-C290E4E670F9}">
      <dgm:prSet/>
      <dgm:spPr/>
      <dgm:t>
        <a:bodyPr/>
        <a:lstStyle/>
        <a:p>
          <a:endParaRPr lang="es-ES"/>
        </a:p>
      </dgm:t>
    </dgm:pt>
    <dgm:pt modelId="{BC9C003D-51EA-4D34-B630-5ECDEC9233C6}" type="sibTrans" cxnId="{31F1D6E8-966B-4FB8-AB74-C290E4E670F9}">
      <dgm:prSet/>
      <dgm:spPr/>
      <dgm:t>
        <a:bodyPr/>
        <a:lstStyle/>
        <a:p>
          <a:endParaRPr lang="es-ES"/>
        </a:p>
      </dgm:t>
    </dgm:pt>
    <dgm:pt modelId="{06FC2B09-899F-4AA2-A172-72553ABF2D73}">
      <dgm:prSet/>
      <dgm:spPr/>
      <dgm:t>
        <a:bodyPr/>
        <a:lstStyle/>
        <a:p>
          <a:r>
            <a:rPr lang="es-CO" dirty="0"/>
            <a:t>Desnutrición</a:t>
          </a:r>
        </a:p>
      </dgm:t>
    </dgm:pt>
    <dgm:pt modelId="{65887F25-9998-433E-ABC1-6CB0E91B7CC4}" type="sibTrans" cxnId="{C2B04D6E-4532-4200-AB46-FB32F5F8F58C}">
      <dgm:prSet/>
      <dgm:spPr/>
      <dgm:t>
        <a:bodyPr/>
        <a:lstStyle/>
        <a:p>
          <a:endParaRPr lang="es-ES"/>
        </a:p>
      </dgm:t>
    </dgm:pt>
    <dgm:pt modelId="{081367E5-5CB9-404E-9407-DA0278CF63D0}" type="parTrans" cxnId="{C2B04D6E-4532-4200-AB46-FB32F5F8F58C}">
      <dgm:prSet/>
      <dgm:spPr/>
      <dgm:t>
        <a:bodyPr/>
        <a:lstStyle/>
        <a:p>
          <a:endParaRPr lang="es-ES"/>
        </a:p>
      </dgm:t>
    </dgm:pt>
    <dgm:pt modelId="{09DFF11E-9181-492E-A595-4A0E5B19918B}">
      <dgm:prSet/>
      <dgm:spPr/>
      <dgm:t>
        <a:bodyPr/>
        <a:lstStyle/>
        <a:p>
          <a:r>
            <a:rPr lang="es-CO" dirty="0"/>
            <a:t>Otitis media</a:t>
          </a:r>
        </a:p>
      </dgm:t>
    </dgm:pt>
    <dgm:pt modelId="{C1226B1C-0FA6-4A17-9D9E-75034ADF3B33}" type="sibTrans" cxnId="{6FA2A63C-308C-44BD-A2DB-0A255AB6E52F}">
      <dgm:prSet/>
      <dgm:spPr/>
      <dgm:t>
        <a:bodyPr/>
        <a:lstStyle/>
        <a:p>
          <a:endParaRPr lang="es-ES"/>
        </a:p>
      </dgm:t>
    </dgm:pt>
    <dgm:pt modelId="{55539499-F55C-4147-9959-9E3F1367E847}" type="parTrans" cxnId="{6FA2A63C-308C-44BD-A2DB-0A255AB6E52F}">
      <dgm:prSet/>
      <dgm:spPr/>
      <dgm:t>
        <a:bodyPr/>
        <a:lstStyle/>
        <a:p>
          <a:endParaRPr lang="es-ES"/>
        </a:p>
      </dgm:t>
    </dgm:pt>
    <dgm:pt modelId="{D2603F5C-0F54-4642-BAC3-498F45DDC19B}" type="pres">
      <dgm:prSet presAssocID="{1673E182-39D7-4925-B790-8840A1BDBA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4CEB7C3-7A0F-494E-9BAF-54ECEBB05EC6}" type="pres">
      <dgm:prSet presAssocID="{4452F2F4-0BFA-428C-97A0-9028F7D7CE71}" presName="linNode" presStyleCnt="0"/>
      <dgm:spPr/>
    </dgm:pt>
    <dgm:pt modelId="{2805E733-37AA-4F38-9410-F55E66B046A4}" type="pres">
      <dgm:prSet presAssocID="{4452F2F4-0BFA-428C-97A0-9028F7D7CE71}" presName="parentText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1BE7C3-41D2-4A51-AA11-CD341A06389A}" type="pres">
      <dgm:prSet presAssocID="{7A8E171D-BEB3-4DFD-93A9-3BE7F3C0C8D3}" presName="sp" presStyleCnt="0"/>
      <dgm:spPr/>
    </dgm:pt>
    <dgm:pt modelId="{3C8FFF60-7FEC-497C-8E6C-2A7D08DE450D}" type="pres">
      <dgm:prSet presAssocID="{7484402D-935A-4EFF-A3FF-F8642DFD72D0}" presName="linNode" presStyleCnt="0"/>
      <dgm:spPr/>
    </dgm:pt>
    <dgm:pt modelId="{906395C8-E1F8-4AA1-B6A9-9CE5B7A8B81E}" type="pres">
      <dgm:prSet presAssocID="{7484402D-935A-4EFF-A3FF-F8642DFD72D0}" presName="parentText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7B45CA-BEF6-4D6E-9E4E-2114958CA1EA}" type="pres">
      <dgm:prSet presAssocID="{F3986BC7-EF77-4365-B9DA-FD1D7C3253BF}" presName="sp" presStyleCnt="0"/>
      <dgm:spPr/>
    </dgm:pt>
    <dgm:pt modelId="{F156E91D-BC09-4B03-BE0D-4570C5A96FF6}" type="pres">
      <dgm:prSet presAssocID="{45E55489-8634-4487-B836-4ABF6DD5B897}" presName="linNode" presStyleCnt="0"/>
      <dgm:spPr/>
    </dgm:pt>
    <dgm:pt modelId="{56C4A5B8-474F-449A-935A-04520BDE061F}" type="pres">
      <dgm:prSet presAssocID="{45E55489-8634-4487-B836-4ABF6DD5B897}" presName="parentText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D40A942-4D90-4421-B38B-9B8134E9B7CD}" type="pres">
      <dgm:prSet presAssocID="{1233DE50-BBA8-45B4-B5B0-593D5440823F}" presName="sp" presStyleCnt="0"/>
      <dgm:spPr/>
    </dgm:pt>
    <dgm:pt modelId="{F93F8732-524C-4DE6-964F-F24171068391}" type="pres">
      <dgm:prSet presAssocID="{06FC2B09-899F-4AA2-A172-72553ABF2D73}" presName="linNode" presStyleCnt="0"/>
      <dgm:spPr/>
    </dgm:pt>
    <dgm:pt modelId="{37B8F6FB-9F22-48BD-B0B1-EC4A36FDB690}" type="pres">
      <dgm:prSet presAssocID="{06FC2B09-899F-4AA2-A172-72553ABF2D73}" presName="parentText" presStyleLbl="node1" presStyleIdx="3" presStyleCnt="7" custLinFactY="5260" custLinFactNeighborX="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E4B2DB-3909-47F3-A56F-5B442C950FA5}" type="pres">
      <dgm:prSet presAssocID="{65887F25-9998-433E-ABC1-6CB0E91B7CC4}" presName="sp" presStyleCnt="0"/>
      <dgm:spPr/>
    </dgm:pt>
    <dgm:pt modelId="{CD16475E-9768-48A3-8164-00818C534F9B}" type="pres">
      <dgm:prSet presAssocID="{09DFF11E-9181-492E-A595-4A0E5B19918B}" presName="linNode" presStyleCnt="0"/>
      <dgm:spPr/>
    </dgm:pt>
    <dgm:pt modelId="{72DFCEAC-4E5E-4CBA-A2B2-D9D7676CA040}" type="pres">
      <dgm:prSet presAssocID="{09DFF11E-9181-492E-A595-4A0E5B19918B}" presName="parentText" presStyleLbl="node1" presStyleIdx="4" presStyleCnt="7" custLinFactY="-10424" custLinFactNeighborX="11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75B440-37C6-428F-A1E5-2099D5AFC148}" type="pres">
      <dgm:prSet presAssocID="{C1226B1C-0FA6-4A17-9D9E-75034ADF3B33}" presName="sp" presStyleCnt="0"/>
      <dgm:spPr/>
    </dgm:pt>
    <dgm:pt modelId="{259AA837-028C-4829-8C2F-7A6B4684C377}" type="pres">
      <dgm:prSet presAssocID="{BCC3F586-9689-493D-A7AF-5FF1F322F33F}" presName="linNode" presStyleCnt="0"/>
      <dgm:spPr/>
    </dgm:pt>
    <dgm:pt modelId="{FB771AF6-DDEF-4E1A-B4AA-8BC215E56364}" type="pres">
      <dgm:prSet presAssocID="{BCC3F586-9689-493D-A7AF-5FF1F322F33F}" presName="parentText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ACA24AF-D826-4B06-B2B4-138D89CEAF9A}" type="pres">
      <dgm:prSet presAssocID="{0A1803F3-EEDB-4159-8F93-0F86555DB0F6}" presName="sp" presStyleCnt="0"/>
      <dgm:spPr/>
    </dgm:pt>
    <dgm:pt modelId="{3DE16250-C275-4CF6-A277-B6B30A8FD15A}" type="pres">
      <dgm:prSet presAssocID="{AFB7367F-974A-483E-A485-722DFEA5F976}" presName="linNode" presStyleCnt="0"/>
      <dgm:spPr/>
    </dgm:pt>
    <dgm:pt modelId="{A99E481D-47D9-4C27-AA19-94903647D957}" type="pres">
      <dgm:prSet presAssocID="{AFB7367F-974A-483E-A485-722DFEA5F976}" presName="parentText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A610DBE-43C1-4B40-890F-43771A89234F}" type="presOf" srcId="{06FC2B09-899F-4AA2-A172-72553ABF2D73}" destId="{37B8F6FB-9F22-48BD-B0B1-EC4A36FDB690}" srcOrd="0" destOrd="0" presId="urn:microsoft.com/office/officeart/2005/8/layout/vList5"/>
    <dgm:cxn modelId="{EEE45DC0-9222-4DCB-AD2F-78487580946E}" srcId="{1673E182-39D7-4925-B790-8840A1BDBA01}" destId="{BCC3F586-9689-493D-A7AF-5FF1F322F33F}" srcOrd="5" destOrd="0" parTransId="{8DE1F19F-5C93-4C6D-ACAD-64D5BBE6F006}" sibTransId="{0A1803F3-EEDB-4159-8F93-0F86555DB0F6}"/>
    <dgm:cxn modelId="{C58B7BC3-B825-4DB7-BFF8-7653DC2A9825}" type="presOf" srcId="{BCC3F586-9689-493D-A7AF-5FF1F322F33F}" destId="{FB771AF6-DDEF-4E1A-B4AA-8BC215E56364}" srcOrd="0" destOrd="0" presId="urn:microsoft.com/office/officeart/2005/8/layout/vList5"/>
    <dgm:cxn modelId="{6FA2A63C-308C-44BD-A2DB-0A255AB6E52F}" srcId="{1673E182-39D7-4925-B790-8840A1BDBA01}" destId="{09DFF11E-9181-492E-A595-4A0E5B19918B}" srcOrd="4" destOrd="0" parTransId="{55539499-F55C-4147-9959-9E3F1367E847}" sibTransId="{C1226B1C-0FA6-4A17-9D9E-75034ADF3B33}"/>
    <dgm:cxn modelId="{12A692FC-E5A9-4BFE-AF35-6D4EC30A42D2}" type="presOf" srcId="{45E55489-8634-4487-B836-4ABF6DD5B897}" destId="{56C4A5B8-474F-449A-935A-04520BDE061F}" srcOrd="0" destOrd="0" presId="urn:microsoft.com/office/officeart/2005/8/layout/vList5"/>
    <dgm:cxn modelId="{8F4FF858-BC22-48AD-A94A-3D83749E8B43}" type="presOf" srcId="{09DFF11E-9181-492E-A595-4A0E5B19918B}" destId="{72DFCEAC-4E5E-4CBA-A2B2-D9D7676CA040}" srcOrd="0" destOrd="0" presId="urn:microsoft.com/office/officeart/2005/8/layout/vList5"/>
    <dgm:cxn modelId="{C2B04D6E-4532-4200-AB46-FB32F5F8F58C}" srcId="{1673E182-39D7-4925-B790-8840A1BDBA01}" destId="{06FC2B09-899F-4AA2-A172-72553ABF2D73}" srcOrd="3" destOrd="0" parTransId="{081367E5-5CB9-404E-9407-DA0278CF63D0}" sibTransId="{65887F25-9998-433E-ABC1-6CB0E91B7CC4}"/>
    <dgm:cxn modelId="{D29523B7-DCCB-4A6C-8BDF-79B713EEFFAB}" srcId="{1673E182-39D7-4925-B790-8840A1BDBA01}" destId="{45E55489-8634-4487-B836-4ABF6DD5B897}" srcOrd="2" destOrd="0" parTransId="{CEEF07AE-FAA8-4DFE-8937-FD7CF046C2BD}" sibTransId="{1233DE50-BBA8-45B4-B5B0-593D5440823F}"/>
    <dgm:cxn modelId="{F21E4DE4-46FB-48B2-9480-B6DA2075FBE2}" type="presOf" srcId="{4452F2F4-0BFA-428C-97A0-9028F7D7CE71}" destId="{2805E733-37AA-4F38-9410-F55E66B046A4}" srcOrd="0" destOrd="0" presId="urn:microsoft.com/office/officeart/2005/8/layout/vList5"/>
    <dgm:cxn modelId="{E2926245-EE05-4231-B5E9-2A2FB72646C4}" srcId="{1673E182-39D7-4925-B790-8840A1BDBA01}" destId="{4452F2F4-0BFA-428C-97A0-9028F7D7CE71}" srcOrd="0" destOrd="0" parTransId="{FE5FC4A5-742B-4D7B-B21D-AB2F11A922B4}" sibTransId="{7A8E171D-BEB3-4DFD-93A9-3BE7F3C0C8D3}"/>
    <dgm:cxn modelId="{12DA72D8-6526-4909-96A9-3DF704B2320F}" type="presOf" srcId="{AFB7367F-974A-483E-A485-722DFEA5F976}" destId="{A99E481D-47D9-4C27-AA19-94903647D957}" srcOrd="0" destOrd="0" presId="urn:microsoft.com/office/officeart/2005/8/layout/vList5"/>
    <dgm:cxn modelId="{1C1DC941-7153-4786-B41A-C6347AF6459C}" type="presOf" srcId="{7484402D-935A-4EFF-A3FF-F8642DFD72D0}" destId="{906395C8-E1F8-4AA1-B6A9-9CE5B7A8B81E}" srcOrd="0" destOrd="0" presId="urn:microsoft.com/office/officeart/2005/8/layout/vList5"/>
    <dgm:cxn modelId="{07065ECF-EEEE-430B-BDB7-98B7BD1093C7}" srcId="{1673E182-39D7-4925-B790-8840A1BDBA01}" destId="{7484402D-935A-4EFF-A3FF-F8642DFD72D0}" srcOrd="1" destOrd="0" parTransId="{E6A85172-E928-461D-96F8-4D6DA95C3C95}" sibTransId="{F3986BC7-EF77-4365-B9DA-FD1D7C3253BF}"/>
    <dgm:cxn modelId="{72F7DE8D-7430-431D-9DAE-9067F8315471}" type="presOf" srcId="{1673E182-39D7-4925-B790-8840A1BDBA01}" destId="{D2603F5C-0F54-4642-BAC3-498F45DDC19B}" srcOrd="0" destOrd="0" presId="urn:microsoft.com/office/officeart/2005/8/layout/vList5"/>
    <dgm:cxn modelId="{31F1D6E8-966B-4FB8-AB74-C290E4E670F9}" srcId="{1673E182-39D7-4925-B790-8840A1BDBA01}" destId="{AFB7367F-974A-483E-A485-722DFEA5F976}" srcOrd="6" destOrd="0" parTransId="{0C201353-BFEA-4C8D-83D0-265FACD4736F}" sibTransId="{BC9C003D-51EA-4D34-B630-5ECDEC9233C6}"/>
    <dgm:cxn modelId="{017BA826-5631-48FD-ADF7-DB2F23D7F4C6}" type="presParOf" srcId="{D2603F5C-0F54-4642-BAC3-498F45DDC19B}" destId="{14CEB7C3-7A0F-494E-9BAF-54ECEBB05EC6}" srcOrd="0" destOrd="0" presId="urn:microsoft.com/office/officeart/2005/8/layout/vList5"/>
    <dgm:cxn modelId="{AC28736B-1386-475D-B89A-4D14DB9E115D}" type="presParOf" srcId="{14CEB7C3-7A0F-494E-9BAF-54ECEBB05EC6}" destId="{2805E733-37AA-4F38-9410-F55E66B046A4}" srcOrd="0" destOrd="0" presId="urn:microsoft.com/office/officeart/2005/8/layout/vList5"/>
    <dgm:cxn modelId="{101FEAAF-C414-4FA1-8963-9C0D39DD0FA4}" type="presParOf" srcId="{D2603F5C-0F54-4642-BAC3-498F45DDC19B}" destId="{AB1BE7C3-41D2-4A51-AA11-CD341A06389A}" srcOrd="1" destOrd="0" presId="urn:microsoft.com/office/officeart/2005/8/layout/vList5"/>
    <dgm:cxn modelId="{7EF24526-AF8D-4A23-B5AD-FA40E5E650D0}" type="presParOf" srcId="{D2603F5C-0F54-4642-BAC3-498F45DDC19B}" destId="{3C8FFF60-7FEC-497C-8E6C-2A7D08DE450D}" srcOrd="2" destOrd="0" presId="urn:microsoft.com/office/officeart/2005/8/layout/vList5"/>
    <dgm:cxn modelId="{B5F27E01-C051-445C-A301-F2886E2846E0}" type="presParOf" srcId="{3C8FFF60-7FEC-497C-8E6C-2A7D08DE450D}" destId="{906395C8-E1F8-4AA1-B6A9-9CE5B7A8B81E}" srcOrd="0" destOrd="0" presId="urn:microsoft.com/office/officeart/2005/8/layout/vList5"/>
    <dgm:cxn modelId="{C1EEEB33-3CB3-4D0D-A6DC-2270C648741A}" type="presParOf" srcId="{D2603F5C-0F54-4642-BAC3-498F45DDC19B}" destId="{C37B45CA-BEF6-4D6E-9E4E-2114958CA1EA}" srcOrd="3" destOrd="0" presId="urn:microsoft.com/office/officeart/2005/8/layout/vList5"/>
    <dgm:cxn modelId="{BF1A3E63-2890-4002-B359-5AB4137C88B5}" type="presParOf" srcId="{D2603F5C-0F54-4642-BAC3-498F45DDC19B}" destId="{F156E91D-BC09-4B03-BE0D-4570C5A96FF6}" srcOrd="4" destOrd="0" presId="urn:microsoft.com/office/officeart/2005/8/layout/vList5"/>
    <dgm:cxn modelId="{B72006C1-D0FE-46E8-9B38-6365744E4797}" type="presParOf" srcId="{F156E91D-BC09-4B03-BE0D-4570C5A96FF6}" destId="{56C4A5B8-474F-449A-935A-04520BDE061F}" srcOrd="0" destOrd="0" presId="urn:microsoft.com/office/officeart/2005/8/layout/vList5"/>
    <dgm:cxn modelId="{B47FC17D-22CC-4CCD-8CCF-76EC391CBC91}" type="presParOf" srcId="{D2603F5C-0F54-4642-BAC3-498F45DDC19B}" destId="{5D40A942-4D90-4421-B38B-9B8134E9B7CD}" srcOrd="5" destOrd="0" presId="urn:microsoft.com/office/officeart/2005/8/layout/vList5"/>
    <dgm:cxn modelId="{21A067F6-DE05-4582-988E-A32185428EB7}" type="presParOf" srcId="{D2603F5C-0F54-4642-BAC3-498F45DDC19B}" destId="{F93F8732-524C-4DE6-964F-F24171068391}" srcOrd="6" destOrd="0" presId="urn:microsoft.com/office/officeart/2005/8/layout/vList5"/>
    <dgm:cxn modelId="{118D147F-1CCD-4D4B-92BC-C2FBF6947ACF}" type="presParOf" srcId="{F93F8732-524C-4DE6-964F-F24171068391}" destId="{37B8F6FB-9F22-48BD-B0B1-EC4A36FDB690}" srcOrd="0" destOrd="0" presId="urn:microsoft.com/office/officeart/2005/8/layout/vList5"/>
    <dgm:cxn modelId="{6D471C18-8311-434F-AC7B-2C6F1657CAEC}" type="presParOf" srcId="{D2603F5C-0F54-4642-BAC3-498F45DDC19B}" destId="{67E4B2DB-3909-47F3-A56F-5B442C950FA5}" srcOrd="7" destOrd="0" presId="urn:microsoft.com/office/officeart/2005/8/layout/vList5"/>
    <dgm:cxn modelId="{37E47F47-4F38-4493-A5DB-C69F5AFF2679}" type="presParOf" srcId="{D2603F5C-0F54-4642-BAC3-498F45DDC19B}" destId="{CD16475E-9768-48A3-8164-00818C534F9B}" srcOrd="8" destOrd="0" presId="urn:microsoft.com/office/officeart/2005/8/layout/vList5"/>
    <dgm:cxn modelId="{742AA287-8949-48DC-BFF1-5C2E7D63D73A}" type="presParOf" srcId="{CD16475E-9768-48A3-8164-00818C534F9B}" destId="{72DFCEAC-4E5E-4CBA-A2B2-D9D7676CA040}" srcOrd="0" destOrd="0" presId="urn:microsoft.com/office/officeart/2005/8/layout/vList5"/>
    <dgm:cxn modelId="{684AF26C-85DA-4031-B3EB-252F6B31B1CE}" type="presParOf" srcId="{D2603F5C-0F54-4642-BAC3-498F45DDC19B}" destId="{0575B440-37C6-428F-A1E5-2099D5AFC148}" srcOrd="9" destOrd="0" presId="urn:microsoft.com/office/officeart/2005/8/layout/vList5"/>
    <dgm:cxn modelId="{BA796F47-70E8-43AD-AC28-D758B12D2ECF}" type="presParOf" srcId="{D2603F5C-0F54-4642-BAC3-498F45DDC19B}" destId="{259AA837-028C-4829-8C2F-7A6B4684C377}" srcOrd="10" destOrd="0" presId="urn:microsoft.com/office/officeart/2005/8/layout/vList5"/>
    <dgm:cxn modelId="{8ECFBACE-EFAA-4A9A-B3A0-CA65D0651475}" type="presParOf" srcId="{259AA837-028C-4829-8C2F-7A6B4684C377}" destId="{FB771AF6-DDEF-4E1A-B4AA-8BC215E56364}" srcOrd="0" destOrd="0" presId="urn:microsoft.com/office/officeart/2005/8/layout/vList5"/>
    <dgm:cxn modelId="{B4A2465B-4CE3-4872-BAC4-3059FAFAB68F}" type="presParOf" srcId="{D2603F5C-0F54-4642-BAC3-498F45DDC19B}" destId="{6ACA24AF-D826-4B06-B2B4-138D89CEAF9A}" srcOrd="11" destOrd="0" presId="urn:microsoft.com/office/officeart/2005/8/layout/vList5"/>
    <dgm:cxn modelId="{816ACDA6-EDA3-411C-ADB8-55003606D8FC}" type="presParOf" srcId="{D2603F5C-0F54-4642-BAC3-498F45DDC19B}" destId="{3DE16250-C275-4CF6-A277-B6B30A8FD15A}" srcOrd="12" destOrd="0" presId="urn:microsoft.com/office/officeart/2005/8/layout/vList5"/>
    <dgm:cxn modelId="{A9B4BCBB-66C5-419C-B5AC-00E35A1B06E7}" type="presParOf" srcId="{3DE16250-C275-4CF6-A277-B6B30A8FD15A}" destId="{A99E481D-47D9-4C27-AA19-94903647D95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673E182-39D7-4925-B790-8840A1BDBA01}" type="doc">
      <dgm:prSet loTypeId="urn:microsoft.com/office/officeart/2005/8/layout/vList5" loCatId="list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es-CO"/>
        </a:p>
      </dgm:t>
    </dgm:pt>
    <dgm:pt modelId="{4452F2F4-0BFA-428C-97A0-9028F7D7CE71}">
      <dgm:prSet/>
      <dgm:spPr/>
      <dgm:t>
        <a:bodyPr/>
        <a:lstStyle/>
        <a:p>
          <a:r>
            <a:rPr lang="es-CO" dirty="0"/>
            <a:t>Infección Respiratoria tracto superior</a:t>
          </a:r>
        </a:p>
      </dgm:t>
    </dgm:pt>
    <dgm:pt modelId="{FE5FC4A5-742B-4D7B-B21D-AB2F11A922B4}" type="parTrans" cxnId="{E2926245-EE05-4231-B5E9-2A2FB72646C4}">
      <dgm:prSet/>
      <dgm:spPr/>
      <dgm:t>
        <a:bodyPr/>
        <a:lstStyle/>
        <a:p>
          <a:endParaRPr lang="es-ES"/>
        </a:p>
      </dgm:t>
    </dgm:pt>
    <dgm:pt modelId="{7A8E171D-BEB3-4DFD-93A9-3BE7F3C0C8D3}" type="sibTrans" cxnId="{E2926245-EE05-4231-B5E9-2A2FB72646C4}">
      <dgm:prSet/>
      <dgm:spPr/>
      <dgm:t>
        <a:bodyPr/>
        <a:lstStyle/>
        <a:p>
          <a:endParaRPr lang="es-ES"/>
        </a:p>
      </dgm:t>
    </dgm:pt>
    <dgm:pt modelId="{7484402D-935A-4EFF-A3FF-F8642DFD72D0}">
      <dgm:prSet/>
      <dgm:spPr/>
      <dgm:t>
        <a:bodyPr/>
        <a:lstStyle/>
        <a:p>
          <a:r>
            <a:rPr lang="es-CO" dirty="0"/>
            <a:t>Infección respiratoria tracto inferior</a:t>
          </a:r>
        </a:p>
      </dgm:t>
    </dgm:pt>
    <dgm:pt modelId="{E6A85172-E928-461D-96F8-4D6DA95C3C95}" type="parTrans" cxnId="{07065ECF-EEEE-430B-BDB7-98B7BD1093C7}">
      <dgm:prSet/>
      <dgm:spPr/>
      <dgm:t>
        <a:bodyPr/>
        <a:lstStyle/>
        <a:p>
          <a:endParaRPr lang="es-ES"/>
        </a:p>
      </dgm:t>
    </dgm:pt>
    <dgm:pt modelId="{F3986BC7-EF77-4365-B9DA-FD1D7C3253BF}" type="sibTrans" cxnId="{07065ECF-EEEE-430B-BDB7-98B7BD1093C7}">
      <dgm:prSet/>
      <dgm:spPr/>
      <dgm:t>
        <a:bodyPr/>
        <a:lstStyle/>
        <a:p>
          <a:endParaRPr lang="es-ES"/>
        </a:p>
      </dgm:t>
    </dgm:pt>
    <dgm:pt modelId="{45E55489-8634-4487-B836-4ABF6DD5B897}">
      <dgm:prSet/>
      <dgm:spPr/>
      <dgm:t>
        <a:bodyPr/>
        <a:lstStyle/>
        <a:p>
          <a:r>
            <a:rPr lang="es-CO" dirty="0"/>
            <a:t>Infección gastrointestinal</a:t>
          </a:r>
        </a:p>
      </dgm:t>
    </dgm:pt>
    <dgm:pt modelId="{CEEF07AE-FAA8-4DFE-8937-FD7CF046C2BD}" type="parTrans" cxnId="{D29523B7-DCCB-4A6C-8BDF-79B713EEFFAB}">
      <dgm:prSet/>
      <dgm:spPr/>
      <dgm:t>
        <a:bodyPr/>
        <a:lstStyle/>
        <a:p>
          <a:endParaRPr lang="es-ES"/>
        </a:p>
      </dgm:t>
    </dgm:pt>
    <dgm:pt modelId="{1233DE50-BBA8-45B4-B5B0-593D5440823F}" type="sibTrans" cxnId="{D29523B7-DCCB-4A6C-8BDF-79B713EEFFAB}">
      <dgm:prSet/>
      <dgm:spPr/>
      <dgm:t>
        <a:bodyPr/>
        <a:lstStyle/>
        <a:p>
          <a:endParaRPr lang="es-ES"/>
        </a:p>
      </dgm:t>
    </dgm:pt>
    <dgm:pt modelId="{06FC2B09-899F-4AA2-A172-72553ABF2D73}">
      <dgm:prSet/>
      <dgm:spPr/>
      <dgm:t>
        <a:bodyPr/>
        <a:lstStyle/>
        <a:p>
          <a:r>
            <a:rPr lang="es-CO" dirty="0"/>
            <a:t>Asma</a:t>
          </a:r>
        </a:p>
      </dgm:t>
    </dgm:pt>
    <dgm:pt modelId="{081367E5-5CB9-404E-9407-DA0278CF63D0}" type="parTrans" cxnId="{C2B04D6E-4532-4200-AB46-FB32F5F8F58C}">
      <dgm:prSet/>
      <dgm:spPr/>
      <dgm:t>
        <a:bodyPr/>
        <a:lstStyle/>
        <a:p>
          <a:endParaRPr lang="es-ES"/>
        </a:p>
      </dgm:t>
    </dgm:pt>
    <dgm:pt modelId="{65887F25-9998-433E-ABC1-6CB0E91B7CC4}" type="sibTrans" cxnId="{C2B04D6E-4532-4200-AB46-FB32F5F8F58C}">
      <dgm:prSet/>
      <dgm:spPr/>
      <dgm:t>
        <a:bodyPr/>
        <a:lstStyle/>
        <a:p>
          <a:endParaRPr lang="es-ES"/>
        </a:p>
      </dgm:t>
    </dgm:pt>
    <dgm:pt modelId="{38AA8FA8-03B1-42BE-BC90-EF38A8A7B9D4}">
      <dgm:prSet/>
      <dgm:spPr/>
      <dgm:t>
        <a:bodyPr/>
        <a:lstStyle/>
        <a:p>
          <a:r>
            <a:rPr lang="es-MX" dirty="0"/>
            <a:t>Rinitis Alérgica</a:t>
          </a:r>
          <a:endParaRPr lang="es-CO" dirty="0"/>
        </a:p>
      </dgm:t>
    </dgm:pt>
    <dgm:pt modelId="{C12FE1C1-53FA-4F97-8D02-4F2E1ABACB48}" type="parTrans" cxnId="{A73DDAB1-A447-4209-9509-36F03A439270}">
      <dgm:prSet/>
      <dgm:spPr/>
      <dgm:t>
        <a:bodyPr/>
        <a:lstStyle/>
        <a:p>
          <a:endParaRPr lang="es-ES"/>
        </a:p>
      </dgm:t>
    </dgm:pt>
    <dgm:pt modelId="{F8E9A97D-58D3-425A-9BB1-F643B141D1BD}" type="sibTrans" cxnId="{A73DDAB1-A447-4209-9509-36F03A439270}">
      <dgm:prSet/>
      <dgm:spPr/>
      <dgm:t>
        <a:bodyPr/>
        <a:lstStyle/>
        <a:p>
          <a:endParaRPr lang="es-ES"/>
        </a:p>
      </dgm:t>
    </dgm:pt>
    <dgm:pt modelId="{563C33F7-ED22-443F-8246-625A320276AA}">
      <dgm:prSet/>
      <dgm:spPr/>
      <dgm:t>
        <a:bodyPr/>
        <a:lstStyle/>
        <a:p>
          <a:r>
            <a:rPr lang="es-CO" dirty="0"/>
            <a:t>Otitis media</a:t>
          </a:r>
        </a:p>
      </dgm:t>
    </dgm:pt>
    <dgm:pt modelId="{A1580BC4-2E35-47B4-80BE-88BD841D1BB4}" type="parTrans" cxnId="{3A5F6411-5681-4F72-8B71-77E693093671}">
      <dgm:prSet/>
      <dgm:spPr/>
      <dgm:t>
        <a:bodyPr/>
        <a:lstStyle/>
        <a:p>
          <a:endParaRPr lang="es-ES"/>
        </a:p>
      </dgm:t>
    </dgm:pt>
    <dgm:pt modelId="{2A8ADEE2-A12B-4C69-B7A6-0165A0A3BA93}" type="sibTrans" cxnId="{3A5F6411-5681-4F72-8B71-77E693093671}">
      <dgm:prSet/>
      <dgm:spPr/>
      <dgm:t>
        <a:bodyPr/>
        <a:lstStyle/>
        <a:p>
          <a:endParaRPr lang="es-ES"/>
        </a:p>
      </dgm:t>
    </dgm:pt>
    <dgm:pt modelId="{1E360074-A72F-45A2-8D8D-B8D37F3A2113}">
      <dgm:prSet/>
      <dgm:spPr/>
      <dgm:t>
        <a:bodyPr/>
        <a:lstStyle/>
        <a:p>
          <a:r>
            <a:rPr lang="es-MX" dirty="0"/>
            <a:t>Alteraciones desarrollo fisiológico</a:t>
          </a:r>
          <a:endParaRPr lang="es-CO" dirty="0"/>
        </a:p>
      </dgm:t>
    </dgm:pt>
    <dgm:pt modelId="{1B387BEE-C537-4C0C-A75C-A881EFABDB8E}" type="parTrans" cxnId="{4227C35C-EA28-4AAB-BF49-E8DDA2F37EFB}">
      <dgm:prSet/>
      <dgm:spPr/>
      <dgm:t>
        <a:bodyPr/>
        <a:lstStyle/>
        <a:p>
          <a:endParaRPr lang="es-ES"/>
        </a:p>
      </dgm:t>
    </dgm:pt>
    <dgm:pt modelId="{CF36BC5F-4BCC-4A17-A58D-1146C4C17A76}" type="sibTrans" cxnId="{4227C35C-EA28-4AAB-BF49-E8DDA2F37EFB}">
      <dgm:prSet/>
      <dgm:spPr/>
      <dgm:t>
        <a:bodyPr/>
        <a:lstStyle/>
        <a:p>
          <a:endParaRPr lang="es-ES"/>
        </a:p>
      </dgm:t>
    </dgm:pt>
    <dgm:pt modelId="{D2603F5C-0F54-4642-BAC3-498F45DDC19B}" type="pres">
      <dgm:prSet presAssocID="{1673E182-39D7-4925-B790-8840A1BDBA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4CEB7C3-7A0F-494E-9BAF-54ECEBB05EC6}" type="pres">
      <dgm:prSet presAssocID="{4452F2F4-0BFA-428C-97A0-9028F7D7CE71}" presName="linNode" presStyleCnt="0"/>
      <dgm:spPr/>
    </dgm:pt>
    <dgm:pt modelId="{2805E733-37AA-4F38-9410-F55E66B046A4}" type="pres">
      <dgm:prSet presAssocID="{4452F2F4-0BFA-428C-97A0-9028F7D7CE71}" presName="parentText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1BE7C3-41D2-4A51-AA11-CD341A06389A}" type="pres">
      <dgm:prSet presAssocID="{7A8E171D-BEB3-4DFD-93A9-3BE7F3C0C8D3}" presName="sp" presStyleCnt="0"/>
      <dgm:spPr/>
    </dgm:pt>
    <dgm:pt modelId="{3C8FFF60-7FEC-497C-8E6C-2A7D08DE450D}" type="pres">
      <dgm:prSet presAssocID="{7484402D-935A-4EFF-A3FF-F8642DFD72D0}" presName="linNode" presStyleCnt="0"/>
      <dgm:spPr/>
    </dgm:pt>
    <dgm:pt modelId="{906395C8-E1F8-4AA1-B6A9-9CE5B7A8B81E}" type="pres">
      <dgm:prSet presAssocID="{7484402D-935A-4EFF-A3FF-F8642DFD72D0}" presName="parentText" presStyleLbl="node1" presStyleIdx="1" presStyleCnt="7" custLinFactNeighborX="-905" custLinFactNeighborY="25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7B45CA-BEF6-4D6E-9E4E-2114958CA1EA}" type="pres">
      <dgm:prSet presAssocID="{F3986BC7-EF77-4365-B9DA-FD1D7C3253BF}" presName="sp" presStyleCnt="0"/>
      <dgm:spPr/>
    </dgm:pt>
    <dgm:pt modelId="{F156E91D-BC09-4B03-BE0D-4570C5A96FF6}" type="pres">
      <dgm:prSet presAssocID="{45E55489-8634-4487-B836-4ABF6DD5B897}" presName="linNode" presStyleCnt="0"/>
      <dgm:spPr/>
    </dgm:pt>
    <dgm:pt modelId="{56C4A5B8-474F-449A-935A-04520BDE061F}" type="pres">
      <dgm:prSet presAssocID="{45E55489-8634-4487-B836-4ABF6DD5B897}" presName="parentText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D40A942-4D90-4421-B38B-9B8134E9B7CD}" type="pres">
      <dgm:prSet presAssocID="{1233DE50-BBA8-45B4-B5B0-593D5440823F}" presName="sp" presStyleCnt="0"/>
      <dgm:spPr/>
    </dgm:pt>
    <dgm:pt modelId="{F93F8732-524C-4DE6-964F-F24171068391}" type="pres">
      <dgm:prSet presAssocID="{06FC2B09-899F-4AA2-A172-72553ABF2D73}" presName="linNode" presStyleCnt="0"/>
      <dgm:spPr/>
    </dgm:pt>
    <dgm:pt modelId="{37B8F6FB-9F22-48BD-B0B1-EC4A36FDB690}" type="pres">
      <dgm:prSet presAssocID="{06FC2B09-899F-4AA2-A172-72553ABF2D73}" presName="parentText" presStyleLbl="node1" presStyleIdx="3" presStyleCnt="7" custLinFactY="4186" custLinFactNeighborX="-342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12116F8-6CDE-4024-86D7-5DA6892D67F5}" type="pres">
      <dgm:prSet presAssocID="{65887F25-9998-433E-ABC1-6CB0E91B7CC4}" presName="sp" presStyleCnt="0"/>
      <dgm:spPr/>
    </dgm:pt>
    <dgm:pt modelId="{5DBDB0C7-AF2A-45D0-A9A9-259B26036818}" type="pres">
      <dgm:prSet presAssocID="{563C33F7-ED22-443F-8246-625A320276AA}" presName="linNode" presStyleCnt="0"/>
      <dgm:spPr/>
    </dgm:pt>
    <dgm:pt modelId="{856BCCF0-03C4-4918-BCE4-EDC8119A7732}" type="pres">
      <dgm:prSet presAssocID="{563C33F7-ED22-443F-8246-625A320276AA}" presName="parentText" presStyleLbl="node1" presStyleIdx="4" presStyleCnt="7" custLinFactY="-7500" custLinFactNeighborX="407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F79249C-22C1-4CCE-92E3-F043858FE196}" type="pres">
      <dgm:prSet presAssocID="{2A8ADEE2-A12B-4C69-B7A6-0165A0A3BA93}" presName="sp" presStyleCnt="0"/>
      <dgm:spPr/>
    </dgm:pt>
    <dgm:pt modelId="{3F90AF2D-6D99-4E67-9D01-F7398907BD10}" type="pres">
      <dgm:prSet presAssocID="{38AA8FA8-03B1-42BE-BC90-EF38A8A7B9D4}" presName="linNode" presStyleCnt="0"/>
      <dgm:spPr/>
    </dgm:pt>
    <dgm:pt modelId="{F9B8A88E-5587-44E9-9B80-E7B4205836A0}" type="pres">
      <dgm:prSet presAssocID="{38AA8FA8-03B1-42BE-BC90-EF38A8A7B9D4}" presName="parentText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7844780-0655-45CD-BC8C-A4B874853D55}" type="pres">
      <dgm:prSet presAssocID="{F8E9A97D-58D3-425A-9BB1-F643B141D1BD}" presName="sp" presStyleCnt="0"/>
      <dgm:spPr/>
    </dgm:pt>
    <dgm:pt modelId="{BF72D5E0-5CF1-4919-97BA-699CA52268E7}" type="pres">
      <dgm:prSet presAssocID="{1E360074-A72F-45A2-8D8D-B8D37F3A2113}" presName="linNode" presStyleCnt="0"/>
      <dgm:spPr/>
    </dgm:pt>
    <dgm:pt modelId="{E9676649-7B99-46EA-9171-41FCA83A25E3}" type="pres">
      <dgm:prSet presAssocID="{1E360074-A72F-45A2-8D8D-B8D37F3A2113}" presName="parentText" presStyleLbl="node1" presStyleIdx="6" presStyleCnt="7" custLinFactNeighborX="-187" custLinFactNeighborY="62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2172C61-C9D6-4496-B574-B87D856020AA}" type="presOf" srcId="{38AA8FA8-03B1-42BE-BC90-EF38A8A7B9D4}" destId="{F9B8A88E-5587-44E9-9B80-E7B4205836A0}" srcOrd="0" destOrd="0" presId="urn:microsoft.com/office/officeart/2005/8/layout/vList5"/>
    <dgm:cxn modelId="{82781D3B-98DD-49AE-9A6A-698561A4730B}" type="presOf" srcId="{563C33F7-ED22-443F-8246-625A320276AA}" destId="{856BCCF0-03C4-4918-BCE4-EDC8119A7732}" srcOrd="0" destOrd="0" presId="urn:microsoft.com/office/officeart/2005/8/layout/vList5"/>
    <dgm:cxn modelId="{3A610DBE-43C1-4B40-890F-43771A89234F}" type="presOf" srcId="{06FC2B09-899F-4AA2-A172-72553ABF2D73}" destId="{37B8F6FB-9F22-48BD-B0B1-EC4A36FDB690}" srcOrd="0" destOrd="0" presId="urn:microsoft.com/office/officeart/2005/8/layout/vList5"/>
    <dgm:cxn modelId="{12A692FC-E5A9-4BFE-AF35-6D4EC30A42D2}" type="presOf" srcId="{45E55489-8634-4487-B836-4ABF6DD5B897}" destId="{56C4A5B8-474F-449A-935A-04520BDE061F}" srcOrd="0" destOrd="0" presId="urn:microsoft.com/office/officeart/2005/8/layout/vList5"/>
    <dgm:cxn modelId="{C2B04D6E-4532-4200-AB46-FB32F5F8F58C}" srcId="{1673E182-39D7-4925-B790-8840A1BDBA01}" destId="{06FC2B09-899F-4AA2-A172-72553ABF2D73}" srcOrd="3" destOrd="0" parTransId="{081367E5-5CB9-404E-9407-DA0278CF63D0}" sibTransId="{65887F25-9998-433E-ABC1-6CB0E91B7CC4}"/>
    <dgm:cxn modelId="{D29523B7-DCCB-4A6C-8BDF-79B713EEFFAB}" srcId="{1673E182-39D7-4925-B790-8840A1BDBA01}" destId="{45E55489-8634-4487-B836-4ABF6DD5B897}" srcOrd="2" destOrd="0" parTransId="{CEEF07AE-FAA8-4DFE-8937-FD7CF046C2BD}" sibTransId="{1233DE50-BBA8-45B4-B5B0-593D5440823F}"/>
    <dgm:cxn modelId="{4227C35C-EA28-4AAB-BF49-E8DDA2F37EFB}" srcId="{1673E182-39D7-4925-B790-8840A1BDBA01}" destId="{1E360074-A72F-45A2-8D8D-B8D37F3A2113}" srcOrd="6" destOrd="0" parTransId="{1B387BEE-C537-4C0C-A75C-A881EFABDB8E}" sibTransId="{CF36BC5F-4BCC-4A17-A58D-1146C4C17A76}"/>
    <dgm:cxn modelId="{F21E4DE4-46FB-48B2-9480-B6DA2075FBE2}" type="presOf" srcId="{4452F2F4-0BFA-428C-97A0-9028F7D7CE71}" destId="{2805E733-37AA-4F38-9410-F55E66B046A4}" srcOrd="0" destOrd="0" presId="urn:microsoft.com/office/officeart/2005/8/layout/vList5"/>
    <dgm:cxn modelId="{E2926245-EE05-4231-B5E9-2A2FB72646C4}" srcId="{1673E182-39D7-4925-B790-8840A1BDBA01}" destId="{4452F2F4-0BFA-428C-97A0-9028F7D7CE71}" srcOrd="0" destOrd="0" parTransId="{FE5FC4A5-742B-4D7B-B21D-AB2F11A922B4}" sibTransId="{7A8E171D-BEB3-4DFD-93A9-3BE7F3C0C8D3}"/>
    <dgm:cxn modelId="{A73DDAB1-A447-4209-9509-36F03A439270}" srcId="{1673E182-39D7-4925-B790-8840A1BDBA01}" destId="{38AA8FA8-03B1-42BE-BC90-EF38A8A7B9D4}" srcOrd="5" destOrd="0" parTransId="{C12FE1C1-53FA-4F97-8D02-4F2E1ABACB48}" sibTransId="{F8E9A97D-58D3-425A-9BB1-F643B141D1BD}"/>
    <dgm:cxn modelId="{1C1DC941-7153-4786-B41A-C6347AF6459C}" type="presOf" srcId="{7484402D-935A-4EFF-A3FF-F8642DFD72D0}" destId="{906395C8-E1F8-4AA1-B6A9-9CE5B7A8B81E}" srcOrd="0" destOrd="0" presId="urn:microsoft.com/office/officeart/2005/8/layout/vList5"/>
    <dgm:cxn modelId="{07065ECF-EEEE-430B-BDB7-98B7BD1093C7}" srcId="{1673E182-39D7-4925-B790-8840A1BDBA01}" destId="{7484402D-935A-4EFF-A3FF-F8642DFD72D0}" srcOrd="1" destOrd="0" parTransId="{E6A85172-E928-461D-96F8-4D6DA95C3C95}" sibTransId="{F3986BC7-EF77-4365-B9DA-FD1D7C3253BF}"/>
    <dgm:cxn modelId="{72F7DE8D-7430-431D-9DAE-9067F8315471}" type="presOf" srcId="{1673E182-39D7-4925-B790-8840A1BDBA01}" destId="{D2603F5C-0F54-4642-BAC3-498F45DDC19B}" srcOrd="0" destOrd="0" presId="urn:microsoft.com/office/officeart/2005/8/layout/vList5"/>
    <dgm:cxn modelId="{3A5F6411-5681-4F72-8B71-77E693093671}" srcId="{1673E182-39D7-4925-B790-8840A1BDBA01}" destId="{563C33F7-ED22-443F-8246-625A320276AA}" srcOrd="4" destOrd="0" parTransId="{A1580BC4-2E35-47B4-80BE-88BD841D1BB4}" sibTransId="{2A8ADEE2-A12B-4C69-B7A6-0165A0A3BA93}"/>
    <dgm:cxn modelId="{F2198C07-D9D3-4B5F-9217-D54B70DAD044}" type="presOf" srcId="{1E360074-A72F-45A2-8D8D-B8D37F3A2113}" destId="{E9676649-7B99-46EA-9171-41FCA83A25E3}" srcOrd="0" destOrd="0" presId="urn:microsoft.com/office/officeart/2005/8/layout/vList5"/>
    <dgm:cxn modelId="{017BA826-5631-48FD-ADF7-DB2F23D7F4C6}" type="presParOf" srcId="{D2603F5C-0F54-4642-BAC3-498F45DDC19B}" destId="{14CEB7C3-7A0F-494E-9BAF-54ECEBB05EC6}" srcOrd="0" destOrd="0" presId="urn:microsoft.com/office/officeart/2005/8/layout/vList5"/>
    <dgm:cxn modelId="{AC28736B-1386-475D-B89A-4D14DB9E115D}" type="presParOf" srcId="{14CEB7C3-7A0F-494E-9BAF-54ECEBB05EC6}" destId="{2805E733-37AA-4F38-9410-F55E66B046A4}" srcOrd="0" destOrd="0" presId="urn:microsoft.com/office/officeart/2005/8/layout/vList5"/>
    <dgm:cxn modelId="{101FEAAF-C414-4FA1-8963-9C0D39DD0FA4}" type="presParOf" srcId="{D2603F5C-0F54-4642-BAC3-498F45DDC19B}" destId="{AB1BE7C3-41D2-4A51-AA11-CD341A06389A}" srcOrd="1" destOrd="0" presId="urn:microsoft.com/office/officeart/2005/8/layout/vList5"/>
    <dgm:cxn modelId="{7EF24526-AF8D-4A23-B5AD-FA40E5E650D0}" type="presParOf" srcId="{D2603F5C-0F54-4642-BAC3-498F45DDC19B}" destId="{3C8FFF60-7FEC-497C-8E6C-2A7D08DE450D}" srcOrd="2" destOrd="0" presId="urn:microsoft.com/office/officeart/2005/8/layout/vList5"/>
    <dgm:cxn modelId="{B5F27E01-C051-445C-A301-F2886E2846E0}" type="presParOf" srcId="{3C8FFF60-7FEC-497C-8E6C-2A7D08DE450D}" destId="{906395C8-E1F8-4AA1-B6A9-9CE5B7A8B81E}" srcOrd="0" destOrd="0" presId="urn:microsoft.com/office/officeart/2005/8/layout/vList5"/>
    <dgm:cxn modelId="{C1EEEB33-3CB3-4D0D-A6DC-2270C648741A}" type="presParOf" srcId="{D2603F5C-0F54-4642-BAC3-498F45DDC19B}" destId="{C37B45CA-BEF6-4D6E-9E4E-2114958CA1EA}" srcOrd="3" destOrd="0" presId="urn:microsoft.com/office/officeart/2005/8/layout/vList5"/>
    <dgm:cxn modelId="{BF1A3E63-2890-4002-B359-5AB4137C88B5}" type="presParOf" srcId="{D2603F5C-0F54-4642-BAC3-498F45DDC19B}" destId="{F156E91D-BC09-4B03-BE0D-4570C5A96FF6}" srcOrd="4" destOrd="0" presId="urn:microsoft.com/office/officeart/2005/8/layout/vList5"/>
    <dgm:cxn modelId="{B72006C1-D0FE-46E8-9B38-6365744E4797}" type="presParOf" srcId="{F156E91D-BC09-4B03-BE0D-4570C5A96FF6}" destId="{56C4A5B8-474F-449A-935A-04520BDE061F}" srcOrd="0" destOrd="0" presId="urn:microsoft.com/office/officeart/2005/8/layout/vList5"/>
    <dgm:cxn modelId="{B47FC17D-22CC-4CCD-8CCF-76EC391CBC91}" type="presParOf" srcId="{D2603F5C-0F54-4642-BAC3-498F45DDC19B}" destId="{5D40A942-4D90-4421-B38B-9B8134E9B7CD}" srcOrd="5" destOrd="0" presId="urn:microsoft.com/office/officeart/2005/8/layout/vList5"/>
    <dgm:cxn modelId="{21A067F6-DE05-4582-988E-A32185428EB7}" type="presParOf" srcId="{D2603F5C-0F54-4642-BAC3-498F45DDC19B}" destId="{F93F8732-524C-4DE6-964F-F24171068391}" srcOrd="6" destOrd="0" presId="urn:microsoft.com/office/officeart/2005/8/layout/vList5"/>
    <dgm:cxn modelId="{118D147F-1CCD-4D4B-92BC-C2FBF6947ACF}" type="presParOf" srcId="{F93F8732-524C-4DE6-964F-F24171068391}" destId="{37B8F6FB-9F22-48BD-B0B1-EC4A36FDB690}" srcOrd="0" destOrd="0" presId="urn:microsoft.com/office/officeart/2005/8/layout/vList5"/>
    <dgm:cxn modelId="{517BCF40-972B-469C-B042-0763B214A462}" type="presParOf" srcId="{D2603F5C-0F54-4642-BAC3-498F45DDC19B}" destId="{312116F8-6CDE-4024-86D7-5DA6892D67F5}" srcOrd="7" destOrd="0" presId="urn:microsoft.com/office/officeart/2005/8/layout/vList5"/>
    <dgm:cxn modelId="{B84B7BCA-3700-4A76-AABD-CFAAE9427EF5}" type="presParOf" srcId="{D2603F5C-0F54-4642-BAC3-498F45DDC19B}" destId="{5DBDB0C7-AF2A-45D0-A9A9-259B26036818}" srcOrd="8" destOrd="0" presId="urn:microsoft.com/office/officeart/2005/8/layout/vList5"/>
    <dgm:cxn modelId="{B7EAF9E3-A43A-43C9-B3B4-E907D86536D8}" type="presParOf" srcId="{5DBDB0C7-AF2A-45D0-A9A9-259B26036818}" destId="{856BCCF0-03C4-4918-BCE4-EDC8119A7732}" srcOrd="0" destOrd="0" presId="urn:microsoft.com/office/officeart/2005/8/layout/vList5"/>
    <dgm:cxn modelId="{0F4720DD-2E1F-4B76-AADF-2E36ED9A47B4}" type="presParOf" srcId="{D2603F5C-0F54-4642-BAC3-498F45DDC19B}" destId="{6F79249C-22C1-4CCE-92E3-F043858FE196}" srcOrd="9" destOrd="0" presId="urn:microsoft.com/office/officeart/2005/8/layout/vList5"/>
    <dgm:cxn modelId="{9D05079C-8EE7-4214-8B75-F5B5C7F22073}" type="presParOf" srcId="{D2603F5C-0F54-4642-BAC3-498F45DDC19B}" destId="{3F90AF2D-6D99-4E67-9D01-F7398907BD10}" srcOrd="10" destOrd="0" presId="urn:microsoft.com/office/officeart/2005/8/layout/vList5"/>
    <dgm:cxn modelId="{948E7AC0-A8CA-4516-8BCA-248E65D41150}" type="presParOf" srcId="{3F90AF2D-6D99-4E67-9D01-F7398907BD10}" destId="{F9B8A88E-5587-44E9-9B80-E7B4205836A0}" srcOrd="0" destOrd="0" presId="urn:microsoft.com/office/officeart/2005/8/layout/vList5"/>
    <dgm:cxn modelId="{AACD7066-C9D4-4E94-AC45-9839A024837C}" type="presParOf" srcId="{D2603F5C-0F54-4642-BAC3-498F45DDC19B}" destId="{C7844780-0655-45CD-BC8C-A4B874853D55}" srcOrd="11" destOrd="0" presId="urn:microsoft.com/office/officeart/2005/8/layout/vList5"/>
    <dgm:cxn modelId="{7EC14797-062F-4D9E-935E-398EE8B43B3E}" type="presParOf" srcId="{D2603F5C-0F54-4642-BAC3-498F45DDC19B}" destId="{BF72D5E0-5CF1-4919-97BA-699CA52268E7}" srcOrd="12" destOrd="0" presId="urn:microsoft.com/office/officeart/2005/8/layout/vList5"/>
    <dgm:cxn modelId="{08089D49-2A4B-4424-9759-0C6ED541A399}" type="presParOf" srcId="{BF72D5E0-5CF1-4919-97BA-699CA52268E7}" destId="{E9676649-7B99-46EA-9171-41FCA83A25E3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8BED316-1D77-4231-99FF-19D18228B432}" type="doc">
      <dgm:prSet loTypeId="urn:microsoft.com/office/officeart/2005/8/layout/venn1" loCatId="relationship" qsTypeId="urn:microsoft.com/office/officeart/2005/8/quickstyle/simple3" qsCatId="simple" csTypeId="urn:microsoft.com/office/officeart/2005/8/colors/accent2_3" csCatId="accent2" phldr="1"/>
      <dgm:spPr/>
    </dgm:pt>
    <dgm:pt modelId="{D9DC28CB-D957-47DF-B1B9-F3CE14CD0C81}">
      <dgm:prSet phldrT="[Texto]" custT="1"/>
      <dgm:spPr/>
      <dgm:t>
        <a:bodyPr/>
        <a:lstStyle/>
        <a:p>
          <a:r>
            <a:rPr lang="es-CO" sz="2400" b="1" dirty="0" smtClean="0"/>
            <a:t>Mortalidad primera infancia</a:t>
          </a:r>
        </a:p>
        <a:p>
          <a:r>
            <a:rPr lang="es-MX" sz="2400" b="1" dirty="0" smtClean="0"/>
            <a:t>N=224</a:t>
          </a:r>
          <a:endParaRPr lang="es-CO" sz="2400" b="1" dirty="0"/>
        </a:p>
      </dgm:t>
    </dgm:pt>
    <dgm:pt modelId="{85299F12-F54F-4E5E-B7BD-336D3CC7D3A6}" type="parTrans" cxnId="{F767F20F-7808-4AEC-8F12-3B6C2B818A29}">
      <dgm:prSet/>
      <dgm:spPr/>
      <dgm:t>
        <a:bodyPr/>
        <a:lstStyle/>
        <a:p>
          <a:endParaRPr lang="es-CO"/>
        </a:p>
      </dgm:t>
    </dgm:pt>
    <dgm:pt modelId="{CFC95056-AE50-45EC-BC73-572569CE17D2}" type="sibTrans" cxnId="{F767F20F-7808-4AEC-8F12-3B6C2B818A29}">
      <dgm:prSet/>
      <dgm:spPr/>
      <dgm:t>
        <a:bodyPr/>
        <a:lstStyle/>
        <a:p>
          <a:endParaRPr lang="es-CO"/>
        </a:p>
      </dgm:t>
    </dgm:pt>
    <dgm:pt modelId="{8055B88B-D0A0-4445-BAA1-A4956F63D7E1}" type="pres">
      <dgm:prSet presAssocID="{F8BED316-1D77-4231-99FF-19D18228B432}" presName="compositeShape" presStyleCnt="0">
        <dgm:presLayoutVars>
          <dgm:chMax val="7"/>
          <dgm:dir/>
          <dgm:resizeHandles val="exact"/>
        </dgm:presLayoutVars>
      </dgm:prSet>
      <dgm:spPr/>
    </dgm:pt>
    <dgm:pt modelId="{9D41E123-61DB-4F91-B46F-DFAE9B59C3A3}" type="pres">
      <dgm:prSet presAssocID="{D9DC28CB-D957-47DF-B1B9-F3CE14CD0C81}" presName="circ1TxSh" presStyleLbl="vennNode1" presStyleIdx="0" presStyleCnt="1" custScaleX="112546" custLinFactNeighborX="2157" custLinFactNeighborY="-838"/>
      <dgm:spPr/>
      <dgm:t>
        <a:bodyPr/>
        <a:lstStyle/>
        <a:p>
          <a:endParaRPr lang="es-ES"/>
        </a:p>
      </dgm:t>
    </dgm:pt>
  </dgm:ptLst>
  <dgm:cxnLst>
    <dgm:cxn modelId="{F767F20F-7808-4AEC-8F12-3B6C2B818A29}" srcId="{F8BED316-1D77-4231-99FF-19D18228B432}" destId="{D9DC28CB-D957-47DF-B1B9-F3CE14CD0C81}" srcOrd="0" destOrd="0" parTransId="{85299F12-F54F-4E5E-B7BD-336D3CC7D3A6}" sibTransId="{CFC95056-AE50-45EC-BC73-572569CE17D2}"/>
    <dgm:cxn modelId="{220E998C-BCF6-46FB-86D4-22B7A1B74774}" type="presOf" srcId="{F8BED316-1D77-4231-99FF-19D18228B432}" destId="{8055B88B-D0A0-4445-BAA1-A4956F63D7E1}" srcOrd="0" destOrd="0" presId="urn:microsoft.com/office/officeart/2005/8/layout/venn1"/>
    <dgm:cxn modelId="{F56ECFF9-BBB0-433C-B80A-6A0391139988}" type="presOf" srcId="{D9DC28CB-D957-47DF-B1B9-F3CE14CD0C81}" destId="{9D41E123-61DB-4F91-B46F-DFAE9B59C3A3}" srcOrd="0" destOrd="0" presId="urn:microsoft.com/office/officeart/2005/8/layout/venn1"/>
    <dgm:cxn modelId="{EBCD404F-8FC5-4BAF-8244-FFCC3CFA4084}" type="presParOf" srcId="{8055B88B-D0A0-4445-BAA1-A4956F63D7E1}" destId="{9D41E123-61DB-4F91-B46F-DFAE9B59C3A3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73E182-39D7-4925-B790-8840A1BDBA01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452F2F4-0BFA-428C-97A0-9028F7D7CE71}">
      <dgm:prSet custT="1"/>
      <dgm:spPr/>
      <dgm:t>
        <a:bodyPr/>
        <a:lstStyle/>
        <a:p>
          <a:r>
            <a:rPr lang="es-CO" sz="1400" dirty="0" smtClean="0"/>
            <a:t>Malformaciones congénitas</a:t>
          </a:r>
          <a:endParaRPr lang="es-CO" sz="1400" dirty="0"/>
        </a:p>
      </dgm:t>
    </dgm:pt>
    <dgm:pt modelId="{FE5FC4A5-742B-4D7B-B21D-AB2F11A922B4}" type="parTrans" cxnId="{E2926245-EE05-4231-B5E9-2A2FB72646C4}">
      <dgm:prSet/>
      <dgm:spPr/>
      <dgm:t>
        <a:bodyPr/>
        <a:lstStyle/>
        <a:p>
          <a:endParaRPr lang="es-ES"/>
        </a:p>
      </dgm:t>
    </dgm:pt>
    <dgm:pt modelId="{7A8E171D-BEB3-4DFD-93A9-3BE7F3C0C8D3}" type="sibTrans" cxnId="{E2926245-EE05-4231-B5E9-2A2FB72646C4}">
      <dgm:prSet/>
      <dgm:spPr/>
      <dgm:t>
        <a:bodyPr/>
        <a:lstStyle/>
        <a:p>
          <a:endParaRPr lang="es-ES"/>
        </a:p>
      </dgm:t>
    </dgm:pt>
    <dgm:pt modelId="{06FC2B09-899F-4AA2-A172-72553ABF2D73}">
      <dgm:prSet custT="1"/>
      <dgm:spPr/>
      <dgm:t>
        <a:bodyPr/>
        <a:lstStyle/>
        <a:p>
          <a:r>
            <a:rPr lang="es-MX" sz="1400" dirty="0" smtClean="0"/>
            <a:t>Resto de ciertas afecciones originadas en el período perinatal</a:t>
          </a:r>
          <a:endParaRPr lang="es-CO" sz="1400" dirty="0"/>
        </a:p>
      </dgm:t>
    </dgm:pt>
    <dgm:pt modelId="{65887F25-9998-433E-ABC1-6CB0E91B7CC4}" type="sibTrans" cxnId="{C2B04D6E-4532-4200-AB46-FB32F5F8F58C}">
      <dgm:prSet/>
      <dgm:spPr/>
      <dgm:t>
        <a:bodyPr/>
        <a:lstStyle/>
        <a:p>
          <a:endParaRPr lang="es-ES"/>
        </a:p>
      </dgm:t>
    </dgm:pt>
    <dgm:pt modelId="{081367E5-5CB9-404E-9407-DA0278CF63D0}" type="parTrans" cxnId="{C2B04D6E-4532-4200-AB46-FB32F5F8F58C}">
      <dgm:prSet/>
      <dgm:spPr/>
      <dgm:t>
        <a:bodyPr/>
        <a:lstStyle/>
        <a:p>
          <a:endParaRPr lang="es-ES"/>
        </a:p>
      </dgm:t>
    </dgm:pt>
    <dgm:pt modelId="{09DFF11E-9181-492E-A595-4A0E5B19918B}">
      <dgm:prSet custT="1"/>
      <dgm:spPr/>
      <dgm:t>
        <a:bodyPr/>
        <a:lstStyle/>
        <a:p>
          <a:r>
            <a:rPr lang="es-CO" sz="1400" dirty="0" smtClean="0"/>
            <a:t>Trastornos respiratorios específicos del periodo perinatal </a:t>
          </a:r>
          <a:endParaRPr lang="es-CO" sz="1400" dirty="0"/>
        </a:p>
      </dgm:t>
    </dgm:pt>
    <dgm:pt modelId="{C1226B1C-0FA6-4A17-9D9E-75034ADF3B33}" type="sibTrans" cxnId="{6FA2A63C-308C-44BD-A2DB-0A255AB6E52F}">
      <dgm:prSet/>
      <dgm:spPr/>
      <dgm:t>
        <a:bodyPr/>
        <a:lstStyle/>
        <a:p>
          <a:endParaRPr lang="es-ES"/>
        </a:p>
      </dgm:t>
    </dgm:pt>
    <dgm:pt modelId="{55539499-F55C-4147-9959-9E3F1367E847}" type="parTrans" cxnId="{6FA2A63C-308C-44BD-A2DB-0A255AB6E52F}">
      <dgm:prSet/>
      <dgm:spPr/>
      <dgm:t>
        <a:bodyPr/>
        <a:lstStyle/>
        <a:p>
          <a:endParaRPr lang="es-ES"/>
        </a:p>
      </dgm:t>
    </dgm:pt>
    <dgm:pt modelId="{0767CE5E-3BE4-42A5-A915-7906DDF7D0C1}">
      <dgm:prSet custT="1"/>
      <dgm:spPr/>
      <dgm:t>
        <a:bodyPr/>
        <a:lstStyle/>
        <a:p>
          <a:r>
            <a:rPr lang="es-MX" sz="1400" dirty="0" smtClean="0"/>
            <a:t>Sepsis bacteriana del recién nacido</a:t>
          </a:r>
          <a:endParaRPr lang="es-CO" sz="1400" dirty="0"/>
        </a:p>
      </dgm:t>
    </dgm:pt>
    <dgm:pt modelId="{1C59B91D-4860-43BE-B4D1-BB5E1083F4A3}" type="parTrans" cxnId="{238F8099-9D88-41F9-95E2-85BE28155454}">
      <dgm:prSet/>
      <dgm:spPr/>
      <dgm:t>
        <a:bodyPr/>
        <a:lstStyle/>
        <a:p>
          <a:endParaRPr lang="es-ES"/>
        </a:p>
      </dgm:t>
    </dgm:pt>
    <dgm:pt modelId="{6208559C-BA0D-4806-BE75-742DBF38D913}" type="sibTrans" cxnId="{238F8099-9D88-41F9-95E2-85BE28155454}">
      <dgm:prSet/>
      <dgm:spPr/>
      <dgm:t>
        <a:bodyPr/>
        <a:lstStyle/>
        <a:p>
          <a:endParaRPr lang="es-ES"/>
        </a:p>
      </dgm:t>
    </dgm:pt>
    <dgm:pt modelId="{D2603F5C-0F54-4642-BAC3-498F45DDC19B}" type="pres">
      <dgm:prSet presAssocID="{1673E182-39D7-4925-B790-8840A1BDBA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4CEB7C3-7A0F-494E-9BAF-54ECEBB05EC6}" type="pres">
      <dgm:prSet presAssocID="{4452F2F4-0BFA-428C-97A0-9028F7D7CE71}" presName="linNode" presStyleCnt="0"/>
      <dgm:spPr/>
      <dgm:t>
        <a:bodyPr/>
        <a:lstStyle/>
        <a:p>
          <a:endParaRPr lang="es-ES"/>
        </a:p>
      </dgm:t>
    </dgm:pt>
    <dgm:pt modelId="{2805E733-37AA-4F38-9410-F55E66B046A4}" type="pres">
      <dgm:prSet presAssocID="{4452F2F4-0BFA-428C-97A0-9028F7D7CE7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1BE7C3-41D2-4A51-AA11-CD341A06389A}" type="pres">
      <dgm:prSet presAssocID="{7A8E171D-BEB3-4DFD-93A9-3BE7F3C0C8D3}" presName="sp" presStyleCnt="0"/>
      <dgm:spPr/>
      <dgm:t>
        <a:bodyPr/>
        <a:lstStyle/>
        <a:p>
          <a:endParaRPr lang="es-ES"/>
        </a:p>
      </dgm:t>
    </dgm:pt>
    <dgm:pt modelId="{F93F8732-524C-4DE6-964F-F24171068391}" type="pres">
      <dgm:prSet presAssocID="{06FC2B09-899F-4AA2-A172-72553ABF2D73}" presName="linNode" presStyleCnt="0"/>
      <dgm:spPr/>
      <dgm:t>
        <a:bodyPr/>
        <a:lstStyle/>
        <a:p>
          <a:endParaRPr lang="es-ES"/>
        </a:p>
      </dgm:t>
    </dgm:pt>
    <dgm:pt modelId="{37B8F6FB-9F22-48BD-B0B1-EC4A36FDB690}" type="pres">
      <dgm:prSet presAssocID="{06FC2B09-899F-4AA2-A172-72553ABF2D73}" presName="parentText" presStyleLbl="node1" presStyleIdx="1" presStyleCnt="4" custLinFactY="5260" custLinFactNeighborX="0" custLinFactNeighborY="1000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E4B2DB-3909-47F3-A56F-5B442C950FA5}" type="pres">
      <dgm:prSet presAssocID="{65887F25-9998-433E-ABC1-6CB0E91B7CC4}" presName="sp" presStyleCnt="0"/>
      <dgm:spPr/>
      <dgm:t>
        <a:bodyPr/>
        <a:lstStyle/>
        <a:p>
          <a:endParaRPr lang="es-ES"/>
        </a:p>
      </dgm:t>
    </dgm:pt>
    <dgm:pt modelId="{CD16475E-9768-48A3-8164-00818C534F9B}" type="pres">
      <dgm:prSet presAssocID="{09DFF11E-9181-492E-A595-4A0E5B19918B}" presName="linNode" presStyleCnt="0"/>
      <dgm:spPr/>
      <dgm:t>
        <a:bodyPr/>
        <a:lstStyle/>
        <a:p>
          <a:endParaRPr lang="es-ES"/>
        </a:p>
      </dgm:t>
    </dgm:pt>
    <dgm:pt modelId="{72DFCEAC-4E5E-4CBA-A2B2-D9D7676CA040}" type="pres">
      <dgm:prSet presAssocID="{09DFF11E-9181-492E-A595-4A0E5B19918B}" presName="parentText" presStyleLbl="node1" presStyleIdx="2" presStyleCnt="4" custLinFactY="-2500" custLinFactNeighborX="110" custLinFactNeighborY="-1000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FE789B-88DB-4C2D-A7BD-2143BE07C79E}" type="pres">
      <dgm:prSet presAssocID="{C1226B1C-0FA6-4A17-9D9E-75034ADF3B33}" presName="sp" presStyleCnt="0"/>
      <dgm:spPr/>
      <dgm:t>
        <a:bodyPr/>
        <a:lstStyle/>
        <a:p>
          <a:endParaRPr lang="es-ES"/>
        </a:p>
      </dgm:t>
    </dgm:pt>
    <dgm:pt modelId="{807F9134-CAB9-41A1-9F57-638779C0C550}" type="pres">
      <dgm:prSet presAssocID="{0767CE5E-3BE4-42A5-A915-7906DDF7D0C1}" presName="linNode" presStyleCnt="0"/>
      <dgm:spPr/>
      <dgm:t>
        <a:bodyPr/>
        <a:lstStyle/>
        <a:p>
          <a:endParaRPr lang="es-ES"/>
        </a:p>
      </dgm:t>
    </dgm:pt>
    <dgm:pt modelId="{D9851D22-100F-4298-B004-E31685914D06}" type="pres">
      <dgm:prSet presAssocID="{0767CE5E-3BE4-42A5-A915-7906DDF7D0C1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F4FF858-BC22-48AD-A94A-3D83749E8B43}" type="presOf" srcId="{09DFF11E-9181-492E-A595-4A0E5B19918B}" destId="{72DFCEAC-4E5E-4CBA-A2B2-D9D7676CA040}" srcOrd="0" destOrd="0" presId="urn:microsoft.com/office/officeart/2005/8/layout/vList5"/>
    <dgm:cxn modelId="{C2B04D6E-4532-4200-AB46-FB32F5F8F58C}" srcId="{1673E182-39D7-4925-B790-8840A1BDBA01}" destId="{06FC2B09-899F-4AA2-A172-72553ABF2D73}" srcOrd="1" destOrd="0" parTransId="{081367E5-5CB9-404E-9407-DA0278CF63D0}" sibTransId="{65887F25-9998-433E-ABC1-6CB0E91B7CC4}"/>
    <dgm:cxn modelId="{72F7DE8D-7430-431D-9DAE-9067F8315471}" type="presOf" srcId="{1673E182-39D7-4925-B790-8840A1BDBA01}" destId="{D2603F5C-0F54-4642-BAC3-498F45DDC19B}" srcOrd="0" destOrd="0" presId="urn:microsoft.com/office/officeart/2005/8/layout/vList5"/>
    <dgm:cxn modelId="{E2926245-EE05-4231-B5E9-2A2FB72646C4}" srcId="{1673E182-39D7-4925-B790-8840A1BDBA01}" destId="{4452F2F4-0BFA-428C-97A0-9028F7D7CE71}" srcOrd="0" destOrd="0" parTransId="{FE5FC4A5-742B-4D7B-B21D-AB2F11A922B4}" sibTransId="{7A8E171D-BEB3-4DFD-93A9-3BE7F3C0C8D3}"/>
    <dgm:cxn modelId="{F21E4DE4-46FB-48B2-9480-B6DA2075FBE2}" type="presOf" srcId="{4452F2F4-0BFA-428C-97A0-9028F7D7CE71}" destId="{2805E733-37AA-4F38-9410-F55E66B046A4}" srcOrd="0" destOrd="0" presId="urn:microsoft.com/office/officeart/2005/8/layout/vList5"/>
    <dgm:cxn modelId="{A9F6A545-8CD2-4FCE-800C-385BE4D615EF}" type="presOf" srcId="{0767CE5E-3BE4-42A5-A915-7906DDF7D0C1}" destId="{D9851D22-100F-4298-B004-E31685914D06}" srcOrd="0" destOrd="0" presId="urn:microsoft.com/office/officeart/2005/8/layout/vList5"/>
    <dgm:cxn modelId="{238F8099-9D88-41F9-95E2-85BE28155454}" srcId="{1673E182-39D7-4925-B790-8840A1BDBA01}" destId="{0767CE5E-3BE4-42A5-A915-7906DDF7D0C1}" srcOrd="3" destOrd="0" parTransId="{1C59B91D-4860-43BE-B4D1-BB5E1083F4A3}" sibTransId="{6208559C-BA0D-4806-BE75-742DBF38D913}"/>
    <dgm:cxn modelId="{6FA2A63C-308C-44BD-A2DB-0A255AB6E52F}" srcId="{1673E182-39D7-4925-B790-8840A1BDBA01}" destId="{09DFF11E-9181-492E-A595-4A0E5B19918B}" srcOrd="2" destOrd="0" parTransId="{55539499-F55C-4147-9959-9E3F1367E847}" sibTransId="{C1226B1C-0FA6-4A17-9D9E-75034ADF3B33}"/>
    <dgm:cxn modelId="{3A610DBE-43C1-4B40-890F-43771A89234F}" type="presOf" srcId="{06FC2B09-899F-4AA2-A172-72553ABF2D73}" destId="{37B8F6FB-9F22-48BD-B0B1-EC4A36FDB690}" srcOrd="0" destOrd="0" presId="urn:microsoft.com/office/officeart/2005/8/layout/vList5"/>
    <dgm:cxn modelId="{017BA826-5631-48FD-ADF7-DB2F23D7F4C6}" type="presParOf" srcId="{D2603F5C-0F54-4642-BAC3-498F45DDC19B}" destId="{14CEB7C3-7A0F-494E-9BAF-54ECEBB05EC6}" srcOrd="0" destOrd="0" presId="urn:microsoft.com/office/officeart/2005/8/layout/vList5"/>
    <dgm:cxn modelId="{AC28736B-1386-475D-B89A-4D14DB9E115D}" type="presParOf" srcId="{14CEB7C3-7A0F-494E-9BAF-54ECEBB05EC6}" destId="{2805E733-37AA-4F38-9410-F55E66B046A4}" srcOrd="0" destOrd="0" presId="urn:microsoft.com/office/officeart/2005/8/layout/vList5"/>
    <dgm:cxn modelId="{101FEAAF-C414-4FA1-8963-9C0D39DD0FA4}" type="presParOf" srcId="{D2603F5C-0F54-4642-BAC3-498F45DDC19B}" destId="{AB1BE7C3-41D2-4A51-AA11-CD341A06389A}" srcOrd="1" destOrd="0" presId="urn:microsoft.com/office/officeart/2005/8/layout/vList5"/>
    <dgm:cxn modelId="{21A067F6-DE05-4582-988E-A32185428EB7}" type="presParOf" srcId="{D2603F5C-0F54-4642-BAC3-498F45DDC19B}" destId="{F93F8732-524C-4DE6-964F-F24171068391}" srcOrd="2" destOrd="0" presId="urn:microsoft.com/office/officeart/2005/8/layout/vList5"/>
    <dgm:cxn modelId="{118D147F-1CCD-4D4B-92BC-C2FBF6947ACF}" type="presParOf" srcId="{F93F8732-524C-4DE6-964F-F24171068391}" destId="{37B8F6FB-9F22-48BD-B0B1-EC4A36FDB690}" srcOrd="0" destOrd="0" presId="urn:microsoft.com/office/officeart/2005/8/layout/vList5"/>
    <dgm:cxn modelId="{6D471C18-8311-434F-AC7B-2C6F1657CAEC}" type="presParOf" srcId="{D2603F5C-0F54-4642-BAC3-498F45DDC19B}" destId="{67E4B2DB-3909-47F3-A56F-5B442C950FA5}" srcOrd="3" destOrd="0" presId="urn:microsoft.com/office/officeart/2005/8/layout/vList5"/>
    <dgm:cxn modelId="{37E47F47-4F38-4493-A5DB-C69F5AFF2679}" type="presParOf" srcId="{D2603F5C-0F54-4642-BAC3-498F45DDC19B}" destId="{CD16475E-9768-48A3-8164-00818C534F9B}" srcOrd="4" destOrd="0" presId="urn:microsoft.com/office/officeart/2005/8/layout/vList5"/>
    <dgm:cxn modelId="{742AA287-8949-48DC-BFF1-5C2E7D63D73A}" type="presParOf" srcId="{CD16475E-9768-48A3-8164-00818C534F9B}" destId="{72DFCEAC-4E5E-4CBA-A2B2-D9D7676CA040}" srcOrd="0" destOrd="0" presId="urn:microsoft.com/office/officeart/2005/8/layout/vList5"/>
    <dgm:cxn modelId="{679C09C9-81DC-47A4-9522-95B32FCF8DC1}" type="presParOf" srcId="{D2603F5C-0F54-4642-BAC3-498F45DDC19B}" destId="{5EFE789B-88DB-4C2D-A7BD-2143BE07C79E}" srcOrd="5" destOrd="0" presId="urn:microsoft.com/office/officeart/2005/8/layout/vList5"/>
    <dgm:cxn modelId="{24597905-3B7C-4E18-8D50-7342B62896FB}" type="presParOf" srcId="{D2603F5C-0F54-4642-BAC3-498F45DDC19B}" destId="{807F9134-CAB9-41A1-9F57-638779C0C550}" srcOrd="6" destOrd="0" presId="urn:microsoft.com/office/officeart/2005/8/layout/vList5"/>
    <dgm:cxn modelId="{84565034-F69F-437A-B36D-B30C1333FF2F}" type="presParOf" srcId="{807F9134-CAB9-41A1-9F57-638779C0C550}" destId="{D9851D22-100F-4298-B004-E31685914D06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73E182-39D7-4925-B790-8840A1BDBA01}" type="doc">
      <dgm:prSet loTypeId="urn:microsoft.com/office/officeart/2005/8/layout/vList5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CO"/>
        </a:p>
      </dgm:t>
    </dgm:pt>
    <dgm:pt modelId="{4452F2F4-0BFA-428C-97A0-9028F7D7CE71}">
      <dgm:prSet custT="1"/>
      <dgm:spPr/>
      <dgm:t>
        <a:bodyPr/>
        <a:lstStyle/>
        <a:p>
          <a:r>
            <a:rPr lang="es-CO" sz="1400" dirty="0" smtClean="0"/>
            <a:t>Malformaciones congénitas</a:t>
          </a:r>
          <a:endParaRPr lang="es-CO" sz="1400" dirty="0"/>
        </a:p>
      </dgm:t>
    </dgm:pt>
    <dgm:pt modelId="{FE5FC4A5-742B-4D7B-B21D-AB2F11A922B4}" type="parTrans" cxnId="{E2926245-EE05-4231-B5E9-2A2FB72646C4}">
      <dgm:prSet/>
      <dgm:spPr/>
      <dgm:t>
        <a:bodyPr/>
        <a:lstStyle/>
        <a:p>
          <a:endParaRPr lang="es-ES"/>
        </a:p>
      </dgm:t>
    </dgm:pt>
    <dgm:pt modelId="{7A8E171D-BEB3-4DFD-93A9-3BE7F3C0C8D3}" type="sibTrans" cxnId="{E2926245-EE05-4231-B5E9-2A2FB72646C4}">
      <dgm:prSet/>
      <dgm:spPr/>
      <dgm:t>
        <a:bodyPr/>
        <a:lstStyle/>
        <a:p>
          <a:endParaRPr lang="es-ES"/>
        </a:p>
      </dgm:t>
    </dgm:pt>
    <dgm:pt modelId="{7484402D-935A-4EFF-A3FF-F8642DFD72D0}">
      <dgm:prSet custT="1"/>
      <dgm:spPr/>
      <dgm:t>
        <a:bodyPr/>
        <a:lstStyle/>
        <a:p>
          <a:r>
            <a:rPr lang="es-CO" sz="1400" dirty="0" smtClean="0"/>
            <a:t>Infección Respiratoria Aguda</a:t>
          </a:r>
          <a:endParaRPr lang="es-CO" sz="1400" dirty="0"/>
        </a:p>
      </dgm:t>
    </dgm:pt>
    <dgm:pt modelId="{E6A85172-E928-461D-96F8-4D6DA95C3C95}" type="parTrans" cxnId="{07065ECF-EEEE-430B-BDB7-98B7BD1093C7}">
      <dgm:prSet/>
      <dgm:spPr/>
      <dgm:t>
        <a:bodyPr/>
        <a:lstStyle/>
        <a:p>
          <a:endParaRPr lang="es-ES"/>
        </a:p>
      </dgm:t>
    </dgm:pt>
    <dgm:pt modelId="{F3986BC7-EF77-4365-B9DA-FD1D7C3253BF}" type="sibTrans" cxnId="{07065ECF-EEEE-430B-BDB7-98B7BD1093C7}">
      <dgm:prSet/>
      <dgm:spPr/>
      <dgm:t>
        <a:bodyPr/>
        <a:lstStyle/>
        <a:p>
          <a:endParaRPr lang="es-ES"/>
        </a:p>
      </dgm:t>
    </dgm:pt>
    <dgm:pt modelId="{45E55489-8634-4487-B836-4ABF6DD5B897}">
      <dgm:prSet custT="1"/>
      <dgm:spPr/>
      <dgm:t>
        <a:bodyPr/>
        <a:lstStyle/>
        <a:p>
          <a:r>
            <a:rPr lang="es-CO" sz="1400" dirty="0" smtClean="0">
              <a:latin typeface="Aptos" panose="020B0004020202020204" pitchFamily="34" charset="0"/>
              <a:sym typeface="Oswald"/>
            </a:rPr>
            <a:t>Accidentes en el hogar</a:t>
          </a:r>
          <a:endParaRPr lang="es-CO" sz="1400" dirty="0"/>
        </a:p>
      </dgm:t>
    </dgm:pt>
    <dgm:pt modelId="{CEEF07AE-FAA8-4DFE-8937-FD7CF046C2BD}" type="parTrans" cxnId="{D29523B7-DCCB-4A6C-8BDF-79B713EEFFAB}">
      <dgm:prSet/>
      <dgm:spPr/>
      <dgm:t>
        <a:bodyPr/>
        <a:lstStyle/>
        <a:p>
          <a:endParaRPr lang="es-ES"/>
        </a:p>
      </dgm:t>
    </dgm:pt>
    <dgm:pt modelId="{1233DE50-BBA8-45B4-B5B0-593D5440823F}" type="sibTrans" cxnId="{D29523B7-DCCB-4A6C-8BDF-79B713EEFFAB}">
      <dgm:prSet/>
      <dgm:spPr/>
      <dgm:t>
        <a:bodyPr/>
        <a:lstStyle/>
        <a:p>
          <a:endParaRPr lang="es-ES"/>
        </a:p>
      </dgm:t>
    </dgm:pt>
    <dgm:pt modelId="{958692F6-451D-41F6-A0AA-30FC24804D7E}">
      <dgm:prSet custT="1"/>
      <dgm:spPr/>
      <dgm:t>
        <a:bodyPr/>
        <a:lstStyle/>
        <a:p>
          <a:r>
            <a:rPr lang="es-MX" sz="1400" dirty="0" smtClean="0"/>
            <a:t>Cáncer Infantil</a:t>
          </a:r>
          <a:endParaRPr lang="es-CO" sz="1400" dirty="0"/>
        </a:p>
      </dgm:t>
    </dgm:pt>
    <dgm:pt modelId="{3678AB59-D581-4944-B2F1-B8A71750EF78}" type="parTrans" cxnId="{4A14A88D-4794-4F28-B190-9C075C959B0F}">
      <dgm:prSet/>
      <dgm:spPr/>
      <dgm:t>
        <a:bodyPr/>
        <a:lstStyle/>
        <a:p>
          <a:endParaRPr lang="es-ES"/>
        </a:p>
      </dgm:t>
    </dgm:pt>
    <dgm:pt modelId="{3D61A596-0406-4525-9649-E3E111E44CC9}" type="sibTrans" cxnId="{4A14A88D-4794-4F28-B190-9C075C959B0F}">
      <dgm:prSet/>
      <dgm:spPr/>
      <dgm:t>
        <a:bodyPr/>
        <a:lstStyle/>
        <a:p>
          <a:endParaRPr lang="es-ES"/>
        </a:p>
      </dgm:t>
    </dgm:pt>
    <dgm:pt modelId="{D2603F5C-0F54-4642-BAC3-498F45DDC19B}" type="pres">
      <dgm:prSet presAssocID="{1673E182-39D7-4925-B790-8840A1BDBA0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14CEB7C3-7A0F-494E-9BAF-54ECEBB05EC6}" type="pres">
      <dgm:prSet presAssocID="{4452F2F4-0BFA-428C-97A0-9028F7D7CE71}" presName="linNode" presStyleCnt="0"/>
      <dgm:spPr/>
      <dgm:t>
        <a:bodyPr/>
        <a:lstStyle/>
        <a:p>
          <a:endParaRPr lang="es-ES"/>
        </a:p>
      </dgm:t>
    </dgm:pt>
    <dgm:pt modelId="{2805E733-37AA-4F38-9410-F55E66B046A4}" type="pres">
      <dgm:prSet presAssocID="{4452F2F4-0BFA-428C-97A0-9028F7D7CE7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B1BE7C3-41D2-4A51-AA11-CD341A06389A}" type="pres">
      <dgm:prSet presAssocID="{7A8E171D-BEB3-4DFD-93A9-3BE7F3C0C8D3}" presName="sp" presStyleCnt="0"/>
      <dgm:spPr/>
      <dgm:t>
        <a:bodyPr/>
        <a:lstStyle/>
        <a:p>
          <a:endParaRPr lang="es-ES"/>
        </a:p>
      </dgm:t>
    </dgm:pt>
    <dgm:pt modelId="{3C8FFF60-7FEC-497C-8E6C-2A7D08DE450D}" type="pres">
      <dgm:prSet presAssocID="{7484402D-935A-4EFF-A3FF-F8642DFD72D0}" presName="linNode" presStyleCnt="0"/>
      <dgm:spPr/>
      <dgm:t>
        <a:bodyPr/>
        <a:lstStyle/>
        <a:p>
          <a:endParaRPr lang="es-ES"/>
        </a:p>
      </dgm:t>
    </dgm:pt>
    <dgm:pt modelId="{906395C8-E1F8-4AA1-B6A9-9CE5B7A8B81E}" type="pres">
      <dgm:prSet presAssocID="{7484402D-935A-4EFF-A3FF-F8642DFD72D0}" presName="parentText" presStyleLbl="node1" presStyleIdx="1" presStyleCnt="4" custLinFactNeighborX="-905" custLinFactNeighborY="2500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37B45CA-BEF6-4D6E-9E4E-2114958CA1EA}" type="pres">
      <dgm:prSet presAssocID="{F3986BC7-EF77-4365-B9DA-FD1D7C3253BF}" presName="sp" presStyleCnt="0"/>
      <dgm:spPr/>
      <dgm:t>
        <a:bodyPr/>
        <a:lstStyle/>
        <a:p>
          <a:endParaRPr lang="es-ES"/>
        </a:p>
      </dgm:t>
    </dgm:pt>
    <dgm:pt modelId="{6F205681-1086-4179-BB5D-984591DC9D33}" type="pres">
      <dgm:prSet presAssocID="{958692F6-451D-41F6-A0AA-30FC24804D7E}" presName="linNode" presStyleCnt="0"/>
      <dgm:spPr/>
      <dgm:t>
        <a:bodyPr/>
        <a:lstStyle/>
        <a:p>
          <a:endParaRPr lang="es-ES"/>
        </a:p>
      </dgm:t>
    </dgm:pt>
    <dgm:pt modelId="{03B0FF75-A07E-4CAD-8007-9BC6AE2C8EF4}" type="pres">
      <dgm:prSet presAssocID="{958692F6-451D-41F6-A0AA-30FC24804D7E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AE58F34-30AB-4C49-ACEA-38154B695103}" type="pres">
      <dgm:prSet presAssocID="{3D61A596-0406-4525-9649-E3E111E44CC9}" presName="sp" presStyleCnt="0"/>
      <dgm:spPr/>
      <dgm:t>
        <a:bodyPr/>
        <a:lstStyle/>
        <a:p>
          <a:endParaRPr lang="es-ES"/>
        </a:p>
      </dgm:t>
    </dgm:pt>
    <dgm:pt modelId="{F156E91D-BC09-4B03-BE0D-4570C5A96FF6}" type="pres">
      <dgm:prSet presAssocID="{45E55489-8634-4487-B836-4ABF6DD5B897}" presName="linNode" presStyleCnt="0"/>
      <dgm:spPr/>
      <dgm:t>
        <a:bodyPr/>
        <a:lstStyle/>
        <a:p>
          <a:endParaRPr lang="es-ES"/>
        </a:p>
      </dgm:t>
    </dgm:pt>
    <dgm:pt modelId="{56C4A5B8-474F-449A-935A-04520BDE061F}" type="pres">
      <dgm:prSet presAssocID="{45E55489-8634-4487-B836-4ABF6DD5B897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2A692FC-E5A9-4BFE-AF35-6D4EC30A42D2}" type="presOf" srcId="{45E55489-8634-4487-B836-4ABF6DD5B897}" destId="{56C4A5B8-474F-449A-935A-04520BDE061F}" srcOrd="0" destOrd="0" presId="urn:microsoft.com/office/officeart/2005/8/layout/vList5"/>
    <dgm:cxn modelId="{72F7DE8D-7430-431D-9DAE-9067F8315471}" type="presOf" srcId="{1673E182-39D7-4925-B790-8840A1BDBA01}" destId="{D2603F5C-0F54-4642-BAC3-498F45DDC19B}" srcOrd="0" destOrd="0" presId="urn:microsoft.com/office/officeart/2005/8/layout/vList5"/>
    <dgm:cxn modelId="{4A14A88D-4794-4F28-B190-9C075C959B0F}" srcId="{1673E182-39D7-4925-B790-8840A1BDBA01}" destId="{958692F6-451D-41F6-A0AA-30FC24804D7E}" srcOrd="2" destOrd="0" parTransId="{3678AB59-D581-4944-B2F1-B8A71750EF78}" sibTransId="{3D61A596-0406-4525-9649-E3E111E44CC9}"/>
    <dgm:cxn modelId="{E2926245-EE05-4231-B5E9-2A2FB72646C4}" srcId="{1673E182-39D7-4925-B790-8840A1BDBA01}" destId="{4452F2F4-0BFA-428C-97A0-9028F7D7CE71}" srcOrd="0" destOrd="0" parTransId="{FE5FC4A5-742B-4D7B-B21D-AB2F11A922B4}" sibTransId="{7A8E171D-BEB3-4DFD-93A9-3BE7F3C0C8D3}"/>
    <dgm:cxn modelId="{5CB7DC3C-BF87-4348-B592-8E279150F598}" type="presOf" srcId="{958692F6-451D-41F6-A0AA-30FC24804D7E}" destId="{03B0FF75-A07E-4CAD-8007-9BC6AE2C8EF4}" srcOrd="0" destOrd="0" presId="urn:microsoft.com/office/officeart/2005/8/layout/vList5"/>
    <dgm:cxn modelId="{F21E4DE4-46FB-48B2-9480-B6DA2075FBE2}" type="presOf" srcId="{4452F2F4-0BFA-428C-97A0-9028F7D7CE71}" destId="{2805E733-37AA-4F38-9410-F55E66B046A4}" srcOrd="0" destOrd="0" presId="urn:microsoft.com/office/officeart/2005/8/layout/vList5"/>
    <dgm:cxn modelId="{D29523B7-DCCB-4A6C-8BDF-79B713EEFFAB}" srcId="{1673E182-39D7-4925-B790-8840A1BDBA01}" destId="{45E55489-8634-4487-B836-4ABF6DD5B897}" srcOrd="3" destOrd="0" parTransId="{CEEF07AE-FAA8-4DFE-8937-FD7CF046C2BD}" sibTransId="{1233DE50-BBA8-45B4-B5B0-593D5440823F}"/>
    <dgm:cxn modelId="{1C1DC941-7153-4786-B41A-C6347AF6459C}" type="presOf" srcId="{7484402D-935A-4EFF-A3FF-F8642DFD72D0}" destId="{906395C8-E1F8-4AA1-B6A9-9CE5B7A8B81E}" srcOrd="0" destOrd="0" presId="urn:microsoft.com/office/officeart/2005/8/layout/vList5"/>
    <dgm:cxn modelId="{07065ECF-EEEE-430B-BDB7-98B7BD1093C7}" srcId="{1673E182-39D7-4925-B790-8840A1BDBA01}" destId="{7484402D-935A-4EFF-A3FF-F8642DFD72D0}" srcOrd="1" destOrd="0" parTransId="{E6A85172-E928-461D-96F8-4D6DA95C3C95}" sibTransId="{F3986BC7-EF77-4365-B9DA-FD1D7C3253BF}"/>
    <dgm:cxn modelId="{017BA826-5631-48FD-ADF7-DB2F23D7F4C6}" type="presParOf" srcId="{D2603F5C-0F54-4642-BAC3-498F45DDC19B}" destId="{14CEB7C3-7A0F-494E-9BAF-54ECEBB05EC6}" srcOrd="0" destOrd="0" presId="urn:microsoft.com/office/officeart/2005/8/layout/vList5"/>
    <dgm:cxn modelId="{AC28736B-1386-475D-B89A-4D14DB9E115D}" type="presParOf" srcId="{14CEB7C3-7A0F-494E-9BAF-54ECEBB05EC6}" destId="{2805E733-37AA-4F38-9410-F55E66B046A4}" srcOrd="0" destOrd="0" presId="urn:microsoft.com/office/officeart/2005/8/layout/vList5"/>
    <dgm:cxn modelId="{101FEAAF-C414-4FA1-8963-9C0D39DD0FA4}" type="presParOf" srcId="{D2603F5C-0F54-4642-BAC3-498F45DDC19B}" destId="{AB1BE7C3-41D2-4A51-AA11-CD341A06389A}" srcOrd="1" destOrd="0" presId="urn:microsoft.com/office/officeart/2005/8/layout/vList5"/>
    <dgm:cxn modelId="{7EF24526-AF8D-4A23-B5AD-FA40E5E650D0}" type="presParOf" srcId="{D2603F5C-0F54-4642-BAC3-498F45DDC19B}" destId="{3C8FFF60-7FEC-497C-8E6C-2A7D08DE450D}" srcOrd="2" destOrd="0" presId="urn:microsoft.com/office/officeart/2005/8/layout/vList5"/>
    <dgm:cxn modelId="{B5F27E01-C051-445C-A301-F2886E2846E0}" type="presParOf" srcId="{3C8FFF60-7FEC-497C-8E6C-2A7D08DE450D}" destId="{906395C8-E1F8-4AA1-B6A9-9CE5B7A8B81E}" srcOrd="0" destOrd="0" presId="urn:microsoft.com/office/officeart/2005/8/layout/vList5"/>
    <dgm:cxn modelId="{C1EEEB33-3CB3-4D0D-A6DC-2270C648741A}" type="presParOf" srcId="{D2603F5C-0F54-4642-BAC3-498F45DDC19B}" destId="{C37B45CA-BEF6-4D6E-9E4E-2114958CA1EA}" srcOrd="3" destOrd="0" presId="urn:microsoft.com/office/officeart/2005/8/layout/vList5"/>
    <dgm:cxn modelId="{62C3A62B-1DF9-4DDF-8F73-D54ACD6DBB4E}" type="presParOf" srcId="{D2603F5C-0F54-4642-BAC3-498F45DDC19B}" destId="{6F205681-1086-4179-BB5D-984591DC9D33}" srcOrd="4" destOrd="0" presId="urn:microsoft.com/office/officeart/2005/8/layout/vList5"/>
    <dgm:cxn modelId="{1603301D-E357-40E6-8E2B-48948B018A02}" type="presParOf" srcId="{6F205681-1086-4179-BB5D-984591DC9D33}" destId="{03B0FF75-A07E-4CAD-8007-9BC6AE2C8EF4}" srcOrd="0" destOrd="0" presId="urn:microsoft.com/office/officeart/2005/8/layout/vList5"/>
    <dgm:cxn modelId="{7EBEC743-2FD1-4035-B54A-93692FCDB5E4}" type="presParOf" srcId="{D2603F5C-0F54-4642-BAC3-498F45DDC19B}" destId="{9AE58F34-30AB-4C49-ACEA-38154B695103}" srcOrd="5" destOrd="0" presId="urn:microsoft.com/office/officeart/2005/8/layout/vList5"/>
    <dgm:cxn modelId="{BF1A3E63-2890-4002-B359-5AB4137C88B5}" type="presParOf" srcId="{D2603F5C-0F54-4642-BAC3-498F45DDC19B}" destId="{F156E91D-BC09-4B03-BE0D-4570C5A96FF6}" srcOrd="6" destOrd="0" presId="urn:microsoft.com/office/officeart/2005/8/layout/vList5"/>
    <dgm:cxn modelId="{B72006C1-D0FE-46E8-9B38-6365744E4797}" type="presParOf" srcId="{F156E91D-BC09-4B03-BE0D-4570C5A96FF6}" destId="{56C4A5B8-474F-449A-935A-04520BDE061F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30C4CE9-51C1-4930-9598-6A486E5D380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F071F4E-03BE-48D3-80FD-45E326812FA4}">
      <dgm:prSet phldrT="[Texto]"/>
      <dgm:spPr/>
      <dgm:t>
        <a:bodyPr/>
        <a:lstStyle/>
        <a:p>
          <a:r>
            <a:rPr lang="es-CO" dirty="0" smtClean="0"/>
            <a:t>Malformaciones congénitas</a:t>
          </a:r>
          <a:r>
            <a:rPr lang="es-ES" dirty="0" smtClean="0"/>
            <a:t> </a:t>
          </a:r>
          <a:endParaRPr lang="es-ES" dirty="0"/>
        </a:p>
      </dgm:t>
    </dgm:pt>
    <dgm:pt modelId="{D3929F44-6AB8-4BC7-A36D-B3894F45FC03}" type="parTrans" cxnId="{4EDE92E7-5C68-4E26-B420-C394E3361E0B}">
      <dgm:prSet/>
      <dgm:spPr/>
      <dgm:t>
        <a:bodyPr/>
        <a:lstStyle/>
        <a:p>
          <a:endParaRPr lang="es-ES"/>
        </a:p>
      </dgm:t>
    </dgm:pt>
    <dgm:pt modelId="{2E67A81F-EF13-4A21-986C-C23E5F22C601}" type="sibTrans" cxnId="{4EDE92E7-5C68-4E26-B420-C394E3361E0B}">
      <dgm:prSet/>
      <dgm:spPr/>
      <dgm:t>
        <a:bodyPr/>
        <a:lstStyle/>
        <a:p>
          <a:endParaRPr lang="es-ES"/>
        </a:p>
      </dgm:t>
    </dgm:pt>
    <dgm:pt modelId="{0F1B7ABC-0C66-4D53-AC9D-C60C42109C2B}">
      <dgm:prSet phldrT="[Texto]"/>
      <dgm:spPr/>
      <dgm:t>
        <a:bodyPr/>
        <a:lstStyle/>
        <a:p>
          <a:r>
            <a:rPr lang="es-ES" dirty="0" smtClean="0"/>
            <a:t>Cardiopatías </a:t>
          </a:r>
          <a:r>
            <a:rPr lang="es-ES" dirty="0" smtClean="0"/>
            <a:t>66,1%</a:t>
          </a:r>
          <a:endParaRPr lang="es-ES" dirty="0"/>
        </a:p>
      </dgm:t>
    </dgm:pt>
    <dgm:pt modelId="{5EB23842-C035-4E94-9141-80DEB8F7A3ED}" type="parTrans" cxnId="{7300E8C4-5D42-4316-A496-A8F588B7ACE1}">
      <dgm:prSet/>
      <dgm:spPr/>
      <dgm:t>
        <a:bodyPr/>
        <a:lstStyle/>
        <a:p>
          <a:endParaRPr lang="es-ES"/>
        </a:p>
      </dgm:t>
    </dgm:pt>
    <dgm:pt modelId="{7A24ADB7-FEC6-41A6-8CD9-5AF75F469FA9}" type="sibTrans" cxnId="{7300E8C4-5D42-4316-A496-A8F588B7ACE1}">
      <dgm:prSet/>
      <dgm:spPr/>
      <dgm:t>
        <a:bodyPr/>
        <a:lstStyle/>
        <a:p>
          <a:endParaRPr lang="es-ES"/>
        </a:p>
      </dgm:t>
    </dgm:pt>
    <dgm:pt modelId="{B814247D-5F72-40FC-9F4C-C6AA46B3C5AD}">
      <dgm:prSet phldrT="[Texto]"/>
      <dgm:spPr/>
      <dgm:t>
        <a:bodyPr/>
        <a:lstStyle/>
        <a:p>
          <a:r>
            <a:rPr lang="es-CO" dirty="0" smtClean="0"/>
            <a:t>Trastornos respiratorios específicos del periodo perinatal </a:t>
          </a:r>
          <a:endParaRPr lang="es-ES" dirty="0"/>
        </a:p>
      </dgm:t>
    </dgm:pt>
    <dgm:pt modelId="{44120349-C19A-469B-A38B-42F48F2A0A96}" type="parTrans" cxnId="{04F5101B-326D-4740-9422-FEBCECECBCD6}">
      <dgm:prSet/>
      <dgm:spPr/>
      <dgm:t>
        <a:bodyPr/>
        <a:lstStyle/>
        <a:p>
          <a:endParaRPr lang="es-ES"/>
        </a:p>
      </dgm:t>
    </dgm:pt>
    <dgm:pt modelId="{B9058D9A-590D-4695-B6CD-C4F3A4A7885F}" type="sibTrans" cxnId="{04F5101B-326D-4740-9422-FEBCECECBCD6}">
      <dgm:prSet/>
      <dgm:spPr/>
      <dgm:t>
        <a:bodyPr/>
        <a:lstStyle/>
        <a:p>
          <a:endParaRPr lang="es-ES"/>
        </a:p>
      </dgm:t>
    </dgm:pt>
    <dgm:pt modelId="{F3A41613-9E3B-4A0A-8839-17590DE771D3}">
      <dgm:prSet phldrT="[Texto]"/>
      <dgm:spPr/>
      <dgm:t>
        <a:bodyPr/>
        <a:lstStyle/>
        <a:p>
          <a:r>
            <a:rPr lang="es-ES" dirty="0" smtClean="0"/>
            <a:t>Displasia </a:t>
          </a:r>
          <a:r>
            <a:rPr lang="es-ES" dirty="0" smtClean="0"/>
            <a:t>broncopulmonar 32%</a:t>
          </a:r>
          <a:endParaRPr lang="es-ES" dirty="0"/>
        </a:p>
      </dgm:t>
    </dgm:pt>
    <dgm:pt modelId="{239CAC9A-3EBF-4FA8-BC55-64A4CF1A7FB0}" type="parTrans" cxnId="{0C8DB0AE-1E38-41CB-B101-4E9083E37026}">
      <dgm:prSet/>
      <dgm:spPr/>
      <dgm:t>
        <a:bodyPr/>
        <a:lstStyle/>
        <a:p>
          <a:endParaRPr lang="es-ES"/>
        </a:p>
      </dgm:t>
    </dgm:pt>
    <dgm:pt modelId="{0B94F929-3FF5-42B8-8630-B1EFA96A0F95}" type="sibTrans" cxnId="{0C8DB0AE-1E38-41CB-B101-4E9083E37026}">
      <dgm:prSet/>
      <dgm:spPr/>
      <dgm:t>
        <a:bodyPr/>
        <a:lstStyle/>
        <a:p>
          <a:endParaRPr lang="es-ES"/>
        </a:p>
      </dgm:t>
    </dgm:pt>
    <dgm:pt modelId="{04A58180-C13D-449A-8619-F995211E1974}">
      <dgm:prSet phldrT="[Texto]"/>
      <dgm:spPr/>
      <dgm:t>
        <a:bodyPr/>
        <a:lstStyle/>
        <a:p>
          <a:r>
            <a:rPr lang="es-MX" dirty="0" smtClean="0"/>
            <a:t>Resto de ciertas afecciones originadas en el período perinatal</a:t>
          </a:r>
          <a:endParaRPr lang="es-ES" dirty="0"/>
        </a:p>
      </dgm:t>
    </dgm:pt>
    <dgm:pt modelId="{8EF1A9D8-3034-48FC-961C-BADD02B73E97}" type="parTrans" cxnId="{F16C2FCF-660A-4FB8-8BF4-A75A32DF9E41}">
      <dgm:prSet/>
      <dgm:spPr/>
      <dgm:t>
        <a:bodyPr/>
        <a:lstStyle/>
        <a:p>
          <a:endParaRPr lang="es-ES"/>
        </a:p>
      </dgm:t>
    </dgm:pt>
    <dgm:pt modelId="{F9F278DF-BBCA-4479-A0C4-3659BB771F59}" type="sibTrans" cxnId="{F16C2FCF-660A-4FB8-8BF4-A75A32DF9E41}">
      <dgm:prSet/>
      <dgm:spPr/>
      <dgm:t>
        <a:bodyPr/>
        <a:lstStyle/>
        <a:p>
          <a:endParaRPr lang="es-ES"/>
        </a:p>
      </dgm:t>
    </dgm:pt>
    <dgm:pt modelId="{F7B64200-96FC-4947-A230-86C8C7AF65E3}">
      <dgm:prSet phldrT="[Texto]"/>
      <dgm:spPr/>
      <dgm:t>
        <a:bodyPr/>
        <a:lstStyle/>
        <a:p>
          <a:r>
            <a:rPr lang="es-ES" dirty="0" smtClean="0"/>
            <a:t>Enterocolitis 50% </a:t>
          </a:r>
          <a:endParaRPr lang="es-ES" dirty="0"/>
        </a:p>
      </dgm:t>
    </dgm:pt>
    <dgm:pt modelId="{4E310426-A200-42DD-B274-46170826CD6D}" type="parTrans" cxnId="{1CA423A4-DE07-4467-B043-38AB05662C24}">
      <dgm:prSet/>
      <dgm:spPr/>
      <dgm:t>
        <a:bodyPr/>
        <a:lstStyle/>
        <a:p>
          <a:endParaRPr lang="es-ES"/>
        </a:p>
      </dgm:t>
    </dgm:pt>
    <dgm:pt modelId="{67B42ED2-C327-4AB9-867F-001FBB52C0D9}" type="sibTrans" cxnId="{1CA423A4-DE07-4467-B043-38AB05662C24}">
      <dgm:prSet/>
      <dgm:spPr/>
      <dgm:t>
        <a:bodyPr/>
        <a:lstStyle/>
        <a:p>
          <a:endParaRPr lang="es-ES"/>
        </a:p>
      </dgm:t>
    </dgm:pt>
    <dgm:pt modelId="{B78C2FC5-C06F-41AD-9143-5B634D7BADD8}">
      <dgm:prSet phldrT="[Texto]"/>
      <dgm:spPr/>
      <dgm:t>
        <a:bodyPr/>
        <a:lstStyle/>
        <a:p>
          <a:r>
            <a:rPr lang="es-ES" dirty="0" smtClean="0"/>
            <a:t>Asfixia perinatal  22,5%</a:t>
          </a:r>
          <a:endParaRPr lang="es-ES" dirty="0"/>
        </a:p>
      </dgm:t>
    </dgm:pt>
    <dgm:pt modelId="{17433211-4218-4262-BDA4-C187D34F51BB}" type="parTrans" cxnId="{322A542F-3D3C-4407-BDE0-EE9D3A77EE98}">
      <dgm:prSet/>
      <dgm:spPr/>
      <dgm:t>
        <a:bodyPr/>
        <a:lstStyle/>
        <a:p>
          <a:endParaRPr lang="es-ES"/>
        </a:p>
      </dgm:t>
    </dgm:pt>
    <dgm:pt modelId="{842D20A2-24A0-4516-8EFD-C97439972973}" type="sibTrans" cxnId="{322A542F-3D3C-4407-BDE0-EE9D3A77EE98}">
      <dgm:prSet/>
      <dgm:spPr/>
      <dgm:t>
        <a:bodyPr/>
        <a:lstStyle/>
        <a:p>
          <a:endParaRPr lang="es-ES"/>
        </a:p>
      </dgm:t>
    </dgm:pt>
    <dgm:pt modelId="{88463607-8CEF-47EC-AE41-4A3F22167075}">
      <dgm:prSet phldrT="[Texto]"/>
      <dgm:spPr/>
      <dgm:t>
        <a:bodyPr/>
        <a:lstStyle/>
        <a:p>
          <a:r>
            <a:rPr lang="es-ES" dirty="0" smtClean="0"/>
            <a:t>Síndrome de dificultad respiratoria del RN 25.8%</a:t>
          </a:r>
          <a:endParaRPr lang="es-ES" dirty="0"/>
        </a:p>
      </dgm:t>
    </dgm:pt>
    <dgm:pt modelId="{5B953EBC-D9DD-41D6-ABA3-428C665B1018}" type="parTrans" cxnId="{01BF093F-12F2-4AD9-B902-F62515E62DD1}">
      <dgm:prSet/>
      <dgm:spPr/>
      <dgm:t>
        <a:bodyPr/>
        <a:lstStyle/>
        <a:p>
          <a:endParaRPr lang="es-ES"/>
        </a:p>
      </dgm:t>
    </dgm:pt>
    <dgm:pt modelId="{D20024AF-B4FE-453B-901A-27E692B8D2A2}" type="sibTrans" cxnId="{01BF093F-12F2-4AD9-B902-F62515E62DD1}">
      <dgm:prSet/>
      <dgm:spPr/>
      <dgm:t>
        <a:bodyPr/>
        <a:lstStyle/>
        <a:p>
          <a:endParaRPr lang="es-ES"/>
        </a:p>
      </dgm:t>
    </dgm:pt>
    <dgm:pt modelId="{34F816EE-1375-43EA-9770-2E404B6D3CBA}" type="pres">
      <dgm:prSet presAssocID="{E30C4CE9-51C1-4930-9598-6A486E5D380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B2B851B-A820-4B88-904E-2B01CB8EF032}" type="pres">
      <dgm:prSet presAssocID="{8F071F4E-03BE-48D3-80FD-45E326812FA4}" presName="composite" presStyleCnt="0"/>
      <dgm:spPr/>
    </dgm:pt>
    <dgm:pt modelId="{4D31E661-92DA-4A72-81C4-10F4C0C97C3E}" type="pres">
      <dgm:prSet presAssocID="{8F071F4E-03BE-48D3-80FD-45E326812FA4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3ACB29-ACDB-4BE9-A2D9-DD5F3F6DDFE5}" type="pres">
      <dgm:prSet presAssocID="{8F071F4E-03BE-48D3-80FD-45E326812FA4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EB9B41F-BF1C-403C-8EAC-C04A27C4AD8F}" type="pres">
      <dgm:prSet presAssocID="{2E67A81F-EF13-4A21-986C-C23E5F22C601}" presName="space" presStyleCnt="0"/>
      <dgm:spPr/>
    </dgm:pt>
    <dgm:pt modelId="{6A6FA5F6-A3C1-4122-A2A4-DE2731A9BCC9}" type="pres">
      <dgm:prSet presAssocID="{B814247D-5F72-40FC-9F4C-C6AA46B3C5AD}" presName="composite" presStyleCnt="0"/>
      <dgm:spPr/>
    </dgm:pt>
    <dgm:pt modelId="{A96B288F-BF52-4D53-A744-6A2B1466E5E4}" type="pres">
      <dgm:prSet presAssocID="{B814247D-5F72-40FC-9F4C-C6AA46B3C5AD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17CD0E1-4CD9-4320-B8BD-2B9FD97A0A3A}" type="pres">
      <dgm:prSet presAssocID="{B814247D-5F72-40FC-9F4C-C6AA46B3C5AD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E61229-72DD-4456-85E5-C0E55ADF3357}" type="pres">
      <dgm:prSet presAssocID="{B9058D9A-590D-4695-B6CD-C4F3A4A7885F}" presName="space" presStyleCnt="0"/>
      <dgm:spPr/>
    </dgm:pt>
    <dgm:pt modelId="{E8C13731-6B89-4EF1-99EC-43E5E3C193B8}" type="pres">
      <dgm:prSet presAssocID="{04A58180-C13D-449A-8619-F995211E1974}" presName="composite" presStyleCnt="0"/>
      <dgm:spPr/>
    </dgm:pt>
    <dgm:pt modelId="{727A2A7B-E91A-417A-B825-B46572FAB766}" type="pres">
      <dgm:prSet presAssocID="{04A58180-C13D-449A-8619-F995211E197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84756FA6-97C0-4334-BEFD-4FF94EBE1A1E}" type="pres">
      <dgm:prSet presAssocID="{04A58180-C13D-449A-8619-F995211E197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7519E55-96B8-4A9C-A1F9-98643B2C8EBF}" type="presOf" srcId="{04A58180-C13D-449A-8619-F995211E1974}" destId="{727A2A7B-E91A-417A-B825-B46572FAB766}" srcOrd="0" destOrd="0" presId="urn:microsoft.com/office/officeart/2005/8/layout/hList1"/>
    <dgm:cxn modelId="{B36CDFA4-0A1E-46F6-A16E-FE60C06D2007}" type="presOf" srcId="{0F1B7ABC-0C66-4D53-AC9D-C60C42109C2B}" destId="{6D3ACB29-ACDB-4BE9-A2D9-DD5F3F6DDFE5}" srcOrd="0" destOrd="0" presId="urn:microsoft.com/office/officeart/2005/8/layout/hList1"/>
    <dgm:cxn modelId="{1CA423A4-DE07-4467-B043-38AB05662C24}" srcId="{04A58180-C13D-449A-8619-F995211E1974}" destId="{F7B64200-96FC-4947-A230-86C8C7AF65E3}" srcOrd="0" destOrd="0" parTransId="{4E310426-A200-42DD-B274-46170826CD6D}" sibTransId="{67B42ED2-C327-4AB9-867F-001FBB52C0D9}"/>
    <dgm:cxn modelId="{B7F6ABEB-A97B-4984-9BF9-2525B709E9BD}" type="presOf" srcId="{F3A41613-9E3B-4A0A-8839-17590DE771D3}" destId="{617CD0E1-4CD9-4320-B8BD-2B9FD97A0A3A}" srcOrd="0" destOrd="0" presId="urn:microsoft.com/office/officeart/2005/8/layout/hList1"/>
    <dgm:cxn modelId="{7300E8C4-5D42-4316-A496-A8F588B7ACE1}" srcId="{8F071F4E-03BE-48D3-80FD-45E326812FA4}" destId="{0F1B7ABC-0C66-4D53-AC9D-C60C42109C2B}" srcOrd="0" destOrd="0" parTransId="{5EB23842-C035-4E94-9141-80DEB8F7A3ED}" sibTransId="{7A24ADB7-FEC6-41A6-8CD9-5AF75F469FA9}"/>
    <dgm:cxn modelId="{6A36B5C5-D8D5-42D0-824C-59ABD12F94BF}" type="presOf" srcId="{F7B64200-96FC-4947-A230-86C8C7AF65E3}" destId="{84756FA6-97C0-4334-BEFD-4FF94EBE1A1E}" srcOrd="0" destOrd="0" presId="urn:microsoft.com/office/officeart/2005/8/layout/hList1"/>
    <dgm:cxn modelId="{0ABC5700-84A1-4CB5-A28B-22A79A72FA77}" type="presOf" srcId="{88463607-8CEF-47EC-AE41-4A3F22167075}" destId="{617CD0E1-4CD9-4320-B8BD-2B9FD97A0A3A}" srcOrd="0" destOrd="2" presId="urn:microsoft.com/office/officeart/2005/8/layout/hList1"/>
    <dgm:cxn modelId="{01BF093F-12F2-4AD9-B902-F62515E62DD1}" srcId="{B814247D-5F72-40FC-9F4C-C6AA46B3C5AD}" destId="{88463607-8CEF-47EC-AE41-4A3F22167075}" srcOrd="2" destOrd="0" parTransId="{5B953EBC-D9DD-41D6-ABA3-428C665B1018}" sibTransId="{D20024AF-B4FE-453B-901A-27E692B8D2A2}"/>
    <dgm:cxn modelId="{5874CB1E-18A2-4272-AD8B-1358A54B074D}" type="presOf" srcId="{B814247D-5F72-40FC-9F4C-C6AA46B3C5AD}" destId="{A96B288F-BF52-4D53-A744-6A2B1466E5E4}" srcOrd="0" destOrd="0" presId="urn:microsoft.com/office/officeart/2005/8/layout/hList1"/>
    <dgm:cxn modelId="{F873C206-FCAF-40E4-933A-0F514AE79B8C}" type="presOf" srcId="{8F071F4E-03BE-48D3-80FD-45E326812FA4}" destId="{4D31E661-92DA-4A72-81C4-10F4C0C97C3E}" srcOrd="0" destOrd="0" presId="urn:microsoft.com/office/officeart/2005/8/layout/hList1"/>
    <dgm:cxn modelId="{4EDE92E7-5C68-4E26-B420-C394E3361E0B}" srcId="{E30C4CE9-51C1-4930-9598-6A486E5D3809}" destId="{8F071F4E-03BE-48D3-80FD-45E326812FA4}" srcOrd="0" destOrd="0" parTransId="{D3929F44-6AB8-4BC7-A36D-B3894F45FC03}" sibTransId="{2E67A81F-EF13-4A21-986C-C23E5F22C601}"/>
    <dgm:cxn modelId="{0C8DB0AE-1E38-41CB-B101-4E9083E37026}" srcId="{B814247D-5F72-40FC-9F4C-C6AA46B3C5AD}" destId="{F3A41613-9E3B-4A0A-8839-17590DE771D3}" srcOrd="0" destOrd="0" parTransId="{239CAC9A-3EBF-4FA8-BC55-64A4CF1A7FB0}" sibTransId="{0B94F929-3FF5-42B8-8630-B1EFA96A0F95}"/>
    <dgm:cxn modelId="{322A542F-3D3C-4407-BDE0-EE9D3A77EE98}" srcId="{B814247D-5F72-40FC-9F4C-C6AA46B3C5AD}" destId="{B78C2FC5-C06F-41AD-9143-5B634D7BADD8}" srcOrd="1" destOrd="0" parTransId="{17433211-4218-4262-BDA4-C187D34F51BB}" sibTransId="{842D20A2-24A0-4516-8EFD-C97439972973}"/>
    <dgm:cxn modelId="{F16C2FCF-660A-4FB8-8BF4-A75A32DF9E41}" srcId="{E30C4CE9-51C1-4930-9598-6A486E5D3809}" destId="{04A58180-C13D-449A-8619-F995211E1974}" srcOrd="2" destOrd="0" parTransId="{8EF1A9D8-3034-48FC-961C-BADD02B73E97}" sibTransId="{F9F278DF-BBCA-4479-A0C4-3659BB771F59}"/>
    <dgm:cxn modelId="{FD5A1312-7574-413C-9136-76B2E3181128}" type="presOf" srcId="{B78C2FC5-C06F-41AD-9143-5B634D7BADD8}" destId="{617CD0E1-4CD9-4320-B8BD-2B9FD97A0A3A}" srcOrd="0" destOrd="1" presId="urn:microsoft.com/office/officeart/2005/8/layout/hList1"/>
    <dgm:cxn modelId="{04F5101B-326D-4740-9422-FEBCECECBCD6}" srcId="{E30C4CE9-51C1-4930-9598-6A486E5D3809}" destId="{B814247D-5F72-40FC-9F4C-C6AA46B3C5AD}" srcOrd="1" destOrd="0" parTransId="{44120349-C19A-469B-A38B-42F48F2A0A96}" sibTransId="{B9058D9A-590D-4695-B6CD-C4F3A4A7885F}"/>
    <dgm:cxn modelId="{9280A881-8BB4-45BE-B64D-1E0BDD2515BB}" type="presOf" srcId="{E30C4CE9-51C1-4930-9598-6A486E5D3809}" destId="{34F816EE-1375-43EA-9770-2E404B6D3CBA}" srcOrd="0" destOrd="0" presId="urn:microsoft.com/office/officeart/2005/8/layout/hList1"/>
    <dgm:cxn modelId="{CC273F71-240D-4776-B36A-9F5FC4E34D50}" type="presParOf" srcId="{34F816EE-1375-43EA-9770-2E404B6D3CBA}" destId="{0B2B851B-A820-4B88-904E-2B01CB8EF032}" srcOrd="0" destOrd="0" presId="urn:microsoft.com/office/officeart/2005/8/layout/hList1"/>
    <dgm:cxn modelId="{ACD9DCEA-D494-4957-99E1-68353BDF1618}" type="presParOf" srcId="{0B2B851B-A820-4B88-904E-2B01CB8EF032}" destId="{4D31E661-92DA-4A72-81C4-10F4C0C97C3E}" srcOrd="0" destOrd="0" presId="urn:microsoft.com/office/officeart/2005/8/layout/hList1"/>
    <dgm:cxn modelId="{0BAADEF1-47E0-48B5-B19C-E94579C2F4BF}" type="presParOf" srcId="{0B2B851B-A820-4B88-904E-2B01CB8EF032}" destId="{6D3ACB29-ACDB-4BE9-A2D9-DD5F3F6DDFE5}" srcOrd="1" destOrd="0" presId="urn:microsoft.com/office/officeart/2005/8/layout/hList1"/>
    <dgm:cxn modelId="{0503F643-C2C7-4609-A367-E3D7AD48F1F6}" type="presParOf" srcId="{34F816EE-1375-43EA-9770-2E404B6D3CBA}" destId="{CEB9B41F-BF1C-403C-8EAC-C04A27C4AD8F}" srcOrd="1" destOrd="0" presId="urn:microsoft.com/office/officeart/2005/8/layout/hList1"/>
    <dgm:cxn modelId="{7059E078-BFFF-4C3A-B8FC-31986B58B7DA}" type="presParOf" srcId="{34F816EE-1375-43EA-9770-2E404B6D3CBA}" destId="{6A6FA5F6-A3C1-4122-A2A4-DE2731A9BCC9}" srcOrd="2" destOrd="0" presId="urn:microsoft.com/office/officeart/2005/8/layout/hList1"/>
    <dgm:cxn modelId="{54D1B018-9B05-4ED0-BE71-6F72513F95E9}" type="presParOf" srcId="{6A6FA5F6-A3C1-4122-A2A4-DE2731A9BCC9}" destId="{A96B288F-BF52-4D53-A744-6A2B1466E5E4}" srcOrd="0" destOrd="0" presId="urn:microsoft.com/office/officeart/2005/8/layout/hList1"/>
    <dgm:cxn modelId="{9476EB12-E01C-4F13-B6CE-D03E8F2C5AE9}" type="presParOf" srcId="{6A6FA5F6-A3C1-4122-A2A4-DE2731A9BCC9}" destId="{617CD0E1-4CD9-4320-B8BD-2B9FD97A0A3A}" srcOrd="1" destOrd="0" presId="urn:microsoft.com/office/officeart/2005/8/layout/hList1"/>
    <dgm:cxn modelId="{886ADE0B-F49F-4086-8ABA-DACDC0A10F6E}" type="presParOf" srcId="{34F816EE-1375-43EA-9770-2E404B6D3CBA}" destId="{01E61229-72DD-4456-85E5-C0E55ADF3357}" srcOrd="3" destOrd="0" presId="urn:microsoft.com/office/officeart/2005/8/layout/hList1"/>
    <dgm:cxn modelId="{BE947428-93D2-42B6-8286-694CC6FA8A60}" type="presParOf" srcId="{34F816EE-1375-43EA-9770-2E404B6D3CBA}" destId="{E8C13731-6B89-4EF1-99EC-43E5E3C193B8}" srcOrd="4" destOrd="0" presId="urn:microsoft.com/office/officeart/2005/8/layout/hList1"/>
    <dgm:cxn modelId="{B906FF00-9E08-422B-BE25-891F75E43A72}" type="presParOf" srcId="{E8C13731-6B89-4EF1-99EC-43E5E3C193B8}" destId="{727A2A7B-E91A-417A-B825-B46572FAB766}" srcOrd="0" destOrd="0" presId="urn:microsoft.com/office/officeart/2005/8/layout/hList1"/>
    <dgm:cxn modelId="{12F36F81-6775-444C-A36C-A723124D41B2}" type="presParOf" srcId="{E8C13731-6B89-4EF1-99EC-43E5E3C193B8}" destId="{84756FA6-97C0-4334-BEFD-4FF94EBE1A1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2B28333-075C-4F06-97E0-D5A9DCEA4AE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7C766BA2-DE07-4C9F-AA65-D3E1C68C564A}">
      <dgm:prSet phldrT="[Texto]" custT="1"/>
      <dgm:spPr>
        <a:solidFill>
          <a:schemeClr val="accent1">
            <a:lumMod val="60000"/>
            <a:lumOff val="40000"/>
          </a:schemeClr>
        </a:solidFill>
        <a:ln>
          <a:solidFill>
            <a:srgbClr val="002060"/>
          </a:solidFill>
        </a:ln>
      </dgm:spPr>
      <dgm:t>
        <a:bodyPr/>
        <a:lstStyle/>
        <a:p>
          <a:pPr algn="ctr"/>
          <a:r>
            <a:rPr lang="es-ES" sz="2800" b="1" dirty="0" smtClean="0">
              <a:solidFill>
                <a:schemeClr val="tx1"/>
              </a:solidFill>
            </a:rPr>
            <a:t>Formación del talento humano en salud</a:t>
          </a:r>
          <a:endParaRPr lang="es-ES" sz="2800" b="1" dirty="0">
            <a:solidFill>
              <a:schemeClr val="tx1"/>
            </a:solidFill>
          </a:endParaRPr>
        </a:p>
      </dgm:t>
    </dgm:pt>
    <dgm:pt modelId="{15351EEE-E1C3-458F-991D-3DF8592C8C25}" type="parTrans" cxnId="{38473512-22FF-47AF-8A58-B6A640FBA2B8}">
      <dgm:prSet/>
      <dgm:spPr/>
      <dgm:t>
        <a:bodyPr/>
        <a:lstStyle/>
        <a:p>
          <a:endParaRPr lang="es-ES"/>
        </a:p>
      </dgm:t>
    </dgm:pt>
    <dgm:pt modelId="{747A1CCC-5109-44DC-B003-2A3F5AE2AE00}" type="sibTrans" cxnId="{38473512-22FF-47AF-8A58-B6A640FBA2B8}">
      <dgm:prSet/>
      <dgm:spPr/>
      <dgm:t>
        <a:bodyPr/>
        <a:lstStyle/>
        <a:p>
          <a:endParaRPr lang="es-ES"/>
        </a:p>
      </dgm:t>
    </dgm:pt>
    <dgm:pt modelId="{0AFB6EBD-77E3-4968-8DA8-4866AD4F60B3}" type="pres">
      <dgm:prSet presAssocID="{D2B28333-075C-4F06-97E0-D5A9DCEA4A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0E33932F-043C-4526-9926-43DCB76F0572}" type="pres">
      <dgm:prSet presAssocID="{7C766BA2-DE07-4C9F-AA65-D3E1C68C564A}" presName="parentText" presStyleLbl="node1" presStyleIdx="0" presStyleCnt="1" custLinFactNeighborX="7207" custLinFactNeighborY="-5527">
        <dgm:presLayoutVars>
          <dgm:chMax val="0"/>
          <dgm:bulletEnabled val="1"/>
        </dgm:presLayoutVars>
      </dgm:prSet>
      <dgm:spPr>
        <a:prstGeom prst="leftArrowCallout">
          <a:avLst/>
        </a:prstGeom>
      </dgm:spPr>
      <dgm:t>
        <a:bodyPr/>
        <a:lstStyle/>
        <a:p>
          <a:endParaRPr lang="es-ES"/>
        </a:p>
      </dgm:t>
    </dgm:pt>
  </dgm:ptLst>
  <dgm:cxnLst>
    <dgm:cxn modelId="{38473512-22FF-47AF-8A58-B6A640FBA2B8}" srcId="{D2B28333-075C-4F06-97E0-D5A9DCEA4AE9}" destId="{7C766BA2-DE07-4C9F-AA65-D3E1C68C564A}" srcOrd="0" destOrd="0" parTransId="{15351EEE-E1C3-458F-991D-3DF8592C8C25}" sibTransId="{747A1CCC-5109-44DC-B003-2A3F5AE2AE00}"/>
    <dgm:cxn modelId="{A2F1B6CD-338C-4287-89B2-250023464410}" type="presOf" srcId="{D2B28333-075C-4F06-97E0-D5A9DCEA4AE9}" destId="{0AFB6EBD-77E3-4968-8DA8-4866AD4F60B3}" srcOrd="0" destOrd="0" presId="urn:microsoft.com/office/officeart/2005/8/layout/vList2"/>
    <dgm:cxn modelId="{3E7C0351-8597-48A9-A9C9-399D08AE5F9E}" type="presOf" srcId="{7C766BA2-DE07-4C9F-AA65-D3E1C68C564A}" destId="{0E33932F-043C-4526-9926-43DCB76F0572}" srcOrd="0" destOrd="0" presId="urn:microsoft.com/office/officeart/2005/8/layout/vList2"/>
    <dgm:cxn modelId="{8C2A3931-2238-455F-8B8C-A548EC301270}" type="presParOf" srcId="{0AFB6EBD-77E3-4968-8DA8-4866AD4F60B3}" destId="{0E33932F-043C-4526-9926-43DCB76F057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564E5D2-E400-4E30-94E9-91170A2A831F}" type="doc">
      <dgm:prSet loTypeId="urn:microsoft.com/office/officeart/2005/8/layout/defaul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610BD1E4-B933-4C4F-8B64-740DD87F875C}">
      <dgm:prSet phldrT="[Texto]"/>
      <dgm:spPr/>
      <dgm:t>
        <a:bodyPr/>
        <a:lstStyle/>
        <a:p>
          <a:r>
            <a:rPr lang="es-ES" smtClean="0">
              <a:solidFill>
                <a:schemeClr val="tx1"/>
              </a:solidFill>
            </a:rPr>
            <a:t>100% de los niños y niñas que consulten en las diferentes capas del modelo de salud, con atención integral en salud y detección precoz de enfermedades prevalentes de la infancia desde la gestación.</a:t>
          </a:r>
          <a:endParaRPr lang="es-ES" dirty="0">
            <a:solidFill>
              <a:schemeClr val="tx1"/>
            </a:solidFill>
          </a:endParaRPr>
        </a:p>
      </dgm:t>
    </dgm:pt>
    <dgm:pt modelId="{6E9FE340-54AB-4EC6-84EE-BE0DD5602B19}" type="parTrans" cxnId="{BC4FD106-C886-4387-AE67-8B804D83BAEC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7DC2005E-070B-4264-8294-29C2DEEA2823}" type="sibTrans" cxnId="{BC4FD106-C886-4387-AE67-8B804D83BAEC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3FB6D218-7E64-4483-84D6-8814D2DF366D}">
      <dgm:prSet phldrT="[Texto]"/>
      <dgm:spPr/>
      <dgm:t>
        <a:bodyPr/>
        <a:lstStyle/>
        <a:p>
          <a:r>
            <a:rPr lang="es-ES" b="0" smtClean="0">
              <a:solidFill>
                <a:schemeClr val="tx1"/>
              </a:solidFill>
            </a:rPr>
            <a:t>100% de los niños y niñas con detección precoz de enfermedades prevalentes de la infancia con atención integral y resolutiva.</a:t>
          </a:r>
          <a:endParaRPr lang="es-ES" b="0" dirty="0">
            <a:solidFill>
              <a:schemeClr val="tx1"/>
            </a:solidFill>
          </a:endParaRPr>
        </a:p>
      </dgm:t>
    </dgm:pt>
    <dgm:pt modelId="{D0CF1AD7-9834-463C-BD32-968643EE8275}" type="parTrans" cxnId="{62348F1D-D95C-407C-AFD9-4C350633E962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E5BEF9E3-B4E7-416C-8B48-F109FC39ABA5}" type="sibTrans" cxnId="{62348F1D-D95C-407C-AFD9-4C350633E962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F6D9313D-5D7F-43B4-9945-8833027A2BEF}">
      <dgm:prSet phldrT="[Texto]"/>
      <dgm:spPr/>
      <dgm:t>
        <a:bodyPr/>
        <a:lstStyle/>
        <a:p>
          <a:r>
            <a:rPr lang="es-ES" smtClean="0">
              <a:solidFill>
                <a:schemeClr val="tx1"/>
              </a:solidFill>
            </a:rPr>
            <a:t>100% de las IPS priorizadas del Distrito con estrategias de predicción de riesgos de enfermedades prevalentes de la infancia</a:t>
          </a:r>
          <a:endParaRPr lang="es-ES" dirty="0">
            <a:solidFill>
              <a:schemeClr val="tx1"/>
            </a:solidFill>
          </a:endParaRPr>
        </a:p>
      </dgm:t>
    </dgm:pt>
    <dgm:pt modelId="{394E1816-6616-42C9-A136-6C8BEF2B6E33}" type="parTrans" cxnId="{4B7AEDF9-BF20-4334-80C3-C02DAB738CA8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211C8780-3758-472A-96B6-8C091E527C2E}" type="sibTrans" cxnId="{4B7AEDF9-BF20-4334-80C3-C02DAB738CA8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5DAA052E-4A94-43E8-86E4-FB8C70E00941}">
      <dgm:prSet phldrT="[Texto]"/>
      <dgm:spPr/>
      <dgm:t>
        <a:bodyPr/>
        <a:lstStyle/>
        <a:p>
          <a:r>
            <a:rPr lang="es-ES" dirty="0" smtClean="0">
              <a:solidFill>
                <a:schemeClr val="tx1"/>
              </a:solidFill>
            </a:rPr>
            <a:t>Aportar a la disminución de la tasa de mortalidad infantil a 6,2 en el Distrito.</a:t>
          </a:r>
          <a:endParaRPr lang="es-ES" dirty="0">
            <a:solidFill>
              <a:schemeClr val="tx1"/>
            </a:solidFill>
          </a:endParaRPr>
        </a:p>
      </dgm:t>
    </dgm:pt>
    <dgm:pt modelId="{B812B55D-BAA8-4919-BBE9-BA7A0900F79D}" type="parTrans" cxnId="{944DA1B7-CB6F-416B-A701-6F6725022116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37C9AB2F-8C19-46C8-8F8F-E4C9566C6728}" type="sibTrans" cxnId="{944DA1B7-CB6F-416B-A701-6F6725022116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00A2DFD0-5E3D-4EB2-9B3C-9E96589CEFD5}">
      <dgm:prSet phldrT="[Texto]"/>
      <dgm:spPr/>
      <dgm:t>
        <a:bodyPr/>
        <a:lstStyle/>
        <a:p>
          <a:r>
            <a:rPr lang="es-ES" dirty="0" smtClean="0">
              <a:solidFill>
                <a:schemeClr val="tx1"/>
              </a:solidFill>
            </a:rPr>
            <a:t>100% de niños y niñas con atención por pediatría para identificación y gestión de riesgos.</a:t>
          </a:r>
          <a:endParaRPr lang="es-ES" dirty="0">
            <a:solidFill>
              <a:schemeClr val="tx1"/>
            </a:solidFill>
          </a:endParaRPr>
        </a:p>
      </dgm:t>
    </dgm:pt>
    <dgm:pt modelId="{8F8016F8-4A6E-482E-9725-705713572358}" type="parTrans" cxnId="{88C6E600-CE43-47E0-9898-58B99EC348C6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7E146C1B-BCAC-43D7-A177-8B12936C23B2}" type="sibTrans" cxnId="{88C6E600-CE43-47E0-9898-58B99EC348C6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2679DA06-EA40-4478-8090-562E6811F1CB}">
      <dgm:prSet/>
      <dgm:spPr/>
      <dgm:t>
        <a:bodyPr/>
        <a:lstStyle/>
        <a:p>
          <a:r>
            <a:rPr lang="es-ES" smtClean="0">
              <a:solidFill>
                <a:schemeClr val="tx1"/>
              </a:solidFill>
            </a:rPr>
            <a:t>100% de las EAPB del Distrito con estrategias de prevención de enfermedades prevalentes de la infancia</a:t>
          </a:r>
          <a:endParaRPr lang="es-ES" dirty="0">
            <a:solidFill>
              <a:schemeClr val="tx1"/>
            </a:solidFill>
          </a:endParaRPr>
        </a:p>
      </dgm:t>
    </dgm:pt>
    <dgm:pt modelId="{FD4FFEF8-3175-4538-BDBC-3DEB6552CA1C}" type="parTrans" cxnId="{7D9D3C8A-E4FF-43F6-B42D-D35A8A8090B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8EED4E2D-FB8F-4607-89DD-6E8EC0DA955E}" type="sibTrans" cxnId="{7D9D3C8A-E4FF-43F6-B42D-D35A8A8090BD}">
      <dgm:prSet/>
      <dgm:spPr/>
      <dgm:t>
        <a:bodyPr/>
        <a:lstStyle/>
        <a:p>
          <a:endParaRPr lang="es-ES">
            <a:solidFill>
              <a:schemeClr val="tx1"/>
            </a:solidFill>
          </a:endParaRPr>
        </a:p>
      </dgm:t>
    </dgm:pt>
    <dgm:pt modelId="{42534B08-DC61-4C0C-A50F-5CEF24435123}" type="pres">
      <dgm:prSet presAssocID="{4564E5D2-E400-4E30-94E9-91170A2A831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4CAF9CF-2FA5-41F0-9AEE-4BC9C5A94889}" type="pres">
      <dgm:prSet presAssocID="{610BD1E4-B933-4C4F-8B64-740DD87F875C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819E030-520A-4284-AE4D-93209039D619}" type="pres">
      <dgm:prSet presAssocID="{7DC2005E-070B-4264-8294-29C2DEEA2823}" presName="sibTrans" presStyleCnt="0"/>
      <dgm:spPr/>
    </dgm:pt>
    <dgm:pt modelId="{6B3D69AE-A1D2-467E-92F6-E0F7EE66BAC9}" type="pres">
      <dgm:prSet presAssocID="{3FB6D218-7E64-4483-84D6-8814D2DF366D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34B7F5-CECB-4401-86CA-29DD5037A3D6}" type="pres">
      <dgm:prSet presAssocID="{E5BEF9E3-B4E7-416C-8B48-F109FC39ABA5}" presName="sibTrans" presStyleCnt="0"/>
      <dgm:spPr/>
    </dgm:pt>
    <dgm:pt modelId="{D1E224E5-DECA-4F82-AEE0-DA8A696C50FF}" type="pres">
      <dgm:prSet presAssocID="{F6D9313D-5D7F-43B4-9945-8833027A2BEF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BB934F0-2059-4FF6-8E3C-686F10059A66}" type="pres">
      <dgm:prSet presAssocID="{211C8780-3758-472A-96B6-8C091E527C2E}" presName="sibTrans" presStyleCnt="0"/>
      <dgm:spPr/>
    </dgm:pt>
    <dgm:pt modelId="{BCC68380-6D3D-4315-8038-5A0FB875871F}" type="pres">
      <dgm:prSet presAssocID="{5DAA052E-4A94-43E8-86E4-FB8C70E00941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1F62268-CB0F-4B5C-80D2-C65BE592C14A}" type="pres">
      <dgm:prSet presAssocID="{37C9AB2F-8C19-46C8-8F8F-E4C9566C6728}" presName="sibTrans" presStyleCnt="0"/>
      <dgm:spPr/>
    </dgm:pt>
    <dgm:pt modelId="{2CF675B1-B0F4-49E9-912A-2F9E12807778}" type="pres">
      <dgm:prSet presAssocID="{00A2DFD0-5E3D-4EB2-9B3C-9E96589CEFD5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A0185B2-9401-4DB3-AB05-7ECACE4DA276}" type="pres">
      <dgm:prSet presAssocID="{7E146C1B-BCAC-43D7-A177-8B12936C23B2}" presName="sibTrans" presStyleCnt="0"/>
      <dgm:spPr/>
    </dgm:pt>
    <dgm:pt modelId="{8BD0E77F-E861-400A-A3FB-3B83227A28E1}" type="pres">
      <dgm:prSet presAssocID="{2679DA06-EA40-4478-8090-562E6811F1C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153352C-5B84-43B1-857B-1EDEA4D4F5C9}" type="presOf" srcId="{5DAA052E-4A94-43E8-86E4-FB8C70E00941}" destId="{BCC68380-6D3D-4315-8038-5A0FB875871F}" srcOrd="0" destOrd="0" presId="urn:microsoft.com/office/officeart/2005/8/layout/default"/>
    <dgm:cxn modelId="{4B7AEDF9-BF20-4334-80C3-C02DAB738CA8}" srcId="{4564E5D2-E400-4E30-94E9-91170A2A831F}" destId="{F6D9313D-5D7F-43B4-9945-8833027A2BEF}" srcOrd="2" destOrd="0" parTransId="{394E1816-6616-42C9-A136-6C8BEF2B6E33}" sibTransId="{211C8780-3758-472A-96B6-8C091E527C2E}"/>
    <dgm:cxn modelId="{E258BE29-3714-465B-92D8-51D0A69BC98E}" type="presOf" srcId="{2679DA06-EA40-4478-8090-562E6811F1CB}" destId="{8BD0E77F-E861-400A-A3FB-3B83227A28E1}" srcOrd="0" destOrd="0" presId="urn:microsoft.com/office/officeart/2005/8/layout/default"/>
    <dgm:cxn modelId="{538D3BBE-E3AE-4048-ACE2-107F1E4CE011}" type="presOf" srcId="{00A2DFD0-5E3D-4EB2-9B3C-9E96589CEFD5}" destId="{2CF675B1-B0F4-49E9-912A-2F9E12807778}" srcOrd="0" destOrd="0" presId="urn:microsoft.com/office/officeart/2005/8/layout/default"/>
    <dgm:cxn modelId="{944DA1B7-CB6F-416B-A701-6F6725022116}" srcId="{4564E5D2-E400-4E30-94E9-91170A2A831F}" destId="{5DAA052E-4A94-43E8-86E4-FB8C70E00941}" srcOrd="3" destOrd="0" parTransId="{B812B55D-BAA8-4919-BBE9-BA7A0900F79D}" sibTransId="{37C9AB2F-8C19-46C8-8F8F-E4C9566C6728}"/>
    <dgm:cxn modelId="{88C6E600-CE43-47E0-9898-58B99EC348C6}" srcId="{4564E5D2-E400-4E30-94E9-91170A2A831F}" destId="{00A2DFD0-5E3D-4EB2-9B3C-9E96589CEFD5}" srcOrd="4" destOrd="0" parTransId="{8F8016F8-4A6E-482E-9725-705713572358}" sibTransId="{7E146C1B-BCAC-43D7-A177-8B12936C23B2}"/>
    <dgm:cxn modelId="{3AC79DDB-39FF-40D9-8B06-B11799186471}" type="presOf" srcId="{4564E5D2-E400-4E30-94E9-91170A2A831F}" destId="{42534B08-DC61-4C0C-A50F-5CEF24435123}" srcOrd="0" destOrd="0" presId="urn:microsoft.com/office/officeart/2005/8/layout/default"/>
    <dgm:cxn modelId="{0587EB50-C34C-4BAC-B8D9-ADA892E90870}" type="presOf" srcId="{3FB6D218-7E64-4483-84D6-8814D2DF366D}" destId="{6B3D69AE-A1D2-467E-92F6-E0F7EE66BAC9}" srcOrd="0" destOrd="0" presId="urn:microsoft.com/office/officeart/2005/8/layout/default"/>
    <dgm:cxn modelId="{62348F1D-D95C-407C-AFD9-4C350633E962}" srcId="{4564E5D2-E400-4E30-94E9-91170A2A831F}" destId="{3FB6D218-7E64-4483-84D6-8814D2DF366D}" srcOrd="1" destOrd="0" parTransId="{D0CF1AD7-9834-463C-BD32-968643EE8275}" sibTransId="{E5BEF9E3-B4E7-416C-8B48-F109FC39ABA5}"/>
    <dgm:cxn modelId="{7D9D3C8A-E4FF-43F6-B42D-D35A8A8090BD}" srcId="{4564E5D2-E400-4E30-94E9-91170A2A831F}" destId="{2679DA06-EA40-4478-8090-562E6811F1CB}" srcOrd="5" destOrd="0" parTransId="{FD4FFEF8-3175-4538-BDBC-3DEB6552CA1C}" sibTransId="{8EED4E2D-FB8F-4607-89DD-6E8EC0DA955E}"/>
    <dgm:cxn modelId="{BC4FD106-C886-4387-AE67-8B804D83BAEC}" srcId="{4564E5D2-E400-4E30-94E9-91170A2A831F}" destId="{610BD1E4-B933-4C4F-8B64-740DD87F875C}" srcOrd="0" destOrd="0" parTransId="{6E9FE340-54AB-4EC6-84EE-BE0DD5602B19}" sibTransId="{7DC2005E-070B-4264-8294-29C2DEEA2823}"/>
    <dgm:cxn modelId="{EB837652-9122-4711-BD34-0FAD16187A3B}" type="presOf" srcId="{610BD1E4-B933-4C4F-8B64-740DD87F875C}" destId="{34CAF9CF-2FA5-41F0-9AEE-4BC9C5A94889}" srcOrd="0" destOrd="0" presId="urn:microsoft.com/office/officeart/2005/8/layout/default"/>
    <dgm:cxn modelId="{4DF6528B-BC2F-4F65-86F1-6E002F55143B}" type="presOf" srcId="{F6D9313D-5D7F-43B4-9945-8833027A2BEF}" destId="{D1E224E5-DECA-4F82-AEE0-DA8A696C50FF}" srcOrd="0" destOrd="0" presId="urn:microsoft.com/office/officeart/2005/8/layout/default"/>
    <dgm:cxn modelId="{0EFFF1C1-5A6F-4C5B-90A5-ED59A6F8D2CA}" type="presParOf" srcId="{42534B08-DC61-4C0C-A50F-5CEF24435123}" destId="{34CAF9CF-2FA5-41F0-9AEE-4BC9C5A94889}" srcOrd="0" destOrd="0" presId="urn:microsoft.com/office/officeart/2005/8/layout/default"/>
    <dgm:cxn modelId="{F7011FF0-7B72-4D6C-8840-B0006FA6F470}" type="presParOf" srcId="{42534B08-DC61-4C0C-A50F-5CEF24435123}" destId="{9819E030-520A-4284-AE4D-93209039D619}" srcOrd="1" destOrd="0" presId="urn:microsoft.com/office/officeart/2005/8/layout/default"/>
    <dgm:cxn modelId="{9F0D48C6-8C86-46EB-91BA-4B58D60AF161}" type="presParOf" srcId="{42534B08-DC61-4C0C-A50F-5CEF24435123}" destId="{6B3D69AE-A1D2-467E-92F6-E0F7EE66BAC9}" srcOrd="2" destOrd="0" presId="urn:microsoft.com/office/officeart/2005/8/layout/default"/>
    <dgm:cxn modelId="{1BA7217B-8764-4491-A9D0-5B5DC6E69D53}" type="presParOf" srcId="{42534B08-DC61-4C0C-A50F-5CEF24435123}" destId="{5C34B7F5-CECB-4401-86CA-29DD5037A3D6}" srcOrd="3" destOrd="0" presId="urn:microsoft.com/office/officeart/2005/8/layout/default"/>
    <dgm:cxn modelId="{6567C008-5944-472F-B784-A7B5E8C8319F}" type="presParOf" srcId="{42534B08-DC61-4C0C-A50F-5CEF24435123}" destId="{D1E224E5-DECA-4F82-AEE0-DA8A696C50FF}" srcOrd="4" destOrd="0" presId="urn:microsoft.com/office/officeart/2005/8/layout/default"/>
    <dgm:cxn modelId="{866B4077-587C-436F-8D07-6FC664027584}" type="presParOf" srcId="{42534B08-DC61-4C0C-A50F-5CEF24435123}" destId="{3BB934F0-2059-4FF6-8E3C-686F10059A66}" srcOrd="5" destOrd="0" presId="urn:microsoft.com/office/officeart/2005/8/layout/default"/>
    <dgm:cxn modelId="{59247531-3A17-405F-B8F5-EDFB8BDCB8F6}" type="presParOf" srcId="{42534B08-DC61-4C0C-A50F-5CEF24435123}" destId="{BCC68380-6D3D-4315-8038-5A0FB875871F}" srcOrd="6" destOrd="0" presId="urn:microsoft.com/office/officeart/2005/8/layout/default"/>
    <dgm:cxn modelId="{1748E201-E4E5-4F4F-9CD0-5151B0242C6E}" type="presParOf" srcId="{42534B08-DC61-4C0C-A50F-5CEF24435123}" destId="{E1F62268-CB0F-4B5C-80D2-C65BE592C14A}" srcOrd="7" destOrd="0" presId="urn:microsoft.com/office/officeart/2005/8/layout/default"/>
    <dgm:cxn modelId="{9E9ADE3A-E32A-4B71-9814-E556287AE266}" type="presParOf" srcId="{42534B08-DC61-4C0C-A50F-5CEF24435123}" destId="{2CF675B1-B0F4-49E9-912A-2F9E12807778}" srcOrd="8" destOrd="0" presId="urn:microsoft.com/office/officeart/2005/8/layout/default"/>
    <dgm:cxn modelId="{0B021EC6-E08A-40A0-8857-318BA5326716}" type="presParOf" srcId="{42534B08-DC61-4C0C-A50F-5CEF24435123}" destId="{DA0185B2-9401-4DB3-AB05-7ECACE4DA276}" srcOrd="9" destOrd="0" presId="urn:microsoft.com/office/officeart/2005/8/layout/default"/>
    <dgm:cxn modelId="{43A023BA-1BDF-4A18-8C3D-B35D00A470AA}" type="presParOf" srcId="{42534B08-DC61-4C0C-A50F-5CEF24435123}" destId="{8BD0E77F-E861-400A-A3FB-3B83227A28E1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41E123-61DB-4F91-B46F-DFAE9B59C3A3}">
      <dsp:nvSpPr>
        <dsp:cNvPr id="0" name=""/>
        <dsp:cNvSpPr/>
      </dsp:nvSpPr>
      <dsp:spPr>
        <a:xfrm>
          <a:off x="1042793" y="0"/>
          <a:ext cx="4776281" cy="4243848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4000" kern="1200" dirty="0"/>
            <a:t>Morbilidad Salud Infantil</a:t>
          </a:r>
        </a:p>
      </dsp:txBody>
      <dsp:txXfrm>
        <a:off x="1742263" y="621497"/>
        <a:ext cx="3377341" cy="300085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4B37-4173-4A64-A7F9-C93081ACF297}">
      <dsp:nvSpPr>
        <dsp:cNvPr id="0" name=""/>
        <dsp:cNvSpPr/>
      </dsp:nvSpPr>
      <dsp:spPr>
        <a:xfrm rot="10800000">
          <a:off x="2030555" y="43"/>
          <a:ext cx="6992874" cy="107677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4826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Garantizar el aseguramiento a</a:t>
          </a:r>
          <a:r>
            <a:rPr lang="es-ES" sz="2200" kern="1200" noProof="0" dirty="0" smtClean="0"/>
            <a:t> </a:t>
          </a:r>
          <a:r>
            <a:rPr lang="es-ES" sz="2200" b="1" kern="1200" noProof="0" dirty="0" smtClean="0"/>
            <a:t>TODOS</a:t>
          </a:r>
          <a:r>
            <a:rPr lang="es-ES" sz="2200" kern="1200" noProof="0" dirty="0" smtClean="0"/>
            <a:t> los niños y niñas que residen en Bogotá.</a:t>
          </a:r>
          <a:r>
            <a:rPr lang="es-ES" sz="2200" kern="1200" dirty="0" smtClean="0"/>
            <a:t> </a:t>
          </a:r>
          <a:endParaRPr lang="es-ES" sz="2200" kern="1200" dirty="0"/>
        </a:p>
      </dsp:txBody>
      <dsp:txXfrm rot="10800000">
        <a:off x="2299747" y="43"/>
        <a:ext cx="6723682" cy="1076770"/>
      </dsp:txXfrm>
    </dsp:sp>
    <dsp:sp modelId="{4CD4CED7-EBE5-4A2C-98ED-880BBD611169}">
      <dsp:nvSpPr>
        <dsp:cNvPr id="0" name=""/>
        <dsp:cNvSpPr/>
      </dsp:nvSpPr>
      <dsp:spPr>
        <a:xfrm>
          <a:off x="1492170" y="43"/>
          <a:ext cx="1076770" cy="1076770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795144-D27C-4896-817F-CECD9B13ABE4}">
      <dsp:nvSpPr>
        <dsp:cNvPr id="0" name=""/>
        <dsp:cNvSpPr/>
      </dsp:nvSpPr>
      <dsp:spPr>
        <a:xfrm rot="10800000">
          <a:off x="2030555" y="1368202"/>
          <a:ext cx="6992874" cy="107677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4826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200" kern="1200" dirty="0" smtClean="0"/>
            <a:t>Identificación de riesgos de niños, niñas y sus familias con </a:t>
          </a:r>
          <a:r>
            <a:rPr lang="es-ES" sz="2200" b="1" kern="1200" dirty="0" smtClean="0"/>
            <a:t>plan de gestión individual o familiar</a:t>
          </a:r>
          <a:r>
            <a:rPr lang="es-ES" sz="2200" kern="1200" dirty="0" smtClean="0"/>
            <a:t>.</a:t>
          </a:r>
          <a:endParaRPr lang="es-ES" sz="2200" kern="1200" dirty="0"/>
        </a:p>
      </dsp:txBody>
      <dsp:txXfrm rot="10800000">
        <a:off x="2299747" y="1368202"/>
        <a:ext cx="6723682" cy="1076770"/>
      </dsp:txXfrm>
    </dsp:sp>
    <dsp:sp modelId="{C17EC40E-72D9-4E90-9E96-2B0E44D1BFBC}">
      <dsp:nvSpPr>
        <dsp:cNvPr id="0" name=""/>
        <dsp:cNvSpPr/>
      </dsp:nvSpPr>
      <dsp:spPr>
        <a:xfrm>
          <a:off x="1492170" y="1368202"/>
          <a:ext cx="1076770" cy="1076770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05EB46-7920-4D11-9271-B3DA87FAA3C6}">
      <dsp:nvSpPr>
        <dsp:cNvPr id="0" name=""/>
        <dsp:cNvSpPr/>
      </dsp:nvSpPr>
      <dsp:spPr>
        <a:xfrm rot="10800000">
          <a:off x="2030555" y="2736360"/>
          <a:ext cx="6992874" cy="1076770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74826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smtClean="0"/>
            <a:t>Asignación de </a:t>
          </a:r>
          <a:r>
            <a:rPr lang="es-MX" sz="2200" b="1" kern="1200" dirty="0" smtClean="0"/>
            <a:t>gestores de bienestar </a:t>
          </a:r>
          <a:r>
            <a:rPr lang="es-MX" sz="2200" kern="1200" dirty="0" smtClean="0"/>
            <a:t>a través de los equipos básicos extramurales.</a:t>
          </a:r>
        </a:p>
      </dsp:txBody>
      <dsp:txXfrm rot="10800000">
        <a:off x="2299747" y="2736360"/>
        <a:ext cx="6723682" cy="1076770"/>
      </dsp:txXfrm>
    </dsp:sp>
    <dsp:sp modelId="{FB5E1193-D858-41F3-86D8-54E339E1D617}">
      <dsp:nvSpPr>
        <dsp:cNvPr id="0" name=""/>
        <dsp:cNvSpPr/>
      </dsp:nvSpPr>
      <dsp:spPr>
        <a:xfrm>
          <a:off x="1498674" y="2728284"/>
          <a:ext cx="1076770" cy="1076770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4B37-4173-4A64-A7F9-C93081ACF297}">
      <dsp:nvSpPr>
        <dsp:cNvPr id="0" name=""/>
        <dsp:cNvSpPr/>
      </dsp:nvSpPr>
      <dsp:spPr>
        <a:xfrm rot="10800000">
          <a:off x="2177192" y="1683"/>
          <a:ext cx="6992874" cy="166331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3477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Asignación de cohorte poblacional a </a:t>
          </a:r>
          <a:r>
            <a:rPr lang="es-ES" sz="1600" b="1" kern="1200" dirty="0" smtClean="0"/>
            <a:t>pediatra</a:t>
          </a:r>
          <a:r>
            <a:rPr lang="es-ES" sz="1600" kern="1200" dirty="0" smtClean="0"/>
            <a:t> para </a:t>
          </a:r>
          <a:r>
            <a:rPr lang="es-ES" sz="1600" b="1" kern="1200" dirty="0" smtClean="0"/>
            <a:t>gestión del riesgo</a:t>
          </a:r>
          <a:r>
            <a:rPr lang="es-ES" sz="1600" kern="1200" dirty="0" smtClean="0"/>
            <a:t>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Estrategia de </a:t>
          </a:r>
          <a:r>
            <a:rPr lang="es-ES" sz="1600" kern="1200" dirty="0" err="1" smtClean="0"/>
            <a:t>telemonitoreo</a:t>
          </a:r>
          <a:r>
            <a:rPr lang="es-ES" sz="1600" kern="1200" dirty="0" smtClean="0"/>
            <a:t> para cohortes de riesgo definidas.</a:t>
          </a:r>
        </a:p>
      </dsp:txBody>
      <dsp:txXfrm rot="10800000">
        <a:off x="2593021" y="1683"/>
        <a:ext cx="6577045" cy="1663318"/>
      </dsp:txXfrm>
    </dsp:sp>
    <dsp:sp modelId="{4CD4CED7-EBE5-4A2C-98ED-880BBD611169}">
      <dsp:nvSpPr>
        <dsp:cNvPr id="0" name=""/>
        <dsp:cNvSpPr/>
      </dsp:nvSpPr>
      <dsp:spPr>
        <a:xfrm>
          <a:off x="1345533" y="1683"/>
          <a:ext cx="1663318" cy="1663318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795144-D27C-4896-817F-CECD9B13ABE4}">
      <dsp:nvSpPr>
        <dsp:cNvPr id="0" name=""/>
        <dsp:cNvSpPr/>
      </dsp:nvSpPr>
      <dsp:spPr>
        <a:xfrm rot="10800000">
          <a:off x="2177192" y="2161515"/>
          <a:ext cx="6992874" cy="166331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3477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Garantizar la atención especializada por pediatra en todos los servicios de </a:t>
          </a:r>
          <a:r>
            <a:rPr lang="es-ES" sz="1600" b="1" kern="1200" dirty="0" smtClean="0"/>
            <a:t>urgencias con atención de niños </a:t>
          </a:r>
          <a:r>
            <a:rPr lang="es-ES" sz="1600" kern="1200" dirty="0" smtClean="0"/>
            <a:t>y fomentar la </a:t>
          </a:r>
          <a:r>
            <a:rPr lang="es-ES" sz="1600" b="1" kern="1200" dirty="0" err="1" smtClean="0"/>
            <a:t>teleconsulta</a:t>
          </a:r>
          <a:r>
            <a:rPr lang="es-ES" sz="1600" kern="1200" dirty="0" smtClean="0"/>
            <a:t> por pediatría.</a:t>
          </a:r>
        </a:p>
      </dsp:txBody>
      <dsp:txXfrm rot="10800000">
        <a:off x="2593021" y="2161515"/>
        <a:ext cx="6577045" cy="1663318"/>
      </dsp:txXfrm>
    </dsp:sp>
    <dsp:sp modelId="{C17EC40E-72D9-4E90-9E96-2B0E44D1BFBC}">
      <dsp:nvSpPr>
        <dsp:cNvPr id="0" name=""/>
        <dsp:cNvSpPr/>
      </dsp:nvSpPr>
      <dsp:spPr>
        <a:xfrm>
          <a:off x="1345533" y="2161515"/>
          <a:ext cx="1663318" cy="1663318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05EB46-7920-4D11-9271-B3DA87FAA3C6}">
      <dsp:nvSpPr>
        <dsp:cNvPr id="0" name=""/>
        <dsp:cNvSpPr/>
      </dsp:nvSpPr>
      <dsp:spPr>
        <a:xfrm rot="10800000">
          <a:off x="2177192" y="4321346"/>
          <a:ext cx="6992874" cy="1663318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33477" tIns="60960" rIns="113792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Atención de niños y niñas en </a:t>
          </a:r>
          <a:r>
            <a:rPr lang="es-ES" sz="1600" b="1" kern="1200" dirty="0" smtClean="0"/>
            <a:t>Centros especializados</a:t>
          </a:r>
          <a:r>
            <a:rPr lang="es-ES" sz="1600" kern="1200" dirty="0" smtClean="0"/>
            <a:t> de pediatría y fortalecer la </a:t>
          </a:r>
          <a:r>
            <a:rPr lang="es-ES" sz="1600" b="1" kern="1200" dirty="0" smtClean="0"/>
            <a:t>atención domiciliaria</a:t>
          </a:r>
          <a:r>
            <a:rPr lang="es-ES" sz="1600" kern="1200" dirty="0" smtClean="0"/>
            <a:t>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 dirty="0" smtClean="0"/>
            <a:t>Malformaciones congénitas, </a:t>
          </a:r>
          <a:r>
            <a:rPr lang="es-ES" sz="1600" kern="1200" dirty="0" err="1" smtClean="0"/>
            <a:t>Cardiopatias</a:t>
          </a:r>
          <a:r>
            <a:rPr lang="es-ES" sz="1600" kern="1200" dirty="0" smtClean="0"/>
            <a:t>, cáncer infantil, enfermedades huérfanas, </a:t>
          </a:r>
          <a:r>
            <a:rPr lang="es-ES" sz="1600" kern="1200" dirty="0" err="1" smtClean="0"/>
            <a:t>inmunosuprimidos</a:t>
          </a:r>
          <a:r>
            <a:rPr lang="es-ES" sz="1600" kern="1200" dirty="0" smtClean="0"/>
            <a:t>, enfermedades </a:t>
          </a:r>
          <a:r>
            <a:rPr lang="es-ES" sz="1600" kern="1200" dirty="0" err="1" smtClean="0"/>
            <a:t>neurologicas</a:t>
          </a:r>
          <a:r>
            <a:rPr lang="es-ES" sz="1600" kern="1200" dirty="0" smtClean="0"/>
            <a:t>, cardiopulmonares, entre otras. </a:t>
          </a:r>
          <a:r>
            <a:rPr lang="es-MX" sz="1600" kern="1200" dirty="0" smtClean="0"/>
            <a:t>  </a:t>
          </a:r>
        </a:p>
      </dsp:txBody>
      <dsp:txXfrm rot="10800000">
        <a:off x="2593021" y="4321346"/>
        <a:ext cx="6577045" cy="1663318"/>
      </dsp:txXfrm>
    </dsp:sp>
    <dsp:sp modelId="{FB5E1193-D858-41F3-86D8-54E339E1D617}">
      <dsp:nvSpPr>
        <dsp:cNvPr id="0" name=""/>
        <dsp:cNvSpPr/>
      </dsp:nvSpPr>
      <dsp:spPr>
        <a:xfrm>
          <a:off x="1345533" y="4321346"/>
          <a:ext cx="1663318" cy="1663318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554B37-4173-4A64-A7F9-C93081ACF297}">
      <dsp:nvSpPr>
        <dsp:cNvPr id="0" name=""/>
        <dsp:cNvSpPr/>
      </dsp:nvSpPr>
      <dsp:spPr>
        <a:xfrm rot="10800000">
          <a:off x="2193873" y="1384"/>
          <a:ext cx="7460513" cy="125888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513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Ampliar las cohortes de riesgo para seguimiento estricto de eventos prioritarios por parte de la estrategia </a:t>
          </a:r>
          <a:r>
            <a:rPr lang="es-MX" sz="1700" b="1" kern="1200" dirty="0" smtClean="0"/>
            <a:t>ANGELES KIDS, equipos básicos extramurales </a:t>
          </a:r>
          <a:r>
            <a:rPr lang="es-MX" sz="1700" kern="1200" dirty="0" smtClean="0"/>
            <a:t>o estrategias similares.</a:t>
          </a:r>
          <a:endParaRPr lang="es-ES" sz="1700" kern="1200" dirty="0"/>
        </a:p>
      </dsp:txBody>
      <dsp:txXfrm rot="10800000">
        <a:off x="2508594" y="1384"/>
        <a:ext cx="7145792" cy="1258884"/>
      </dsp:txXfrm>
    </dsp:sp>
    <dsp:sp modelId="{4CD4CED7-EBE5-4A2C-98ED-880BBD611169}">
      <dsp:nvSpPr>
        <dsp:cNvPr id="0" name=""/>
        <dsp:cNvSpPr/>
      </dsp:nvSpPr>
      <dsp:spPr>
        <a:xfrm>
          <a:off x="1564430" y="1384"/>
          <a:ext cx="1258884" cy="1258884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795144-D27C-4896-817F-CECD9B13ABE4}">
      <dsp:nvSpPr>
        <dsp:cNvPr id="0" name=""/>
        <dsp:cNvSpPr/>
      </dsp:nvSpPr>
      <dsp:spPr>
        <a:xfrm rot="10800000">
          <a:off x="2193873" y="1594538"/>
          <a:ext cx="7460513" cy="125888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513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Fortalecer el plan de atención para la infección respiratoria Aguda (Salas ERA en </a:t>
          </a:r>
          <a:r>
            <a:rPr lang="es-MX" sz="1700" b="1" kern="1200" dirty="0" smtClean="0"/>
            <a:t>TODOS</a:t>
          </a:r>
          <a:r>
            <a:rPr lang="es-MX" sz="1700" kern="1200" dirty="0" smtClean="0"/>
            <a:t> los servicios de urgencias pediátricas, vacunación </a:t>
          </a:r>
          <a:r>
            <a:rPr lang="es-MX" sz="1700" b="1" kern="1200" dirty="0" smtClean="0"/>
            <a:t>V</a:t>
          </a:r>
          <a:r>
            <a:rPr lang="es-MX" sz="1700" kern="1200" dirty="0" smtClean="0"/>
            <a:t>irus </a:t>
          </a:r>
          <a:r>
            <a:rPr lang="es-MX" sz="1700" b="1" kern="1200" dirty="0" err="1" smtClean="0"/>
            <a:t>S</a:t>
          </a:r>
          <a:r>
            <a:rPr lang="es-MX" sz="1700" kern="1200" dirty="0" err="1" smtClean="0"/>
            <a:t>incitial</a:t>
          </a:r>
          <a:r>
            <a:rPr lang="es-MX" sz="1700" kern="1200" dirty="0" smtClean="0"/>
            <a:t> </a:t>
          </a:r>
          <a:r>
            <a:rPr lang="es-MX" sz="1700" b="1" kern="1200" dirty="0" smtClean="0"/>
            <a:t>R</a:t>
          </a:r>
          <a:r>
            <a:rPr lang="es-MX" sz="1700" kern="1200" dirty="0" smtClean="0"/>
            <a:t>espiratorio).</a:t>
          </a:r>
        </a:p>
      </dsp:txBody>
      <dsp:txXfrm rot="10800000">
        <a:off x="2508594" y="1594538"/>
        <a:ext cx="7145792" cy="1258884"/>
      </dsp:txXfrm>
    </dsp:sp>
    <dsp:sp modelId="{C17EC40E-72D9-4E90-9E96-2B0E44D1BFBC}">
      <dsp:nvSpPr>
        <dsp:cNvPr id="0" name=""/>
        <dsp:cNvSpPr/>
      </dsp:nvSpPr>
      <dsp:spPr>
        <a:xfrm>
          <a:off x="1564430" y="1636056"/>
          <a:ext cx="1258884" cy="1258884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05EB46-7920-4D11-9271-B3DA87FAA3C6}">
      <dsp:nvSpPr>
        <dsp:cNvPr id="0" name=""/>
        <dsp:cNvSpPr/>
      </dsp:nvSpPr>
      <dsp:spPr>
        <a:xfrm rot="10800000">
          <a:off x="2193873" y="3270727"/>
          <a:ext cx="7460513" cy="125888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513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 Interoperabilidad de la Historia Clínica.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700" kern="1200" dirty="0" smtClean="0"/>
            <a:t>CARNET </a:t>
          </a:r>
          <a:r>
            <a:rPr lang="es-ES" sz="1700" b="1" kern="1200" dirty="0" smtClean="0"/>
            <a:t>DIGITAL</a:t>
          </a:r>
          <a:r>
            <a:rPr lang="es-ES" sz="1700" kern="1200" dirty="0" smtClean="0"/>
            <a:t> DE SALUD INFANTIL INTEROPERABLE (Permite Seguimiento entre EPS, IPS e intersectorial)</a:t>
          </a:r>
          <a:endParaRPr lang="es-MX" sz="1700" kern="1200" dirty="0" smtClean="0"/>
        </a:p>
      </dsp:txBody>
      <dsp:txXfrm rot="10800000">
        <a:off x="2508594" y="3270727"/>
        <a:ext cx="7145792" cy="1258884"/>
      </dsp:txXfrm>
    </dsp:sp>
    <dsp:sp modelId="{FB5E1193-D858-41F3-86D8-54E339E1D617}">
      <dsp:nvSpPr>
        <dsp:cNvPr id="0" name=""/>
        <dsp:cNvSpPr/>
      </dsp:nvSpPr>
      <dsp:spPr>
        <a:xfrm>
          <a:off x="1558148" y="3302476"/>
          <a:ext cx="1258884" cy="1258884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19E83A-BAEE-4C5B-83A6-A1F1C1F15F3E}">
      <dsp:nvSpPr>
        <dsp:cNvPr id="0" name=""/>
        <dsp:cNvSpPr/>
      </dsp:nvSpPr>
      <dsp:spPr>
        <a:xfrm rot="10800000">
          <a:off x="2154705" y="4893716"/>
          <a:ext cx="7460513" cy="125888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55133" tIns="64770" rIns="120904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 smtClean="0"/>
            <a:t>Formación práctica al talento humano en salud en atención integral de enfermedades prevalentes de la infancia mediante estrategias educativas como simuladores clínicos y cursos certificados.</a:t>
          </a:r>
        </a:p>
      </dsp:txBody>
      <dsp:txXfrm rot="10800000">
        <a:off x="2469426" y="4893716"/>
        <a:ext cx="7145792" cy="1258884"/>
      </dsp:txXfrm>
    </dsp:sp>
    <dsp:sp modelId="{1969DAB4-8940-418B-988B-79FEF5906052}">
      <dsp:nvSpPr>
        <dsp:cNvPr id="0" name=""/>
        <dsp:cNvSpPr/>
      </dsp:nvSpPr>
      <dsp:spPr>
        <a:xfrm>
          <a:off x="1564430" y="4905399"/>
          <a:ext cx="1258884" cy="1258884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1905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5E733-37AA-4F38-9410-F55E66B046A4}">
      <dsp:nvSpPr>
        <dsp:cNvPr id="0" name=""/>
        <dsp:cNvSpPr/>
      </dsp:nvSpPr>
      <dsp:spPr>
        <a:xfrm>
          <a:off x="2722141" y="459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Infección respiratoria tracto superior </a:t>
          </a:r>
        </a:p>
      </dsp:txBody>
      <dsp:txXfrm>
        <a:off x="2758077" y="36395"/>
        <a:ext cx="2990536" cy="664271"/>
      </dsp:txXfrm>
    </dsp:sp>
    <dsp:sp modelId="{906395C8-E1F8-4AA1-B6A9-9CE5B7A8B81E}">
      <dsp:nvSpPr>
        <dsp:cNvPr id="0" name=""/>
        <dsp:cNvSpPr/>
      </dsp:nvSpPr>
      <dsp:spPr>
        <a:xfrm>
          <a:off x="2722141" y="773409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/>
            <a:t>Infección respiratoria tracto inferior</a:t>
          </a:r>
          <a:endParaRPr lang="es-CO" sz="1700" kern="1200" dirty="0"/>
        </a:p>
      </dsp:txBody>
      <dsp:txXfrm>
        <a:off x="2758077" y="809345"/>
        <a:ext cx="2990536" cy="664271"/>
      </dsp:txXfrm>
    </dsp:sp>
    <dsp:sp modelId="{56C4A5B8-474F-449A-935A-04520BDE061F}">
      <dsp:nvSpPr>
        <dsp:cNvPr id="0" name=""/>
        <dsp:cNvSpPr/>
      </dsp:nvSpPr>
      <dsp:spPr>
        <a:xfrm>
          <a:off x="2722141" y="1546360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Infección Gastrointestinal</a:t>
          </a:r>
        </a:p>
      </dsp:txBody>
      <dsp:txXfrm>
        <a:off x="2758077" y="1582296"/>
        <a:ext cx="2990536" cy="664271"/>
      </dsp:txXfrm>
    </dsp:sp>
    <dsp:sp modelId="{37B8F6FB-9F22-48BD-B0B1-EC4A36FDB690}">
      <dsp:nvSpPr>
        <dsp:cNvPr id="0" name=""/>
        <dsp:cNvSpPr/>
      </dsp:nvSpPr>
      <dsp:spPr>
        <a:xfrm>
          <a:off x="2722141" y="3094175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Desnutrición</a:t>
          </a:r>
        </a:p>
      </dsp:txBody>
      <dsp:txXfrm>
        <a:off x="2758077" y="3130111"/>
        <a:ext cx="2990536" cy="664271"/>
      </dsp:txXfrm>
    </dsp:sp>
    <dsp:sp modelId="{72DFCEAC-4E5E-4CBA-A2B2-D9D7676CA040}">
      <dsp:nvSpPr>
        <dsp:cNvPr id="0" name=""/>
        <dsp:cNvSpPr/>
      </dsp:nvSpPr>
      <dsp:spPr>
        <a:xfrm>
          <a:off x="2725509" y="2279382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Otitis media</a:t>
          </a:r>
        </a:p>
      </dsp:txBody>
      <dsp:txXfrm>
        <a:off x="2761445" y="2315318"/>
        <a:ext cx="2990536" cy="664271"/>
      </dsp:txXfrm>
    </dsp:sp>
    <dsp:sp modelId="{FB771AF6-DDEF-4E1A-B4AA-8BC215E56364}">
      <dsp:nvSpPr>
        <dsp:cNvPr id="0" name=""/>
        <dsp:cNvSpPr/>
      </dsp:nvSpPr>
      <dsp:spPr>
        <a:xfrm>
          <a:off x="2722141" y="3865211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Dermatitis de la infancia</a:t>
          </a:r>
        </a:p>
      </dsp:txBody>
      <dsp:txXfrm>
        <a:off x="2758077" y="3901147"/>
        <a:ext cx="2990536" cy="664271"/>
      </dsp:txXfrm>
    </dsp:sp>
    <dsp:sp modelId="{A99E481D-47D9-4C27-AA19-94903647D957}">
      <dsp:nvSpPr>
        <dsp:cNvPr id="0" name=""/>
        <dsp:cNvSpPr/>
      </dsp:nvSpPr>
      <dsp:spPr>
        <a:xfrm>
          <a:off x="2722141" y="4638162"/>
          <a:ext cx="3062408" cy="73614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/>
            <a:t>Displasia de cadera</a:t>
          </a:r>
          <a:endParaRPr lang="es-CO" sz="1700" kern="1200" dirty="0"/>
        </a:p>
      </dsp:txBody>
      <dsp:txXfrm>
        <a:off x="2758077" y="4674098"/>
        <a:ext cx="2990536" cy="6642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5E733-37AA-4F38-9410-F55E66B046A4}">
      <dsp:nvSpPr>
        <dsp:cNvPr id="0" name=""/>
        <dsp:cNvSpPr/>
      </dsp:nvSpPr>
      <dsp:spPr>
        <a:xfrm>
          <a:off x="2757681" y="459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Infección Respiratoria tracto superior</a:t>
          </a:r>
        </a:p>
      </dsp:txBody>
      <dsp:txXfrm>
        <a:off x="2793617" y="36395"/>
        <a:ext cx="3030519" cy="664271"/>
      </dsp:txXfrm>
    </dsp:sp>
    <dsp:sp modelId="{906395C8-E1F8-4AA1-B6A9-9CE5B7A8B81E}">
      <dsp:nvSpPr>
        <dsp:cNvPr id="0" name=""/>
        <dsp:cNvSpPr/>
      </dsp:nvSpPr>
      <dsp:spPr>
        <a:xfrm>
          <a:off x="2729604" y="791813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Infección respiratoria tracto inferior</a:t>
          </a:r>
        </a:p>
      </dsp:txBody>
      <dsp:txXfrm>
        <a:off x="2765540" y="827749"/>
        <a:ext cx="3030519" cy="664271"/>
      </dsp:txXfrm>
    </dsp:sp>
    <dsp:sp modelId="{56C4A5B8-474F-449A-935A-04520BDE061F}">
      <dsp:nvSpPr>
        <dsp:cNvPr id="0" name=""/>
        <dsp:cNvSpPr/>
      </dsp:nvSpPr>
      <dsp:spPr>
        <a:xfrm>
          <a:off x="2757681" y="1546360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1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Infección gastrointestinal</a:t>
          </a:r>
        </a:p>
      </dsp:txBody>
      <dsp:txXfrm>
        <a:off x="2793617" y="1582296"/>
        <a:ext cx="3030519" cy="664271"/>
      </dsp:txXfrm>
    </dsp:sp>
    <dsp:sp modelId="{37B8F6FB-9F22-48BD-B0B1-EC4A36FDB690}">
      <dsp:nvSpPr>
        <dsp:cNvPr id="0" name=""/>
        <dsp:cNvSpPr/>
      </dsp:nvSpPr>
      <dsp:spPr>
        <a:xfrm>
          <a:off x="2747071" y="3086269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2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Asma</a:t>
          </a:r>
        </a:p>
      </dsp:txBody>
      <dsp:txXfrm>
        <a:off x="2783007" y="3122205"/>
        <a:ext cx="3030519" cy="664271"/>
      </dsp:txXfrm>
    </dsp:sp>
    <dsp:sp modelId="{856BCCF0-03C4-4918-BCE4-EDC8119A7732}">
      <dsp:nvSpPr>
        <dsp:cNvPr id="0" name=""/>
        <dsp:cNvSpPr/>
      </dsp:nvSpPr>
      <dsp:spPr>
        <a:xfrm>
          <a:off x="2770308" y="2300907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26667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700" kern="1200" dirty="0"/>
            <a:t>Otitis media</a:t>
          </a:r>
        </a:p>
      </dsp:txBody>
      <dsp:txXfrm>
        <a:off x="2806244" y="2336843"/>
        <a:ext cx="3030519" cy="664271"/>
      </dsp:txXfrm>
    </dsp:sp>
    <dsp:sp modelId="{F9B8A88E-5587-44E9-9B80-E7B4205836A0}">
      <dsp:nvSpPr>
        <dsp:cNvPr id="0" name=""/>
        <dsp:cNvSpPr/>
      </dsp:nvSpPr>
      <dsp:spPr>
        <a:xfrm>
          <a:off x="2757681" y="3865211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33333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/>
            <a:t>Rinitis Alérgica</a:t>
          </a:r>
          <a:endParaRPr lang="es-CO" sz="1700" kern="1200" dirty="0"/>
        </a:p>
      </dsp:txBody>
      <dsp:txXfrm>
        <a:off x="2793617" y="3901147"/>
        <a:ext cx="3030519" cy="664271"/>
      </dsp:txXfrm>
    </dsp:sp>
    <dsp:sp modelId="{E9676649-7B99-46EA-9171-41FCA83A25E3}">
      <dsp:nvSpPr>
        <dsp:cNvPr id="0" name=""/>
        <dsp:cNvSpPr/>
      </dsp:nvSpPr>
      <dsp:spPr>
        <a:xfrm>
          <a:off x="2751880" y="4638618"/>
          <a:ext cx="3102391" cy="736143"/>
        </a:xfrm>
        <a:prstGeom prst="roundRect">
          <a:avLst/>
        </a:prstGeom>
        <a:solidFill>
          <a:schemeClr val="accent3">
            <a:alpha val="90000"/>
            <a:hueOff val="0"/>
            <a:satOff val="0"/>
            <a:lumOff val="0"/>
            <a:alphaOff val="-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700" kern="1200" dirty="0"/>
            <a:t>Alteraciones desarrollo fisiológico</a:t>
          </a:r>
          <a:endParaRPr lang="es-CO" sz="1700" kern="1200" dirty="0"/>
        </a:p>
      </dsp:txBody>
      <dsp:txXfrm>
        <a:off x="2787816" y="4674554"/>
        <a:ext cx="3030519" cy="6642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41E123-61DB-4F91-B46F-DFAE9B59C3A3}">
      <dsp:nvSpPr>
        <dsp:cNvPr id="0" name=""/>
        <dsp:cNvSpPr/>
      </dsp:nvSpPr>
      <dsp:spPr>
        <a:xfrm>
          <a:off x="244994" y="0"/>
          <a:ext cx="3443226" cy="3059395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alpha val="50000"/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shade val="80000"/>
                <a:alpha val="50000"/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shade val="80000"/>
                <a:alpha val="50000"/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2400" b="1" kern="1200" dirty="0" smtClean="0"/>
            <a:t>Mortalidad primera infancia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400" b="1" kern="1200" dirty="0" smtClean="0"/>
            <a:t>N=224</a:t>
          </a:r>
          <a:endParaRPr lang="es-CO" sz="2400" b="1" kern="1200" dirty="0"/>
        </a:p>
      </dsp:txBody>
      <dsp:txXfrm>
        <a:off x="749243" y="448038"/>
        <a:ext cx="2434728" cy="216331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5E733-37AA-4F38-9410-F55E66B046A4}">
      <dsp:nvSpPr>
        <dsp:cNvPr id="0" name=""/>
        <dsp:cNvSpPr/>
      </dsp:nvSpPr>
      <dsp:spPr>
        <a:xfrm>
          <a:off x="1583364" y="2470"/>
          <a:ext cx="1781285" cy="11883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/>
            <a:t>Malformaciones congénitas</a:t>
          </a:r>
          <a:endParaRPr lang="es-CO" sz="1400" kern="1200" dirty="0"/>
        </a:p>
      </dsp:txBody>
      <dsp:txXfrm>
        <a:off x="1641374" y="60480"/>
        <a:ext cx="1665265" cy="1072316"/>
      </dsp:txXfrm>
    </dsp:sp>
    <dsp:sp modelId="{37B8F6FB-9F22-48BD-B0B1-EC4A36FDB690}">
      <dsp:nvSpPr>
        <dsp:cNvPr id="0" name=""/>
        <dsp:cNvSpPr/>
      </dsp:nvSpPr>
      <dsp:spPr>
        <a:xfrm>
          <a:off x="1583364" y="2501066"/>
          <a:ext cx="1781285" cy="11883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Resto de ciertas afecciones originadas en el período perinatal</a:t>
          </a:r>
          <a:endParaRPr lang="es-CO" sz="1400" kern="1200" dirty="0"/>
        </a:p>
      </dsp:txBody>
      <dsp:txXfrm>
        <a:off x="1641374" y="2559076"/>
        <a:ext cx="1665265" cy="1072316"/>
      </dsp:txXfrm>
    </dsp:sp>
    <dsp:sp modelId="{72DFCEAC-4E5E-4CBA-A2B2-D9D7676CA040}">
      <dsp:nvSpPr>
        <dsp:cNvPr id="0" name=""/>
        <dsp:cNvSpPr/>
      </dsp:nvSpPr>
      <dsp:spPr>
        <a:xfrm>
          <a:off x="1585324" y="1279932"/>
          <a:ext cx="1781285" cy="11883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/>
            <a:t>Trastornos respiratorios específicos del periodo perinatal </a:t>
          </a:r>
          <a:endParaRPr lang="es-CO" sz="1400" kern="1200" dirty="0"/>
        </a:p>
      </dsp:txBody>
      <dsp:txXfrm>
        <a:off x="1643334" y="1337942"/>
        <a:ext cx="1665265" cy="1072316"/>
      </dsp:txXfrm>
    </dsp:sp>
    <dsp:sp modelId="{D9851D22-100F-4298-B004-E31685914D06}">
      <dsp:nvSpPr>
        <dsp:cNvPr id="0" name=""/>
        <dsp:cNvSpPr/>
      </dsp:nvSpPr>
      <dsp:spPr>
        <a:xfrm>
          <a:off x="1583364" y="3745730"/>
          <a:ext cx="1781285" cy="11883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Sepsis bacteriana del recién nacido</a:t>
          </a:r>
          <a:endParaRPr lang="es-CO" sz="1400" kern="1200" dirty="0"/>
        </a:p>
      </dsp:txBody>
      <dsp:txXfrm>
        <a:off x="1641374" y="3803740"/>
        <a:ext cx="1665265" cy="10723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5E733-37AA-4F38-9410-F55E66B046A4}">
      <dsp:nvSpPr>
        <dsp:cNvPr id="0" name=""/>
        <dsp:cNvSpPr/>
      </dsp:nvSpPr>
      <dsp:spPr>
        <a:xfrm>
          <a:off x="1693279" y="2433"/>
          <a:ext cx="1904939" cy="11703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/>
            <a:t>Malformaciones congénitas</a:t>
          </a:r>
          <a:endParaRPr lang="es-CO" sz="1400" kern="1200" dirty="0"/>
        </a:p>
      </dsp:txBody>
      <dsp:txXfrm>
        <a:off x="1750410" y="59564"/>
        <a:ext cx="1790677" cy="1056075"/>
      </dsp:txXfrm>
    </dsp:sp>
    <dsp:sp modelId="{906395C8-E1F8-4AA1-B6A9-9CE5B7A8B81E}">
      <dsp:nvSpPr>
        <dsp:cNvPr id="0" name=""/>
        <dsp:cNvSpPr/>
      </dsp:nvSpPr>
      <dsp:spPr>
        <a:xfrm>
          <a:off x="1676039" y="1260546"/>
          <a:ext cx="1904939" cy="11703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/>
            <a:t>Infección Respiratoria Aguda</a:t>
          </a:r>
          <a:endParaRPr lang="es-CO" sz="1400" kern="1200" dirty="0"/>
        </a:p>
      </dsp:txBody>
      <dsp:txXfrm>
        <a:off x="1733170" y="1317677"/>
        <a:ext cx="1790677" cy="1056075"/>
      </dsp:txXfrm>
    </dsp:sp>
    <dsp:sp modelId="{03B0FF75-A07E-4CAD-8007-9BC6AE2C8EF4}">
      <dsp:nvSpPr>
        <dsp:cNvPr id="0" name=""/>
        <dsp:cNvSpPr/>
      </dsp:nvSpPr>
      <dsp:spPr>
        <a:xfrm>
          <a:off x="1693279" y="2460142"/>
          <a:ext cx="1904939" cy="11703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400" kern="1200" dirty="0" smtClean="0"/>
            <a:t>Cáncer Infantil</a:t>
          </a:r>
          <a:endParaRPr lang="es-CO" sz="1400" kern="1200" dirty="0"/>
        </a:p>
      </dsp:txBody>
      <dsp:txXfrm>
        <a:off x="1750410" y="2517273"/>
        <a:ext cx="1790677" cy="1056075"/>
      </dsp:txXfrm>
    </dsp:sp>
    <dsp:sp modelId="{56C4A5B8-474F-449A-935A-04520BDE061F}">
      <dsp:nvSpPr>
        <dsp:cNvPr id="0" name=""/>
        <dsp:cNvSpPr/>
      </dsp:nvSpPr>
      <dsp:spPr>
        <a:xfrm>
          <a:off x="1693279" y="3688997"/>
          <a:ext cx="1904939" cy="1170337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400" kern="1200" dirty="0" smtClean="0">
              <a:latin typeface="Aptos" panose="020B0004020202020204" pitchFamily="34" charset="0"/>
              <a:sym typeface="Oswald"/>
            </a:rPr>
            <a:t>Accidentes en el hogar</a:t>
          </a:r>
          <a:endParaRPr lang="es-CO" sz="1400" kern="1200" dirty="0"/>
        </a:p>
      </dsp:txBody>
      <dsp:txXfrm>
        <a:off x="1750410" y="3746128"/>
        <a:ext cx="1790677" cy="105607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31E661-92DA-4A72-81C4-10F4C0C97C3E}">
      <dsp:nvSpPr>
        <dsp:cNvPr id="0" name=""/>
        <dsp:cNvSpPr/>
      </dsp:nvSpPr>
      <dsp:spPr>
        <a:xfrm>
          <a:off x="3286" y="160078"/>
          <a:ext cx="3203971" cy="11460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kern="1200" dirty="0" smtClean="0"/>
            <a:t>Malformaciones congénitas</a:t>
          </a:r>
          <a:r>
            <a:rPr lang="es-ES" sz="1900" kern="1200" dirty="0" smtClean="0"/>
            <a:t> </a:t>
          </a:r>
          <a:endParaRPr lang="es-ES" sz="1900" kern="1200" dirty="0"/>
        </a:p>
      </dsp:txBody>
      <dsp:txXfrm>
        <a:off x="3286" y="160078"/>
        <a:ext cx="3203971" cy="1146042"/>
      </dsp:txXfrm>
    </dsp:sp>
    <dsp:sp modelId="{6D3ACB29-ACDB-4BE9-A2D9-DD5F3F6DDFE5}">
      <dsp:nvSpPr>
        <dsp:cNvPr id="0" name=""/>
        <dsp:cNvSpPr/>
      </dsp:nvSpPr>
      <dsp:spPr>
        <a:xfrm>
          <a:off x="3286" y="1306121"/>
          <a:ext cx="3203971" cy="23469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Cardiopatías </a:t>
          </a:r>
          <a:r>
            <a:rPr lang="es-ES" sz="1900" kern="1200" dirty="0" smtClean="0"/>
            <a:t>66,1%</a:t>
          </a:r>
          <a:endParaRPr lang="es-ES" sz="1900" kern="1200" dirty="0"/>
        </a:p>
      </dsp:txBody>
      <dsp:txXfrm>
        <a:off x="3286" y="1306121"/>
        <a:ext cx="3203971" cy="2346974"/>
      </dsp:txXfrm>
    </dsp:sp>
    <dsp:sp modelId="{A96B288F-BF52-4D53-A744-6A2B1466E5E4}">
      <dsp:nvSpPr>
        <dsp:cNvPr id="0" name=""/>
        <dsp:cNvSpPr/>
      </dsp:nvSpPr>
      <dsp:spPr>
        <a:xfrm>
          <a:off x="3655814" y="160078"/>
          <a:ext cx="3203971" cy="11460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900" kern="1200" dirty="0" smtClean="0"/>
            <a:t>Trastornos respiratorios específicos del periodo perinatal </a:t>
          </a:r>
          <a:endParaRPr lang="es-ES" sz="1900" kern="1200" dirty="0"/>
        </a:p>
      </dsp:txBody>
      <dsp:txXfrm>
        <a:off x="3655814" y="160078"/>
        <a:ext cx="3203971" cy="1146042"/>
      </dsp:txXfrm>
    </dsp:sp>
    <dsp:sp modelId="{617CD0E1-4CD9-4320-B8BD-2B9FD97A0A3A}">
      <dsp:nvSpPr>
        <dsp:cNvPr id="0" name=""/>
        <dsp:cNvSpPr/>
      </dsp:nvSpPr>
      <dsp:spPr>
        <a:xfrm>
          <a:off x="3655814" y="1306121"/>
          <a:ext cx="3203971" cy="23469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Displasia </a:t>
          </a:r>
          <a:r>
            <a:rPr lang="es-ES" sz="1900" kern="1200" dirty="0" smtClean="0"/>
            <a:t>broncopulmonar 32%</a:t>
          </a:r>
          <a:endParaRPr lang="es-E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Asfixia perinatal  22,5%</a:t>
          </a:r>
          <a:endParaRPr lang="es-E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Síndrome de dificultad respiratoria del RN 25.8%</a:t>
          </a:r>
          <a:endParaRPr lang="es-ES" sz="1900" kern="1200" dirty="0"/>
        </a:p>
      </dsp:txBody>
      <dsp:txXfrm>
        <a:off x="3655814" y="1306121"/>
        <a:ext cx="3203971" cy="2346974"/>
      </dsp:txXfrm>
    </dsp:sp>
    <dsp:sp modelId="{727A2A7B-E91A-417A-B825-B46572FAB766}">
      <dsp:nvSpPr>
        <dsp:cNvPr id="0" name=""/>
        <dsp:cNvSpPr/>
      </dsp:nvSpPr>
      <dsp:spPr>
        <a:xfrm>
          <a:off x="7308342" y="160078"/>
          <a:ext cx="3203971" cy="114604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900" kern="1200" dirty="0" smtClean="0"/>
            <a:t>Resto de ciertas afecciones originadas en el período perinatal</a:t>
          </a:r>
          <a:endParaRPr lang="es-ES" sz="1900" kern="1200" dirty="0"/>
        </a:p>
      </dsp:txBody>
      <dsp:txXfrm>
        <a:off x="7308342" y="160078"/>
        <a:ext cx="3203971" cy="1146042"/>
      </dsp:txXfrm>
    </dsp:sp>
    <dsp:sp modelId="{84756FA6-97C0-4334-BEFD-4FF94EBE1A1E}">
      <dsp:nvSpPr>
        <dsp:cNvPr id="0" name=""/>
        <dsp:cNvSpPr/>
      </dsp:nvSpPr>
      <dsp:spPr>
        <a:xfrm>
          <a:off x="7308342" y="1306121"/>
          <a:ext cx="3203971" cy="234697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900" kern="1200" dirty="0" smtClean="0"/>
            <a:t>Enterocolitis 50% </a:t>
          </a:r>
          <a:endParaRPr lang="es-ES" sz="1900" kern="1200" dirty="0"/>
        </a:p>
      </dsp:txBody>
      <dsp:txXfrm>
        <a:off x="7308342" y="1306121"/>
        <a:ext cx="3203971" cy="234697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E33932F-043C-4526-9926-43DCB76F0572}">
      <dsp:nvSpPr>
        <dsp:cNvPr id="0" name=""/>
        <dsp:cNvSpPr/>
      </dsp:nvSpPr>
      <dsp:spPr>
        <a:xfrm>
          <a:off x="0" y="1108178"/>
          <a:ext cx="4426593" cy="1673100"/>
        </a:xfrm>
        <a:prstGeom prst="leftArrowCallout">
          <a:avLst/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800" b="1" kern="1200" dirty="0" smtClean="0">
              <a:solidFill>
                <a:schemeClr val="tx1"/>
              </a:solidFill>
            </a:rPr>
            <a:t>Formación del talento humano en salud</a:t>
          </a:r>
          <a:endParaRPr lang="es-ES" sz="2800" b="1" kern="1200" dirty="0">
            <a:solidFill>
              <a:schemeClr val="tx1"/>
            </a:solidFill>
          </a:endParaRPr>
        </a:p>
      </dsp:txBody>
      <dsp:txXfrm>
        <a:off x="1550326" y="1108178"/>
        <a:ext cx="2876267" cy="167310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4CAF9CF-2FA5-41F0-9AEE-4BC9C5A94889}">
      <dsp:nvSpPr>
        <dsp:cNvPr id="0" name=""/>
        <dsp:cNvSpPr/>
      </dsp:nvSpPr>
      <dsp:spPr>
        <a:xfrm>
          <a:off x="0" y="856935"/>
          <a:ext cx="2849843" cy="1709905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smtClean="0">
              <a:solidFill>
                <a:schemeClr val="tx1"/>
              </a:solidFill>
            </a:rPr>
            <a:t>100% de los niños y niñas que consulten en las diferentes capas del modelo de salud, con atención integral en salud y detección precoz de enfermedades prevalentes de la infancia desde la gestación.</a:t>
          </a:r>
          <a:endParaRPr lang="es-ES" sz="1300" kern="1200" dirty="0">
            <a:solidFill>
              <a:schemeClr val="tx1"/>
            </a:solidFill>
          </a:endParaRPr>
        </a:p>
      </dsp:txBody>
      <dsp:txXfrm>
        <a:off x="0" y="856935"/>
        <a:ext cx="2849843" cy="1709905"/>
      </dsp:txXfrm>
    </dsp:sp>
    <dsp:sp modelId="{6B3D69AE-A1D2-467E-92F6-E0F7EE66BAC9}">
      <dsp:nvSpPr>
        <dsp:cNvPr id="0" name=""/>
        <dsp:cNvSpPr/>
      </dsp:nvSpPr>
      <dsp:spPr>
        <a:xfrm>
          <a:off x="3134827" y="856935"/>
          <a:ext cx="2849843" cy="1709905"/>
        </a:xfrm>
        <a:prstGeom prst="rect">
          <a:avLst/>
        </a:prstGeom>
        <a:solidFill>
          <a:schemeClr val="accent4">
            <a:hueOff val="691186"/>
            <a:satOff val="-4895"/>
            <a:lumOff val="-482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b="0" kern="1200" smtClean="0">
              <a:solidFill>
                <a:schemeClr val="tx1"/>
              </a:solidFill>
            </a:rPr>
            <a:t>100% de los niños y niñas con detección precoz de enfermedades prevalentes de la infancia con atención integral y resolutiva.</a:t>
          </a:r>
          <a:endParaRPr lang="es-ES" sz="1300" b="0" kern="1200" dirty="0">
            <a:solidFill>
              <a:schemeClr val="tx1"/>
            </a:solidFill>
          </a:endParaRPr>
        </a:p>
      </dsp:txBody>
      <dsp:txXfrm>
        <a:off x="3134827" y="856935"/>
        <a:ext cx="2849843" cy="1709905"/>
      </dsp:txXfrm>
    </dsp:sp>
    <dsp:sp modelId="{D1E224E5-DECA-4F82-AEE0-DA8A696C50FF}">
      <dsp:nvSpPr>
        <dsp:cNvPr id="0" name=""/>
        <dsp:cNvSpPr/>
      </dsp:nvSpPr>
      <dsp:spPr>
        <a:xfrm>
          <a:off x="6269654" y="856935"/>
          <a:ext cx="2849843" cy="1709905"/>
        </a:xfrm>
        <a:prstGeom prst="rect">
          <a:avLst/>
        </a:prstGeom>
        <a:solidFill>
          <a:schemeClr val="accent4">
            <a:hueOff val="1382373"/>
            <a:satOff val="-9790"/>
            <a:lumOff val="-964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smtClean="0">
              <a:solidFill>
                <a:schemeClr val="tx1"/>
              </a:solidFill>
            </a:rPr>
            <a:t>100% de las IPS priorizadas del Distrito con estrategias de predicción de riesgos de enfermedades prevalentes de la infancia</a:t>
          </a:r>
          <a:endParaRPr lang="es-ES" sz="1300" kern="1200" dirty="0">
            <a:solidFill>
              <a:schemeClr val="tx1"/>
            </a:solidFill>
          </a:endParaRPr>
        </a:p>
      </dsp:txBody>
      <dsp:txXfrm>
        <a:off x="6269654" y="856935"/>
        <a:ext cx="2849843" cy="1709905"/>
      </dsp:txXfrm>
    </dsp:sp>
    <dsp:sp modelId="{BCC68380-6D3D-4315-8038-5A0FB875871F}">
      <dsp:nvSpPr>
        <dsp:cNvPr id="0" name=""/>
        <dsp:cNvSpPr/>
      </dsp:nvSpPr>
      <dsp:spPr>
        <a:xfrm>
          <a:off x="0" y="2851825"/>
          <a:ext cx="2849843" cy="1709905"/>
        </a:xfrm>
        <a:prstGeom prst="rect">
          <a:avLst/>
        </a:prstGeom>
        <a:solidFill>
          <a:schemeClr val="accent4">
            <a:hueOff val="2073559"/>
            <a:satOff val="-14685"/>
            <a:lumOff val="-1447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>
              <a:solidFill>
                <a:schemeClr val="tx1"/>
              </a:solidFill>
            </a:rPr>
            <a:t>Aportar a la disminución de la tasa de mortalidad infantil a 6,2 en el Distrito.</a:t>
          </a:r>
          <a:endParaRPr lang="es-ES" sz="1300" kern="1200" dirty="0">
            <a:solidFill>
              <a:schemeClr val="tx1"/>
            </a:solidFill>
          </a:endParaRPr>
        </a:p>
      </dsp:txBody>
      <dsp:txXfrm>
        <a:off x="0" y="2851825"/>
        <a:ext cx="2849843" cy="1709905"/>
      </dsp:txXfrm>
    </dsp:sp>
    <dsp:sp modelId="{2CF675B1-B0F4-49E9-912A-2F9E12807778}">
      <dsp:nvSpPr>
        <dsp:cNvPr id="0" name=""/>
        <dsp:cNvSpPr/>
      </dsp:nvSpPr>
      <dsp:spPr>
        <a:xfrm>
          <a:off x="3134827" y="2851825"/>
          <a:ext cx="2849843" cy="1709905"/>
        </a:xfrm>
        <a:prstGeom prst="rect">
          <a:avLst/>
        </a:prstGeom>
        <a:solidFill>
          <a:schemeClr val="accent4">
            <a:hueOff val="2764745"/>
            <a:satOff val="-19580"/>
            <a:lumOff val="-1929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dirty="0" smtClean="0">
              <a:solidFill>
                <a:schemeClr val="tx1"/>
              </a:solidFill>
            </a:rPr>
            <a:t>100% de niños y niñas con atención por pediatría para identificación y gestión de riesgos.</a:t>
          </a:r>
          <a:endParaRPr lang="es-ES" sz="1300" kern="1200" dirty="0">
            <a:solidFill>
              <a:schemeClr val="tx1"/>
            </a:solidFill>
          </a:endParaRPr>
        </a:p>
      </dsp:txBody>
      <dsp:txXfrm>
        <a:off x="3134827" y="2851825"/>
        <a:ext cx="2849843" cy="1709905"/>
      </dsp:txXfrm>
    </dsp:sp>
    <dsp:sp modelId="{8BD0E77F-E861-400A-A3FB-3B83227A28E1}">
      <dsp:nvSpPr>
        <dsp:cNvPr id="0" name=""/>
        <dsp:cNvSpPr/>
      </dsp:nvSpPr>
      <dsp:spPr>
        <a:xfrm>
          <a:off x="6269654" y="2851825"/>
          <a:ext cx="2849843" cy="1709905"/>
        </a:xfrm>
        <a:prstGeom prst="rect">
          <a:avLst/>
        </a:prstGeom>
        <a:solidFill>
          <a:schemeClr val="accent4">
            <a:hueOff val="3455932"/>
            <a:satOff val="-24475"/>
            <a:lumOff val="-24118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300" kern="1200" smtClean="0">
              <a:solidFill>
                <a:schemeClr val="tx1"/>
              </a:solidFill>
            </a:rPr>
            <a:t>100% de las EAPB del Distrito con estrategias de prevención de enfermedades prevalentes de la infancia</a:t>
          </a:r>
          <a:endParaRPr lang="es-ES" sz="1300" kern="1200" dirty="0">
            <a:solidFill>
              <a:schemeClr val="tx1"/>
            </a:solidFill>
          </a:endParaRPr>
        </a:p>
      </dsp:txBody>
      <dsp:txXfrm>
        <a:off x="6269654" y="2851825"/>
        <a:ext cx="2849843" cy="17099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2538155-8ECB-2B18-36BE-62E50CD20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C726CA7A-1AF9-8EC9-BE70-154D0A29CF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99BC9F9E-7FCA-F653-94E1-5E0E3DBA83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759484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2538155-8ECB-2B18-36BE-62E50CD20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C726CA7A-1AF9-8EC9-BE70-154D0A29CF2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99BC9F9E-7FCA-F653-94E1-5E0E3DBA830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63258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173969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2278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795876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01B790-843C-0548-8062-239BD2CF5E87}" type="slidenum">
              <a:rPr lang="en-CO" smtClean="0"/>
              <a:t>12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32987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3" y="1907526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/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3" y="3502152"/>
            <a:ext cx="7723531" cy="677354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5" y="5744658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89"/>
            <a:ext cx="7476122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728031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19"/>
            <a:ext cx="10515600" cy="510524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1825625"/>
            <a:ext cx="10515599" cy="3813736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2" y="1865656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600" marR="0" lvl="0" indent="-2286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8"/>
            <a:ext cx="6623050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2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8"/>
            <a:ext cx="2160000" cy="49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37"/>
            <a:ext cx="10515600" cy="510524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19363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19363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4" y="0"/>
            <a:ext cx="5848350" cy="6356350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88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19" y="785814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0"/>
            <a:ext cx="10515600" cy="51052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08/08/2025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64" r:id="rId10"/>
    <p:sldLayoutId id="2147483657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8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13.emf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13" Type="http://schemas.openxmlformats.org/officeDocument/2006/relationships/diagramColors" Target="../diagrams/colors2.xml"/><Relationship Id="rId18" Type="http://schemas.openxmlformats.org/officeDocument/2006/relationships/diagramColors" Target="../diagrams/colors3.xml"/><Relationship Id="rId3" Type="http://schemas.openxmlformats.org/officeDocument/2006/relationships/notesSlide" Target="../notesSlides/notesSlide1.xml"/><Relationship Id="rId7" Type="http://schemas.openxmlformats.org/officeDocument/2006/relationships/diagramQuickStyle" Target="../diagrams/quickStyle1.xml"/><Relationship Id="rId12" Type="http://schemas.openxmlformats.org/officeDocument/2006/relationships/diagramQuickStyle" Target="../diagrams/quickStyle2.xml"/><Relationship Id="rId1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1.xml"/><Relationship Id="rId16" Type="http://schemas.openxmlformats.org/officeDocument/2006/relationships/diagramLayout" Target="../diagrams/layout3.xml"/><Relationship Id="rId1" Type="http://schemas.openxmlformats.org/officeDocument/2006/relationships/themeOverride" Target="../theme/themeOverride1.xml"/><Relationship Id="rId6" Type="http://schemas.openxmlformats.org/officeDocument/2006/relationships/diagramLayout" Target="../diagrams/layout1.xml"/><Relationship Id="rId11" Type="http://schemas.openxmlformats.org/officeDocument/2006/relationships/diagramLayout" Target="../diagrams/layout2.xml"/><Relationship Id="rId5" Type="http://schemas.openxmlformats.org/officeDocument/2006/relationships/diagramData" Target="../diagrams/data1.xml"/><Relationship Id="rId15" Type="http://schemas.openxmlformats.org/officeDocument/2006/relationships/diagramData" Target="../diagrams/data3.xml"/><Relationship Id="rId10" Type="http://schemas.openxmlformats.org/officeDocument/2006/relationships/diagramData" Target="../diagrams/data2.xml"/><Relationship Id="rId19" Type="http://schemas.microsoft.com/office/2007/relationships/diagramDrawing" Target="../diagrams/drawing3.xml"/><Relationship Id="rId4" Type="http://schemas.openxmlformats.org/officeDocument/2006/relationships/image" Target="../media/image1.jpeg"/><Relationship Id="rId9" Type="http://schemas.microsoft.com/office/2007/relationships/diagramDrawing" Target="../diagrams/drawing1.xml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13" Type="http://schemas.openxmlformats.org/officeDocument/2006/relationships/diagramColors" Target="../diagrams/colors5.xml"/><Relationship Id="rId18" Type="http://schemas.openxmlformats.org/officeDocument/2006/relationships/diagramColors" Target="../diagrams/colors6.xml"/><Relationship Id="rId3" Type="http://schemas.openxmlformats.org/officeDocument/2006/relationships/notesSlide" Target="../notesSlides/notesSlide2.xml"/><Relationship Id="rId7" Type="http://schemas.openxmlformats.org/officeDocument/2006/relationships/diagramQuickStyle" Target="../diagrams/quickStyle4.xml"/><Relationship Id="rId12" Type="http://schemas.openxmlformats.org/officeDocument/2006/relationships/diagramQuickStyle" Target="../diagrams/quickStyle5.xml"/><Relationship Id="rId17" Type="http://schemas.openxmlformats.org/officeDocument/2006/relationships/diagramQuickStyle" Target="../diagrams/quickStyle6.xml"/><Relationship Id="rId2" Type="http://schemas.openxmlformats.org/officeDocument/2006/relationships/slideLayout" Target="../slideLayouts/slideLayout1.xml"/><Relationship Id="rId16" Type="http://schemas.openxmlformats.org/officeDocument/2006/relationships/diagramLayout" Target="../diagrams/layout6.xml"/><Relationship Id="rId1" Type="http://schemas.openxmlformats.org/officeDocument/2006/relationships/themeOverride" Target="../theme/themeOverride2.xml"/><Relationship Id="rId6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5" Type="http://schemas.openxmlformats.org/officeDocument/2006/relationships/diagramData" Target="../diagrams/data4.xml"/><Relationship Id="rId15" Type="http://schemas.openxmlformats.org/officeDocument/2006/relationships/diagramData" Target="../diagrams/data6.xml"/><Relationship Id="rId10" Type="http://schemas.openxmlformats.org/officeDocument/2006/relationships/diagramData" Target="../diagrams/data5.xml"/><Relationship Id="rId19" Type="http://schemas.microsoft.com/office/2007/relationships/diagramDrawing" Target="../diagrams/drawing6.xml"/><Relationship Id="rId4" Type="http://schemas.openxmlformats.org/officeDocument/2006/relationships/image" Target="../media/image1.jpeg"/><Relationship Id="rId9" Type="http://schemas.microsoft.com/office/2007/relationships/diagramDrawing" Target="../diagrams/drawing4.xml"/><Relationship Id="rId14" Type="http://schemas.microsoft.com/office/2007/relationships/diagramDrawing" Target="../diagrams/drawin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8.xml"/><Relationship Id="rId3" Type="http://schemas.openxmlformats.org/officeDocument/2006/relationships/image" Target="../media/image11.svg"/><Relationship Id="rId7" Type="http://schemas.openxmlformats.org/officeDocument/2006/relationships/diagramLayout" Target="../diagrams/layout8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8.xml"/><Relationship Id="rId5" Type="http://schemas.openxmlformats.org/officeDocument/2006/relationships/image" Target="../media/image13.svg"/><Relationship Id="rId10" Type="http://schemas.microsoft.com/office/2007/relationships/diagramDrawing" Target="../diagrams/drawing8.xml"/><Relationship Id="rId4" Type="http://schemas.openxmlformats.org/officeDocument/2006/relationships/image" Target="../media/image9.png"/><Relationship Id="rId9" Type="http://schemas.openxmlformats.org/officeDocument/2006/relationships/diagramColors" Target="../diagrams/colors8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3" Type="http://schemas.openxmlformats.org/officeDocument/2006/relationships/image" Target="../media/image10.png"/><Relationship Id="rId7" Type="http://schemas.openxmlformats.org/officeDocument/2006/relationships/image" Target="../media/image31.svg"/><Relationship Id="rId12" Type="http://schemas.microsoft.com/office/2007/relationships/diagramDrawing" Target="../diagrams/drawing9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diagramColors" Target="../diagrams/colors9.xml"/><Relationship Id="rId5" Type="http://schemas.openxmlformats.org/officeDocument/2006/relationships/image" Target="../media/image38.svg"/><Relationship Id="rId10" Type="http://schemas.openxmlformats.org/officeDocument/2006/relationships/diagramQuickStyle" Target="../diagrams/quickStyle9.xml"/><Relationship Id="rId4" Type="http://schemas.openxmlformats.org/officeDocument/2006/relationships/image" Target="../media/image11.png"/><Relationship Id="rId9" Type="http://schemas.openxmlformats.org/officeDocument/2006/relationships/diagramLayout" Target="../diagrams/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38.sv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1783" y="1907526"/>
            <a:ext cx="7723531" cy="1514230"/>
          </a:xfrm>
        </p:spPr>
        <p:txBody>
          <a:bodyPr/>
          <a:lstStyle/>
          <a:p>
            <a:r>
              <a:rPr lang="es-MX" dirty="0"/>
              <a:t>LINEA ESTRATEGICA SALUD INFANTIL</a:t>
            </a:r>
            <a:endParaRPr lang="en-CO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E2AF1B0E-3F0C-1296-056E-C57353387C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9583" y="5127752"/>
            <a:ext cx="7723531" cy="677354"/>
          </a:xfrm>
        </p:spPr>
        <p:txBody>
          <a:bodyPr/>
          <a:lstStyle/>
          <a:p>
            <a:r>
              <a:rPr lang="es-MX" dirty="0" smtClean="0"/>
              <a:t>Julio 2025</a:t>
            </a:r>
            <a:endParaRPr lang="en-CO" dirty="0"/>
          </a:p>
        </p:txBody>
      </p:sp>
    </p:spTree>
    <p:extLst>
      <p:ext uri="{BB962C8B-B14F-4D97-AF65-F5344CB8AC3E}">
        <p14:creationId xmlns:p14="http://schemas.microsoft.com/office/powerpoint/2010/main" val="5978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8413497-005B-EF1F-7C26-62184E1339C2}"/>
              </a:ext>
            </a:extLst>
          </p:cNvPr>
          <p:cNvSpPr/>
          <p:nvPr/>
        </p:nvSpPr>
        <p:spPr>
          <a:xfrm>
            <a:off x="3497328" y="2150244"/>
            <a:ext cx="2743191" cy="3999997"/>
          </a:xfrm>
          <a:prstGeom prst="roundRect">
            <a:avLst/>
          </a:prstGeom>
          <a:solidFill>
            <a:srgbClr val="328AA4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Mantener el estado de bienestar emocional de los niños y niñas y prevenir el riesgo de </a:t>
            </a:r>
            <a:r>
              <a:rPr lang="es-MX" dirty="0" smtClean="0"/>
              <a:t>violencias y accidentes en el hogar.</a:t>
            </a:r>
            <a:endParaRPr lang="es-CO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38C2AE7-B27A-423C-2B60-D17437937CAF}"/>
              </a:ext>
            </a:extLst>
          </p:cNvPr>
          <p:cNvSpPr/>
          <p:nvPr/>
        </p:nvSpPr>
        <p:spPr>
          <a:xfrm>
            <a:off x="413581" y="2150244"/>
            <a:ext cx="2782390" cy="3999997"/>
          </a:xfrm>
          <a:prstGeom prst="roundRect">
            <a:avLst/>
          </a:prstGeom>
          <a:solidFill>
            <a:srgbClr val="285B6A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Mantener o mejorar el </a:t>
            </a:r>
            <a:r>
              <a:rPr lang="es-MX" dirty="0"/>
              <a:t>estado nutricional </a:t>
            </a:r>
            <a:r>
              <a:rPr lang="es-MX" dirty="0" smtClean="0"/>
              <a:t>de </a:t>
            </a:r>
            <a:r>
              <a:rPr lang="es-MX" dirty="0"/>
              <a:t>todos los niños y niñas del Distrito.</a:t>
            </a:r>
            <a:endParaRPr lang="es-MX" sz="16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87F567CF-2B96-D3EE-8CC4-45C4D87136FC}"/>
              </a:ext>
            </a:extLst>
          </p:cNvPr>
          <p:cNvSpPr/>
          <p:nvPr/>
        </p:nvSpPr>
        <p:spPr>
          <a:xfrm flipV="1">
            <a:off x="1612559" y="2070526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1</a:t>
            </a:r>
            <a:endParaRPr lang="en-CO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EF59793-9C2A-3DAF-042B-852FBE4416B1}"/>
              </a:ext>
            </a:extLst>
          </p:cNvPr>
          <p:cNvSpPr/>
          <p:nvPr/>
        </p:nvSpPr>
        <p:spPr>
          <a:xfrm flipV="1">
            <a:off x="4676706" y="208224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4" name="Google Shape;143;p18">
            <a:extLst>
              <a:ext uri="{FF2B5EF4-FFF2-40B4-BE49-F238E27FC236}">
                <a16:creationId xmlns:a16="http://schemas.microsoft.com/office/drawing/2014/main" id="{ED656EA2-9B3F-A9F4-9A7B-1733D8379273}"/>
              </a:ext>
            </a:extLst>
          </p:cNvPr>
          <p:cNvSpPr txBox="1"/>
          <p:nvPr/>
        </p:nvSpPr>
        <p:spPr>
          <a:xfrm>
            <a:off x="2198860" y="819614"/>
            <a:ext cx="672900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CO" sz="3000" dirty="0" smtClean="0">
                <a:latin typeface="Aptos" panose="020B0004020202020204" pitchFamily="34" charset="0"/>
                <a:sym typeface="Oswald"/>
              </a:rPr>
              <a:t>OBJETIVOS ESPECÍFICOS</a:t>
            </a:r>
            <a:endParaRPr lang="es-CO" sz="3000" dirty="0">
              <a:latin typeface="Aptos" panose="020B0004020202020204" pitchFamily="34" charset="0"/>
              <a:sym typeface="Oswald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F908CBD-8CC5-FEC6-249D-6A294AA9EFF7}"/>
              </a:ext>
            </a:extLst>
          </p:cNvPr>
          <p:cNvSpPr/>
          <p:nvPr/>
        </p:nvSpPr>
        <p:spPr>
          <a:xfrm>
            <a:off x="6418989" y="2184306"/>
            <a:ext cx="2600304" cy="3999997"/>
          </a:xfrm>
          <a:prstGeom prst="roundRect">
            <a:avLst/>
          </a:prstGeom>
          <a:solidFill>
            <a:srgbClr val="285B6A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Fortalecer </a:t>
            </a:r>
            <a:r>
              <a:rPr lang="es-MX" dirty="0"/>
              <a:t>la detección </a:t>
            </a:r>
            <a:r>
              <a:rPr lang="es-MX" dirty="0" smtClean="0"/>
              <a:t>temprana de enfermedades prevalentes de la infancia incluido cáncer infantil.</a:t>
            </a:r>
            <a:endParaRPr lang="es-MX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FD65D3-B6E7-FB44-9136-4955E9CECB0C}"/>
              </a:ext>
            </a:extLst>
          </p:cNvPr>
          <p:cNvSpPr/>
          <p:nvPr/>
        </p:nvSpPr>
        <p:spPr>
          <a:xfrm flipV="1">
            <a:off x="7455959" y="207937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95" y="842394"/>
            <a:ext cx="1214044" cy="1198519"/>
          </a:xfrm>
          <a:prstGeom prst="ellipse">
            <a:avLst/>
          </a:prstGeom>
        </p:spPr>
      </p:pic>
      <p:pic>
        <p:nvPicPr>
          <p:cNvPr id="11" name="Graphic 31">
            <a:extLst>
              <a:ext uri="{FF2B5EF4-FFF2-40B4-BE49-F238E27FC236}">
                <a16:creationId xmlns:a16="http://schemas.microsoft.com/office/drawing/2014/main" id="{4D25599E-9CDC-B896-EF96-D593EAD7C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8036" y="736613"/>
            <a:ext cx="720000" cy="720000"/>
          </a:xfrm>
          <a:prstGeom prst="rect">
            <a:avLst/>
          </a:prstGeom>
        </p:spPr>
      </p:pic>
      <p:pic>
        <p:nvPicPr>
          <p:cNvPr id="14" name="Graphic 11">
            <a:extLst>
              <a:ext uri="{FF2B5EF4-FFF2-40B4-BE49-F238E27FC236}">
                <a16:creationId xmlns:a16="http://schemas.microsoft.com/office/drawing/2014/main" id="{5671DAA4-4498-E11A-A738-6342D11515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63796" y="736613"/>
            <a:ext cx="720000" cy="720000"/>
          </a:xfrm>
          <a:prstGeom prst="rect">
            <a:avLst/>
          </a:prstGeom>
        </p:spPr>
      </p:pic>
      <p:sp>
        <p:nvSpPr>
          <p:cNvPr id="15" name="Rounded Rectangle 7">
            <a:extLst>
              <a:ext uri="{FF2B5EF4-FFF2-40B4-BE49-F238E27FC236}">
                <a16:creationId xmlns:a16="http://schemas.microsoft.com/office/drawing/2014/main" id="{F8413497-005B-EF1F-7C26-62184E1339C2}"/>
              </a:ext>
            </a:extLst>
          </p:cNvPr>
          <p:cNvSpPr/>
          <p:nvPr/>
        </p:nvSpPr>
        <p:spPr>
          <a:xfrm>
            <a:off x="9197763" y="2184306"/>
            <a:ext cx="2743191" cy="3999997"/>
          </a:xfrm>
          <a:prstGeom prst="roundRect">
            <a:avLst/>
          </a:prstGeom>
          <a:solidFill>
            <a:srgbClr val="328AA4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>
                <a:solidFill>
                  <a:schemeClr val="bg1"/>
                </a:solidFill>
                <a:latin typeface="Aptos" panose="020B0004020202020204" pitchFamily="34" charset="0"/>
              </a:rPr>
              <a:t>Promover el desarrollo integral de los </a:t>
            </a:r>
            <a:r>
              <a:rPr lang="es-MX" dirty="0" err="1" smtClean="0">
                <a:solidFill>
                  <a:schemeClr val="bg1"/>
                </a:solidFill>
                <a:latin typeface="Aptos" panose="020B0004020202020204" pitchFamily="34" charset="0"/>
              </a:rPr>
              <a:t>niñ@s</a:t>
            </a:r>
            <a:r>
              <a:rPr lang="es-MX" dirty="0" smtClean="0">
                <a:solidFill>
                  <a:schemeClr val="bg1"/>
                </a:solidFill>
                <a:latin typeface="Aptos" panose="020B0004020202020204" pitchFamily="34" charset="0"/>
              </a:rPr>
              <a:t> y detectar de manera oportuna las alertas.</a:t>
            </a:r>
            <a:endParaRPr lang="es-CO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6" name="Oval 12">
            <a:extLst>
              <a:ext uri="{FF2B5EF4-FFF2-40B4-BE49-F238E27FC236}">
                <a16:creationId xmlns:a16="http://schemas.microsoft.com/office/drawing/2014/main" id="{5EF59793-9C2A-3DAF-042B-852FBE4416B1}"/>
              </a:ext>
            </a:extLst>
          </p:cNvPr>
          <p:cNvSpPr/>
          <p:nvPr/>
        </p:nvSpPr>
        <p:spPr>
          <a:xfrm flipV="1">
            <a:off x="10377141" y="207937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031051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84F39BC-4B54-3A17-9FAF-C3A08623F4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O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E70733B-92C3-3345-4B86-99F03BA6E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LINEA ESTRATEGICA SALUD </a:t>
            </a:r>
            <a:r>
              <a:rPr lang="es-MX" dirty="0" smtClean="0"/>
              <a:t>INFANTIL - MODELO MAS BIENESTAR</a:t>
            </a:r>
            <a:br>
              <a:rPr lang="es-MX" dirty="0" smtClean="0"/>
            </a:br>
            <a:endParaRPr lang="en-CO" dirty="0"/>
          </a:p>
        </p:txBody>
      </p:sp>
      <p:pic>
        <p:nvPicPr>
          <p:cNvPr id="4" name="Marcador de contenido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7809" y="314937"/>
            <a:ext cx="2066925" cy="17716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9779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angle: Rounded Corners 90">
            <a:extLst>
              <a:ext uri="{FF2B5EF4-FFF2-40B4-BE49-F238E27FC236}">
                <a16:creationId xmlns:a16="http://schemas.microsoft.com/office/drawing/2014/main" id="{B770E759-1A6D-73BE-DB24-2B6B4AFC4DBD}"/>
              </a:ext>
            </a:extLst>
          </p:cNvPr>
          <p:cNvSpPr/>
          <p:nvPr/>
        </p:nvSpPr>
        <p:spPr>
          <a:xfrm>
            <a:off x="4203075" y="1506860"/>
            <a:ext cx="1343833" cy="2559474"/>
          </a:xfrm>
          <a:prstGeom prst="roundRect">
            <a:avLst>
              <a:gd name="adj" fmla="val 4365"/>
            </a:avLst>
          </a:prstGeom>
          <a:solidFill>
            <a:sysClr val="window" lastClr="FFFFFF"/>
          </a:solidFill>
          <a:ln w="19050" cap="flat" cmpd="sng" algn="ctr">
            <a:noFill/>
            <a:prstDash val="solid"/>
            <a:miter lim="800000"/>
          </a:ln>
          <a:effectLst>
            <a:outerShdw blurRad="1270000" dist="1104900" dir="5400000" sx="70000" sy="70000" algn="t" rotWithShape="0">
              <a:sysClr val="window" lastClr="FFFFFF">
                <a:lumMod val="50000"/>
                <a:alpha val="40000"/>
              </a:sys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ed Rectangle 59">
            <a:extLst>
              <a:ext uri="{FF2B5EF4-FFF2-40B4-BE49-F238E27FC236}">
                <a16:creationId xmlns:a16="http://schemas.microsoft.com/office/drawing/2014/main" id="{A6D65C34-1DDC-8FC4-AC6E-E39117A26F6C}"/>
              </a:ext>
            </a:extLst>
          </p:cNvPr>
          <p:cNvSpPr/>
          <p:nvPr/>
        </p:nvSpPr>
        <p:spPr>
          <a:xfrm>
            <a:off x="6982452" y="873557"/>
            <a:ext cx="1078412" cy="5299325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B8BA5">
                <a:lumMod val="60000"/>
                <a:lumOff val="4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B2198215-FD12-EABB-0D76-28AA1DAD27C7}"/>
              </a:ext>
            </a:extLst>
          </p:cNvPr>
          <p:cNvSpPr txBox="1"/>
          <p:nvPr/>
        </p:nvSpPr>
        <p:spPr>
          <a:xfrm>
            <a:off x="6921980" y="1870868"/>
            <a:ext cx="10209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algn="ctr">
              <a:defRPr sz="1200" b="1">
                <a:solidFill>
                  <a:srgbClr val="55A6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s-ES_tradnl" sz="1000" dirty="0">
                <a:solidFill>
                  <a:srgbClr val="2BA9CB"/>
                </a:solidFill>
              </a:rPr>
              <a:t>GESTIÓN DE URGENCIAS TERRITORIALIZADA Y ESPECIALIZADA</a:t>
            </a:r>
          </a:p>
        </p:txBody>
      </p:sp>
      <p:sp>
        <p:nvSpPr>
          <p:cNvPr id="15" name="Rounded Rectangle 62">
            <a:extLst>
              <a:ext uri="{FF2B5EF4-FFF2-40B4-BE49-F238E27FC236}">
                <a16:creationId xmlns:a16="http://schemas.microsoft.com/office/drawing/2014/main" id="{F12CF669-0912-48B3-B170-BDF231BAF29A}"/>
              </a:ext>
            </a:extLst>
          </p:cNvPr>
          <p:cNvSpPr/>
          <p:nvPr/>
        </p:nvSpPr>
        <p:spPr>
          <a:xfrm>
            <a:off x="8103444" y="899590"/>
            <a:ext cx="1142111" cy="5584303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ounded Rectangle 456">
            <a:extLst>
              <a:ext uri="{FF2B5EF4-FFF2-40B4-BE49-F238E27FC236}">
                <a16:creationId xmlns:a16="http://schemas.microsoft.com/office/drawing/2014/main" id="{9AC816F2-0B7C-2921-11DD-4FE35ED828A3}"/>
              </a:ext>
            </a:extLst>
          </p:cNvPr>
          <p:cNvSpPr/>
          <p:nvPr/>
        </p:nvSpPr>
        <p:spPr>
          <a:xfrm>
            <a:off x="9243171" y="886127"/>
            <a:ext cx="1047279" cy="4612769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187D9C">
                <a:lumMod val="7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23">
            <a:extLst>
              <a:ext uri="{FF2B5EF4-FFF2-40B4-BE49-F238E27FC236}">
                <a16:creationId xmlns:a16="http://schemas.microsoft.com/office/drawing/2014/main" id="{94357479-B307-539F-F54B-7F006AAC6ACA}"/>
              </a:ext>
            </a:extLst>
          </p:cNvPr>
          <p:cNvSpPr txBox="1"/>
          <p:nvPr/>
        </p:nvSpPr>
        <p:spPr>
          <a:xfrm>
            <a:off x="9171758" y="2087857"/>
            <a:ext cx="112880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s-ES_tradnl" sz="1000" dirty="0" smtClean="0">
                <a:solidFill>
                  <a:srgbClr val="2A667A"/>
                </a:solidFill>
              </a:rPr>
              <a:t>PRESTADOR CENTROS DE REFERENCIA</a:t>
            </a:r>
            <a:endParaRPr lang="es-ES_tradnl" sz="1000" dirty="0">
              <a:solidFill>
                <a:srgbClr val="2A667A"/>
              </a:solidFill>
            </a:endParaRPr>
          </a:p>
        </p:txBody>
      </p:sp>
      <p:sp>
        <p:nvSpPr>
          <p:cNvPr id="21" name="Rounded Rectangle 54">
            <a:extLst>
              <a:ext uri="{FF2B5EF4-FFF2-40B4-BE49-F238E27FC236}">
                <a16:creationId xmlns:a16="http://schemas.microsoft.com/office/drawing/2014/main" id="{3B9CABF2-E66C-3AF3-7525-FB170A3F5B2B}"/>
              </a:ext>
            </a:extLst>
          </p:cNvPr>
          <p:cNvSpPr/>
          <p:nvPr/>
        </p:nvSpPr>
        <p:spPr>
          <a:xfrm>
            <a:off x="5756731" y="873558"/>
            <a:ext cx="1111542" cy="5656296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72CA8B">
                <a:lumMod val="5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62D8CB26-3C5E-2A88-BE74-6C47D3F49BA5}"/>
              </a:ext>
            </a:extLst>
          </p:cNvPr>
          <p:cNvSpPr txBox="1"/>
          <p:nvPr/>
        </p:nvSpPr>
        <p:spPr>
          <a:xfrm>
            <a:off x="5727994" y="2131652"/>
            <a:ext cx="10295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s-ES_tradnl" sz="1000" dirty="0">
                <a:solidFill>
                  <a:srgbClr val="55A690"/>
                </a:solidFill>
              </a:rPr>
              <a:t>UNIDAD BÁSICA RESOLUTIVA</a:t>
            </a:r>
          </a:p>
        </p:txBody>
      </p:sp>
      <p:sp>
        <p:nvSpPr>
          <p:cNvPr id="25" name="Rounded Rectangle 42">
            <a:extLst>
              <a:ext uri="{FF2B5EF4-FFF2-40B4-BE49-F238E27FC236}">
                <a16:creationId xmlns:a16="http://schemas.microsoft.com/office/drawing/2014/main" id="{3AA0B96B-0648-5673-B6BF-66D53AF18251}"/>
              </a:ext>
            </a:extLst>
          </p:cNvPr>
          <p:cNvSpPr/>
          <p:nvPr/>
        </p:nvSpPr>
        <p:spPr>
          <a:xfrm>
            <a:off x="2768477" y="155193"/>
            <a:ext cx="1190878" cy="6607147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7030A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Rounded Rectangle 38">
            <a:extLst>
              <a:ext uri="{FF2B5EF4-FFF2-40B4-BE49-F238E27FC236}">
                <a16:creationId xmlns:a16="http://schemas.microsoft.com/office/drawing/2014/main" id="{0055DD03-6273-33A4-BB3B-FC0F50066A6C}"/>
              </a:ext>
            </a:extLst>
          </p:cNvPr>
          <p:cNvSpPr/>
          <p:nvPr/>
        </p:nvSpPr>
        <p:spPr>
          <a:xfrm>
            <a:off x="1386713" y="155193"/>
            <a:ext cx="1195131" cy="6512246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72CA8B">
                <a:lumMod val="75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643">
            <a:extLst>
              <a:ext uri="{FF2B5EF4-FFF2-40B4-BE49-F238E27FC236}">
                <a16:creationId xmlns:a16="http://schemas.microsoft.com/office/drawing/2014/main" id="{B0FBB1E3-B61B-47DF-ADCC-C57AF0F61322}"/>
              </a:ext>
            </a:extLst>
          </p:cNvPr>
          <p:cNvSpPr txBox="1"/>
          <p:nvPr/>
        </p:nvSpPr>
        <p:spPr>
          <a:xfrm>
            <a:off x="9290430" y="3318816"/>
            <a:ext cx="1049437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CO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Manejo integral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noProof="0" dirty="0" err="1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Telexperticia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24 /7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655">
            <a:extLst>
              <a:ext uri="{FF2B5EF4-FFF2-40B4-BE49-F238E27FC236}">
                <a16:creationId xmlns:a16="http://schemas.microsoft.com/office/drawing/2014/main" id="{845D0E06-90C3-4E61-B553-C15AD1F19F94}"/>
              </a:ext>
            </a:extLst>
          </p:cNvPr>
          <p:cNvSpPr txBox="1"/>
          <p:nvPr/>
        </p:nvSpPr>
        <p:spPr>
          <a:xfrm>
            <a:off x="8118078" y="2903826"/>
            <a:ext cx="1056758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CO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altas </a:t>
            </a:r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tempranas</a:t>
            </a:r>
          </a:p>
          <a:p>
            <a:r>
              <a:rPr lang="es-MX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Fortalecimiento del Programa Madre Canguro.</a:t>
            </a:r>
            <a:endParaRPr lang="es-CO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Ajustar </a:t>
            </a:r>
            <a:r>
              <a:rPr lang="es-MX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s-MX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 resolutiva de acuerdo a las necesidades de los servicios pediátricos.</a:t>
            </a:r>
          </a:p>
          <a:p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Gestionar picos </a:t>
            </a:r>
            <a:r>
              <a:rPr lang="es-CO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respiratorios </a:t>
            </a:r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los diferentes niveles de atención. </a:t>
            </a:r>
            <a:endParaRPr lang="es-MX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MX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Garantizar </a:t>
            </a:r>
            <a:r>
              <a:rPr lang="es-MX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continuidad e integralidad a niños y niñas con condiciones de mayor riesgo.</a:t>
            </a:r>
            <a:endParaRPr lang="es-MX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658">
            <a:extLst>
              <a:ext uri="{FF2B5EF4-FFF2-40B4-BE49-F238E27FC236}">
                <a16:creationId xmlns:a16="http://schemas.microsoft.com/office/drawing/2014/main" id="{F037F146-B288-45F5-9F96-03E6A74CF8F8}"/>
              </a:ext>
            </a:extLst>
          </p:cNvPr>
          <p:cNvSpPr txBox="1"/>
          <p:nvPr/>
        </p:nvSpPr>
        <p:spPr>
          <a:xfrm>
            <a:off x="7009543" y="3155529"/>
            <a:ext cx="958542" cy="29238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CO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noProof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Divulgación de l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ínea BIENESTAR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 orientación para padres, madres y cuidadores de niños en primera infancia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Incentivar atención por </a:t>
            </a:r>
            <a:r>
              <a:rPr lang="es-E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Telesalud</a:t>
            </a:r>
            <a:endParaRPr lang="es-ES" sz="1000" kern="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Atención </a:t>
            </a:r>
            <a:r>
              <a:rPr lang="es-E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teleconsulta</a:t>
            </a: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pediatra</a:t>
            </a:r>
          </a:p>
          <a:p>
            <a:pPr lvl="0">
              <a:defRPr/>
            </a:pPr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en picos </a:t>
            </a:r>
            <a:r>
              <a:rPr lang="es-CO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respiratorios</a:t>
            </a:r>
            <a:endParaRPr lang="es-ES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661">
            <a:extLst>
              <a:ext uri="{FF2B5EF4-FFF2-40B4-BE49-F238E27FC236}">
                <a16:creationId xmlns:a16="http://schemas.microsoft.com/office/drawing/2014/main" id="{2E9443DA-C3E4-4C9B-9CA7-07DEE53A59A7}"/>
              </a:ext>
            </a:extLst>
          </p:cNvPr>
          <p:cNvSpPr txBox="1"/>
          <p:nvPr/>
        </p:nvSpPr>
        <p:spPr>
          <a:xfrm>
            <a:off x="5776409" y="3158652"/>
            <a:ext cx="996630" cy="3385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CO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>
              <a:defRPr/>
            </a:pPr>
            <a:r>
              <a:rPr lang="en-U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Asignación</a:t>
            </a:r>
            <a:r>
              <a:rPr 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poblacional</a:t>
            </a:r>
            <a:r>
              <a:rPr 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equipos</a:t>
            </a:r>
            <a:r>
              <a:rPr 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básicos</a:t>
            </a:r>
            <a:r>
              <a:rPr 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intramurales</a:t>
            </a:r>
            <a:r>
              <a:rPr 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defRPr/>
            </a:pPr>
            <a:r>
              <a:rPr lang="en-U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</a:t>
            </a:r>
            <a:r>
              <a:rPr lang="en-U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</a:t>
            </a:r>
            <a:r>
              <a:rPr lang="en-U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riesgo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liderada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pediatria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defRPr/>
            </a:pPr>
            <a:r>
              <a:rPr lang="en-U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para la </a:t>
            </a:r>
            <a:r>
              <a:rPr lang="en-U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salud</a:t>
            </a:r>
            <a:r>
              <a:rPr lang="en-U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s-E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Búsqueda activa de precursores que </a:t>
            </a: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afectan </a:t>
            </a:r>
            <a:r>
              <a:rPr lang="es-E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salud de los </a:t>
            </a:r>
            <a:r>
              <a:rPr lang="es-E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niñ@s</a:t>
            </a: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defRPr/>
            </a:pPr>
            <a:r>
              <a:rPr lang="es-E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Integralidad y </a:t>
            </a:r>
            <a:r>
              <a:rPr lang="es-ES" sz="1000" kern="0" dirty="0" err="1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resolutividad</a:t>
            </a:r>
            <a:r>
              <a:rPr lang="es-E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 la </a:t>
            </a: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atenciones.</a:t>
            </a:r>
          </a:p>
          <a:p>
            <a:pPr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Seguimiento a cohortes </a:t>
            </a:r>
            <a:r>
              <a:rPr lang="es-ES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riesgo. </a:t>
            </a:r>
          </a:p>
        </p:txBody>
      </p:sp>
      <p:sp>
        <p:nvSpPr>
          <p:cNvPr id="32" name="TextBox 664">
            <a:extLst>
              <a:ext uri="{FF2B5EF4-FFF2-40B4-BE49-F238E27FC236}">
                <a16:creationId xmlns:a16="http://schemas.microsoft.com/office/drawing/2014/main" id="{5C4C9ADF-02CB-48B0-8DD1-A6CEFF61F6C5}"/>
              </a:ext>
            </a:extLst>
          </p:cNvPr>
          <p:cNvSpPr txBox="1"/>
          <p:nvPr/>
        </p:nvSpPr>
        <p:spPr>
          <a:xfrm>
            <a:off x="2818047" y="1662780"/>
            <a:ext cx="1131375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CO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Gestores de </a:t>
            </a:r>
            <a:r>
              <a:rPr lang="es-ES" sz="1000" kern="0" noProof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Bienestar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que apoyarán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la caracterización de niños, niñas y sus familias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Detección de factores predictivos en primera infancia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Búsqueda activa de precursores que afecten la salud de los </a:t>
            </a:r>
            <a:r>
              <a:rPr lang="es-E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niñ@s</a:t>
            </a: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(Determinantes)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Educación para la salud en prevención de EPI y priorizadas; fortalecimiento de </a:t>
            </a:r>
            <a:r>
              <a:rPr lang="es-ES" sz="1000" kern="0" dirty="0" err="1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fx</a:t>
            </a: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protectores.</a:t>
            </a:r>
          </a:p>
          <a:p>
            <a:pPr>
              <a:defRPr/>
            </a:pPr>
            <a:r>
              <a:rPr kumimoji="0" lang="es-ES" sz="100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Concertación de planes de cuidado.</a:t>
            </a:r>
          </a:p>
          <a:p>
            <a:pPr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Apoyo a la gestión necesidades desde lo intersectoriales.</a:t>
            </a:r>
          </a:p>
          <a:p>
            <a:pPr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Intervenciones individuales.</a:t>
            </a:r>
            <a:endParaRPr kumimoji="0" lang="es-ES" sz="100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3289624-9897-BCE8-0B05-C75D0235AF7E}"/>
              </a:ext>
            </a:extLst>
          </p:cNvPr>
          <p:cNvSpPr txBox="1"/>
          <p:nvPr/>
        </p:nvSpPr>
        <p:spPr>
          <a:xfrm>
            <a:off x="8007508" y="2041858"/>
            <a:ext cx="11698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algn="ctr">
              <a:defRPr sz="1200" b="1">
                <a:solidFill>
                  <a:srgbClr val="55A6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s-ES_tradnl" sz="1000" dirty="0">
                <a:solidFill>
                  <a:srgbClr val="FFC000"/>
                </a:solidFill>
              </a:rPr>
              <a:t>PRESTADOR DE MEDIANA </a:t>
            </a:r>
          </a:p>
          <a:p>
            <a:pPr>
              <a:defRPr/>
            </a:pPr>
            <a:r>
              <a:rPr lang="es-ES_tradnl" sz="1000" dirty="0">
                <a:solidFill>
                  <a:srgbClr val="FFC000"/>
                </a:solidFill>
              </a:rPr>
              <a:t>Y ALTA COMPLEJIDAD</a:t>
            </a:r>
          </a:p>
        </p:txBody>
      </p:sp>
      <p:sp>
        <p:nvSpPr>
          <p:cNvPr id="34" name="TextBox 664">
            <a:extLst>
              <a:ext uri="{FF2B5EF4-FFF2-40B4-BE49-F238E27FC236}">
                <a16:creationId xmlns:a16="http://schemas.microsoft.com/office/drawing/2014/main" id="{BDCF14F1-8D55-34F1-EF25-A4D5F3A68ACC}"/>
              </a:ext>
            </a:extLst>
          </p:cNvPr>
          <p:cNvSpPr txBox="1"/>
          <p:nvPr/>
        </p:nvSpPr>
        <p:spPr>
          <a:xfrm>
            <a:off x="1480876" y="2846698"/>
            <a:ext cx="1071479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Caracterización con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factores </a:t>
            </a:r>
            <a:r>
              <a:rPr kumimoji="0" lang="es-ES" sz="1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predictivos</a:t>
            </a:r>
            <a:r>
              <a:rPr kumimoji="0" lang="es-ES" sz="1000" b="1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EPI y </a:t>
            </a:r>
            <a:r>
              <a:rPr kumimoji="0" lang="es-ES" sz="1000" b="1" i="0" u="none" strike="noStrike" kern="0" cap="none" spc="0" normalizeH="0" noProof="0" dirty="0" err="1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prirorizadas</a:t>
            </a:r>
            <a:r>
              <a:rPr kumimoji="0" lang="es-ES" sz="1000" b="1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kumimoji="0" lang="es-ES" sz="1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Caracterización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del individuo, familia y comunidad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s-ES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Establecer plan de intervención 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individual y/o familiar.</a:t>
            </a: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Búsqueda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activa de  precursores de enfermedades y de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riesgos materializados.</a:t>
            </a: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Acto administrativo</a:t>
            </a:r>
            <a:endParaRPr kumimoji="0" lang="es-ES" sz="1000" b="1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4B8DD0B5-4C98-305D-DB86-8999C861CFA7}"/>
              </a:ext>
            </a:extLst>
          </p:cNvPr>
          <p:cNvSpPr txBox="1"/>
          <p:nvPr/>
        </p:nvSpPr>
        <p:spPr>
          <a:xfrm>
            <a:off x="1454235" y="1496555"/>
            <a:ext cx="1067540" cy="40010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>
              <a:defRPr sz="3200" b="1">
                <a:solidFill>
                  <a:srgbClr val="398BA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s-ES_tradnl" sz="1000" dirty="0">
                <a:solidFill>
                  <a:schemeClr val="accent3">
                    <a:lumMod val="75000"/>
                  </a:schemeClr>
                </a:solidFill>
              </a:rPr>
              <a:t>MODELO PREDICTIVO </a:t>
            </a:r>
          </a:p>
        </p:txBody>
      </p:sp>
      <p:sp>
        <p:nvSpPr>
          <p:cNvPr id="36" name="Freeform 23">
            <a:extLst>
              <a:ext uri="{FF2B5EF4-FFF2-40B4-BE49-F238E27FC236}">
                <a16:creationId xmlns:a16="http://schemas.microsoft.com/office/drawing/2014/main" id="{B6DA3B48-11EC-63D9-4FD1-86DF70B910D3}"/>
              </a:ext>
            </a:extLst>
          </p:cNvPr>
          <p:cNvSpPr>
            <a:spLocks/>
          </p:cNvSpPr>
          <p:nvPr/>
        </p:nvSpPr>
        <p:spPr bwMode="auto">
          <a:xfrm>
            <a:off x="2980408" y="2991682"/>
            <a:ext cx="1697340" cy="583587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Freeform 23">
            <a:extLst>
              <a:ext uri="{FF2B5EF4-FFF2-40B4-BE49-F238E27FC236}">
                <a16:creationId xmlns:a16="http://schemas.microsoft.com/office/drawing/2014/main" id="{0F5DAC9A-A8A2-C96A-E1E2-EB9D60078261}"/>
              </a:ext>
            </a:extLst>
          </p:cNvPr>
          <p:cNvSpPr>
            <a:spLocks/>
          </p:cNvSpPr>
          <p:nvPr/>
        </p:nvSpPr>
        <p:spPr bwMode="auto">
          <a:xfrm>
            <a:off x="4242702" y="1159374"/>
            <a:ext cx="1356668" cy="219201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8" name="Group 41">
            <a:extLst>
              <a:ext uri="{FF2B5EF4-FFF2-40B4-BE49-F238E27FC236}">
                <a16:creationId xmlns:a16="http://schemas.microsoft.com/office/drawing/2014/main" id="{D32C2D61-4FB1-FB89-9900-97200CF19EC5}"/>
              </a:ext>
            </a:extLst>
          </p:cNvPr>
          <p:cNvGrpSpPr/>
          <p:nvPr/>
        </p:nvGrpSpPr>
        <p:grpSpPr>
          <a:xfrm>
            <a:off x="1558949" y="559802"/>
            <a:ext cx="888893" cy="790775"/>
            <a:chOff x="2430320" y="561183"/>
            <a:chExt cx="606843" cy="606843"/>
          </a:xfrm>
        </p:grpSpPr>
        <p:sp>
          <p:nvSpPr>
            <p:cNvPr id="39" name="Oval 39">
              <a:extLst>
                <a:ext uri="{FF2B5EF4-FFF2-40B4-BE49-F238E27FC236}">
                  <a16:creationId xmlns:a16="http://schemas.microsoft.com/office/drawing/2014/main" id="{7F9C089D-40EF-B2F0-D51F-EA2D5CE09609}"/>
                </a:ext>
              </a:extLst>
            </p:cNvPr>
            <p:cNvSpPr/>
            <p:nvPr/>
          </p:nvSpPr>
          <p:spPr>
            <a:xfrm>
              <a:off x="2430320" y="561183"/>
              <a:ext cx="606843" cy="606843"/>
            </a:xfrm>
            <a:prstGeom prst="ellipse">
              <a:avLst/>
            </a:prstGeom>
            <a:solidFill>
              <a:srgbClr val="88C79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O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0" name="TextBox 40">
              <a:extLst>
                <a:ext uri="{FF2B5EF4-FFF2-40B4-BE49-F238E27FC236}">
                  <a16:creationId xmlns:a16="http://schemas.microsoft.com/office/drawing/2014/main" id="{29AC5AAC-C492-5D7D-AED5-5CB0CB49F935}"/>
                </a:ext>
              </a:extLst>
            </p:cNvPr>
            <p:cNvSpPr txBox="1"/>
            <p:nvPr/>
          </p:nvSpPr>
          <p:spPr>
            <a:xfrm>
              <a:off x="2533448" y="801737"/>
              <a:ext cx="369685" cy="2635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O" sz="16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MP</a:t>
              </a:r>
            </a:p>
          </p:txBody>
        </p:sp>
      </p:grpSp>
      <p:sp>
        <p:nvSpPr>
          <p:cNvPr id="41" name="CuadroTexto 23">
            <a:extLst>
              <a:ext uri="{FF2B5EF4-FFF2-40B4-BE49-F238E27FC236}">
                <a16:creationId xmlns:a16="http://schemas.microsoft.com/office/drawing/2014/main" id="{5F9C09AB-7D01-D9E8-29D5-78C499465346}"/>
              </a:ext>
            </a:extLst>
          </p:cNvPr>
          <p:cNvSpPr txBox="1"/>
          <p:nvPr/>
        </p:nvSpPr>
        <p:spPr>
          <a:xfrm>
            <a:off x="2823589" y="1286255"/>
            <a:ext cx="110221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s-ES_tradnl" sz="1000" dirty="0">
                <a:solidFill>
                  <a:srgbClr val="5A3D6C"/>
                </a:solidFill>
              </a:rPr>
              <a:t>GESTIÓN EXTRAMURAL </a:t>
            </a:r>
          </a:p>
        </p:txBody>
      </p:sp>
      <p:pic>
        <p:nvPicPr>
          <p:cNvPr id="42" name="Picture 53">
            <a:extLst>
              <a:ext uri="{FF2B5EF4-FFF2-40B4-BE49-F238E27FC236}">
                <a16:creationId xmlns:a16="http://schemas.microsoft.com/office/drawing/2014/main" id="{F2497438-FA65-2BC2-533B-913449DAD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395" y="684203"/>
            <a:ext cx="592492" cy="592492"/>
          </a:xfrm>
          <a:prstGeom prst="rect">
            <a:avLst/>
          </a:prstGeom>
        </p:spPr>
      </p:pic>
      <p:pic>
        <p:nvPicPr>
          <p:cNvPr id="43" name="Picture 58">
            <a:extLst>
              <a:ext uri="{FF2B5EF4-FFF2-40B4-BE49-F238E27FC236}">
                <a16:creationId xmlns:a16="http://schemas.microsoft.com/office/drawing/2014/main" id="{AF4EB5C8-AE0C-9D27-5CBA-D618BF51F5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89667" y="1120108"/>
            <a:ext cx="592492" cy="592492"/>
          </a:xfrm>
          <a:prstGeom prst="rect">
            <a:avLst/>
          </a:prstGeom>
        </p:spPr>
      </p:pic>
      <p:pic>
        <p:nvPicPr>
          <p:cNvPr id="44" name="Picture 466">
            <a:extLst>
              <a:ext uri="{FF2B5EF4-FFF2-40B4-BE49-F238E27FC236}">
                <a16:creationId xmlns:a16="http://schemas.microsoft.com/office/drawing/2014/main" id="{A35E5D7B-1CAD-5F1C-D9D6-CBB2FC98F7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2988" y="1109181"/>
            <a:ext cx="592491" cy="627637"/>
          </a:xfrm>
          <a:prstGeom prst="rect">
            <a:avLst/>
          </a:prstGeom>
        </p:spPr>
      </p:pic>
      <p:pic>
        <p:nvPicPr>
          <p:cNvPr id="45" name="Picture 467">
            <a:extLst>
              <a:ext uri="{FF2B5EF4-FFF2-40B4-BE49-F238E27FC236}">
                <a16:creationId xmlns:a16="http://schemas.microsoft.com/office/drawing/2014/main" id="{F69D13C9-D02E-A3A9-8CA3-FB074AA16B5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76208" y="1120108"/>
            <a:ext cx="592492" cy="616419"/>
          </a:xfrm>
          <a:prstGeom prst="rect">
            <a:avLst/>
          </a:prstGeom>
        </p:spPr>
      </p:pic>
      <p:pic>
        <p:nvPicPr>
          <p:cNvPr id="46" name="Picture 468">
            <a:extLst>
              <a:ext uri="{FF2B5EF4-FFF2-40B4-BE49-F238E27FC236}">
                <a16:creationId xmlns:a16="http://schemas.microsoft.com/office/drawing/2014/main" id="{E80DAA21-CC72-98F7-0752-74F6F0ABF1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423571" y="1212963"/>
            <a:ext cx="612923" cy="612923"/>
          </a:xfrm>
          <a:prstGeom prst="rect">
            <a:avLst/>
          </a:prstGeom>
        </p:spPr>
      </p:pic>
      <p:cxnSp>
        <p:nvCxnSpPr>
          <p:cNvPr id="47" name="Straight Connector 472">
            <a:extLst>
              <a:ext uri="{FF2B5EF4-FFF2-40B4-BE49-F238E27FC236}">
                <a16:creationId xmlns:a16="http://schemas.microsoft.com/office/drawing/2014/main" id="{C5EBB56B-6568-9A64-93EB-D1BE67F943D8}"/>
              </a:ext>
            </a:extLst>
          </p:cNvPr>
          <p:cNvCxnSpPr>
            <a:cxnSpLocks/>
          </p:cNvCxnSpPr>
          <p:nvPr/>
        </p:nvCxnSpPr>
        <p:spPr>
          <a:xfrm>
            <a:off x="1668754" y="2806797"/>
            <a:ext cx="964833" cy="8065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48" name="Straight Connector 473">
            <a:extLst>
              <a:ext uri="{FF2B5EF4-FFF2-40B4-BE49-F238E27FC236}">
                <a16:creationId xmlns:a16="http://schemas.microsoft.com/office/drawing/2014/main" id="{15A049B3-C93B-B7A9-2590-7C6873B8F812}"/>
              </a:ext>
            </a:extLst>
          </p:cNvPr>
          <p:cNvCxnSpPr>
            <a:cxnSpLocks/>
          </p:cNvCxnSpPr>
          <p:nvPr/>
        </p:nvCxnSpPr>
        <p:spPr>
          <a:xfrm>
            <a:off x="3061144" y="2763428"/>
            <a:ext cx="1021027" cy="968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49" name="Straight Connector 474">
            <a:extLst>
              <a:ext uri="{FF2B5EF4-FFF2-40B4-BE49-F238E27FC236}">
                <a16:creationId xmlns:a16="http://schemas.microsoft.com/office/drawing/2014/main" id="{4844BAE6-F909-CAB3-A401-7FAB89D2FB4F}"/>
              </a:ext>
            </a:extLst>
          </p:cNvPr>
          <p:cNvCxnSpPr>
            <a:cxnSpLocks/>
          </p:cNvCxnSpPr>
          <p:nvPr/>
        </p:nvCxnSpPr>
        <p:spPr>
          <a:xfrm>
            <a:off x="5809335" y="2806797"/>
            <a:ext cx="772824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0" name="Straight Connector 475">
            <a:extLst>
              <a:ext uri="{FF2B5EF4-FFF2-40B4-BE49-F238E27FC236}">
                <a16:creationId xmlns:a16="http://schemas.microsoft.com/office/drawing/2014/main" id="{D7BE10F5-77AC-7918-9528-AF29C3B16636}"/>
              </a:ext>
            </a:extLst>
          </p:cNvPr>
          <p:cNvCxnSpPr>
            <a:cxnSpLocks/>
          </p:cNvCxnSpPr>
          <p:nvPr/>
        </p:nvCxnSpPr>
        <p:spPr>
          <a:xfrm>
            <a:off x="6977810" y="2827641"/>
            <a:ext cx="854308" cy="21637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1" name="Straight Connector 476">
            <a:extLst>
              <a:ext uri="{FF2B5EF4-FFF2-40B4-BE49-F238E27FC236}">
                <a16:creationId xmlns:a16="http://schemas.microsoft.com/office/drawing/2014/main" id="{991CF40C-3653-ABDD-18F0-A385C07BB2BF}"/>
              </a:ext>
            </a:extLst>
          </p:cNvPr>
          <p:cNvCxnSpPr>
            <a:cxnSpLocks/>
          </p:cNvCxnSpPr>
          <p:nvPr/>
        </p:nvCxnSpPr>
        <p:spPr>
          <a:xfrm>
            <a:off x="8227832" y="2869388"/>
            <a:ext cx="772824" cy="0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cxnSp>
        <p:nvCxnSpPr>
          <p:cNvPr id="52" name="Straight Connector 477">
            <a:extLst>
              <a:ext uri="{FF2B5EF4-FFF2-40B4-BE49-F238E27FC236}">
                <a16:creationId xmlns:a16="http://schemas.microsoft.com/office/drawing/2014/main" id="{6F39D674-5CAE-2C89-65D8-34D22BF48301}"/>
              </a:ext>
            </a:extLst>
          </p:cNvPr>
          <p:cNvCxnSpPr>
            <a:cxnSpLocks/>
          </p:cNvCxnSpPr>
          <p:nvPr/>
        </p:nvCxnSpPr>
        <p:spPr>
          <a:xfrm flipV="1">
            <a:off x="9428736" y="2886531"/>
            <a:ext cx="784522" cy="6606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53" name="Flecha: a la derecha 3">
            <a:extLst>
              <a:ext uri="{FF2B5EF4-FFF2-40B4-BE49-F238E27FC236}">
                <a16:creationId xmlns:a16="http://schemas.microsoft.com/office/drawing/2014/main" id="{4E61446E-CF1B-E6AE-1F94-8EF8DCE9BF5A}"/>
              </a:ext>
            </a:extLst>
          </p:cNvPr>
          <p:cNvSpPr/>
          <p:nvPr/>
        </p:nvSpPr>
        <p:spPr>
          <a:xfrm>
            <a:off x="4082171" y="6464280"/>
            <a:ext cx="7802662" cy="450854"/>
          </a:xfrm>
          <a:prstGeom prst="rightArrow">
            <a:avLst>
              <a:gd name="adj1" fmla="val 63231"/>
              <a:gd name="adj2" fmla="val 59166"/>
            </a:avLst>
          </a:prstGeom>
          <a:solidFill>
            <a:schemeClr val="accent2">
              <a:lumMod val="60000"/>
              <a:lumOff val="40000"/>
            </a:scheme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lvl="0" algn="ctr" defTabSz="1219170">
              <a:defRPr/>
            </a:pPr>
            <a:r>
              <a:rPr lang="es-CO" sz="1600" b="1" kern="0" dirty="0">
                <a:solidFill>
                  <a:srgbClr val="285B6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FORTALECIMIENTO TH - TELEXPERTICIA </a:t>
            </a:r>
            <a:endParaRPr kumimoji="0" lang="es-CO" sz="1600" b="1" i="0" u="none" strike="noStrike" kern="0" cap="none" spc="0" normalizeH="0" baseline="0" noProof="0" dirty="0">
              <a:ln>
                <a:noFill/>
              </a:ln>
              <a:solidFill>
                <a:srgbClr val="285B6A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riangle 486">
            <a:extLst>
              <a:ext uri="{FF2B5EF4-FFF2-40B4-BE49-F238E27FC236}">
                <a16:creationId xmlns:a16="http://schemas.microsoft.com/office/drawing/2014/main" id="{C5414D6B-8040-C176-F722-F40F743E33E5}"/>
              </a:ext>
            </a:extLst>
          </p:cNvPr>
          <p:cNvSpPr/>
          <p:nvPr/>
        </p:nvSpPr>
        <p:spPr>
          <a:xfrm rot="10800000">
            <a:off x="2092409" y="2869387"/>
            <a:ext cx="98553" cy="172695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riangle 487">
            <a:extLst>
              <a:ext uri="{FF2B5EF4-FFF2-40B4-BE49-F238E27FC236}">
                <a16:creationId xmlns:a16="http://schemas.microsoft.com/office/drawing/2014/main" id="{8D71BF2C-7767-D3B8-C42C-F35EA47A3090}"/>
              </a:ext>
            </a:extLst>
          </p:cNvPr>
          <p:cNvSpPr/>
          <p:nvPr/>
        </p:nvSpPr>
        <p:spPr>
          <a:xfrm rot="10800000">
            <a:off x="3467339" y="2800693"/>
            <a:ext cx="129788" cy="254836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Triangle 489">
            <a:extLst>
              <a:ext uri="{FF2B5EF4-FFF2-40B4-BE49-F238E27FC236}">
                <a16:creationId xmlns:a16="http://schemas.microsoft.com/office/drawing/2014/main" id="{E980CCEA-D47B-DAB8-A7E1-0FCA019FB2F4}"/>
              </a:ext>
            </a:extLst>
          </p:cNvPr>
          <p:cNvSpPr/>
          <p:nvPr/>
        </p:nvSpPr>
        <p:spPr>
          <a:xfrm rot="10800000">
            <a:off x="7341124" y="2893135"/>
            <a:ext cx="183809" cy="187906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9" name="Triangle 490">
            <a:extLst>
              <a:ext uri="{FF2B5EF4-FFF2-40B4-BE49-F238E27FC236}">
                <a16:creationId xmlns:a16="http://schemas.microsoft.com/office/drawing/2014/main" id="{2C101CE2-7C59-F873-D80F-DE077227F8B5}"/>
              </a:ext>
            </a:extLst>
          </p:cNvPr>
          <p:cNvSpPr/>
          <p:nvPr/>
        </p:nvSpPr>
        <p:spPr>
          <a:xfrm rot="10800000">
            <a:off x="8513616" y="2914229"/>
            <a:ext cx="127679" cy="141725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riangle 491">
            <a:extLst>
              <a:ext uri="{FF2B5EF4-FFF2-40B4-BE49-F238E27FC236}">
                <a16:creationId xmlns:a16="http://schemas.microsoft.com/office/drawing/2014/main" id="{81515FED-722B-F808-870F-B16EE6A2F381}"/>
              </a:ext>
            </a:extLst>
          </p:cNvPr>
          <p:cNvSpPr/>
          <p:nvPr/>
        </p:nvSpPr>
        <p:spPr>
          <a:xfrm rot="10800000">
            <a:off x="9730031" y="2920526"/>
            <a:ext cx="129265" cy="182256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Rounded Rectangle 38">
            <a:extLst>
              <a:ext uri="{FF2B5EF4-FFF2-40B4-BE49-F238E27FC236}">
                <a16:creationId xmlns:a16="http://schemas.microsoft.com/office/drawing/2014/main" id="{30566A6F-EBF2-1297-BA08-FEA7FC6F260B}"/>
              </a:ext>
            </a:extLst>
          </p:cNvPr>
          <p:cNvSpPr/>
          <p:nvPr/>
        </p:nvSpPr>
        <p:spPr>
          <a:xfrm>
            <a:off x="151117" y="886127"/>
            <a:ext cx="1167398" cy="5286755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187D9C">
                <a:lumMod val="50000"/>
              </a:srgbClr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64">
            <a:extLst>
              <a:ext uri="{FF2B5EF4-FFF2-40B4-BE49-F238E27FC236}">
                <a16:creationId xmlns:a16="http://schemas.microsoft.com/office/drawing/2014/main" id="{5CB4FC61-F5CF-34BC-7067-E71B9F374210}"/>
              </a:ext>
            </a:extLst>
          </p:cNvPr>
          <p:cNvSpPr txBox="1"/>
          <p:nvPr/>
        </p:nvSpPr>
        <p:spPr>
          <a:xfrm>
            <a:off x="128420" y="3333155"/>
            <a:ext cx="1147120" cy="30777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Fortalecimiento y garantía del </a:t>
            </a:r>
            <a:r>
              <a:rPr kumimoji="0" lang="es-ES" sz="10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Aseguramiento Universal 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 los niños y niñas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Bogotá.</a:t>
            </a: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Inclusión</a:t>
            </a:r>
            <a:r>
              <a:rPr kumimoji="0" lang="es-ES" sz="1000" b="0" i="0" u="none" strike="noStrike" kern="0" cap="none" spc="0" normalizeH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de estrategias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intersectoriales para la primera infancia.</a:t>
            </a: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Inclusión de p</a:t>
            </a:r>
            <a:r>
              <a:rPr kumimoji="0" lang="es-ES" sz="10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oblación infantil migrante regular y no regular.</a:t>
            </a: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CuadroTexto 62">
            <a:extLst>
              <a:ext uri="{FF2B5EF4-FFF2-40B4-BE49-F238E27FC236}">
                <a16:creationId xmlns:a16="http://schemas.microsoft.com/office/drawing/2014/main" id="{72068A63-8654-F2D6-46E6-039190B56DC0}"/>
              </a:ext>
            </a:extLst>
          </p:cNvPr>
          <p:cNvSpPr txBox="1"/>
          <p:nvPr/>
        </p:nvSpPr>
        <p:spPr>
          <a:xfrm>
            <a:off x="243451" y="2142468"/>
            <a:ext cx="1053969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>
              <a:defRPr sz="3200" b="1">
                <a:solidFill>
                  <a:srgbClr val="398BA5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ctr">
              <a:defRPr/>
            </a:pPr>
            <a:r>
              <a:rPr lang="es-ES_tradnl" sz="1100" dirty="0">
                <a:solidFill>
                  <a:srgbClr val="156082"/>
                </a:solidFill>
              </a:rPr>
              <a:t>ASEGURAMIENTO</a:t>
            </a:r>
            <a:r>
              <a:rPr lang="es-ES_tradnl" sz="1100" dirty="0">
                <a:solidFill>
                  <a:srgbClr val="88C790"/>
                </a:solidFill>
              </a:rPr>
              <a:t> </a:t>
            </a:r>
          </a:p>
        </p:txBody>
      </p:sp>
      <p:grpSp>
        <p:nvGrpSpPr>
          <p:cNvPr id="64" name="Group 41">
            <a:extLst>
              <a:ext uri="{FF2B5EF4-FFF2-40B4-BE49-F238E27FC236}">
                <a16:creationId xmlns:a16="http://schemas.microsoft.com/office/drawing/2014/main" id="{5301F014-326F-6628-178E-49CB9E771540}"/>
              </a:ext>
            </a:extLst>
          </p:cNvPr>
          <p:cNvGrpSpPr/>
          <p:nvPr/>
        </p:nvGrpSpPr>
        <p:grpSpPr>
          <a:xfrm>
            <a:off x="343047" y="1220079"/>
            <a:ext cx="592501" cy="654205"/>
            <a:chOff x="2425148" y="596348"/>
            <a:chExt cx="606843" cy="606843"/>
          </a:xfrm>
        </p:grpSpPr>
        <p:sp>
          <p:nvSpPr>
            <p:cNvPr id="65" name="Oval 39">
              <a:extLst>
                <a:ext uri="{FF2B5EF4-FFF2-40B4-BE49-F238E27FC236}">
                  <a16:creationId xmlns:a16="http://schemas.microsoft.com/office/drawing/2014/main" id="{FDBD787E-760E-666B-9E44-60942D009BCA}"/>
                </a:ext>
              </a:extLst>
            </p:cNvPr>
            <p:cNvSpPr/>
            <p:nvPr/>
          </p:nvSpPr>
          <p:spPr>
            <a:xfrm>
              <a:off x="2425148" y="596348"/>
              <a:ext cx="606843" cy="606843"/>
            </a:xfrm>
            <a:prstGeom prst="ellipse">
              <a:avLst/>
            </a:prstGeom>
            <a:solidFill>
              <a:srgbClr val="145768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O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6" name="TextBox 40">
              <a:extLst>
                <a:ext uri="{FF2B5EF4-FFF2-40B4-BE49-F238E27FC236}">
                  <a16:creationId xmlns:a16="http://schemas.microsoft.com/office/drawing/2014/main" id="{D77F877D-7CB7-893D-87F5-842CE222634E}"/>
                </a:ext>
              </a:extLst>
            </p:cNvPr>
            <p:cNvSpPr txBox="1"/>
            <p:nvPr/>
          </p:nvSpPr>
          <p:spPr>
            <a:xfrm>
              <a:off x="2564433" y="710862"/>
              <a:ext cx="322123" cy="2854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A</a:t>
              </a:r>
              <a:endParaRPr kumimoji="0" lang="en-CO" sz="1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67" name="Straight Connector 472">
            <a:extLst>
              <a:ext uri="{FF2B5EF4-FFF2-40B4-BE49-F238E27FC236}">
                <a16:creationId xmlns:a16="http://schemas.microsoft.com/office/drawing/2014/main" id="{729AD0C4-FA82-8D38-5984-6BDF9F464BAF}"/>
              </a:ext>
            </a:extLst>
          </p:cNvPr>
          <p:cNvCxnSpPr>
            <a:cxnSpLocks/>
          </p:cNvCxnSpPr>
          <p:nvPr/>
        </p:nvCxnSpPr>
        <p:spPr>
          <a:xfrm>
            <a:off x="235122" y="2838708"/>
            <a:ext cx="965042" cy="1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68" name="Triangle 486">
            <a:extLst>
              <a:ext uri="{FF2B5EF4-FFF2-40B4-BE49-F238E27FC236}">
                <a16:creationId xmlns:a16="http://schemas.microsoft.com/office/drawing/2014/main" id="{6070E472-F92C-561E-CCBC-7E3032975CDF}"/>
              </a:ext>
            </a:extLst>
          </p:cNvPr>
          <p:cNvSpPr/>
          <p:nvPr/>
        </p:nvSpPr>
        <p:spPr>
          <a:xfrm rot="10800000">
            <a:off x="685539" y="2886531"/>
            <a:ext cx="98554" cy="246366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3C5BE6D5-3946-105A-C080-F42BC0ED63E7}"/>
              </a:ext>
            </a:extLst>
          </p:cNvPr>
          <p:cNvSpPr txBox="1"/>
          <p:nvPr/>
        </p:nvSpPr>
        <p:spPr>
          <a:xfrm>
            <a:off x="243451" y="155193"/>
            <a:ext cx="119485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>
              <a:defRPr/>
            </a:pPr>
            <a:r>
              <a:rPr lang="es-MX" b="1" kern="0" dirty="0">
                <a:solidFill>
                  <a:srgbClr val="1457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 ESTRATEGICA SALUD INFANTIL</a:t>
            </a:r>
            <a:endParaRPr lang="es-CO" b="1" kern="0" dirty="0">
              <a:solidFill>
                <a:srgbClr val="14576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defTabSz="914377">
              <a:defRPr/>
            </a:pPr>
            <a:r>
              <a:rPr lang="pt-BR" b="1" kern="0" dirty="0" smtClean="0">
                <a:solidFill>
                  <a:srgbClr val="1457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MAS </a:t>
            </a:r>
            <a:r>
              <a:rPr lang="pt-BR" b="1" kern="0" dirty="0">
                <a:solidFill>
                  <a:srgbClr val="14576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BIENESTAR</a:t>
            </a:r>
          </a:p>
        </p:txBody>
      </p:sp>
      <p:sp>
        <p:nvSpPr>
          <p:cNvPr id="70" name="Freeform 23">
            <a:extLst>
              <a:ext uri="{FF2B5EF4-FFF2-40B4-BE49-F238E27FC236}">
                <a16:creationId xmlns:a16="http://schemas.microsoft.com/office/drawing/2014/main" id="{193710DF-B028-4BC6-3E41-9A10F6E86708}"/>
              </a:ext>
            </a:extLst>
          </p:cNvPr>
          <p:cNvSpPr>
            <a:spLocks/>
          </p:cNvSpPr>
          <p:nvPr/>
        </p:nvSpPr>
        <p:spPr bwMode="auto">
          <a:xfrm>
            <a:off x="2904566" y="4951226"/>
            <a:ext cx="857128" cy="385739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FFDBCE33-CC03-18AA-E8D9-BF05CE2383F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sp>
        <p:nvSpPr>
          <p:cNvPr id="85" name="Rounded Rectangle 456">
            <a:extLst>
              <a:ext uri="{FF2B5EF4-FFF2-40B4-BE49-F238E27FC236}">
                <a16:creationId xmlns:a16="http://schemas.microsoft.com/office/drawing/2014/main" id="{66D59F7B-434D-4ECB-73B9-8C75CF3AF189}"/>
              </a:ext>
            </a:extLst>
          </p:cNvPr>
          <p:cNvSpPr/>
          <p:nvPr/>
        </p:nvSpPr>
        <p:spPr>
          <a:xfrm>
            <a:off x="10436284" y="890338"/>
            <a:ext cx="1225294" cy="4622022"/>
          </a:xfrm>
          <a:prstGeom prst="roundRect">
            <a:avLst/>
          </a:prstGeom>
          <a:solidFill>
            <a:sysClr val="window" lastClr="FFFFFF"/>
          </a:solidFill>
          <a:ln w="19050" cap="flat" cmpd="sng" algn="ctr">
            <a:solidFill>
              <a:srgbClr val="00B05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6" name="CuadroTexto 23">
            <a:extLst>
              <a:ext uri="{FF2B5EF4-FFF2-40B4-BE49-F238E27FC236}">
                <a16:creationId xmlns:a16="http://schemas.microsoft.com/office/drawing/2014/main" id="{C444D2D8-158B-A423-2549-120B4578B286}"/>
              </a:ext>
            </a:extLst>
          </p:cNvPr>
          <p:cNvSpPr txBox="1"/>
          <p:nvPr/>
        </p:nvSpPr>
        <p:spPr>
          <a:xfrm>
            <a:off x="10332800" y="2096559"/>
            <a:ext cx="136564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n-CO"/>
            </a:defPPr>
            <a:lvl1pPr algn="ctr">
              <a:defRPr sz="1200" b="1">
                <a:solidFill>
                  <a:srgbClr val="88C79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s-ES_tradnl" sz="1000" dirty="0">
                <a:solidFill>
                  <a:srgbClr val="00B050"/>
                </a:solidFill>
              </a:rPr>
              <a:t>PRESTADOR </a:t>
            </a:r>
            <a:r>
              <a:rPr lang="es-ES_tradnl" sz="1000" dirty="0" smtClean="0">
                <a:solidFill>
                  <a:srgbClr val="00B050"/>
                </a:solidFill>
              </a:rPr>
              <a:t>DE SERVICIOS DOMICILIARIOS</a:t>
            </a:r>
            <a:endParaRPr lang="es-ES_tradnl" sz="1000" dirty="0">
              <a:solidFill>
                <a:srgbClr val="00B050"/>
              </a:solidFill>
            </a:endParaRPr>
          </a:p>
        </p:txBody>
      </p:sp>
      <p:sp>
        <p:nvSpPr>
          <p:cNvPr id="87" name="TextBox 643">
            <a:extLst>
              <a:ext uri="{FF2B5EF4-FFF2-40B4-BE49-F238E27FC236}">
                <a16:creationId xmlns:a16="http://schemas.microsoft.com/office/drawing/2014/main" id="{B1DB51E6-020D-FB8E-3005-DEA1D10E05E6}"/>
              </a:ext>
            </a:extLst>
          </p:cNvPr>
          <p:cNvSpPr txBox="1"/>
          <p:nvPr/>
        </p:nvSpPr>
        <p:spPr>
          <a:xfrm>
            <a:off x="10456352" y="3401376"/>
            <a:ext cx="1027210" cy="18466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CO"/>
            </a:defPPr>
            <a:lvl1pPr marL="90488" indent="-90488" defTabSz="914377">
              <a:buFont typeface="Arial" panose="020B0604020202020204" pitchFamily="34" charset="0"/>
              <a:buChar char="•"/>
              <a:defRPr sz="11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</a:lstStyle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Fortalecimiento </a:t>
            </a:r>
            <a:r>
              <a:rPr lang="es-CO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aumento de </a:t>
            </a:r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cobertura en la modalidad </a:t>
            </a:r>
            <a:r>
              <a:rPr lang="es-CO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omiciliaria </a:t>
            </a:r>
            <a:r>
              <a:rPr lang="es-CO" sz="10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niños y </a:t>
            </a:r>
            <a:r>
              <a:rPr lang="es-CO" sz="1000" kern="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niños, pacientes con enfermedades crónicas.</a:t>
            </a:r>
            <a:endParaRPr lang="es-CO" sz="1000" kern="0" dirty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0488" marR="0" lvl="0" indent="-90488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s-ES" sz="10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8" name="Straight Connector 477">
            <a:extLst>
              <a:ext uri="{FF2B5EF4-FFF2-40B4-BE49-F238E27FC236}">
                <a16:creationId xmlns:a16="http://schemas.microsoft.com/office/drawing/2014/main" id="{8097D434-A651-F6E7-4FF5-E6E1369C5B40}"/>
              </a:ext>
            </a:extLst>
          </p:cNvPr>
          <p:cNvCxnSpPr>
            <a:cxnSpLocks/>
          </p:cNvCxnSpPr>
          <p:nvPr/>
        </p:nvCxnSpPr>
        <p:spPr>
          <a:xfrm flipV="1">
            <a:off x="10583545" y="2869388"/>
            <a:ext cx="1078033" cy="10403"/>
          </a:xfrm>
          <a:prstGeom prst="line">
            <a:avLst/>
          </a:prstGeom>
          <a:noFill/>
          <a:ln w="25400" cap="flat" cmpd="sng" algn="ctr">
            <a:solidFill>
              <a:sysClr val="window" lastClr="FFFFFF">
                <a:lumMod val="85000"/>
              </a:sysClr>
            </a:solidFill>
            <a:prstDash val="solid"/>
            <a:miter lim="800000"/>
          </a:ln>
          <a:effectLst/>
        </p:spPr>
      </p:cxnSp>
      <p:sp>
        <p:nvSpPr>
          <p:cNvPr id="89" name="Triangle 491">
            <a:extLst>
              <a:ext uri="{FF2B5EF4-FFF2-40B4-BE49-F238E27FC236}">
                <a16:creationId xmlns:a16="http://schemas.microsoft.com/office/drawing/2014/main" id="{FA47843B-2E0F-0C90-D290-425D0D8BCA03}"/>
              </a:ext>
            </a:extLst>
          </p:cNvPr>
          <p:cNvSpPr/>
          <p:nvPr/>
        </p:nvSpPr>
        <p:spPr>
          <a:xfrm rot="10800000" flipH="1">
            <a:off x="11048930" y="2947044"/>
            <a:ext cx="208025" cy="134626"/>
          </a:xfrm>
          <a:prstGeom prst="triangle">
            <a:avLst/>
          </a:prstGeom>
          <a:solidFill>
            <a:sysClr val="window" lastClr="FFFFFF">
              <a:lumMod val="85000"/>
            </a:sys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CO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0" name="Group 41">
            <a:extLst>
              <a:ext uri="{FF2B5EF4-FFF2-40B4-BE49-F238E27FC236}">
                <a16:creationId xmlns:a16="http://schemas.microsoft.com/office/drawing/2014/main" id="{D2A00694-7046-A281-5918-0538B8575E60}"/>
              </a:ext>
            </a:extLst>
          </p:cNvPr>
          <p:cNvGrpSpPr/>
          <p:nvPr/>
        </p:nvGrpSpPr>
        <p:grpSpPr>
          <a:xfrm>
            <a:off x="10674877" y="1159373"/>
            <a:ext cx="681492" cy="674365"/>
            <a:chOff x="2425148" y="596348"/>
            <a:chExt cx="606843" cy="606843"/>
          </a:xfrm>
        </p:grpSpPr>
        <p:sp>
          <p:nvSpPr>
            <p:cNvPr id="91" name="Oval 39">
              <a:extLst>
                <a:ext uri="{FF2B5EF4-FFF2-40B4-BE49-F238E27FC236}">
                  <a16:creationId xmlns:a16="http://schemas.microsoft.com/office/drawing/2014/main" id="{A4061517-DF6B-2746-C32A-BCCBEE62E896}"/>
                </a:ext>
              </a:extLst>
            </p:cNvPr>
            <p:cNvSpPr/>
            <p:nvPr/>
          </p:nvSpPr>
          <p:spPr>
            <a:xfrm>
              <a:off x="2425148" y="596348"/>
              <a:ext cx="606843" cy="606843"/>
            </a:xfrm>
            <a:prstGeom prst="ellipse">
              <a:avLst/>
            </a:prstGeom>
            <a:solidFill>
              <a:srgbClr val="88C79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O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D8AC0630-4F8A-6F34-CCD2-3448EB17BCB3}"/>
                </a:ext>
              </a:extLst>
            </p:cNvPr>
            <p:cNvSpPr txBox="1"/>
            <p:nvPr/>
          </p:nvSpPr>
          <p:spPr>
            <a:xfrm>
              <a:off x="2513671" y="756714"/>
              <a:ext cx="429797" cy="304656"/>
            </a:xfrm>
            <a:prstGeom prst="rect">
              <a:avLst/>
            </a:prstGeom>
            <a:solidFill>
              <a:srgbClr val="72CA8B">
                <a:lumMod val="20000"/>
                <a:lumOff val="80000"/>
              </a:srgb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ES" sz="1600" b="1" kern="0" dirty="0" smtClean="0">
                  <a:solidFill>
                    <a:srgbClr val="285B6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RC</a:t>
              </a:r>
              <a:endParaRPr kumimoji="0" lang="en-CO" sz="1600" b="1" i="0" u="none" strike="noStrike" kern="0" cap="none" spc="0" normalizeH="0" baseline="0" noProof="0" dirty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0" name="Imagen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194013" y="2874187"/>
            <a:ext cx="174943" cy="191604"/>
          </a:xfrm>
          <a:prstGeom prst="rect">
            <a:avLst/>
          </a:prstGeom>
        </p:spPr>
      </p:pic>
      <p:sp>
        <p:nvSpPr>
          <p:cNvPr id="96" name="Rectangle: Rounded Corners 48">
            <a:extLst>
              <a:ext uri="{FF2B5EF4-FFF2-40B4-BE49-F238E27FC236}">
                <a16:creationId xmlns:a16="http://schemas.microsoft.com/office/drawing/2014/main" id="{0FE1D4B8-27D7-C5D1-CCA2-7AE92DC0CF2B}"/>
              </a:ext>
            </a:extLst>
          </p:cNvPr>
          <p:cNvSpPr/>
          <p:nvPr/>
        </p:nvSpPr>
        <p:spPr>
          <a:xfrm>
            <a:off x="4214240" y="1440281"/>
            <a:ext cx="1227762" cy="472303"/>
          </a:xfrm>
          <a:prstGeom prst="roundRect">
            <a:avLst>
              <a:gd name="adj" fmla="val 11188"/>
            </a:avLst>
          </a:prstGeom>
          <a:solidFill>
            <a:srgbClr val="5C99AD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7" name="Freeform 45">
            <a:extLst>
              <a:ext uri="{FF2B5EF4-FFF2-40B4-BE49-F238E27FC236}">
                <a16:creationId xmlns:a16="http://schemas.microsoft.com/office/drawing/2014/main" id="{6EABB62E-AE76-93B3-3B28-64DA60A18D81}"/>
              </a:ext>
            </a:extLst>
          </p:cNvPr>
          <p:cNvSpPr>
            <a:spLocks noEditPoints="1"/>
          </p:cNvSpPr>
          <p:nvPr/>
        </p:nvSpPr>
        <p:spPr bwMode="auto">
          <a:xfrm>
            <a:off x="4344866" y="1703815"/>
            <a:ext cx="103401" cy="93822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8" name="Rectangle 51">
            <a:extLst>
              <a:ext uri="{FF2B5EF4-FFF2-40B4-BE49-F238E27FC236}">
                <a16:creationId xmlns:a16="http://schemas.microsoft.com/office/drawing/2014/main" id="{7E9BC969-617C-9D43-A9EB-56240A4D1A5B}"/>
              </a:ext>
            </a:extLst>
          </p:cNvPr>
          <p:cNvSpPr/>
          <p:nvPr/>
        </p:nvSpPr>
        <p:spPr>
          <a:xfrm>
            <a:off x="4415900" y="1628063"/>
            <a:ext cx="102391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Salud Pública</a:t>
            </a:r>
          </a:p>
        </p:txBody>
      </p:sp>
      <p:sp>
        <p:nvSpPr>
          <p:cNvPr id="99" name="Rectangle: Rounded Corners 53">
            <a:extLst>
              <a:ext uri="{FF2B5EF4-FFF2-40B4-BE49-F238E27FC236}">
                <a16:creationId xmlns:a16="http://schemas.microsoft.com/office/drawing/2014/main" id="{676C3763-771A-2211-E1E1-4488F05FC7CF}"/>
              </a:ext>
            </a:extLst>
          </p:cNvPr>
          <p:cNvSpPr/>
          <p:nvPr/>
        </p:nvSpPr>
        <p:spPr>
          <a:xfrm>
            <a:off x="4205195" y="1986576"/>
            <a:ext cx="1235970" cy="350435"/>
          </a:xfrm>
          <a:prstGeom prst="roundRect">
            <a:avLst>
              <a:gd name="adj" fmla="val 11188"/>
            </a:avLst>
          </a:prstGeom>
          <a:solidFill>
            <a:srgbClr val="5DBBD4"/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0" name="Freeform 45">
            <a:extLst>
              <a:ext uri="{FF2B5EF4-FFF2-40B4-BE49-F238E27FC236}">
                <a16:creationId xmlns:a16="http://schemas.microsoft.com/office/drawing/2014/main" id="{658655AE-4CA4-2229-9436-67821D80B78A}"/>
              </a:ext>
            </a:extLst>
          </p:cNvPr>
          <p:cNvSpPr>
            <a:spLocks noEditPoints="1"/>
          </p:cNvSpPr>
          <p:nvPr/>
        </p:nvSpPr>
        <p:spPr bwMode="auto">
          <a:xfrm>
            <a:off x="4344550" y="2142468"/>
            <a:ext cx="103401" cy="938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1" name="Freeform 23">
            <a:extLst>
              <a:ext uri="{FF2B5EF4-FFF2-40B4-BE49-F238E27FC236}">
                <a16:creationId xmlns:a16="http://schemas.microsoft.com/office/drawing/2014/main" id="{89464776-9029-E5AE-92B3-62ABB5A31377}"/>
              </a:ext>
            </a:extLst>
          </p:cNvPr>
          <p:cNvSpPr>
            <a:spLocks/>
          </p:cNvSpPr>
          <p:nvPr/>
        </p:nvSpPr>
        <p:spPr bwMode="auto">
          <a:xfrm>
            <a:off x="4505155" y="2006310"/>
            <a:ext cx="801691" cy="122879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Gestión Territorial </a:t>
            </a:r>
          </a:p>
        </p:txBody>
      </p:sp>
      <p:sp>
        <p:nvSpPr>
          <p:cNvPr id="102" name="Rectangle: Rounded Corners 53">
            <a:extLst>
              <a:ext uri="{FF2B5EF4-FFF2-40B4-BE49-F238E27FC236}">
                <a16:creationId xmlns:a16="http://schemas.microsoft.com/office/drawing/2014/main" id="{1B41AEB7-672A-02A5-9873-EFA9E39F6060}"/>
              </a:ext>
            </a:extLst>
          </p:cNvPr>
          <p:cNvSpPr/>
          <p:nvPr/>
        </p:nvSpPr>
        <p:spPr>
          <a:xfrm>
            <a:off x="4248829" y="2444848"/>
            <a:ext cx="1251744" cy="573418"/>
          </a:xfrm>
          <a:prstGeom prst="roundRect">
            <a:avLst>
              <a:gd name="adj" fmla="val 11188"/>
            </a:avLst>
          </a:prstGeom>
          <a:solidFill>
            <a:srgbClr val="0B8BA5">
              <a:lumMod val="75000"/>
              <a:alpha val="64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" name="Freeform 45">
            <a:extLst>
              <a:ext uri="{FF2B5EF4-FFF2-40B4-BE49-F238E27FC236}">
                <a16:creationId xmlns:a16="http://schemas.microsoft.com/office/drawing/2014/main" id="{19F6DC7D-5938-9572-C1EC-9B35C05D83DF}"/>
              </a:ext>
            </a:extLst>
          </p:cNvPr>
          <p:cNvSpPr>
            <a:spLocks noEditPoints="1"/>
          </p:cNvSpPr>
          <p:nvPr/>
        </p:nvSpPr>
        <p:spPr bwMode="auto">
          <a:xfrm>
            <a:off x="4344549" y="2761002"/>
            <a:ext cx="103401" cy="938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4" name="CuadroTexto 103">
            <a:extLst>
              <a:ext uri="{FF2B5EF4-FFF2-40B4-BE49-F238E27FC236}">
                <a16:creationId xmlns:a16="http://schemas.microsoft.com/office/drawing/2014/main" id="{0F4DFB1E-3B6E-8EF4-CABA-4115A628FC86}"/>
              </a:ext>
            </a:extLst>
          </p:cNvPr>
          <p:cNvSpPr txBox="1"/>
          <p:nvPr/>
        </p:nvSpPr>
        <p:spPr>
          <a:xfrm>
            <a:off x="4320867" y="2560947"/>
            <a:ext cx="1207888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x-none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2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ptos" panose="02110004020202020204"/>
              </a:defRPr>
            </a:lvl1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Intersectorialidad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Transectorialidad</a:t>
            </a:r>
          </a:p>
        </p:txBody>
      </p:sp>
      <p:sp>
        <p:nvSpPr>
          <p:cNvPr id="105" name="Rectangle: Rounded Corners 53">
            <a:extLst>
              <a:ext uri="{FF2B5EF4-FFF2-40B4-BE49-F238E27FC236}">
                <a16:creationId xmlns:a16="http://schemas.microsoft.com/office/drawing/2014/main" id="{C0C89A51-A25E-F7DA-F928-0A441FB393B5}"/>
              </a:ext>
            </a:extLst>
          </p:cNvPr>
          <p:cNvSpPr/>
          <p:nvPr/>
        </p:nvSpPr>
        <p:spPr>
          <a:xfrm>
            <a:off x="4197022" y="3265452"/>
            <a:ext cx="1365267" cy="546650"/>
          </a:xfrm>
          <a:prstGeom prst="roundRect">
            <a:avLst>
              <a:gd name="adj" fmla="val 11188"/>
            </a:avLst>
          </a:prstGeom>
          <a:solidFill>
            <a:srgbClr val="145768">
              <a:lumMod val="20000"/>
              <a:lumOff val="80000"/>
            </a:srgbClr>
          </a:solidFill>
          <a:ln w="190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6" name="Freeform 45">
            <a:extLst>
              <a:ext uri="{FF2B5EF4-FFF2-40B4-BE49-F238E27FC236}">
                <a16:creationId xmlns:a16="http://schemas.microsoft.com/office/drawing/2014/main" id="{35344CCE-A729-7DA1-5146-9822D836E540}"/>
              </a:ext>
            </a:extLst>
          </p:cNvPr>
          <p:cNvSpPr>
            <a:spLocks noEditPoints="1"/>
          </p:cNvSpPr>
          <p:nvPr/>
        </p:nvSpPr>
        <p:spPr bwMode="auto">
          <a:xfrm>
            <a:off x="4350308" y="3529399"/>
            <a:ext cx="103401" cy="93821"/>
          </a:xfrm>
          <a:custGeom>
            <a:avLst/>
            <a:gdLst>
              <a:gd name="T0" fmla="*/ 92739 w 55"/>
              <a:gd name="T1" fmla="*/ 188912 h 55"/>
              <a:gd name="T2" fmla="*/ 0 w 55"/>
              <a:gd name="T3" fmla="*/ 92739 h 55"/>
              <a:gd name="T4" fmla="*/ 92739 w 55"/>
              <a:gd name="T5" fmla="*/ 0 h 55"/>
              <a:gd name="T6" fmla="*/ 188912 w 55"/>
              <a:gd name="T7" fmla="*/ 92739 h 55"/>
              <a:gd name="T8" fmla="*/ 92739 w 55"/>
              <a:gd name="T9" fmla="*/ 188912 h 55"/>
              <a:gd name="T10" fmla="*/ 154564 w 55"/>
              <a:gd name="T11" fmla="*/ 68695 h 55"/>
              <a:gd name="T12" fmla="*/ 144260 w 55"/>
              <a:gd name="T13" fmla="*/ 58391 h 55"/>
              <a:gd name="T14" fmla="*/ 137391 w 55"/>
              <a:gd name="T15" fmla="*/ 54956 h 55"/>
              <a:gd name="T16" fmla="*/ 130521 w 55"/>
              <a:gd name="T17" fmla="*/ 58391 h 55"/>
              <a:gd name="T18" fmla="*/ 82434 w 55"/>
              <a:gd name="T19" fmla="*/ 106478 h 55"/>
              <a:gd name="T20" fmla="*/ 54956 w 55"/>
              <a:gd name="T21" fmla="*/ 79000 h 55"/>
              <a:gd name="T22" fmla="*/ 48087 w 55"/>
              <a:gd name="T23" fmla="*/ 75565 h 55"/>
              <a:gd name="T24" fmla="*/ 44652 w 55"/>
              <a:gd name="T25" fmla="*/ 79000 h 55"/>
              <a:gd name="T26" fmla="*/ 30913 w 55"/>
              <a:gd name="T27" fmla="*/ 89304 h 55"/>
              <a:gd name="T28" fmla="*/ 30913 w 55"/>
              <a:gd name="T29" fmla="*/ 96173 h 55"/>
              <a:gd name="T30" fmla="*/ 30913 w 55"/>
              <a:gd name="T31" fmla="*/ 103043 h 55"/>
              <a:gd name="T32" fmla="*/ 75565 w 55"/>
              <a:gd name="T33" fmla="*/ 147695 h 55"/>
              <a:gd name="T34" fmla="*/ 82434 w 55"/>
              <a:gd name="T35" fmla="*/ 147695 h 55"/>
              <a:gd name="T36" fmla="*/ 89304 w 55"/>
              <a:gd name="T37" fmla="*/ 147695 h 55"/>
              <a:gd name="T38" fmla="*/ 154564 w 55"/>
              <a:gd name="T39" fmla="*/ 79000 h 55"/>
              <a:gd name="T40" fmla="*/ 157999 w 55"/>
              <a:gd name="T41" fmla="*/ 75565 h 55"/>
              <a:gd name="T42" fmla="*/ 154564 w 55"/>
              <a:gd name="T43" fmla="*/ 68695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7" name="Freeform 23">
            <a:extLst>
              <a:ext uri="{FF2B5EF4-FFF2-40B4-BE49-F238E27FC236}">
                <a16:creationId xmlns:a16="http://schemas.microsoft.com/office/drawing/2014/main" id="{5B2A24E5-9E2A-AB4A-371F-04B37682E6E0}"/>
              </a:ext>
            </a:extLst>
          </p:cNvPr>
          <p:cNvSpPr>
            <a:spLocks/>
          </p:cNvSpPr>
          <p:nvPr/>
        </p:nvSpPr>
        <p:spPr bwMode="auto">
          <a:xfrm>
            <a:off x="4363070" y="3315967"/>
            <a:ext cx="1149156" cy="385739"/>
          </a:xfrm>
          <a:custGeom>
            <a:avLst/>
            <a:gdLst>
              <a:gd name="T0" fmla="*/ 840 w 902"/>
              <a:gd name="T1" fmla="*/ 902 h 902"/>
              <a:gd name="T2" fmla="*/ 62 w 902"/>
              <a:gd name="T3" fmla="*/ 902 h 902"/>
              <a:gd name="T4" fmla="*/ 62 w 902"/>
              <a:gd name="T5" fmla="*/ 902 h 902"/>
              <a:gd name="T6" fmla="*/ 50 w 902"/>
              <a:gd name="T7" fmla="*/ 901 h 902"/>
              <a:gd name="T8" fmla="*/ 39 w 902"/>
              <a:gd name="T9" fmla="*/ 897 h 902"/>
              <a:gd name="T10" fmla="*/ 28 w 902"/>
              <a:gd name="T11" fmla="*/ 892 h 902"/>
              <a:gd name="T12" fmla="*/ 18 w 902"/>
              <a:gd name="T13" fmla="*/ 884 h 902"/>
              <a:gd name="T14" fmla="*/ 12 w 902"/>
              <a:gd name="T15" fmla="*/ 875 h 902"/>
              <a:gd name="T16" fmla="*/ 5 w 902"/>
              <a:gd name="T17" fmla="*/ 865 h 902"/>
              <a:gd name="T18" fmla="*/ 1 w 902"/>
              <a:gd name="T19" fmla="*/ 853 h 902"/>
              <a:gd name="T20" fmla="*/ 0 w 902"/>
              <a:gd name="T21" fmla="*/ 840 h 902"/>
              <a:gd name="T22" fmla="*/ 0 w 902"/>
              <a:gd name="T23" fmla="*/ 62 h 902"/>
              <a:gd name="T24" fmla="*/ 0 w 902"/>
              <a:gd name="T25" fmla="*/ 62 h 902"/>
              <a:gd name="T26" fmla="*/ 1 w 902"/>
              <a:gd name="T27" fmla="*/ 50 h 902"/>
              <a:gd name="T28" fmla="*/ 5 w 902"/>
              <a:gd name="T29" fmla="*/ 39 h 902"/>
              <a:gd name="T30" fmla="*/ 12 w 902"/>
              <a:gd name="T31" fmla="*/ 27 h 902"/>
              <a:gd name="T32" fmla="*/ 18 w 902"/>
              <a:gd name="T33" fmla="*/ 18 h 902"/>
              <a:gd name="T34" fmla="*/ 28 w 902"/>
              <a:gd name="T35" fmla="*/ 10 h 902"/>
              <a:gd name="T36" fmla="*/ 39 w 902"/>
              <a:gd name="T37" fmla="*/ 5 h 902"/>
              <a:gd name="T38" fmla="*/ 50 w 902"/>
              <a:gd name="T39" fmla="*/ 1 h 902"/>
              <a:gd name="T40" fmla="*/ 62 w 902"/>
              <a:gd name="T41" fmla="*/ 0 h 902"/>
              <a:gd name="T42" fmla="*/ 840 w 902"/>
              <a:gd name="T43" fmla="*/ 0 h 902"/>
              <a:gd name="T44" fmla="*/ 840 w 902"/>
              <a:gd name="T45" fmla="*/ 0 h 902"/>
              <a:gd name="T46" fmla="*/ 853 w 902"/>
              <a:gd name="T47" fmla="*/ 1 h 902"/>
              <a:gd name="T48" fmla="*/ 864 w 902"/>
              <a:gd name="T49" fmla="*/ 5 h 902"/>
              <a:gd name="T50" fmla="*/ 875 w 902"/>
              <a:gd name="T51" fmla="*/ 10 h 902"/>
              <a:gd name="T52" fmla="*/ 884 w 902"/>
              <a:gd name="T53" fmla="*/ 18 h 902"/>
              <a:gd name="T54" fmla="*/ 892 w 902"/>
              <a:gd name="T55" fmla="*/ 27 h 902"/>
              <a:gd name="T56" fmla="*/ 897 w 902"/>
              <a:gd name="T57" fmla="*/ 39 h 902"/>
              <a:gd name="T58" fmla="*/ 901 w 902"/>
              <a:gd name="T59" fmla="*/ 50 h 902"/>
              <a:gd name="T60" fmla="*/ 902 w 902"/>
              <a:gd name="T61" fmla="*/ 62 h 902"/>
              <a:gd name="T62" fmla="*/ 902 w 902"/>
              <a:gd name="T63" fmla="*/ 840 h 902"/>
              <a:gd name="T64" fmla="*/ 902 w 902"/>
              <a:gd name="T65" fmla="*/ 840 h 902"/>
              <a:gd name="T66" fmla="*/ 901 w 902"/>
              <a:gd name="T67" fmla="*/ 853 h 902"/>
              <a:gd name="T68" fmla="*/ 897 w 902"/>
              <a:gd name="T69" fmla="*/ 865 h 902"/>
              <a:gd name="T70" fmla="*/ 892 w 902"/>
              <a:gd name="T71" fmla="*/ 875 h 902"/>
              <a:gd name="T72" fmla="*/ 884 w 902"/>
              <a:gd name="T73" fmla="*/ 884 h 902"/>
              <a:gd name="T74" fmla="*/ 875 w 902"/>
              <a:gd name="T75" fmla="*/ 892 h 902"/>
              <a:gd name="T76" fmla="*/ 864 w 902"/>
              <a:gd name="T77" fmla="*/ 897 h 902"/>
              <a:gd name="T78" fmla="*/ 853 w 902"/>
              <a:gd name="T79" fmla="*/ 901 h 902"/>
              <a:gd name="T80" fmla="*/ 840 w 902"/>
              <a:gd name="T81" fmla="*/ 902 h 902"/>
              <a:gd name="T82" fmla="*/ 840 w 902"/>
              <a:gd name="T83" fmla="*/ 90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902" h="902">
                <a:moveTo>
                  <a:pt x="840" y="902"/>
                </a:moveTo>
                <a:lnTo>
                  <a:pt x="62" y="902"/>
                </a:lnTo>
                <a:lnTo>
                  <a:pt x="62" y="902"/>
                </a:lnTo>
                <a:lnTo>
                  <a:pt x="50" y="901"/>
                </a:lnTo>
                <a:lnTo>
                  <a:pt x="39" y="897"/>
                </a:lnTo>
                <a:lnTo>
                  <a:pt x="28" y="892"/>
                </a:lnTo>
                <a:lnTo>
                  <a:pt x="18" y="884"/>
                </a:lnTo>
                <a:lnTo>
                  <a:pt x="12" y="875"/>
                </a:lnTo>
                <a:lnTo>
                  <a:pt x="5" y="865"/>
                </a:lnTo>
                <a:lnTo>
                  <a:pt x="1" y="853"/>
                </a:lnTo>
                <a:lnTo>
                  <a:pt x="0" y="840"/>
                </a:lnTo>
                <a:lnTo>
                  <a:pt x="0" y="62"/>
                </a:lnTo>
                <a:lnTo>
                  <a:pt x="0" y="62"/>
                </a:lnTo>
                <a:lnTo>
                  <a:pt x="1" y="50"/>
                </a:lnTo>
                <a:lnTo>
                  <a:pt x="5" y="39"/>
                </a:lnTo>
                <a:lnTo>
                  <a:pt x="12" y="27"/>
                </a:lnTo>
                <a:lnTo>
                  <a:pt x="18" y="18"/>
                </a:lnTo>
                <a:lnTo>
                  <a:pt x="28" y="10"/>
                </a:lnTo>
                <a:lnTo>
                  <a:pt x="39" y="5"/>
                </a:lnTo>
                <a:lnTo>
                  <a:pt x="50" y="1"/>
                </a:lnTo>
                <a:lnTo>
                  <a:pt x="62" y="0"/>
                </a:lnTo>
                <a:lnTo>
                  <a:pt x="840" y="0"/>
                </a:lnTo>
                <a:lnTo>
                  <a:pt x="840" y="0"/>
                </a:lnTo>
                <a:lnTo>
                  <a:pt x="853" y="1"/>
                </a:lnTo>
                <a:lnTo>
                  <a:pt x="864" y="5"/>
                </a:lnTo>
                <a:lnTo>
                  <a:pt x="875" y="10"/>
                </a:lnTo>
                <a:lnTo>
                  <a:pt x="884" y="18"/>
                </a:lnTo>
                <a:lnTo>
                  <a:pt x="892" y="27"/>
                </a:lnTo>
                <a:lnTo>
                  <a:pt x="897" y="39"/>
                </a:lnTo>
                <a:lnTo>
                  <a:pt x="901" y="50"/>
                </a:lnTo>
                <a:lnTo>
                  <a:pt x="902" y="62"/>
                </a:lnTo>
                <a:lnTo>
                  <a:pt x="902" y="840"/>
                </a:lnTo>
                <a:lnTo>
                  <a:pt x="902" y="840"/>
                </a:lnTo>
                <a:lnTo>
                  <a:pt x="901" y="853"/>
                </a:lnTo>
                <a:lnTo>
                  <a:pt x="897" y="865"/>
                </a:lnTo>
                <a:lnTo>
                  <a:pt x="892" y="875"/>
                </a:lnTo>
                <a:lnTo>
                  <a:pt x="884" y="884"/>
                </a:lnTo>
                <a:lnTo>
                  <a:pt x="875" y="892"/>
                </a:lnTo>
                <a:lnTo>
                  <a:pt x="864" y="897"/>
                </a:lnTo>
                <a:lnTo>
                  <a:pt x="853" y="901"/>
                </a:lnTo>
                <a:lnTo>
                  <a:pt x="840" y="902"/>
                </a:lnTo>
                <a:lnTo>
                  <a:pt x="840" y="902"/>
                </a:lnTo>
                <a:close/>
              </a:path>
            </a:pathLst>
          </a:cu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P. Social</a:t>
            </a:r>
          </a:p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Transformadora </a:t>
            </a:r>
          </a:p>
        </p:txBody>
      </p:sp>
      <p:sp>
        <p:nvSpPr>
          <p:cNvPr id="2" name="Pentágono regular 1"/>
          <p:cNvSpPr/>
          <p:nvPr/>
        </p:nvSpPr>
        <p:spPr>
          <a:xfrm>
            <a:off x="4128772" y="4253602"/>
            <a:ext cx="1559503" cy="866819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Prescripción social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lipse 2"/>
          <p:cNvSpPr/>
          <p:nvPr/>
        </p:nvSpPr>
        <p:spPr>
          <a:xfrm>
            <a:off x="4136637" y="748441"/>
            <a:ext cx="1447708" cy="6339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ACCIONES COLECTIVAS</a:t>
            </a:r>
            <a:endParaRPr lang="es-CO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1368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>
          <a:xfrm>
            <a:off x="838200" y="349136"/>
            <a:ext cx="10515600" cy="1350370"/>
          </a:xfrm>
        </p:spPr>
        <p:txBody>
          <a:bodyPr/>
          <a:lstStyle/>
          <a:p>
            <a:pPr algn="ctr"/>
            <a:r>
              <a:rPr lang="es-MX" dirty="0" smtClean="0"/>
              <a:t>DECALOGO DE LA ATENCIÓN EN SALUD INFANTIL / ELEMENTOS CLAVES PARA LA ATENCIÓN EN SALUD INFANTIL</a:t>
            </a:r>
            <a:endParaRPr lang="es-CO" dirty="0"/>
          </a:p>
        </p:txBody>
      </p:sp>
      <p:graphicFrame>
        <p:nvGraphicFramePr>
          <p:cNvPr id="9" name="Marcador de contenido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3489413"/>
              </p:ext>
            </p:extLst>
          </p:nvPr>
        </p:nvGraphicFramePr>
        <p:xfrm>
          <a:off x="838200" y="1825625"/>
          <a:ext cx="10515600" cy="3813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oogle Shape;4064;p37"/>
          <p:cNvGrpSpPr/>
          <p:nvPr/>
        </p:nvGrpSpPr>
        <p:grpSpPr>
          <a:xfrm>
            <a:off x="2518963" y="3328413"/>
            <a:ext cx="694960" cy="747903"/>
            <a:chOff x="4017939" y="4097096"/>
            <a:chExt cx="389008" cy="376412"/>
          </a:xfrm>
        </p:grpSpPr>
        <p:sp>
          <p:nvSpPr>
            <p:cNvPr id="5" name="Google Shape;4065;p37"/>
            <p:cNvSpPr/>
            <p:nvPr/>
          </p:nvSpPr>
          <p:spPr>
            <a:xfrm>
              <a:off x="4017939" y="4097096"/>
              <a:ext cx="268850" cy="241157"/>
            </a:xfrm>
            <a:custGeom>
              <a:avLst/>
              <a:gdLst/>
              <a:ahLst/>
              <a:cxnLst/>
              <a:rect l="l" t="t" r="r" b="b"/>
              <a:pathLst>
                <a:path w="7621" h="6836" extrusionOk="0">
                  <a:moveTo>
                    <a:pt x="4549" y="0"/>
                  </a:moveTo>
                  <a:cubicBezTo>
                    <a:pt x="2048" y="0"/>
                    <a:pt x="0" y="2025"/>
                    <a:pt x="0" y="4525"/>
                  </a:cubicBezTo>
                  <a:cubicBezTo>
                    <a:pt x="0" y="5311"/>
                    <a:pt x="191" y="6097"/>
                    <a:pt x="572" y="6764"/>
                  </a:cubicBezTo>
                  <a:cubicBezTo>
                    <a:pt x="619" y="6811"/>
                    <a:pt x="667" y="6835"/>
                    <a:pt x="714" y="6835"/>
                  </a:cubicBezTo>
                  <a:lnTo>
                    <a:pt x="810" y="6835"/>
                  </a:lnTo>
                  <a:cubicBezTo>
                    <a:pt x="881" y="6787"/>
                    <a:pt x="905" y="6692"/>
                    <a:pt x="857" y="6597"/>
                  </a:cubicBezTo>
                  <a:cubicBezTo>
                    <a:pt x="500" y="5978"/>
                    <a:pt x="333" y="5263"/>
                    <a:pt x="333" y="4525"/>
                  </a:cubicBezTo>
                  <a:cubicBezTo>
                    <a:pt x="333" y="2215"/>
                    <a:pt x="2215" y="310"/>
                    <a:pt x="4549" y="310"/>
                  </a:cubicBezTo>
                  <a:cubicBezTo>
                    <a:pt x="5573" y="310"/>
                    <a:pt x="6573" y="691"/>
                    <a:pt x="7335" y="1382"/>
                  </a:cubicBezTo>
                  <a:cubicBezTo>
                    <a:pt x="7367" y="1403"/>
                    <a:pt x="7404" y="1415"/>
                    <a:pt x="7441" y="1415"/>
                  </a:cubicBezTo>
                  <a:cubicBezTo>
                    <a:pt x="7487" y="1415"/>
                    <a:pt x="7534" y="1397"/>
                    <a:pt x="7573" y="1358"/>
                  </a:cubicBezTo>
                  <a:cubicBezTo>
                    <a:pt x="7621" y="1286"/>
                    <a:pt x="7621" y="1191"/>
                    <a:pt x="7549" y="1120"/>
                  </a:cubicBezTo>
                  <a:cubicBezTo>
                    <a:pt x="6716" y="405"/>
                    <a:pt x="5644" y="0"/>
                    <a:pt x="4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4066;p37"/>
            <p:cNvSpPr/>
            <p:nvPr/>
          </p:nvSpPr>
          <p:spPr>
            <a:xfrm>
              <a:off x="4046480" y="4125672"/>
              <a:ext cx="263840" cy="262958"/>
            </a:xfrm>
            <a:custGeom>
              <a:avLst/>
              <a:gdLst/>
              <a:ahLst/>
              <a:cxnLst/>
              <a:rect l="l" t="t" r="r" b="b"/>
              <a:pathLst>
                <a:path w="7479" h="7454" extrusionOk="0">
                  <a:moveTo>
                    <a:pt x="4633" y="2125"/>
                  </a:moveTo>
                  <a:cubicBezTo>
                    <a:pt x="4907" y="2125"/>
                    <a:pt x="5180" y="2227"/>
                    <a:pt x="5383" y="2429"/>
                  </a:cubicBezTo>
                  <a:cubicBezTo>
                    <a:pt x="5597" y="2643"/>
                    <a:pt x="5692" y="2905"/>
                    <a:pt x="5692" y="3191"/>
                  </a:cubicBezTo>
                  <a:cubicBezTo>
                    <a:pt x="5692" y="3382"/>
                    <a:pt x="5669" y="3548"/>
                    <a:pt x="5573" y="3715"/>
                  </a:cubicBezTo>
                  <a:lnTo>
                    <a:pt x="5097" y="3715"/>
                  </a:lnTo>
                  <a:lnTo>
                    <a:pt x="4811" y="3144"/>
                  </a:lnTo>
                  <a:cubicBezTo>
                    <a:pt x="4787" y="3096"/>
                    <a:pt x="4716" y="3048"/>
                    <a:pt x="4668" y="3048"/>
                  </a:cubicBezTo>
                  <a:cubicBezTo>
                    <a:pt x="4597" y="3048"/>
                    <a:pt x="4549" y="3096"/>
                    <a:pt x="4525" y="3144"/>
                  </a:cubicBezTo>
                  <a:lnTo>
                    <a:pt x="4264" y="3667"/>
                  </a:lnTo>
                  <a:lnTo>
                    <a:pt x="3906" y="3667"/>
                  </a:lnTo>
                  <a:lnTo>
                    <a:pt x="3644" y="3120"/>
                  </a:lnTo>
                  <a:cubicBezTo>
                    <a:pt x="3625" y="3081"/>
                    <a:pt x="3590" y="3042"/>
                    <a:pt x="3538" y="3042"/>
                  </a:cubicBezTo>
                  <a:cubicBezTo>
                    <a:pt x="3527" y="3042"/>
                    <a:pt x="3515" y="3044"/>
                    <a:pt x="3501" y="3048"/>
                  </a:cubicBezTo>
                  <a:cubicBezTo>
                    <a:pt x="3430" y="3048"/>
                    <a:pt x="3382" y="3072"/>
                    <a:pt x="3359" y="3144"/>
                  </a:cubicBezTo>
                  <a:lnTo>
                    <a:pt x="3097" y="3834"/>
                  </a:lnTo>
                  <a:lnTo>
                    <a:pt x="2763" y="3072"/>
                  </a:lnTo>
                  <a:cubicBezTo>
                    <a:pt x="2739" y="3001"/>
                    <a:pt x="2692" y="2977"/>
                    <a:pt x="2620" y="2977"/>
                  </a:cubicBezTo>
                  <a:cubicBezTo>
                    <a:pt x="2549" y="2977"/>
                    <a:pt x="2501" y="3001"/>
                    <a:pt x="2477" y="3072"/>
                  </a:cubicBezTo>
                  <a:lnTo>
                    <a:pt x="2096" y="3977"/>
                  </a:lnTo>
                  <a:lnTo>
                    <a:pt x="2073" y="3953"/>
                  </a:lnTo>
                  <a:cubicBezTo>
                    <a:pt x="1882" y="3739"/>
                    <a:pt x="1763" y="3477"/>
                    <a:pt x="1763" y="3191"/>
                  </a:cubicBezTo>
                  <a:cubicBezTo>
                    <a:pt x="1763" y="2905"/>
                    <a:pt x="1882" y="2643"/>
                    <a:pt x="2073" y="2429"/>
                  </a:cubicBezTo>
                  <a:cubicBezTo>
                    <a:pt x="2287" y="2227"/>
                    <a:pt x="2561" y="2125"/>
                    <a:pt x="2835" y="2125"/>
                  </a:cubicBezTo>
                  <a:cubicBezTo>
                    <a:pt x="3109" y="2125"/>
                    <a:pt x="3382" y="2227"/>
                    <a:pt x="3597" y="2429"/>
                  </a:cubicBezTo>
                  <a:lnTo>
                    <a:pt x="3621" y="2477"/>
                  </a:lnTo>
                  <a:cubicBezTo>
                    <a:pt x="3644" y="2501"/>
                    <a:pt x="3692" y="2524"/>
                    <a:pt x="3740" y="2524"/>
                  </a:cubicBezTo>
                  <a:cubicBezTo>
                    <a:pt x="3787" y="2524"/>
                    <a:pt x="3811" y="2501"/>
                    <a:pt x="3859" y="2477"/>
                  </a:cubicBezTo>
                  <a:lnTo>
                    <a:pt x="3883" y="2429"/>
                  </a:lnTo>
                  <a:cubicBezTo>
                    <a:pt x="4085" y="2227"/>
                    <a:pt x="4359" y="2125"/>
                    <a:pt x="4633" y="2125"/>
                  </a:cubicBezTo>
                  <a:close/>
                  <a:moveTo>
                    <a:pt x="3740" y="0"/>
                  </a:moveTo>
                  <a:cubicBezTo>
                    <a:pt x="2787" y="0"/>
                    <a:pt x="1882" y="357"/>
                    <a:pt x="1191" y="1000"/>
                  </a:cubicBezTo>
                  <a:cubicBezTo>
                    <a:pt x="1120" y="1048"/>
                    <a:pt x="1120" y="1167"/>
                    <a:pt x="1168" y="1215"/>
                  </a:cubicBezTo>
                  <a:cubicBezTo>
                    <a:pt x="1207" y="1254"/>
                    <a:pt x="1254" y="1272"/>
                    <a:pt x="1299" y="1272"/>
                  </a:cubicBezTo>
                  <a:cubicBezTo>
                    <a:pt x="1337" y="1272"/>
                    <a:pt x="1374" y="1260"/>
                    <a:pt x="1406" y="1238"/>
                  </a:cubicBezTo>
                  <a:cubicBezTo>
                    <a:pt x="2049" y="643"/>
                    <a:pt x="2858" y="310"/>
                    <a:pt x="3740" y="310"/>
                  </a:cubicBezTo>
                  <a:cubicBezTo>
                    <a:pt x="5597" y="310"/>
                    <a:pt x="7121" y="1834"/>
                    <a:pt x="7145" y="3715"/>
                  </a:cubicBezTo>
                  <a:lnTo>
                    <a:pt x="5931" y="3715"/>
                  </a:lnTo>
                  <a:cubicBezTo>
                    <a:pt x="6002" y="3548"/>
                    <a:pt x="6026" y="3358"/>
                    <a:pt x="6026" y="3191"/>
                  </a:cubicBezTo>
                  <a:cubicBezTo>
                    <a:pt x="6026" y="2810"/>
                    <a:pt x="5883" y="2477"/>
                    <a:pt x="5621" y="2215"/>
                  </a:cubicBezTo>
                  <a:cubicBezTo>
                    <a:pt x="5343" y="1937"/>
                    <a:pt x="4985" y="1800"/>
                    <a:pt x="4628" y="1800"/>
                  </a:cubicBezTo>
                  <a:cubicBezTo>
                    <a:pt x="4312" y="1800"/>
                    <a:pt x="3997" y="1907"/>
                    <a:pt x="3740" y="2120"/>
                  </a:cubicBezTo>
                  <a:cubicBezTo>
                    <a:pt x="3482" y="1907"/>
                    <a:pt x="3162" y="1800"/>
                    <a:pt x="2843" y="1800"/>
                  </a:cubicBezTo>
                  <a:cubicBezTo>
                    <a:pt x="2483" y="1800"/>
                    <a:pt x="2124" y="1937"/>
                    <a:pt x="1858" y="2215"/>
                  </a:cubicBezTo>
                  <a:cubicBezTo>
                    <a:pt x="1596" y="2477"/>
                    <a:pt x="1430" y="2810"/>
                    <a:pt x="1430" y="3191"/>
                  </a:cubicBezTo>
                  <a:cubicBezTo>
                    <a:pt x="1430" y="3548"/>
                    <a:pt x="1572" y="3906"/>
                    <a:pt x="1834" y="4144"/>
                  </a:cubicBezTo>
                  <a:lnTo>
                    <a:pt x="358" y="4144"/>
                  </a:lnTo>
                  <a:cubicBezTo>
                    <a:pt x="334" y="4025"/>
                    <a:pt x="334" y="3858"/>
                    <a:pt x="334" y="3715"/>
                  </a:cubicBezTo>
                  <a:cubicBezTo>
                    <a:pt x="334" y="3001"/>
                    <a:pt x="548" y="2310"/>
                    <a:pt x="977" y="1739"/>
                  </a:cubicBezTo>
                  <a:cubicBezTo>
                    <a:pt x="1025" y="1643"/>
                    <a:pt x="1001" y="1548"/>
                    <a:pt x="930" y="1500"/>
                  </a:cubicBezTo>
                  <a:cubicBezTo>
                    <a:pt x="900" y="1481"/>
                    <a:pt x="866" y="1469"/>
                    <a:pt x="834" y="1469"/>
                  </a:cubicBezTo>
                  <a:cubicBezTo>
                    <a:pt x="787" y="1469"/>
                    <a:pt x="743" y="1492"/>
                    <a:pt x="715" y="1548"/>
                  </a:cubicBezTo>
                  <a:cubicBezTo>
                    <a:pt x="239" y="2167"/>
                    <a:pt x="1" y="2929"/>
                    <a:pt x="1" y="3715"/>
                  </a:cubicBezTo>
                  <a:cubicBezTo>
                    <a:pt x="1" y="4287"/>
                    <a:pt x="120" y="4834"/>
                    <a:pt x="358" y="5334"/>
                  </a:cubicBezTo>
                  <a:cubicBezTo>
                    <a:pt x="406" y="5406"/>
                    <a:pt x="453" y="5430"/>
                    <a:pt x="501" y="5430"/>
                  </a:cubicBezTo>
                  <a:cubicBezTo>
                    <a:pt x="525" y="5430"/>
                    <a:pt x="548" y="5430"/>
                    <a:pt x="572" y="5406"/>
                  </a:cubicBezTo>
                  <a:cubicBezTo>
                    <a:pt x="668" y="5382"/>
                    <a:pt x="691" y="5287"/>
                    <a:pt x="668" y="5192"/>
                  </a:cubicBezTo>
                  <a:cubicBezTo>
                    <a:pt x="548" y="4977"/>
                    <a:pt x="453" y="4715"/>
                    <a:pt x="406" y="4477"/>
                  </a:cubicBezTo>
                  <a:lnTo>
                    <a:pt x="2144" y="4477"/>
                  </a:lnTo>
                  <a:lnTo>
                    <a:pt x="3406" y="5739"/>
                  </a:lnTo>
                  <a:cubicBezTo>
                    <a:pt x="3501" y="5811"/>
                    <a:pt x="3621" y="5858"/>
                    <a:pt x="3740" y="5858"/>
                  </a:cubicBezTo>
                  <a:cubicBezTo>
                    <a:pt x="3859" y="5858"/>
                    <a:pt x="3978" y="5811"/>
                    <a:pt x="4073" y="5739"/>
                  </a:cubicBezTo>
                  <a:lnTo>
                    <a:pt x="4525" y="5263"/>
                  </a:lnTo>
                  <a:cubicBezTo>
                    <a:pt x="4597" y="5192"/>
                    <a:pt x="4597" y="5096"/>
                    <a:pt x="4525" y="5025"/>
                  </a:cubicBezTo>
                  <a:cubicBezTo>
                    <a:pt x="4502" y="5001"/>
                    <a:pt x="4460" y="4989"/>
                    <a:pt x="4418" y="4989"/>
                  </a:cubicBezTo>
                  <a:cubicBezTo>
                    <a:pt x="4377" y="4989"/>
                    <a:pt x="4335" y="5001"/>
                    <a:pt x="4311" y="5025"/>
                  </a:cubicBezTo>
                  <a:lnTo>
                    <a:pt x="3835" y="5501"/>
                  </a:lnTo>
                  <a:cubicBezTo>
                    <a:pt x="3811" y="5525"/>
                    <a:pt x="3763" y="5549"/>
                    <a:pt x="3740" y="5549"/>
                  </a:cubicBezTo>
                  <a:cubicBezTo>
                    <a:pt x="3692" y="5549"/>
                    <a:pt x="3668" y="5525"/>
                    <a:pt x="3644" y="5501"/>
                  </a:cubicBezTo>
                  <a:lnTo>
                    <a:pt x="2358" y="4215"/>
                  </a:lnTo>
                  <a:lnTo>
                    <a:pt x="2620" y="3548"/>
                  </a:lnTo>
                  <a:lnTo>
                    <a:pt x="2954" y="4310"/>
                  </a:lnTo>
                  <a:cubicBezTo>
                    <a:pt x="2978" y="4382"/>
                    <a:pt x="3049" y="4430"/>
                    <a:pt x="3097" y="4430"/>
                  </a:cubicBezTo>
                  <a:cubicBezTo>
                    <a:pt x="3168" y="4406"/>
                    <a:pt x="3240" y="4382"/>
                    <a:pt x="3263" y="4310"/>
                  </a:cubicBezTo>
                  <a:lnTo>
                    <a:pt x="3525" y="3596"/>
                  </a:lnTo>
                  <a:lnTo>
                    <a:pt x="3668" y="3906"/>
                  </a:lnTo>
                  <a:cubicBezTo>
                    <a:pt x="3692" y="3953"/>
                    <a:pt x="3763" y="4001"/>
                    <a:pt x="3811" y="4001"/>
                  </a:cubicBezTo>
                  <a:lnTo>
                    <a:pt x="4359" y="4001"/>
                  </a:lnTo>
                  <a:cubicBezTo>
                    <a:pt x="4430" y="4001"/>
                    <a:pt x="4478" y="3953"/>
                    <a:pt x="4502" y="3906"/>
                  </a:cubicBezTo>
                  <a:lnTo>
                    <a:pt x="4668" y="3572"/>
                  </a:lnTo>
                  <a:lnTo>
                    <a:pt x="4835" y="3929"/>
                  </a:lnTo>
                  <a:cubicBezTo>
                    <a:pt x="4883" y="4001"/>
                    <a:pt x="4930" y="4025"/>
                    <a:pt x="5002" y="4025"/>
                  </a:cubicBezTo>
                  <a:lnTo>
                    <a:pt x="5311" y="4025"/>
                  </a:lnTo>
                  <a:lnTo>
                    <a:pt x="4787" y="4549"/>
                  </a:lnTo>
                  <a:cubicBezTo>
                    <a:pt x="4740" y="4596"/>
                    <a:pt x="4740" y="4715"/>
                    <a:pt x="4787" y="4763"/>
                  </a:cubicBezTo>
                  <a:cubicBezTo>
                    <a:pt x="4823" y="4799"/>
                    <a:pt x="4865" y="4817"/>
                    <a:pt x="4907" y="4817"/>
                  </a:cubicBezTo>
                  <a:cubicBezTo>
                    <a:pt x="4948" y="4817"/>
                    <a:pt x="4990" y="4799"/>
                    <a:pt x="5026" y="4763"/>
                  </a:cubicBezTo>
                  <a:lnTo>
                    <a:pt x="5621" y="4168"/>
                  </a:lnTo>
                  <a:cubicBezTo>
                    <a:pt x="5669" y="4120"/>
                    <a:pt x="5716" y="4072"/>
                    <a:pt x="5740" y="4025"/>
                  </a:cubicBezTo>
                  <a:lnTo>
                    <a:pt x="7121" y="4025"/>
                  </a:lnTo>
                  <a:cubicBezTo>
                    <a:pt x="6978" y="5763"/>
                    <a:pt x="5502" y="7144"/>
                    <a:pt x="3740" y="7144"/>
                  </a:cubicBezTo>
                  <a:cubicBezTo>
                    <a:pt x="3597" y="7144"/>
                    <a:pt x="3454" y="7121"/>
                    <a:pt x="3335" y="7121"/>
                  </a:cubicBezTo>
                  <a:cubicBezTo>
                    <a:pt x="3322" y="7117"/>
                    <a:pt x="3310" y="7116"/>
                    <a:pt x="3298" y="7116"/>
                  </a:cubicBezTo>
                  <a:cubicBezTo>
                    <a:pt x="3222" y="7116"/>
                    <a:pt x="3165" y="7181"/>
                    <a:pt x="3144" y="7263"/>
                  </a:cubicBezTo>
                  <a:cubicBezTo>
                    <a:pt x="3144" y="7335"/>
                    <a:pt x="3192" y="7430"/>
                    <a:pt x="3287" y="7430"/>
                  </a:cubicBezTo>
                  <a:cubicBezTo>
                    <a:pt x="3430" y="7454"/>
                    <a:pt x="3597" y="7454"/>
                    <a:pt x="3740" y="7454"/>
                  </a:cubicBezTo>
                  <a:cubicBezTo>
                    <a:pt x="5788" y="7454"/>
                    <a:pt x="7478" y="5787"/>
                    <a:pt x="7478" y="3715"/>
                  </a:cubicBezTo>
                  <a:cubicBezTo>
                    <a:pt x="7478" y="1667"/>
                    <a:pt x="5788" y="0"/>
                    <a:pt x="374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4067;p37"/>
            <p:cNvSpPr/>
            <p:nvPr/>
          </p:nvSpPr>
          <p:spPr>
            <a:xfrm>
              <a:off x="4364903" y="4255038"/>
              <a:ext cx="39511" cy="11783"/>
            </a:xfrm>
            <a:custGeom>
              <a:avLst/>
              <a:gdLst/>
              <a:ahLst/>
              <a:cxnLst/>
              <a:rect l="l" t="t" r="r" b="b"/>
              <a:pathLst>
                <a:path w="1120" h="334" extrusionOk="0">
                  <a:moveTo>
                    <a:pt x="167" y="0"/>
                  </a:moveTo>
                  <a:cubicBezTo>
                    <a:pt x="72" y="0"/>
                    <a:pt x="0" y="72"/>
                    <a:pt x="0" y="167"/>
                  </a:cubicBezTo>
                  <a:cubicBezTo>
                    <a:pt x="0" y="262"/>
                    <a:pt x="72" y="334"/>
                    <a:pt x="167" y="334"/>
                  </a:cubicBezTo>
                  <a:lnTo>
                    <a:pt x="953" y="334"/>
                  </a:lnTo>
                  <a:cubicBezTo>
                    <a:pt x="1048" y="334"/>
                    <a:pt x="1120" y="262"/>
                    <a:pt x="1120" y="167"/>
                  </a:cubicBezTo>
                  <a:cubicBezTo>
                    <a:pt x="1120" y="72"/>
                    <a:pt x="1048" y="0"/>
                    <a:pt x="9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4068;p37"/>
            <p:cNvSpPr/>
            <p:nvPr/>
          </p:nvSpPr>
          <p:spPr>
            <a:xfrm>
              <a:off x="4131360" y="4153048"/>
              <a:ext cx="275588" cy="320461"/>
            </a:xfrm>
            <a:custGeom>
              <a:avLst/>
              <a:gdLst/>
              <a:ahLst/>
              <a:cxnLst/>
              <a:rect l="l" t="t" r="r" b="b"/>
              <a:pathLst>
                <a:path w="7812" h="9084" extrusionOk="0">
                  <a:moveTo>
                    <a:pt x="4977" y="5630"/>
                  </a:moveTo>
                  <a:lnTo>
                    <a:pt x="5596" y="6202"/>
                  </a:lnTo>
                  <a:lnTo>
                    <a:pt x="4763" y="7035"/>
                  </a:lnTo>
                  <a:lnTo>
                    <a:pt x="4191" y="6464"/>
                  </a:lnTo>
                  <a:cubicBezTo>
                    <a:pt x="4501" y="6225"/>
                    <a:pt x="4763" y="5940"/>
                    <a:pt x="4977" y="5630"/>
                  </a:cubicBezTo>
                  <a:close/>
                  <a:moveTo>
                    <a:pt x="5811" y="6440"/>
                  </a:moveTo>
                  <a:lnTo>
                    <a:pt x="6216" y="6821"/>
                  </a:lnTo>
                  <a:lnTo>
                    <a:pt x="5406" y="7631"/>
                  </a:lnTo>
                  <a:lnTo>
                    <a:pt x="5001" y="7249"/>
                  </a:lnTo>
                  <a:lnTo>
                    <a:pt x="5811" y="6440"/>
                  </a:lnTo>
                  <a:close/>
                  <a:moveTo>
                    <a:pt x="6454" y="7035"/>
                  </a:moveTo>
                  <a:lnTo>
                    <a:pt x="6835" y="7416"/>
                  </a:lnTo>
                  <a:lnTo>
                    <a:pt x="6025" y="8226"/>
                  </a:lnTo>
                  <a:lnTo>
                    <a:pt x="5644" y="7845"/>
                  </a:lnTo>
                  <a:lnTo>
                    <a:pt x="6454" y="7035"/>
                  </a:lnTo>
                  <a:close/>
                  <a:moveTo>
                    <a:pt x="7073" y="7631"/>
                  </a:moveTo>
                  <a:lnTo>
                    <a:pt x="7216" y="7773"/>
                  </a:lnTo>
                  <a:cubicBezTo>
                    <a:pt x="7454" y="7988"/>
                    <a:pt x="7454" y="8369"/>
                    <a:pt x="7240" y="8583"/>
                  </a:cubicBezTo>
                  <a:cubicBezTo>
                    <a:pt x="7130" y="8705"/>
                    <a:pt x="6976" y="8765"/>
                    <a:pt x="6823" y="8765"/>
                  </a:cubicBezTo>
                  <a:cubicBezTo>
                    <a:pt x="6678" y="8765"/>
                    <a:pt x="6534" y="8711"/>
                    <a:pt x="6430" y="8607"/>
                  </a:cubicBezTo>
                  <a:lnTo>
                    <a:pt x="6263" y="8440"/>
                  </a:lnTo>
                  <a:lnTo>
                    <a:pt x="7073" y="7631"/>
                  </a:lnTo>
                  <a:close/>
                  <a:moveTo>
                    <a:pt x="4711" y="1"/>
                  </a:moveTo>
                  <a:cubicBezTo>
                    <a:pt x="4670" y="1"/>
                    <a:pt x="4628" y="12"/>
                    <a:pt x="4596" y="34"/>
                  </a:cubicBezTo>
                  <a:cubicBezTo>
                    <a:pt x="4525" y="81"/>
                    <a:pt x="4525" y="200"/>
                    <a:pt x="4572" y="272"/>
                  </a:cubicBezTo>
                  <a:cubicBezTo>
                    <a:pt x="5215" y="1010"/>
                    <a:pt x="5549" y="1963"/>
                    <a:pt x="5549" y="2939"/>
                  </a:cubicBezTo>
                  <a:cubicBezTo>
                    <a:pt x="5549" y="5273"/>
                    <a:pt x="3644" y="7178"/>
                    <a:pt x="1334" y="7178"/>
                  </a:cubicBezTo>
                  <a:cubicBezTo>
                    <a:pt x="953" y="7178"/>
                    <a:pt x="572" y="7107"/>
                    <a:pt x="214" y="7011"/>
                  </a:cubicBezTo>
                  <a:lnTo>
                    <a:pt x="167" y="7011"/>
                  </a:lnTo>
                  <a:cubicBezTo>
                    <a:pt x="71" y="7011"/>
                    <a:pt x="0" y="7083"/>
                    <a:pt x="0" y="7154"/>
                  </a:cubicBezTo>
                  <a:cubicBezTo>
                    <a:pt x="0" y="7226"/>
                    <a:pt x="48" y="7297"/>
                    <a:pt x="119" y="7321"/>
                  </a:cubicBezTo>
                  <a:cubicBezTo>
                    <a:pt x="500" y="7440"/>
                    <a:pt x="929" y="7488"/>
                    <a:pt x="1334" y="7488"/>
                  </a:cubicBezTo>
                  <a:cubicBezTo>
                    <a:pt x="2286" y="7488"/>
                    <a:pt x="3191" y="7178"/>
                    <a:pt x="3929" y="6678"/>
                  </a:cubicBezTo>
                  <a:lnTo>
                    <a:pt x="6192" y="8845"/>
                  </a:lnTo>
                  <a:cubicBezTo>
                    <a:pt x="6382" y="9012"/>
                    <a:pt x="6597" y="9083"/>
                    <a:pt x="6811" y="9083"/>
                  </a:cubicBezTo>
                  <a:cubicBezTo>
                    <a:pt x="7049" y="9083"/>
                    <a:pt x="7287" y="9012"/>
                    <a:pt x="7478" y="8821"/>
                  </a:cubicBezTo>
                  <a:cubicBezTo>
                    <a:pt x="7811" y="8464"/>
                    <a:pt x="7811" y="7892"/>
                    <a:pt x="7454" y="7535"/>
                  </a:cubicBezTo>
                  <a:lnTo>
                    <a:pt x="5168" y="5368"/>
                  </a:lnTo>
                  <a:cubicBezTo>
                    <a:pt x="5573" y="4749"/>
                    <a:pt x="5811" y="4011"/>
                    <a:pt x="5858" y="3225"/>
                  </a:cubicBezTo>
                  <a:lnTo>
                    <a:pt x="6168" y="3225"/>
                  </a:lnTo>
                  <a:cubicBezTo>
                    <a:pt x="6239" y="3225"/>
                    <a:pt x="6311" y="3153"/>
                    <a:pt x="6311" y="3058"/>
                  </a:cubicBezTo>
                  <a:cubicBezTo>
                    <a:pt x="6311" y="2963"/>
                    <a:pt x="6239" y="2891"/>
                    <a:pt x="6168" y="2891"/>
                  </a:cubicBezTo>
                  <a:lnTo>
                    <a:pt x="5882" y="2891"/>
                  </a:lnTo>
                  <a:cubicBezTo>
                    <a:pt x="5858" y="1867"/>
                    <a:pt x="5501" y="843"/>
                    <a:pt x="4834" y="58"/>
                  </a:cubicBezTo>
                  <a:cubicBezTo>
                    <a:pt x="4808" y="18"/>
                    <a:pt x="4760" y="1"/>
                    <a:pt x="47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4069;p37"/>
            <p:cNvSpPr/>
            <p:nvPr/>
          </p:nvSpPr>
          <p:spPr>
            <a:xfrm>
              <a:off x="4049831" y="4318892"/>
              <a:ext cx="96660" cy="96625"/>
            </a:xfrm>
            <a:custGeom>
              <a:avLst/>
              <a:gdLst/>
              <a:ahLst/>
              <a:cxnLst/>
              <a:rect l="l" t="t" r="r" b="b"/>
              <a:pathLst>
                <a:path w="2740" h="2739" extrusionOk="0">
                  <a:moveTo>
                    <a:pt x="1668" y="310"/>
                  </a:moveTo>
                  <a:lnTo>
                    <a:pt x="1668" y="905"/>
                  </a:lnTo>
                  <a:cubicBezTo>
                    <a:pt x="1668" y="1001"/>
                    <a:pt x="1739" y="1072"/>
                    <a:pt x="1811" y="1072"/>
                  </a:cubicBezTo>
                  <a:lnTo>
                    <a:pt x="2406" y="1072"/>
                  </a:lnTo>
                  <a:lnTo>
                    <a:pt x="2406" y="1667"/>
                  </a:lnTo>
                  <a:lnTo>
                    <a:pt x="1811" y="1667"/>
                  </a:lnTo>
                  <a:cubicBezTo>
                    <a:pt x="1739" y="1667"/>
                    <a:pt x="1668" y="1739"/>
                    <a:pt x="1668" y="1834"/>
                  </a:cubicBezTo>
                  <a:lnTo>
                    <a:pt x="1668" y="2406"/>
                  </a:lnTo>
                  <a:lnTo>
                    <a:pt x="1073" y="2406"/>
                  </a:lnTo>
                  <a:lnTo>
                    <a:pt x="1073" y="1834"/>
                  </a:lnTo>
                  <a:cubicBezTo>
                    <a:pt x="1073" y="1739"/>
                    <a:pt x="1001" y="1667"/>
                    <a:pt x="906" y="1667"/>
                  </a:cubicBezTo>
                  <a:lnTo>
                    <a:pt x="311" y="1667"/>
                  </a:lnTo>
                  <a:lnTo>
                    <a:pt x="311" y="1072"/>
                  </a:lnTo>
                  <a:lnTo>
                    <a:pt x="906" y="1072"/>
                  </a:lnTo>
                  <a:cubicBezTo>
                    <a:pt x="1001" y="1072"/>
                    <a:pt x="1073" y="1001"/>
                    <a:pt x="1073" y="905"/>
                  </a:cubicBezTo>
                  <a:lnTo>
                    <a:pt x="1073" y="310"/>
                  </a:lnTo>
                  <a:close/>
                  <a:moveTo>
                    <a:pt x="1001" y="0"/>
                  </a:moveTo>
                  <a:cubicBezTo>
                    <a:pt x="858" y="0"/>
                    <a:pt x="739" y="119"/>
                    <a:pt x="739" y="262"/>
                  </a:cubicBezTo>
                  <a:lnTo>
                    <a:pt x="739" y="739"/>
                  </a:lnTo>
                  <a:lnTo>
                    <a:pt x="239" y="739"/>
                  </a:lnTo>
                  <a:cubicBezTo>
                    <a:pt x="96" y="739"/>
                    <a:pt x="1" y="858"/>
                    <a:pt x="1" y="1001"/>
                  </a:cubicBezTo>
                  <a:lnTo>
                    <a:pt x="1" y="1739"/>
                  </a:lnTo>
                  <a:cubicBezTo>
                    <a:pt x="1" y="1882"/>
                    <a:pt x="96" y="1977"/>
                    <a:pt x="239" y="1977"/>
                  </a:cubicBezTo>
                  <a:lnTo>
                    <a:pt x="739" y="1977"/>
                  </a:lnTo>
                  <a:lnTo>
                    <a:pt x="739" y="2477"/>
                  </a:lnTo>
                  <a:cubicBezTo>
                    <a:pt x="739" y="2620"/>
                    <a:pt x="858" y="2739"/>
                    <a:pt x="1001" y="2739"/>
                  </a:cubicBezTo>
                  <a:lnTo>
                    <a:pt x="1716" y="2739"/>
                  </a:lnTo>
                  <a:cubicBezTo>
                    <a:pt x="1859" y="2739"/>
                    <a:pt x="1978" y="2620"/>
                    <a:pt x="1978" y="2477"/>
                  </a:cubicBezTo>
                  <a:lnTo>
                    <a:pt x="1978" y="1977"/>
                  </a:lnTo>
                  <a:lnTo>
                    <a:pt x="2478" y="1977"/>
                  </a:lnTo>
                  <a:cubicBezTo>
                    <a:pt x="2621" y="1977"/>
                    <a:pt x="2740" y="1882"/>
                    <a:pt x="2740" y="1739"/>
                  </a:cubicBezTo>
                  <a:lnTo>
                    <a:pt x="2740" y="1001"/>
                  </a:lnTo>
                  <a:cubicBezTo>
                    <a:pt x="2740" y="858"/>
                    <a:pt x="2621" y="739"/>
                    <a:pt x="2478" y="739"/>
                  </a:cubicBezTo>
                  <a:lnTo>
                    <a:pt x="1978" y="739"/>
                  </a:lnTo>
                  <a:lnTo>
                    <a:pt x="1978" y="262"/>
                  </a:lnTo>
                  <a:cubicBezTo>
                    <a:pt x="1978" y="119"/>
                    <a:pt x="1859" y="0"/>
                    <a:pt x="17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" name="Google Shape;5321;p59"/>
          <p:cNvGrpSpPr/>
          <p:nvPr/>
        </p:nvGrpSpPr>
        <p:grpSpPr>
          <a:xfrm>
            <a:off x="2584477" y="1917508"/>
            <a:ext cx="563928" cy="760727"/>
            <a:chOff x="1218592" y="2744484"/>
            <a:chExt cx="409997" cy="393210"/>
          </a:xfrm>
        </p:grpSpPr>
        <p:sp>
          <p:nvSpPr>
            <p:cNvPr id="29" name="Google Shape;5322;p59"/>
            <p:cNvSpPr/>
            <p:nvPr/>
          </p:nvSpPr>
          <p:spPr>
            <a:xfrm>
              <a:off x="1310987" y="2777258"/>
              <a:ext cx="225212" cy="224330"/>
            </a:xfrm>
            <a:custGeom>
              <a:avLst/>
              <a:gdLst/>
              <a:ahLst/>
              <a:cxnLst/>
              <a:rect l="l" t="t" r="r" b="b"/>
              <a:pathLst>
                <a:path w="6384" h="6359" extrusionOk="0">
                  <a:moveTo>
                    <a:pt x="3192" y="0"/>
                  </a:moveTo>
                  <a:cubicBezTo>
                    <a:pt x="1430" y="0"/>
                    <a:pt x="1" y="1429"/>
                    <a:pt x="1" y="3167"/>
                  </a:cubicBezTo>
                  <a:cubicBezTo>
                    <a:pt x="1" y="3882"/>
                    <a:pt x="239" y="4549"/>
                    <a:pt x="668" y="5120"/>
                  </a:cubicBezTo>
                  <a:cubicBezTo>
                    <a:pt x="709" y="5162"/>
                    <a:pt x="759" y="5187"/>
                    <a:pt x="807" y="5187"/>
                  </a:cubicBezTo>
                  <a:cubicBezTo>
                    <a:pt x="842" y="5187"/>
                    <a:pt x="876" y="5174"/>
                    <a:pt x="906" y="5144"/>
                  </a:cubicBezTo>
                  <a:cubicBezTo>
                    <a:pt x="977" y="5096"/>
                    <a:pt x="1001" y="4977"/>
                    <a:pt x="953" y="4906"/>
                  </a:cubicBezTo>
                  <a:cubicBezTo>
                    <a:pt x="549" y="4406"/>
                    <a:pt x="358" y="3810"/>
                    <a:pt x="358" y="3167"/>
                  </a:cubicBezTo>
                  <a:cubicBezTo>
                    <a:pt x="358" y="1619"/>
                    <a:pt x="1620" y="333"/>
                    <a:pt x="3192" y="333"/>
                  </a:cubicBezTo>
                  <a:cubicBezTo>
                    <a:pt x="4764" y="333"/>
                    <a:pt x="6026" y="1619"/>
                    <a:pt x="6026" y="3167"/>
                  </a:cubicBezTo>
                  <a:cubicBezTo>
                    <a:pt x="6026" y="4739"/>
                    <a:pt x="4764" y="6025"/>
                    <a:pt x="3192" y="6025"/>
                  </a:cubicBezTo>
                  <a:cubicBezTo>
                    <a:pt x="2549" y="6025"/>
                    <a:pt x="1930" y="5811"/>
                    <a:pt x="1430" y="5406"/>
                  </a:cubicBezTo>
                  <a:cubicBezTo>
                    <a:pt x="1400" y="5376"/>
                    <a:pt x="1361" y="5363"/>
                    <a:pt x="1324" y="5363"/>
                  </a:cubicBezTo>
                  <a:cubicBezTo>
                    <a:pt x="1271" y="5363"/>
                    <a:pt x="1219" y="5388"/>
                    <a:pt x="1192" y="5430"/>
                  </a:cubicBezTo>
                  <a:cubicBezTo>
                    <a:pt x="1120" y="5501"/>
                    <a:pt x="1144" y="5620"/>
                    <a:pt x="1215" y="5668"/>
                  </a:cubicBezTo>
                  <a:cubicBezTo>
                    <a:pt x="1787" y="6120"/>
                    <a:pt x="2454" y="6358"/>
                    <a:pt x="3192" y="6358"/>
                  </a:cubicBezTo>
                  <a:cubicBezTo>
                    <a:pt x="4954" y="6358"/>
                    <a:pt x="6383" y="4930"/>
                    <a:pt x="6383" y="3167"/>
                  </a:cubicBezTo>
                  <a:cubicBezTo>
                    <a:pt x="6383" y="1429"/>
                    <a:pt x="4954" y="0"/>
                    <a:pt x="31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5323;p59"/>
            <p:cNvSpPr/>
            <p:nvPr/>
          </p:nvSpPr>
          <p:spPr>
            <a:xfrm>
              <a:off x="1277402" y="2744484"/>
              <a:ext cx="292380" cy="315910"/>
            </a:xfrm>
            <a:custGeom>
              <a:avLst/>
              <a:gdLst/>
              <a:ahLst/>
              <a:cxnLst/>
              <a:rect l="l" t="t" r="r" b="b"/>
              <a:pathLst>
                <a:path w="8288" h="8955" extrusionOk="0">
                  <a:moveTo>
                    <a:pt x="4144" y="334"/>
                  </a:moveTo>
                  <a:cubicBezTo>
                    <a:pt x="6240" y="334"/>
                    <a:pt x="7954" y="2048"/>
                    <a:pt x="7954" y="4144"/>
                  </a:cubicBezTo>
                  <a:cubicBezTo>
                    <a:pt x="7954" y="5978"/>
                    <a:pt x="6644" y="7549"/>
                    <a:pt x="4858" y="7883"/>
                  </a:cubicBezTo>
                  <a:cubicBezTo>
                    <a:pt x="4811" y="7883"/>
                    <a:pt x="4787" y="7907"/>
                    <a:pt x="4763" y="7930"/>
                  </a:cubicBezTo>
                  <a:lnTo>
                    <a:pt x="4144" y="8550"/>
                  </a:lnTo>
                  <a:lnTo>
                    <a:pt x="3525" y="7930"/>
                  </a:lnTo>
                  <a:cubicBezTo>
                    <a:pt x="3501" y="7907"/>
                    <a:pt x="3477" y="7883"/>
                    <a:pt x="3429" y="7883"/>
                  </a:cubicBezTo>
                  <a:cubicBezTo>
                    <a:pt x="1643" y="7549"/>
                    <a:pt x="334" y="5978"/>
                    <a:pt x="334" y="4144"/>
                  </a:cubicBezTo>
                  <a:cubicBezTo>
                    <a:pt x="334" y="2048"/>
                    <a:pt x="2048" y="334"/>
                    <a:pt x="4144" y="334"/>
                  </a:cubicBezTo>
                  <a:close/>
                  <a:moveTo>
                    <a:pt x="4144" y="0"/>
                  </a:moveTo>
                  <a:cubicBezTo>
                    <a:pt x="1858" y="0"/>
                    <a:pt x="0" y="1858"/>
                    <a:pt x="0" y="4144"/>
                  </a:cubicBezTo>
                  <a:cubicBezTo>
                    <a:pt x="0" y="6121"/>
                    <a:pt x="1381" y="7811"/>
                    <a:pt x="3310" y="8216"/>
                  </a:cubicBezTo>
                  <a:lnTo>
                    <a:pt x="4025" y="8907"/>
                  </a:lnTo>
                  <a:cubicBezTo>
                    <a:pt x="4049" y="8931"/>
                    <a:pt x="4096" y="8954"/>
                    <a:pt x="4144" y="8954"/>
                  </a:cubicBezTo>
                  <a:cubicBezTo>
                    <a:pt x="4192" y="8954"/>
                    <a:pt x="4239" y="8931"/>
                    <a:pt x="4263" y="8907"/>
                  </a:cubicBezTo>
                  <a:lnTo>
                    <a:pt x="4977" y="8216"/>
                  </a:lnTo>
                  <a:cubicBezTo>
                    <a:pt x="6906" y="7811"/>
                    <a:pt x="8288" y="6121"/>
                    <a:pt x="8288" y="4144"/>
                  </a:cubicBezTo>
                  <a:cubicBezTo>
                    <a:pt x="8288" y="1858"/>
                    <a:pt x="6430" y="0"/>
                    <a:pt x="414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5324;p59"/>
            <p:cNvSpPr/>
            <p:nvPr/>
          </p:nvSpPr>
          <p:spPr>
            <a:xfrm>
              <a:off x="1357201" y="2824284"/>
              <a:ext cx="132785" cy="131938"/>
            </a:xfrm>
            <a:custGeom>
              <a:avLst/>
              <a:gdLst/>
              <a:ahLst/>
              <a:cxnLst/>
              <a:rect l="l" t="t" r="r" b="b"/>
              <a:pathLst>
                <a:path w="3764" h="3740" extrusionOk="0">
                  <a:moveTo>
                    <a:pt x="2334" y="334"/>
                  </a:moveTo>
                  <a:lnTo>
                    <a:pt x="2334" y="1239"/>
                  </a:lnTo>
                  <a:cubicBezTo>
                    <a:pt x="2334" y="1334"/>
                    <a:pt x="2406" y="1406"/>
                    <a:pt x="2501" y="1406"/>
                  </a:cubicBezTo>
                  <a:lnTo>
                    <a:pt x="3406" y="1406"/>
                  </a:lnTo>
                  <a:lnTo>
                    <a:pt x="3406" y="2334"/>
                  </a:lnTo>
                  <a:lnTo>
                    <a:pt x="2501" y="2334"/>
                  </a:lnTo>
                  <a:cubicBezTo>
                    <a:pt x="2406" y="2334"/>
                    <a:pt x="2334" y="2406"/>
                    <a:pt x="2334" y="2501"/>
                  </a:cubicBezTo>
                  <a:lnTo>
                    <a:pt x="2334" y="3382"/>
                  </a:lnTo>
                  <a:lnTo>
                    <a:pt x="1429" y="3382"/>
                  </a:lnTo>
                  <a:lnTo>
                    <a:pt x="1429" y="2501"/>
                  </a:lnTo>
                  <a:cubicBezTo>
                    <a:pt x="1429" y="2406"/>
                    <a:pt x="1358" y="2334"/>
                    <a:pt x="1263" y="2334"/>
                  </a:cubicBezTo>
                  <a:lnTo>
                    <a:pt x="358" y="2334"/>
                  </a:lnTo>
                  <a:lnTo>
                    <a:pt x="358" y="1406"/>
                  </a:lnTo>
                  <a:lnTo>
                    <a:pt x="1263" y="1406"/>
                  </a:lnTo>
                  <a:cubicBezTo>
                    <a:pt x="1358" y="1406"/>
                    <a:pt x="1429" y="1334"/>
                    <a:pt x="1429" y="1239"/>
                  </a:cubicBezTo>
                  <a:lnTo>
                    <a:pt x="1429" y="334"/>
                  </a:lnTo>
                  <a:close/>
                  <a:moveTo>
                    <a:pt x="1382" y="1"/>
                  </a:moveTo>
                  <a:cubicBezTo>
                    <a:pt x="1215" y="1"/>
                    <a:pt x="1072" y="143"/>
                    <a:pt x="1072" y="310"/>
                  </a:cubicBezTo>
                  <a:lnTo>
                    <a:pt x="1072" y="1048"/>
                  </a:lnTo>
                  <a:lnTo>
                    <a:pt x="310" y="1048"/>
                  </a:lnTo>
                  <a:cubicBezTo>
                    <a:pt x="143" y="1048"/>
                    <a:pt x="1" y="1191"/>
                    <a:pt x="1" y="1358"/>
                  </a:cubicBezTo>
                  <a:lnTo>
                    <a:pt x="1" y="2358"/>
                  </a:lnTo>
                  <a:cubicBezTo>
                    <a:pt x="1" y="2525"/>
                    <a:pt x="143" y="2668"/>
                    <a:pt x="310" y="2668"/>
                  </a:cubicBezTo>
                  <a:lnTo>
                    <a:pt x="1072" y="2668"/>
                  </a:lnTo>
                  <a:lnTo>
                    <a:pt x="1072" y="3430"/>
                  </a:lnTo>
                  <a:cubicBezTo>
                    <a:pt x="1072" y="3597"/>
                    <a:pt x="1215" y="3739"/>
                    <a:pt x="1382" y="3739"/>
                  </a:cubicBezTo>
                  <a:lnTo>
                    <a:pt x="2382" y="3739"/>
                  </a:lnTo>
                  <a:cubicBezTo>
                    <a:pt x="2549" y="3739"/>
                    <a:pt x="2692" y="3597"/>
                    <a:pt x="2692" y="3430"/>
                  </a:cubicBezTo>
                  <a:lnTo>
                    <a:pt x="2692" y="2668"/>
                  </a:lnTo>
                  <a:lnTo>
                    <a:pt x="3454" y="2668"/>
                  </a:lnTo>
                  <a:cubicBezTo>
                    <a:pt x="3620" y="2668"/>
                    <a:pt x="3763" y="2525"/>
                    <a:pt x="3763" y="2358"/>
                  </a:cubicBezTo>
                  <a:lnTo>
                    <a:pt x="3763" y="1358"/>
                  </a:lnTo>
                  <a:cubicBezTo>
                    <a:pt x="3763" y="1191"/>
                    <a:pt x="3620" y="1048"/>
                    <a:pt x="3454" y="1048"/>
                  </a:cubicBezTo>
                  <a:lnTo>
                    <a:pt x="2692" y="1048"/>
                  </a:lnTo>
                  <a:lnTo>
                    <a:pt x="2692" y="310"/>
                  </a:lnTo>
                  <a:cubicBezTo>
                    <a:pt x="2692" y="143"/>
                    <a:pt x="2549" y="1"/>
                    <a:pt x="2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5325;p59"/>
            <p:cNvSpPr/>
            <p:nvPr/>
          </p:nvSpPr>
          <p:spPr>
            <a:xfrm>
              <a:off x="1300086" y="2983073"/>
              <a:ext cx="328504" cy="154621"/>
            </a:xfrm>
            <a:custGeom>
              <a:avLst/>
              <a:gdLst/>
              <a:ahLst/>
              <a:cxnLst/>
              <a:rect l="l" t="t" r="r" b="b"/>
              <a:pathLst>
                <a:path w="9312" h="4383" extrusionOk="0">
                  <a:moveTo>
                    <a:pt x="7240" y="1"/>
                  </a:moveTo>
                  <a:cubicBezTo>
                    <a:pt x="7145" y="1"/>
                    <a:pt x="7073" y="72"/>
                    <a:pt x="7073" y="167"/>
                  </a:cubicBezTo>
                  <a:cubicBezTo>
                    <a:pt x="7073" y="262"/>
                    <a:pt x="7145" y="334"/>
                    <a:pt x="7240" y="334"/>
                  </a:cubicBezTo>
                  <a:lnTo>
                    <a:pt x="7907" y="334"/>
                  </a:lnTo>
                  <a:lnTo>
                    <a:pt x="8954" y="4049"/>
                  </a:lnTo>
                  <a:lnTo>
                    <a:pt x="191" y="4049"/>
                  </a:lnTo>
                  <a:cubicBezTo>
                    <a:pt x="95" y="4049"/>
                    <a:pt x="0" y="4120"/>
                    <a:pt x="0" y="4216"/>
                  </a:cubicBezTo>
                  <a:cubicBezTo>
                    <a:pt x="0" y="4311"/>
                    <a:pt x="72" y="4382"/>
                    <a:pt x="167" y="4382"/>
                  </a:cubicBezTo>
                  <a:lnTo>
                    <a:pt x="8931" y="4382"/>
                  </a:lnTo>
                  <a:cubicBezTo>
                    <a:pt x="9050" y="4382"/>
                    <a:pt x="9145" y="4335"/>
                    <a:pt x="9216" y="4263"/>
                  </a:cubicBezTo>
                  <a:cubicBezTo>
                    <a:pt x="9288" y="4168"/>
                    <a:pt x="9312" y="4073"/>
                    <a:pt x="9288" y="3954"/>
                  </a:cubicBezTo>
                  <a:lnTo>
                    <a:pt x="8216" y="120"/>
                  </a:lnTo>
                  <a:cubicBezTo>
                    <a:pt x="8192" y="48"/>
                    <a:pt x="8121" y="1"/>
                    <a:pt x="804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5326;p59"/>
            <p:cNvSpPr/>
            <p:nvPr/>
          </p:nvSpPr>
          <p:spPr>
            <a:xfrm>
              <a:off x="1218592" y="2983073"/>
              <a:ext cx="78986" cy="154621"/>
            </a:xfrm>
            <a:custGeom>
              <a:avLst/>
              <a:gdLst/>
              <a:ahLst/>
              <a:cxnLst/>
              <a:rect l="l" t="t" r="r" b="b"/>
              <a:pathLst>
                <a:path w="2239" h="4383" extrusionOk="0">
                  <a:moveTo>
                    <a:pt x="1262" y="1"/>
                  </a:moveTo>
                  <a:cubicBezTo>
                    <a:pt x="1191" y="1"/>
                    <a:pt x="1119" y="48"/>
                    <a:pt x="1096" y="120"/>
                  </a:cubicBezTo>
                  <a:lnTo>
                    <a:pt x="24" y="3954"/>
                  </a:lnTo>
                  <a:cubicBezTo>
                    <a:pt x="0" y="4049"/>
                    <a:pt x="24" y="4144"/>
                    <a:pt x="72" y="4239"/>
                  </a:cubicBezTo>
                  <a:cubicBezTo>
                    <a:pt x="143" y="4335"/>
                    <a:pt x="238" y="4382"/>
                    <a:pt x="357" y="4382"/>
                  </a:cubicBezTo>
                  <a:lnTo>
                    <a:pt x="1739" y="4382"/>
                  </a:lnTo>
                  <a:cubicBezTo>
                    <a:pt x="1834" y="4382"/>
                    <a:pt x="1929" y="4311"/>
                    <a:pt x="1929" y="4216"/>
                  </a:cubicBezTo>
                  <a:cubicBezTo>
                    <a:pt x="1929" y="4120"/>
                    <a:pt x="1858" y="4049"/>
                    <a:pt x="1762" y="4049"/>
                  </a:cubicBezTo>
                  <a:lnTo>
                    <a:pt x="357" y="4049"/>
                  </a:lnTo>
                  <a:lnTo>
                    <a:pt x="1405" y="334"/>
                  </a:lnTo>
                  <a:lnTo>
                    <a:pt x="2072" y="334"/>
                  </a:lnTo>
                  <a:cubicBezTo>
                    <a:pt x="2167" y="334"/>
                    <a:pt x="2239" y="262"/>
                    <a:pt x="2239" y="167"/>
                  </a:cubicBezTo>
                  <a:cubicBezTo>
                    <a:pt x="2239" y="72"/>
                    <a:pt x="2167" y="1"/>
                    <a:pt x="207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5327;p59"/>
            <p:cNvSpPr/>
            <p:nvPr/>
          </p:nvSpPr>
          <p:spPr>
            <a:xfrm>
              <a:off x="1248826" y="3008050"/>
              <a:ext cx="284831" cy="106115"/>
            </a:xfrm>
            <a:custGeom>
              <a:avLst/>
              <a:gdLst/>
              <a:ahLst/>
              <a:cxnLst/>
              <a:rect l="l" t="t" r="r" b="b"/>
              <a:pathLst>
                <a:path w="8074" h="3008" extrusionOk="0">
                  <a:moveTo>
                    <a:pt x="928" y="1"/>
                  </a:moveTo>
                  <a:cubicBezTo>
                    <a:pt x="851" y="1"/>
                    <a:pt x="782" y="47"/>
                    <a:pt x="763" y="126"/>
                  </a:cubicBezTo>
                  <a:lnTo>
                    <a:pt x="24" y="2769"/>
                  </a:lnTo>
                  <a:cubicBezTo>
                    <a:pt x="1" y="2817"/>
                    <a:pt x="1" y="2865"/>
                    <a:pt x="24" y="2888"/>
                  </a:cubicBezTo>
                  <a:cubicBezTo>
                    <a:pt x="48" y="2960"/>
                    <a:pt x="120" y="3008"/>
                    <a:pt x="191" y="3008"/>
                  </a:cubicBezTo>
                  <a:lnTo>
                    <a:pt x="7883" y="3008"/>
                  </a:lnTo>
                  <a:cubicBezTo>
                    <a:pt x="7978" y="3008"/>
                    <a:pt x="8050" y="2936"/>
                    <a:pt x="8074" y="2841"/>
                  </a:cubicBezTo>
                  <a:cubicBezTo>
                    <a:pt x="8074" y="2746"/>
                    <a:pt x="8002" y="2650"/>
                    <a:pt x="7907" y="2650"/>
                  </a:cubicBezTo>
                  <a:lnTo>
                    <a:pt x="405" y="2650"/>
                  </a:lnTo>
                  <a:lnTo>
                    <a:pt x="1096" y="221"/>
                  </a:lnTo>
                  <a:cubicBezTo>
                    <a:pt x="1120" y="126"/>
                    <a:pt x="1072" y="31"/>
                    <a:pt x="977" y="7"/>
                  </a:cubicBezTo>
                  <a:cubicBezTo>
                    <a:pt x="961" y="3"/>
                    <a:pt x="944" y="1"/>
                    <a:pt x="9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5328;p59"/>
            <p:cNvSpPr/>
            <p:nvPr/>
          </p:nvSpPr>
          <p:spPr>
            <a:xfrm>
              <a:off x="1547070" y="3008120"/>
              <a:ext cx="51293" cy="106044"/>
            </a:xfrm>
            <a:custGeom>
              <a:avLst/>
              <a:gdLst/>
              <a:ahLst/>
              <a:cxnLst/>
              <a:rect l="l" t="t" r="r" b="b"/>
              <a:pathLst>
                <a:path w="1454" h="3006" extrusionOk="0">
                  <a:moveTo>
                    <a:pt x="531" y="0"/>
                  </a:moveTo>
                  <a:cubicBezTo>
                    <a:pt x="520" y="0"/>
                    <a:pt x="510" y="2"/>
                    <a:pt x="501" y="5"/>
                  </a:cubicBezTo>
                  <a:cubicBezTo>
                    <a:pt x="382" y="29"/>
                    <a:pt x="334" y="124"/>
                    <a:pt x="358" y="219"/>
                  </a:cubicBezTo>
                  <a:lnTo>
                    <a:pt x="1048" y="2648"/>
                  </a:lnTo>
                  <a:lnTo>
                    <a:pt x="191" y="2648"/>
                  </a:lnTo>
                  <a:cubicBezTo>
                    <a:pt x="96" y="2648"/>
                    <a:pt x="1" y="2744"/>
                    <a:pt x="1" y="2839"/>
                  </a:cubicBezTo>
                  <a:cubicBezTo>
                    <a:pt x="1" y="2934"/>
                    <a:pt x="96" y="3006"/>
                    <a:pt x="191" y="3006"/>
                  </a:cubicBezTo>
                  <a:lnTo>
                    <a:pt x="1263" y="3006"/>
                  </a:lnTo>
                  <a:cubicBezTo>
                    <a:pt x="1287" y="3006"/>
                    <a:pt x="1334" y="2982"/>
                    <a:pt x="1358" y="2982"/>
                  </a:cubicBezTo>
                  <a:cubicBezTo>
                    <a:pt x="1430" y="2934"/>
                    <a:pt x="1453" y="2863"/>
                    <a:pt x="1430" y="2791"/>
                  </a:cubicBezTo>
                  <a:lnTo>
                    <a:pt x="691" y="124"/>
                  </a:lnTo>
                  <a:cubicBezTo>
                    <a:pt x="671" y="62"/>
                    <a:pt x="596" y="0"/>
                    <a:pt x="53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6" name="Google Shape;12099;p136"/>
          <p:cNvGrpSpPr/>
          <p:nvPr/>
        </p:nvGrpSpPr>
        <p:grpSpPr>
          <a:xfrm>
            <a:off x="2430649" y="4755339"/>
            <a:ext cx="888273" cy="766153"/>
            <a:chOff x="-5971525" y="3273750"/>
            <a:chExt cx="292250" cy="290650"/>
          </a:xfrm>
        </p:grpSpPr>
        <p:sp>
          <p:nvSpPr>
            <p:cNvPr id="37" name="Google Shape;12100;p136"/>
            <p:cNvSpPr/>
            <p:nvPr/>
          </p:nvSpPr>
          <p:spPr>
            <a:xfrm>
              <a:off x="-5868325" y="3273750"/>
              <a:ext cx="85075" cy="84300"/>
            </a:xfrm>
            <a:custGeom>
              <a:avLst/>
              <a:gdLst/>
              <a:ahLst/>
              <a:cxnLst/>
              <a:rect l="l" t="t" r="r" b="b"/>
              <a:pathLst>
                <a:path w="3403" h="3372" extrusionOk="0">
                  <a:moveTo>
                    <a:pt x="1701" y="0"/>
                  </a:moveTo>
                  <a:cubicBezTo>
                    <a:pt x="788" y="0"/>
                    <a:pt x="0" y="756"/>
                    <a:pt x="0" y="1702"/>
                  </a:cubicBezTo>
                  <a:cubicBezTo>
                    <a:pt x="0" y="2615"/>
                    <a:pt x="788" y="3371"/>
                    <a:pt x="1701" y="3371"/>
                  </a:cubicBezTo>
                  <a:cubicBezTo>
                    <a:pt x="2646" y="3371"/>
                    <a:pt x="3403" y="2615"/>
                    <a:pt x="3403" y="1702"/>
                  </a:cubicBezTo>
                  <a:cubicBezTo>
                    <a:pt x="3403" y="756"/>
                    <a:pt x="2646" y="0"/>
                    <a:pt x="170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2101;p136"/>
            <p:cNvSpPr/>
            <p:nvPr/>
          </p:nvSpPr>
          <p:spPr>
            <a:xfrm>
              <a:off x="-5971525" y="3308400"/>
              <a:ext cx="292250" cy="256000"/>
            </a:xfrm>
            <a:custGeom>
              <a:avLst/>
              <a:gdLst/>
              <a:ahLst/>
              <a:cxnLst/>
              <a:rect l="l" t="t" r="r" b="b"/>
              <a:pathLst>
                <a:path w="11690" h="10240" extrusionOk="0">
                  <a:moveTo>
                    <a:pt x="2049" y="1"/>
                  </a:moveTo>
                  <a:cubicBezTo>
                    <a:pt x="1324" y="1"/>
                    <a:pt x="694" y="599"/>
                    <a:pt x="694" y="1355"/>
                  </a:cubicBezTo>
                  <a:cubicBezTo>
                    <a:pt x="694" y="1733"/>
                    <a:pt x="852" y="2080"/>
                    <a:pt x="1072" y="2300"/>
                  </a:cubicBezTo>
                  <a:cubicBezTo>
                    <a:pt x="442" y="2647"/>
                    <a:pt x="1" y="3340"/>
                    <a:pt x="1" y="4096"/>
                  </a:cubicBezTo>
                  <a:lnTo>
                    <a:pt x="1" y="5766"/>
                  </a:lnTo>
                  <a:cubicBezTo>
                    <a:pt x="1" y="6207"/>
                    <a:pt x="284" y="6617"/>
                    <a:pt x="694" y="6774"/>
                  </a:cubicBezTo>
                  <a:lnTo>
                    <a:pt x="694" y="8538"/>
                  </a:lnTo>
                  <a:cubicBezTo>
                    <a:pt x="694" y="9074"/>
                    <a:pt x="1167" y="9546"/>
                    <a:pt x="1702" y="9546"/>
                  </a:cubicBezTo>
                  <a:lnTo>
                    <a:pt x="2364" y="9546"/>
                  </a:lnTo>
                  <a:cubicBezTo>
                    <a:pt x="2931" y="9546"/>
                    <a:pt x="3403" y="9074"/>
                    <a:pt x="3403" y="8538"/>
                  </a:cubicBezTo>
                  <a:lnTo>
                    <a:pt x="3403" y="6774"/>
                  </a:lnTo>
                  <a:cubicBezTo>
                    <a:pt x="3529" y="6711"/>
                    <a:pt x="3624" y="6648"/>
                    <a:pt x="3750" y="6522"/>
                  </a:cubicBezTo>
                  <a:cubicBezTo>
                    <a:pt x="3876" y="6585"/>
                    <a:pt x="3939" y="6680"/>
                    <a:pt x="4097" y="6774"/>
                  </a:cubicBezTo>
                  <a:lnTo>
                    <a:pt x="4097" y="9200"/>
                  </a:lnTo>
                  <a:cubicBezTo>
                    <a:pt x="4097" y="9735"/>
                    <a:pt x="4569" y="10240"/>
                    <a:pt x="5136" y="10240"/>
                  </a:cubicBezTo>
                  <a:lnTo>
                    <a:pt x="6522" y="10240"/>
                  </a:lnTo>
                  <a:cubicBezTo>
                    <a:pt x="7058" y="10240"/>
                    <a:pt x="7562" y="9767"/>
                    <a:pt x="7562" y="9200"/>
                  </a:cubicBezTo>
                  <a:lnTo>
                    <a:pt x="7562" y="6774"/>
                  </a:lnTo>
                  <a:cubicBezTo>
                    <a:pt x="7688" y="6711"/>
                    <a:pt x="7814" y="6648"/>
                    <a:pt x="7940" y="6522"/>
                  </a:cubicBezTo>
                  <a:cubicBezTo>
                    <a:pt x="8035" y="6585"/>
                    <a:pt x="8129" y="6680"/>
                    <a:pt x="8287" y="6774"/>
                  </a:cubicBezTo>
                  <a:lnTo>
                    <a:pt x="8287" y="8538"/>
                  </a:lnTo>
                  <a:cubicBezTo>
                    <a:pt x="8287" y="9074"/>
                    <a:pt x="8759" y="9546"/>
                    <a:pt x="9295" y="9546"/>
                  </a:cubicBezTo>
                  <a:lnTo>
                    <a:pt x="9988" y="9546"/>
                  </a:lnTo>
                  <a:cubicBezTo>
                    <a:pt x="10524" y="9546"/>
                    <a:pt x="10996" y="9074"/>
                    <a:pt x="10996" y="8538"/>
                  </a:cubicBezTo>
                  <a:lnTo>
                    <a:pt x="10996" y="6774"/>
                  </a:lnTo>
                  <a:cubicBezTo>
                    <a:pt x="11406" y="6617"/>
                    <a:pt x="11658" y="6238"/>
                    <a:pt x="11658" y="5766"/>
                  </a:cubicBezTo>
                  <a:lnTo>
                    <a:pt x="11658" y="4096"/>
                  </a:lnTo>
                  <a:cubicBezTo>
                    <a:pt x="11689" y="3340"/>
                    <a:pt x="11280" y="2678"/>
                    <a:pt x="10650" y="2300"/>
                  </a:cubicBezTo>
                  <a:cubicBezTo>
                    <a:pt x="10870" y="2080"/>
                    <a:pt x="11028" y="1733"/>
                    <a:pt x="11028" y="1355"/>
                  </a:cubicBezTo>
                  <a:cubicBezTo>
                    <a:pt x="11028" y="599"/>
                    <a:pt x="10398" y="1"/>
                    <a:pt x="9641" y="1"/>
                  </a:cubicBezTo>
                  <a:cubicBezTo>
                    <a:pt x="8917" y="1"/>
                    <a:pt x="8287" y="599"/>
                    <a:pt x="8287" y="1355"/>
                  </a:cubicBezTo>
                  <a:cubicBezTo>
                    <a:pt x="8287" y="1733"/>
                    <a:pt x="8444" y="2080"/>
                    <a:pt x="8665" y="2300"/>
                  </a:cubicBezTo>
                  <a:cubicBezTo>
                    <a:pt x="8444" y="2426"/>
                    <a:pt x="8224" y="2584"/>
                    <a:pt x="8066" y="2773"/>
                  </a:cubicBezTo>
                  <a:cubicBezTo>
                    <a:pt x="7972" y="2521"/>
                    <a:pt x="7751" y="2237"/>
                    <a:pt x="7562" y="2017"/>
                  </a:cubicBezTo>
                  <a:cubicBezTo>
                    <a:pt x="7216" y="2395"/>
                    <a:pt x="6743" y="2584"/>
                    <a:pt x="6239" y="2647"/>
                  </a:cubicBezTo>
                  <a:lnTo>
                    <a:pt x="6239" y="4380"/>
                  </a:lnTo>
                  <a:cubicBezTo>
                    <a:pt x="6239" y="4604"/>
                    <a:pt x="6043" y="4722"/>
                    <a:pt x="5851" y="4722"/>
                  </a:cubicBezTo>
                  <a:cubicBezTo>
                    <a:pt x="5665" y="4722"/>
                    <a:pt x="5483" y="4612"/>
                    <a:pt x="5483" y="4380"/>
                  </a:cubicBezTo>
                  <a:lnTo>
                    <a:pt x="5483" y="2647"/>
                  </a:lnTo>
                  <a:cubicBezTo>
                    <a:pt x="4979" y="2584"/>
                    <a:pt x="4506" y="2332"/>
                    <a:pt x="4160" y="2017"/>
                  </a:cubicBezTo>
                  <a:cubicBezTo>
                    <a:pt x="3908" y="2237"/>
                    <a:pt x="3750" y="2521"/>
                    <a:pt x="3624" y="2773"/>
                  </a:cubicBezTo>
                  <a:cubicBezTo>
                    <a:pt x="3466" y="2584"/>
                    <a:pt x="3277" y="2426"/>
                    <a:pt x="3057" y="2300"/>
                  </a:cubicBezTo>
                  <a:cubicBezTo>
                    <a:pt x="3277" y="2080"/>
                    <a:pt x="3435" y="1733"/>
                    <a:pt x="3435" y="1355"/>
                  </a:cubicBezTo>
                  <a:cubicBezTo>
                    <a:pt x="3435" y="599"/>
                    <a:pt x="2805" y="1"/>
                    <a:pt x="204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9" name="Google Shape;7904;p126"/>
          <p:cNvGrpSpPr/>
          <p:nvPr/>
        </p:nvGrpSpPr>
        <p:grpSpPr>
          <a:xfrm rot="5400000">
            <a:off x="8844892" y="3019161"/>
            <a:ext cx="4061214" cy="1421903"/>
            <a:chOff x="5194708" y="3484366"/>
            <a:chExt cx="2369266" cy="987304"/>
          </a:xfrm>
        </p:grpSpPr>
        <p:grpSp>
          <p:nvGrpSpPr>
            <p:cNvPr id="41" name="Google Shape;7909;p126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50" name="Google Shape;7910;p126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lvl="0" indent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3200" b="1" dirty="0">
                    <a:solidFill>
                      <a:schemeClr val="bg1"/>
                    </a:solidFill>
                  </a:rPr>
                  <a:t>3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Google Shape;7911;p126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7912;p126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" name="Google Shape;7913;p126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47" name="Google Shape;7914;p126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algn="ctr"/>
                <a:r>
                  <a:rPr lang="es-MX" sz="3200" b="1" dirty="0">
                    <a:solidFill>
                      <a:schemeClr val="bg1"/>
                    </a:solidFill>
                  </a:rPr>
                  <a:t>2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Google Shape;7915;p126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7916;p126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" name="Google Shape;7917;p126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44" name="Google Shape;7918;p126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3200" b="1" dirty="0" smtClean="0">
                    <a:solidFill>
                      <a:schemeClr val="bg1"/>
                    </a:solidFill>
                  </a:rPr>
                  <a:t>1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Google Shape;7919;p126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7920;p126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679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Marcador de contenido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86379061"/>
              </p:ext>
            </p:extLst>
          </p:nvPr>
        </p:nvGraphicFramePr>
        <p:xfrm>
          <a:off x="851263" y="421418"/>
          <a:ext cx="10515600" cy="59863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Google Shape;5471;p59"/>
          <p:cNvGrpSpPr/>
          <p:nvPr/>
        </p:nvGrpSpPr>
        <p:grpSpPr>
          <a:xfrm>
            <a:off x="2482603" y="756123"/>
            <a:ext cx="1009583" cy="822960"/>
            <a:chOff x="3346661" y="2085800"/>
            <a:chExt cx="407490" cy="408337"/>
          </a:xfrm>
        </p:grpSpPr>
        <p:sp>
          <p:nvSpPr>
            <p:cNvPr id="5" name="Google Shape;5472;p59"/>
            <p:cNvSpPr/>
            <p:nvPr/>
          </p:nvSpPr>
          <p:spPr>
            <a:xfrm>
              <a:off x="3346661" y="2085800"/>
              <a:ext cx="407490" cy="408337"/>
            </a:xfrm>
            <a:custGeom>
              <a:avLst/>
              <a:gdLst/>
              <a:ahLst/>
              <a:cxnLst/>
              <a:rect l="l" t="t" r="r" b="b"/>
              <a:pathLst>
                <a:path w="11551" h="11575" extrusionOk="0">
                  <a:moveTo>
                    <a:pt x="7945" y="356"/>
                  </a:moveTo>
                  <a:cubicBezTo>
                    <a:pt x="8929" y="356"/>
                    <a:pt x="9717" y="1147"/>
                    <a:pt x="9717" y="2096"/>
                  </a:cubicBezTo>
                  <a:cubicBezTo>
                    <a:pt x="9717" y="2525"/>
                    <a:pt x="9550" y="2930"/>
                    <a:pt x="9288" y="3240"/>
                  </a:cubicBezTo>
                  <a:cubicBezTo>
                    <a:pt x="9216" y="3335"/>
                    <a:pt x="9240" y="3454"/>
                    <a:pt x="9336" y="3501"/>
                  </a:cubicBezTo>
                  <a:cubicBezTo>
                    <a:pt x="9363" y="3520"/>
                    <a:pt x="9390" y="3527"/>
                    <a:pt x="9417" y="3527"/>
                  </a:cubicBezTo>
                  <a:cubicBezTo>
                    <a:pt x="9462" y="3527"/>
                    <a:pt x="9506" y="3507"/>
                    <a:pt x="9550" y="3478"/>
                  </a:cubicBezTo>
                  <a:cubicBezTo>
                    <a:pt x="9812" y="3168"/>
                    <a:pt x="9979" y="2811"/>
                    <a:pt x="10026" y="2406"/>
                  </a:cubicBezTo>
                  <a:lnTo>
                    <a:pt x="10526" y="2406"/>
                  </a:lnTo>
                  <a:lnTo>
                    <a:pt x="10526" y="7836"/>
                  </a:lnTo>
                  <a:lnTo>
                    <a:pt x="6502" y="7836"/>
                  </a:lnTo>
                  <a:cubicBezTo>
                    <a:pt x="6430" y="7836"/>
                    <a:pt x="6359" y="7883"/>
                    <a:pt x="6335" y="7955"/>
                  </a:cubicBezTo>
                  <a:cubicBezTo>
                    <a:pt x="6311" y="8074"/>
                    <a:pt x="6383" y="8169"/>
                    <a:pt x="6502" y="8169"/>
                  </a:cubicBezTo>
                  <a:lnTo>
                    <a:pt x="10693" y="8169"/>
                  </a:lnTo>
                  <a:cubicBezTo>
                    <a:pt x="10788" y="8169"/>
                    <a:pt x="10860" y="8098"/>
                    <a:pt x="10860" y="8002"/>
                  </a:cubicBezTo>
                  <a:lnTo>
                    <a:pt x="10860" y="2216"/>
                  </a:lnTo>
                  <a:cubicBezTo>
                    <a:pt x="10860" y="2120"/>
                    <a:pt x="10788" y="2049"/>
                    <a:pt x="10693" y="2049"/>
                  </a:cubicBezTo>
                  <a:lnTo>
                    <a:pt x="10050" y="2049"/>
                  </a:lnTo>
                  <a:cubicBezTo>
                    <a:pt x="10050" y="1930"/>
                    <a:pt x="10026" y="1834"/>
                    <a:pt x="10026" y="1715"/>
                  </a:cubicBezTo>
                  <a:lnTo>
                    <a:pt x="10979" y="1715"/>
                  </a:lnTo>
                  <a:cubicBezTo>
                    <a:pt x="11098" y="1715"/>
                    <a:pt x="11193" y="1811"/>
                    <a:pt x="11193" y="1954"/>
                  </a:cubicBezTo>
                  <a:lnTo>
                    <a:pt x="11193" y="9622"/>
                  </a:lnTo>
                  <a:cubicBezTo>
                    <a:pt x="11193" y="9765"/>
                    <a:pt x="11098" y="9860"/>
                    <a:pt x="10979" y="9860"/>
                  </a:cubicBezTo>
                  <a:lnTo>
                    <a:pt x="572" y="9860"/>
                  </a:lnTo>
                  <a:cubicBezTo>
                    <a:pt x="453" y="9860"/>
                    <a:pt x="334" y="9765"/>
                    <a:pt x="334" y="9622"/>
                  </a:cubicBezTo>
                  <a:lnTo>
                    <a:pt x="334" y="1954"/>
                  </a:lnTo>
                  <a:cubicBezTo>
                    <a:pt x="334" y="1811"/>
                    <a:pt x="453" y="1715"/>
                    <a:pt x="572" y="1715"/>
                  </a:cubicBezTo>
                  <a:lnTo>
                    <a:pt x="5906" y="1715"/>
                  </a:lnTo>
                  <a:cubicBezTo>
                    <a:pt x="5882" y="1834"/>
                    <a:pt x="5882" y="1930"/>
                    <a:pt x="5882" y="2049"/>
                  </a:cubicBezTo>
                  <a:lnTo>
                    <a:pt x="858" y="2049"/>
                  </a:lnTo>
                  <a:cubicBezTo>
                    <a:pt x="762" y="2049"/>
                    <a:pt x="667" y="2120"/>
                    <a:pt x="667" y="2216"/>
                  </a:cubicBezTo>
                  <a:lnTo>
                    <a:pt x="667" y="8002"/>
                  </a:lnTo>
                  <a:cubicBezTo>
                    <a:pt x="667" y="8098"/>
                    <a:pt x="762" y="8169"/>
                    <a:pt x="858" y="8169"/>
                  </a:cubicBezTo>
                  <a:lnTo>
                    <a:pt x="5763" y="8169"/>
                  </a:lnTo>
                  <a:cubicBezTo>
                    <a:pt x="5859" y="8169"/>
                    <a:pt x="5930" y="8121"/>
                    <a:pt x="5954" y="8026"/>
                  </a:cubicBezTo>
                  <a:cubicBezTo>
                    <a:pt x="5978" y="7931"/>
                    <a:pt x="5882" y="7836"/>
                    <a:pt x="5787" y="7836"/>
                  </a:cubicBezTo>
                  <a:lnTo>
                    <a:pt x="1024" y="7836"/>
                  </a:lnTo>
                  <a:lnTo>
                    <a:pt x="1024" y="2406"/>
                  </a:lnTo>
                  <a:lnTo>
                    <a:pt x="5882" y="2406"/>
                  </a:lnTo>
                  <a:cubicBezTo>
                    <a:pt x="6049" y="3430"/>
                    <a:pt x="6906" y="4192"/>
                    <a:pt x="7954" y="4192"/>
                  </a:cubicBezTo>
                  <a:cubicBezTo>
                    <a:pt x="8288" y="4192"/>
                    <a:pt x="8621" y="4121"/>
                    <a:pt x="8931" y="3954"/>
                  </a:cubicBezTo>
                  <a:cubicBezTo>
                    <a:pt x="9002" y="3906"/>
                    <a:pt x="9026" y="3811"/>
                    <a:pt x="9002" y="3740"/>
                  </a:cubicBezTo>
                  <a:cubicBezTo>
                    <a:pt x="8970" y="3676"/>
                    <a:pt x="8907" y="3644"/>
                    <a:pt x="8847" y="3644"/>
                  </a:cubicBezTo>
                  <a:cubicBezTo>
                    <a:pt x="8817" y="3644"/>
                    <a:pt x="8788" y="3652"/>
                    <a:pt x="8764" y="3668"/>
                  </a:cubicBezTo>
                  <a:cubicBezTo>
                    <a:pt x="8502" y="3787"/>
                    <a:pt x="8240" y="3859"/>
                    <a:pt x="7954" y="3859"/>
                  </a:cubicBezTo>
                  <a:cubicBezTo>
                    <a:pt x="6954" y="3859"/>
                    <a:pt x="6168" y="3025"/>
                    <a:pt x="6216" y="2001"/>
                  </a:cubicBezTo>
                  <a:cubicBezTo>
                    <a:pt x="6263" y="1120"/>
                    <a:pt x="6978" y="406"/>
                    <a:pt x="7859" y="358"/>
                  </a:cubicBezTo>
                  <a:cubicBezTo>
                    <a:pt x="7888" y="357"/>
                    <a:pt x="7916" y="356"/>
                    <a:pt x="7945" y="356"/>
                  </a:cubicBezTo>
                  <a:close/>
                  <a:moveTo>
                    <a:pt x="2406" y="10193"/>
                  </a:moveTo>
                  <a:lnTo>
                    <a:pt x="2406" y="10551"/>
                  </a:lnTo>
                  <a:cubicBezTo>
                    <a:pt x="2406" y="10598"/>
                    <a:pt x="2358" y="10622"/>
                    <a:pt x="2310" y="10622"/>
                  </a:cubicBezTo>
                  <a:lnTo>
                    <a:pt x="1358" y="10622"/>
                  </a:lnTo>
                  <a:cubicBezTo>
                    <a:pt x="1310" y="10622"/>
                    <a:pt x="1262" y="10598"/>
                    <a:pt x="1262" y="10551"/>
                  </a:cubicBezTo>
                  <a:lnTo>
                    <a:pt x="1262" y="10193"/>
                  </a:lnTo>
                  <a:close/>
                  <a:moveTo>
                    <a:pt x="10264" y="10193"/>
                  </a:moveTo>
                  <a:lnTo>
                    <a:pt x="10264" y="10551"/>
                  </a:lnTo>
                  <a:cubicBezTo>
                    <a:pt x="10264" y="10598"/>
                    <a:pt x="10241" y="10622"/>
                    <a:pt x="10193" y="10622"/>
                  </a:cubicBezTo>
                  <a:lnTo>
                    <a:pt x="9240" y="10622"/>
                  </a:lnTo>
                  <a:cubicBezTo>
                    <a:pt x="9193" y="10622"/>
                    <a:pt x="9145" y="10598"/>
                    <a:pt x="9145" y="10551"/>
                  </a:cubicBezTo>
                  <a:lnTo>
                    <a:pt x="9145" y="10193"/>
                  </a:lnTo>
                  <a:close/>
                  <a:moveTo>
                    <a:pt x="2072" y="10979"/>
                  </a:moveTo>
                  <a:lnTo>
                    <a:pt x="2072" y="11217"/>
                  </a:lnTo>
                  <a:cubicBezTo>
                    <a:pt x="2072" y="11241"/>
                    <a:pt x="2072" y="11265"/>
                    <a:pt x="2048" y="11265"/>
                  </a:cubicBezTo>
                  <a:lnTo>
                    <a:pt x="1596" y="11265"/>
                  </a:lnTo>
                  <a:cubicBezTo>
                    <a:pt x="1572" y="11265"/>
                    <a:pt x="1572" y="11241"/>
                    <a:pt x="1572" y="11217"/>
                  </a:cubicBezTo>
                  <a:lnTo>
                    <a:pt x="1572" y="10979"/>
                  </a:lnTo>
                  <a:close/>
                  <a:moveTo>
                    <a:pt x="9955" y="10979"/>
                  </a:moveTo>
                  <a:lnTo>
                    <a:pt x="9955" y="11194"/>
                  </a:lnTo>
                  <a:cubicBezTo>
                    <a:pt x="9955" y="11241"/>
                    <a:pt x="9907" y="11265"/>
                    <a:pt x="9907" y="11265"/>
                  </a:cubicBezTo>
                  <a:lnTo>
                    <a:pt x="9478" y="11265"/>
                  </a:lnTo>
                  <a:cubicBezTo>
                    <a:pt x="9455" y="11265"/>
                    <a:pt x="9431" y="11241"/>
                    <a:pt x="9431" y="11217"/>
                  </a:cubicBezTo>
                  <a:lnTo>
                    <a:pt x="9431" y="10979"/>
                  </a:lnTo>
                  <a:close/>
                  <a:moveTo>
                    <a:pt x="7954" y="1"/>
                  </a:moveTo>
                  <a:cubicBezTo>
                    <a:pt x="7049" y="1"/>
                    <a:pt x="6287" y="572"/>
                    <a:pt x="6002" y="1382"/>
                  </a:cubicBezTo>
                  <a:lnTo>
                    <a:pt x="572" y="1382"/>
                  </a:lnTo>
                  <a:cubicBezTo>
                    <a:pt x="262" y="1382"/>
                    <a:pt x="0" y="1644"/>
                    <a:pt x="0" y="1954"/>
                  </a:cubicBezTo>
                  <a:lnTo>
                    <a:pt x="0" y="9622"/>
                  </a:lnTo>
                  <a:cubicBezTo>
                    <a:pt x="0" y="9955"/>
                    <a:pt x="262" y="10193"/>
                    <a:pt x="572" y="10193"/>
                  </a:cubicBezTo>
                  <a:lnTo>
                    <a:pt x="929" y="10193"/>
                  </a:lnTo>
                  <a:lnTo>
                    <a:pt x="929" y="10527"/>
                  </a:lnTo>
                  <a:cubicBezTo>
                    <a:pt x="929" y="10717"/>
                    <a:pt x="1072" y="10884"/>
                    <a:pt x="1239" y="10932"/>
                  </a:cubicBezTo>
                  <a:lnTo>
                    <a:pt x="1239" y="11194"/>
                  </a:lnTo>
                  <a:cubicBezTo>
                    <a:pt x="1239" y="11408"/>
                    <a:pt x="1405" y="11575"/>
                    <a:pt x="1620" y="11575"/>
                  </a:cubicBezTo>
                  <a:lnTo>
                    <a:pt x="2048" y="11575"/>
                  </a:lnTo>
                  <a:cubicBezTo>
                    <a:pt x="2239" y="11575"/>
                    <a:pt x="2429" y="11408"/>
                    <a:pt x="2429" y="11194"/>
                  </a:cubicBezTo>
                  <a:lnTo>
                    <a:pt x="2429" y="10932"/>
                  </a:lnTo>
                  <a:cubicBezTo>
                    <a:pt x="2596" y="10884"/>
                    <a:pt x="2739" y="10717"/>
                    <a:pt x="2739" y="10527"/>
                  </a:cubicBezTo>
                  <a:lnTo>
                    <a:pt x="2739" y="10193"/>
                  </a:lnTo>
                  <a:lnTo>
                    <a:pt x="8812" y="10193"/>
                  </a:lnTo>
                  <a:lnTo>
                    <a:pt x="8812" y="10527"/>
                  </a:lnTo>
                  <a:cubicBezTo>
                    <a:pt x="8812" y="10717"/>
                    <a:pt x="8931" y="10884"/>
                    <a:pt x="9121" y="10932"/>
                  </a:cubicBezTo>
                  <a:lnTo>
                    <a:pt x="9121" y="11194"/>
                  </a:lnTo>
                  <a:cubicBezTo>
                    <a:pt x="9121" y="11408"/>
                    <a:pt x="9288" y="11575"/>
                    <a:pt x="9502" y="11575"/>
                  </a:cubicBezTo>
                  <a:lnTo>
                    <a:pt x="9907" y="11575"/>
                  </a:lnTo>
                  <a:cubicBezTo>
                    <a:pt x="10121" y="11575"/>
                    <a:pt x="10288" y="11408"/>
                    <a:pt x="10288" y="11194"/>
                  </a:cubicBezTo>
                  <a:lnTo>
                    <a:pt x="10288" y="10932"/>
                  </a:lnTo>
                  <a:cubicBezTo>
                    <a:pt x="10479" y="10884"/>
                    <a:pt x="10622" y="10717"/>
                    <a:pt x="10622" y="10527"/>
                  </a:cubicBezTo>
                  <a:lnTo>
                    <a:pt x="10622" y="10193"/>
                  </a:lnTo>
                  <a:lnTo>
                    <a:pt x="10979" y="10193"/>
                  </a:lnTo>
                  <a:cubicBezTo>
                    <a:pt x="11288" y="10193"/>
                    <a:pt x="11550" y="9955"/>
                    <a:pt x="11550" y="9622"/>
                  </a:cubicBezTo>
                  <a:lnTo>
                    <a:pt x="11550" y="1954"/>
                  </a:lnTo>
                  <a:cubicBezTo>
                    <a:pt x="11550" y="1644"/>
                    <a:pt x="11288" y="1382"/>
                    <a:pt x="10979" y="1382"/>
                  </a:cubicBezTo>
                  <a:lnTo>
                    <a:pt x="9931" y="1382"/>
                  </a:lnTo>
                  <a:cubicBezTo>
                    <a:pt x="9645" y="572"/>
                    <a:pt x="8859" y="1"/>
                    <a:pt x="7954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5473;p59"/>
            <p:cNvSpPr/>
            <p:nvPr/>
          </p:nvSpPr>
          <p:spPr>
            <a:xfrm>
              <a:off x="3389489" y="2394981"/>
              <a:ext cx="36159" cy="11783"/>
            </a:xfrm>
            <a:custGeom>
              <a:avLst/>
              <a:gdLst/>
              <a:ahLst/>
              <a:cxnLst/>
              <a:rect l="l" t="t" r="r" b="b"/>
              <a:pathLst>
                <a:path w="1025" h="334" extrusionOk="0">
                  <a:moveTo>
                    <a:pt x="191" y="0"/>
                  </a:moveTo>
                  <a:cubicBezTo>
                    <a:pt x="120" y="0"/>
                    <a:pt x="25" y="48"/>
                    <a:pt x="25" y="120"/>
                  </a:cubicBezTo>
                  <a:cubicBezTo>
                    <a:pt x="1" y="239"/>
                    <a:pt x="72" y="334"/>
                    <a:pt x="191" y="334"/>
                  </a:cubicBezTo>
                  <a:lnTo>
                    <a:pt x="834" y="334"/>
                  </a:lnTo>
                  <a:cubicBezTo>
                    <a:pt x="906" y="334"/>
                    <a:pt x="1001" y="286"/>
                    <a:pt x="1001" y="191"/>
                  </a:cubicBezTo>
                  <a:cubicBezTo>
                    <a:pt x="1025" y="96"/>
                    <a:pt x="953" y="0"/>
                    <a:pt x="83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474;p59"/>
            <p:cNvSpPr/>
            <p:nvPr/>
          </p:nvSpPr>
          <p:spPr>
            <a:xfrm>
              <a:off x="3436550" y="2394981"/>
              <a:ext cx="157126" cy="11783"/>
            </a:xfrm>
            <a:custGeom>
              <a:avLst/>
              <a:gdLst/>
              <a:ahLst/>
              <a:cxnLst/>
              <a:rect l="l" t="t" r="r" b="b"/>
              <a:pathLst>
                <a:path w="4454" h="334" extrusionOk="0">
                  <a:moveTo>
                    <a:pt x="191" y="0"/>
                  </a:moveTo>
                  <a:cubicBezTo>
                    <a:pt x="119" y="0"/>
                    <a:pt x="48" y="48"/>
                    <a:pt x="24" y="120"/>
                  </a:cubicBezTo>
                  <a:cubicBezTo>
                    <a:pt x="0" y="239"/>
                    <a:pt x="72" y="334"/>
                    <a:pt x="191" y="334"/>
                  </a:cubicBezTo>
                  <a:lnTo>
                    <a:pt x="4263" y="334"/>
                  </a:lnTo>
                  <a:cubicBezTo>
                    <a:pt x="4335" y="334"/>
                    <a:pt x="4406" y="286"/>
                    <a:pt x="4430" y="191"/>
                  </a:cubicBezTo>
                  <a:cubicBezTo>
                    <a:pt x="4454" y="96"/>
                    <a:pt x="4358" y="0"/>
                    <a:pt x="4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475;p59"/>
            <p:cNvSpPr/>
            <p:nvPr/>
          </p:nvSpPr>
          <p:spPr>
            <a:xfrm>
              <a:off x="3609626" y="2384891"/>
              <a:ext cx="31115" cy="31115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29" y="334"/>
                  </a:moveTo>
                  <a:cubicBezTo>
                    <a:pt x="500" y="334"/>
                    <a:pt x="548" y="382"/>
                    <a:pt x="548" y="453"/>
                  </a:cubicBezTo>
                  <a:cubicBezTo>
                    <a:pt x="548" y="501"/>
                    <a:pt x="500" y="548"/>
                    <a:pt x="429" y="548"/>
                  </a:cubicBezTo>
                  <a:cubicBezTo>
                    <a:pt x="381" y="548"/>
                    <a:pt x="334" y="501"/>
                    <a:pt x="334" y="453"/>
                  </a:cubicBezTo>
                  <a:cubicBezTo>
                    <a:pt x="334" y="382"/>
                    <a:pt x="381" y="334"/>
                    <a:pt x="429" y="334"/>
                  </a:cubicBezTo>
                  <a:close/>
                  <a:moveTo>
                    <a:pt x="429" y="1"/>
                  </a:moveTo>
                  <a:cubicBezTo>
                    <a:pt x="191" y="1"/>
                    <a:pt x="0" y="191"/>
                    <a:pt x="0" y="453"/>
                  </a:cubicBezTo>
                  <a:cubicBezTo>
                    <a:pt x="0" y="691"/>
                    <a:pt x="191" y="882"/>
                    <a:pt x="429" y="882"/>
                  </a:cubicBezTo>
                  <a:cubicBezTo>
                    <a:pt x="691" y="882"/>
                    <a:pt x="881" y="691"/>
                    <a:pt x="881" y="453"/>
                  </a:cubicBezTo>
                  <a:cubicBezTo>
                    <a:pt x="881" y="191"/>
                    <a:pt x="691" y="1"/>
                    <a:pt x="4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476;p59"/>
            <p:cNvSpPr/>
            <p:nvPr/>
          </p:nvSpPr>
          <p:spPr>
            <a:xfrm>
              <a:off x="3652454" y="2384891"/>
              <a:ext cx="31115" cy="31115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53" y="334"/>
                  </a:moveTo>
                  <a:cubicBezTo>
                    <a:pt x="501" y="334"/>
                    <a:pt x="548" y="382"/>
                    <a:pt x="548" y="453"/>
                  </a:cubicBezTo>
                  <a:cubicBezTo>
                    <a:pt x="548" y="501"/>
                    <a:pt x="501" y="548"/>
                    <a:pt x="453" y="548"/>
                  </a:cubicBezTo>
                  <a:cubicBezTo>
                    <a:pt x="382" y="548"/>
                    <a:pt x="334" y="501"/>
                    <a:pt x="334" y="453"/>
                  </a:cubicBezTo>
                  <a:cubicBezTo>
                    <a:pt x="334" y="382"/>
                    <a:pt x="382" y="334"/>
                    <a:pt x="453" y="334"/>
                  </a:cubicBezTo>
                  <a:close/>
                  <a:moveTo>
                    <a:pt x="453" y="1"/>
                  </a:moveTo>
                  <a:cubicBezTo>
                    <a:pt x="191" y="1"/>
                    <a:pt x="1" y="191"/>
                    <a:pt x="1" y="453"/>
                  </a:cubicBezTo>
                  <a:cubicBezTo>
                    <a:pt x="1" y="691"/>
                    <a:pt x="191" y="882"/>
                    <a:pt x="453" y="882"/>
                  </a:cubicBezTo>
                  <a:cubicBezTo>
                    <a:pt x="691" y="882"/>
                    <a:pt x="882" y="691"/>
                    <a:pt x="882" y="453"/>
                  </a:cubicBezTo>
                  <a:cubicBezTo>
                    <a:pt x="882" y="191"/>
                    <a:pt x="691" y="1"/>
                    <a:pt x="45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477;p59"/>
            <p:cNvSpPr/>
            <p:nvPr/>
          </p:nvSpPr>
          <p:spPr>
            <a:xfrm>
              <a:off x="3696164" y="2384891"/>
              <a:ext cx="31115" cy="31115"/>
            </a:xfrm>
            <a:custGeom>
              <a:avLst/>
              <a:gdLst/>
              <a:ahLst/>
              <a:cxnLst/>
              <a:rect l="l" t="t" r="r" b="b"/>
              <a:pathLst>
                <a:path w="882" h="882" extrusionOk="0">
                  <a:moveTo>
                    <a:pt x="429" y="334"/>
                  </a:moveTo>
                  <a:cubicBezTo>
                    <a:pt x="500" y="334"/>
                    <a:pt x="548" y="382"/>
                    <a:pt x="548" y="453"/>
                  </a:cubicBezTo>
                  <a:cubicBezTo>
                    <a:pt x="548" y="501"/>
                    <a:pt x="500" y="548"/>
                    <a:pt x="429" y="548"/>
                  </a:cubicBezTo>
                  <a:cubicBezTo>
                    <a:pt x="381" y="548"/>
                    <a:pt x="334" y="501"/>
                    <a:pt x="334" y="453"/>
                  </a:cubicBezTo>
                  <a:cubicBezTo>
                    <a:pt x="334" y="382"/>
                    <a:pt x="381" y="334"/>
                    <a:pt x="429" y="334"/>
                  </a:cubicBezTo>
                  <a:close/>
                  <a:moveTo>
                    <a:pt x="429" y="1"/>
                  </a:moveTo>
                  <a:cubicBezTo>
                    <a:pt x="191" y="1"/>
                    <a:pt x="0" y="191"/>
                    <a:pt x="0" y="453"/>
                  </a:cubicBezTo>
                  <a:cubicBezTo>
                    <a:pt x="0" y="691"/>
                    <a:pt x="191" y="882"/>
                    <a:pt x="429" y="882"/>
                  </a:cubicBezTo>
                  <a:cubicBezTo>
                    <a:pt x="691" y="882"/>
                    <a:pt x="881" y="691"/>
                    <a:pt x="881" y="453"/>
                  </a:cubicBezTo>
                  <a:cubicBezTo>
                    <a:pt x="881" y="191"/>
                    <a:pt x="691" y="1"/>
                    <a:pt x="42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478;p59"/>
            <p:cNvSpPr/>
            <p:nvPr/>
          </p:nvSpPr>
          <p:spPr>
            <a:xfrm>
              <a:off x="3581051" y="2127005"/>
              <a:ext cx="92462" cy="78140"/>
            </a:xfrm>
            <a:custGeom>
              <a:avLst/>
              <a:gdLst/>
              <a:ahLst/>
              <a:cxnLst/>
              <a:rect l="l" t="t" r="r" b="b"/>
              <a:pathLst>
                <a:path w="2621" h="2215" extrusionOk="0">
                  <a:moveTo>
                    <a:pt x="857" y="0"/>
                  </a:moveTo>
                  <a:cubicBezTo>
                    <a:pt x="656" y="0"/>
                    <a:pt x="457" y="78"/>
                    <a:pt x="310" y="238"/>
                  </a:cubicBezTo>
                  <a:cubicBezTo>
                    <a:pt x="1" y="524"/>
                    <a:pt x="1" y="1024"/>
                    <a:pt x="310" y="1333"/>
                  </a:cubicBezTo>
                  <a:lnTo>
                    <a:pt x="334" y="1381"/>
                  </a:lnTo>
                  <a:cubicBezTo>
                    <a:pt x="370" y="1405"/>
                    <a:pt x="411" y="1417"/>
                    <a:pt x="453" y="1417"/>
                  </a:cubicBezTo>
                  <a:cubicBezTo>
                    <a:pt x="495" y="1417"/>
                    <a:pt x="536" y="1405"/>
                    <a:pt x="572" y="1381"/>
                  </a:cubicBezTo>
                  <a:cubicBezTo>
                    <a:pt x="644" y="1309"/>
                    <a:pt x="644" y="1190"/>
                    <a:pt x="572" y="1143"/>
                  </a:cubicBezTo>
                  <a:lnTo>
                    <a:pt x="548" y="1095"/>
                  </a:lnTo>
                  <a:cubicBezTo>
                    <a:pt x="358" y="928"/>
                    <a:pt x="358" y="643"/>
                    <a:pt x="548" y="476"/>
                  </a:cubicBezTo>
                  <a:cubicBezTo>
                    <a:pt x="632" y="381"/>
                    <a:pt x="745" y="333"/>
                    <a:pt x="858" y="333"/>
                  </a:cubicBezTo>
                  <a:cubicBezTo>
                    <a:pt x="971" y="333"/>
                    <a:pt x="1084" y="381"/>
                    <a:pt x="1167" y="476"/>
                  </a:cubicBezTo>
                  <a:lnTo>
                    <a:pt x="1191" y="476"/>
                  </a:lnTo>
                  <a:cubicBezTo>
                    <a:pt x="1215" y="524"/>
                    <a:pt x="1263" y="524"/>
                    <a:pt x="1310" y="524"/>
                  </a:cubicBezTo>
                  <a:cubicBezTo>
                    <a:pt x="1358" y="524"/>
                    <a:pt x="1406" y="524"/>
                    <a:pt x="1429" y="476"/>
                  </a:cubicBezTo>
                  <a:lnTo>
                    <a:pt x="1453" y="476"/>
                  </a:lnTo>
                  <a:cubicBezTo>
                    <a:pt x="1537" y="381"/>
                    <a:pt x="1650" y="333"/>
                    <a:pt x="1763" y="333"/>
                  </a:cubicBezTo>
                  <a:cubicBezTo>
                    <a:pt x="1876" y="333"/>
                    <a:pt x="1989" y="381"/>
                    <a:pt x="2072" y="476"/>
                  </a:cubicBezTo>
                  <a:cubicBezTo>
                    <a:pt x="2263" y="643"/>
                    <a:pt x="2263" y="928"/>
                    <a:pt x="2072" y="1095"/>
                  </a:cubicBezTo>
                  <a:lnTo>
                    <a:pt x="1310" y="1881"/>
                  </a:lnTo>
                  <a:lnTo>
                    <a:pt x="1072" y="1643"/>
                  </a:lnTo>
                  <a:cubicBezTo>
                    <a:pt x="1048" y="1607"/>
                    <a:pt x="1007" y="1589"/>
                    <a:pt x="962" y="1589"/>
                  </a:cubicBezTo>
                  <a:cubicBezTo>
                    <a:pt x="917" y="1589"/>
                    <a:pt x="870" y="1607"/>
                    <a:pt x="834" y="1643"/>
                  </a:cubicBezTo>
                  <a:cubicBezTo>
                    <a:pt x="786" y="1714"/>
                    <a:pt x="786" y="1810"/>
                    <a:pt x="834" y="1881"/>
                  </a:cubicBezTo>
                  <a:lnTo>
                    <a:pt x="1072" y="2119"/>
                  </a:lnTo>
                  <a:cubicBezTo>
                    <a:pt x="1144" y="2191"/>
                    <a:pt x="1215" y="2214"/>
                    <a:pt x="1310" y="2214"/>
                  </a:cubicBezTo>
                  <a:cubicBezTo>
                    <a:pt x="1382" y="2214"/>
                    <a:pt x="1477" y="2191"/>
                    <a:pt x="1525" y="2119"/>
                  </a:cubicBezTo>
                  <a:lnTo>
                    <a:pt x="2311" y="1333"/>
                  </a:lnTo>
                  <a:cubicBezTo>
                    <a:pt x="2620" y="1024"/>
                    <a:pt x="2620" y="524"/>
                    <a:pt x="2311" y="238"/>
                  </a:cubicBezTo>
                  <a:cubicBezTo>
                    <a:pt x="2164" y="78"/>
                    <a:pt x="1965" y="0"/>
                    <a:pt x="1764" y="0"/>
                  </a:cubicBezTo>
                  <a:cubicBezTo>
                    <a:pt x="1606" y="0"/>
                    <a:pt x="1447" y="48"/>
                    <a:pt x="1310" y="143"/>
                  </a:cubicBezTo>
                  <a:cubicBezTo>
                    <a:pt x="1174" y="48"/>
                    <a:pt x="1015" y="0"/>
                    <a:pt x="85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479;p59"/>
            <p:cNvSpPr/>
            <p:nvPr/>
          </p:nvSpPr>
          <p:spPr>
            <a:xfrm>
              <a:off x="3404623" y="2227796"/>
              <a:ext cx="247860" cy="96660"/>
            </a:xfrm>
            <a:custGeom>
              <a:avLst/>
              <a:gdLst/>
              <a:ahLst/>
              <a:cxnLst/>
              <a:rect l="l" t="t" r="r" b="b"/>
              <a:pathLst>
                <a:path w="7026" h="2740" extrusionOk="0">
                  <a:moveTo>
                    <a:pt x="1858" y="0"/>
                  </a:moveTo>
                  <a:cubicBezTo>
                    <a:pt x="1787" y="0"/>
                    <a:pt x="1715" y="48"/>
                    <a:pt x="1691" y="96"/>
                  </a:cubicBezTo>
                  <a:lnTo>
                    <a:pt x="1191" y="1263"/>
                  </a:lnTo>
                  <a:lnTo>
                    <a:pt x="191" y="1263"/>
                  </a:lnTo>
                  <a:cubicBezTo>
                    <a:pt x="120" y="1263"/>
                    <a:pt x="24" y="1310"/>
                    <a:pt x="24" y="1405"/>
                  </a:cubicBezTo>
                  <a:cubicBezTo>
                    <a:pt x="0" y="1501"/>
                    <a:pt x="72" y="1596"/>
                    <a:pt x="191" y="1596"/>
                  </a:cubicBezTo>
                  <a:lnTo>
                    <a:pt x="1310" y="1596"/>
                  </a:lnTo>
                  <a:cubicBezTo>
                    <a:pt x="1310" y="1596"/>
                    <a:pt x="1429" y="1572"/>
                    <a:pt x="1477" y="1501"/>
                  </a:cubicBezTo>
                  <a:lnTo>
                    <a:pt x="1810" y="691"/>
                  </a:lnTo>
                  <a:lnTo>
                    <a:pt x="2358" y="2596"/>
                  </a:lnTo>
                  <a:cubicBezTo>
                    <a:pt x="2382" y="2668"/>
                    <a:pt x="2453" y="2739"/>
                    <a:pt x="2525" y="2739"/>
                  </a:cubicBezTo>
                  <a:cubicBezTo>
                    <a:pt x="2596" y="2739"/>
                    <a:pt x="2668" y="2691"/>
                    <a:pt x="2692" y="2620"/>
                  </a:cubicBezTo>
                  <a:lnTo>
                    <a:pt x="3311" y="786"/>
                  </a:lnTo>
                  <a:lnTo>
                    <a:pt x="3549" y="1429"/>
                  </a:lnTo>
                  <a:cubicBezTo>
                    <a:pt x="3573" y="1501"/>
                    <a:pt x="3716" y="1525"/>
                    <a:pt x="3716" y="1525"/>
                  </a:cubicBezTo>
                  <a:lnTo>
                    <a:pt x="4763" y="1525"/>
                  </a:lnTo>
                  <a:cubicBezTo>
                    <a:pt x="4763" y="1525"/>
                    <a:pt x="4906" y="1501"/>
                    <a:pt x="4930" y="1429"/>
                  </a:cubicBezTo>
                  <a:lnTo>
                    <a:pt x="5121" y="929"/>
                  </a:lnTo>
                  <a:lnTo>
                    <a:pt x="5692" y="2620"/>
                  </a:lnTo>
                  <a:cubicBezTo>
                    <a:pt x="5716" y="2691"/>
                    <a:pt x="5787" y="2739"/>
                    <a:pt x="5859" y="2739"/>
                  </a:cubicBezTo>
                  <a:cubicBezTo>
                    <a:pt x="5930" y="2739"/>
                    <a:pt x="6002" y="2691"/>
                    <a:pt x="6026" y="2620"/>
                  </a:cubicBezTo>
                  <a:lnTo>
                    <a:pt x="6430" y="1548"/>
                  </a:lnTo>
                  <a:lnTo>
                    <a:pt x="6811" y="1548"/>
                  </a:lnTo>
                  <a:cubicBezTo>
                    <a:pt x="6883" y="1548"/>
                    <a:pt x="6954" y="1501"/>
                    <a:pt x="6978" y="1429"/>
                  </a:cubicBezTo>
                  <a:cubicBezTo>
                    <a:pt x="7026" y="1310"/>
                    <a:pt x="6930" y="1167"/>
                    <a:pt x="6811" y="1167"/>
                  </a:cubicBezTo>
                  <a:lnTo>
                    <a:pt x="6311" y="1167"/>
                  </a:lnTo>
                  <a:cubicBezTo>
                    <a:pt x="6311" y="1167"/>
                    <a:pt x="6168" y="1239"/>
                    <a:pt x="6145" y="1310"/>
                  </a:cubicBezTo>
                  <a:lnTo>
                    <a:pt x="5859" y="2072"/>
                  </a:lnTo>
                  <a:lnTo>
                    <a:pt x="5287" y="381"/>
                  </a:lnTo>
                  <a:cubicBezTo>
                    <a:pt x="5263" y="310"/>
                    <a:pt x="5192" y="262"/>
                    <a:pt x="5121" y="262"/>
                  </a:cubicBezTo>
                  <a:cubicBezTo>
                    <a:pt x="5049" y="262"/>
                    <a:pt x="5002" y="310"/>
                    <a:pt x="4954" y="358"/>
                  </a:cubicBezTo>
                  <a:lnTo>
                    <a:pt x="4644" y="1191"/>
                  </a:lnTo>
                  <a:lnTo>
                    <a:pt x="3835" y="1191"/>
                  </a:lnTo>
                  <a:lnTo>
                    <a:pt x="3477" y="215"/>
                  </a:lnTo>
                  <a:cubicBezTo>
                    <a:pt x="3454" y="143"/>
                    <a:pt x="3382" y="119"/>
                    <a:pt x="3311" y="119"/>
                  </a:cubicBezTo>
                  <a:cubicBezTo>
                    <a:pt x="3239" y="119"/>
                    <a:pt x="3168" y="167"/>
                    <a:pt x="3144" y="215"/>
                  </a:cubicBezTo>
                  <a:lnTo>
                    <a:pt x="2549" y="2001"/>
                  </a:lnTo>
                  <a:lnTo>
                    <a:pt x="2001" y="119"/>
                  </a:lnTo>
                  <a:cubicBezTo>
                    <a:pt x="1977" y="48"/>
                    <a:pt x="1929" y="0"/>
                    <a:pt x="18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480;p59"/>
            <p:cNvSpPr/>
            <p:nvPr/>
          </p:nvSpPr>
          <p:spPr>
            <a:xfrm>
              <a:off x="3661697" y="2269813"/>
              <a:ext cx="25259" cy="12629"/>
            </a:xfrm>
            <a:custGeom>
              <a:avLst/>
              <a:gdLst/>
              <a:ahLst/>
              <a:cxnLst/>
              <a:rect l="l" t="t" r="r" b="b"/>
              <a:pathLst>
                <a:path w="716" h="358" extrusionOk="0">
                  <a:moveTo>
                    <a:pt x="191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38"/>
                    <a:pt x="72" y="357"/>
                    <a:pt x="191" y="357"/>
                  </a:cubicBezTo>
                  <a:lnTo>
                    <a:pt x="525" y="357"/>
                  </a:lnTo>
                  <a:cubicBezTo>
                    <a:pt x="596" y="357"/>
                    <a:pt x="668" y="286"/>
                    <a:pt x="691" y="214"/>
                  </a:cubicBezTo>
                  <a:cubicBezTo>
                    <a:pt x="715" y="95"/>
                    <a:pt x="644" y="0"/>
                    <a:pt x="52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5226;p59"/>
          <p:cNvGrpSpPr/>
          <p:nvPr/>
        </p:nvGrpSpPr>
        <p:grpSpPr>
          <a:xfrm>
            <a:off x="2625609" y="2847704"/>
            <a:ext cx="854925" cy="992776"/>
            <a:chOff x="6111541" y="2736900"/>
            <a:chExt cx="411688" cy="408339"/>
          </a:xfrm>
        </p:grpSpPr>
        <p:sp>
          <p:nvSpPr>
            <p:cNvPr id="17" name="Google Shape;5227;p59"/>
            <p:cNvSpPr/>
            <p:nvPr/>
          </p:nvSpPr>
          <p:spPr>
            <a:xfrm>
              <a:off x="6187178" y="2736900"/>
              <a:ext cx="261300" cy="200800"/>
            </a:xfrm>
            <a:custGeom>
              <a:avLst/>
              <a:gdLst/>
              <a:ahLst/>
              <a:cxnLst/>
              <a:rect l="l" t="t" r="r" b="b"/>
              <a:pathLst>
                <a:path w="7407" h="5692" extrusionOk="0">
                  <a:moveTo>
                    <a:pt x="191" y="1"/>
                  </a:moveTo>
                  <a:cubicBezTo>
                    <a:pt x="95" y="1"/>
                    <a:pt x="0" y="96"/>
                    <a:pt x="0" y="191"/>
                  </a:cubicBezTo>
                  <a:lnTo>
                    <a:pt x="0" y="5597"/>
                  </a:lnTo>
                  <a:cubicBezTo>
                    <a:pt x="0" y="5597"/>
                    <a:pt x="0" y="5597"/>
                    <a:pt x="24" y="5621"/>
                  </a:cubicBezTo>
                  <a:cubicBezTo>
                    <a:pt x="74" y="5671"/>
                    <a:pt x="126" y="5692"/>
                    <a:pt x="174" y="5692"/>
                  </a:cubicBezTo>
                  <a:cubicBezTo>
                    <a:pt x="263" y="5692"/>
                    <a:pt x="333" y="5619"/>
                    <a:pt x="333" y="5526"/>
                  </a:cubicBezTo>
                  <a:lnTo>
                    <a:pt x="333" y="453"/>
                  </a:lnTo>
                  <a:cubicBezTo>
                    <a:pt x="333" y="406"/>
                    <a:pt x="405" y="334"/>
                    <a:pt x="453" y="334"/>
                  </a:cubicBezTo>
                  <a:lnTo>
                    <a:pt x="6954" y="334"/>
                  </a:lnTo>
                  <a:cubicBezTo>
                    <a:pt x="7002" y="334"/>
                    <a:pt x="7073" y="406"/>
                    <a:pt x="7073" y="453"/>
                  </a:cubicBezTo>
                  <a:lnTo>
                    <a:pt x="7073" y="1930"/>
                  </a:lnTo>
                  <a:cubicBezTo>
                    <a:pt x="7073" y="1930"/>
                    <a:pt x="7073" y="1954"/>
                    <a:pt x="7073" y="1954"/>
                  </a:cubicBezTo>
                  <a:cubicBezTo>
                    <a:pt x="7123" y="2011"/>
                    <a:pt x="7178" y="2035"/>
                    <a:pt x="7229" y="2035"/>
                  </a:cubicBezTo>
                  <a:cubicBezTo>
                    <a:pt x="7325" y="2035"/>
                    <a:pt x="7406" y="1952"/>
                    <a:pt x="7406" y="1858"/>
                  </a:cubicBezTo>
                  <a:lnTo>
                    <a:pt x="7406" y="191"/>
                  </a:lnTo>
                  <a:cubicBezTo>
                    <a:pt x="7406" y="96"/>
                    <a:pt x="7335" y="1"/>
                    <a:pt x="721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228;p59"/>
            <p:cNvSpPr/>
            <p:nvPr/>
          </p:nvSpPr>
          <p:spPr>
            <a:xfrm>
              <a:off x="6211520" y="3055323"/>
              <a:ext cx="212582" cy="65581"/>
            </a:xfrm>
            <a:custGeom>
              <a:avLst/>
              <a:gdLst/>
              <a:ahLst/>
              <a:cxnLst/>
              <a:rect l="l" t="t" r="r" b="b"/>
              <a:pathLst>
                <a:path w="6026" h="1859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1572"/>
                  </a:lnTo>
                  <a:cubicBezTo>
                    <a:pt x="1" y="1739"/>
                    <a:pt x="120" y="1858"/>
                    <a:pt x="286" y="1858"/>
                  </a:cubicBezTo>
                  <a:lnTo>
                    <a:pt x="5859" y="1858"/>
                  </a:lnTo>
                  <a:cubicBezTo>
                    <a:pt x="5954" y="1858"/>
                    <a:pt x="6026" y="1787"/>
                    <a:pt x="6026" y="1691"/>
                  </a:cubicBezTo>
                  <a:lnTo>
                    <a:pt x="6026" y="644"/>
                  </a:lnTo>
                  <a:cubicBezTo>
                    <a:pt x="6026" y="620"/>
                    <a:pt x="6026" y="572"/>
                    <a:pt x="6002" y="548"/>
                  </a:cubicBezTo>
                  <a:cubicBezTo>
                    <a:pt x="5961" y="521"/>
                    <a:pt x="5918" y="509"/>
                    <a:pt x="5878" y="509"/>
                  </a:cubicBezTo>
                  <a:cubicBezTo>
                    <a:pt x="5777" y="509"/>
                    <a:pt x="5692" y="582"/>
                    <a:pt x="5692" y="667"/>
                  </a:cubicBezTo>
                  <a:lnTo>
                    <a:pt x="5692" y="1525"/>
                  </a:lnTo>
                  <a:lnTo>
                    <a:pt x="334" y="1525"/>
                  </a:lnTo>
                  <a:lnTo>
                    <a:pt x="334" y="167"/>
                  </a:lnTo>
                  <a:cubicBezTo>
                    <a:pt x="334" y="72"/>
                    <a:pt x="263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5229;p59"/>
            <p:cNvSpPr/>
            <p:nvPr/>
          </p:nvSpPr>
          <p:spPr>
            <a:xfrm>
              <a:off x="6211520" y="2761277"/>
              <a:ext cx="212582" cy="176529"/>
            </a:xfrm>
            <a:custGeom>
              <a:avLst/>
              <a:gdLst/>
              <a:ahLst/>
              <a:cxnLst/>
              <a:rect l="l" t="t" r="r" b="b"/>
              <a:pathLst>
                <a:path w="6026" h="5004" extrusionOk="0">
                  <a:moveTo>
                    <a:pt x="167" y="1"/>
                  </a:moveTo>
                  <a:cubicBezTo>
                    <a:pt x="72" y="1"/>
                    <a:pt x="1" y="72"/>
                    <a:pt x="1" y="167"/>
                  </a:cubicBezTo>
                  <a:lnTo>
                    <a:pt x="1" y="4859"/>
                  </a:lnTo>
                  <a:cubicBezTo>
                    <a:pt x="1" y="4906"/>
                    <a:pt x="1" y="4930"/>
                    <a:pt x="24" y="4954"/>
                  </a:cubicBezTo>
                  <a:cubicBezTo>
                    <a:pt x="66" y="4989"/>
                    <a:pt x="110" y="5003"/>
                    <a:pt x="151" y="5003"/>
                  </a:cubicBezTo>
                  <a:cubicBezTo>
                    <a:pt x="251" y="5003"/>
                    <a:pt x="334" y="4919"/>
                    <a:pt x="334" y="4835"/>
                  </a:cubicBezTo>
                  <a:lnTo>
                    <a:pt x="334" y="334"/>
                  </a:lnTo>
                  <a:lnTo>
                    <a:pt x="1668" y="334"/>
                  </a:lnTo>
                  <a:cubicBezTo>
                    <a:pt x="1763" y="620"/>
                    <a:pt x="2049" y="834"/>
                    <a:pt x="2358" y="834"/>
                  </a:cubicBezTo>
                  <a:lnTo>
                    <a:pt x="3668" y="834"/>
                  </a:lnTo>
                  <a:cubicBezTo>
                    <a:pt x="4002" y="834"/>
                    <a:pt x="4263" y="620"/>
                    <a:pt x="4383" y="334"/>
                  </a:cubicBezTo>
                  <a:lnTo>
                    <a:pt x="5692" y="334"/>
                  </a:lnTo>
                  <a:lnTo>
                    <a:pt x="5692" y="1167"/>
                  </a:lnTo>
                  <a:cubicBezTo>
                    <a:pt x="5692" y="1271"/>
                    <a:pt x="5765" y="1339"/>
                    <a:pt x="5862" y="1339"/>
                  </a:cubicBezTo>
                  <a:cubicBezTo>
                    <a:pt x="5876" y="1339"/>
                    <a:pt x="5891" y="1337"/>
                    <a:pt x="5907" y="1334"/>
                  </a:cubicBezTo>
                  <a:cubicBezTo>
                    <a:pt x="5978" y="1334"/>
                    <a:pt x="6026" y="1263"/>
                    <a:pt x="6026" y="1167"/>
                  </a:cubicBezTo>
                  <a:lnTo>
                    <a:pt x="6026" y="239"/>
                  </a:lnTo>
                  <a:cubicBezTo>
                    <a:pt x="6026" y="96"/>
                    <a:pt x="5930" y="1"/>
                    <a:pt x="5788" y="1"/>
                  </a:cubicBezTo>
                  <a:lnTo>
                    <a:pt x="4216" y="1"/>
                  </a:lnTo>
                  <a:cubicBezTo>
                    <a:pt x="4144" y="1"/>
                    <a:pt x="4097" y="48"/>
                    <a:pt x="4073" y="96"/>
                  </a:cubicBezTo>
                  <a:lnTo>
                    <a:pt x="4049" y="167"/>
                  </a:lnTo>
                  <a:cubicBezTo>
                    <a:pt x="4025" y="358"/>
                    <a:pt x="3859" y="501"/>
                    <a:pt x="3668" y="501"/>
                  </a:cubicBezTo>
                  <a:lnTo>
                    <a:pt x="2287" y="501"/>
                  </a:lnTo>
                  <a:cubicBezTo>
                    <a:pt x="2120" y="501"/>
                    <a:pt x="2001" y="382"/>
                    <a:pt x="1953" y="239"/>
                  </a:cubicBezTo>
                  <a:lnTo>
                    <a:pt x="1930" y="96"/>
                  </a:lnTo>
                  <a:cubicBezTo>
                    <a:pt x="1906" y="48"/>
                    <a:pt x="1858" y="1"/>
                    <a:pt x="178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5230;p59"/>
            <p:cNvSpPr/>
            <p:nvPr/>
          </p:nvSpPr>
          <p:spPr>
            <a:xfrm>
              <a:off x="6111541" y="2794897"/>
              <a:ext cx="411688" cy="350341"/>
            </a:xfrm>
            <a:custGeom>
              <a:avLst/>
              <a:gdLst/>
              <a:ahLst/>
              <a:cxnLst/>
              <a:rect l="l" t="t" r="r" b="b"/>
              <a:pathLst>
                <a:path w="11670" h="9931" extrusionOk="0">
                  <a:moveTo>
                    <a:pt x="953" y="334"/>
                  </a:moveTo>
                  <a:cubicBezTo>
                    <a:pt x="1072" y="334"/>
                    <a:pt x="1191" y="429"/>
                    <a:pt x="1191" y="548"/>
                  </a:cubicBezTo>
                  <a:cubicBezTo>
                    <a:pt x="1215" y="691"/>
                    <a:pt x="1096" y="810"/>
                    <a:pt x="953" y="810"/>
                  </a:cubicBezTo>
                  <a:lnTo>
                    <a:pt x="715" y="810"/>
                  </a:lnTo>
                  <a:lnTo>
                    <a:pt x="715" y="643"/>
                  </a:lnTo>
                  <a:lnTo>
                    <a:pt x="715" y="405"/>
                  </a:lnTo>
                  <a:cubicBezTo>
                    <a:pt x="715" y="357"/>
                    <a:pt x="763" y="334"/>
                    <a:pt x="787" y="334"/>
                  </a:cubicBezTo>
                  <a:close/>
                  <a:moveTo>
                    <a:pt x="4573" y="334"/>
                  </a:moveTo>
                  <a:cubicBezTo>
                    <a:pt x="4597" y="334"/>
                    <a:pt x="4645" y="357"/>
                    <a:pt x="4645" y="405"/>
                  </a:cubicBezTo>
                  <a:lnTo>
                    <a:pt x="4645" y="810"/>
                  </a:lnTo>
                  <a:lnTo>
                    <a:pt x="4406" y="810"/>
                  </a:lnTo>
                  <a:cubicBezTo>
                    <a:pt x="4264" y="810"/>
                    <a:pt x="4144" y="691"/>
                    <a:pt x="4168" y="548"/>
                  </a:cubicBezTo>
                  <a:cubicBezTo>
                    <a:pt x="4168" y="429"/>
                    <a:pt x="4287" y="334"/>
                    <a:pt x="4406" y="334"/>
                  </a:cubicBezTo>
                  <a:close/>
                  <a:moveTo>
                    <a:pt x="3073" y="5573"/>
                  </a:moveTo>
                  <a:lnTo>
                    <a:pt x="3073" y="5858"/>
                  </a:lnTo>
                  <a:cubicBezTo>
                    <a:pt x="3073" y="5930"/>
                    <a:pt x="3025" y="5954"/>
                    <a:pt x="2978" y="5954"/>
                  </a:cubicBezTo>
                  <a:lnTo>
                    <a:pt x="2406" y="5954"/>
                  </a:lnTo>
                  <a:cubicBezTo>
                    <a:pt x="2358" y="5954"/>
                    <a:pt x="2311" y="5930"/>
                    <a:pt x="2311" y="5858"/>
                  </a:cubicBezTo>
                  <a:lnTo>
                    <a:pt x="2311" y="5573"/>
                  </a:lnTo>
                  <a:cubicBezTo>
                    <a:pt x="2430" y="5596"/>
                    <a:pt x="2549" y="5596"/>
                    <a:pt x="2668" y="5596"/>
                  </a:cubicBezTo>
                  <a:lnTo>
                    <a:pt x="2692" y="5596"/>
                  </a:lnTo>
                  <a:cubicBezTo>
                    <a:pt x="2811" y="5596"/>
                    <a:pt x="2954" y="5596"/>
                    <a:pt x="3073" y="5573"/>
                  </a:cubicBezTo>
                  <a:close/>
                  <a:moveTo>
                    <a:pt x="10693" y="6930"/>
                  </a:moveTo>
                  <a:cubicBezTo>
                    <a:pt x="11027" y="6930"/>
                    <a:pt x="11313" y="7216"/>
                    <a:pt x="11289" y="7549"/>
                  </a:cubicBezTo>
                  <a:cubicBezTo>
                    <a:pt x="11265" y="7835"/>
                    <a:pt x="11027" y="8073"/>
                    <a:pt x="10717" y="8073"/>
                  </a:cubicBezTo>
                  <a:lnTo>
                    <a:pt x="9550" y="8073"/>
                  </a:lnTo>
                  <a:lnTo>
                    <a:pt x="9550" y="6930"/>
                  </a:lnTo>
                  <a:close/>
                  <a:moveTo>
                    <a:pt x="1001" y="7645"/>
                  </a:moveTo>
                  <a:cubicBezTo>
                    <a:pt x="1334" y="7645"/>
                    <a:pt x="1596" y="7906"/>
                    <a:pt x="1596" y="8240"/>
                  </a:cubicBezTo>
                  <a:cubicBezTo>
                    <a:pt x="1596" y="8549"/>
                    <a:pt x="1334" y="8835"/>
                    <a:pt x="1001" y="8835"/>
                  </a:cubicBezTo>
                  <a:cubicBezTo>
                    <a:pt x="668" y="8835"/>
                    <a:pt x="406" y="8549"/>
                    <a:pt x="406" y="8240"/>
                  </a:cubicBezTo>
                  <a:cubicBezTo>
                    <a:pt x="406" y="7906"/>
                    <a:pt x="668" y="7645"/>
                    <a:pt x="1001" y="7645"/>
                  </a:cubicBezTo>
                  <a:close/>
                  <a:moveTo>
                    <a:pt x="787" y="0"/>
                  </a:moveTo>
                  <a:cubicBezTo>
                    <a:pt x="572" y="0"/>
                    <a:pt x="382" y="167"/>
                    <a:pt x="382" y="405"/>
                  </a:cubicBezTo>
                  <a:lnTo>
                    <a:pt x="382" y="643"/>
                  </a:lnTo>
                  <a:lnTo>
                    <a:pt x="382" y="976"/>
                  </a:lnTo>
                  <a:lnTo>
                    <a:pt x="382" y="2310"/>
                  </a:lnTo>
                  <a:lnTo>
                    <a:pt x="310" y="2310"/>
                  </a:lnTo>
                  <a:cubicBezTo>
                    <a:pt x="167" y="2310"/>
                    <a:pt x="48" y="2429"/>
                    <a:pt x="48" y="2572"/>
                  </a:cubicBezTo>
                  <a:lnTo>
                    <a:pt x="48" y="2929"/>
                  </a:lnTo>
                  <a:cubicBezTo>
                    <a:pt x="48" y="4168"/>
                    <a:pt x="858" y="5192"/>
                    <a:pt x="1954" y="5501"/>
                  </a:cubicBezTo>
                  <a:lnTo>
                    <a:pt x="1954" y="5978"/>
                  </a:lnTo>
                  <a:cubicBezTo>
                    <a:pt x="1954" y="6168"/>
                    <a:pt x="2120" y="6311"/>
                    <a:pt x="2287" y="6311"/>
                  </a:cubicBezTo>
                  <a:lnTo>
                    <a:pt x="2501" y="6311"/>
                  </a:lnTo>
                  <a:lnTo>
                    <a:pt x="2501" y="6620"/>
                  </a:lnTo>
                  <a:cubicBezTo>
                    <a:pt x="2501" y="6787"/>
                    <a:pt x="2644" y="6930"/>
                    <a:pt x="2835" y="6930"/>
                  </a:cubicBezTo>
                  <a:lnTo>
                    <a:pt x="8526" y="6930"/>
                  </a:lnTo>
                  <a:lnTo>
                    <a:pt x="8526" y="7335"/>
                  </a:lnTo>
                  <a:cubicBezTo>
                    <a:pt x="8526" y="7406"/>
                    <a:pt x="8574" y="7478"/>
                    <a:pt x="8669" y="7502"/>
                  </a:cubicBezTo>
                  <a:cubicBezTo>
                    <a:pt x="8679" y="7504"/>
                    <a:pt x="8689" y="7505"/>
                    <a:pt x="8699" y="7505"/>
                  </a:cubicBezTo>
                  <a:cubicBezTo>
                    <a:pt x="8784" y="7505"/>
                    <a:pt x="8860" y="7420"/>
                    <a:pt x="8860" y="7335"/>
                  </a:cubicBezTo>
                  <a:lnTo>
                    <a:pt x="8860" y="6930"/>
                  </a:lnTo>
                  <a:lnTo>
                    <a:pt x="9217" y="6930"/>
                  </a:lnTo>
                  <a:lnTo>
                    <a:pt x="9217" y="8954"/>
                  </a:lnTo>
                  <a:cubicBezTo>
                    <a:pt x="9217" y="9312"/>
                    <a:pt x="8931" y="9573"/>
                    <a:pt x="8574" y="9573"/>
                  </a:cubicBezTo>
                  <a:lnTo>
                    <a:pt x="3120" y="9573"/>
                  </a:lnTo>
                  <a:cubicBezTo>
                    <a:pt x="2763" y="9573"/>
                    <a:pt x="2477" y="9312"/>
                    <a:pt x="2477" y="8954"/>
                  </a:cubicBezTo>
                  <a:lnTo>
                    <a:pt x="2477" y="7549"/>
                  </a:lnTo>
                  <a:cubicBezTo>
                    <a:pt x="2477" y="7478"/>
                    <a:pt x="2430" y="7406"/>
                    <a:pt x="2358" y="7383"/>
                  </a:cubicBezTo>
                  <a:cubicBezTo>
                    <a:pt x="2346" y="7380"/>
                    <a:pt x="2334" y="7379"/>
                    <a:pt x="2322" y="7379"/>
                  </a:cubicBezTo>
                  <a:cubicBezTo>
                    <a:pt x="2220" y="7379"/>
                    <a:pt x="2144" y="7464"/>
                    <a:pt x="2144" y="7549"/>
                  </a:cubicBezTo>
                  <a:lnTo>
                    <a:pt x="2144" y="8073"/>
                  </a:lnTo>
                  <a:lnTo>
                    <a:pt x="1906" y="8073"/>
                  </a:lnTo>
                  <a:cubicBezTo>
                    <a:pt x="1817" y="7627"/>
                    <a:pt x="1435" y="7307"/>
                    <a:pt x="977" y="7307"/>
                  </a:cubicBezTo>
                  <a:cubicBezTo>
                    <a:pt x="945" y="7307"/>
                    <a:pt x="914" y="7308"/>
                    <a:pt x="882" y="7311"/>
                  </a:cubicBezTo>
                  <a:cubicBezTo>
                    <a:pt x="453" y="7359"/>
                    <a:pt x="120" y="7716"/>
                    <a:pt x="72" y="8121"/>
                  </a:cubicBezTo>
                  <a:cubicBezTo>
                    <a:pt x="1" y="8692"/>
                    <a:pt x="453" y="9169"/>
                    <a:pt x="1001" y="9169"/>
                  </a:cubicBezTo>
                  <a:cubicBezTo>
                    <a:pt x="1453" y="9169"/>
                    <a:pt x="1834" y="8835"/>
                    <a:pt x="1906" y="8407"/>
                  </a:cubicBezTo>
                  <a:lnTo>
                    <a:pt x="2144" y="8407"/>
                  </a:lnTo>
                  <a:lnTo>
                    <a:pt x="2144" y="8954"/>
                  </a:lnTo>
                  <a:cubicBezTo>
                    <a:pt x="2144" y="9478"/>
                    <a:pt x="2573" y="9931"/>
                    <a:pt x="3120" y="9931"/>
                  </a:cubicBezTo>
                  <a:lnTo>
                    <a:pt x="8574" y="9931"/>
                  </a:lnTo>
                  <a:cubicBezTo>
                    <a:pt x="9122" y="9931"/>
                    <a:pt x="9550" y="9478"/>
                    <a:pt x="9550" y="8954"/>
                  </a:cubicBezTo>
                  <a:lnTo>
                    <a:pt x="9550" y="8407"/>
                  </a:lnTo>
                  <a:lnTo>
                    <a:pt x="10693" y="8407"/>
                  </a:lnTo>
                  <a:cubicBezTo>
                    <a:pt x="11194" y="8407"/>
                    <a:pt x="11598" y="8049"/>
                    <a:pt x="11622" y="7573"/>
                  </a:cubicBezTo>
                  <a:cubicBezTo>
                    <a:pt x="11670" y="7049"/>
                    <a:pt x="11241" y="6597"/>
                    <a:pt x="10717" y="6597"/>
                  </a:cubicBezTo>
                  <a:lnTo>
                    <a:pt x="9550" y="6597"/>
                  </a:lnTo>
                  <a:lnTo>
                    <a:pt x="9550" y="5215"/>
                  </a:lnTo>
                  <a:cubicBezTo>
                    <a:pt x="9550" y="5120"/>
                    <a:pt x="9503" y="5049"/>
                    <a:pt x="9407" y="5049"/>
                  </a:cubicBezTo>
                  <a:cubicBezTo>
                    <a:pt x="9395" y="5046"/>
                    <a:pt x="9383" y="5044"/>
                    <a:pt x="9371" y="5044"/>
                  </a:cubicBezTo>
                  <a:cubicBezTo>
                    <a:pt x="9289" y="5044"/>
                    <a:pt x="9217" y="5112"/>
                    <a:pt x="9217" y="5215"/>
                  </a:cubicBezTo>
                  <a:lnTo>
                    <a:pt x="9217" y="6597"/>
                  </a:lnTo>
                  <a:lnTo>
                    <a:pt x="8860" y="6597"/>
                  </a:lnTo>
                  <a:lnTo>
                    <a:pt x="8860" y="5215"/>
                  </a:lnTo>
                  <a:cubicBezTo>
                    <a:pt x="8860" y="5120"/>
                    <a:pt x="8812" y="5049"/>
                    <a:pt x="8741" y="5025"/>
                  </a:cubicBezTo>
                  <a:cubicBezTo>
                    <a:pt x="8728" y="5022"/>
                    <a:pt x="8716" y="5021"/>
                    <a:pt x="8704" y="5021"/>
                  </a:cubicBezTo>
                  <a:cubicBezTo>
                    <a:pt x="8603" y="5021"/>
                    <a:pt x="8526" y="5106"/>
                    <a:pt x="8526" y="5192"/>
                  </a:cubicBezTo>
                  <a:lnTo>
                    <a:pt x="8526" y="6597"/>
                  </a:lnTo>
                  <a:lnTo>
                    <a:pt x="2930" y="6597"/>
                  </a:lnTo>
                  <a:cubicBezTo>
                    <a:pt x="2882" y="6597"/>
                    <a:pt x="2858" y="6549"/>
                    <a:pt x="2858" y="6501"/>
                  </a:cubicBezTo>
                  <a:lnTo>
                    <a:pt x="2858" y="6311"/>
                  </a:lnTo>
                  <a:lnTo>
                    <a:pt x="2978" y="6311"/>
                  </a:lnTo>
                  <a:cubicBezTo>
                    <a:pt x="3216" y="6311"/>
                    <a:pt x="3406" y="6097"/>
                    <a:pt x="3406" y="5858"/>
                  </a:cubicBezTo>
                  <a:lnTo>
                    <a:pt x="3406" y="5501"/>
                  </a:lnTo>
                  <a:cubicBezTo>
                    <a:pt x="3692" y="5430"/>
                    <a:pt x="3954" y="5311"/>
                    <a:pt x="4192" y="5144"/>
                  </a:cubicBezTo>
                  <a:cubicBezTo>
                    <a:pt x="4264" y="5096"/>
                    <a:pt x="4287" y="5001"/>
                    <a:pt x="4240" y="4930"/>
                  </a:cubicBezTo>
                  <a:cubicBezTo>
                    <a:pt x="4208" y="4866"/>
                    <a:pt x="4155" y="4834"/>
                    <a:pt x="4095" y="4834"/>
                  </a:cubicBezTo>
                  <a:cubicBezTo>
                    <a:pt x="4065" y="4834"/>
                    <a:pt x="4033" y="4842"/>
                    <a:pt x="4002" y="4858"/>
                  </a:cubicBezTo>
                  <a:cubicBezTo>
                    <a:pt x="3763" y="5025"/>
                    <a:pt x="3501" y="5144"/>
                    <a:pt x="3216" y="5215"/>
                  </a:cubicBezTo>
                  <a:lnTo>
                    <a:pt x="3192" y="5215"/>
                  </a:lnTo>
                  <a:cubicBezTo>
                    <a:pt x="3025" y="5263"/>
                    <a:pt x="2858" y="5263"/>
                    <a:pt x="2692" y="5263"/>
                  </a:cubicBezTo>
                  <a:cubicBezTo>
                    <a:pt x="1406" y="5263"/>
                    <a:pt x="382" y="4215"/>
                    <a:pt x="382" y="2929"/>
                  </a:cubicBezTo>
                  <a:lnTo>
                    <a:pt x="382" y="2643"/>
                  </a:lnTo>
                  <a:lnTo>
                    <a:pt x="715" y="2643"/>
                  </a:lnTo>
                  <a:lnTo>
                    <a:pt x="715" y="2929"/>
                  </a:lnTo>
                  <a:cubicBezTo>
                    <a:pt x="715" y="4025"/>
                    <a:pt x="1596" y="4930"/>
                    <a:pt x="2668" y="4930"/>
                  </a:cubicBezTo>
                  <a:lnTo>
                    <a:pt x="2692" y="4930"/>
                  </a:lnTo>
                  <a:cubicBezTo>
                    <a:pt x="3216" y="4930"/>
                    <a:pt x="3692" y="4739"/>
                    <a:pt x="4073" y="4358"/>
                  </a:cubicBezTo>
                  <a:cubicBezTo>
                    <a:pt x="4454" y="4001"/>
                    <a:pt x="4668" y="3501"/>
                    <a:pt x="4668" y="2953"/>
                  </a:cubicBezTo>
                  <a:lnTo>
                    <a:pt x="4668" y="2643"/>
                  </a:lnTo>
                  <a:lnTo>
                    <a:pt x="5002" y="2643"/>
                  </a:lnTo>
                  <a:lnTo>
                    <a:pt x="5002" y="2953"/>
                  </a:lnTo>
                  <a:cubicBezTo>
                    <a:pt x="5002" y="3501"/>
                    <a:pt x="4835" y="4001"/>
                    <a:pt x="4502" y="4406"/>
                  </a:cubicBezTo>
                  <a:cubicBezTo>
                    <a:pt x="4430" y="4477"/>
                    <a:pt x="4430" y="4572"/>
                    <a:pt x="4502" y="4620"/>
                  </a:cubicBezTo>
                  <a:cubicBezTo>
                    <a:pt x="4535" y="4664"/>
                    <a:pt x="4578" y="4683"/>
                    <a:pt x="4623" y="4683"/>
                  </a:cubicBezTo>
                  <a:cubicBezTo>
                    <a:pt x="4674" y="4683"/>
                    <a:pt x="4725" y="4658"/>
                    <a:pt x="4764" y="4620"/>
                  </a:cubicBezTo>
                  <a:cubicBezTo>
                    <a:pt x="5121" y="4144"/>
                    <a:pt x="5335" y="3572"/>
                    <a:pt x="5335" y="2953"/>
                  </a:cubicBezTo>
                  <a:lnTo>
                    <a:pt x="5335" y="2572"/>
                  </a:lnTo>
                  <a:cubicBezTo>
                    <a:pt x="5335" y="2429"/>
                    <a:pt x="5216" y="2310"/>
                    <a:pt x="5073" y="2310"/>
                  </a:cubicBezTo>
                  <a:lnTo>
                    <a:pt x="4978" y="2310"/>
                  </a:lnTo>
                  <a:lnTo>
                    <a:pt x="4978" y="976"/>
                  </a:lnTo>
                  <a:lnTo>
                    <a:pt x="4978" y="405"/>
                  </a:lnTo>
                  <a:lnTo>
                    <a:pt x="4978" y="357"/>
                  </a:lnTo>
                  <a:cubicBezTo>
                    <a:pt x="4978" y="310"/>
                    <a:pt x="4954" y="286"/>
                    <a:pt x="4954" y="262"/>
                  </a:cubicBezTo>
                  <a:cubicBezTo>
                    <a:pt x="4883" y="95"/>
                    <a:pt x="4740" y="0"/>
                    <a:pt x="4573" y="0"/>
                  </a:cubicBezTo>
                  <a:lnTo>
                    <a:pt x="4406" y="0"/>
                  </a:lnTo>
                  <a:cubicBezTo>
                    <a:pt x="4073" y="0"/>
                    <a:pt x="3787" y="262"/>
                    <a:pt x="3811" y="619"/>
                  </a:cubicBezTo>
                  <a:cubicBezTo>
                    <a:pt x="3835" y="905"/>
                    <a:pt x="4097" y="1143"/>
                    <a:pt x="4406" y="1143"/>
                  </a:cubicBezTo>
                  <a:lnTo>
                    <a:pt x="4645" y="1143"/>
                  </a:lnTo>
                  <a:lnTo>
                    <a:pt x="4645" y="2310"/>
                  </a:lnTo>
                  <a:lnTo>
                    <a:pt x="4597" y="2310"/>
                  </a:lnTo>
                  <a:cubicBezTo>
                    <a:pt x="4430" y="2310"/>
                    <a:pt x="4311" y="2429"/>
                    <a:pt x="4311" y="2572"/>
                  </a:cubicBezTo>
                  <a:lnTo>
                    <a:pt x="4311" y="2953"/>
                  </a:lnTo>
                  <a:cubicBezTo>
                    <a:pt x="4311" y="3406"/>
                    <a:pt x="4144" y="3810"/>
                    <a:pt x="3835" y="4120"/>
                  </a:cubicBezTo>
                  <a:cubicBezTo>
                    <a:pt x="3525" y="4430"/>
                    <a:pt x="3120" y="4596"/>
                    <a:pt x="2692" y="4596"/>
                  </a:cubicBezTo>
                  <a:lnTo>
                    <a:pt x="2668" y="4596"/>
                  </a:lnTo>
                  <a:cubicBezTo>
                    <a:pt x="1787" y="4596"/>
                    <a:pt x="1049" y="3834"/>
                    <a:pt x="1049" y="2929"/>
                  </a:cubicBezTo>
                  <a:lnTo>
                    <a:pt x="1049" y="2572"/>
                  </a:lnTo>
                  <a:cubicBezTo>
                    <a:pt x="1049" y="2429"/>
                    <a:pt x="930" y="2310"/>
                    <a:pt x="787" y="2310"/>
                  </a:cubicBezTo>
                  <a:lnTo>
                    <a:pt x="715" y="2310"/>
                  </a:lnTo>
                  <a:lnTo>
                    <a:pt x="715" y="1143"/>
                  </a:lnTo>
                  <a:lnTo>
                    <a:pt x="953" y="1143"/>
                  </a:lnTo>
                  <a:cubicBezTo>
                    <a:pt x="1287" y="1143"/>
                    <a:pt x="1549" y="857"/>
                    <a:pt x="1525" y="524"/>
                  </a:cubicBezTo>
                  <a:cubicBezTo>
                    <a:pt x="1525" y="238"/>
                    <a:pt x="1263" y="0"/>
                    <a:pt x="95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231;p59"/>
            <p:cNvSpPr/>
            <p:nvPr/>
          </p:nvSpPr>
          <p:spPr>
            <a:xfrm>
              <a:off x="6138423" y="3077160"/>
              <a:ext cx="16863" cy="16863"/>
            </a:xfrm>
            <a:custGeom>
              <a:avLst/>
              <a:gdLst/>
              <a:ahLst/>
              <a:cxnLst/>
              <a:rect l="l" t="t" r="r" b="b"/>
              <a:pathLst>
                <a:path w="478" h="478" extrusionOk="0">
                  <a:moveTo>
                    <a:pt x="239" y="1"/>
                  </a:moveTo>
                  <a:cubicBezTo>
                    <a:pt x="96" y="1"/>
                    <a:pt x="1" y="96"/>
                    <a:pt x="1" y="239"/>
                  </a:cubicBezTo>
                  <a:cubicBezTo>
                    <a:pt x="1" y="358"/>
                    <a:pt x="96" y="477"/>
                    <a:pt x="239" y="477"/>
                  </a:cubicBezTo>
                  <a:cubicBezTo>
                    <a:pt x="382" y="477"/>
                    <a:pt x="477" y="358"/>
                    <a:pt x="477" y="239"/>
                  </a:cubicBezTo>
                  <a:cubicBezTo>
                    <a:pt x="477" y="96"/>
                    <a:pt x="382" y="1"/>
                    <a:pt x="23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232;p59"/>
            <p:cNvSpPr/>
            <p:nvPr/>
          </p:nvSpPr>
          <p:spPr>
            <a:xfrm>
              <a:off x="6360219" y="2819239"/>
              <a:ext cx="141181" cy="142027"/>
            </a:xfrm>
            <a:custGeom>
              <a:avLst/>
              <a:gdLst/>
              <a:ahLst/>
              <a:cxnLst/>
              <a:rect l="l" t="t" r="r" b="b"/>
              <a:pathLst>
                <a:path w="4002" h="4026" extrusionOk="0">
                  <a:moveTo>
                    <a:pt x="2001" y="1"/>
                  </a:moveTo>
                  <a:cubicBezTo>
                    <a:pt x="906" y="1"/>
                    <a:pt x="1" y="906"/>
                    <a:pt x="1" y="2025"/>
                  </a:cubicBezTo>
                  <a:cubicBezTo>
                    <a:pt x="1" y="3120"/>
                    <a:pt x="906" y="4025"/>
                    <a:pt x="2001" y="4025"/>
                  </a:cubicBezTo>
                  <a:cubicBezTo>
                    <a:pt x="3121" y="4025"/>
                    <a:pt x="4002" y="3120"/>
                    <a:pt x="4002" y="2025"/>
                  </a:cubicBezTo>
                  <a:cubicBezTo>
                    <a:pt x="4002" y="1620"/>
                    <a:pt x="3883" y="1215"/>
                    <a:pt x="3644" y="882"/>
                  </a:cubicBezTo>
                  <a:cubicBezTo>
                    <a:pt x="3614" y="836"/>
                    <a:pt x="3563" y="809"/>
                    <a:pt x="3512" y="809"/>
                  </a:cubicBezTo>
                  <a:cubicBezTo>
                    <a:pt x="3484" y="809"/>
                    <a:pt x="3455" y="817"/>
                    <a:pt x="3430" y="834"/>
                  </a:cubicBezTo>
                  <a:cubicBezTo>
                    <a:pt x="3335" y="882"/>
                    <a:pt x="3335" y="1001"/>
                    <a:pt x="3382" y="1072"/>
                  </a:cubicBezTo>
                  <a:cubicBezTo>
                    <a:pt x="3573" y="1358"/>
                    <a:pt x="3668" y="1668"/>
                    <a:pt x="3668" y="2025"/>
                  </a:cubicBezTo>
                  <a:cubicBezTo>
                    <a:pt x="3668" y="2930"/>
                    <a:pt x="2930" y="3692"/>
                    <a:pt x="2001" y="3692"/>
                  </a:cubicBezTo>
                  <a:cubicBezTo>
                    <a:pt x="1096" y="3692"/>
                    <a:pt x="334" y="2930"/>
                    <a:pt x="334" y="2025"/>
                  </a:cubicBezTo>
                  <a:cubicBezTo>
                    <a:pt x="334" y="1096"/>
                    <a:pt x="1096" y="358"/>
                    <a:pt x="2001" y="358"/>
                  </a:cubicBezTo>
                  <a:cubicBezTo>
                    <a:pt x="2335" y="358"/>
                    <a:pt x="2644" y="453"/>
                    <a:pt x="2906" y="620"/>
                  </a:cubicBezTo>
                  <a:cubicBezTo>
                    <a:pt x="2932" y="637"/>
                    <a:pt x="2963" y="645"/>
                    <a:pt x="2995" y="645"/>
                  </a:cubicBezTo>
                  <a:cubicBezTo>
                    <a:pt x="3053" y="645"/>
                    <a:pt x="3114" y="618"/>
                    <a:pt x="3144" y="572"/>
                  </a:cubicBezTo>
                  <a:cubicBezTo>
                    <a:pt x="3192" y="477"/>
                    <a:pt x="3168" y="382"/>
                    <a:pt x="3097" y="334"/>
                  </a:cubicBezTo>
                  <a:cubicBezTo>
                    <a:pt x="2763" y="120"/>
                    <a:pt x="2382" y="1"/>
                    <a:pt x="200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233;p59"/>
            <p:cNvSpPr/>
            <p:nvPr/>
          </p:nvSpPr>
          <p:spPr>
            <a:xfrm>
              <a:off x="6386289" y="2845275"/>
              <a:ext cx="89076" cy="89958"/>
            </a:xfrm>
            <a:custGeom>
              <a:avLst/>
              <a:gdLst/>
              <a:ahLst/>
              <a:cxnLst/>
              <a:rect l="l" t="t" r="r" b="b"/>
              <a:pathLst>
                <a:path w="2525" h="2550" extrusionOk="0">
                  <a:moveTo>
                    <a:pt x="1500" y="358"/>
                  </a:moveTo>
                  <a:lnTo>
                    <a:pt x="1500" y="882"/>
                  </a:lnTo>
                  <a:cubicBezTo>
                    <a:pt x="1500" y="977"/>
                    <a:pt x="1596" y="1049"/>
                    <a:pt x="1691" y="1049"/>
                  </a:cubicBezTo>
                  <a:lnTo>
                    <a:pt x="2191" y="1049"/>
                  </a:lnTo>
                  <a:lnTo>
                    <a:pt x="2191" y="1525"/>
                  </a:lnTo>
                  <a:lnTo>
                    <a:pt x="1691" y="1525"/>
                  </a:lnTo>
                  <a:cubicBezTo>
                    <a:pt x="1596" y="1525"/>
                    <a:pt x="1500" y="1597"/>
                    <a:pt x="1500" y="1692"/>
                  </a:cubicBezTo>
                  <a:lnTo>
                    <a:pt x="1500" y="2216"/>
                  </a:lnTo>
                  <a:lnTo>
                    <a:pt x="1024" y="2216"/>
                  </a:lnTo>
                  <a:lnTo>
                    <a:pt x="1024" y="1692"/>
                  </a:lnTo>
                  <a:cubicBezTo>
                    <a:pt x="1024" y="1597"/>
                    <a:pt x="953" y="1525"/>
                    <a:pt x="857" y="1525"/>
                  </a:cubicBezTo>
                  <a:lnTo>
                    <a:pt x="333" y="1525"/>
                  </a:lnTo>
                  <a:lnTo>
                    <a:pt x="333" y="1049"/>
                  </a:lnTo>
                  <a:lnTo>
                    <a:pt x="857" y="1049"/>
                  </a:lnTo>
                  <a:cubicBezTo>
                    <a:pt x="953" y="1049"/>
                    <a:pt x="1024" y="977"/>
                    <a:pt x="1024" y="882"/>
                  </a:cubicBezTo>
                  <a:lnTo>
                    <a:pt x="1024" y="358"/>
                  </a:lnTo>
                  <a:close/>
                  <a:moveTo>
                    <a:pt x="953" y="1"/>
                  </a:moveTo>
                  <a:cubicBezTo>
                    <a:pt x="810" y="1"/>
                    <a:pt x="691" y="120"/>
                    <a:pt x="691" y="263"/>
                  </a:cubicBezTo>
                  <a:lnTo>
                    <a:pt x="691" y="715"/>
                  </a:lnTo>
                  <a:lnTo>
                    <a:pt x="262" y="715"/>
                  </a:lnTo>
                  <a:cubicBezTo>
                    <a:pt x="119" y="715"/>
                    <a:pt x="0" y="834"/>
                    <a:pt x="0" y="977"/>
                  </a:cubicBezTo>
                  <a:lnTo>
                    <a:pt x="0" y="1620"/>
                  </a:lnTo>
                  <a:cubicBezTo>
                    <a:pt x="0" y="1763"/>
                    <a:pt x="119" y="1858"/>
                    <a:pt x="262" y="1858"/>
                  </a:cubicBezTo>
                  <a:lnTo>
                    <a:pt x="691" y="1858"/>
                  </a:lnTo>
                  <a:lnTo>
                    <a:pt x="691" y="2287"/>
                  </a:lnTo>
                  <a:cubicBezTo>
                    <a:pt x="691" y="2430"/>
                    <a:pt x="810" y="2549"/>
                    <a:pt x="953" y="2549"/>
                  </a:cubicBezTo>
                  <a:lnTo>
                    <a:pt x="1596" y="2549"/>
                  </a:lnTo>
                  <a:cubicBezTo>
                    <a:pt x="1739" y="2549"/>
                    <a:pt x="1858" y="2430"/>
                    <a:pt x="1858" y="2287"/>
                  </a:cubicBezTo>
                  <a:lnTo>
                    <a:pt x="1858" y="1858"/>
                  </a:lnTo>
                  <a:lnTo>
                    <a:pt x="2262" y="1858"/>
                  </a:lnTo>
                  <a:cubicBezTo>
                    <a:pt x="2405" y="1858"/>
                    <a:pt x="2524" y="1763"/>
                    <a:pt x="2524" y="1620"/>
                  </a:cubicBezTo>
                  <a:lnTo>
                    <a:pt x="2524" y="977"/>
                  </a:lnTo>
                  <a:cubicBezTo>
                    <a:pt x="2524" y="834"/>
                    <a:pt x="2405" y="715"/>
                    <a:pt x="2262" y="715"/>
                  </a:cubicBezTo>
                  <a:lnTo>
                    <a:pt x="1858" y="715"/>
                  </a:lnTo>
                  <a:lnTo>
                    <a:pt x="1858" y="263"/>
                  </a:lnTo>
                  <a:cubicBezTo>
                    <a:pt x="1858" y="120"/>
                    <a:pt x="1739" y="1"/>
                    <a:pt x="1596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9899;p131"/>
          <p:cNvGrpSpPr/>
          <p:nvPr/>
        </p:nvGrpSpPr>
        <p:grpSpPr>
          <a:xfrm>
            <a:off x="2389880" y="4895858"/>
            <a:ext cx="1319349" cy="1123406"/>
            <a:chOff x="-23615075" y="3148525"/>
            <a:chExt cx="295375" cy="296150"/>
          </a:xfrm>
        </p:grpSpPr>
        <p:sp>
          <p:nvSpPr>
            <p:cNvPr id="25" name="Google Shape;9900;p131"/>
            <p:cNvSpPr/>
            <p:nvPr/>
          </p:nvSpPr>
          <p:spPr>
            <a:xfrm>
              <a:off x="-23493775" y="3183950"/>
              <a:ext cx="52775" cy="53600"/>
            </a:xfrm>
            <a:custGeom>
              <a:avLst/>
              <a:gdLst/>
              <a:ahLst/>
              <a:cxnLst/>
              <a:rect l="l" t="t" r="r" b="b"/>
              <a:pathLst>
                <a:path w="2111" h="2144" extrusionOk="0">
                  <a:moveTo>
                    <a:pt x="1040" y="1"/>
                  </a:moveTo>
                  <a:cubicBezTo>
                    <a:pt x="851" y="1"/>
                    <a:pt x="693" y="158"/>
                    <a:pt x="693" y="347"/>
                  </a:cubicBezTo>
                  <a:lnTo>
                    <a:pt x="693" y="725"/>
                  </a:lnTo>
                  <a:lnTo>
                    <a:pt x="347" y="725"/>
                  </a:lnTo>
                  <a:cubicBezTo>
                    <a:pt x="158" y="725"/>
                    <a:pt x="0" y="883"/>
                    <a:pt x="0" y="1072"/>
                  </a:cubicBezTo>
                  <a:cubicBezTo>
                    <a:pt x="0" y="1261"/>
                    <a:pt x="158" y="1418"/>
                    <a:pt x="347" y="1418"/>
                  </a:cubicBezTo>
                  <a:lnTo>
                    <a:pt x="693" y="1418"/>
                  </a:lnTo>
                  <a:lnTo>
                    <a:pt x="693" y="1765"/>
                  </a:lnTo>
                  <a:cubicBezTo>
                    <a:pt x="693" y="1986"/>
                    <a:pt x="851" y="2143"/>
                    <a:pt x="1040" y="2143"/>
                  </a:cubicBezTo>
                  <a:cubicBezTo>
                    <a:pt x="1260" y="2143"/>
                    <a:pt x="1418" y="1986"/>
                    <a:pt x="1418" y="1765"/>
                  </a:cubicBezTo>
                  <a:lnTo>
                    <a:pt x="1418" y="1418"/>
                  </a:lnTo>
                  <a:lnTo>
                    <a:pt x="1764" y="1418"/>
                  </a:lnTo>
                  <a:cubicBezTo>
                    <a:pt x="1953" y="1418"/>
                    <a:pt x="2111" y="1261"/>
                    <a:pt x="2111" y="1072"/>
                  </a:cubicBezTo>
                  <a:cubicBezTo>
                    <a:pt x="2111" y="883"/>
                    <a:pt x="1953" y="725"/>
                    <a:pt x="1764" y="725"/>
                  </a:cubicBezTo>
                  <a:lnTo>
                    <a:pt x="1418" y="725"/>
                  </a:lnTo>
                  <a:lnTo>
                    <a:pt x="1418" y="347"/>
                  </a:lnTo>
                  <a:cubicBezTo>
                    <a:pt x="1418" y="158"/>
                    <a:pt x="1260" y="1"/>
                    <a:pt x="104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9901;p131"/>
            <p:cNvSpPr/>
            <p:nvPr/>
          </p:nvSpPr>
          <p:spPr>
            <a:xfrm>
              <a:off x="-23615075" y="3268225"/>
              <a:ext cx="34675" cy="173300"/>
            </a:xfrm>
            <a:custGeom>
              <a:avLst/>
              <a:gdLst/>
              <a:ahLst/>
              <a:cxnLst/>
              <a:rect l="l" t="t" r="r" b="b"/>
              <a:pathLst>
                <a:path w="1387" h="6932" extrusionOk="0">
                  <a:moveTo>
                    <a:pt x="1008" y="1"/>
                  </a:moveTo>
                  <a:cubicBezTo>
                    <a:pt x="441" y="1"/>
                    <a:pt x="0" y="473"/>
                    <a:pt x="0" y="1040"/>
                  </a:cubicBezTo>
                  <a:lnTo>
                    <a:pt x="0" y="6585"/>
                  </a:lnTo>
                  <a:cubicBezTo>
                    <a:pt x="0" y="6774"/>
                    <a:pt x="158" y="6932"/>
                    <a:pt x="347" y="6932"/>
                  </a:cubicBezTo>
                  <a:lnTo>
                    <a:pt x="1386" y="6932"/>
                  </a:lnTo>
                  <a:lnTo>
                    <a:pt x="1386" y="4285"/>
                  </a:lnTo>
                  <a:lnTo>
                    <a:pt x="662" y="4285"/>
                  </a:lnTo>
                  <a:lnTo>
                    <a:pt x="662" y="3561"/>
                  </a:lnTo>
                  <a:lnTo>
                    <a:pt x="1386" y="3561"/>
                  </a:lnTo>
                  <a:lnTo>
                    <a:pt x="1386" y="2868"/>
                  </a:lnTo>
                  <a:lnTo>
                    <a:pt x="662" y="2868"/>
                  </a:lnTo>
                  <a:lnTo>
                    <a:pt x="662" y="2143"/>
                  </a:lnTo>
                  <a:lnTo>
                    <a:pt x="1386" y="2143"/>
                  </a:lnTo>
                  <a:lnTo>
                    <a:pt x="1386" y="1418"/>
                  </a:lnTo>
                  <a:lnTo>
                    <a:pt x="662" y="1418"/>
                  </a:lnTo>
                  <a:lnTo>
                    <a:pt x="662" y="1072"/>
                  </a:lnTo>
                  <a:cubicBezTo>
                    <a:pt x="662" y="883"/>
                    <a:pt x="819" y="725"/>
                    <a:pt x="1008" y="725"/>
                  </a:cubicBezTo>
                  <a:lnTo>
                    <a:pt x="1386" y="725"/>
                  </a:lnTo>
                  <a:lnTo>
                    <a:pt x="1386" y="1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9902;p131"/>
            <p:cNvSpPr/>
            <p:nvPr/>
          </p:nvSpPr>
          <p:spPr>
            <a:xfrm>
              <a:off x="-23354375" y="3270600"/>
              <a:ext cx="34675" cy="173300"/>
            </a:xfrm>
            <a:custGeom>
              <a:avLst/>
              <a:gdLst/>
              <a:ahLst/>
              <a:cxnLst/>
              <a:rect l="l" t="t" r="r" b="b"/>
              <a:pathLst>
                <a:path w="1387" h="6932" extrusionOk="0">
                  <a:moveTo>
                    <a:pt x="0" y="0"/>
                  </a:moveTo>
                  <a:lnTo>
                    <a:pt x="0" y="725"/>
                  </a:lnTo>
                  <a:lnTo>
                    <a:pt x="347" y="725"/>
                  </a:lnTo>
                  <a:cubicBezTo>
                    <a:pt x="568" y="725"/>
                    <a:pt x="725" y="882"/>
                    <a:pt x="725" y="1071"/>
                  </a:cubicBezTo>
                  <a:lnTo>
                    <a:pt x="725" y="1418"/>
                  </a:lnTo>
                  <a:lnTo>
                    <a:pt x="0" y="1418"/>
                  </a:lnTo>
                  <a:lnTo>
                    <a:pt x="0" y="2143"/>
                  </a:lnTo>
                  <a:lnTo>
                    <a:pt x="725" y="2143"/>
                  </a:lnTo>
                  <a:lnTo>
                    <a:pt x="725" y="2836"/>
                  </a:lnTo>
                  <a:lnTo>
                    <a:pt x="0" y="2836"/>
                  </a:lnTo>
                  <a:lnTo>
                    <a:pt x="0" y="3560"/>
                  </a:lnTo>
                  <a:lnTo>
                    <a:pt x="725" y="3560"/>
                  </a:lnTo>
                  <a:lnTo>
                    <a:pt x="725" y="4253"/>
                  </a:lnTo>
                  <a:lnTo>
                    <a:pt x="0" y="4253"/>
                  </a:lnTo>
                  <a:lnTo>
                    <a:pt x="0" y="6931"/>
                  </a:lnTo>
                  <a:lnTo>
                    <a:pt x="1040" y="6931"/>
                  </a:lnTo>
                  <a:cubicBezTo>
                    <a:pt x="1229" y="6931"/>
                    <a:pt x="1387" y="6774"/>
                    <a:pt x="1387" y="6585"/>
                  </a:cubicBezTo>
                  <a:lnTo>
                    <a:pt x="1387" y="1040"/>
                  </a:lnTo>
                  <a:cubicBezTo>
                    <a:pt x="1387" y="441"/>
                    <a:pt x="914" y="0"/>
                    <a:pt x="34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9903;p131"/>
            <p:cNvSpPr/>
            <p:nvPr/>
          </p:nvSpPr>
          <p:spPr>
            <a:xfrm>
              <a:off x="-23562300" y="3148525"/>
              <a:ext cx="191400" cy="296150"/>
            </a:xfrm>
            <a:custGeom>
              <a:avLst/>
              <a:gdLst/>
              <a:ahLst/>
              <a:cxnLst/>
              <a:rect l="l" t="t" r="r" b="b"/>
              <a:pathLst>
                <a:path w="7656" h="11846" extrusionOk="0">
                  <a:moveTo>
                    <a:pt x="5545" y="662"/>
                  </a:moveTo>
                  <a:lnTo>
                    <a:pt x="5545" y="1764"/>
                  </a:lnTo>
                  <a:lnTo>
                    <a:pt x="5545" y="4222"/>
                  </a:lnTo>
                  <a:lnTo>
                    <a:pt x="2079" y="4222"/>
                  </a:lnTo>
                  <a:lnTo>
                    <a:pt x="2079" y="1764"/>
                  </a:lnTo>
                  <a:lnTo>
                    <a:pt x="2079" y="662"/>
                  </a:lnTo>
                  <a:close/>
                  <a:moveTo>
                    <a:pt x="3434" y="4883"/>
                  </a:moveTo>
                  <a:lnTo>
                    <a:pt x="3434" y="5608"/>
                  </a:lnTo>
                  <a:lnTo>
                    <a:pt x="2079" y="5608"/>
                  </a:lnTo>
                  <a:lnTo>
                    <a:pt x="2079" y="4883"/>
                  </a:lnTo>
                  <a:close/>
                  <a:moveTo>
                    <a:pt x="5513" y="4883"/>
                  </a:moveTo>
                  <a:lnTo>
                    <a:pt x="5513" y="5608"/>
                  </a:lnTo>
                  <a:lnTo>
                    <a:pt x="4159" y="5608"/>
                  </a:lnTo>
                  <a:lnTo>
                    <a:pt x="4159" y="4883"/>
                  </a:lnTo>
                  <a:close/>
                  <a:moveTo>
                    <a:pt x="3434" y="6301"/>
                  </a:moveTo>
                  <a:lnTo>
                    <a:pt x="3434" y="7026"/>
                  </a:lnTo>
                  <a:lnTo>
                    <a:pt x="2079" y="7026"/>
                  </a:lnTo>
                  <a:lnTo>
                    <a:pt x="2079" y="6301"/>
                  </a:lnTo>
                  <a:close/>
                  <a:moveTo>
                    <a:pt x="5513" y="6301"/>
                  </a:moveTo>
                  <a:lnTo>
                    <a:pt x="5513" y="7026"/>
                  </a:lnTo>
                  <a:lnTo>
                    <a:pt x="4159" y="7026"/>
                  </a:lnTo>
                  <a:lnTo>
                    <a:pt x="4159" y="6301"/>
                  </a:lnTo>
                  <a:close/>
                  <a:moveTo>
                    <a:pt x="3434" y="7687"/>
                  </a:moveTo>
                  <a:lnTo>
                    <a:pt x="3434" y="8380"/>
                  </a:lnTo>
                  <a:lnTo>
                    <a:pt x="2079" y="8380"/>
                  </a:lnTo>
                  <a:lnTo>
                    <a:pt x="2079" y="7687"/>
                  </a:lnTo>
                  <a:close/>
                  <a:moveTo>
                    <a:pt x="5513" y="7687"/>
                  </a:moveTo>
                  <a:lnTo>
                    <a:pt x="5513" y="8380"/>
                  </a:lnTo>
                  <a:lnTo>
                    <a:pt x="4159" y="8380"/>
                  </a:lnTo>
                  <a:lnTo>
                    <a:pt x="4159" y="7687"/>
                  </a:lnTo>
                  <a:close/>
                  <a:moveTo>
                    <a:pt x="1733" y="0"/>
                  </a:moveTo>
                  <a:cubicBezTo>
                    <a:pt x="1544" y="0"/>
                    <a:pt x="1386" y="158"/>
                    <a:pt x="1386" y="347"/>
                  </a:cubicBezTo>
                  <a:lnTo>
                    <a:pt x="1386" y="1449"/>
                  </a:lnTo>
                  <a:lnTo>
                    <a:pt x="1040" y="1449"/>
                  </a:lnTo>
                  <a:cubicBezTo>
                    <a:pt x="441" y="1449"/>
                    <a:pt x="0" y="1922"/>
                    <a:pt x="0" y="2489"/>
                  </a:cubicBezTo>
                  <a:lnTo>
                    <a:pt x="0" y="11846"/>
                  </a:lnTo>
                  <a:lnTo>
                    <a:pt x="2804" y="11846"/>
                  </a:lnTo>
                  <a:lnTo>
                    <a:pt x="2804" y="10491"/>
                  </a:lnTo>
                  <a:lnTo>
                    <a:pt x="4883" y="10491"/>
                  </a:lnTo>
                  <a:cubicBezTo>
                    <a:pt x="4852" y="10586"/>
                    <a:pt x="4852" y="11688"/>
                    <a:pt x="4852" y="11846"/>
                  </a:cubicBezTo>
                  <a:lnTo>
                    <a:pt x="7656" y="11846"/>
                  </a:lnTo>
                  <a:lnTo>
                    <a:pt x="7656" y="2489"/>
                  </a:lnTo>
                  <a:cubicBezTo>
                    <a:pt x="7656" y="1890"/>
                    <a:pt x="7183" y="1449"/>
                    <a:pt x="6616" y="1449"/>
                  </a:cubicBezTo>
                  <a:lnTo>
                    <a:pt x="6270" y="1449"/>
                  </a:lnTo>
                  <a:lnTo>
                    <a:pt x="6270" y="347"/>
                  </a:lnTo>
                  <a:cubicBezTo>
                    <a:pt x="6270" y="158"/>
                    <a:pt x="6112" y="0"/>
                    <a:pt x="5923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6" name="Google Shape;7904;p126"/>
          <p:cNvGrpSpPr/>
          <p:nvPr/>
        </p:nvGrpSpPr>
        <p:grpSpPr>
          <a:xfrm rot="5400000">
            <a:off x="7882324" y="2703642"/>
            <a:ext cx="5986349" cy="1421903"/>
            <a:chOff x="5194708" y="3484366"/>
            <a:chExt cx="2369266" cy="987304"/>
          </a:xfrm>
        </p:grpSpPr>
        <p:grpSp>
          <p:nvGrpSpPr>
            <p:cNvPr id="47" name="Google Shape;7909;p126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56" name="Google Shape;7910;p126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lvl="0" indent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3200" b="1" dirty="0" smtClean="0">
                    <a:solidFill>
                      <a:schemeClr val="bg1"/>
                    </a:solidFill>
                  </a:rPr>
                  <a:t>6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7" name="Google Shape;7911;p126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7912;p126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8" name="Google Shape;7913;p126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53" name="Google Shape;7914;p126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algn="ctr"/>
                <a:r>
                  <a:rPr lang="es-MX" sz="3200" b="1" dirty="0" smtClean="0">
                    <a:solidFill>
                      <a:schemeClr val="bg1"/>
                    </a:solidFill>
                  </a:rPr>
                  <a:t>5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4" name="Google Shape;7915;p126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7916;p126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9" name="Google Shape;7917;p126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50" name="Google Shape;7918;p126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3200" b="1" dirty="0" smtClean="0">
                    <a:solidFill>
                      <a:schemeClr val="bg1"/>
                    </a:solidFill>
                  </a:rPr>
                  <a:t>4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Google Shape;7919;p126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" name="Google Shape;7920;p126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808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Marcador de contenido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226975"/>
              </p:ext>
            </p:extLst>
          </p:nvPr>
        </p:nvGraphicFramePr>
        <p:xfrm>
          <a:off x="-259080" y="526548"/>
          <a:ext cx="11218817" cy="61656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6" name="Google Shape;5503;p59"/>
          <p:cNvGrpSpPr/>
          <p:nvPr/>
        </p:nvGrpSpPr>
        <p:grpSpPr>
          <a:xfrm>
            <a:off x="1567678" y="3984817"/>
            <a:ext cx="847446" cy="936554"/>
            <a:chOff x="2002445" y="3393044"/>
            <a:chExt cx="335246" cy="409184"/>
          </a:xfrm>
        </p:grpSpPr>
        <p:sp>
          <p:nvSpPr>
            <p:cNvPr id="8" name="Google Shape;5504;p59"/>
            <p:cNvSpPr/>
            <p:nvPr/>
          </p:nvSpPr>
          <p:spPr>
            <a:xfrm>
              <a:off x="2002445" y="3393044"/>
              <a:ext cx="264652" cy="409184"/>
            </a:xfrm>
            <a:custGeom>
              <a:avLst/>
              <a:gdLst/>
              <a:ahLst/>
              <a:cxnLst/>
              <a:rect l="l" t="t" r="r" b="b"/>
              <a:pathLst>
                <a:path w="7502" h="11599" extrusionOk="0">
                  <a:moveTo>
                    <a:pt x="1119" y="1"/>
                  </a:moveTo>
                  <a:cubicBezTo>
                    <a:pt x="500" y="1"/>
                    <a:pt x="0" y="501"/>
                    <a:pt x="0" y="1120"/>
                  </a:cubicBezTo>
                  <a:lnTo>
                    <a:pt x="0" y="10479"/>
                  </a:lnTo>
                  <a:cubicBezTo>
                    <a:pt x="0" y="11098"/>
                    <a:pt x="500" y="11599"/>
                    <a:pt x="1119" y="11599"/>
                  </a:cubicBezTo>
                  <a:lnTo>
                    <a:pt x="6382" y="11599"/>
                  </a:lnTo>
                  <a:cubicBezTo>
                    <a:pt x="7002" y="11599"/>
                    <a:pt x="7502" y="11098"/>
                    <a:pt x="7502" y="10479"/>
                  </a:cubicBezTo>
                  <a:lnTo>
                    <a:pt x="7502" y="9836"/>
                  </a:lnTo>
                  <a:cubicBezTo>
                    <a:pt x="7502" y="9741"/>
                    <a:pt x="7430" y="9670"/>
                    <a:pt x="7335" y="9670"/>
                  </a:cubicBezTo>
                  <a:cubicBezTo>
                    <a:pt x="7240" y="9670"/>
                    <a:pt x="7168" y="9741"/>
                    <a:pt x="7168" y="9836"/>
                  </a:cubicBezTo>
                  <a:lnTo>
                    <a:pt x="7168" y="10479"/>
                  </a:lnTo>
                  <a:cubicBezTo>
                    <a:pt x="7168" y="10908"/>
                    <a:pt x="6811" y="11265"/>
                    <a:pt x="6382" y="11265"/>
                  </a:cubicBezTo>
                  <a:lnTo>
                    <a:pt x="1119" y="11265"/>
                  </a:lnTo>
                  <a:cubicBezTo>
                    <a:pt x="691" y="11265"/>
                    <a:pt x="334" y="10908"/>
                    <a:pt x="334" y="10479"/>
                  </a:cubicBezTo>
                  <a:lnTo>
                    <a:pt x="334" y="1120"/>
                  </a:lnTo>
                  <a:cubicBezTo>
                    <a:pt x="334" y="692"/>
                    <a:pt x="691" y="334"/>
                    <a:pt x="1119" y="334"/>
                  </a:cubicBezTo>
                  <a:lnTo>
                    <a:pt x="6382" y="334"/>
                  </a:lnTo>
                  <a:cubicBezTo>
                    <a:pt x="6811" y="334"/>
                    <a:pt x="7168" y="692"/>
                    <a:pt x="7168" y="1120"/>
                  </a:cubicBezTo>
                  <a:lnTo>
                    <a:pt x="7168" y="1549"/>
                  </a:lnTo>
                  <a:cubicBezTo>
                    <a:pt x="7168" y="1644"/>
                    <a:pt x="7240" y="1716"/>
                    <a:pt x="7335" y="1716"/>
                  </a:cubicBezTo>
                  <a:cubicBezTo>
                    <a:pt x="7430" y="1716"/>
                    <a:pt x="7502" y="1644"/>
                    <a:pt x="7502" y="1549"/>
                  </a:cubicBezTo>
                  <a:lnTo>
                    <a:pt x="7502" y="1120"/>
                  </a:lnTo>
                  <a:cubicBezTo>
                    <a:pt x="7502" y="501"/>
                    <a:pt x="7002" y="1"/>
                    <a:pt x="638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505;p59"/>
            <p:cNvSpPr/>
            <p:nvPr/>
          </p:nvSpPr>
          <p:spPr>
            <a:xfrm>
              <a:off x="2255321" y="3652658"/>
              <a:ext cx="11783" cy="68086"/>
            </a:xfrm>
            <a:custGeom>
              <a:avLst/>
              <a:gdLst/>
              <a:ahLst/>
              <a:cxnLst/>
              <a:rect l="l" t="t" r="r" b="b"/>
              <a:pathLst>
                <a:path w="334" h="1930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lnTo>
                    <a:pt x="0" y="1763"/>
                  </a:lnTo>
                  <a:cubicBezTo>
                    <a:pt x="0" y="1858"/>
                    <a:pt x="72" y="1930"/>
                    <a:pt x="167" y="1930"/>
                  </a:cubicBezTo>
                  <a:cubicBezTo>
                    <a:pt x="262" y="1930"/>
                    <a:pt x="334" y="1858"/>
                    <a:pt x="334" y="1763"/>
                  </a:cubicBezTo>
                  <a:lnTo>
                    <a:pt x="334" y="167"/>
                  </a:lnTo>
                  <a:cubicBezTo>
                    <a:pt x="334" y="72"/>
                    <a:pt x="262" y="1"/>
                    <a:pt x="16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506;p59"/>
            <p:cNvSpPr/>
            <p:nvPr/>
          </p:nvSpPr>
          <p:spPr>
            <a:xfrm>
              <a:off x="2025940" y="3416575"/>
              <a:ext cx="217627" cy="278974"/>
            </a:xfrm>
            <a:custGeom>
              <a:avLst/>
              <a:gdLst/>
              <a:ahLst/>
              <a:cxnLst/>
              <a:rect l="l" t="t" r="r" b="b"/>
              <a:pathLst>
                <a:path w="6169" h="7908" extrusionOk="0">
                  <a:moveTo>
                    <a:pt x="453" y="1"/>
                  </a:moveTo>
                  <a:cubicBezTo>
                    <a:pt x="191" y="1"/>
                    <a:pt x="1" y="191"/>
                    <a:pt x="1" y="453"/>
                  </a:cubicBezTo>
                  <a:lnTo>
                    <a:pt x="1" y="7717"/>
                  </a:lnTo>
                  <a:cubicBezTo>
                    <a:pt x="1" y="7812"/>
                    <a:pt x="72" y="7907"/>
                    <a:pt x="168" y="7907"/>
                  </a:cubicBezTo>
                  <a:cubicBezTo>
                    <a:pt x="263" y="7907"/>
                    <a:pt x="334" y="7812"/>
                    <a:pt x="334" y="7717"/>
                  </a:cubicBezTo>
                  <a:lnTo>
                    <a:pt x="334" y="453"/>
                  </a:lnTo>
                  <a:cubicBezTo>
                    <a:pt x="334" y="382"/>
                    <a:pt x="382" y="334"/>
                    <a:pt x="453" y="334"/>
                  </a:cubicBezTo>
                  <a:lnTo>
                    <a:pt x="1501" y="334"/>
                  </a:lnTo>
                  <a:lnTo>
                    <a:pt x="1573" y="501"/>
                  </a:lnTo>
                  <a:cubicBezTo>
                    <a:pt x="1668" y="715"/>
                    <a:pt x="1858" y="834"/>
                    <a:pt x="2073" y="834"/>
                  </a:cubicBezTo>
                  <a:lnTo>
                    <a:pt x="4097" y="834"/>
                  </a:lnTo>
                  <a:cubicBezTo>
                    <a:pt x="4311" y="834"/>
                    <a:pt x="4502" y="715"/>
                    <a:pt x="4573" y="501"/>
                  </a:cubicBezTo>
                  <a:lnTo>
                    <a:pt x="4645" y="334"/>
                  </a:lnTo>
                  <a:lnTo>
                    <a:pt x="5716" y="334"/>
                  </a:lnTo>
                  <a:cubicBezTo>
                    <a:pt x="5764" y="334"/>
                    <a:pt x="5812" y="382"/>
                    <a:pt x="5812" y="453"/>
                  </a:cubicBezTo>
                  <a:lnTo>
                    <a:pt x="5812" y="882"/>
                  </a:lnTo>
                  <a:cubicBezTo>
                    <a:pt x="5812" y="977"/>
                    <a:pt x="5883" y="1049"/>
                    <a:pt x="5978" y="1049"/>
                  </a:cubicBezTo>
                  <a:cubicBezTo>
                    <a:pt x="6074" y="1049"/>
                    <a:pt x="6169" y="977"/>
                    <a:pt x="6169" y="882"/>
                  </a:cubicBezTo>
                  <a:lnTo>
                    <a:pt x="6169" y="453"/>
                  </a:lnTo>
                  <a:cubicBezTo>
                    <a:pt x="6169" y="191"/>
                    <a:pt x="5955" y="1"/>
                    <a:pt x="5716" y="1"/>
                  </a:cubicBezTo>
                  <a:lnTo>
                    <a:pt x="4549" y="1"/>
                  </a:lnTo>
                  <a:cubicBezTo>
                    <a:pt x="4478" y="1"/>
                    <a:pt x="4407" y="48"/>
                    <a:pt x="4383" y="96"/>
                  </a:cubicBezTo>
                  <a:lnTo>
                    <a:pt x="4264" y="382"/>
                  </a:lnTo>
                  <a:cubicBezTo>
                    <a:pt x="4240" y="453"/>
                    <a:pt x="4168" y="501"/>
                    <a:pt x="4097" y="501"/>
                  </a:cubicBezTo>
                  <a:lnTo>
                    <a:pt x="2073" y="501"/>
                  </a:lnTo>
                  <a:cubicBezTo>
                    <a:pt x="2001" y="501"/>
                    <a:pt x="1930" y="453"/>
                    <a:pt x="1882" y="382"/>
                  </a:cubicBezTo>
                  <a:lnTo>
                    <a:pt x="1787" y="96"/>
                  </a:lnTo>
                  <a:cubicBezTo>
                    <a:pt x="1763" y="48"/>
                    <a:pt x="1692" y="1"/>
                    <a:pt x="1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507;p59"/>
            <p:cNvSpPr/>
            <p:nvPr/>
          </p:nvSpPr>
          <p:spPr>
            <a:xfrm>
              <a:off x="2025940" y="3652658"/>
              <a:ext cx="217627" cy="125200"/>
            </a:xfrm>
            <a:custGeom>
              <a:avLst/>
              <a:gdLst/>
              <a:ahLst/>
              <a:cxnLst/>
              <a:rect l="l" t="t" r="r" b="b"/>
              <a:pathLst>
                <a:path w="6169" h="3549" extrusionOk="0">
                  <a:moveTo>
                    <a:pt x="5978" y="1"/>
                  </a:moveTo>
                  <a:cubicBezTo>
                    <a:pt x="5883" y="1"/>
                    <a:pt x="5812" y="72"/>
                    <a:pt x="5812" y="167"/>
                  </a:cubicBezTo>
                  <a:lnTo>
                    <a:pt x="5812" y="3120"/>
                  </a:lnTo>
                  <a:cubicBezTo>
                    <a:pt x="5812" y="3168"/>
                    <a:pt x="5764" y="3216"/>
                    <a:pt x="5716" y="3216"/>
                  </a:cubicBezTo>
                  <a:lnTo>
                    <a:pt x="453" y="3216"/>
                  </a:lnTo>
                  <a:cubicBezTo>
                    <a:pt x="382" y="3216"/>
                    <a:pt x="334" y="3168"/>
                    <a:pt x="334" y="3120"/>
                  </a:cubicBezTo>
                  <a:lnTo>
                    <a:pt x="334" y="1763"/>
                  </a:lnTo>
                  <a:cubicBezTo>
                    <a:pt x="334" y="1668"/>
                    <a:pt x="263" y="1596"/>
                    <a:pt x="168" y="1596"/>
                  </a:cubicBezTo>
                  <a:cubicBezTo>
                    <a:pt x="72" y="1596"/>
                    <a:pt x="1" y="1668"/>
                    <a:pt x="1" y="1763"/>
                  </a:cubicBezTo>
                  <a:lnTo>
                    <a:pt x="1" y="3120"/>
                  </a:lnTo>
                  <a:cubicBezTo>
                    <a:pt x="1" y="3358"/>
                    <a:pt x="191" y="3549"/>
                    <a:pt x="453" y="3549"/>
                  </a:cubicBezTo>
                  <a:lnTo>
                    <a:pt x="5716" y="3549"/>
                  </a:lnTo>
                  <a:cubicBezTo>
                    <a:pt x="5955" y="3549"/>
                    <a:pt x="6169" y="3358"/>
                    <a:pt x="6169" y="3120"/>
                  </a:cubicBezTo>
                  <a:lnTo>
                    <a:pt x="6169" y="167"/>
                  </a:lnTo>
                  <a:cubicBezTo>
                    <a:pt x="6169" y="72"/>
                    <a:pt x="6074" y="1"/>
                    <a:pt x="597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508;p59"/>
            <p:cNvSpPr/>
            <p:nvPr/>
          </p:nvSpPr>
          <p:spPr>
            <a:xfrm>
              <a:off x="2057867" y="3479582"/>
              <a:ext cx="115146" cy="103363"/>
            </a:xfrm>
            <a:custGeom>
              <a:avLst/>
              <a:gdLst/>
              <a:ahLst/>
              <a:cxnLst/>
              <a:rect l="l" t="t" r="r" b="b"/>
              <a:pathLst>
                <a:path w="3264" h="2930" extrusionOk="0">
                  <a:moveTo>
                    <a:pt x="549" y="1"/>
                  </a:moveTo>
                  <a:cubicBezTo>
                    <a:pt x="239" y="1"/>
                    <a:pt x="1" y="263"/>
                    <a:pt x="1" y="549"/>
                  </a:cubicBezTo>
                  <a:lnTo>
                    <a:pt x="1" y="2382"/>
                  </a:lnTo>
                  <a:cubicBezTo>
                    <a:pt x="1" y="2668"/>
                    <a:pt x="239" y="2930"/>
                    <a:pt x="549" y="2930"/>
                  </a:cubicBezTo>
                  <a:lnTo>
                    <a:pt x="2478" y="2930"/>
                  </a:lnTo>
                  <a:cubicBezTo>
                    <a:pt x="2573" y="2930"/>
                    <a:pt x="2644" y="2835"/>
                    <a:pt x="2644" y="2739"/>
                  </a:cubicBezTo>
                  <a:cubicBezTo>
                    <a:pt x="2644" y="2644"/>
                    <a:pt x="2573" y="2573"/>
                    <a:pt x="2478" y="2573"/>
                  </a:cubicBezTo>
                  <a:lnTo>
                    <a:pt x="549" y="2573"/>
                  </a:lnTo>
                  <a:cubicBezTo>
                    <a:pt x="430" y="2573"/>
                    <a:pt x="334" y="2501"/>
                    <a:pt x="334" y="2382"/>
                  </a:cubicBezTo>
                  <a:lnTo>
                    <a:pt x="334" y="549"/>
                  </a:lnTo>
                  <a:cubicBezTo>
                    <a:pt x="334" y="429"/>
                    <a:pt x="430" y="358"/>
                    <a:pt x="549" y="358"/>
                  </a:cubicBezTo>
                  <a:lnTo>
                    <a:pt x="3073" y="358"/>
                  </a:lnTo>
                  <a:cubicBezTo>
                    <a:pt x="3168" y="358"/>
                    <a:pt x="3263" y="287"/>
                    <a:pt x="3263" y="191"/>
                  </a:cubicBezTo>
                  <a:cubicBezTo>
                    <a:pt x="3263" y="96"/>
                    <a:pt x="3168" y="1"/>
                    <a:pt x="307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5509;p59"/>
            <p:cNvSpPr/>
            <p:nvPr/>
          </p:nvSpPr>
          <p:spPr>
            <a:xfrm>
              <a:off x="2057867" y="3600587"/>
              <a:ext cx="55492" cy="11783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3"/>
                    <a:pt x="168" y="333"/>
                  </a:cubicBezTo>
                  <a:lnTo>
                    <a:pt x="1382" y="333"/>
                  </a:lnTo>
                  <a:cubicBezTo>
                    <a:pt x="1477" y="333"/>
                    <a:pt x="1573" y="262"/>
                    <a:pt x="1573" y="167"/>
                  </a:cubicBezTo>
                  <a:cubicBezTo>
                    <a:pt x="1573" y="72"/>
                    <a:pt x="1477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5510;p59"/>
            <p:cNvSpPr/>
            <p:nvPr/>
          </p:nvSpPr>
          <p:spPr>
            <a:xfrm>
              <a:off x="2125919" y="3600587"/>
              <a:ext cx="26917" cy="11783"/>
            </a:xfrm>
            <a:custGeom>
              <a:avLst/>
              <a:gdLst/>
              <a:ahLst/>
              <a:cxnLst/>
              <a:rect l="l" t="t" r="r" b="b"/>
              <a:pathLst>
                <a:path w="763" h="334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62"/>
                    <a:pt x="72" y="333"/>
                    <a:pt x="168" y="333"/>
                  </a:cubicBezTo>
                  <a:lnTo>
                    <a:pt x="596" y="333"/>
                  </a:lnTo>
                  <a:cubicBezTo>
                    <a:pt x="691" y="333"/>
                    <a:pt x="763" y="262"/>
                    <a:pt x="763" y="167"/>
                  </a:cubicBezTo>
                  <a:cubicBezTo>
                    <a:pt x="763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5511;p59"/>
            <p:cNvSpPr/>
            <p:nvPr/>
          </p:nvSpPr>
          <p:spPr>
            <a:xfrm>
              <a:off x="2074695" y="3635019"/>
              <a:ext cx="121002" cy="100858"/>
            </a:xfrm>
            <a:custGeom>
              <a:avLst/>
              <a:gdLst/>
              <a:ahLst/>
              <a:cxnLst/>
              <a:rect l="l" t="t" r="r" b="b"/>
              <a:pathLst>
                <a:path w="3430" h="2859" extrusionOk="0">
                  <a:moveTo>
                    <a:pt x="1691" y="358"/>
                  </a:moveTo>
                  <a:cubicBezTo>
                    <a:pt x="2096" y="358"/>
                    <a:pt x="2405" y="667"/>
                    <a:pt x="2405" y="1072"/>
                  </a:cubicBezTo>
                  <a:cubicBezTo>
                    <a:pt x="2405" y="1453"/>
                    <a:pt x="2096" y="1787"/>
                    <a:pt x="1691" y="1787"/>
                  </a:cubicBezTo>
                  <a:cubicBezTo>
                    <a:pt x="1310" y="1787"/>
                    <a:pt x="977" y="1453"/>
                    <a:pt x="977" y="1072"/>
                  </a:cubicBezTo>
                  <a:cubicBezTo>
                    <a:pt x="977" y="667"/>
                    <a:pt x="1310" y="358"/>
                    <a:pt x="1691" y="358"/>
                  </a:cubicBezTo>
                  <a:close/>
                  <a:moveTo>
                    <a:pt x="2382" y="1882"/>
                  </a:moveTo>
                  <a:cubicBezTo>
                    <a:pt x="2620" y="2001"/>
                    <a:pt x="2786" y="2239"/>
                    <a:pt x="2810" y="2525"/>
                  </a:cubicBezTo>
                  <a:lnTo>
                    <a:pt x="596" y="2525"/>
                  </a:lnTo>
                  <a:cubicBezTo>
                    <a:pt x="596" y="2239"/>
                    <a:pt x="762" y="2001"/>
                    <a:pt x="1024" y="1882"/>
                  </a:cubicBezTo>
                  <a:cubicBezTo>
                    <a:pt x="1215" y="2025"/>
                    <a:pt x="1453" y="2120"/>
                    <a:pt x="1691" y="2120"/>
                  </a:cubicBezTo>
                  <a:cubicBezTo>
                    <a:pt x="1953" y="2120"/>
                    <a:pt x="2191" y="2025"/>
                    <a:pt x="2382" y="1882"/>
                  </a:cubicBezTo>
                  <a:close/>
                  <a:moveTo>
                    <a:pt x="1691" y="0"/>
                  </a:moveTo>
                  <a:cubicBezTo>
                    <a:pt x="1119" y="0"/>
                    <a:pt x="643" y="477"/>
                    <a:pt x="643" y="1072"/>
                  </a:cubicBezTo>
                  <a:cubicBezTo>
                    <a:pt x="643" y="1263"/>
                    <a:pt x="691" y="1453"/>
                    <a:pt x="786" y="1620"/>
                  </a:cubicBezTo>
                  <a:cubicBezTo>
                    <a:pt x="476" y="1787"/>
                    <a:pt x="262" y="2144"/>
                    <a:pt x="262" y="2525"/>
                  </a:cubicBezTo>
                  <a:lnTo>
                    <a:pt x="167" y="2525"/>
                  </a:lnTo>
                  <a:cubicBezTo>
                    <a:pt x="72" y="2525"/>
                    <a:pt x="0" y="2596"/>
                    <a:pt x="0" y="2691"/>
                  </a:cubicBezTo>
                  <a:cubicBezTo>
                    <a:pt x="0" y="2787"/>
                    <a:pt x="72" y="2858"/>
                    <a:pt x="167" y="2858"/>
                  </a:cubicBezTo>
                  <a:lnTo>
                    <a:pt x="3263" y="2858"/>
                  </a:lnTo>
                  <a:cubicBezTo>
                    <a:pt x="3334" y="2858"/>
                    <a:pt x="3429" y="2787"/>
                    <a:pt x="3429" y="2691"/>
                  </a:cubicBezTo>
                  <a:cubicBezTo>
                    <a:pt x="3429" y="2596"/>
                    <a:pt x="3334" y="2525"/>
                    <a:pt x="3263" y="2525"/>
                  </a:cubicBezTo>
                  <a:lnTo>
                    <a:pt x="3144" y="2525"/>
                  </a:lnTo>
                  <a:cubicBezTo>
                    <a:pt x="3144" y="2144"/>
                    <a:pt x="2929" y="1787"/>
                    <a:pt x="2596" y="1620"/>
                  </a:cubicBezTo>
                  <a:cubicBezTo>
                    <a:pt x="2691" y="1453"/>
                    <a:pt x="2763" y="1263"/>
                    <a:pt x="2763" y="1072"/>
                  </a:cubicBezTo>
                  <a:cubicBezTo>
                    <a:pt x="2763" y="477"/>
                    <a:pt x="2286" y="0"/>
                    <a:pt x="169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5512;p59"/>
            <p:cNvSpPr/>
            <p:nvPr/>
          </p:nvSpPr>
          <p:spPr>
            <a:xfrm>
              <a:off x="2160387" y="3464483"/>
              <a:ext cx="177305" cy="177269"/>
            </a:xfrm>
            <a:custGeom>
              <a:avLst/>
              <a:gdLst/>
              <a:ahLst/>
              <a:cxnLst/>
              <a:rect l="l" t="t" r="r" b="b"/>
              <a:pathLst>
                <a:path w="5026" h="5025" extrusionOk="0">
                  <a:moveTo>
                    <a:pt x="2501" y="0"/>
                  </a:moveTo>
                  <a:cubicBezTo>
                    <a:pt x="2001" y="0"/>
                    <a:pt x="1501" y="167"/>
                    <a:pt x="1072" y="476"/>
                  </a:cubicBezTo>
                  <a:cubicBezTo>
                    <a:pt x="667" y="762"/>
                    <a:pt x="334" y="1167"/>
                    <a:pt x="167" y="1643"/>
                  </a:cubicBezTo>
                  <a:cubicBezTo>
                    <a:pt x="143" y="1715"/>
                    <a:pt x="167" y="1810"/>
                    <a:pt x="262" y="1858"/>
                  </a:cubicBezTo>
                  <a:cubicBezTo>
                    <a:pt x="279" y="1862"/>
                    <a:pt x="296" y="1864"/>
                    <a:pt x="312" y="1864"/>
                  </a:cubicBezTo>
                  <a:cubicBezTo>
                    <a:pt x="389" y="1864"/>
                    <a:pt x="457" y="1821"/>
                    <a:pt x="477" y="1762"/>
                  </a:cubicBezTo>
                  <a:cubicBezTo>
                    <a:pt x="810" y="905"/>
                    <a:pt x="1620" y="357"/>
                    <a:pt x="2501" y="357"/>
                  </a:cubicBezTo>
                  <a:cubicBezTo>
                    <a:pt x="3691" y="357"/>
                    <a:pt x="4668" y="1334"/>
                    <a:pt x="4668" y="2524"/>
                  </a:cubicBezTo>
                  <a:cubicBezTo>
                    <a:pt x="4668" y="3715"/>
                    <a:pt x="3691" y="4668"/>
                    <a:pt x="2501" y="4668"/>
                  </a:cubicBezTo>
                  <a:cubicBezTo>
                    <a:pt x="1310" y="4668"/>
                    <a:pt x="357" y="3715"/>
                    <a:pt x="357" y="2524"/>
                  </a:cubicBezTo>
                  <a:cubicBezTo>
                    <a:pt x="357" y="2477"/>
                    <a:pt x="357" y="2453"/>
                    <a:pt x="357" y="2429"/>
                  </a:cubicBezTo>
                  <a:cubicBezTo>
                    <a:pt x="357" y="2334"/>
                    <a:pt x="286" y="2263"/>
                    <a:pt x="191" y="2239"/>
                  </a:cubicBezTo>
                  <a:cubicBezTo>
                    <a:pt x="95" y="2239"/>
                    <a:pt x="24" y="2310"/>
                    <a:pt x="0" y="2405"/>
                  </a:cubicBezTo>
                  <a:cubicBezTo>
                    <a:pt x="0" y="2453"/>
                    <a:pt x="0" y="2477"/>
                    <a:pt x="0" y="2524"/>
                  </a:cubicBezTo>
                  <a:cubicBezTo>
                    <a:pt x="0" y="3906"/>
                    <a:pt x="1120" y="5025"/>
                    <a:pt x="2501" y="5025"/>
                  </a:cubicBezTo>
                  <a:cubicBezTo>
                    <a:pt x="3882" y="5025"/>
                    <a:pt x="5025" y="3906"/>
                    <a:pt x="5025" y="2524"/>
                  </a:cubicBezTo>
                  <a:cubicBezTo>
                    <a:pt x="5025" y="1143"/>
                    <a:pt x="3882" y="0"/>
                    <a:pt x="25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5513;p59"/>
            <p:cNvSpPr/>
            <p:nvPr/>
          </p:nvSpPr>
          <p:spPr>
            <a:xfrm>
              <a:off x="2203215" y="3507311"/>
              <a:ext cx="91616" cy="91616"/>
            </a:xfrm>
            <a:custGeom>
              <a:avLst/>
              <a:gdLst/>
              <a:ahLst/>
              <a:cxnLst/>
              <a:rect l="l" t="t" r="r" b="b"/>
              <a:pathLst>
                <a:path w="2597" h="2597" extrusionOk="0">
                  <a:moveTo>
                    <a:pt x="1596" y="334"/>
                  </a:moveTo>
                  <a:lnTo>
                    <a:pt x="1596" y="834"/>
                  </a:lnTo>
                  <a:cubicBezTo>
                    <a:pt x="1596" y="929"/>
                    <a:pt x="1668" y="1001"/>
                    <a:pt x="1763" y="1001"/>
                  </a:cubicBezTo>
                  <a:lnTo>
                    <a:pt x="2263" y="1001"/>
                  </a:lnTo>
                  <a:lnTo>
                    <a:pt x="2263" y="1596"/>
                  </a:lnTo>
                  <a:lnTo>
                    <a:pt x="1763" y="1596"/>
                  </a:lnTo>
                  <a:cubicBezTo>
                    <a:pt x="1668" y="1596"/>
                    <a:pt x="1596" y="1668"/>
                    <a:pt x="1596" y="1763"/>
                  </a:cubicBezTo>
                  <a:lnTo>
                    <a:pt x="1596" y="2263"/>
                  </a:lnTo>
                  <a:lnTo>
                    <a:pt x="1001" y="2263"/>
                  </a:lnTo>
                  <a:lnTo>
                    <a:pt x="1001" y="1763"/>
                  </a:lnTo>
                  <a:cubicBezTo>
                    <a:pt x="1001" y="1668"/>
                    <a:pt x="930" y="1596"/>
                    <a:pt x="834" y="1596"/>
                  </a:cubicBezTo>
                  <a:lnTo>
                    <a:pt x="334" y="1596"/>
                  </a:lnTo>
                  <a:lnTo>
                    <a:pt x="334" y="1001"/>
                  </a:lnTo>
                  <a:lnTo>
                    <a:pt x="834" y="1001"/>
                  </a:lnTo>
                  <a:cubicBezTo>
                    <a:pt x="930" y="1001"/>
                    <a:pt x="1001" y="929"/>
                    <a:pt x="1001" y="834"/>
                  </a:cubicBezTo>
                  <a:lnTo>
                    <a:pt x="1001" y="334"/>
                  </a:lnTo>
                  <a:close/>
                  <a:moveTo>
                    <a:pt x="977" y="1"/>
                  </a:moveTo>
                  <a:cubicBezTo>
                    <a:pt x="810" y="1"/>
                    <a:pt x="668" y="144"/>
                    <a:pt x="668" y="310"/>
                  </a:cubicBezTo>
                  <a:lnTo>
                    <a:pt x="668" y="667"/>
                  </a:lnTo>
                  <a:lnTo>
                    <a:pt x="310" y="667"/>
                  </a:lnTo>
                  <a:cubicBezTo>
                    <a:pt x="144" y="667"/>
                    <a:pt x="1" y="810"/>
                    <a:pt x="1" y="977"/>
                  </a:cubicBezTo>
                  <a:lnTo>
                    <a:pt x="1" y="1620"/>
                  </a:lnTo>
                  <a:cubicBezTo>
                    <a:pt x="1" y="1787"/>
                    <a:pt x="144" y="1930"/>
                    <a:pt x="310" y="1930"/>
                  </a:cubicBezTo>
                  <a:lnTo>
                    <a:pt x="668" y="1930"/>
                  </a:lnTo>
                  <a:lnTo>
                    <a:pt x="668" y="2287"/>
                  </a:lnTo>
                  <a:cubicBezTo>
                    <a:pt x="668" y="2454"/>
                    <a:pt x="810" y="2596"/>
                    <a:pt x="977" y="2596"/>
                  </a:cubicBezTo>
                  <a:lnTo>
                    <a:pt x="1620" y="2596"/>
                  </a:lnTo>
                  <a:cubicBezTo>
                    <a:pt x="1787" y="2596"/>
                    <a:pt x="1930" y="2454"/>
                    <a:pt x="1930" y="2287"/>
                  </a:cubicBezTo>
                  <a:lnTo>
                    <a:pt x="1930" y="1930"/>
                  </a:lnTo>
                  <a:lnTo>
                    <a:pt x="2287" y="1930"/>
                  </a:lnTo>
                  <a:cubicBezTo>
                    <a:pt x="2454" y="1930"/>
                    <a:pt x="2597" y="1787"/>
                    <a:pt x="2597" y="1620"/>
                  </a:cubicBezTo>
                  <a:lnTo>
                    <a:pt x="2597" y="977"/>
                  </a:lnTo>
                  <a:cubicBezTo>
                    <a:pt x="2597" y="810"/>
                    <a:pt x="2454" y="667"/>
                    <a:pt x="2287" y="667"/>
                  </a:cubicBezTo>
                  <a:lnTo>
                    <a:pt x="1930" y="667"/>
                  </a:lnTo>
                  <a:lnTo>
                    <a:pt x="1930" y="310"/>
                  </a:lnTo>
                  <a:cubicBezTo>
                    <a:pt x="1930" y="144"/>
                    <a:pt x="1787" y="1"/>
                    <a:pt x="162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9" name="Google Shape;5389;p59"/>
          <p:cNvGrpSpPr/>
          <p:nvPr/>
        </p:nvGrpSpPr>
        <p:grpSpPr>
          <a:xfrm>
            <a:off x="1570658" y="5619469"/>
            <a:ext cx="754367" cy="796442"/>
            <a:chOff x="3407975" y="2736900"/>
            <a:chExt cx="284019" cy="408417"/>
          </a:xfrm>
        </p:grpSpPr>
        <p:sp>
          <p:nvSpPr>
            <p:cNvPr id="20" name="Google Shape;5390;p59"/>
            <p:cNvSpPr/>
            <p:nvPr/>
          </p:nvSpPr>
          <p:spPr>
            <a:xfrm>
              <a:off x="3407975" y="2736900"/>
              <a:ext cx="284019" cy="384807"/>
            </a:xfrm>
            <a:custGeom>
              <a:avLst/>
              <a:gdLst/>
              <a:ahLst/>
              <a:cxnLst/>
              <a:rect l="l" t="t" r="r" b="b"/>
              <a:pathLst>
                <a:path w="8051" h="10908" extrusionOk="0">
                  <a:moveTo>
                    <a:pt x="7645" y="334"/>
                  </a:moveTo>
                  <a:cubicBezTo>
                    <a:pt x="7693" y="334"/>
                    <a:pt x="7717" y="382"/>
                    <a:pt x="7717" y="406"/>
                  </a:cubicBezTo>
                  <a:lnTo>
                    <a:pt x="7717" y="9193"/>
                  </a:lnTo>
                  <a:lnTo>
                    <a:pt x="1144" y="9193"/>
                  </a:lnTo>
                  <a:lnTo>
                    <a:pt x="1144" y="7264"/>
                  </a:lnTo>
                  <a:cubicBezTo>
                    <a:pt x="1144" y="7169"/>
                    <a:pt x="1072" y="7098"/>
                    <a:pt x="977" y="7098"/>
                  </a:cubicBezTo>
                  <a:cubicBezTo>
                    <a:pt x="967" y="7095"/>
                    <a:pt x="957" y="7094"/>
                    <a:pt x="947" y="7094"/>
                  </a:cubicBezTo>
                  <a:cubicBezTo>
                    <a:pt x="863" y="7094"/>
                    <a:pt x="787" y="7179"/>
                    <a:pt x="787" y="7264"/>
                  </a:cubicBezTo>
                  <a:lnTo>
                    <a:pt x="787" y="9193"/>
                  </a:lnTo>
                  <a:cubicBezTo>
                    <a:pt x="620" y="9217"/>
                    <a:pt x="477" y="9265"/>
                    <a:pt x="334" y="9360"/>
                  </a:cubicBezTo>
                  <a:lnTo>
                    <a:pt x="334" y="906"/>
                  </a:lnTo>
                  <a:cubicBezTo>
                    <a:pt x="334" y="620"/>
                    <a:pt x="548" y="406"/>
                    <a:pt x="787" y="358"/>
                  </a:cubicBezTo>
                  <a:lnTo>
                    <a:pt x="787" y="6526"/>
                  </a:lnTo>
                  <a:cubicBezTo>
                    <a:pt x="787" y="6621"/>
                    <a:pt x="858" y="6693"/>
                    <a:pt x="953" y="6693"/>
                  </a:cubicBezTo>
                  <a:cubicBezTo>
                    <a:pt x="966" y="6696"/>
                    <a:pt x="978" y="6697"/>
                    <a:pt x="990" y="6697"/>
                  </a:cubicBezTo>
                  <a:cubicBezTo>
                    <a:pt x="1072" y="6697"/>
                    <a:pt x="1144" y="6630"/>
                    <a:pt x="1144" y="6526"/>
                  </a:cubicBezTo>
                  <a:lnTo>
                    <a:pt x="1144" y="334"/>
                  </a:lnTo>
                  <a:close/>
                  <a:moveTo>
                    <a:pt x="906" y="1"/>
                  </a:moveTo>
                  <a:cubicBezTo>
                    <a:pt x="406" y="1"/>
                    <a:pt x="1" y="406"/>
                    <a:pt x="1" y="906"/>
                  </a:cubicBezTo>
                  <a:lnTo>
                    <a:pt x="1" y="10003"/>
                  </a:lnTo>
                  <a:cubicBezTo>
                    <a:pt x="1" y="10408"/>
                    <a:pt x="239" y="10765"/>
                    <a:pt x="668" y="10908"/>
                  </a:cubicBezTo>
                  <a:lnTo>
                    <a:pt x="1406" y="10908"/>
                  </a:lnTo>
                  <a:cubicBezTo>
                    <a:pt x="1549" y="10741"/>
                    <a:pt x="1453" y="10551"/>
                    <a:pt x="1311" y="10551"/>
                  </a:cubicBezTo>
                  <a:lnTo>
                    <a:pt x="858" y="10551"/>
                  </a:lnTo>
                  <a:cubicBezTo>
                    <a:pt x="739" y="10551"/>
                    <a:pt x="644" y="10503"/>
                    <a:pt x="548" y="10432"/>
                  </a:cubicBezTo>
                  <a:cubicBezTo>
                    <a:pt x="406" y="10336"/>
                    <a:pt x="334" y="10193"/>
                    <a:pt x="334" y="10027"/>
                  </a:cubicBezTo>
                  <a:cubicBezTo>
                    <a:pt x="358" y="9741"/>
                    <a:pt x="596" y="9527"/>
                    <a:pt x="882" y="9527"/>
                  </a:cubicBezTo>
                  <a:lnTo>
                    <a:pt x="7717" y="9527"/>
                  </a:lnTo>
                  <a:lnTo>
                    <a:pt x="7717" y="10503"/>
                  </a:lnTo>
                  <a:cubicBezTo>
                    <a:pt x="7717" y="10527"/>
                    <a:pt x="7693" y="10574"/>
                    <a:pt x="7645" y="10574"/>
                  </a:cubicBezTo>
                  <a:lnTo>
                    <a:pt x="4097" y="10574"/>
                  </a:lnTo>
                  <a:cubicBezTo>
                    <a:pt x="4025" y="10574"/>
                    <a:pt x="3930" y="10622"/>
                    <a:pt x="3930" y="10717"/>
                  </a:cubicBezTo>
                  <a:cubicBezTo>
                    <a:pt x="3930" y="10813"/>
                    <a:pt x="4002" y="10908"/>
                    <a:pt x="4097" y="10908"/>
                  </a:cubicBezTo>
                  <a:lnTo>
                    <a:pt x="7645" y="10908"/>
                  </a:lnTo>
                  <a:cubicBezTo>
                    <a:pt x="7883" y="10908"/>
                    <a:pt x="8050" y="10717"/>
                    <a:pt x="8050" y="10503"/>
                  </a:cubicBezTo>
                  <a:lnTo>
                    <a:pt x="8050" y="9360"/>
                  </a:lnTo>
                  <a:lnTo>
                    <a:pt x="8050" y="406"/>
                  </a:lnTo>
                  <a:cubicBezTo>
                    <a:pt x="8050" y="191"/>
                    <a:pt x="7883" y="1"/>
                    <a:pt x="76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5391;p59"/>
            <p:cNvSpPr/>
            <p:nvPr/>
          </p:nvSpPr>
          <p:spPr>
            <a:xfrm>
              <a:off x="3470171" y="2775565"/>
              <a:ext cx="189052" cy="189052"/>
            </a:xfrm>
            <a:custGeom>
              <a:avLst/>
              <a:gdLst/>
              <a:ahLst/>
              <a:cxnLst/>
              <a:rect l="l" t="t" r="r" b="b"/>
              <a:pathLst>
                <a:path w="5359" h="5359" extrusionOk="0">
                  <a:moveTo>
                    <a:pt x="2667" y="0"/>
                  </a:moveTo>
                  <a:cubicBezTo>
                    <a:pt x="2143" y="0"/>
                    <a:pt x="1619" y="167"/>
                    <a:pt x="1167" y="477"/>
                  </a:cubicBezTo>
                  <a:cubicBezTo>
                    <a:pt x="1095" y="524"/>
                    <a:pt x="1072" y="620"/>
                    <a:pt x="1119" y="715"/>
                  </a:cubicBezTo>
                  <a:cubicBezTo>
                    <a:pt x="1147" y="756"/>
                    <a:pt x="1199" y="782"/>
                    <a:pt x="1251" y="782"/>
                  </a:cubicBezTo>
                  <a:cubicBezTo>
                    <a:pt x="1289" y="782"/>
                    <a:pt x="1328" y="769"/>
                    <a:pt x="1357" y="739"/>
                  </a:cubicBezTo>
                  <a:cubicBezTo>
                    <a:pt x="1738" y="477"/>
                    <a:pt x="2191" y="334"/>
                    <a:pt x="2667" y="334"/>
                  </a:cubicBezTo>
                  <a:cubicBezTo>
                    <a:pt x="3953" y="334"/>
                    <a:pt x="5001" y="1382"/>
                    <a:pt x="5001" y="2668"/>
                  </a:cubicBezTo>
                  <a:cubicBezTo>
                    <a:pt x="5001" y="3954"/>
                    <a:pt x="3953" y="5001"/>
                    <a:pt x="2667" y="5001"/>
                  </a:cubicBezTo>
                  <a:cubicBezTo>
                    <a:pt x="1381" y="5001"/>
                    <a:pt x="333" y="3954"/>
                    <a:pt x="333" y="2668"/>
                  </a:cubicBezTo>
                  <a:cubicBezTo>
                    <a:pt x="333" y="2144"/>
                    <a:pt x="524" y="1620"/>
                    <a:pt x="857" y="1215"/>
                  </a:cubicBezTo>
                  <a:cubicBezTo>
                    <a:pt x="929" y="1143"/>
                    <a:pt x="905" y="1024"/>
                    <a:pt x="834" y="977"/>
                  </a:cubicBezTo>
                  <a:cubicBezTo>
                    <a:pt x="804" y="947"/>
                    <a:pt x="765" y="934"/>
                    <a:pt x="727" y="934"/>
                  </a:cubicBezTo>
                  <a:cubicBezTo>
                    <a:pt x="675" y="934"/>
                    <a:pt x="623" y="959"/>
                    <a:pt x="595" y="1001"/>
                  </a:cubicBezTo>
                  <a:cubicBezTo>
                    <a:pt x="214" y="1477"/>
                    <a:pt x="0" y="2072"/>
                    <a:pt x="0" y="2668"/>
                  </a:cubicBezTo>
                  <a:cubicBezTo>
                    <a:pt x="0" y="4144"/>
                    <a:pt x="1191" y="5359"/>
                    <a:pt x="2667" y="5359"/>
                  </a:cubicBezTo>
                  <a:cubicBezTo>
                    <a:pt x="4144" y="5359"/>
                    <a:pt x="5358" y="4144"/>
                    <a:pt x="5358" y="2668"/>
                  </a:cubicBezTo>
                  <a:cubicBezTo>
                    <a:pt x="5358" y="1191"/>
                    <a:pt x="4144" y="0"/>
                    <a:pt x="266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5392;p59"/>
            <p:cNvSpPr/>
            <p:nvPr/>
          </p:nvSpPr>
          <p:spPr>
            <a:xfrm>
              <a:off x="3509647" y="2818816"/>
              <a:ext cx="109254" cy="102975"/>
            </a:xfrm>
            <a:custGeom>
              <a:avLst/>
              <a:gdLst/>
              <a:ahLst/>
              <a:cxnLst/>
              <a:rect l="l" t="t" r="r" b="b"/>
              <a:pathLst>
                <a:path w="3097" h="2919" extrusionOk="0">
                  <a:moveTo>
                    <a:pt x="2144" y="322"/>
                  </a:moveTo>
                  <a:cubicBezTo>
                    <a:pt x="2286" y="322"/>
                    <a:pt x="2429" y="370"/>
                    <a:pt x="2525" y="489"/>
                  </a:cubicBezTo>
                  <a:cubicBezTo>
                    <a:pt x="2715" y="680"/>
                    <a:pt x="2715" y="1013"/>
                    <a:pt x="2525" y="1227"/>
                  </a:cubicBezTo>
                  <a:lnTo>
                    <a:pt x="2048" y="1704"/>
                  </a:lnTo>
                  <a:lnTo>
                    <a:pt x="1310" y="965"/>
                  </a:lnTo>
                  <a:lnTo>
                    <a:pt x="1786" y="489"/>
                  </a:lnTo>
                  <a:cubicBezTo>
                    <a:pt x="1882" y="370"/>
                    <a:pt x="2025" y="322"/>
                    <a:pt x="2144" y="322"/>
                  </a:cubicBezTo>
                  <a:close/>
                  <a:moveTo>
                    <a:pt x="1072" y="1203"/>
                  </a:moveTo>
                  <a:lnTo>
                    <a:pt x="1810" y="1942"/>
                  </a:lnTo>
                  <a:lnTo>
                    <a:pt x="1334" y="2418"/>
                  </a:lnTo>
                  <a:cubicBezTo>
                    <a:pt x="1239" y="2513"/>
                    <a:pt x="1096" y="2561"/>
                    <a:pt x="953" y="2561"/>
                  </a:cubicBezTo>
                  <a:cubicBezTo>
                    <a:pt x="810" y="2561"/>
                    <a:pt x="691" y="2513"/>
                    <a:pt x="596" y="2418"/>
                  </a:cubicBezTo>
                  <a:cubicBezTo>
                    <a:pt x="381" y="2204"/>
                    <a:pt x="381" y="1894"/>
                    <a:pt x="596" y="1680"/>
                  </a:cubicBezTo>
                  <a:lnTo>
                    <a:pt x="1072" y="1203"/>
                  </a:lnTo>
                  <a:close/>
                  <a:moveTo>
                    <a:pt x="2155" y="1"/>
                  </a:moveTo>
                  <a:cubicBezTo>
                    <a:pt x="1935" y="1"/>
                    <a:pt x="1715" y="84"/>
                    <a:pt x="1548" y="251"/>
                  </a:cubicBezTo>
                  <a:lnTo>
                    <a:pt x="358" y="1442"/>
                  </a:lnTo>
                  <a:cubicBezTo>
                    <a:pt x="0" y="1775"/>
                    <a:pt x="0" y="2323"/>
                    <a:pt x="358" y="2656"/>
                  </a:cubicBezTo>
                  <a:cubicBezTo>
                    <a:pt x="500" y="2823"/>
                    <a:pt x="715" y="2918"/>
                    <a:pt x="953" y="2918"/>
                  </a:cubicBezTo>
                  <a:cubicBezTo>
                    <a:pt x="1191" y="2918"/>
                    <a:pt x="1405" y="2823"/>
                    <a:pt x="1572" y="2656"/>
                  </a:cubicBezTo>
                  <a:lnTo>
                    <a:pt x="2167" y="2061"/>
                  </a:lnTo>
                  <a:lnTo>
                    <a:pt x="2763" y="1465"/>
                  </a:lnTo>
                  <a:cubicBezTo>
                    <a:pt x="3096" y="1132"/>
                    <a:pt x="3096" y="584"/>
                    <a:pt x="2763" y="251"/>
                  </a:cubicBezTo>
                  <a:cubicBezTo>
                    <a:pt x="2596" y="84"/>
                    <a:pt x="2376" y="1"/>
                    <a:pt x="215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5393;p59"/>
            <p:cNvSpPr/>
            <p:nvPr/>
          </p:nvSpPr>
          <p:spPr>
            <a:xfrm>
              <a:off x="3470171" y="2984766"/>
              <a:ext cx="188205" cy="50412"/>
            </a:xfrm>
            <a:custGeom>
              <a:avLst/>
              <a:gdLst/>
              <a:ahLst/>
              <a:cxnLst/>
              <a:rect l="l" t="t" r="r" b="b"/>
              <a:pathLst>
                <a:path w="5335" h="1429" extrusionOk="0">
                  <a:moveTo>
                    <a:pt x="357" y="0"/>
                  </a:moveTo>
                  <a:cubicBezTo>
                    <a:pt x="167" y="0"/>
                    <a:pt x="0" y="167"/>
                    <a:pt x="0" y="357"/>
                  </a:cubicBezTo>
                  <a:lnTo>
                    <a:pt x="0" y="1262"/>
                  </a:lnTo>
                  <a:cubicBezTo>
                    <a:pt x="0" y="1358"/>
                    <a:pt x="95" y="1429"/>
                    <a:pt x="191" y="1429"/>
                  </a:cubicBezTo>
                  <a:lnTo>
                    <a:pt x="3453" y="1429"/>
                  </a:lnTo>
                  <a:cubicBezTo>
                    <a:pt x="3477" y="1429"/>
                    <a:pt x="3501" y="1429"/>
                    <a:pt x="3525" y="1405"/>
                  </a:cubicBezTo>
                  <a:cubicBezTo>
                    <a:pt x="3644" y="1262"/>
                    <a:pt x="3548" y="1096"/>
                    <a:pt x="3405" y="1096"/>
                  </a:cubicBezTo>
                  <a:lnTo>
                    <a:pt x="333" y="1096"/>
                  </a:lnTo>
                  <a:lnTo>
                    <a:pt x="333" y="357"/>
                  </a:lnTo>
                  <a:lnTo>
                    <a:pt x="5001" y="357"/>
                  </a:lnTo>
                  <a:lnTo>
                    <a:pt x="5001" y="1096"/>
                  </a:lnTo>
                  <a:lnTo>
                    <a:pt x="4144" y="1096"/>
                  </a:lnTo>
                  <a:cubicBezTo>
                    <a:pt x="4048" y="1096"/>
                    <a:pt x="3977" y="1167"/>
                    <a:pt x="3953" y="1238"/>
                  </a:cubicBezTo>
                  <a:cubicBezTo>
                    <a:pt x="3953" y="1358"/>
                    <a:pt x="4025" y="1429"/>
                    <a:pt x="4120" y="1429"/>
                  </a:cubicBezTo>
                  <a:lnTo>
                    <a:pt x="5001" y="1429"/>
                  </a:lnTo>
                  <a:cubicBezTo>
                    <a:pt x="5192" y="1429"/>
                    <a:pt x="5334" y="1286"/>
                    <a:pt x="5334" y="1096"/>
                  </a:cubicBezTo>
                  <a:lnTo>
                    <a:pt x="5334" y="357"/>
                  </a:lnTo>
                  <a:cubicBezTo>
                    <a:pt x="5334" y="167"/>
                    <a:pt x="5192" y="0"/>
                    <a:pt x="50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394;p59"/>
            <p:cNvSpPr/>
            <p:nvPr/>
          </p:nvSpPr>
          <p:spPr>
            <a:xfrm>
              <a:off x="3455036" y="3084745"/>
              <a:ext cx="98318" cy="60571"/>
            </a:xfrm>
            <a:custGeom>
              <a:avLst/>
              <a:gdLst/>
              <a:ahLst/>
              <a:cxnLst/>
              <a:rect l="l" t="t" r="r" b="b"/>
              <a:pathLst>
                <a:path w="2787" h="1717" extrusionOk="0">
                  <a:moveTo>
                    <a:pt x="1906" y="357"/>
                  </a:moveTo>
                  <a:lnTo>
                    <a:pt x="1906" y="1310"/>
                  </a:lnTo>
                  <a:lnTo>
                    <a:pt x="1477" y="1096"/>
                  </a:lnTo>
                  <a:cubicBezTo>
                    <a:pt x="1429" y="1072"/>
                    <a:pt x="1405" y="1072"/>
                    <a:pt x="1358" y="1072"/>
                  </a:cubicBezTo>
                  <a:cubicBezTo>
                    <a:pt x="1334" y="1072"/>
                    <a:pt x="1286" y="1072"/>
                    <a:pt x="1263" y="1096"/>
                  </a:cubicBezTo>
                  <a:lnTo>
                    <a:pt x="810" y="1310"/>
                  </a:lnTo>
                  <a:lnTo>
                    <a:pt x="810" y="357"/>
                  </a:lnTo>
                  <a:close/>
                  <a:moveTo>
                    <a:pt x="191" y="0"/>
                  </a:moveTo>
                  <a:cubicBezTo>
                    <a:pt x="96" y="0"/>
                    <a:pt x="24" y="72"/>
                    <a:pt x="24" y="167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77" y="357"/>
                  </a:lnTo>
                  <a:lnTo>
                    <a:pt x="477" y="1500"/>
                  </a:lnTo>
                  <a:cubicBezTo>
                    <a:pt x="477" y="1572"/>
                    <a:pt x="500" y="1619"/>
                    <a:pt x="548" y="1667"/>
                  </a:cubicBezTo>
                  <a:cubicBezTo>
                    <a:pt x="578" y="1697"/>
                    <a:pt x="625" y="1717"/>
                    <a:pt x="674" y="1717"/>
                  </a:cubicBezTo>
                  <a:cubicBezTo>
                    <a:pt x="704" y="1717"/>
                    <a:pt x="735" y="1709"/>
                    <a:pt x="762" y="1691"/>
                  </a:cubicBezTo>
                  <a:lnTo>
                    <a:pt x="1358" y="1429"/>
                  </a:lnTo>
                  <a:lnTo>
                    <a:pt x="1953" y="1691"/>
                  </a:lnTo>
                  <a:cubicBezTo>
                    <a:pt x="1977" y="1715"/>
                    <a:pt x="2001" y="1715"/>
                    <a:pt x="2048" y="1715"/>
                  </a:cubicBezTo>
                  <a:cubicBezTo>
                    <a:pt x="2096" y="1715"/>
                    <a:pt x="2144" y="1691"/>
                    <a:pt x="2191" y="1643"/>
                  </a:cubicBezTo>
                  <a:cubicBezTo>
                    <a:pt x="2215" y="1619"/>
                    <a:pt x="2239" y="1548"/>
                    <a:pt x="2239" y="1500"/>
                  </a:cubicBezTo>
                  <a:lnTo>
                    <a:pt x="2239" y="357"/>
                  </a:lnTo>
                  <a:lnTo>
                    <a:pt x="2620" y="357"/>
                  </a:lnTo>
                  <a:cubicBezTo>
                    <a:pt x="2715" y="357"/>
                    <a:pt x="2787" y="262"/>
                    <a:pt x="2787" y="167"/>
                  </a:cubicBezTo>
                  <a:cubicBezTo>
                    <a:pt x="2763" y="72"/>
                    <a:pt x="2691" y="0"/>
                    <a:pt x="259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395;p59"/>
            <p:cNvSpPr/>
            <p:nvPr/>
          </p:nvSpPr>
          <p:spPr>
            <a:xfrm>
              <a:off x="3564258" y="3084745"/>
              <a:ext cx="105868" cy="12629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191" y="0"/>
                  </a:moveTo>
                  <a:cubicBezTo>
                    <a:pt x="119" y="0"/>
                    <a:pt x="24" y="72"/>
                    <a:pt x="24" y="167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2810" y="357"/>
                  </a:lnTo>
                  <a:cubicBezTo>
                    <a:pt x="2906" y="357"/>
                    <a:pt x="3001" y="262"/>
                    <a:pt x="2977" y="167"/>
                  </a:cubicBezTo>
                  <a:cubicBezTo>
                    <a:pt x="2977" y="72"/>
                    <a:pt x="2882" y="0"/>
                    <a:pt x="28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6" name="Google Shape;9809;p131"/>
          <p:cNvSpPr/>
          <p:nvPr/>
        </p:nvSpPr>
        <p:spPr>
          <a:xfrm>
            <a:off x="1487137" y="2312126"/>
            <a:ext cx="882876" cy="838399"/>
          </a:xfrm>
          <a:custGeom>
            <a:avLst/>
            <a:gdLst/>
            <a:ahLst/>
            <a:cxnLst/>
            <a:rect l="l" t="t" r="r" b="b"/>
            <a:pathLst>
              <a:path w="11846" h="11776" extrusionOk="0">
                <a:moveTo>
                  <a:pt x="9074" y="2261"/>
                </a:moveTo>
                <a:lnTo>
                  <a:pt x="9546" y="2733"/>
                </a:lnTo>
                <a:lnTo>
                  <a:pt x="9011" y="3300"/>
                </a:lnTo>
                <a:lnTo>
                  <a:pt x="8538" y="2828"/>
                </a:lnTo>
                <a:lnTo>
                  <a:pt x="9074" y="2261"/>
                </a:lnTo>
                <a:close/>
                <a:moveTo>
                  <a:pt x="6333" y="3489"/>
                </a:moveTo>
                <a:lnTo>
                  <a:pt x="8286" y="5474"/>
                </a:lnTo>
                <a:lnTo>
                  <a:pt x="7782" y="5978"/>
                </a:lnTo>
                <a:lnTo>
                  <a:pt x="7026" y="5222"/>
                </a:lnTo>
                <a:cubicBezTo>
                  <a:pt x="6963" y="5159"/>
                  <a:pt x="6876" y="5128"/>
                  <a:pt x="6789" y="5128"/>
                </a:cubicBezTo>
                <a:cubicBezTo>
                  <a:pt x="6703" y="5128"/>
                  <a:pt x="6616" y="5159"/>
                  <a:pt x="6553" y="5222"/>
                </a:cubicBezTo>
                <a:cubicBezTo>
                  <a:pt x="6427" y="5348"/>
                  <a:pt x="6427" y="5569"/>
                  <a:pt x="6553" y="5695"/>
                </a:cubicBezTo>
                <a:lnTo>
                  <a:pt x="7309" y="6451"/>
                </a:lnTo>
                <a:lnTo>
                  <a:pt x="6837" y="6924"/>
                </a:lnTo>
                <a:lnTo>
                  <a:pt x="4883" y="4939"/>
                </a:lnTo>
                <a:lnTo>
                  <a:pt x="6333" y="3489"/>
                </a:lnTo>
                <a:close/>
                <a:moveTo>
                  <a:pt x="2647" y="8688"/>
                </a:moveTo>
                <a:lnTo>
                  <a:pt x="3119" y="9160"/>
                </a:lnTo>
                <a:lnTo>
                  <a:pt x="2899" y="9412"/>
                </a:lnTo>
                <a:cubicBezTo>
                  <a:pt x="2836" y="9460"/>
                  <a:pt x="2749" y="9483"/>
                  <a:pt x="2662" y="9483"/>
                </a:cubicBezTo>
                <a:cubicBezTo>
                  <a:pt x="2576" y="9483"/>
                  <a:pt x="2489" y="9460"/>
                  <a:pt x="2426" y="9412"/>
                </a:cubicBezTo>
                <a:cubicBezTo>
                  <a:pt x="2300" y="9286"/>
                  <a:pt x="2300" y="9034"/>
                  <a:pt x="2426" y="8940"/>
                </a:cubicBezTo>
                <a:lnTo>
                  <a:pt x="2647" y="8688"/>
                </a:lnTo>
                <a:close/>
                <a:moveTo>
                  <a:pt x="9294" y="0"/>
                </a:moveTo>
                <a:cubicBezTo>
                  <a:pt x="9026" y="0"/>
                  <a:pt x="8758" y="103"/>
                  <a:pt x="8569" y="308"/>
                </a:cubicBezTo>
                <a:cubicBezTo>
                  <a:pt x="8160" y="686"/>
                  <a:pt x="8097" y="1410"/>
                  <a:pt x="8538" y="1820"/>
                </a:cubicBezTo>
                <a:lnTo>
                  <a:pt x="8065" y="2292"/>
                </a:lnTo>
                <a:lnTo>
                  <a:pt x="7089" y="1316"/>
                </a:lnTo>
                <a:cubicBezTo>
                  <a:pt x="6884" y="1127"/>
                  <a:pt x="6616" y="1032"/>
                  <a:pt x="6348" y="1032"/>
                </a:cubicBezTo>
                <a:cubicBezTo>
                  <a:pt x="6081" y="1032"/>
                  <a:pt x="5813" y="1127"/>
                  <a:pt x="5608" y="1316"/>
                </a:cubicBezTo>
                <a:cubicBezTo>
                  <a:pt x="5230" y="1725"/>
                  <a:pt x="5230" y="2387"/>
                  <a:pt x="5608" y="2765"/>
                </a:cubicBezTo>
                <a:lnTo>
                  <a:pt x="5860" y="3017"/>
                </a:lnTo>
                <a:lnTo>
                  <a:pt x="2678" y="6199"/>
                </a:lnTo>
                <a:cubicBezTo>
                  <a:pt x="2142" y="6734"/>
                  <a:pt x="2048" y="7428"/>
                  <a:pt x="2268" y="8058"/>
                </a:cubicBezTo>
                <a:lnTo>
                  <a:pt x="1922" y="8404"/>
                </a:lnTo>
                <a:cubicBezTo>
                  <a:pt x="1607" y="8719"/>
                  <a:pt x="1512" y="9192"/>
                  <a:pt x="1733" y="9601"/>
                </a:cubicBezTo>
                <a:lnTo>
                  <a:pt x="95" y="11208"/>
                </a:lnTo>
                <a:cubicBezTo>
                  <a:pt x="0" y="11334"/>
                  <a:pt x="0" y="11555"/>
                  <a:pt x="95" y="11681"/>
                </a:cubicBezTo>
                <a:cubicBezTo>
                  <a:pt x="158" y="11744"/>
                  <a:pt x="252" y="11775"/>
                  <a:pt x="343" y="11775"/>
                </a:cubicBezTo>
                <a:cubicBezTo>
                  <a:pt x="433" y="11775"/>
                  <a:pt x="520" y="11744"/>
                  <a:pt x="567" y="11681"/>
                </a:cubicBezTo>
                <a:lnTo>
                  <a:pt x="2174" y="10074"/>
                </a:lnTo>
                <a:cubicBezTo>
                  <a:pt x="2318" y="10136"/>
                  <a:pt x="2465" y="10164"/>
                  <a:pt x="2609" y="10164"/>
                </a:cubicBezTo>
                <a:cubicBezTo>
                  <a:pt x="2904" y="10164"/>
                  <a:pt x="3180" y="10044"/>
                  <a:pt x="3371" y="9853"/>
                </a:cubicBezTo>
                <a:lnTo>
                  <a:pt x="3718" y="9507"/>
                </a:lnTo>
                <a:cubicBezTo>
                  <a:pt x="3930" y="9598"/>
                  <a:pt x="4148" y="9640"/>
                  <a:pt x="4363" y="9640"/>
                </a:cubicBezTo>
                <a:cubicBezTo>
                  <a:pt x="4818" y="9640"/>
                  <a:pt x="5255" y="9450"/>
                  <a:pt x="5576" y="9129"/>
                </a:cubicBezTo>
                <a:lnTo>
                  <a:pt x="5797" y="8877"/>
                </a:lnTo>
                <a:lnTo>
                  <a:pt x="4820" y="7900"/>
                </a:lnTo>
                <a:cubicBezTo>
                  <a:pt x="4694" y="7774"/>
                  <a:pt x="4694" y="7554"/>
                  <a:pt x="4820" y="7428"/>
                </a:cubicBezTo>
                <a:cubicBezTo>
                  <a:pt x="4883" y="7365"/>
                  <a:pt x="4970" y="7333"/>
                  <a:pt x="5057" y="7333"/>
                </a:cubicBezTo>
                <a:cubicBezTo>
                  <a:pt x="5143" y="7333"/>
                  <a:pt x="5230" y="7365"/>
                  <a:pt x="5293" y="7428"/>
                </a:cubicBezTo>
                <a:lnTo>
                  <a:pt x="6270" y="8404"/>
                </a:lnTo>
                <a:lnTo>
                  <a:pt x="8727" y="5978"/>
                </a:lnTo>
                <a:lnTo>
                  <a:pt x="8948" y="6199"/>
                </a:lnTo>
                <a:cubicBezTo>
                  <a:pt x="9152" y="6404"/>
                  <a:pt x="9420" y="6506"/>
                  <a:pt x="9688" y="6506"/>
                </a:cubicBezTo>
                <a:cubicBezTo>
                  <a:pt x="9956" y="6506"/>
                  <a:pt x="10223" y="6404"/>
                  <a:pt x="10428" y="6199"/>
                </a:cubicBezTo>
                <a:cubicBezTo>
                  <a:pt x="10806" y="5821"/>
                  <a:pt x="10806" y="5159"/>
                  <a:pt x="10428" y="4750"/>
                </a:cubicBezTo>
                <a:lnTo>
                  <a:pt x="9420" y="3773"/>
                </a:lnTo>
                <a:lnTo>
                  <a:pt x="9987" y="3206"/>
                </a:lnTo>
                <a:cubicBezTo>
                  <a:pt x="10176" y="3411"/>
                  <a:pt x="10444" y="3513"/>
                  <a:pt x="10712" y="3513"/>
                </a:cubicBezTo>
                <a:cubicBezTo>
                  <a:pt x="10980" y="3513"/>
                  <a:pt x="11247" y="3411"/>
                  <a:pt x="11436" y="3206"/>
                </a:cubicBezTo>
                <a:cubicBezTo>
                  <a:pt x="11846" y="2828"/>
                  <a:pt x="11846" y="2166"/>
                  <a:pt x="11436" y="1757"/>
                </a:cubicBezTo>
                <a:lnTo>
                  <a:pt x="10019" y="308"/>
                </a:lnTo>
                <a:cubicBezTo>
                  <a:pt x="9830" y="103"/>
                  <a:pt x="9562" y="0"/>
                  <a:pt x="9294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7" name="Google Shape;10167;p132"/>
          <p:cNvGrpSpPr/>
          <p:nvPr/>
        </p:nvGrpSpPr>
        <p:grpSpPr>
          <a:xfrm>
            <a:off x="1490548" y="688770"/>
            <a:ext cx="879465" cy="849105"/>
            <a:chOff x="583100" y="3982600"/>
            <a:chExt cx="296175" cy="296175"/>
          </a:xfrm>
        </p:grpSpPr>
        <p:sp>
          <p:nvSpPr>
            <p:cNvPr id="28" name="Google Shape;10168;p132"/>
            <p:cNvSpPr/>
            <p:nvPr/>
          </p:nvSpPr>
          <p:spPr>
            <a:xfrm>
              <a:off x="694925" y="3982600"/>
              <a:ext cx="70925" cy="68550"/>
            </a:xfrm>
            <a:custGeom>
              <a:avLst/>
              <a:gdLst/>
              <a:ahLst/>
              <a:cxnLst/>
              <a:rect l="l" t="t" r="r" b="b"/>
              <a:pathLst>
                <a:path w="2837" h="2742" extrusionOk="0">
                  <a:moveTo>
                    <a:pt x="1419" y="1"/>
                  </a:moveTo>
                  <a:cubicBezTo>
                    <a:pt x="631" y="1"/>
                    <a:pt x="1" y="599"/>
                    <a:pt x="1" y="1355"/>
                  </a:cubicBezTo>
                  <a:cubicBezTo>
                    <a:pt x="1" y="2143"/>
                    <a:pt x="631" y="2742"/>
                    <a:pt x="1419" y="2742"/>
                  </a:cubicBezTo>
                  <a:cubicBezTo>
                    <a:pt x="2206" y="2742"/>
                    <a:pt x="2836" y="2143"/>
                    <a:pt x="2836" y="1355"/>
                  </a:cubicBezTo>
                  <a:cubicBezTo>
                    <a:pt x="2836" y="599"/>
                    <a:pt x="2206" y="1"/>
                    <a:pt x="1419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0169;p132"/>
            <p:cNvSpPr/>
            <p:nvPr/>
          </p:nvSpPr>
          <p:spPr>
            <a:xfrm>
              <a:off x="609075" y="4139350"/>
              <a:ext cx="69350" cy="68525"/>
            </a:xfrm>
            <a:custGeom>
              <a:avLst/>
              <a:gdLst/>
              <a:ahLst/>
              <a:cxnLst/>
              <a:rect l="l" t="t" r="r" b="b"/>
              <a:pathLst>
                <a:path w="2774" h="2741" extrusionOk="0">
                  <a:moveTo>
                    <a:pt x="1387" y="0"/>
                  </a:moveTo>
                  <a:cubicBezTo>
                    <a:pt x="631" y="0"/>
                    <a:pt x="1" y="630"/>
                    <a:pt x="1" y="1355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11"/>
                    <a:pt x="2773" y="1355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0170;p132"/>
            <p:cNvSpPr/>
            <p:nvPr/>
          </p:nvSpPr>
          <p:spPr>
            <a:xfrm>
              <a:off x="783925" y="4140125"/>
              <a:ext cx="68550" cy="68550"/>
            </a:xfrm>
            <a:custGeom>
              <a:avLst/>
              <a:gdLst/>
              <a:ahLst/>
              <a:cxnLst/>
              <a:rect l="l" t="t" r="r" b="b"/>
              <a:pathLst>
                <a:path w="2742" h="2742" extrusionOk="0">
                  <a:moveTo>
                    <a:pt x="1356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11"/>
                    <a:pt x="631" y="2741"/>
                    <a:pt x="1356" y="2741"/>
                  </a:cubicBezTo>
                  <a:cubicBezTo>
                    <a:pt x="2112" y="2741"/>
                    <a:pt x="2742" y="2111"/>
                    <a:pt x="2742" y="1387"/>
                  </a:cubicBezTo>
                  <a:cubicBezTo>
                    <a:pt x="2742" y="631"/>
                    <a:pt x="2112" y="1"/>
                    <a:pt x="135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0171;p132"/>
            <p:cNvSpPr/>
            <p:nvPr/>
          </p:nvSpPr>
          <p:spPr>
            <a:xfrm>
              <a:off x="583100" y="4207075"/>
              <a:ext cx="122100" cy="71700"/>
            </a:xfrm>
            <a:custGeom>
              <a:avLst/>
              <a:gdLst/>
              <a:ahLst/>
              <a:cxnLst/>
              <a:rect l="l" t="t" r="r" b="b"/>
              <a:pathLst>
                <a:path w="4884" h="2868" extrusionOk="0">
                  <a:moveTo>
                    <a:pt x="819" y="0"/>
                  </a:moveTo>
                  <a:cubicBezTo>
                    <a:pt x="347" y="442"/>
                    <a:pt x="0" y="1072"/>
                    <a:pt x="0" y="1796"/>
                  </a:cubicBezTo>
                  <a:lnTo>
                    <a:pt x="0" y="2521"/>
                  </a:lnTo>
                  <a:cubicBezTo>
                    <a:pt x="0" y="2710"/>
                    <a:pt x="158" y="2867"/>
                    <a:pt x="347" y="2867"/>
                  </a:cubicBezTo>
                  <a:lnTo>
                    <a:pt x="4505" y="2867"/>
                  </a:lnTo>
                  <a:cubicBezTo>
                    <a:pt x="4726" y="2867"/>
                    <a:pt x="4883" y="2710"/>
                    <a:pt x="4883" y="2521"/>
                  </a:cubicBezTo>
                  <a:lnTo>
                    <a:pt x="4883" y="1796"/>
                  </a:lnTo>
                  <a:cubicBezTo>
                    <a:pt x="4883" y="1103"/>
                    <a:pt x="4568" y="442"/>
                    <a:pt x="4033" y="0"/>
                  </a:cubicBezTo>
                  <a:cubicBezTo>
                    <a:pt x="3655" y="473"/>
                    <a:pt x="3088" y="788"/>
                    <a:pt x="2426" y="788"/>
                  </a:cubicBezTo>
                  <a:cubicBezTo>
                    <a:pt x="1796" y="788"/>
                    <a:pt x="1197" y="473"/>
                    <a:pt x="81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72;p132"/>
            <p:cNvSpPr/>
            <p:nvPr/>
          </p:nvSpPr>
          <p:spPr>
            <a:xfrm>
              <a:off x="669725" y="4049550"/>
              <a:ext cx="122900" cy="72475"/>
            </a:xfrm>
            <a:custGeom>
              <a:avLst/>
              <a:gdLst/>
              <a:ahLst/>
              <a:cxnLst/>
              <a:rect l="l" t="t" r="r" b="b"/>
              <a:pathLst>
                <a:path w="4916" h="2899" extrusionOk="0">
                  <a:moveTo>
                    <a:pt x="851" y="1"/>
                  </a:moveTo>
                  <a:cubicBezTo>
                    <a:pt x="347" y="442"/>
                    <a:pt x="1" y="1103"/>
                    <a:pt x="1" y="1796"/>
                  </a:cubicBezTo>
                  <a:lnTo>
                    <a:pt x="1" y="2552"/>
                  </a:lnTo>
                  <a:cubicBezTo>
                    <a:pt x="1" y="2741"/>
                    <a:pt x="158" y="2899"/>
                    <a:pt x="347" y="2899"/>
                  </a:cubicBezTo>
                  <a:lnTo>
                    <a:pt x="4537" y="2899"/>
                  </a:lnTo>
                  <a:cubicBezTo>
                    <a:pt x="4758" y="2899"/>
                    <a:pt x="4915" y="2741"/>
                    <a:pt x="4915" y="2552"/>
                  </a:cubicBezTo>
                  <a:lnTo>
                    <a:pt x="4915" y="1796"/>
                  </a:lnTo>
                  <a:cubicBezTo>
                    <a:pt x="4915" y="1103"/>
                    <a:pt x="4600" y="442"/>
                    <a:pt x="4065" y="1"/>
                  </a:cubicBezTo>
                  <a:cubicBezTo>
                    <a:pt x="3687" y="473"/>
                    <a:pt x="3088" y="788"/>
                    <a:pt x="2458" y="788"/>
                  </a:cubicBezTo>
                  <a:cubicBezTo>
                    <a:pt x="1828" y="788"/>
                    <a:pt x="1198" y="473"/>
                    <a:pt x="8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0173;p132"/>
            <p:cNvSpPr/>
            <p:nvPr/>
          </p:nvSpPr>
          <p:spPr>
            <a:xfrm>
              <a:off x="757150" y="4207075"/>
              <a:ext cx="122125" cy="71700"/>
            </a:xfrm>
            <a:custGeom>
              <a:avLst/>
              <a:gdLst/>
              <a:ahLst/>
              <a:cxnLst/>
              <a:rect l="l" t="t" r="r" b="b"/>
              <a:pathLst>
                <a:path w="4885" h="2868" extrusionOk="0">
                  <a:moveTo>
                    <a:pt x="820" y="0"/>
                  </a:moveTo>
                  <a:cubicBezTo>
                    <a:pt x="316" y="442"/>
                    <a:pt x="1" y="1103"/>
                    <a:pt x="1" y="1796"/>
                  </a:cubicBezTo>
                  <a:lnTo>
                    <a:pt x="1" y="2521"/>
                  </a:lnTo>
                  <a:cubicBezTo>
                    <a:pt x="1" y="2710"/>
                    <a:pt x="158" y="2867"/>
                    <a:pt x="347" y="2867"/>
                  </a:cubicBezTo>
                  <a:lnTo>
                    <a:pt x="4506" y="2867"/>
                  </a:lnTo>
                  <a:cubicBezTo>
                    <a:pt x="4727" y="2867"/>
                    <a:pt x="4884" y="2710"/>
                    <a:pt x="4884" y="2521"/>
                  </a:cubicBezTo>
                  <a:lnTo>
                    <a:pt x="4884" y="1796"/>
                  </a:lnTo>
                  <a:cubicBezTo>
                    <a:pt x="4884" y="1103"/>
                    <a:pt x="4569" y="442"/>
                    <a:pt x="4033" y="0"/>
                  </a:cubicBezTo>
                  <a:cubicBezTo>
                    <a:pt x="3655" y="473"/>
                    <a:pt x="3088" y="788"/>
                    <a:pt x="2427" y="788"/>
                  </a:cubicBezTo>
                  <a:cubicBezTo>
                    <a:pt x="1797" y="788"/>
                    <a:pt x="1198" y="473"/>
                    <a:pt x="820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0174;p132"/>
            <p:cNvSpPr/>
            <p:nvPr/>
          </p:nvSpPr>
          <p:spPr>
            <a:xfrm>
              <a:off x="691775" y="4139350"/>
              <a:ext cx="77225" cy="64600"/>
            </a:xfrm>
            <a:custGeom>
              <a:avLst/>
              <a:gdLst/>
              <a:ahLst/>
              <a:cxnLst/>
              <a:rect l="l" t="t" r="r" b="b"/>
              <a:pathLst>
                <a:path w="3089" h="2584" extrusionOk="0">
                  <a:moveTo>
                    <a:pt x="1198" y="0"/>
                  </a:moveTo>
                  <a:lnTo>
                    <a:pt x="1198" y="882"/>
                  </a:lnTo>
                  <a:lnTo>
                    <a:pt x="1" y="2079"/>
                  </a:lnTo>
                  <a:cubicBezTo>
                    <a:pt x="221" y="2237"/>
                    <a:pt x="284" y="2300"/>
                    <a:pt x="473" y="2583"/>
                  </a:cubicBezTo>
                  <a:lnTo>
                    <a:pt x="1545" y="1575"/>
                  </a:lnTo>
                  <a:lnTo>
                    <a:pt x="2616" y="2583"/>
                  </a:lnTo>
                  <a:cubicBezTo>
                    <a:pt x="2773" y="2394"/>
                    <a:pt x="2931" y="2237"/>
                    <a:pt x="3088" y="2111"/>
                  </a:cubicBezTo>
                  <a:lnTo>
                    <a:pt x="1891" y="882"/>
                  </a:lnTo>
                  <a:lnTo>
                    <a:pt x="1891" y="0"/>
                  </a:ln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7904;p126"/>
          <p:cNvGrpSpPr/>
          <p:nvPr/>
        </p:nvGrpSpPr>
        <p:grpSpPr>
          <a:xfrm rot="5400000">
            <a:off x="7345752" y="2819081"/>
            <a:ext cx="6165670" cy="1580605"/>
            <a:chOff x="5194708" y="3484366"/>
            <a:chExt cx="3148148" cy="987304"/>
          </a:xfrm>
        </p:grpSpPr>
        <p:grpSp>
          <p:nvGrpSpPr>
            <p:cNvPr id="36" name="Google Shape;7905;p126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49" name="Google Shape;7906;p126"/>
              <p:cNvSpPr/>
              <p:nvPr/>
            </p:nvSpPr>
            <p:spPr>
              <a:xfrm>
                <a:off x="3554477" y="1792401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algn="ctr"/>
                <a:r>
                  <a:rPr lang="es-MX" sz="3200" b="1" dirty="0">
                    <a:solidFill>
                      <a:schemeClr val="bg1"/>
                    </a:solidFill>
                  </a:rPr>
                  <a:t>10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Google Shape;7907;p126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1" name="Google Shape;7908;p126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7" name="Google Shape;7909;p126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46" name="Google Shape;7910;p126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lvl="0" indent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3200" b="1" dirty="0">
                    <a:solidFill>
                      <a:schemeClr val="bg1"/>
                    </a:solidFill>
                  </a:rPr>
                  <a:t>9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Google Shape;7911;p126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7912;p126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8" name="Google Shape;7913;p126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43" name="Google Shape;7914;p126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algn="ctr"/>
                <a:r>
                  <a:rPr lang="es-MX" sz="3200" b="1" dirty="0">
                    <a:solidFill>
                      <a:schemeClr val="bg1"/>
                    </a:solidFill>
                  </a:rPr>
                  <a:t>8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Google Shape;7915;p126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7916;p126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9" name="Google Shape;7917;p126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40" name="Google Shape;7918;p126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vert="vert270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s-MX" sz="3200" b="1" dirty="0" smtClean="0">
                    <a:solidFill>
                      <a:schemeClr val="bg1"/>
                    </a:solidFill>
                  </a:rPr>
                  <a:t>7</a:t>
                </a:r>
                <a:endParaRPr sz="32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Google Shape;7919;p126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7920;p126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872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0527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12B58C6-6BC9-8C93-6ADA-056CCCCF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178" y="419964"/>
            <a:ext cx="4989512" cy="535531"/>
          </a:xfrm>
        </p:spPr>
        <p:txBody>
          <a:bodyPr/>
          <a:lstStyle/>
          <a:p>
            <a:pPr algn="just"/>
            <a:r>
              <a:rPr lang="es-ES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14FAF13-BEAA-E154-FBD2-1347EAA81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6400" y="1128712"/>
            <a:ext cx="5599290" cy="5094287"/>
          </a:xfrm>
        </p:spPr>
        <p:txBody>
          <a:bodyPr>
            <a:normAutofit/>
          </a:bodyPr>
          <a:lstStyle/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Implementar 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la predicción de riesgos de enfermedades prevalentes de la 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infancia. </a:t>
            </a: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Aumentar las estrategias de prevención de enfermedades prevalentes de la infancia, así como la 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detección precoz de 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enfermedades prevalentes de la infancia 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en niños y niñas de Bogotá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Garantizar 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atención integral y resolutiva de todos los niños y niñas en las intervenciones del modelo de salud Mas Bienestar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  <a:endParaRPr lang="es-ES" sz="21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" name="Marcador de contenido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7706" y="2378869"/>
            <a:ext cx="2066925" cy="1771650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F12B58C6-6BC9-8C93-6ADA-056CCCCFF77A}"/>
              </a:ext>
            </a:extLst>
          </p:cNvPr>
          <p:cNvSpPr txBox="1">
            <a:spLocks/>
          </p:cNvSpPr>
          <p:nvPr/>
        </p:nvSpPr>
        <p:spPr>
          <a:xfrm>
            <a:off x="7202488" y="687730"/>
            <a:ext cx="4989512" cy="978729"/>
          </a:xfrm>
          <a:prstGeom prst="rect">
            <a:avLst/>
          </a:prstGeom>
          <a:noFill/>
        </p:spPr>
        <p:txBody>
          <a:bodyPr wrap="square" lIns="91440" tIns="45720" rIns="91440" bIns="4572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2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algn="ctr"/>
            <a:r>
              <a:rPr lang="es-MX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 ESTRATEGICA SALUD INFANTIL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876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F12B58C6-6BC9-8C93-6ADA-056CCCCFF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178" y="419964"/>
            <a:ext cx="4989512" cy="535531"/>
          </a:xfrm>
        </p:spPr>
        <p:txBody>
          <a:bodyPr/>
          <a:lstStyle/>
          <a:p>
            <a:pPr algn="just"/>
            <a:r>
              <a:rPr lang="es-ES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OBJETIVOS: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14FAF13-BEAA-E154-FBD2-1347EAA81A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06400" y="1128712"/>
            <a:ext cx="5599290" cy="5094287"/>
          </a:xfrm>
        </p:spPr>
        <p:txBody>
          <a:bodyPr>
            <a:normAutofit/>
          </a:bodyPr>
          <a:lstStyle/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ES" sz="21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Disminuir la incidencia de las primeras causas de morbilidad en la primera infancia del Distrito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Disminuir progresivamente la 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mortalidad 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evitable neonatal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, </a:t>
            </a:r>
            <a:r>
              <a:rPr lang="es-ES" sz="2100" dirty="0" smtClean="0">
                <a:solidFill>
                  <a:schemeClr val="accent5">
                    <a:lumMod val="50000"/>
                  </a:schemeClr>
                </a:solidFill>
              </a:rPr>
              <a:t>infantil y </a:t>
            </a:r>
            <a:r>
              <a:rPr lang="es-ES" sz="2100" dirty="0">
                <a:solidFill>
                  <a:schemeClr val="accent5">
                    <a:lumMod val="50000"/>
                  </a:schemeClr>
                </a:solidFill>
              </a:rPr>
              <a:t>en la niñez en Bogotá. </a:t>
            </a:r>
            <a:endParaRPr lang="es-ES" sz="2100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s-ES" sz="2000" dirty="0" smtClean="0">
                <a:solidFill>
                  <a:schemeClr val="accent5">
                    <a:lumMod val="50000"/>
                  </a:schemeClr>
                </a:solidFill>
              </a:rPr>
              <a:t>Fortalecer la articulación intersectorial con estrategias que promuevan el bienestar en la primera infancia.</a:t>
            </a: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s-ES" sz="2000" dirty="0">
              <a:solidFill>
                <a:schemeClr val="accent5">
                  <a:lumMod val="50000"/>
                </a:schemeClr>
              </a:solidFill>
            </a:endParaRPr>
          </a:p>
          <a:p>
            <a:pPr marL="228600" indent="-228600" algn="just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CO" sz="20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" name="Marcador de contenido 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17706" y="2378869"/>
            <a:ext cx="2066925" cy="1771650"/>
          </a:xfrm>
          <a:prstGeom prst="rect">
            <a:avLst/>
          </a:prstGeom>
        </p:spPr>
      </p:pic>
      <p:sp>
        <p:nvSpPr>
          <p:cNvPr id="5" name="Title 6">
            <a:extLst>
              <a:ext uri="{FF2B5EF4-FFF2-40B4-BE49-F238E27FC236}">
                <a16:creationId xmlns:a16="http://schemas.microsoft.com/office/drawing/2014/main" id="{F12B58C6-6BC9-8C93-6ADA-056CCCCFF77A}"/>
              </a:ext>
            </a:extLst>
          </p:cNvPr>
          <p:cNvSpPr txBox="1">
            <a:spLocks/>
          </p:cNvSpPr>
          <p:nvPr/>
        </p:nvSpPr>
        <p:spPr>
          <a:xfrm>
            <a:off x="7202488" y="687730"/>
            <a:ext cx="4989512" cy="978729"/>
          </a:xfrm>
          <a:prstGeom prst="rect">
            <a:avLst/>
          </a:prstGeom>
          <a:noFill/>
        </p:spPr>
        <p:txBody>
          <a:bodyPr wrap="square" lIns="91440" tIns="45720" rIns="91440" bIns="45720" anchor="b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CO" sz="3200" b="1" kern="1200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algn="ctr"/>
            <a:r>
              <a:rPr lang="es-MX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LINEA ESTRATEGICA SALUD INFANTIL</a:t>
            </a:r>
            <a:endParaRPr lang="es-CO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3027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104">
          <a:extLst>
            <a:ext uri="{FF2B5EF4-FFF2-40B4-BE49-F238E27FC236}">
              <a16:creationId xmlns:a16="http://schemas.microsoft.com/office/drawing/2014/main" id="{7D240ECF-A1D7-2DB4-CCD1-E8AE5C0D3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/>
          <p:nvPr/>
        </p:nvCxnSpPr>
        <p:spPr>
          <a:xfrm>
            <a:off x="40841" y="833891"/>
            <a:ext cx="11301274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Diagrama 4"/>
          <p:cNvGraphicFramePr/>
          <p:nvPr>
            <p:extLst/>
          </p:nvPr>
        </p:nvGraphicFramePr>
        <p:xfrm>
          <a:off x="-719498" y="1356852"/>
          <a:ext cx="7105550" cy="4243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7" name="Diagrama 6"/>
          <p:cNvGraphicFramePr/>
          <p:nvPr>
            <p:extLst/>
          </p:nvPr>
        </p:nvGraphicFramePr>
        <p:xfrm>
          <a:off x="2711456" y="1169865"/>
          <a:ext cx="8506691" cy="5374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Rectángulo 7"/>
          <p:cNvSpPr/>
          <p:nvPr/>
        </p:nvSpPr>
        <p:spPr>
          <a:xfrm>
            <a:off x="0" y="6544630"/>
            <a:ext cx="115492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>
                <a:latin typeface="Aptos Narrow" panose="02110004020202020204"/>
              </a:rPr>
              <a:t>Fuente: Base de datos RIPS SDS 2004-2022. </a:t>
            </a:r>
            <a:r>
              <a:rPr lang="es-MX" sz="1200" dirty="0">
                <a:latin typeface="Aptos Narrow" panose="02110004020202020204"/>
              </a:rPr>
              <a:t>Base datos RIPS Ministerio Salud 2009-2022.(Corte de recepción 2022/12/31)</a:t>
            </a:r>
            <a:endParaRPr lang="es-CO" sz="1200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2080894954"/>
              </p:ext>
            </p:extLst>
          </p:nvPr>
        </p:nvGraphicFramePr>
        <p:xfrm>
          <a:off x="5860473" y="1169865"/>
          <a:ext cx="8617755" cy="53747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2" name="Rectángulo 1"/>
          <p:cNvSpPr/>
          <p:nvPr/>
        </p:nvSpPr>
        <p:spPr>
          <a:xfrm>
            <a:off x="5765012" y="360815"/>
            <a:ext cx="2399577" cy="388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MENOR DE 1 AÑO</a:t>
            </a:r>
            <a:endParaRPr lang="es-CO" sz="1600" b="1" dirty="0"/>
          </a:p>
        </p:txBody>
      </p:sp>
      <p:sp>
        <p:nvSpPr>
          <p:cNvPr id="10" name="Rectángulo 9"/>
          <p:cNvSpPr/>
          <p:nvPr/>
        </p:nvSpPr>
        <p:spPr>
          <a:xfrm>
            <a:off x="9025092" y="360815"/>
            <a:ext cx="2399577" cy="388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1 A 5 AÑOS</a:t>
            </a:r>
            <a:endParaRPr lang="es-CO" sz="1600" b="1" dirty="0"/>
          </a:p>
        </p:txBody>
      </p:sp>
    </p:spTree>
    <p:extLst>
      <p:ext uri="{BB962C8B-B14F-4D97-AF65-F5344CB8AC3E}">
        <p14:creationId xmlns:p14="http://schemas.microsoft.com/office/powerpoint/2010/main" val="1933884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104">
          <a:extLst>
            <a:ext uri="{FF2B5EF4-FFF2-40B4-BE49-F238E27FC236}">
              <a16:creationId xmlns:a16="http://schemas.microsoft.com/office/drawing/2014/main" id="{7D240ECF-A1D7-2DB4-CCD1-E8AE5C0D3F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30804EAB-B974-02FB-B97B-7D68796B1B78}"/>
              </a:ext>
            </a:extLst>
          </p:cNvPr>
          <p:cNvCxnSpPr/>
          <p:nvPr/>
        </p:nvCxnSpPr>
        <p:spPr>
          <a:xfrm>
            <a:off x="40841" y="833891"/>
            <a:ext cx="11301274" cy="0"/>
          </a:xfrm>
          <a:prstGeom prst="line">
            <a:avLst/>
          </a:prstGeom>
          <a:ln w="28575">
            <a:solidFill>
              <a:srgbClr val="285B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89297616"/>
              </p:ext>
            </p:extLst>
          </p:nvPr>
        </p:nvGraphicFramePr>
        <p:xfrm>
          <a:off x="300748" y="1803162"/>
          <a:ext cx="3801234" cy="3059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913312840"/>
              </p:ext>
            </p:extLst>
          </p:nvPr>
        </p:nvGraphicFramePr>
        <p:xfrm>
          <a:off x="3469592" y="1116297"/>
          <a:ext cx="4948015" cy="4936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8" name="Rectángulo 7"/>
          <p:cNvSpPr/>
          <p:nvPr/>
        </p:nvSpPr>
        <p:spPr>
          <a:xfrm>
            <a:off x="0" y="6544630"/>
            <a:ext cx="115492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1200">
                <a:latin typeface="Aptos Narrow" panose="02110004020202020204"/>
              </a:rPr>
              <a:t>Fuente: Base de datos RIPS SDS 2004-2022. </a:t>
            </a:r>
            <a:r>
              <a:rPr lang="es-MX" sz="1200" dirty="0">
                <a:latin typeface="Aptos Narrow" panose="02110004020202020204"/>
              </a:rPr>
              <a:t>Base datos RIPS Ministerio Salud 2009-2022.(Corte de recepción 2022/12/31)</a:t>
            </a:r>
            <a:endParaRPr lang="es-CO" sz="1200"/>
          </a:p>
        </p:txBody>
      </p:sp>
      <p:graphicFrame>
        <p:nvGraphicFramePr>
          <p:cNvPr id="9" name="Diagrama 8"/>
          <p:cNvGraphicFramePr/>
          <p:nvPr>
            <p:extLst>
              <p:ext uri="{D42A27DB-BD31-4B8C-83A1-F6EECF244321}">
                <p14:modId xmlns:p14="http://schemas.microsoft.com/office/powerpoint/2010/main" val="523742451"/>
              </p:ext>
            </p:extLst>
          </p:nvPr>
        </p:nvGraphicFramePr>
        <p:xfrm>
          <a:off x="7266843" y="1111762"/>
          <a:ext cx="5291498" cy="48617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sp>
        <p:nvSpPr>
          <p:cNvPr id="2" name="Rectángulo 1"/>
          <p:cNvSpPr/>
          <p:nvPr/>
        </p:nvSpPr>
        <p:spPr>
          <a:xfrm>
            <a:off x="4657457" y="91348"/>
            <a:ext cx="2438907" cy="5959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MENOR DE 1 </a:t>
            </a:r>
            <a:r>
              <a:rPr lang="es-MX" sz="1600" b="1" dirty="0" smtClean="0"/>
              <a:t>AÑO</a:t>
            </a:r>
          </a:p>
          <a:p>
            <a:pPr algn="ctr"/>
            <a:r>
              <a:rPr lang="es-MX" sz="1600" b="1" dirty="0" smtClean="0"/>
              <a:t>85,3%</a:t>
            </a:r>
            <a:endParaRPr lang="es-CO" sz="1600" b="1" dirty="0"/>
          </a:p>
        </p:txBody>
      </p:sp>
      <p:sp>
        <p:nvSpPr>
          <p:cNvPr id="10" name="Rectángulo 9"/>
          <p:cNvSpPr/>
          <p:nvPr/>
        </p:nvSpPr>
        <p:spPr>
          <a:xfrm>
            <a:off x="8682527" y="91348"/>
            <a:ext cx="2460131" cy="5959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MX" sz="1600" b="1" dirty="0"/>
              <a:t>1 A 5 </a:t>
            </a:r>
            <a:r>
              <a:rPr lang="es-MX" sz="1600" b="1" dirty="0" smtClean="0"/>
              <a:t>AÑOS</a:t>
            </a:r>
          </a:p>
          <a:p>
            <a:pPr algn="ctr"/>
            <a:r>
              <a:rPr lang="es-MX" sz="1600" b="1" dirty="0" smtClean="0"/>
              <a:t>14,7%</a:t>
            </a:r>
            <a:endParaRPr lang="es-CO" sz="1600" b="1" dirty="0"/>
          </a:p>
        </p:txBody>
      </p:sp>
    </p:spTree>
    <p:extLst>
      <p:ext uri="{BB962C8B-B14F-4D97-AF65-F5344CB8AC3E}">
        <p14:creationId xmlns:p14="http://schemas.microsoft.com/office/powerpoint/2010/main" val="20311990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636519"/>
            <a:ext cx="10515600" cy="962571"/>
          </a:xfrm>
        </p:spPr>
        <p:txBody>
          <a:bodyPr/>
          <a:lstStyle/>
          <a:p>
            <a:r>
              <a:rPr lang="es-MX" sz="3200" dirty="0" smtClean="0"/>
              <a:t>MENORES DE 5 AÑOS</a:t>
            </a:r>
            <a:r>
              <a:rPr lang="es-MX" sz="3200" dirty="0"/>
              <a:t/>
            </a:r>
            <a:br>
              <a:rPr lang="es-MX" sz="3200" dirty="0"/>
            </a:br>
            <a:endParaRPr lang="es-CO" dirty="0"/>
          </a:p>
        </p:txBody>
      </p:sp>
      <p:graphicFrame>
        <p:nvGraphicFramePr>
          <p:cNvPr id="4" name="Marcador de conteni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0995860"/>
              </p:ext>
            </p:extLst>
          </p:nvPr>
        </p:nvGraphicFramePr>
        <p:xfrm>
          <a:off x="838200" y="1432518"/>
          <a:ext cx="10515600" cy="3813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ángulo redondeado 4"/>
          <p:cNvSpPr/>
          <p:nvPr/>
        </p:nvSpPr>
        <p:spPr>
          <a:xfrm>
            <a:off x="3660448" y="5245693"/>
            <a:ext cx="4871103" cy="122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Recién nacido </a:t>
            </a:r>
            <a:r>
              <a:rPr lang="es-MX" dirty="0" smtClean="0"/>
              <a:t>pretermito &gt;76%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88180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5BEF599A-7D6E-8A4E-C9EC-BCF70E843B19}"/>
              </a:ext>
            </a:extLst>
          </p:cNvPr>
          <p:cNvSpPr txBox="1"/>
          <p:nvPr/>
        </p:nvSpPr>
        <p:spPr>
          <a:xfrm>
            <a:off x="1179572" y="2245189"/>
            <a:ext cx="468736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ENFERMEDADES PREVALENTES DE LA INFANCIA (EPI)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/>
              <a:t>SALUD </a:t>
            </a:r>
            <a:r>
              <a:rPr lang="es-MX" dirty="0" smtClean="0"/>
              <a:t>NUTRICIONAL</a:t>
            </a:r>
            <a:endParaRPr lang="es-CO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MALFORMACIONES CONGÉNITAS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CANCER INFANTIL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VIOLENCIAS Y ACCIDENTES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ALTERACIONES DEL DESARROLLO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dirty="0"/>
              <a:t>SALUD </a:t>
            </a:r>
            <a:r>
              <a:rPr lang="es-CO" dirty="0" smtClean="0"/>
              <a:t>MENTAL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ENFERMEDADES HUERFANAS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dirty="0" smtClean="0"/>
              <a:t>VACUNACIÓN (VSR)</a:t>
            </a:r>
            <a:endParaRPr lang="es-CO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MX" dirty="0" smtClean="0"/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CO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86A927-782E-9E76-DB4E-25AD2B050684}"/>
              </a:ext>
            </a:extLst>
          </p:cNvPr>
          <p:cNvCxnSpPr>
            <a:cxnSpLocks/>
          </p:cNvCxnSpPr>
          <p:nvPr/>
        </p:nvCxnSpPr>
        <p:spPr>
          <a:xfrm>
            <a:off x="937874" y="2614521"/>
            <a:ext cx="0" cy="1537141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uadroTexto 2">
            <a:extLst>
              <a:ext uri="{FF2B5EF4-FFF2-40B4-BE49-F238E27FC236}">
                <a16:creationId xmlns:a16="http://schemas.microsoft.com/office/drawing/2014/main" id="{5A337BD8-AE3E-C139-DB3E-E60517925C1C}"/>
              </a:ext>
            </a:extLst>
          </p:cNvPr>
          <p:cNvSpPr txBox="1"/>
          <p:nvPr/>
        </p:nvSpPr>
        <p:spPr>
          <a:xfrm>
            <a:off x="6321082" y="2245189"/>
            <a:ext cx="3059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CO" dirty="0">
              <a:solidFill>
                <a:schemeClr val="tx1">
                  <a:lumMod val="75000"/>
                  <a:lumOff val="25000"/>
                </a:schemeClr>
              </a:solidFill>
              <a:latin typeface="Aptos" panose="020B0004020202020204" pitchFamily="34" charset="0"/>
            </a:endParaRPr>
          </a:p>
        </p:txBody>
      </p:sp>
      <p:sp>
        <p:nvSpPr>
          <p:cNvPr id="12" name="Google Shape;143;p18">
            <a:extLst>
              <a:ext uri="{FF2B5EF4-FFF2-40B4-BE49-F238E27FC236}">
                <a16:creationId xmlns:a16="http://schemas.microsoft.com/office/drawing/2014/main" id="{A9317B45-B274-1628-2D2D-50418DE352D8}"/>
              </a:ext>
            </a:extLst>
          </p:cNvPr>
          <p:cNvSpPr txBox="1"/>
          <p:nvPr/>
        </p:nvSpPr>
        <p:spPr>
          <a:xfrm>
            <a:off x="2287688" y="808782"/>
            <a:ext cx="8684875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CO" sz="3000" dirty="0" smtClean="0">
                <a:latin typeface="Aptos" panose="020B0004020202020204" pitchFamily="34" charset="0"/>
                <a:sym typeface="Oswald"/>
              </a:rPr>
              <a:t>COMPONENTES PRIORIZADOS</a:t>
            </a:r>
            <a:endParaRPr sz="3000" dirty="0">
              <a:latin typeface="Aptos" panose="020B0004020202020204" pitchFamily="34" charset="0"/>
              <a:sym typeface="Oswald"/>
            </a:endParaRPr>
          </a:p>
        </p:txBody>
      </p:sp>
      <p:pic>
        <p:nvPicPr>
          <p:cNvPr id="15" name="Graphic 13">
            <a:extLst>
              <a:ext uri="{FF2B5EF4-FFF2-40B4-BE49-F238E27FC236}">
                <a16:creationId xmlns:a16="http://schemas.microsoft.com/office/drawing/2014/main" id="{04B8DC75-D085-4480-BE87-51B7D74FF3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12563" y="365781"/>
            <a:ext cx="720000" cy="720000"/>
          </a:xfrm>
          <a:prstGeom prst="rect">
            <a:avLst/>
          </a:prstGeom>
        </p:spPr>
      </p:pic>
      <p:pic>
        <p:nvPicPr>
          <p:cNvPr id="16" name="Graphic 9">
            <a:extLst>
              <a:ext uri="{FF2B5EF4-FFF2-40B4-BE49-F238E27FC236}">
                <a16:creationId xmlns:a16="http://schemas.microsoft.com/office/drawing/2014/main" id="{6F631D4F-A484-58F1-E96B-90CE1E477B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84076" y="365781"/>
            <a:ext cx="720000" cy="720000"/>
          </a:xfrm>
          <a:prstGeom prst="rect">
            <a:avLst/>
          </a:prstGeom>
        </p:spPr>
      </p:pic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707065302"/>
              </p:ext>
            </p:extLst>
          </p:nvPr>
        </p:nvGraphicFramePr>
        <p:xfrm>
          <a:off x="5866938" y="1805781"/>
          <a:ext cx="4426593" cy="4074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7120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id="{87F567CF-2B96-D3EE-8CC4-45C4D87136FC}"/>
              </a:ext>
            </a:extLst>
          </p:cNvPr>
          <p:cNvSpPr/>
          <p:nvPr/>
        </p:nvSpPr>
        <p:spPr>
          <a:xfrm flipV="1">
            <a:off x="1612559" y="2070526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/>
              <a:t>1</a:t>
            </a:r>
            <a:endParaRPr lang="en-CO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EF59793-9C2A-3DAF-042B-852FBE4416B1}"/>
              </a:ext>
            </a:extLst>
          </p:cNvPr>
          <p:cNvSpPr/>
          <p:nvPr/>
        </p:nvSpPr>
        <p:spPr>
          <a:xfrm flipV="1">
            <a:off x="4676706" y="208224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4" name="Google Shape;143;p18">
            <a:extLst>
              <a:ext uri="{FF2B5EF4-FFF2-40B4-BE49-F238E27FC236}">
                <a16:creationId xmlns:a16="http://schemas.microsoft.com/office/drawing/2014/main" id="{ED656EA2-9B3F-A9F4-9A7B-1733D8379273}"/>
              </a:ext>
            </a:extLst>
          </p:cNvPr>
          <p:cNvSpPr txBox="1"/>
          <p:nvPr/>
        </p:nvSpPr>
        <p:spPr>
          <a:xfrm>
            <a:off x="2198860" y="819614"/>
            <a:ext cx="6729000" cy="64633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CO" sz="3600" dirty="0" smtClean="0">
                <a:latin typeface="Aptos" panose="020B0004020202020204" pitchFamily="34" charset="0"/>
                <a:sym typeface="Oswald"/>
              </a:rPr>
              <a:t>METAS</a:t>
            </a:r>
            <a:endParaRPr lang="es-CO" sz="3600" dirty="0">
              <a:latin typeface="Aptos" panose="020B0004020202020204" pitchFamily="34" charset="0"/>
              <a:sym typeface="Oswald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FD65D3-B6E7-FB44-9136-4955E9CECB0C}"/>
              </a:ext>
            </a:extLst>
          </p:cNvPr>
          <p:cNvSpPr/>
          <p:nvPr/>
        </p:nvSpPr>
        <p:spPr>
          <a:xfrm flipV="1">
            <a:off x="7455959" y="207937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95" y="842394"/>
            <a:ext cx="1214044" cy="1198519"/>
          </a:xfrm>
          <a:prstGeom prst="ellipse">
            <a:avLst/>
          </a:prstGeom>
        </p:spPr>
      </p:pic>
      <p:pic>
        <p:nvPicPr>
          <p:cNvPr id="11" name="Graphic 31">
            <a:extLst>
              <a:ext uri="{FF2B5EF4-FFF2-40B4-BE49-F238E27FC236}">
                <a16:creationId xmlns:a16="http://schemas.microsoft.com/office/drawing/2014/main" id="{4D25599E-9CDC-B896-EF96-D593EAD7C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8036" y="736613"/>
            <a:ext cx="720000" cy="720000"/>
          </a:xfrm>
          <a:prstGeom prst="rect">
            <a:avLst/>
          </a:prstGeom>
        </p:spPr>
      </p:pic>
      <p:pic>
        <p:nvPicPr>
          <p:cNvPr id="14" name="Graphic 11">
            <a:extLst>
              <a:ext uri="{FF2B5EF4-FFF2-40B4-BE49-F238E27FC236}">
                <a16:creationId xmlns:a16="http://schemas.microsoft.com/office/drawing/2014/main" id="{5671DAA4-4498-E11A-A738-6342D11515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63796" y="736613"/>
            <a:ext cx="720000" cy="720000"/>
          </a:xfrm>
          <a:prstGeom prst="rect">
            <a:avLst/>
          </a:prstGeom>
        </p:spPr>
      </p:pic>
      <p:sp>
        <p:nvSpPr>
          <p:cNvPr id="16" name="Oval 12">
            <a:extLst>
              <a:ext uri="{FF2B5EF4-FFF2-40B4-BE49-F238E27FC236}">
                <a16:creationId xmlns:a16="http://schemas.microsoft.com/office/drawing/2014/main" id="{5EF59793-9C2A-3DAF-042B-852FBE4416B1}"/>
              </a:ext>
            </a:extLst>
          </p:cNvPr>
          <p:cNvSpPr/>
          <p:nvPr/>
        </p:nvSpPr>
        <p:spPr>
          <a:xfrm flipV="1">
            <a:off x="10377141" y="207937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512888039"/>
              </p:ext>
            </p:extLst>
          </p:nvPr>
        </p:nvGraphicFramePr>
        <p:xfrm>
          <a:off x="1996993" y="1339516"/>
          <a:ext cx="9119498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619024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F8413497-005B-EF1F-7C26-62184E1339C2}"/>
              </a:ext>
            </a:extLst>
          </p:cNvPr>
          <p:cNvSpPr/>
          <p:nvPr/>
        </p:nvSpPr>
        <p:spPr>
          <a:xfrm>
            <a:off x="1498716" y="2150244"/>
            <a:ext cx="2743191" cy="3999997"/>
          </a:xfrm>
          <a:prstGeom prst="roundRect">
            <a:avLst/>
          </a:prstGeom>
          <a:solidFill>
            <a:srgbClr val="328AA4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Fortalecer y promover factores protectores de la primera infancia.</a:t>
            </a:r>
            <a:endParaRPr lang="es-CO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EF59793-9C2A-3DAF-042B-852FBE4416B1}"/>
              </a:ext>
            </a:extLst>
          </p:cNvPr>
          <p:cNvSpPr/>
          <p:nvPr/>
        </p:nvSpPr>
        <p:spPr>
          <a:xfrm flipV="1">
            <a:off x="2678094" y="208224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sp>
        <p:nvSpPr>
          <p:cNvPr id="4" name="Google Shape;143;p18">
            <a:extLst>
              <a:ext uri="{FF2B5EF4-FFF2-40B4-BE49-F238E27FC236}">
                <a16:creationId xmlns:a16="http://schemas.microsoft.com/office/drawing/2014/main" id="{ED656EA2-9B3F-A9F4-9A7B-1733D8379273}"/>
              </a:ext>
            </a:extLst>
          </p:cNvPr>
          <p:cNvSpPr txBox="1"/>
          <p:nvPr/>
        </p:nvSpPr>
        <p:spPr>
          <a:xfrm>
            <a:off x="2198860" y="819614"/>
            <a:ext cx="6729000" cy="55399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>
            <a:defPPr>
              <a:defRPr lang="en-CO"/>
            </a:defPPr>
            <a:lvl1pPr>
              <a:defRPr sz="2500" b="1">
                <a:solidFill>
                  <a:srgbClr val="38A9CA"/>
                </a:solidFill>
                <a:latin typeface="Museo Sans 900"/>
                <a:cs typeface="Arial"/>
              </a:defRPr>
            </a:lvl1pPr>
          </a:lstStyle>
          <a:p>
            <a:r>
              <a:rPr lang="es-CO" sz="3000" dirty="0" smtClean="0">
                <a:latin typeface="Aptos" panose="020B0004020202020204" pitchFamily="34" charset="0"/>
                <a:sym typeface="Oswald"/>
              </a:rPr>
              <a:t>OBJETIVOS ESPECÍFICOS</a:t>
            </a:r>
            <a:endParaRPr lang="es-CO" sz="3000" dirty="0">
              <a:latin typeface="Aptos" panose="020B0004020202020204" pitchFamily="34" charset="0"/>
              <a:sym typeface="Oswald"/>
            </a:endParaRPr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9F908CBD-8CC5-FEC6-249D-6A294AA9EFF7}"/>
              </a:ext>
            </a:extLst>
          </p:cNvPr>
          <p:cNvSpPr/>
          <p:nvPr/>
        </p:nvSpPr>
        <p:spPr>
          <a:xfrm>
            <a:off x="4420377" y="2184306"/>
            <a:ext cx="2600304" cy="3999997"/>
          </a:xfrm>
          <a:prstGeom prst="roundRect">
            <a:avLst/>
          </a:prstGeom>
          <a:solidFill>
            <a:srgbClr val="285B6A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 smtClean="0"/>
              <a:t>Prevenir enfermedades prevalentes de la infancia con acciones específicas.</a:t>
            </a:r>
            <a:endParaRPr lang="es-MX" dirty="0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3FD65D3-B6E7-FB44-9136-4955E9CECB0C}"/>
              </a:ext>
            </a:extLst>
          </p:cNvPr>
          <p:cNvSpPr/>
          <p:nvPr/>
        </p:nvSpPr>
        <p:spPr>
          <a:xfrm flipV="1">
            <a:off x="5457347" y="207937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CBFEB66E-B105-CAEF-63A8-D46A10593A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895" y="842394"/>
            <a:ext cx="1214044" cy="1198519"/>
          </a:xfrm>
          <a:prstGeom prst="ellipse">
            <a:avLst/>
          </a:prstGeom>
        </p:spPr>
      </p:pic>
      <p:pic>
        <p:nvPicPr>
          <p:cNvPr id="11" name="Graphic 31">
            <a:extLst>
              <a:ext uri="{FF2B5EF4-FFF2-40B4-BE49-F238E27FC236}">
                <a16:creationId xmlns:a16="http://schemas.microsoft.com/office/drawing/2014/main" id="{4D25599E-9CDC-B896-EF96-D593EAD7CA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8036" y="736613"/>
            <a:ext cx="720000" cy="720000"/>
          </a:xfrm>
          <a:prstGeom prst="rect">
            <a:avLst/>
          </a:prstGeom>
        </p:spPr>
      </p:pic>
      <p:pic>
        <p:nvPicPr>
          <p:cNvPr id="14" name="Graphic 11">
            <a:extLst>
              <a:ext uri="{FF2B5EF4-FFF2-40B4-BE49-F238E27FC236}">
                <a16:creationId xmlns:a16="http://schemas.microsoft.com/office/drawing/2014/main" id="{5671DAA4-4498-E11A-A738-6342D11515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63796" y="736613"/>
            <a:ext cx="720000" cy="720000"/>
          </a:xfrm>
          <a:prstGeom prst="rect">
            <a:avLst/>
          </a:prstGeom>
        </p:spPr>
      </p:pic>
      <p:sp>
        <p:nvSpPr>
          <p:cNvPr id="17" name="Rounded Rectangle 7">
            <a:extLst>
              <a:ext uri="{FF2B5EF4-FFF2-40B4-BE49-F238E27FC236}">
                <a16:creationId xmlns:a16="http://schemas.microsoft.com/office/drawing/2014/main" id="{F8413497-005B-EF1F-7C26-62184E1339C2}"/>
              </a:ext>
            </a:extLst>
          </p:cNvPr>
          <p:cNvSpPr/>
          <p:nvPr/>
        </p:nvSpPr>
        <p:spPr>
          <a:xfrm>
            <a:off x="7199151" y="2161762"/>
            <a:ext cx="2743191" cy="3999997"/>
          </a:xfrm>
          <a:prstGeom prst="roundRect">
            <a:avLst/>
          </a:prstGeom>
          <a:solidFill>
            <a:srgbClr val="328AA4"/>
          </a:solidFill>
          <a:ln w="952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solidFill>
                  <a:schemeClr val="bg1"/>
                </a:solidFill>
                <a:latin typeface="Aptos" panose="020B0004020202020204" pitchFamily="34" charset="0"/>
              </a:rPr>
              <a:t>Fortalecer la detección temprana y manejo oportuno de malformaciones congénitas.</a:t>
            </a:r>
          </a:p>
        </p:txBody>
      </p:sp>
      <p:sp>
        <p:nvSpPr>
          <p:cNvPr id="20" name="Oval 18">
            <a:extLst>
              <a:ext uri="{FF2B5EF4-FFF2-40B4-BE49-F238E27FC236}">
                <a16:creationId xmlns:a16="http://schemas.microsoft.com/office/drawing/2014/main" id="{D3FD65D3-B6E7-FB44-9136-4955E9CECB0C}"/>
              </a:ext>
            </a:extLst>
          </p:cNvPr>
          <p:cNvSpPr/>
          <p:nvPr/>
        </p:nvSpPr>
        <p:spPr>
          <a:xfrm flipV="1">
            <a:off x="8378051" y="2079378"/>
            <a:ext cx="384434" cy="384434"/>
          </a:xfrm>
          <a:prstGeom prst="ellipse">
            <a:avLst/>
          </a:prstGeom>
          <a:solidFill>
            <a:schemeClr val="bg1"/>
          </a:solidFill>
          <a:ln w="15875">
            <a:solidFill>
              <a:srgbClr val="50C0E3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6266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SDS">
    <a:dk1>
      <a:srgbClr val="333333"/>
    </a:dk1>
    <a:lt1>
      <a:srgbClr val="FFFFFF"/>
    </a:lt1>
    <a:dk2>
      <a:srgbClr val="2788A2"/>
    </a:dk2>
    <a:lt2>
      <a:srgbClr val="E8E8E8"/>
    </a:lt2>
    <a:accent1>
      <a:srgbClr val="2CA8CB"/>
    </a:accent1>
    <a:accent2>
      <a:srgbClr val="185767"/>
    </a:accent2>
    <a:accent3>
      <a:srgbClr val="73CA8B"/>
    </a:accent3>
    <a:accent4>
      <a:srgbClr val="86F3A3"/>
    </a:accent4>
    <a:accent5>
      <a:srgbClr val="36A7C8"/>
    </a:accent5>
    <a:accent6>
      <a:srgbClr val="FFB71A"/>
    </a:accent6>
    <a:hlink>
      <a:srgbClr val="B2F186"/>
    </a:hlink>
    <a:folHlink>
      <a:srgbClr val="96607D"/>
    </a:folHlink>
  </a:clrScheme>
</a:themeOverride>
</file>

<file path=ppt/theme/themeOverride2.xml><?xml version="1.0" encoding="utf-8"?>
<a:themeOverride xmlns:a="http://schemas.openxmlformats.org/drawingml/2006/main">
  <a:clrScheme name="SDS">
    <a:dk1>
      <a:srgbClr val="333333"/>
    </a:dk1>
    <a:lt1>
      <a:srgbClr val="FFFFFF"/>
    </a:lt1>
    <a:dk2>
      <a:srgbClr val="2788A2"/>
    </a:dk2>
    <a:lt2>
      <a:srgbClr val="E8E8E8"/>
    </a:lt2>
    <a:accent1>
      <a:srgbClr val="2CA8CB"/>
    </a:accent1>
    <a:accent2>
      <a:srgbClr val="185767"/>
    </a:accent2>
    <a:accent3>
      <a:srgbClr val="73CA8B"/>
    </a:accent3>
    <a:accent4>
      <a:srgbClr val="86F3A3"/>
    </a:accent4>
    <a:accent5>
      <a:srgbClr val="36A7C8"/>
    </a:accent5>
    <a:accent6>
      <a:srgbClr val="FFB71A"/>
    </a:accent6>
    <a:hlink>
      <a:srgbClr val="B2F186"/>
    </a:hlink>
    <a:folHlink>
      <a:srgbClr val="96607D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2442</TotalTime>
  <Words>1196</Words>
  <Application>Microsoft Office PowerPoint</Application>
  <PresentationFormat>Panorámica</PresentationFormat>
  <Paragraphs>177</Paragraphs>
  <Slides>16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4" baseType="lpstr">
      <vt:lpstr>Aptos</vt:lpstr>
      <vt:lpstr>Aptos Narrow</vt:lpstr>
      <vt:lpstr>Arial</vt:lpstr>
      <vt:lpstr>Calibri</vt:lpstr>
      <vt:lpstr>Oswald</vt:lpstr>
      <vt:lpstr>Times New Roman</vt:lpstr>
      <vt:lpstr>Wingdings</vt:lpstr>
      <vt:lpstr>Tema de Office</vt:lpstr>
      <vt:lpstr>LINEA ESTRATEGICA SALUD INFANTIL</vt:lpstr>
      <vt:lpstr>OBJETIVOS:</vt:lpstr>
      <vt:lpstr>OBJETIVOS:</vt:lpstr>
      <vt:lpstr>Presentación de PowerPoint</vt:lpstr>
      <vt:lpstr>Presentación de PowerPoint</vt:lpstr>
      <vt:lpstr>MENORES DE 5 AÑOS </vt:lpstr>
      <vt:lpstr>Presentación de PowerPoint</vt:lpstr>
      <vt:lpstr>Presentación de PowerPoint</vt:lpstr>
      <vt:lpstr>Presentación de PowerPoint</vt:lpstr>
      <vt:lpstr>Presentación de PowerPoint</vt:lpstr>
      <vt:lpstr>LINEA ESTRATEGICA SALUD INFANTIL - MODELO MAS BIENESTAR </vt:lpstr>
      <vt:lpstr>Presentación de PowerPoint</vt:lpstr>
      <vt:lpstr>DECALOGO DE LA ATENCIÓN EN SALUD INFANTIL / ELEMENTOS CLAVES PARA LA ATENCIÓN EN SALUD INFANTIL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user</dc:creator>
  <cp:lastModifiedBy>Karen Lizzet, Rodrígiuez Mora</cp:lastModifiedBy>
  <cp:revision>190</cp:revision>
  <dcterms:created xsi:type="dcterms:W3CDTF">2025-02-07T15:41:17Z</dcterms:created>
  <dcterms:modified xsi:type="dcterms:W3CDTF">2025-08-08T15:40:44Z</dcterms:modified>
</cp:coreProperties>
</file>