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Ex1.xml" ContentType="application/vnd.ms-office.chartex+xml"/>
  <Override PartName="/ppt/charts/style5.xml" ContentType="application/vnd.ms-office.chartstyle+xml"/>
  <Override PartName="/ppt/charts/colors5.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sldIdLst>
    <p:sldId id="256" r:id="rId2"/>
    <p:sldId id="257" r:id="rId3"/>
    <p:sldId id="259" r:id="rId4"/>
    <p:sldId id="282" r:id="rId5"/>
    <p:sldId id="260" r:id="rId6"/>
    <p:sldId id="262" r:id="rId7"/>
    <p:sldId id="263" r:id="rId8"/>
    <p:sldId id="267" r:id="rId9"/>
    <p:sldId id="266" r:id="rId10"/>
    <p:sldId id="264" r:id="rId11"/>
    <p:sldId id="265" r:id="rId12"/>
    <p:sldId id="268" r:id="rId13"/>
    <p:sldId id="269" r:id="rId14"/>
    <p:sldId id="270" r:id="rId15"/>
    <p:sldId id="283" r:id="rId16"/>
    <p:sldId id="271" r:id="rId17"/>
    <p:sldId id="272" r:id="rId18"/>
    <p:sldId id="273" r:id="rId19"/>
    <p:sldId id="274" r:id="rId20"/>
    <p:sldId id="275" r:id="rId21"/>
    <p:sldId id="276" r:id="rId22"/>
    <p:sldId id="284" r:id="rId23"/>
    <p:sldId id="277" r:id="rId24"/>
    <p:sldId id="278" r:id="rId25"/>
    <p:sldId id="285" r:id="rId26"/>
    <p:sldId id="279" r:id="rId27"/>
    <p:sldId id="286" r:id="rId28"/>
    <p:sldId id="280" r:id="rId29"/>
    <p:sldId id="287" r:id="rId30"/>
    <p:sldId id="288" r:id="rId31"/>
    <p:sldId id="281" r:id="rId32"/>
    <p:sldId id="289" r:id="rId33"/>
    <p:sldId id="290" r:id="rId34"/>
    <p:sldId id="291" r:id="rId35"/>
    <p:sldId id="292" r:id="rId36"/>
    <p:sldId id="293" r:id="rId37"/>
    <p:sldId id="294" r:id="rId38"/>
    <p:sldId id="295" r:id="rId39"/>
    <p:sldId id="296" r:id="rId4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1B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139627-11DD-4DF5-8A56-CE203DB9A351}" v="34" dt="2025-02-07T16:13:00.2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8"/>
    <p:restoredTop sz="94807"/>
  </p:normalViewPr>
  <p:slideViewPr>
    <p:cSldViewPr snapToGrid="0" snapToObjects="1">
      <p:cViewPr varScale="1">
        <p:scale>
          <a:sx n="70" d="100"/>
          <a:sy n="70" d="100"/>
        </p:scale>
        <p:origin x="55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dy Clarisa Iguaran Arteaga" userId="8f1f93a0-a60f-4c02-bdb3-3bc5210e8738" providerId="ADAL" clId="{F8139627-11DD-4DF5-8A56-CE203DB9A351}"/>
    <pc:docChg chg="undo custSel addSld delSld modSld sldOrd">
      <pc:chgData name="Leidy Clarisa Iguaran Arteaga" userId="8f1f93a0-a60f-4c02-bdb3-3bc5210e8738" providerId="ADAL" clId="{F8139627-11DD-4DF5-8A56-CE203DB9A351}" dt="2025-02-12T13:48:12.457" v="2805" actId="20577"/>
      <pc:docMkLst>
        <pc:docMk/>
      </pc:docMkLst>
      <pc:sldChg chg="modSp mod">
        <pc:chgData name="Leidy Clarisa Iguaran Arteaga" userId="8f1f93a0-a60f-4c02-bdb3-3bc5210e8738" providerId="ADAL" clId="{F8139627-11DD-4DF5-8A56-CE203DB9A351}" dt="2025-02-04T19:04:52.906" v="439" actId="255"/>
        <pc:sldMkLst>
          <pc:docMk/>
          <pc:sldMk cId="691714412" sldId="259"/>
        </pc:sldMkLst>
        <pc:spChg chg="mod">
          <ac:chgData name="Leidy Clarisa Iguaran Arteaga" userId="8f1f93a0-a60f-4c02-bdb3-3bc5210e8738" providerId="ADAL" clId="{F8139627-11DD-4DF5-8A56-CE203DB9A351}" dt="2025-02-04T19:04:52.906" v="439" actId="255"/>
          <ac:spMkLst>
            <pc:docMk/>
            <pc:sldMk cId="691714412" sldId="259"/>
            <ac:spMk id="2" creationId="{5746CEC5-BD56-3F4D-B2BF-2B17863E2569}"/>
          </ac:spMkLst>
        </pc:spChg>
        <pc:spChg chg="mod">
          <ac:chgData name="Leidy Clarisa Iguaran Arteaga" userId="8f1f93a0-a60f-4c02-bdb3-3bc5210e8738" providerId="ADAL" clId="{F8139627-11DD-4DF5-8A56-CE203DB9A351}" dt="2025-02-04T16:48:02.105" v="7" actId="255"/>
          <ac:spMkLst>
            <pc:docMk/>
            <pc:sldMk cId="691714412" sldId="259"/>
            <ac:spMk id="3" creationId="{9ECA3514-1442-5A4A-8C7B-59C469287054}"/>
          </ac:spMkLst>
        </pc:spChg>
      </pc:sldChg>
      <pc:sldChg chg="addSp delSp modSp mod">
        <pc:chgData name="Leidy Clarisa Iguaran Arteaga" userId="8f1f93a0-a60f-4c02-bdb3-3bc5210e8738" providerId="ADAL" clId="{F8139627-11DD-4DF5-8A56-CE203DB9A351}" dt="2025-02-04T19:04:47.340" v="438" actId="255"/>
        <pc:sldMkLst>
          <pc:docMk/>
          <pc:sldMk cId="3373866013" sldId="260"/>
        </pc:sldMkLst>
        <pc:spChg chg="mod">
          <ac:chgData name="Leidy Clarisa Iguaran Arteaga" userId="8f1f93a0-a60f-4c02-bdb3-3bc5210e8738" providerId="ADAL" clId="{F8139627-11DD-4DF5-8A56-CE203DB9A351}" dt="2025-02-04T19:04:47.340" v="438" actId="255"/>
          <ac:spMkLst>
            <pc:docMk/>
            <pc:sldMk cId="3373866013" sldId="260"/>
            <ac:spMk id="2" creationId="{F20C3C7E-F1D5-784F-9B29-5DD8410A7EF0}"/>
          </ac:spMkLst>
        </pc:spChg>
        <pc:spChg chg="mod">
          <ac:chgData name="Leidy Clarisa Iguaran Arteaga" userId="8f1f93a0-a60f-4c02-bdb3-3bc5210e8738" providerId="ADAL" clId="{F8139627-11DD-4DF5-8A56-CE203DB9A351}" dt="2025-02-04T16:57:07.434" v="68" actId="20577"/>
          <ac:spMkLst>
            <pc:docMk/>
            <pc:sldMk cId="3373866013" sldId="260"/>
            <ac:spMk id="3" creationId="{1E78B4E3-9D7F-8145-80EB-60E3D7D499C7}"/>
          </ac:spMkLst>
        </pc:spChg>
        <pc:picChg chg="add mod modCrop">
          <ac:chgData name="Leidy Clarisa Iguaran Arteaga" userId="8f1f93a0-a60f-4c02-bdb3-3bc5210e8738" providerId="ADAL" clId="{F8139627-11DD-4DF5-8A56-CE203DB9A351}" dt="2025-02-04T16:54:16.752" v="32" actId="1076"/>
          <ac:picMkLst>
            <pc:docMk/>
            <pc:sldMk cId="3373866013" sldId="260"/>
            <ac:picMk id="6" creationId="{190D959E-77D9-D89B-FEBE-2F960206B4CB}"/>
          </ac:picMkLst>
        </pc:picChg>
      </pc:sldChg>
      <pc:sldChg chg="del">
        <pc:chgData name="Leidy Clarisa Iguaran Arteaga" userId="8f1f93a0-a60f-4c02-bdb3-3bc5210e8738" providerId="ADAL" clId="{F8139627-11DD-4DF5-8A56-CE203DB9A351}" dt="2025-02-04T18:57:27.508" v="388" actId="47"/>
        <pc:sldMkLst>
          <pc:docMk/>
          <pc:sldMk cId="1261612965" sldId="261"/>
        </pc:sldMkLst>
      </pc:sldChg>
      <pc:sldChg chg="addSp delSp modSp add mod">
        <pc:chgData name="Leidy Clarisa Iguaran Arteaga" userId="8f1f93a0-a60f-4c02-bdb3-3bc5210e8738" providerId="ADAL" clId="{F8139627-11DD-4DF5-8A56-CE203DB9A351}" dt="2025-02-04T19:04:34.521" v="437" actId="255"/>
        <pc:sldMkLst>
          <pc:docMk/>
          <pc:sldMk cId="1392158374" sldId="262"/>
        </pc:sldMkLst>
        <pc:spChg chg="mod">
          <ac:chgData name="Leidy Clarisa Iguaran Arteaga" userId="8f1f93a0-a60f-4c02-bdb3-3bc5210e8738" providerId="ADAL" clId="{F8139627-11DD-4DF5-8A56-CE203DB9A351}" dt="2025-02-04T19:04:34.521" v="437" actId="255"/>
          <ac:spMkLst>
            <pc:docMk/>
            <pc:sldMk cId="1392158374" sldId="262"/>
            <ac:spMk id="2" creationId="{1FE995D4-6AF8-1823-1880-6A61293AC84E}"/>
          </ac:spMkLst>
        </pc:spChg>
        <pc:spChg chg="mod">
          <ac:chgData name="Leidy Clarisa Iguaran Arteaga" userId="8f1f93a0-a60f-4c02-bdb3-3bc5210e8738" providerId="ADAL" clId="{F8139627-11DD-4DF5-8A56-CE203DB9A351}" dt="2025-02-04T17:11:43.269" v="135" actId="20577"/>
          <ac:spMkLst>
            <pc:docMk/>
            <pc:sldMk cId="1392158374" sldId="262"/>
            <ac:spMk id="3" creationId="{0BD7D474-A82B-C6BC-A25B-816DF31A254D}"/>
          </ac:spMkLst>
        </pc:spChg>
        <pc:graphicFrameChg chg="add mod">
          <ac:chgData name="Leidy Clarisa Iguaran Arteaga" userId="8f1f93a0-a60f-4c02-bdb3-3bc5210e8738" providerId="ADAL" clId="{F8139627-11DD-4DF5-8A56-CE203DB9A351}" dt="2025-02-04T17:12:55.452" v="144"/>
          <ac:graphicFrameMkLst>
            <pc:docMk/>
            <pc:sldMk cId="1392158374" sldId="262"/>
            <ac:graphicFrameMk id="5" creationId="{A3DBFFA9-46CF-ED79-B839-8D449FFBDA49}"/>
          </ac:graphicFrameMkLst>
        </pc:graphicFrameChg>
        <pc:graphicFrameChg chg="add mod">
          <ac:chgData name="Leidy Clarisa Iguaran Arteaga" userId="8f1f93a0-a60f-4c02-bdb3-3bc5210e8738" providerId="ADAL" clId="{F8139627-11DD-4DF5-8A56-CE203DB9A351}" dt="2025-02-04T17:19:16.635" v="148" actId="14100"/>
          <ac:graphicFrameMkLst>
            <pc:docMk/>
            <pc:sldMk cId="1392158374" sldId="262"/>
            <ac:graphicFrameMk id="7" creationId="{C653A0E9-DC5A-3D51-E47A-B4066CD2D8F5}"/>
          </ac:graphicFrameMkLst>
        </pc:graphicFrameChg>
      </pc:sldChg>
      <pc:sldChg chg="addSp delSp modSp add mod">
        <pc:chgData name="Leidy Clarisa Iguaran Arteaga" userId="8f1f93a0-a60f-4c02-bdb3-3bc5210e8738" providerId="ADAL" clId="{F8139627-11DD-4DF5-8A56-CE203DB9A351}" dt="2025-02-04T19:04:29.169" v="436" actId="255"/>
        <pc:sldMkLst>
          <pc:docMk/>
          <pc:sldMk cId="770341935" sldId="263"/>
        </pc:sldMkLst>
        <pc:spChg chg="mod">
          <ac:chgData name="Leidy Clarisa Iguaran Arteaga" userId="8f1f93a0-a60f-4c02-bdb3-3bc5210e8738" providerId="ADAL" clId="{F8139627-11DD-4DF5-8A56-CE203DB9A351}" dt="2025-02-04T19:04:29.169" v="436" actId="255"/>
          <ac:spMkLst>
            <pc:docMk/>
            <pc:sldMk cId="770341935" sldId="263"/>
            <ac:spMk id="2" creationId="{84A756FE-2E20-F77E-F72D-677594707C60}"/>
          </ac:spMkLst>
        </pc:spChg>
        <pc:spChg chg="mod">
          <ac:chgData name="Leidy Clarisa Iguaran Arteaga" userId="8f1f93a0-a60f-4c02-bdb3-3bc5210e8738" providerId="ADAL" clId="{F8139627-11DD-4DF5-8A56-CE203DB9A351}" dt="2025-02-04T17:24:26.465" v="209" actId="20577"/>
          <ac:spMkLst>
            <pc:docMk/>
            <pc:sldMk cId="770341935" sldId="263"/>
            <ac:spMk id="3" creationId="{1E1EBCB1-E51E-50D3-B11E-6EC489D3D294}"/>
          </ac:spMkLst>
        </pc:spChg>
        <pc:picChg chg="add mod">
          <ac:chgData name="Leidy Clarisa Iguaran Arteaga" userId="8f1f93a0-a60f-4c02-bdb3-3bc5210e8738" providerId="ADAL" clId="{F8139627-11DD-4DF5-8A56-CE203DB9A351}" dt="2025-02-04T17:27:16.456" v="219" actId="14100"/>
          <ac:picMkLst>
            <pc:docMk/>
            <pc:sldMk cId="770341935" sldId="263"/>
            <ac:picMk id="8" creationId="{7C7384FF-24C2-E31C-FB60-EBAFA68F0B03}"/>
          </ac:picMkLst>
        </pc:picChg>
        <pc:picChg chg="add mod">
          <ac:chgData name="Leidy Clarisa Iguaran Arteaga" userId="8f1f93a0-a60f-4c02-bdb3-3bc5210e8738" providerId="ADAL" clId="{F8139627-11DD-4DF5-8A56-CE203DB9A351}" dt="2025-02-04T17:27:21.030" v="220" actId="1076"/>
          <ac:picMkLst>
            <pc:docMk/>
            <pc:sldMk cId="770341935" sldId="263"/>
            <ac:picMk id="10" creationId="{B5E9226A-CA15-A1B8-421A-553F5B50747B}"/>
          </ac:picMkLst>
        </pc:picChg>
      </pc:sldChg>
      <pc:sldChg chg="addSp delSp modSp add mod ord">
        <pc:chgData name="Leidy Clarisa Iguaran Arteaga" userId="8f1f93a0-a60f-4c02-bdb3-3bc5210e8738" providerId="ADAL" clId="{F8139627-11DD-4DF5-8A56-CE203DB9A351}" dt="2025-02-04T19:04:11.116" v="433" actId="255"/>
        <pc:sldMkLst>
          <pc:docMk/>
          <pc:sldMk cId="3213906848" sldId="264"/>
        </pc:sldMkLst>
        <pc:spChg chg="mod">
          <ac:chgData name="Leidy Clarisa Iguaran Arteaga" userId="8f1f93a0-a60f-4c02-bdb3-3bc5210e8738" providerId="ADAL" clId="{F8139627-11DD-4DF5-8A56-CE203DB9A351}" dt="2025-02-04T19:04:11.116" v="433" actId="255"/>
          <ac:spMkLst>
            <pc:docMk/>
            <pc:sldMk cId="3213906848" sldId="264"/>
            <ac:spMk id="2" creationId="{65F4C7CA-6685-2FCD-ED5B-BD4A96881AB0}"/>
          </ac:spMkLst>
        </pc:spChg>
        <pc:spChg chg="mod">
          <ac:chgData name="Leidy Clarisa Iguaran Arteaga" userId="8f1f93a0-a60f-4c02-bdb3-3bc5210e8738" providerId="ADAL" clId="{F8139627-11DD-4DF5-8A56-CE203DB9A351}" dt="2025-02-04T17:32:51.641" v="326"/>
          <ac:spMkLst>
            <pc:docMk/>
            <pc:sldMk cId="3213906848" sldId="264"/>
            <ac:spMk id="3" creationId="{7F45A03A-776B-F210-EE48-FCE8B02D4EE6}"/>
          </ac:spMkLst>
        </pc:spChg>
        <pc:picChg chg="add mod">
          <ac:chgData name="Leidy Clarisa Iguaran Arteaga" userId="8f1f93a0-a60f-4c02-bdb3-3bc5210e8738" providerId="ADAL" clId="{F8139627-11DD-4DF5-8A56-CE203DB9A351}" dt="2025-02-04T17:53:05.636" v="335" actId="14100"/>
          <ac:picMkLst>
            <pc:docMk/>
            <pc:sldMk cId="3213906848" sldId="264"/>
            <ac:picMk id="14" creationId="{34004A72-34F9-EFD4-E46F-1BD459B5EFE0}"/>
          </ac:picMkLst>
        </pc:picChg>
      </pc:sldChg>
      <pc:sldChg chg="addSp delSp modSp add mod">
        <pc:chgData name="Leidy Clarisa Iguaran Arteaga" userId="8f1f93a0-a60f-4c02-bdb3-3bc5210e8738" providerId="ADAL" clId="{F8139627-11DD-4DF5-8A56-CE203DB9A351}" dt="2025-02-04T19:04:06.409" v="432" actId="255"/>
        <pc:sldMkLst>
          <pc:docMk/>
          <pc:sldMk cId="1581726405" sldId="265"/>
        </pc:sldMkLst>
        <pc:spChg chg="mod">
          <ac:chgData name="Leidy Clarisa Iguaran Arteaga" userId="8f1f93a0-a60f-4c02-bdb3-3bc5210e8738" providerId="ADAL" clId="{F8139627-11DD-4DF5-8A56-CE203DB9A351}" dt="2025-02-04T19:04:06.409" v="432" actId="255"/>
          <ac:spMkLst>
            <pc:docMk/>
            <pc:sldMk cId="1581726405" sldId="265"/>
            <ac:spMk id="2" creationId="{7C83DC5E-A845-4C54-5BFB-3ADAE2EF0DA3}"/>
          </ac:spMkLst>
        </pc:spChg>
        <pc:spChg chg="mod">
          <ac:chgData name="Leidy Clarisa Iguaran Arteaga" userId="8f1f93a0-a60f-4c02-bdb3-3bc5210e8738" providerId="ADAL" clId="{F8139627-11DD-4DF5-8A56-CE203DB9A351}" dt="2025-02-04T17:30:37.275" v="307" actId="20577"/>
          <ac:spMkLst>
            <pc:docMk/>
            <pc:sldMk cId="1581726405" sldId="265"/>
            <ac:spMk id="3" creationId="{784DD580-A838-7F4E-8ED2-064817F4A976}"/>
          </ac:spMkLst>
        </pc:spChg>
        <pc:picChg chg="add mod">
          <ac:chgData name="Leidy Clarisa Iguaran Arteaga" userId="8f1f93a0-a60f-4c02-bdb3-3bc5210e8738" providerId="ADAL" clId="{F8139627-11DD-4DF5-8A56-CE203DB9A351}" dt="2025-02-04T17:31:47.061" v="320" actId="14100"/>
          <ac:picMkLst>
            <pc:docMk/>
            <pc:sldMk cId="1581726405" sldId="265"/>
            <ac:picMk id="7" creationId="{FEF5FF8F-F38F-A5F2-75F4-0800F7AB6DF1}"/>
          </ac:picMkLst>
        </pc:picChg>
        <pc:picChg chg="add mod">
          <ac:chgData name="Leidy Clarisa Iguaran Arteaga" userId="8f1f93a0-a60f-4c02-bdb3-3bc5210e8738" providerId="ADAL" clId="{F8139627-11DD-4DF5-8A56-CE203DB9A351}" dt="2025-02-04T17:31:56.494" v="323" actId="14100"/>
          <ac:picMkLst>
            <pc:docMk/>
            <pc:sldMk cId="1581726405" sldId="265"/>
            <ac:picMk id="12" creationId="{C3DAF4EF-B00E-8BF2-9768-642C6F3D2A96}"/>
          </ac:picMkLst>
        </pc:picChg>
      </pc:sldChg>
      <pc:sldChg chg="modSp add mod">
        <pc:chgData name="Leidy Clarisa Iguaran Arteaga" userId="8f1f93a0-a60f-4c02-bdb3-3bc5210e8738" providerId="ADAL" clId="{F8139627-11DD-4DF5-8A56-CE203DB9A351}" dt="2025-02-04T19:04:18.093" v="434" actId="255"/>
        <pc:sldMkLst>
          <pc:docMk/>
          <pc:sldMk cId="422056673" sldId="266"/>
        </pc:sldMkLst>
        <pc:spChg chg="mod">
          <ac:chgData name="Leidy Clarisa Iguaran Arteaga" userId="8f1f93a0-a60f-4c02-bdb3-3bc5210e8738" providerId="ADAL" clId="{F8139627-11DD-4DF5-8A56-CE203DB9A351}" dt="2025-02-04T19:04:18.093" v="434" actId="255"/>
          <ac:spMkLst>
            <pc:docMk/>
            <pc:sldMk cId="422056673" sldId="266"/>
            <ac:spMk id="2" creationId="{5FFEEE09-07AD-F0E8-0016-CB17BAD530A9}"/>
          </ac:spMkLst>
        </pc:spChg>
      </pc:sldChg>
      <pc:sldChg chg="addSp delSp modSp add mod ord">
        <pc:chgData name="Leidy Clarisa Iguaran Arteaga" userId="8f1f93a0-a60f-4c02-bdb3-3bc5210e8738" providerId="ADAL" clId="{F8139627-11DD-4DF5-8A56-CE203DB9A351}" dt="2025-02-04T19:04:22.323" v="435" actId="255"/>
        <pc:sldMkLst>
          <pc:docMk/>
          <pc:sldMk cId="3464187061" sldId="267"/>
        </pc:sldMkLst>
        <pc:spChg chg="mod">
          <ac:chgData name="Leidy Clarisa Iguaran Arteaga" userId="8f1f93a0-a60f-4c02-bdb3-3bc5210e8738" providerId="ADAL" clId="{F8139627-11DD-4DF5-8A56-CE203DB9A351}" dt="2025-02-04T19:04:22.323" v="435" actId="255"/>
          <ac:spMkLst>
            <pc:docMk/>
            <pc:sldMk cId="3464187061" sldId="267"/>
            <ac:spMk id="2" creationId="{406FD6A4-09D9-51AE-76F5-C9B86BE9CEBE}"/>
          </ac:spMkLst>
        </pc:spChg>
        <pc:picChg chg="add">
          <ac:chgData name="Leidy Clarisa Iguaran Arteaga" userId="8f1f93a0-a60f-4c02-bdb3-3bc5210e8738" providerId="ADAL" clId="{F8139627-11DD-4DF5-8A56-CE203DB9A351}" dt="2025-02-04T18:56:36.124" v="357" actId="22"/>
          <ac:picMkLst>
            <pc:docMk/>
            <pc:sldMk cId="3464187061" sldId="267"/>
            <ac:picMk id="6" creationId="{8746AC4F-04B7-AE2F-5441-C27F73571284}"/>
          </ac:picMkLst>
        </pc:picChg>
      </pc:sldChg>
      <pc:sldChg chg="addSp delSp modSp add mod ord">
        <pc:chgData name="Leidy Clarisa Iguaran Arteaga" userId="8f1f93a0-a60f-4c02-bdb3-3bc5210e8738" providerId="ADAL" clId="{F8139627-11DD-4DF5-8A56-CE203DB9A351}" dt="2025-02-04T19:04:01.453" v="431" actId="255"/>
        <pc:sldMkLst>
          <pc:docMk/>
          <pc:sldMk cId="2818647989" sldId="268"/>
        </pc:sldMkLst>
        <pc:spChg chg="mod">
          <ac:chgData name="Leidy Clarisa Iguaran Arteaga" userId="8f1f93a0-a60f-4c02-bdb3-3bc5210e8738" providerId="ADAL" clId="{F8139627-11DD-4DF5-8A56-CE203DB9A351}" dt="2025-02-04T19:04:01.453" v="431" actId="255"/>
          <ac:spMkLst>
            <pc:docMk/>
            <pc:sldMk cId="2818647989" sldId="268"/>
            <ac:spMk id="2" creationId="{30BC4D1B-3EB0-2FBD-2201-1B9BF3D67BA4}"/>
          </ac:spMkLst>
        </pc:spChg>
        <pc:picChg chg="add">
          <ac:chgData name="Leidy Clarisa Iguaran Arteaga" userId="8f1f93a0-a60f-4c02-bdb3-3bc5210e8738" providerId="ADAL" clId="{F8139627-11DD-4DF5-8A56-CE203DB9A351}" dt="2025-02-04T18:57:18.111" v="387" actId="22"/>
          <ac:picMkLst>
            <pc:docMk/>
            <pc:sldMk cId="2818647989" sldId="268"/>
            <ac:picMk id="6" creationId="{D79EE644-7AF2-E5FC-0830-D3225E3A1A70}"/>
          </ac:picMkLst>
        </pc:picChg>
      </pc:sldChg>
      <pc:sldChg chg="delSp modSp add mod">
        <pc:chgData name="Leidy Clarisa Iguaran Arteaga" userId="8f1f93a0-a60f-4c02-bdb3-3bc5210e8738" providerId="ADAL" clId="{F8139627-11DD-4DF5-8A56-CE203DB9A351}" dt="2025-02-04T19:03:56.898" v="430" actId="255"/>
        <pc:sldMkLst>
          <pc:docMk/>
          <pc:sldMk cId="1765085138" sldId="269"/>
        </pc:sldMkLst>
        <pc:spChg chg="mod">
          <ac:chgData name="Leidy Clarisa Iguaran Arteaga" userId="8f1f93a0-a60f-4c02-bdb3-3bc5210e8738" providerId="ADAL" clId="{F8139627-11DD-4DF5-8A56-CE203DB9A351}" dt="2025-02-04T19:03:56.898" v="430" actId="255"/>
          <ac:spMkLst>
            <pc:docMk/>
            <pc:sldMk cId="1765085138" sldId="269"/>
            <ac:spMk id="2" creationId="{D55A0DC3-712F-B92B-4CE2-1563F508786C}"/>
          </ac:spMkLst>
        </pc:spChg>
        <pc:spChg chg="mod">
          <ac:chgData name="Leidy Clarisa Iguaran Arteaga" userId="8f1f93a0-a60f-4c02-bdb3-3bc5210e8738" providerId="ADAL" clId="{F8139627-11DD-4DF5-8A56-CE203DB9A351}" dt="2025-02-04T19:03:49.069" v="429" actId="27636"/>
          <ac:spMkLst>
            <pc:docMk/>
            <pc:sldMk cId="1765085138" sldId="269"/>
            <ac:spMk id="3" creationId="{CE43E11D-7DAC-7780-FC91-E56CBD8108D9}"/>
          </ac:spMkLst>
        </pc:spChg>
      </pc:sldChg>
      <pc:sldChg chg="modSp add mod">
        <pc:chgData name="Leidy Clarisa Iguaran Arteaga" userId="8f1f93a0-a60f-4c02-bdb3-3bc5210e8738" providerId="ADAL" clId="{F8139627-11DD-4DF5-8A56-CE203DB9A351}" dt="2025-02-04T19:06:34.371" v="450" actId="27636"/>
        <pc:sldMkLst>
          <pc:docMk/>
          <pc:sldMk cId="566628701" sldId="270"/>
        </pc:sldMkLst>
        <pc:spChg chg="mod">
          <ac:chgData name="Leidy Clarisa Iguaran Arteaga" userId="8f1f93a0-a60f-4c02-bdb3-3bc5210e8738" providerId="ADAL" clId="{F8139627-11DD-4DF5-8A56-CE203DB9A351}" dt="2025-02-04T19:06:34.371" v="450" actId="27636"/>
          <ac:spMkLst>
            <pc:docMk/>
            <pc:sldMk cId="566628701" sldId="270"/>
            <ac:spMk id="3" creationId="{2517951A-7726-82C8-ACAE-BEABA5A266B5}"/>
          </ac:spMkLst>
        </pc:spChg>
      </pc:sldChg>
      <pc:sldChg chg="addSp delSp modSp add mod ord">
        <pc:chgData name="Leidy Clarisa Iguaran Arteaga" userId="8f1f93a0-a60f-4c02-bdb3-3bc5210e8738" providerId="ADAL" clId="{F8139627-11DD-4DF5-8A56-CE203DB9A351}" dt="2025-02-04T19:17:20.556" v="525" actId="6549"/>
        <pc:sldMkLst>
          <pc:docMk/>
          <pc:sldMk cId="2937020518" sldId="271"/>
        </pc:sldMkLst>
        <pc:spChg chg="mod">
          <ac:chgData name="Leidy Clarisa Iguaran Arteaga" userId="8f1f93a0-a60f-4c02-bdb3-3bc5210e8738" providerId="ADAL" clId="{F8139627-11DD-4DF5-8A56-CE203DB9A351}" dt="2025-02-04T19:07:16.158" v="470" actId="6549"/>
          <ac:spMkLst>
            <pc:docMk/>
            <pc:sldMk cId="2937020518" sldId="271"/>
            <ac:spMk id="2" creationId="{5C7FE960-CDD8-B638-9C5B-B95E05694BD8}"/>
          </ac:spMkLst>
        </pc:spChg>
        <pc:spChg chg="mod">
          <ac:chgData name="Leidy Clarisa Iguaran Arteaga" userId="8f1f93a0-a60f-4c02-bdb3-3bc5210e8738" providerId="ADAL" clId="{F8139627-11DD-4DF5-8A56-CE203DB9A351}" dt="2025-02-04T19:17:20.556" v="525" actId="6549"/>
          <ac:spMkLst>
            <pc:docMk/>
            <pc:sldMk cId="2937020518" sldId="271"/>
            <ac:spMk id="3" creationId="{B93DDB75-3929-B4B7-7B7B-6CE66D4082DA}"/>
          </ac:spMkLst>
        </pc:spChg>
        <pc:picChg chg="add mod">
          <ac:chgData name="Leidy Clarisa Iguaran Arteaga" userId="8f1f93a0-a60f-4c02-bdb3-3bc5210e8738" providerId="ADAL" clId="{F8139627-11DD-4DF5-8A56-CE203DB9A351}" dt="2025-02-04T19:15:28.697" v="514" actId="14100"/>
          <ac:picMkLst>
            <pc:docMk/>
            <pc:sldMk cId="2937020518" sldId="271"/>
            <ac:picMk id="11" creationId="{8D9FD278-3017-4261-F564-46C49D596A89}"/>
          </ac:picMkLst>
        </pc:picChg>
      </pc:sldChg>
      <pc:sldChg chg="addSp modSp add mod ord">
        <pc:chgData name="Leidy Clarisa Iguaran Arteaga" userId="8f1f93a0-a60f-4c02-bdb3-3bc5210e8738" providerId="ADAL" clId="{F8139627-11DD-4DF5-8A56-CE203DB9A351}" dt="2025-02-04T19:19:32.312" v="534" actId="14100"/>
        <pc:sldMkLst>
          <pc:docMk/>
          <pc:sldMk cId="2753144730" sldId="272"/>
        </pc:sldMkLst>
        <pc:spChg chg="mod">
          <ac:chgData name="Leidy Clarisa Iguaran Arteaga" userId="8f1f93a0-a60f-4c02-bdb3-3bc5210e8738" providerId="ADAL" clId="{F8139627-11DD-4DF5-8A56-CE203DB9A351}" dt="2025-02-04T19:17:36.622" v="529" actId="6549"/>
          <ac:spMkLst>
            <pc:docMk/>
            <pc:sldMk cId="2753144730" sldId="272"/>
            <ac:spMk id="3" creationId="{A9F75E64-95D2-20C2-D9AD-6108AC1FA67E}"/>
          </ac:spMkLst>
        </pc:spChg>
        <pc:picChg chg="add mod">
          <ac:chgData name="Leidy Clarisa Iguaran Arteaga" userId="8f1f93a0-a60f-4c02-bdb3-3bc5210e8738" providerId="ADAL" clId="{F8139627-11DD-4DF5-8A56-CE203DB9A351}" dt="2025-02-04T19:19:32.312" v="534" actId="14100"/>
          <ac:picMkLst>
            <pc:docMk/>
            <pc:sldMk cId="2753144730" sldId="272"/>
            <ac:picMk id="6" creationId="{212AD951-B8F8-8D47-D055-4AF9CADF7A5B}"/>
          </ac:picMkLst>
        </pc:picChg>
      </pc:sldChg>
      <pc:sldChg chg="addSp delSp modSp add mod">
        <pc:chgData name="Leidy Clarisa Iguaran Arteaga" userId="8f1f93a0-a60f-4c02-bdb3-3bc5210e8738" providerId="ADAL" clId="{F8139627-11DD-4DF5-8A56-CE203DB9A351}" dt="2025-02-04T19:20:23.103" v="542" actId="14100"/>
        <pc:sldMkLst>
          <pc:docMk/>
          <pc:sldMk cId="2046083050" sldId="273"/>
        </pc:sldMkLst>
        <pc:picChg chg="add mod">
          <ac:chgData name="Leidy Clarisa Iguaran Arteaga" userId="8f1f93a0-a60f-4c02-bdb3-3bc5210e8738" providerId="ADAL" clId="{F8139627-11DD-4DF5-8A56-CE203DB9A351}" dt="2025-02-04T19:20:23.103" v="542" actId="14100"/>
          <ac:picMkLst>
            <pc:docMk/>
            <pc:sldMk cId="2046083050" sldId="273"/>
            <ac:picMk id="7" creationId="{C60C9C22-E199-06CD-8A1B-9CAFED3192B2}"/>
          </ac:picMkLst>
        </pc:picChg>
      </pc:sldChg>
      <pc:sldChg chg="addSp delSp modSp add mod">
        <pc:chgData name="Leidy Clarisa Iguaran Arteaga" userId="8f1f93a0-a60f-4c02-bdb3-3bc5210e8738" providerId="ADAL" clId="{F8139627-11DD-4DF5-8A56-CE203DB9A351}" dt="2025-02-04T19:20:50.663" v="548" actId="14100"/>
        <pc:sldMkLst>
          <pc:docMk/>
          <pc:sldMk cId="2434823281" sldId="274"/>
        </pc:sldMkLst>
        <pc:picChg chg="add mod">
          <ac:chgData name="Leidy Clarisa Iguaran Arteaga" userId="8f1f93a0-a60f-4c02-bdb3-3bc5210e8738" providerId="ADAL" clId="{F8139627-11DD-4DF5-8A56-CE203DB9A351}" dt="2025-02-04T19:20:50.663" v="548" actId="14100"/>
          <ac:picMkLst>
            <pc:docMk/>
            <pc:sldMk cId="2434823281" sldId="274"/>
            <ac:picMk id="6" creationId="{47567A0C-78F0-7FD7-3066-35B509A55B64}"/>
          </ac:picMkLst>
        </pc:picChg>
      </pc:sldChg>
      <pc:sldChg chg="addSp delSp modSp add mod">
        <pc:chgData name="Leidy Clarisa Iguaran Arteaga" userId="8f1f93a0-a60f-4c02-bdb3-3bc5210e8738" providerId="ADAL" clId="{F8139627-11DD-4DF5-8A56-CE203DB9A351}" dt="2025-02-04T19:21:57.532" v="571" actId="14100"/>
        <pc:sldMkLst>
          <pc:docMk/>
          <pc:sldMk cId="3359224024" sldId="275"/>
        </pc:sldMkLst>
        <pc:spChg chg="mod">
          <ac:chgData name="Leidy Clarisa Iguaran Arteaga" userId="8f1f93a0-a60f-4c02-bdb3-3bc5210e8738" providerId="ADAL" clId="{F8139627-11DD-4DF5-8A56-CE203DB9A351}" dt="2025-02-04T19:21:06.303" v="565" actId="20577"/>
          <ac:spMkLst>
            <pc:docMk/>
            <pc:sldMk cId="3359224024" sldId="275"/>
            <ac:spMk id="2" creationId="{8D2B1E66-BD72-FF8D-40E9-9F60911FED30}"/>
          </ac:spMkLst>
        </pc:spChg>
        <pc:picChg chg="add mod modCrop">
          <ac:chgData name="Leidy Clarisa Iguaran Arteaga" userId="8f1f93a0-a60f-4c02-bdb3-3bc5210e8738" providerId="ADAL" clId="{F8139627-11DD-4DF5-8A56-CE203DB9A351}" dt="2025-02-04T19:21:57.532" v="571" actId="14100"/>
          <ac:picMkLst>
            <pc:docMk/>
            <pc:sldMk cId="3359224024" sldId="275"/>
            <ac:picMk id="7" creationId="{349623C4-0A22-B2C5-55CB-E717C7075AB5}"/>
          </ac:picMkLst>
        </pc:picChg>
      </pc:sldChg>
      <pc:sldChg chg="addSp delSp modSp add mod">
        <pc:chgData name="Leidy Clarisa Iguaran Arteaga" userId="8f1f93a0-a60f-4c02-bdb3-3bc5210e8738" providerId="ADAL" clId="{F8139627-11DD-4DF5-8A56-CE203DB9A351}" dt="2025-02-04T19:22:25.683" v="577" actId="14100"/>
        <pc:sldMkLst>
          <pc:docMk/>
          <pc:sldMk cId="3922220956" sldId="276"/>
        </pc:sldMkLst>
        <pc:picChg chg="add mod">
          <ac:chgData name="Leidy Clarisa Iguaran Arteaga" userId="8f1f93a0-a60f-4c02-bdb3-3bc5210e8738" providerId="ADAL" clId="{F8139627-11DD-4DF5-8A56-CE203DB9A351}" dt="2025-02-04T19:22:25.683" v="577" actId="14100"/>
          <ac:picMkLst>
            <pc:docMk/>
            <pc:sldMk cId="3922220956" sldId="276"/>
            <ac:picMk id="6" creationId="{424A82D4-A897-BFE2-59C6-604021AA2C84}"/>
          </ac:picMkLst>
        </pc:picChg>
      </pc:sldChg>
      <pc:sldChg chg="addSp delSp modSp add mod ord">
        <pc:chgData name="Leidy Clarisa Iguaran Arteaga" userId="8f1f93a0-a60f-4c02-bdb3-3bc5210e8738" providerId="ADAL" clId="{F8139627-11DD-4DF5-8A56-CE203DB9A351}" dt="2025-02-12T13:48:02.230" v="2803" actId="20577"/>
        <pc:sldMkLst>
          <pc:docMk/>
          <pc:sldMk cId="3970326335" sldId="277"/>
        </pc:sldMkLst>
        <pc:spChg chg="mod">
          <ac:chgData name="Leidy Clarisa Iguaran Arteaga" userId="8f1f93a0-a60f-4c02-bdb3-3bc5210e8738" providerId="ADAL" clId="{F8139627-11DD-4DF5-8A56-CE203DB9A351}" dt="2025-02-12T13:47:56.447" v="2801" actId="20577"/>
          <ac:spMkLst>
            <pc:docMk/>
            <pc:sldMk cId="3970326335" sldId="277"/>
            <ac:spMk id="2" creationId="{22194544-8537-89D7-2548-43D30F4A8F24}"/>
          </ac:spMkLst>
        </pc:spChg>
        <pc:spChg chg="mod">
          <ac:chgData name="Leidy Clarisa Iguaran Arteaga" userId="8f1f93a0-a60f-4c02-bdb3-3bc5210e8738" providerId="ADAL" clId="{F8139627-11DD-4DF5-8A56-CE203DB9A351}" dt="2025-02-12T13:48:02.230" v="2803" actId="20577"/>
          <ac:spMkLst>
            <pc:docMk/>
            <pc:sldMk cId="3970326335" sldId="277"/>
            <ac:spMk id="3" creationId="{29CFCD8E-68DA-529D-8FD9-EF01999BC5E7}"/>
          </ac:spMkLst>
        </pc:spChg>
        <pc:graphicFrameChg chg="add mod">
          <ac:chgData name="Leidy Clarisa Iguaran Arteaga" userId="8f1f93a0-a60f-4c02-bdb3-3bc5210e8738" providerId="ADAL" clId="{F8139627-11DD-4DF5-8A56-CE203DB9A351}" dt="2025-02-04T19:25:46.790" v="591" actId="14100"/>
          <ac:graphicFrameMkLst>
            <pc:docMk/>
            <pc:sldMk cId="3970326335" sldId="277"/>
            <ac:graphicFrameMk id="5" creationId="{AE1C943E-A945-7422-BAFD-268812840512}"/>
          </ac:graphicFrameMkLst>
        </pc:graphicFrameChg>
      </pc:sldChg>
      <pc:sldChg chg="addSp delSp modSp add mod">
        <pc:chgData name="Leidy Clarisa Iguaran Arteaga" userId="8f1f93a0-a60f-4c02-bdb3-3bc5210e8738" providerId="ADAL" clId="{F8139627-11DD-4DF5-8A56-CE203DB9A351}" dt="2025-02-12T13:48:12.457" v="2805" actId="20577"/>
        <pc:sldMkLst>
          <pc:docMk/>
          <pc:sldMk cId="2534786987" sldId="278"/>
        </pc:sldMkLst>
        <pc:spChg chg="mod">
          <ac:chgData name="Leidy Clarisa Iguaran Arteaga" userId="8f1f93a0-a60f-4c02-bdb3-3bc5210e8738" providerId="ADAL" clId="{F8139627-11DD-4DF5-8A56-CE203DB9A351}" dt="2025-02-12T13:48:09.661" v="2804" actId="20577"/>
          <ac:spMkLst>
            <pc:docMk/>
            <pc:sldMk cId="2534786987" sldId="278"/>
            <ac:spMk id="2" creationId="{87BD3FE1-0B71-B838-47EB-A2EDB0906E6F}"/>
          </ac:spMkLst>
        </pc:spChg>
        <pc:spChg chg="mod">
          <ac:chgData name="Leidy Clarisa Iguaran Arteaga" userId="8f1f93a0-a60f-4c02-bdb3-3bc5210e8738" providerId="ADAL" clId="{F8139627-11DD-4DF5-8A56-CE203DB9A351}" dt="2025-02-12T13:48:12.457" v="2805" actId="20577"/>
          <ac:spMkLst>
            <pc:docMk/>
            <pc:sldMk cId="2534786987" sldId="278"/>
            <ac:spMk id="3" creationId="{543C67D7-3C47-9E7A-E1D0-8D6C21189BEA}"/>
          </ac:spMkLst>
        </pc:spChg>
        <pc:graphicFrameChg chg="add mod">
          <ac:chgData name="Leidy Clarisa Iguaran Arteaga" userId="8f1f93a0-a60f-4c02-bdb3-3bc5210e8738" providerId="ADAL" clId="{F8139627-11DD-4DF5-8A56-CE203DB9A351}" dt="2025-02-04T19:26:30.401" v="600" actId="14100"/>
          <ac:graphicFrameMkLst>
            <pc:docMk/>
            <pc:sldMk cId="2534786987" sldId="278"/>
            <ac:graphicFrameMk id="6" creationId="{8611E244-61BF-D8E7-6122-6391836CC90D}"/>
          </ac:graphicFrameMkLst>
        </pc:graphicFrameChg>
      </pc:sldChg>
      <pc:sldChg chg="addSp delSp modSp add mod ord">
        <pc:chgData name="Leidy Clarisa Iguaran Arteaga" userId="8f1f93a0-a60f-4c02-bdb3-3bc5210e8738" providerId="ADAL" clId="{F8139627-11DD-4DF5-8A56-CE203DB9A351}" dt="2025-02-04T19:29:03.919" v="651" actId="14100"/>
        <pc:sldMkLst>
          <pc:docMk/>
          <pc:sldMk cId="177175439" sldId="279"/>
        </pc:sldMkLst>
        <pc:spChg chg="mod">
          <ac:chgData name="Leidy Clarisa Iguaran Arteaga" userId="8f1f93a0-a60f-4c02-bdb3-3bc5210e8738" providerId="ADAL" clId="{F8139627-11DD-4DF5-8A56-CE203DB9A351}" dt="2025-02-04T19:29:01.734" v="650" actId="1076"/>
          <ac:spMkLst>
            <pc:docMk/>
            <pc:sldMk cId="177175439" sldId="279"/>
            <ac:spMk id="2" creationId="{90B680EE-28A7-94E9-5C7A-BB1C8155BCF5}"/>
          </ac:spMkLst>
        </pc:spChg>
        <pc:graphicFrameChg chg="add mod">
          <ac:chgData name="Leidy Clarisa Iguaran Arteaga" userId="8f1f93a0-a60f-4c02-bdb3-3bc5210e8738" providerId="ADAL" clId="{F8139627-11DD-4DF5-8A56-CE203DB9A351}" dt="2025-02-04T19:29:03.919" v="651" actId="14100"/>
          <ac:graphicFrameMkLst>
            <pc:docMk/>
            <pc:sldMk cId="177175439" sldId="279"/>
            <ac:graphicFrameMk id="8" creationId="{ED2B124E-8B77-145B-0A12-55A4DE9857F4}"/>
          </ac:graphicFrameMkLst>
        </pc:graphicFrameChg>
      </pc:sldChg>
      <pc:sldChg chg="delSp modSp add mod ord">
        <pc:chgData name="Leidy Clarisa Iguaran Arteaga" userId="8f1f93a0-a60f-4c02-bdb3-3bc5210e8738" providerId="ADAL" clId="{F8139627-11DD-4DF5-8A56-CE203DB9A351}" dt="2025-02-10T16:57:30.308" v="2800" actId="20577"/>
        <pc:sldMkLst>
          <pc:docMk/>
          <pc:sldMk cId="761412716" sldId="280"/>
        </pc:sldMkLst>
        <pc:spChg chg="mod">
          <ac:chgData name="Leidy Clarisa Iguaran Arteaga" userId="8f1f93a0-a60f-4c02-bdb3-3bc5210e8738" providerId="ADAL" clId="{F8139627-11DD-4DF5-8A56-CE203DB9A351}" dt="2025-02-04T19:41:12.027" v="1294" actId="1076"/>
          <ac:spMkLst>
            <pc:docMk/>
            <pc:sldMk cId="761412716" sldId="280"/>
            <ac:spMk id="2" creationId="{B0235933-9880-36A6-B570-27E34E21A77B}"/>
          </ac:spMkLst>
        </pc:spChg>
        <pc:spChg chg="mod">
          <ac:chgData name="Leidy Clarisa Iguaran Arteaga" userId="8f1f93a0-a60f-4c02-bdb3-3bc5210e8738" providerId="ADAL" clId="{F8139627-11DD-4DF5-8A56-CE203DB9A351}" dt="2025-02-10T16:57:30.308" v="2800" actId="20577"/>
          <ac:spMkLst>
            <pc:docMk/>
            <pc:sldMk cId="761412716" sldId="280"/>
            <ac:spMk id="3" creationId="{ABE9E134-2513-DE2E-427F-5EA121EC8BA4}"/>
          </ac:spMkLst>
        </pc:spChg>
      </pc:sldChg>
      <pc:sldChg chg="modSp add mod">
        <pc:chgData name="Leidy Clarisa Iguaran Arteaga" userId="8f1f93a0-a60f-4c02-bdb3-3bc5210e8738" providerId="ADAL" clId="{F8139627-11DD-4DF5-8A56-CE203DB9A351}" dt="2025-02-07T16:23:33.085" v="2731" actId="113"/>
        <pc:sldMkLst>
          <pc:docMk/>
          <pc:sldMk cId="556642992" sldId="281"/>
        </pc:sldMkLst>
        <pc:spChg chg="mod">
          <ac:chgData name="Leidy Clarisa Iguaran Arteaga" userId="8f1f93a0-a60f-4c02-bdb3-3bc5210e8738" providerId="ADAL" clId="{F8139627-11DD-4DF5-8A56-CE203DB9A351}" dt="2025-02-07T16:23:33.085" v="2731" actId="113"/>
          <ac:spMkLst>
            <pc:docMk/>
            <pc:sldMk cId="556642992" sldId="281"/>
            <ac:spMk id="3" creationId="{0AB5216A-9D55-236F-D6A3-60BF688618F3}"/>
          </ac:spMkLst>
        </pc:spChg>
      </pc:sldChg>
      <pc:sldChg chg="modSp add mod">
        <pc:chgData name="Leidy Clarisa Iguaran Arteaga" userId="8f1f93a0-a60f-4c02-bdb3-3bc5210e8738" providerId="ADAL" clId="{F8139627-11DD-4DF5-8A56-CE203DB9A351}" dt="2025-02-04T19:34:59.454" v="1128"/>
        <pc:sldMkLst>
          <pc:docMk/>
          <pc:sldMk cId="2479956370" sldId="282"/>
        </pc:sldMkLst>
        <pc:spChg chg="mod">
          <ac:chgData name="Leidy Clarisa Iguaran Arteaga" userId="8f1f93a0-a60f-4c02-bdb3-3bc5210e8738" providerId="ADAL" clId="{F8139627-11DD-4DF5-8A56-CE203DB9A351}" dt="2025-02-04T19:34:59.454" v="1128"/>
          <ac:spMkLst>
            <pc:docMk/>
            <pc:sldMk cId="2479956370" sldId="282"/>
            <ac:spMk id="2" creationId="{2890CD74-1B3E-77F1-D64F-9C05982ED585}"/>
          </ac:spMkLst>
        </pc:spChg>
      </pc:sldChg>
      <pc:sldChg chg="modSp add mod">
        <pc:chgData name="Leidy Clarisa Iguaran Arteaga" userId="8f1f93a0-a60f-4c02-bdb3-3bc5210e8738" providerId="ADAL" clId="{F8139627-11DD-4DF5-8A56-CE203DB9A351}" dt="2025-02-04T19:35:09.444" v="1129"/>
        <pc:sldMkLst>
          <pc:docMk/>
          <pc:sldMk cId="4048359248" sldId="283"/>
        </pc:sldMkLst>
        <pc:spChg chg="mod">
          <ac:chgData name="Leidy Clarisa Iguaran Arteaga" userId="8f1f93a0-a60f-4c02-bdb3-3bc5210e8738" providerId="ADAL" clId="{F8139627-11DD-4DF5-8A56-CE203DB9A351}" dt="2025-02-04T19:35:09.444" v="1129"/>
          <ac:spMkLst>
            <pc:docMk/>
            <pc:sldMk cId="4048359248" sldId="283"/>
            <ac:spMk id="2" creationId="{54BD07B7-6A31-C448-9138-C17ABF84112E}"/>
          </ac:spMkLst>
        </pc:spChg>
      </pc:sldChg>
      <pc:sldChg chg="modSp add mod">
        <pc:chgData name="Leidy Clarisa Iguaran Arteaga" userId="8f1f93a0-a60f-4c02-bdb3-3bc5210e8738" providerId="ADAL" clId="{F8139627-11DD-4DF5-8A56-CE203DB9A351}" dt="2025-02-04T19:35:22.228" v="1130"/>
        <pc:sldMkLst>
          <pc:docMk/>
          <pc:sldMk cId="2537976104" sldId="284"/>
        </pc:sldMkLst>
        <pc:spChg chg="mod">
          <ac:chgData name="Leidy Clarisa Iguaran Arteaga" userId="8f1f93a0-a60f-4c02-bdb3-3bc5210e8738" providerId="ADAL" clId="{F8139627-11DD-4DF5-8A56-CE203DB9A351}" dt="2025-02-04T19:35:22.228" v="1130"/>
          <ac:spMkLst>
            <pc:docMk/>
            <pc:sldMk cId="2537976104" sldId="284"/>
            <ac:spMk id="2" creationId="{07AB8C5C-9E5C-DE24-4F88-37A51819F9B7}"/>
          </ac:spMkLst>
        </pc:spChg>
      </pc:sldChg>
      <pc:sldChg chg="modSp add mod">
        <pc:chgData name="Leidy Clarisa Iguaran Arteaga" userId="8f1f93a0-a60f-4c02-bdb3-3bc5210e8738" providerId="ADAL" clId="{F8139627-11DD-4DF5-8A56-CE203DB9A351}" dt="2025-02-04T19:35:36.249" v="1131"/>
        <pc:sldMkLst>
          <pc:docMk/>
          <pc:sldMk cId="3366492929" sldId="285"/>
        </pc:sldMkLst>
        <pc:spChg chg="mod">
          <ac:chgData name="Leidy Clarisa Iguaran Arteaga" userId="8f1f93a0-a60f-4c02-bdb3-3bc5210e8738" providerId="ADAL" clId="{F8139627-11DD-4DF5-8A56-CE203DB9A351}" dt="2025-02-04T19:35:36.249" v="1131"/>
          <ac:spMkLst>
            <pc:docMk/>
            <pc:sldMk cId="3366492929" sldId="285"/>
            <ac:spMk id="2" creationId="{51423E4A-AB53-EBCA-1B66-78FBBD2DA4EE}"/>
          </ac:spMkLst>
        </pc:spChg>
      </pc:sldChg>
      <pc:sldChg chg="modSp add mod">
        <pc:chgData name="Leidy Clarisa Iguaran Arteaga" userId="8f1f93a0-a60f-4c02-bdb3-3bc5210e8738" providerId="ADAL" clId="{F8139627-11DD-4DF5-8A56-CE203DB9A351}" dt="2025-02-04T19:36:12.703" v="1134"/>
        <pc:sldMkLst>
          <pc:docMk/>
          <pc:sldMk cId="3062874493" sldId="286"/>
        </pc:sldMkLst>
        <pc:spChg chg="mod">
          <ac:chgData name="Leidy Clarisa Iguaran Arteaga" userId="8f1f93a0-a60f-4c02-bdb3-3bc5210e8738" providerId="ADAL" clId="{F8139627-11DD-4DF5-8A56-CE203DB9A351}" dt="2025-02-04T19:36:12.703" v="1134"/>
          <ac:spMkLst>
            <pc:docMk/>
            <pc:sldMk cId="3062874493" sldId="286"/>
            <ac:spMk id="2" creationId="{A1033BF9-1260-736F-5231-BB9EC89D4B73}"/>
          </ac:spMkLst>
        </pc:spChg>
      </pc:sldChg>
      <pc:sldChg chg="add">
        <pc:chgData name="Leidy Clarisa Iguaran Arteaga" userId="8f1f93a0-a60f-4c02-bdb3-3bc5210e8738" providerId="ADAL" clId="{F8139627-11DD-4DF5-8A56-CE203DB9A351}" dt="2025-02-04T19:35:58.330" v="1133" actId="2890"/>
        <pc:sldMkLst>
          <pc:docMk/>
          <pc:sldMk cId="573533204" sldId="287"/>
        </pc:sldMkLst>
      </pc:sldChg>
      <pc:sldChg chg="modSp add mod">
        <pc:chgData name="Leidy Clarisa Iguaran Arteaga" userId="8f1f93a0-a60f-4c02-bdb3-3bc5210e8738" providerId="ADAL" clId="{F8139627-11DD-4DF5-8A56-CE203DB9A351}" dt="2025-02-07T16:23:25.157" v="2728" actId="113"/>
        <pc:sldMkLst>
          <pc:docMk/>
          <pc:sldMk cId="1260317439" sldId="288"/>
        </pc:sldMkLst>
        <pc:spChg chg="mod">
          <ac:chgData name="Leidy Clarisa Iguaran Arteaga" userId="8f1f93a0-a60f-4c02-bdb3-3bc5210e8738" providerId="ADAL" clId="{F8139627-11DD-4DF5-8A56-CE203DB9A351}" dt="2025-02-07T16:23:25.157" v="2728" actId="113"/>
          <ac:spMkLst>
            <pc:docMk/>
            <pc:sldMk cId="1260317439" sldId="288"/>
            <ac:spMk id="3" creationId="{19F79D2E-E8A1-0824-2E5F-C9A1847178B3}"/>
          </ac:spMkLst>
        </pc:spChg>
      </pc:sldChg>
      <pc:sldChg chg="addSp modSp add mod">
        <pc:chgData name="Leidy Clarisa Iguaran Arteaga" userId="8f1f93a0-a60f-4c02-bdb3-3bc5210e8738" providerId="ADAL" clId="{F8139627-11DD-4DF5-8A56-CE203DB9A351}" dt="2025-02-07T16:23:57.092" v="2773" actId="20577"/>
        <pc:sldMkLst>
          <pc:docMk/>
          <pc:sldMk cId="2534133768" sldId="289"/>
        </pc:sldMkLst>
        <pc:spChg chg="mod">
          <ac:chgData name="Leidy Clarisa Iguaran Arteaga" userId="8f1f93a0-a60f-4c02-bdb3-3bc5210e8738" providerId="ADAL" clId="{F8139627-11DD-4DF5-8A56-CE203DB9A351}" dt="2025-02-07T16:23:57.092" v="2773" actId="20577"/>
          <ac:spMkLst>
            <pc:docMk/>
            <pc:sldMk cId="2534133768" sldId="289"/>
            <ac:spMk id="3" creationId="{7C87A0BB-64E8-4FDB-93B2-C0BC187A694C}"/>
          </ac:spMkLst>
        </pc:spChg>
        <pc:picChg chg="add mod">
          <ac:chgData name="Leidy Clarisa Iguaran Arteaga" userId="8f1f93a0-a60f-4c02-bdb3-3bc5210e8738" providerId="ADAL" clId="{F8139627-11DD-4DF5-8A56-CE203DB9A351}" dt="2025-02-07T15:57:38.006" v="1319" actId="14100"/>
          <ac:picMkLst>
            <pc:docMk/>
            <pc:sldMk cId="2534133768" sldId="289"/>
            <ac:picMk id="6" creationId="{F1F4665A-6C7B-8E21-7E46-88A3E168BE1D}"/>
          </ac:picMkLst>
        </pc:picChg>
      </pc:sldChg>
      <pc:sldChg chg="addSp delSp modSp add mod">
        <pc:chgData name="Leidy Clarisa Iguaran Arteaga" userId="8f1f93a0-a60f-4c02-bdb3-3bc5210e8738" providerId="ADAL" clId="{F8139627-11DD-4DF5-8A56-CE203DB9A351}" dt="2025-02-07T16:24:06.393" v="2774" actId="113"/>
        <pc:sldMkLst>
          <pc:docMk/>
          <pc:sldMk cId="3241813959" sldId="290"/>
        </pc:sldMkLst>
        <pc:spChg chg="mod">
          <ac:chgData name="Leidy Clarisa Iguaran Arteaga" userId="8f1f93a0-a60f-4c02-bdb3-3bc5210e8738" providerId="ADAL" clId="{F8139627-11DD-4DF5-8A56-CE203DB9A351}" dt="2025-02-07T16:24:06.393" v="2774" actId="113"/>
          <ac:spMkLst>
            <pc:docMk/>
            <pc:sldMk cId="3241813959" sldId="290"/>
            <ac:spMk id="3" creationId="{580FECC0-8D1E-4BED-070B-7A14877B5EC5}"/>
          </ac:spMkLst>
        </pc:spChg>
        <pc:picChg chg="add mod">
          <ac:chgData name="Leidy Clarisa Iguaran Arteaga" userId="8f1f93a0-a60f-4c02-bdb3-3bc5210e8738" providerId="ADAL" clId="{F8139627-11DD-4DF5-8A56-CE203DB9A351}" dt="2025-02-07T15:58:10.260" v="1324" actId="14100"/>
          <ac:picMkLst>
            <pc:docMk/>
            <pc:sldMk cId="3241813959" sldId="290"/>
            <ac:picMk id="7" creationId="{AF37EC94-5D94-38CB-5583-A053F641C082}"/>
          </ac:picMkLst>
        </pc:picChg>
      </pc:sldChg>
      <pc:sldChg chg="addSp delSp modSp add mod">
        <pc:chgData name="Leidy Clarisa Iguaran Arteaga" userId="8f1f93a0-a60f-4c02-bdb3-3bc5210e8738" providerId="ADAL" clId="{F8139627-11DD-4DF5-8A56-CE203DB9A351}" dt="2025-02-07T16:24:11.155" v="2775" actId="113"/>
        <pc:sldMkLst>
          <pc:docMk/>
          <pc:sldMk cId="1778322027" sldId="291"/>
        </pc:sldMkLst>
        <pc:spChg chg="mod">
          <ac:chgData name="Leidy Clarisa Iguaran Arteaga" userId="8f1f93a0-a60f-4c02-bdb3-3bc5210e8738" providerId="ADAL" clId="{F8139627-11DD-4DF5-8A56-CE203DB9A351}" dt="2025-02-07T16:24:11.155" v="2775" actId="113"/>
          <ac:spMkLst>
            <pc:docMk/>
            <pc:sldMk cId="1778322027" sldId="291"/>
            <ac:spMk id="3" creationId="{EFEBCFDF-4D7A-4920-F41D-4E9AEBB51D1E}"/>
          </ac:spMkLst>
        </pc:spChg>
        <pc:spChg chg="add mod">
          <ac:chgData name="Leidy Clarisa Iguaran Arteaga" userId="8f1f93a0-a60f-4c02-bdb3-3bc5210e8738" providerId="ADAL" clId="{F8139627-11DD-4DF5-8A56-CE203DB9A351}" dt="2025-02-07T16:11:08.969" v="1540" actId="27636"/>
          <ac:spMkLst>
            <pc:docMk/>
            <pc:sldMk cId="1778322027" sldId="291"/>
            <ac:spMk id="6" creationId="{7A912459-866F-2C45-6DC8-ABBFE673E8DE}"/>
          </ac:spMkLst>
        </pc:spChg>
        <pc:spChg chg="add mod">
          <ac:chgData name="Leidy Clarisa Iguaran Arteaga" userId="8f1f93a0-a60f-4c02-bdb3-3bc5210e8738" providerId="ADAL" clId="{F8139627-11DD-4DF5-8A56-CE203DB9A351}" dt="2025-02-07T16:11:27.660" v="1543" actId="113"/>
          <ac:spMkLst>
            <pc:docMk/>
            <pc:sldMk cId="1778322027" sldId="291"/>
            <ac:spMk id="9" creationId="{A7832B8A-0F54-F0BF-9BB1-3A153D70FB36}"/>
          </ac:spMkLst>
        </pc:spChg>
        <pc:spChg chg="add mod">
          <ac:chgData name="Leidy Clarisa Iguaran Arteaga" userId="8f1f93a0-a60f-4c02-bdb3-3bc5210e8738" providerId="ADAL" clId="{F8139627-11DD-4DF5-8A56-CE203DB9A351}" dt="2025-02-07T16:11:02.690" v="1538" actId="20577"/>
          <ac:spMkLst>
            <pc:docMk/>
            <pc:sldMk cId="1778322027" sldId="291"/>
            <ac:spMk id="13" creationId="{8C270299-BAF7-C1C6-5792-2327A3DDCAA7}"/>
          </ac:spMkLst>
        </pc:spChg>
        <pc:spChg chg="add mod">
          <ac:chgData name="Leidy Clarisa Iguaran Arteaga" userId="8f1f93a0-a60f-4c02-bdb3-3bc5210e8738" providerId="ADAL" clId="{F8139627-11DD-4DF5-8A56-CE203DB9A351}" dt="2025-02-07T16:12:56.064" v="1639" actId="313"/>
          <ac:spMkLst>
            <pc:docMk/>
            <pc:sldMk cId="1778322027" sldId="291"/>
            <ac:spMk id="16" creationId="{C87149FD-D977-D2E0-FCB8-1496618145C5}"/>
          </ac:spMkLst>
        </pc:spChg>
        <pc:spChg chg="add mod">
          <ac:chgData name="Leidy Clarisa Iguaran Arteaga" userId="8f1f93a0-a60f-4c02-bdb3-3bc5210e8738" providerId="ADAL" clId="{F8139627-11DD-4DF5-8A56-CE203DB9A351}" dt="2025-02-07T16:12:30.378" v="1616" actId="14100"/>
          <ac:spMkLst>
            <pc:docMk/>
            <pc:sldMk cId="1778322027" sldId="291"/>
            <ac:spMk id="18" creationId="{FDA17066-523B-1103-0750-8E635CCD6092}"/>
          </ac:spMkLst>
        </pc:spChg>
        <pc:spChg chg="add mod">
          <ac:chgData name="Leidy Clarisa Iguaran Arteaga" userId="8f1f93a0-a60f-4c02-bdb3-3bc5210e8738" providerId="ADAL" clId="{F8139627-11DD-4DF5-8A56-CE203DB9A351}" dt="2025-02-07T16:13:28.950" v="1681" actId="20577"/>
          <ac:spMkLst>
            <pc:docMk/>
            <pc:sldMk cId="1778322027" sldId="291"/>
            <ac:spMk id="19" creationId="{F223039E-B372-2BA5-3235-0E3B3BE2E7BF}"/>
          </ac:spMkLst>
        </pc:spChg>
        <pc:cxnChg chg="add mod">
          <ac:chgData name="Leidy Clarisa Iguaran Arteaga" userId="8f1f93a0-a60f-4c02-bdb3-3bc5210e8738" providerId="ADAL" clId="{F8139627-11DD-4DF5-8A56-CE203DB9A351}" dt="2025-02-07T16:08:50.941" v="1390" actId="1076"/>
          <ac:cxnSpMkLst>
            <pc:docMk/>
            <pc:sldMk cId="1778322027" sldId="291"/>
            <ac:cxnSpMk id="10" creationId="{457A74A0-B053-ADAF-6E74-937350C195C0}"/>
          </ac:cxnSpMkLst>
        </pc:cxnChg>
        <pc:cxnChg chg="add mod">
          <ac:chgData name="Leidy Clarisa Iguaran Arteaga" userId="8f1f93a0-a60f-4c02-bdb3-3bc5210e8738" providerId="ADAL" clId="{F8139627-11DD-4DF5-8A56-CE203DB9A351}" dt="2025-02-07T16:08:50.941" v="1390" actId="1076"/>
          <ac:cxnSpMkLst>
            <pc:docMk/>
            <pc:sldMk cId="1778322027" sldId="291"/>
            <ac:cxnSpMk id="15" creationId="{13E83F0E-A025-256A-29B6-96F0FBC3501E}"/>
          </ac:cxnSpMkLst>
        </pc:cxnChg>
      </pc:sldChg>
      <pc:sldChg chg="modSp add mod">
        <pc:chgData name="Leidy Clarisa Iguaran Arteaga" userId="8f1f93a0-a60f-4c02-bdb3-3bc5210e8738" providerId="ADAL" clId="{F8139627-11DD-4DF5-8A56-CE203DB9A351}" dt="2025-02-07T16:24:14.569" v="2776" actId="113"/>
        <pc:sldMkLst>
          <pc:docMk/>
          <pc:sldMk cId="2384615211" sldId="292"/>
        </pc:sldMkLst>
        <pc:spChg chg="mod">
          <ac:chgData name="Leidy Clarisa Iguaran Arteaga" userId="8f1f93a0-a60f-4c02-bdb3-3bc5210e8738" providerId="ADAL" clId="{F8139627-11DD-4DF5-8A56-CE203DB9A351}" dt="2025-02-07T16:24:14.569" v="2776" actId="113"/>
          <ac:spMkLst>
            <pc:docMk/>
            <pc:sldMk cId="2384615211" sldId="292"/>
            <ac:spMk id="3" creationId="{771CE850-D409-CA17-5DFF-EAA2676F31A3}"/>
          </ac:spMkLst>
        </pc:spChg>
        <pc:spChg chg="mod">
          <ac:chgData name="Leidy Clarisa Iguaran Arteaga" userId="8f1f93a0-a60f-4c02-bdb3-3bc5210e8738" providerId="ADAL" clId="{F8139627-11DD-4DF5-8A56-CE203DB9A351}" dt="2025-02-07T16:14:38.914" v="1839" actId="5793"/>
          <ac:spMkLst>
            <pc:docMk/>
            <pc:sldMk cId="2384615211" sldId="292"/>
            <ac:spMk id="9" creationId="{1C3F9C7A-2CF1-5441-ED3E-89B7A8F0016E}"/>
          </ac:spMkLst>
        </pc:spChg>
        <pc:spChg chg="mod">
          <ac:chgData name="Leidy Clarisa Iguaran Arteaga" userId="8f1f93a0-a60f-4c02-bdb3-3bc5210e8738" providerId="ADAL" clId="{F8139627-11DD-4DF5-8A56-CE203DB9A351}" dt="2025-02-07T16:15:17.096" v="1916" actId="20577"/>
          <ac:spMkLst>
            <pc:docMk/>
            <pc:sldMk cId="2384615211" sldId="292"/>
            <ac:spMk id="18" creationId="{0B40AF19-9A22-C833-FACE-99D99D15215A}"/>
          </ac:spMkLst>
        </pc:spChg>
        <pc:spChg chg="mod">
          <ac:chgData name="Leidy Clarisa Iguaran Arteaga" userId="8f1f93a0-a60f-4c02-bdb3-3bc5210e8738" providerId="ADAL" clId="{F8139627-11DD-4DF5-8A56-CE203DB9A351}" dt="2025-02-07T16:15:47.459" v="1961" actId="20577"/>
          <ac:spMkLst>
            <pc:docMk/>
            <pc:sldMk cId="2384615211" sldId="292"/>
            <ac:spMk id="19" creationId="{7173AEF9-BF8A-62B6-A14A-6E01538B112B}"/>
          </ac:spMkLst>
        </pc:spChg>
      </pc:sldChg>
      <pc:sldChg chg="modSp add mod">
        <pc:chgData name="Leidy Clarisa Iguaran Arteaga" userId="8f1f93a0-a60f-4c02-bdb3-3bc5210e8738" providerId="ADAL" clId="{F8139627-11DD-4DF5-8A56-CE203DB9A351}" dt="2025-02-07T16:24:18.850" v="2777" actId="113"/>
        <pc:sldMkLst>
          <pc:docMk/>
          <pc:sldMk cId="2407642873" sldId="293"/>
        </pc:sldMkLst>
        <pc:spChg chg="mod">
          <ac:chgData name="Leidy Clarisa Iguaran Arteaga" userId="8f1f93a0-a60f-4c02-bdb3-3bc5210e8738" providerId="ADAL" clId="{F8139627-11DD-4DF5-8A56-CE203DB9A351}" dt="2025-02-07T16:24:18.850" v="2777" actId="113"/>
          <ac:spMkLst>
            <pc:docMk/>
            <pc:sldMk cId="2407642873" sldId="293"/>
            <ac:spMk id="3" creationId="{93E47484-EE67-50E6-40E7-B184BA7387AE}"/>
          </ac:spMkLst>
        </pc:spChg>
        <pc:spChg chg="mod">
          <ac:chgData name="Leidy Clarisa Iguaran Arteaga" userId="8f1f93a0-a60f-4c02-bdb3-3bc5210e8738" providerId="ADAL" clId="{F8139627-11DD-4DF5-8A56-CE203DB9A351}" dt="2025-02-07T16:16:55.716" v="2063" actId="20577"/>
          <ac:spMkLst>
            <pc:docMk/>
            <pc:sldMk cId="2407642873" sldId="293"/>
            <ac:spMk id="9" creationId="{AD27D4D9-81B9-8BA3-4BD6-B000BA34A528}"/>
          </ac:spMkLst>
        </pc:spChg>
        <pc:spChg chg="mod">
          <ac:chgData name="Leidy Clarisa Iguaran Arteaga" userId="8f1f93a0-a60f-4c02-bdb3-3bc5210e8738" providerId="ADAL" clId="{F8139627-11DD-4DF5-8A56-CE203DB9A351}" dt="2025-02-07T16:17:21.762" v="2106" actId="20577"/>
          <ac:spMkLst>
            <pc:docMk/>
            <pc:sldMk cId="2407642873" sldId="293"/>
            <ac:spMk id="18" creationId="{1FA6C786-4D16-0F3A-2CD4-28AF037B36C0}"/>
          </ac:spMkLst>
        </pc:spChg>
        <pc:spChg chg="mod">
          <ac:chgData name="Leidy Clarisa Iguaran Arteaga" userId="8f1f93a0-a60f-4c02-bdb3-3bc5210e8738" providerId="ADAL" clId="{F8139627-11DD-4DF5-8A56-CE203DB9A351}" dt="2025-02-07T16:17:31.700" v="2129" actId="20577"/>
          <ac:spMkLst>
            <pc:docMk/>
            <pc:sldMk cId="2407642873" sldId="293"/>
            <ac:spMk id="19" creationId="{C292AD6E-75D5-5A21-7D10-1071E90C2D15}"/>
          </ac:spMkLst>
        </pc:spChg>
      </pc:sldChg>
      <pc:sldChg chg="modSp add mod">
        <pc:chgData name="Leidy Clarisa Iguaran Arteaga" userId="8f1f93a0-a60f-4c02-bdb3-3bc5210e8738" providerId="ADAL" clId="{F8139627-11DD-4DF5-8A56-CE203DB9A351}" dt="2025-02-07T16:24:23.809" v="2778" actId="113"/>
        <pc:sldMkLst>
          <pc:docMk/>
          <pc:sldMk cId="2840830747" sldId="294"/>
        </pc:sldMkLst>
        <pc:spChg chg="mod">
          <ac:chgData name="Leidy Clarisa Iguaran Arteaga" userId="8f1f93a0-a60f-4c02-bdb3-3bc5210e8738" providerId="ADAL" clId="{F8139627-11DD-4DF5-8A56-CE203DB9A351}" dt="2025-02-07T16:24:23.809" v="2778" actId="113"/>
          <ac:spMkLst>
            <pc:docMk/>
            <pc:sldMk cId="2840830747" sldId="294"/>
            <ac:spMk id="3" creationId="{60A13902-F49B-C12B-E701-99BB24F6C83D}"/>
          </ac:spMkLst>
        </pc:spChg>
        <pc:spChg chg="mod">
          <ac:chgData name="Leidy Clarisa Iguaran Arteaga" userId="8f1f93a0-a60f-4c02-bdb3-3bc5210e8738" providerId="ADAL" clId="{F8139627-11DD-4DF5-8A56-CE203DB9A351}" dt="2025-02-07T16:18:00.611" v="2187" actId="20577"/>
          <ac:spMkLst>
            <pc:docMk/>
            <pc:sldMk cId="2840830747" sldId="294"/>
            <ac:spMk id="9" creationId="{1C51BAD5-D500-8D00-C62A-042812BE44F0}"/>
          </ac:spMkLst>
        </pc:spChg>
        <pc:spChg chg="mod">
          <ac:chgData name="Leidy Clarisa Iguaran Arteaga" userId="8f1f93a0-a60f-4c02-bdb3-3bc5210e8738" providerId="ADAL" clId="{F8139627-11DD-4DF5-8A56-CE203DB9A351}" dt="2025-02-07T16:19:38.498" v="2347" actId="20577"/>
          <ac:spMkLst>
            <pc:docMk/>
            <pc:sldMk cId="2840830747" sldId="294"/>
            <ac:spMk id="18" creationId="{DF936D4B-404B-DE0C-3096-8BB9690E1B7F}"/>
          </ac:spMkLst>
        </pc:spChg>
        <pc:spChg chg="mod">
          <ac:chgData name="Leidy Clarisa Iguaran Arteaga" userId="8f1f93a0-a60f-4c02-bdb3-3bc5210e8738" providerId="ADAL" clId="{F8139627-11DD-4DF5-8A56-CE203DB9A351}" dt="2025-02-07T16:18:39.607" v="2261" actId="20577"/>
          <ac:spMkLst>
            <pc:docMk/>
            <pc:sldMk cId="2840830747" sldId="294"/>
            <ac:spMk id="19" creationId="{BB8EB1FC-F7F2-F81D-4109-CD06B960AF42}"/>
          </ac:spMkLst>
        </pc:spChg>
      </pc:sldChg>
      <pc:sldChg chg="modSp add mod">
        <pc:chgData name="Leidy Clarisa Iguaran Arteaga" userId="8f1f93a0-a60f-4c02-bdb3-3bc5210e8738" providerId="ADAL" clId="{F8139627-11DD-4DF5-8A56-CE203DB9A351}" dt="2025-02-07T16:24:27.800" v="2779" actId="113"/>
        <pc:sldMkLst>
          <pc:docMk/>
          <pc:sldMk cId="1015307808" sldId="295"/>
        </pc:sldMkLst>
        <pc:spChg chg="mod">
          <ac:chgData name="Leidy Clarisa Iguaran Arteaga" userId="8f1f93a0-a60f-4c02-bdb3-3bc5210e8738" providerId="ADAL" clId="{F8139627-11DD-4DF5-8A56-CE203DB9A351}" dt="2025-02-07T16:24:27.800" v="2779" actId="113"/>
          <ac:spMkLst>
            <pc:docMk/>
            <pc:sldMk cId="1015307808" sldId="295"/>
            <ac:spMk id="3" creationId="{9466ACCF-552E-7D37-A965-853FC46A9DBA}"/>
          </ac:spMkLst>
        </pc:spChg>
        <pc:spChg chg="mod">
          <ac:chgData name="Leidy Clarisa Iguaran Arteaga" userId="8f1f93a0-a60f-4c02-bdb3-3bc5210e8738" providerId="ADAL" clId="{F8139627-11DD-4DF5-8A56-CE203DB9A351}" dt="2025-02-07T16:19:18.229" v="2319" actId="20577"/>
          <ac:spMkLst>
            <pc:docMk/>
            <pc:sldMk cId="1015307808" sldId="295"/>
            <ac:spMk id="9" creationId="{248E0CE0-6BF4-BA63-8DBE-ABD920B56C24}"/>
          </ac:spMkLst>
        </pc:spChg>
        <pc:spChg chg="mod">
          <ac:chgData name="Leidy Clarisa Iguaran Arteaga" userId="8f1f93a0-a60f-4c02-bdb3-3bc5210e8738" providerId="ADAL" clId="{F8139627-11DD-4DF5-8A56-CE203DB9A351}" dt="2025-02-07T16:19:54.277" v="2361" actId="1076"/>
          <ac:spMkLst>
            <pc:docMk/>
            <pc:sldMk cId="1015307808" sldId="295"/>
            <ac:spMk id="18" creationId="{20D8D775-50FE-CAF8-F203-116C3373E0E4}"/>
          </ac:spMkLst>
        </pc:spChg>
        <pc:spChg chg="mod">
          <ac:chgData name="Leidy Clarisa Iguaran Arteaga" userId="8f1f93a0-a60f-4c02-bdb3-3bc5210e8738" providerId="ADAL" clId="{F8139627-11DD-4DF5-8A56-CE203DB9A351}" dt="2025-02-07T16:20:54.716" v="2488" actId="20577"/>
          <ac:spMkLst>
            <pc:docMk/>
            <pc:sldMk cId="1015307808" sldId="295"/>
            <ac:spMk id="19" creationId="{161AA01B-77A8-799E-C90A-0A3513C8853B}"/>
          </ac:spMkLst>
        </pc:spChg>
      </pc:sldChg>
      <pc:sldChg chg="modSp add mod">
        <pc:chgData name="Leidy Clarisa Iguaran Arteaga" userId="8f1f93a0-a60f-4c02-bdb3-3bc5210e8738" providerId="ADAL" clId="{F8139627-11DD-4DF5-8A56-CE203DB9A351}" dt="2025-02-07T16:24:32.215" v="2780" actId="113"/>
        <pc:sldMkLst>
          <pc:docMk/>
          <pc:sldMk cId="441995523" sldId="296"/>
        </pc:sldMkLst>
        <pc:spChg chg="mod">
          <ac:chgData name="Leidy Clarisa Iguaran Arteaga" userId="8f1f93a0-a60f-4c02-bdb3-3bc5210e8738" providerId="ADAL" clId="{F8139627-11DD-4DF5-8A56-CE203DB9A351}" dt="2025-02-07T16:24:32.215" v="2780" actId="113"/>
          <ac:spMkLst>
            <pc:docMk/>
            <pc:sldMk cId="441995523" sldId="296"/>
            <ac:spMk id="3" creationId="{BF5AA9DB-19E7-4982-0011-8750B96B355D}"/>
          </ac:spMkLst>
        </pc:spChg>
        <pc:spChg chg="mod">
          <ac:chgData name="Leidy Clarisa Iguaran Arteaga" userId="8f1f93a0-a60f-4c02-bdb3-3bc5210e8738" providerId="ADAL" clId="{F8139627-11DD-4DF5-8A56-CE203DB9A351}" dt="2025-02-07T16:21:40.063" v="2599" actId="20577"/>
          <ac:spMkLst>
            <pc:docMk/>
            <pc:sldMk cId="441995523" sldId="296"/>
            <ac:spMk id="9" creationId="{7F1F0EA3-4095-5BA1-A825-2BA7BDDF48E9}"/>
          </ac:spMkLst>
        </pc:spChg>
        <pc:spChg chg="mod">
          <ac:chgData name="Leidy Clarisa Iguaran Arteaga" userId="8f1f93a0-a60f-4c02-bdb3-3bc5210e8738" providerId="ADAL" clId="{F8139627-11DD-4DF5-8A56-CE203DB9A351}" dt="2025-02-07T16:22:23.208" v="2692" actId="1076"/>
          <ac:spMkLst>
            <pc:docMk/>
            <pc:sldMk cId="441995523" sldId="296"/>
            <ac:spMk id="18" creationId="{01C870B9-E841-E93B-C24F-C83F5FB04E3C}"/>
          </ac:spMkLst>
        </pc:spChg>
        <pc:spChg chg="mod">
          <ac:chgData name="Leidy Clarisa Iguaran Arteaga" userId="8f1f93a0-a60f-4c02-bdb3-3bc5210e8738" providerId="ADAL" clId="{F8139627-11DD-4DF5-8A56-CE203DB9A351}" dt="2025-02-07T16:22:38.659" v="2727" actId="14100"/>
          <ac:spMkLst>
            <pc:docMk/>
            <pc:sldMk cId="441995523" sldId="296"/>
            <ac:spMk id="19" creationId="{013ADF1E-8C9E-9911-AAE0-A88C293868DA}"/>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mintrabajocol-my.sharepoint.com/personal/liguaran_mintrabajo_gov_co/Documents/Documentos/2024/Riesgos/Cuadros%20informe.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mintrabajocol-my.sharepoint.com/personal/liguaran_mintrabajo_gov_co/Documents/Documentos/2024/Riesgos/Cuadros%20informe.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mintrabajocol-my.sharepoint.com/personal/liguaran_mintrabajo_gov_co/Documents/Documentos/MIPG/Encuentro%20Gestores%202025/Puntaje%20III%20Cuatrimestre.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mintrabajocol-my.sharepoint.com/personal/liguaran_mintrabajo_gov_co/Documents/Documentos/MIPG/Encuentro%20Gestores%202025/Puntaje%20III%20Cuatrimestre.xlsx" TargetMode="External"/><Relationship Id="rId2" Type="http://schemas.microsoft.com/office/2011/relationships/chartColorStyle" Target="colors4.xml"/><Relationship Id="rId1" Type="http://schemas.microsoft.com/office/2011/relationships/chartStyle" Target="style4.xml"/></Relationships>
</file>

<file path=ppt/charts/_rels/chartEx1.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oleObject" Target="https://mintrabajocol-my.sharepoint.com/personal/liguaran_mintrabajo_gov_co/Documents/Documentos/MIPG/Encuentro%20Gestores%202025/Ranking%20dependencias%20III%20Cuatrimestre%20202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CO" b="1">
                <a:solidFill>
                  <a:sysClr val="windowText" lastClr="000000"/>
                </a:solidFill>
                <a:latin typeface="Verdana" panose="020B0604030504040204" pitchFamily="34" charset="0"/>
                <a:ea typeface="Verdana" panose="020B0604030504040204" pitchFamily="34" charset="0"/>
              </a:rPr>
              <a:t>Tareas Programadas:</a:t>
            </a:r>
            <a:r>
              <a:rPr lang="es-CO" b="1" baseline="0">
                <a:solidFill>
                  <a:sysClr val="windowText" lastClr="000000"/>
                </a:solidFill>
                <a:latin typeface="Verdana" panose="020B0604030504040204" pitchFamily="34" charset="0"/>
                <a:ea typeface="Verdana" panose="020B0604030504040204" pitchFamily="34" charset="0"/>
              </a:rPr>
              <a:t> 620</a:t>
            </a:r>
            <a:endParaRPr lang="es-CO" b="1">
              <a:solidFill>
                <a:sysClr val="windowText" lastClr="000000"/>
              </a:solidFill>
              <a:latin typeface="Verdana" panose="020B0604030504040204" pitchFamily="34" charset="0"/>
              <a:ea typeface="Verdana" panose="020B060403050404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00A-446D-9F76-571AB564CFE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00A-446D-9F76-571AB564CFE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00A-446D-9F76-571AB564CFED}"/>
              </c:ext>
            </c:extLst>
          </c:dPt>
          <c:cat>
            <c:strRef>
              <c:f>Hoja2!$H$3:$H$5</c:f>
              <c:strCache>
                <c:ptCount val="3"/>
                <c:pt idx="0">
                  <c:v>Nivel Central</c:v>
                </c:pt>
                <c:pt idx="1">
                  <c:v>Direcciones territoriales</c:v>
                </c:pt>
                <c:pt idx="2">
                  <c:v>Oficinas Especiales</c:v>
                </c:pt>
              </c:strCache>
            </c:strRef>
          </c:cat>
          <c:val>
            <c:numRef>
              <c:f>Hoja2!$I$3:$I$5</c:f>
              <c:numCache>
                <c:formatCode>General</c:formatCode>
                <c:ptCount val="3"/>
                <c:pt idx="0">
                  <c:v>152</c:v>
                </c:pt>
                <c:pt idx="1">
                  <c:v>429</c:v>
                </c:pt>
                <c:pt idx="2">
                  <c:v>39</c:v>
                </c:pt>
              </c:numCache>
            </c:numRef>
          </c:val>
          <c:extLst>
            <c:ext xmlns:c16="http://schemas.microsoft.com/office/drawing/2014/chart" uri="{C3380CC4-5D6E-409C-BE32-E72D297353CC}">
              <c16:uniqueId val="{00000006-700A-446D-9F76-571AB564CFED}"/>
            </c:ext>
          </c:extLst>
        </c:ser>
        <c:ser>
          <c:idx val="1"/>
          <c:order val="1"/>
          <c:dPt>
            <c:idx val="0"/>
            <c:bubble3D val="0"/>
            <c:spPr>
              <a:solidFill>
                <a:schemeClr val="accent1"/>
              </a:solidFill>
              <a:ln w="19050">
                <a:solidFill>
                  <a:schemeClr val="lt1"/>
                </a:solidFill>
              </a:ln>
              <a:effectLst/>
            </c:spPr>
            <c:extLst>
              <c:ext xmlns:c16="http://schemas.microsoft.com/office/drawing/2014/chart" uri="{C3380CC4-5D6E-409C-BE32-E72D297353CC}">
                <c16:uniqueId val="{00000008-700A-446D-9F76-571AB564CFE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A-700A-446D-9F76-571AB564CFE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C-700A-446D-9F76-571AB564CFED}"/>
              </c:ext>
            </c:extLst>
          </c:dPt>
          <c:dLbls>
            <c:dLbl>
              <c:idx val="0"/>
              <c:layout>
                <c:manualLayout>
                  <c:x val="7.5117370892018781E-2"/>
                  <c:y val="-5.5555555555555601E-2"/>
                </c:manualLayout>
              </c:layout>
              <c:tx>
                <c:rich>
                  <a:bodyPr/>
                  <a:lstStyle/>
                  <a:p>
                    <a:fld id="{04D82910-4829-490C-A955-12DA9D16896E}" type="CELLRANGE">
                      <a:rPr lang="en-US" baseline="0"/>
                      <a:pPr/>
                      <a:t>[CELLRANGE]</a:t>
                    </a:fld>
                    <a:r>
                      <a:rPr lang="en-US" baseline="0"/>
                      <a:t>; </a:t>
                    </a:r>
                    <a:fld id="{2244FA51-8D31-4BAE-8D0E-79B90181F99F}" type="VALUE">
                      <a:rPr lang="en-US" baseline="0"/>
                      <a:pPr/>
                      <a:t>[VALOR]</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8-700A-446D-9F76-571AB564CFED}"/>
                </c:ext>
              </c:extLst>
            </c:dLbl>
            <c:dLbl>
              <c:idx val="1"/>
              <c:layout>
                <c:manualLayout>
                  <c:x val="-9.014084507042254E-2"/>
                  <c:y val="2.7777777777777693E-2"/>
                </c:manualLayout>
              </c:layout>
              <c:tx>
                <c:rich>
                  <a:bodyPr/>
                  <a:lstStyle/>
                  <a:p>
                    <a:fld id="{0C3B270F-2626-4EBA-B9ED-2D6A6F78E280}" type="CELLRANGE">
                      <a:rPr lang="en-US" baseline="0"/>
                      <a:pPr/>
                      <a:t>[CELLRANGE]</a:t>
                    </a:fld>
                    <a:r>
                      <a:rPr lang="en-US" baseline="0"/>
                      <a:t>; </a:t>
                    </a:r>
                    <a:fld id="{09951691-39A1-41EB-8FEE-9448FF01C99A}" type="VALUE">
                      <a:rPr lang="en-US" baseline="0"/>
                      <a:pPr/>
                      <a:t>[VALOR]</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A-700A-446D-9F76-571AB564CFED}"/>
                </c:ext>
              </c:extLst>
            </c:dLbl>
            <c:dLbl>
              <c:idx val="2"/>
              <c:layout>
                <c:manualLayout>
                  <c:x val="-3.7558685446009389E-3"/>
                  <c:y val="-5.5555555555555552E-2"/>
                </c:manualLayout>
              </c:layout>
              <c:tx>
                <c:rich>
                  <a:bodyPr/>
                  <a:lstStyle/>
                  <a:p>
                    <a:fld id="{EEDC9C58-DDB9-47B4-98F5-98F36C5DFA45}" type="CELLRANGE">
                      <a:rPr lang="en-US" baseline="0"/>
                      <a:pPr/>
                      <a:t>[CELLRANGE]</a:t>
                    </a:fld>
                    <a:r>
                      <a:rPr lang="en-US" baseline="0"/>
                      <a:t>; </a:t>
                    </a:r>
                    <a:fld id="{945D37DB-E254-4D0E-8836-68815AF51035}" type="VALUE">
                      <a:rPr lang="en-US" baseline="0"/>
                      <a:pPr/>
                      <a:t>[VALOR]</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C-700A-446D-9F76-571AB564CFED}"/>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Verdana" panose="020B0604030504040204" pitchFamily="34" charset="0"/>
                    <a:ea typeface="Verdana" panose="020B0604030504040204" pitchFamily="34" charset="0"/>
                    <a:cs typeface="+mn-cs"/>
                  </a:defRPr>
                </a:pPr>
                <a:endParaRPr lang="es-CO"/>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showDataLabelsRange val="1"/>
              </c:ext>
            </c:extLst>
          </c:dLbls>
          <c:cat>
            <c:strRef>
              <c:f>Hoja2!$H$3:$H$5</c:f>
              <c:strCache>
                <c:ptCount val="3"/>
                <c:pt idx="0">
                  <c:v>Nivel Central</c:v>
                </c:pt>
                <c:pt idx="1">
                  <c:v>Direcciones territoriales</c:v>
                </c:pt>
                <c:pt idx="2">
                  <c:v>Oficinas Especiales</c:v>
                </c:pt>
              </c:strCache>
            </c:strRef>
          </c:cat>
          <c:val>
            <c:numRef>
              <c:f>Hoja2!$J$3:$J$5</c:f>
              <c:numCache>
                <c:formatCode>0%</c:formatCode>
                <c:ptCount val="3"/>
                <c:pt idx="0">
                  <c:v>0.24516129032258063</c:v>
                </c:pt>
                <c:pt idx="1">
                  <c:v>0.6919354838709677</c:v>
                </c:pt>
                <c:pt idx="2">
                  <c:v>6.2903225806451607E-2</c:v>
                </c:pt>
              </c:numCache>
            </c:numRef>
          </c:val>
          <c:extLst>
            <c:ext xmlns:c15="http://schemas.microsoft.com/office/drawing/2012/chart" uri="{02D57815-91ED-43cb-92C2-25804820EDAC}">
              <c15:datalabelsRange>
                <c15:f>Hoja2!$I$3:$I$5</c15:f>
                <c15:dlblRangeCache>
                  <c:ptCount val="3"/>
                  <c:pt idx="0">
                    <c:v>152</c:v>
                  </c:pt>
                  <c:pt idx="1">
                    <c:v>429</c:v>
                  </c:pt>
                  <c:pt idx="2">
                    <c:v>39</c:v>
                  </c:pt>
                </c15:dlblRangeCache>
              </c15:datalabelsRange>
            </c:ext>
            <c:ext xmlns:c16="http://schemas.microsoft.com/office/drawing/2014/chart" uri="{C3380CC4-5D6E-409C-BE32-E72D297353CC}">
              <c16:uniqueId val="{0000000D-700A-446D-9F76-571AB564CFED}"/>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0.15437414732121763"/>
          <c:y val="0.81919617571761938"/>
          <c:w val="0.6870702007319508"/>
          <c:h val="0.14889399241761447"/>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Verdana" panose="020B0604030504040204" pitchFamily="34" charset="0"/>
              <a:ea typeface="Verdana" panose="020B0604030504040204" pitchFamily="34" charset="0"/>
              <a:cs typeface="+mn-cs"/>
            </a:defRPr>
          </a:pPr>
          <a:endParaRPr lang="es-C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CO" b="1">
                <a:solidFill>
                  <a:sysClr val="windowText" lastClr="000000"/>
                </a:solidFill>
                <a:latin typeface="Verdana" panose="020B0604030504040204" pitchFamily="34" charset="0"/>
                <a:ea typeface="Verdana" panose="020B0604030504040204" pitchFamily="34" charset="0"/>
              </a:rPr>
              <a:t>Estado del</a:t>
            </a:r>
            <a:r>
              <a:rPr lang="es-CO" b="1" baseline="0">
                <a:solidFill>
                  <a:sysClr val="windowText" lastClr="000000"/>
                </a:solidFill>
                <a:latin typeface="Verdana" panose="020B0604030504040204" pitchFamily="34" charset="0"/>
                <a:ea typeface="Verdana" panose="020B0604030504040204" pitchFamily="34" charset="0"/>
              </a:rPr>
              <a:t> cumplimiento</a:t>
            </a:r>
            <a:endParaRPr lang="es-CO" b="1">
              <a:solidFill>
                <a:sysClr val="windowText" lastClr="000000"/>
              </a:solidFill>
              <a:latin typeface="Verdana" panose="020B0604030504040204" pitchFamily="34" charset="0"/>
              <a:ea typeface="Verdana" panose="020B060403050404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barChart>
        <c:barDir val="col"/>
        <c:grouping val="stacked"/>
        <c:varyColors val="0"/>
        <c:ser>
          <c:idx val="0"/>
          <c:order val="0"/>
          <c:tx>
            <c:strRef>
              <c:f>Hoja2!$I$23</c:f>
              <c:strCache>
                <c:ptCount val="1"/>
                <c:pt idx="0">
                  <c:v>Cumplidas</c:v>
                </c:pt>
              </c:strCache>
            </c:strRef>
          </c:tx>
          <c:spPr>
            <a:solidFill>
              <a:srgbClr val="92D050"/>
            </a:solidFill>
            <a:ln>
              <a:noFill/>
            </a:ln>
            <a:effectLst/>
          </c:spPr>
          <c:invertIfNegative val="0"/>
          <c:dLbls>
            <c:dLbl>
              <c:idx val="0"/>
              <c:tx>
                <c:rich>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r>
                      <a:rPr lang="en-US"/>
                      <a:t>131; 26%</a:t>
                    </a:r>
                  </a:p>
                </c:rich>
              </c:tx>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15:layout>
                    <c:manualLayout>
                      <c:w val="6.2916666666666662E-2"/>
                      <c:h val="9.2634969586164129E-2"/>
                    </c:manualLayout>
                  </c15:layout>
                  <c15:showDataLabelsRange val="0"/>
                </c:ext>
                <c:ext xmlns:c16="http://schemas.microsoft.com/office/drawing/2014/chart" uri="{C3380CC4-5D6E-409C-BE32-E72D297353CC}">
                  <c16:uniqueId val="{00000000-5A91-4385-93D0-707346676227}"/>
                </c:ext>
              </c:extLst>
            </c:dLbl>
            <c:dLbl>
              <c:idx val="1"/>
              <c:tx>
                <c:rich>
                  <a:bodyPr/>
                  <a:lstStyle/>
                  <a:p>
                    <a:r>
                      <a:rPr lang="en-US"/>
                      <a:t>353; 69%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5A91-4385-93D0-707346676227}"/>
                </c:ext>
              </c:extLst>
            </c:dLbl>
            <c:dLbl>
              <c:idx val="2"/>
              <c:tx>
                <c:rich>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r>
                      <a:rPr lang="en-US"/>
                      <a:t>28; 5%</a:t>
                    </a:r>
                  </a:p>
                </c:rich>
              </c:tx>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15:layout>
                    <c:manualLayout>
                      <c:w val="0.12724867724867725"/>
                      <c:h val="4.1660025077504152E-2"/>
                    </c:manualLayout>
                  </c15:layout>
                  <c15:showDataLabelsRange val="0"/>
                </c:ext>
                <c:ext xmlns:c16="http://schemas.microsoft.com/office/drawing/2014/chart" uri="{C3380CC4-5D6E-409C-BE32-E72D297353CC}">
                  <c16:uniqueId val="{00000002-5A91-4385-93D0-707346676227}"/>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Hoja2!$H$24:$H$26</c:f>
              <c:strCache>
                <c:ptCount val="3"/>
                <c:pt idx="0">
                  <c:v>Nivel Central</c:v>
                </c:pt>
                <c:pt idx="1">
                  <c:v>Direcciones territoriales</c:v>
                </c:pt>
                <c:pt idx="2">
                  <c:v>Oficinas Especiales</c:v>
                </c:pt>
              </c:strCache>
            </c:strRef>
          </c:cat>
          <c:val>
            <c:numRef>
              <c:f>Hoja2!$I$24:$I$26</c:f>
              <c:numCache>
                <c:formatCode>General</c:formatCode>
                <c:ptCount val="3"/>
                <c:pt idx="0">
                  <c:v>131</c:v>
                </c:pt>
                <c:pt idx="1">
                  <c:v>353</c:v>
                </c:pt>
                <c:pt idx="2">
                  <c:v>28</c:v>
                </c:pt>
              </c:numCache>
            </c:numRef>
          </c:val>
          <c:extLst>
            <c:ext xmlns:c16="http://schemas.microsoft.com/office/drawing/2014/chart" uri="{C3380CC4-5D6E-409C-BE32-E72D297353CC}">
              <c16:uniqueId val="{00000003-5A91-4385-93D0-707346676227}"/>
            </c:ext>
          </c:extLst>
        </c:ser>
        <c:ser>
          <c:idx val="1"/>
          <c:order val="1"/>
          <c:tx>
            <c:strRef>
              <c:f>Hoja2!$K$23</c:f>
              <c:strCache>
                <c:ptCount val="1"/>
                <c:pt idx="0">
                  <c:v>Incumplidas</c:v>
                </c:pt>
              </c:strCache>
            </c:strRef>
          </c:tx>
          <c:spPr>
            <a:solidFill>
              <a:srgbClr val="FF0000"/>
            </a:solidFill>
            <a:ln>
              <a:noFill/>
            </a:ln>
            <a:effectLst/>
          </c:spPr>
          <c:invertIfNegative val="0"/>
          <c:dLbls>
            <c:dLbl>
              <c:idx val="0"/>
              <c:tx>
                <c:rich>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r>
                      <a:rPr lang="en-US"/>
                      <a:t>21; 19%</a:t>
                    </a:r>
                  </a:p>
                </c:rich>
              </c:tx>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15:layout>
                    <c:manualLayout>
                      <c:w val="9.4722222222222208E-2"/>
                      <c:h val="6.3872775985218372E-2"/>
                    </c:manualLayout>
                  </c15:layout>
                  <c15:showDataLabelsRange val="0"/>
                </c:ext>
                <c:ext xmlns:c16="http://schemas.microsoft.com/office/drawing/2014/chart" uri="{C3380CC4-5D6E-409C-BE32-E72D297353CC}">
                  <c16:uniqueId val="{00000004-5A91-4385-93D0-707346676227}"/>
                </c:ext>
              </c:extLst>
            </c:dLbl>
            <c:dLbl>
              <c:idx val="1"/>
              <c:layout>
                <c:manualLayout>
                  <c:x val="2.1872265966754156E-7"/>
                  <c:y val="3.0816636001013309E-2"/>
                </c:manualLayout>
              </c:layout>
              <c:tx>
                <c:rich>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r>
                      <a:rPr lang="en-US"/>
                      <a:t>76; 70%</a:t>
                    </a:r>
                  </a:p>
                </c:rich>
              </c:tx>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15:layout>
                    <c:manualLayout>
                      <c:w val="8.5138888888888889E-2"/>
                      <c:h val="8.4417199985893906E-2"/>
                    </c:manualLayout>
                  </c15:layout>
                  <c15:showDataLabelsRange val="0"/>
                </c:ext>
                <c:ext xmlns:c16="http://schemas.microsoft.com/office/drawing/2014/chart" uri="{C3380CC4-5D6E-409C-BE32-E72D297353CC}">
                  <c16:uniqueId val="{00000005-5A91-4385-93D0-707346676227}"/>
                </c:ext>
              </c:extLst>
            </c:dLbl>
            <c:dLbl>
              <c:idx val="2"/>
              <c:tx>
                <c:rich>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r>
                      <a:rPr lang="en-US"/>
                      <a:t>11;10%</a:t>
                    </a:r>
                  </a:p>
                </c:rich>
              </c:tx>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extLst>
                <c:ext xmlns:c15="http://schemas.microsoft.com/office/drawing/2012/chart" uri="{CE6537A1-D6FC-4f65-9D91-7224C49458BB}">
                  <c15:layout>
                    <c:manualLayout>
                      <c:w val="0.10027777777777777"/>
                      <c:h val="5.565500638494815E-2"/>
                    </c:manualLayout>
                  </c15:layout>
                  <c15:showDataLabelsRange val="0"/>
                </c:ext>
                <c:ext xmlns:c16="http://schemas.microsoft.com/office/drawing/2014/chart" uri="{C3380CC4-5D6E-409C-BE32-E72D297353CC}">
                  <c16:uniqueId val="{00000006-5A91-4385-93D0-707346676227}"/>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Hoja2!$H$24:$H$26</c:f>
              <c:strCache>
                <c:ptCount val="3"/>
                <c:pt idx="0">
                  <c:v>Nivel Central</c:v>
                </c:pt>
                <c:pt idx="1">
                  <c:v>Direcciones territoriales</c:v>
                </c:pt>
                <c:pt idx="2">
                  <c:v>Oficinas Especiales</c:v>
                </c:pt>
              </c:strCache>
            </c:strRef>
          </c:cat>
          <c:val>
            <c:numRef>
              <c:f>Hoja2!$K$24:$K$26</c:f>
              <c:numCache>
                <c:formatCode>General</c:formatCode>
                <c:ptCount val="3"/>
                <c:pt idx="0">
                  <c:v>21</c:v>
                </c:pt>
                <c:pt idx="1">
                  <c:v>76</c:v>
                </c:pt>
                <c:pt idx="2">
                  <c:v>11</c:v>
                </c:pt>
              </c:numCache>
            </c:numRef>
          </c:val>
          <c:extLst>
            <c:ext xmlns:c16="http://schemas.microsoft.com/office/drawing/2014/chart" uri="{C3380CC4-5D6E-409C-BE32-E72D297353CC}">
              <c16:uniqueId val="{00000007-5A91-4385-93D0-707346676227}"/>
            </c:ext>
          </c:extLst>
        </c:ser>
        <c:dLbls>
          <c:showLegendKey val="0"/>
          <c:showVal val="0"/>
          <c:showCatName val="0"/>
          <c:showSerName val="0"/>
          <c:showPercent val="0"/>
          <c:showBubbleSize val="0"/>
        </c:dLbls>
        <c:gapWidth val="150"/>
        <c:overlap val="100"/>
        <c:axId val="1106841536"/>
        <c:axId val="702897792"/>
      </c:barChart>
      <c:catAx>
        <c:axId val="1106841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Verdana" panose="020B0604030504040204" pitchFamily="34" charset="0"/>
                <a:ea typeface="Verdana" panose="020B0604030504040204" pitchFamily="34" charset="0"/>
                <a:cs typeface="+mn-cs"/>
              </a:defRPr>
            </a:pPr>
            <a:endParaRPr lang="es-CO"/>
          </a:p>
        </c:txPr>
        <c:crossAx val="702897792"/>
        <c:crosses val="autoZero"/>
        <c:auto val="1"/>
        <c:lblAlgn val="ctr"/>
        <c:lblOffset val="100"/>
        <c:noMultiLvlLbl val="0"/>
      </c:catAx>
      <c:valAx>
        <c:axId val="7028977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Verdana" panose="020B0604030504040204" pitchFamily="34" charset="0"/>
                <a:ea typeface="Verdana" panose="020B0604030504040204" pitchFamily="34" charset="0"/>
                <a:cs typeface="+mn-cs"/>
              </a:defRPr>
            </a:pPr>
            <a:endParaRPr lang="es-CO"/>
          </a:p>
        </c:txPr>
        <c:crossAx val="11068415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Verdana" panose="020B0604030504040204" pitchFamily="34" charset="0"/>
              <a:ea typeface="Verdana" panose="020B0604030504040204" pitchFamily="34" charset="0"/>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CO" b="1"/>
              <a:t>III Cuatrimestre</a:t>
            </a:r>
          </a:p>
        </c:rich>
      </c:tx>
      <c:layout>
        <c:manualLayout>
          <c:xMode val="edge"/>
          <c:yMode val="edge"/>
          <c:x val="0.38658730158730154"/>
          <c:y val="2.82352941176470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barChart>
        <c:barDir val="col"/>
        <c:grouping val="clustered"/>
        <c:varyColors val="0"/>
        <c:ser>
          <c:idx val="0"/>
          <c:order val="0"/>
          <c:tx>
            <c:strRef>
              <c:f>'Rankin Definitivo NC'!$B$1</c:f>
              <c:strCache>
                <c:ptCount val="1"/>
                <c:pt idx="0">
                  <c:v>Puntaje </c:v>
                </c:pt>
              </c:strCache>
            </c:strRef>
          </c:tx>
          <c:spPr>
            <a:solidFill>
              <a:schemeClr val="accent1"/>
            </a:solidFill>
            <a:ln>
              <a:noFill/>
            </a:ln>
            <a:effectLst/>
          </c:spPr>
          <c:invertIfNegative val="0"/>
          <c:cat>
            <c:strRef>
              <c:f>'Rankin Definitivo NC'!$A$2:$A$18</c:f>
              <c:strCache>
                <c:ptCount val="17"/>
                <c:pt idx="0">
                  <c:v>Dirección de Derechos Fundamentales del Trabajo</c:v>
                </c:pt>
                <c:pt idx="1">
                  <c:v>Dirección de Inspección, Vigilancia, Control y Gestión Territorial</c:v>
                </c:pt>
                <c:pt idx="2">
                  <c:v>Grupo de Gestión Contractual</c:v>
                </c:pt>
                <c:pt idx="3">
                  <c:v>Dirección de Movilidad y Formación para el Trabajo</c:v>
                </c:pt>
                <c:pt idx="4">
                  <c:v>Oficina de Control Interno</c:v>
                </c:pt>
                <c:pt idx="5">
                  <c:v>Dirección de Generación y Protección al Empleo y Subsidio Familiar</c:v>
                </c:pt>
                <c:pt idx="6">
                  <c:v>Oficina de Tecnologías de la Información y la Comunicación</c:v>
                </c:pt>
                <c:pt idx="7">
                  <c:v>Dirección de Riesgos Laborales</c:v>
                </c:pt>
                <c:pt idx="8">
                  <c:v>Dirección de Pensiones y Otras Prestaciones</c:v>
                </c:pt>
                <c:pt idx="9">
                  <c:v>Oficina de Control Interno Disciplinario</c:v>
                </c:pt>
                <c:pt idx="10">
                  <c:v>Grupo de Atención al Ciudadano y Tramites</c:v>
                </c:pt>
                <c:pt idx="11">
                  <c:v>Subdirección Administrativa y Financiera</c:v>
                </c:pt>
                <c:pt idx="12">
                  <c:v>Subdirección de Talento Humano</c:v>
                </c:pt>
                <c:pt idx="13">
                  <c:v>Oficina Asesora Jurídica</c:v>
                </c:pt>
                <c:pt idx="14">
                  <c:v>Grupo Administración Documental</c:v>
                </c:pt>
                <c:pt idx="15">
                  <c:v>Grupo Interno de Trabajo de Comunicaciones</c:v>
                </c:pt>
                <c:pt idx="16">
                  <c:v>Oficina de Cooperación y Relaciones Internacionales</c:v>
                </c:pt>
              </c:strCache>
            </c:strRef>
          </c:cat>
          <c:val>
            <c:numRef>
              <c:f>'Rankin Definitivo NC'!$B$2:$B$18</c:f>
              <c:numCache>
                <c:formatCode>0.00</c:formatCode>
                <c:ptCount val="17"/>
                <c:pt idx="0">
                  <c:v>100</c:v>
                </c:pt>
                <c:pt idx="1">
                  <c:v>100</c:v>
                </c:pt>
                <c:pt idx="2">
                  <c:v>100</c:v>
                </c:pt>
                <c:pt idx="3">
                  <c:v>98.8125</c:v>
                </c:pt>
                <c:pt idx="4">
                  <c:v>98.8125</c:v>
                </c:pt>
                <c:pt idx="5">
                  <c:v>97.625</c:v>
                </c:pt>
                <c:pt idx="6">
                  <c:v>97.625</c:v>
                </c:pt>
                <c:pt idx="7">
                  <c:v>96.4375</c:v>
                </c:pt>
                <c:pt idx="8">
                  <c:v>94.0625</c:v>
                </c:pt>
                <c:pt idx="9">
                  <c:v>93.458333333333343</c:v>
                </c:pt>
                <c:pt idx="10">
                  <c:v>91.6875</c:v>
                </c:pt>
                <c:pt idx="11">
                  <c:v>91.083333333333343</c:v>
                </c:pt>
                <c:pt idx="12">
                  <c:v>90.5</c:v>
                </c:pt>
                <c:pt idx="13">
                  <c:v>88.708333333333343</c:v>
                </c:pt>
                <c:pt idx="14">
                  <c:v>58.9375</c:v>
                </c:pt>
                <c:pt idx="15">
                  <c:v>45.833333333333336</c:v>
                </c:pt>
                <c:pt idx="16">
                  <c:v>8.3333333333333339</c:v>
                </c:pt>
              </c:numCache>
            </c:numRef>
          </c:val>
          <c:extLst>
            <c:ext xmlns:c16="http://schemas.microsoft.com/office/drawing/2014/chart" uri="{C3380CC4-5D6E-409C-BE32-E72D297353CC}">
              <c16:uniqueId val="{00000000-3403-4021-8FFE-9A002F85059C}"/>
            </c:ext>
          </c:extLst>
        </c:ser>
        <c:ser>
          <c:idx val="1"/>
          <c:order val="1"/>
          <c:tx>
            <c:strRef>
              <c:f>'Rankin Definitivo NC'!$C$1</c:f>
              <c:strCache>
                <c:ptCount val="1"/>
                <c:pt idx="0">
                  <c:v>Puesto</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'Rankin Definitivo NC'!$A$2:$A$18</c:f>
              <c:strCache>
                <c:ptCount val="17"/>
                <c:pt idx="0">
                  <c:v>Dirección de Derechos Fundamentales del Trabajo</c:v>
                </c:pt>
                <c:pt idx="1">
                  <c:v>Dirección de Inspección, Vigilancia, Control y Gestión Territorial</c:v>
                </c:pt>
                <c:pt idx="2">
                  <c:v>Grupo de Gestión Contractual</c:v>
                </c:pt>
                <c:pt idx="3">
                  <c:v>Dirección de Movilidad y Formación para el Trabajo</c:v>
                </c:pt>
                <c:pt idx="4">
                  <c:v>Oficina de Control Interno</c:v>
                </c:pt>
                <c:pt idx="5">
                  <c:v>Dirección de Generación y Protección al Empleo y Subsidio Familiar</c:v>
                </c:pt>
                <c:pt idx="6">
                  <c:v>Oficina de Tecnologías de la Información y la Comunicación</c:v>
                </c:pt>
                <c:pt idx="7">
                  <c:v>Dirección de Riesgos Laborales</c:v>
                </c:pt>
                <c:pt idx="8">
                  <c:v>Dirección de Pensiones y Otras Prestaciones</c:v>
                </c:pt>
                <c:pt idx="9">
                  <c:v>Oficina de Control Interno Disciplinario</c:v>
                </c:pt>
                <c:pt idx="10">
                  <c:v>Grupo de Atención al Ciudadano y Tramites</c:v>
                </c:pt>
                <c:pt idx="11">
                  <c:v>Subdirección Administrativa y Financiera</c:v>
                </c:pt>
                <c:pt idx="12">
                  <c:v>Subdirección de Talento Humano</c:v>
                </c:pt>
                <c:pt idx="13">
                  <c:v>Oficina Asesora Jurídica</c:v>
                </c:pt>
                <c:pt idx="14">
                  <c:v>Grupo Administración Documental</c:v>
                </c:pt>
                <c:pt idx="15">
                  <c:v>Grupo Interno de Trabajo de Comunicaciones</c:v>
                </c:pt>
                <c:pt idx="16">
                  <c:v>Oficina de Cooperación y Relaciones Internacionales</c:v>
                </c:pt>
              </c:strCache>
            </c:strRef>
          </c:cat>
          <c:val>
            <c:numRef>
              <c:f>'Rankin Definitivo NC'!$C$2:$C$18</c:f>
              <c:numCache>
                <c:formatCode>General</c:formatCode>
                <c:ptCount val="17"/>
                <c:pt idx="0">
                  <c:v>1</c:v>
                </c:pt>
                <c:pt idx="1">
                  <c:v>1</c:v>
                </c:pt>
                <c:pt idx="2">
                  <c:v>1</c:v>
                </c:pt>
                <c:pt idx="3">
                  <c:v>2</c:v>
                </c:pt>
                <c:pt idx="4">
                  <c:v>2</c:v>
                </c:pt>
                <c:pt idx="5">
                  <c:v>3</c:v>
                </c:pt>
                <c:pt idx="6">
                  <c:v>3</c:v>
                </c:pt>
                <c:pt idx="7">
                  <c:v>4</c:v>
                </c:pt>
                <c:pt idx="8">
                  <c:v>5</c:v>
                </c:pt>
                <c:pt idx="9">
                  <c:v>6</c:v>
                </c:pt>
                <c:pt idx="10">
                  <c:v>7</c:v>
                </c:pt>
                <c:pt idx="11">
                  <c:v>8</c:v>
                </c:pt>
                <c:pt idx="12">
                  <c:v>9</c:v>
                </c:pt>
                <c:pt idx="13">
                  <c:v>10</c:v>
                </c:pt>
                <c:pt idx="14">
                  <c:v>11</c:v>
                </c:pt>
                <c:pt idx="15">
                  <c:v>12</c:v>
                </c:pt>
                <c:pt idx="16">
                  <c:v>13</c:v>
                </c:pt>
              </c:numCache>
            </c:numRef>
          </c:val>
          <c:extLst>
            <c:ext xmlns:c16="http://schemas.microsoft.com/office/drawing/2014/chart" uri="{C3380CC4-5D6E-409C-BE32-E72D297353CC}">
              <c16:uniqueId val="{00000001-3403-4021-8FFE-9A002F85059C}"/>
            </c:ext>
          </c:extLst>
        </c:ser>
        <c:dLbls>
          <c:showLegendKey val="0"/>
          <c:showVal val="0"/>
          <c:showCatName val="0"/>
          <c:showSerName val="0"/>
          <c:showPercent val="0"/>
          <c:showBubbleSize val="0"/>
        </c:dLbls>
        <c:gapWidth val="219"/>
        <c:overlap val="-27"/>
        <c:axId val="1320123200"/>
        <c:axId val="1320116000"/>
      </c:barChart>
      <c:catAx>
        <c:axId val="1320123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320116000"/>
        <c:crosses val="autoZero"/>
        <c:auto val="1"/>
        <c:lblAlgn val="ctr"/>
        <c:lblOffset val="100"/>
        <c:noMultiLvlLbl val="0"/>
      </c:catAx>
      <c:valAx>
        <c:axId val="1320116000"/>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320123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CO"/>
              <a:t>Puntuación- Puesto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barChart>
        <c:barDir val="col"/>
        <c:grouping val="clustered"/>
        <c:varyColors val="0"/>
        <c:ser>
          <c:idx val="0"/>
          <c:order val="0"/>
          <c:tx>
            <c:strRef>
              <c:f>'Rankin Definitivo DT'!$B$1</c:f>
              <c:strCache>
                <c:ptCount val="1"/>
                <c:pt idx="0">
                  <c:v>Puntaje </c:v>
                </c:pt>
              </c:strCache>
            </c:strRef>
          </c:tx>
          <c:spPr>
            <a:solidFill>
              <a:schemeClr val="accent1"/>
            </a:solidFill>
            <a:ln>
              <a:noFill/>
            </a:ln>
            <a:effectLst/>
          </c:spPr>
          <c:invertIfNegative val="0"/>
          <c:cat>
            <c:strRef>
              <c:f>'Rankin Definitivo DT'!$A$2:$A$37</c:f>
              <c:strCache>
                <c:ptCount val="36"/>
                <c:pt idx="0">
                  <c:v>DT Atlántico</c:v>
                </c:pt>
                <c:pt idx="1">
                  <c:v>DT Bolivar</c:v>
                </c:pt>
                <c:pt idx="2">
                  <c:v>DT Nariño</c:v>
                </c:pt>
                <c:pt idx="3">
                  <c:v>DT Santander</c:v>
                </c:pt>
                <c:pt idx="4">
                  <c:v>DT San Andrés</c:v>
                </c:pt>
                <c:pt idx="5">
                  <c:v>OE Urabá</c:v>
                </c:pt>
                <c:pt idx="6">
                  <c:v>DT Tolima</c:v>
                </c:pt>
                <c:pt idx="7">
                  <c:v>DT Putumayo</c:v>
                </c:pt>
                <c:pt idx="8">
                  <c:v>DT Quindío</c:v>
                </c:pt>
                <c:pt idx="9">
                  <c:v>DT Norte de Santander</c:v>
                </c:pt>
                <c:pt idx="10">
                  <c:v>DT Caquetá</c:v>
                </c:pt>
                <c:pt idx="11">
                  <c:v>DT Sucre</c:v>
                </c:pt>
                <c:pt idx="12">
                  <c:v>DT Guajira</c:v>
                </c:pt>
                <c:pt idx="13">
                  <c:v>OE Barrancabermeja</c:v>
                </c:pt>
                <c:pt idx="14">
                  <c:v>DT Huila</c:v>
                </c:pt>
                <c:pt idx="15">
                  <c:v>DT Magdalena</c:v>
                </c:pt>
                <c:pt idx="16">
                  <c:v>DT Meta</c:v>
                </c:pt>
                <c:pt idx="17">
                  <c:v>DT Arauca</c:v>
                </c:pt>
                <c:pt idx="18">
                  <c:v>DT Boyacá</c:v>
                </c:pt>
                <c:pt idx="19">
                  <c:v>DT Chocó</c:v>
                </c:pt>
                <c:pt idx="20">
                  <c:v>DT Córdoba</c:v>
                </c:pt>
                <c:pt idx="21">
                  <c:v>DT Antioquia</c:v>
                </c:pt>
                <c:pt idx="22">
                  <c:v>DT Cesar</c:v>
                </c:pt>
                <c:pt idx="23">
                  <c:v>DT Valle</c:v>
                </c:pt>
                <c:pt idx="24">
                  <c:v>DT Bogotá</c:v>
                </c:pt>
                <c:pt idx="25">
                  <c:v>DT Caldas</c:v>
                </c:pt>
                <c:pt idx="26">
                  <c:v>DT Cundinamarca</c:v>
                </c:pt>
                <c:pt idx="27">
                  <c:v>DT Risaralda</c:v>
                </c:pt>
                <c:pt idx="28">
                  <c:v>DT Amazonas</c:v>
                </c:pt>
                <c:pt idx="29">
                  <c:v>DT Cauca</c:v>
                </c:pt>
                <c:pt idx="30">
                  <c:v>DT Casanare</c:v>
                </c:pt>
                <c:pt idx="31">
                  <c:v>DT Guaviare</c:v>
                </c:pt>
                <c:pt idx="32">
                  <c:v>OE Buenaventura</c:v>
                </c:pt>
                <c:pt idx="33">
                  <c:v>DT Guainía</c:v>
                </c:pt>
                <c:pt idx="34">
                  <c:v>DT Vaupés</c:v>
                </c:pt>
                <c:pt idx="35">
                  <c:v>DT Vichada</c:v>
                </c:pt>
              </c:strCache>
            </c:strRef>
          </c:cat>
          <c:val>
            <c:numRef>
              <c:f>'Rankin Definitivo DT'!$B$2:$B$37</c:f>
              <c:numCache>
                <c:formatCode>0.00</c:formatCode>
                <c:ptCount val="36"/>
                <c:pt idx="0">
                  <c:v>100</c:v>
                </c:pt>
                <c:pt idx="1">
                  <c:v>100</c:v>
                </c:pt>
                <c:pt idx="2">
                  <c:v>95.833333333333329</c:v>
                </c:pt>
                <c:pt idx="3">
                  <c:v>91.666666666666657</c:v>
                </c:pt>
                <c:pt idx="4">
                  <c:v>89.583333333333343</c:v>
                </c:pt>
                <c:pt idx="5">
                  <c:v>89.583333333333314</c:v>
                </c:pt>
                <c:pt idx="6">
                  <c:v>81.249999999999986</c:v>
                </c:pt>
                <c:pt idx="7">
                  <c:v>77.083333333333329</c:v>
                </c:pt>
                <c:pt idx="8">
                  <c:v>77.083333333333314</c:v>
                </c:pt>
                <c:pt idx="9">
                  <c:v>75</c:v>
                </c:pt>
                <c:pt idx="10">
                  <c:v>72.916666666666657</c:v>
                </c:pt>
                <c:pt idx="11">
                  <c:v>72.916666666666657</c:v>
                </c:pt>
                <c:pt idx="12">
                  <c:v>70.833333333333314</c:v>
                </c:pt>
                <c:pt idx="13">
                  <c:v>68.75</c:v>
                </c:pt>
                <c:pt idx="14">
                  <c:v>68.749999999999986</c:v>
                </c:pt>
                <c:pt idx="15">
                  <c:v>66.666666666666657</c:v>
                </c:pt>
                <c:pt idx="16">
                  <c:v>66.666666666666657</c:v>
                </c:pt>
                <c:pt idx="17">
                  <c:v>62.499999999999986</c:v>
                </c:pt>
                <c:pt idx="18">
                  <c:v>60.416666666666657</c:v>
                </c:pt>
                <c:pt idx="19">
                  <c:v>58.333333333333321</c:v>
                </c:pt>
                <c:pt idx="20">
                  <c:v>56.249999999999993</c:v>
                </c:pt>
                <c:pt idx="21">
                  <c:v>52.083333333333329</c:v>
                </c:pt>
                <c:pt idx="22">
                  <c:v>50</c:v>
                </c:pt>
                <c:pt idx="23">
                  <c:v>45.833333333333321</c:v>
                </c:pt>
                <c:pt idx="24">
                  <c:v>41.666666666666671</c:v>
                </c:pt>
                <c:pt idx="25">
                  <c:v>41.666666666666671</c:v>
                </c:pt>
                <c:pt idx="26">
                  <c:v>41.666666666666671</c:v>
                </c:pt>
                <c:pt idx="27">
                  <c:v>41.666666666666671</c:v>
                </c:pt>
                <c:pt idx="28">
                  <c:v>41.666666666666657</c:v>
                </c:pt>
                <c:pt idx="29">
                  <c:v>20.833333333333321</c:v>
                </c:pt>
                <c:pt idx="30">
                  <c:v>16.666666666666668</c:v>
                </c:pt>
                <c:pt idx="31">
                  <c:v>16.666666666666668</c:v>
                </c:pt>
                <c:pt idx="32">
                  <c:v>0</c:v>
                </c:pt>
                <c:pt idx="33">
                  <c:v>0</c:v>
                </c:pt>
                <c:pt idx="34">
                  <c:v>0</c:v>
                </c:pt>
                <c:pt idx="35">
                  <c:v>0</c:v>
                </c:pt>
              </c:numCache>
            </c:numRef>
          </c:val>
          <c:extLst>
            <c:ext xmlns:c16="http://schemas.microsoft.com/office/drawing/2014/chart" uri="{C3380CC4-5D6E-409C-BE32-E72D297353CC}">
              <c16:uniqueId val="{00000000-89FB-4F89-A8FD-ABEAABA56145}"/>
            </c:ext>
          </c:extLst>
        </c:ser>
        <c:ser>
          <c:idx val="1"/>
          <c:order val="1"/>
          <c:tx>
            <c:strRef>
              <c:f>'Rankin Definitivo DT'!$C$1</c:f>
              <c:strCache>
                <c:ptCount val="1"/>
                <c:pt idx="0">
                  <c:v>Puesto</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'Rankin Definitivo DT'!$A$2:$A$37</c:f>
              <c:strCache>
                <c:ptCount val="36"/>
                <c:pt idx="0">
                  <c:v>DT Atlántico</c:v>
                </c:pt>
                <c:pt idx="1">
                  <c:v>DT Bolivar</c:v>
                </c:pt>
                <c:pt idx="2">
                  <c:v>DT Nariño</c:v>
                </c:pt>
                <c:pt idx="3">
                  <c:v>DT Santander</c:v>
                </c:pt>
                <c:pt idx="4">
                  <c:v>DT San Andrés</c:v>
                </c:pt>
                <c:pt idx="5">
                  <c:v>OE Urabá</c:v>
                </c:pt>
                <c:pt idx="6">
                  <c:v>DT Tolima</c:v>
                </c:pt>
                <c:pt idx="7">
                  <c:v>DT Putumayo</c:v>
                </c:pt>
                <c:pt idx="8">
                  <c:v>DT Quindío</c:v>
                </c:pt>
                <c:pt idx="9">
                  <c:v>DT Norte de Santander</c:v>
                </c:pt>
                <c:pt idx="10">
                  <c:v>DT Caquetá</c:v>
                </c:pt>
                <c:pt idx="11">
                  <c:v>DT Sucre</c:v>
                </c:pt>
                <c:pt idx="12">
                  <c:v>DT Guajira</c:v>
                </c:pt>
                <c:pt idx="13">
                  <c:v>OE Barrancabermeja</c:v>
                </c:pt>
                <c:pt idx="14">
                  <c:v>DT Huila</c:v>
                </c:pt>
                <c:pt idx="15">
                  <c:v>DT Magdalena</c:v>
                </c:pt>
                <c:pt idx="16">
                  <c:v>DT Meta</c:v>
                </c:pt>
                <c:pt idx="17">
                  <c:v>DT Arauca</c:v>
                </c:pt>
                <c:pt idx="18">
                  <c:v>DT Boyacá</c:v>
                </c:pt>
                <c:pt idx="19">
                  <c:v>DT Chocó</c:v>
                </c:pt>
                <c:pt idx="20">
                  <c:v>DT Córdoba</c:v>
                </c:pt>
                <c:pt idx="21">
                  <c:v>DT Antioquia</c:v>
                </c:pt>
                <c:pt idx="22">
                  <c:v>DT Cesar</c:v>
                </c:pt>
                <c:pt idx="23">
                  <c:v>DT Valle</c:v>
                </c:pt>
                <c:pt idx="24">
                  <c:v>DT Bogotá</c:v>
                </c:pt>
                <c:pt idx="25">
                  <c:v>DT Caldas</c:v>
                </c:pt>
                <c:pt idx="26">
                  <c:v>DT Cundinamarca</c:v>
                </c:pt>
                <c:pt idx="27">
                  <c:v>DT Risaralda</c:v>
                </c:pt>
                <c:pt idx="28">
                  <c:v>DT Amazonas</c:v>
                </c:pt>
                <c:pt idx="29">
                  <c:v>DT Cauca</c:v>
                </c:pt>
                <c:pt idx="30">
                  <c:v>DT Casanare</c:v>
                </c:pt>
                <c:pt idx="31">
                  <c:v>DT Guaviare</c:v>
                </c:pt>
                <c:pt idx="32">
                  <c:v>OE Buenaventura</c:v>
                </c:pt>
                <c:pt idx="33">
                  <c:v>DT Guainía</c:v>
                </c:pt>
                <c:pt idx="34">
                  <c:v>DT Vaupés</c:v>
                </c:pt>
                <c:pt idx="35">
                  <c:v>DT Vichada</c:v>
                </c:pt>
              </c:strCache>
            </c:strRef>
          </c:cat>
          <c:val>
            <c:numRef>
              <c:f>'Rankin Definitivo DT'!$C$2:$C$37</c:f>
              <c:numCache>
                <c:formatCode>General</c:formatCode>
                <c:ptCount val="36"/>
                <c:pt idx="0">
                  <c:v>1</c:v>
                </c:pt>
                <c:pt idx="1">
                  <c:v>1</c:v>
                </c:pt>
                <c:pt idx="2">
                  <c:v>3</c:v>
                </c:pt>
                <c:pt idx="3">
                  <c:v>4</c:v>
                </c:pt>
                <c:pt idx="4">
                  <c:v>5</c:v>
                </c:pt>
                <c:pt idx="5">
                  <c:v>5</c:v>
                </c:pt>
                <c:pt idx="6">
                  <c:v>7</c:v>
                </c:pt>
                <c:pt idx="7">
                  <c:v>8</c:v>
                </c:pt>
                <c:pt idx="8">
                  <c:v>8</c:v>
                </c:pt>
                <c:pt idx="9">
                  <c:v>10</c:v>
                </c:pt>
                <c:pt idx="10">
                  <c:v>11</c:v>
                </c:pt>
                <c:pt idx="11">
                  <c:v>11</c:v>
                </c:pt>
                <c:pt idx="12">
                  <c:v>13</c:v>
                </c:pt>
                <c:pt idx="13">
                  <c:v>14</c:v>
                </c:pt>
                <c:pt idx="14">
                  <c:v>14</c:v>
                </c:pt>
                <c:pt idx="15">
                  <c:v>16</c:v>
                </c:pt>
                <c:pt idx="16">
                  <c:v>16</c:v>
                </c:pt>
                <c:pt idx="17">
                  <c:v>18</c:v>
                </c:pt>
                <c:pt idx="18">
                  <c:v>19</c:v>
                </c:pt>
                <c:pt idx="19">
                  <c:v>20</c:v>
                </c:pt>
                <c:pt idx="20">
                  <c:v>21</c:v>
                </c:pt>
                <c:pt idx="21">
                  <c:v>22</c:v>
                </c:pt>
                <c:pt idx="22">
                  <c:v>23</c:v>
                </c:pt>
                <c:pt idx="23">
                  <c:v>24</c:v>
                </c:pt>
                <c:pt idx="24">
                  <c:v>25</c:v>
                </c:pt>
                <c:pt idx="25">
                  <c:v>25</c:v>
                </c:pt>
                <c:pt idx="26">
                  <c:v>25</c:v>
                </c:pt>
                <c:pt idx="27">
                  <c:v>25</c:v>
                </c:pt>
                <c:pt idx="28">
                  <c:v>25</c:v>
                </c:pt>
                <c:pt idx="29">
                  <c:v>30</c:v>
                </c:pt>
                <c:pt idx="30">
                  <c:v>31</c:v>
                </c:pt>
                <c:pt idx="31">
                  <c:v>31</c:v>
                </c:pt>
                <c:pt idx="32">
                  <c:v>33</c:v>
                </c:pt>
                <c:pt idx="33">
                  <c:v>34</c:v>
                </c:pt>
                <c:pt idx="34">
                  <c:v>35</c:v>
                </c:pt>
                <c:pt idx="35">
                  <c:v>36</c:v>
                </c:pt>
              </c:numCache>
            </c:numRef>
          </c:val>
          <c:extLst>
            <c:ext xmlns:c16="http://schemas.microsoft.com/office/drawing/2014/chart" uri="{C3380CC4-5D6E-409C-BE32-E72D297353CC}">
              <c16:uniqueId val="{00000001-89FB-4F89-A8FD-ABEAABA56145}"/>
            </c:ext>
          </c:extLst>
        </c:ser>
        <c:dLbls>
          <c:showLegendKey val="0"/>
          <c:showVal val="0"/>
          <c:showCatName val="0"/>
          <c:showSerName val="0"/>
          <c:showPercent val="0"/>
          <c:showBubbleSize val="0"/>
        </c:dLbls>
        <c:gapWidth val="219"/>
        <c:overlap val="-27"/>
        <c:axId val="969643920"/>
        <c:axId val="969643440"/>
      </c:barChart>
      <c:catAx>
        <c:axId val="969643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969643440"/>
        <c:crosses val="autoZero"/>
        <c:auto val="1"/>
        <c:lblAlgn val="ctr"/>
        <c:lblOffset val="100"/>
        <c:noMultiLvlLbl val="0"/>
      </c:catAx>
      <c:valAx>
        <c:axId val="969643440"/>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9696439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 de trabajo'!$A$4:$A$58</cx:f>
        <cx:lvl ptCount="55">
          <cx:pt idx="0">DT Tolima</cx:pt>
          <cx:pt idx="1">Dirección de Derechos Fundamentales del Trabajo</cx:pt>
          <cx:pt idx="2">Grupo de Gestión Contractual</cx:pt>
          <cx:pt idx="3">Dirección de Movilidad y Formación para el Trabajo</cx:pt>
          <cx:pt idx="4">Dirección de Pensiones y Otras Prestaciones</cx:pt>
          <cx:pt idx="5">DT Atlántico</cx:pt>
          <cx:pt idx="6">DT Bolivar</cx:pt>
          <cx:pt idx="7">DT Santander</cx:pt>
          <cx:pt idx="8">Dirección de Generación y Protección al Empleo y Subsidio Familiar</cx:pt>
          <cx:pt idx="9">OE Barrancabermeja</cx:pt>
          <cx:pt idx="10">Oficina de Tecnologías de la Información y la Comunicación</cx:pt>
          <cx:pt idx="11">DT Sucre</cx:pt>
          <cx:pt idx="12">DT Quindío</cx:pt>
          <cx:pt idx="13">DT Nariño</cx:pt>
          <cx:pt idx="14">Subdirección de Talento Humano</cx:pt>
          <cx:pt idx="15">Dirección de Inspección, Vigilancia, Control y Gestión Territorial</cx:pt>
          <cx:pt idx="16">Oficina de Control Interno</cx:pt>
          <cx:pt idx="17">DT Arauca</cx:pt>
          <cx:pt idx="18">Oficina Asesora de Planeación</cx:pt>
          <cx:pt idx="19">Grupo de Atención al Ciudadano y Tramites</cx:pt>
          <cx:pt idx="20">Oficina Asesora Jurídica</cx:pt>
          <cx:pt idx="21">DT Caquetá</cx:pt>
          <cx:pt idx="22">DT Guajira</cx:pt>
          <cx:pt idx="23">DT Risaralda</cx:pt>
          <cx:pt idx="24">DT San Andrés</cx:pt>
          <cx:pt idx="25">DT Córdoba</cx:pt>
          <cx:pt idx="26">DT Boyacá</cx:pt>
          <cx:pt idx="27">Dirección de Riesgos Laborales</cx:pt>
          <cx:pt idx="28">Subdirección Administrativa y Financiera</cx:pt>
          <cx:pt idx="29">DT Chocó</cx:pt>
          <cx:pt idx="30">DT Norte de Santander</cx:pt>
          <cx:pt idx="31">DT Huila</cx:pt>
          <cx:pt idx="32">DT Cesar</cx:pt>
          <cx:pt idx="33">DT Antioquia</cx:pt>
          <cx:pt idx="34">Oficina de Control Interno Disciplinario</cx:pt>
          <cx:pt idx="35">DT Valle</cx:pt>
          <cx:pt idx="36">Grupo Administración Documental</cx:pt>
          <cx:pt idx="37">DT Putumayo</cx:pt>
          <cx:pt idx="38">Grupo Interno de Trabajo de Comunicaciones</cx:pt>
          <cx:pt idx="39">OE Urabá</cx:pt>
          <cx:pt idx="40">DT Amazonas</cx:pt>
          <cx:pt idx="41">DT Meta</cx:pt>
          <cx:pt idx="42">DT Magdalena</cx:pt>
          <cx:pt idx="43">DT Bogotá</cx:pt>
          <cx:pt idx="44">DT Cundinamarca</cx:pt>
          <cx:pt idx="45">DT Cauca</cx:pt>
          <cx:pt idx="46">DT Guaviare</cx:pt>
          <cx:pt idx="47">DT Caldas</cx:pt>
          <cx:pt idx="48">DT Casanare</cx:pt>
          <cx:pt idx="49">Oficina de Cooperación y Relaciones Internacionales</cx:pt>
          <cx:pt idx="50">Grupo de Recursos Físicos, Gestión y Administración de Bienes</cx:pt>
          <cx:pt idx="51">DT Vaupés</cx:pt>
          <cx:pt idx="52">DT Guainía</cx:pt>
          <cx:pt idx="53">DT Vichada</cx:pt>
          <cx:pt idx="54">OE Buenaventura</cx:pt>
        </cx:lvl>
      </cx:strDim>
      <cx:numDim type="val">
        <cx:f>'hoja de trabajo'!$B$4:$B$58</cx:f>
        <cx:lvl ptCount="55" formatCode="0%">
          <cx:pt idx="0">1</cx:pt>
          <cx:pt idx="1">1</cx:pt>
          <cx:pt idx="2">1</cx:pt>
          <cx:pt idx="3">1</cx:pt>
          <cx:pt idx="4">1</cx:pt>
          <cx:pt idx="5">0.99952380952380959</cx:pt>
          <cx:pt idx="6">0.99952380952380959</cx:pt>
          <cx:pt idx="7">0.99904761904761907</cx:pt>
          <cx:pt idx="8">0.99852941176470589</cx:pt>
          <cx:pt idx="9">0.99809523809523804</cx:pt>
          <cx:pt idx="10">0.998</cx:pt>
          <cx:pt idx="11">0.99714285714285722</cx:pt>
          <cx:pt idx="12">0.99571428571428566</cx:pt>
          <cx:pt idx="13">0.99476190476190485</cx:pt>
          <cx:pt idx="14">0.99304347826086958</cx:pt>
          <cx:pt idx="15">0.9916666666666667</cx:pt>
          <cx:pt idx="16">0.9916666666666667</cx:pt>
          <cx:pt idx="17">0.98952380952380947</cx:pt>
          <cx:pt idx="18">0.98896551724137927</cx:pt>
          <cx:pt idx="19">0.97294117647058831</cx:pt>
          <cx:pt idx="20">0.95963963963963972</cx:pt>
          <cx:pt idx="21">0.94444444444444453</cx:pt>
          <cx:pt idx="22">0.94444444444444453</cx:pt>
          <cx:pt idx="23">0.92730158730158729</cx:pt>
          <cx:pt idx="24">0.92730158730158729</cx:pt>
          <cx:pt idx="25">0.92301587301587296</cx:pt>
          <cx:pt idx="26">0.92015873015873006</cx:pt>
          <cx:pt idx="27">0.90000000000000002</cx:pt>
          <cx:pt idx="28">0.89668831168831176</cx:pt>
          <cx:pt idx="29">0.8874603174603175</cx:pt>
          <cx:pt idx="30">0.88555555555555554</cx:pt>
          <cx:pt idx="31">0.88269841269841276</cx:pt>
          <cx:pt idx="32">0.82095238095238088</cx:pt>
          <cx:pt idx="33">0.76634920634920645</cx:pt>
          <cx:pt idx="34">0.74256410256410255</cx:pt>
          <cx:pt idx="35">0.72079365079365088</cx:pt>
          <cx:pt idx="36">0.71999999999999997</cx:pt>
          <cx:pt idx="37">0.71460317460317457</cx:pt>
          <cx:pt idx="38">0.67192028985507246</cx:pt>
          <cx:pt idx="39">0.65333333333333332</cx:pt>
          <cx:pt idx="40">0.64000000000000001</cx:pt>
          <cx:pt idx="41">0.63</cx:pt>
          <cx:pt idx="42">0.55460317460317465</cx:pt>
          <cx:pt idx="43">0.51396825396825396</cx:pt>
          <cx:pt idx="44">0.4811111111111111</cx:pt>
          <cx:pt idx="45">0.4723809523809524</cx:pt>
          <cx:pt idx="46">0.40634920634920629</cx:pt>
          <cx:pt idx="47">0.39825396825396825</cx:pt>
          <cx:pt idx="48">0.29349206349206347</cx:pt>
          <cx:pt idx="49">0.14855072463768115</cx:pt>
          <cx:pt idx="50">0.14558823529411766</cx:pt>
          <cx:pt idx="51">0.076190476190476183</cx:pt>
          <cx:pt idx="52">0.051904761904761905</cx:pt>
          <cx:pt idx="53">0.028095238095238093</cx:pt>
          <cx:pt idx="54">0.011299435028248588</cx:pt>
        </cx:lvl>
      </cx:numDim>
    </cx:data>
  </cx:chartData>
  <cx:chart>
    <cx:title pos="t" align="ctr" overlay="0">
      <cx:tx>
        <cx:rich>
          <a:bodyPr spcFirstLastPara="1" vertOverflow="ellipsis" horzOverflow="overflow" wrap="square" lIns="0" tIns="0" rIns="0" bIns="0" anchor="ctr" anchorCtr="1"/>
          <a:lstStyle/>
          <a:p>
            <a:pPr rtl="0"/>
            <a:r>
              <a:rPr lang="es-ES" sz="2000" b="1" i="0" u="sng" baseline="0">
                <a:effectLst/>
              </a:rPr>
              <a:t>Implementacion MIPG Vigencia 2024</a:t>
            </a:r>
            <a:endParaRPr lang="es-CO" sz="2000" b="1" u="sng">
              <a:effectLst/>
            </a:endParaRPr>
          </a:p>
        </cx:rich>
      </cx:tx>
    </cx:title>
    <cx:plotArea>
      <cx:plotAreaRegion>
        <cx:series layoutId="clusteredColumn" uniqueId="{2876A238-DD86-4F9B-BB8F-86D1E1E80884}">
          <cx:spPr>
            <a:solidFill>
              <a:schemeClr val="accent1">
                <a:lumMod val="75000"/>
              </a:schemeClr>
            </a:solidFill>
            <a:ln>
              <a:solidFill>
                <a:schemeClr val="accent5">
                  <a:lumMod val="75000"/>
                </a:schemeClr>
              </a:solidFill>
            </a:ln>
            <a:effectLst>
              <a:glow rad="127000">
                <a:schemeClr val="bg1"/>
              </a:glow>
            </a:effectLst>
          </cx:spPr>
          <cx:dataPt idx="0">
            <cx:spPr>
              <a:solidFill>
                <a:srgbClr val="FFC000">
                  <a:lumMod val="40000"/>
                  <a:lumOff val="60000"/>
                </a:srgbClr>
              </a:solidFill>
              <a:effectLst>
                <a:outerShdw blurRad="50800" dist="50800" dir="5400000" algn="ctr" rotWithShape="0">
                  <a:srgbClr val="FFC000">
                    <a:lumMod val="20000"/>
                    <a:lumOff val="80000"/>
                  </a:srgbClr>
                </a:outerShdw>
              </a:effectLst>
            </cx:spPr>
          </cx:dataPt>
          <cx:dataPt idx="2">
            <cx:spPr>
              <a:solidFill>
                <a:srgbClr val="A5A5A5">
                  <a:lumMod val="40000"/>
                  <a:lumOff val="60000"/>
                </a:srgbClr>
              </a:solidFill>
            </cx:spPr>
          </cx:dataPt>
          <cx:dataPt idx="3">
            <cx:spPr>
              <a:solidFill>
                <a:srgbClr val="ED7D31">
                  <a:lumMod val="60000"/>
                  <a:lumOff val="40000"/>
                </a:srgbClr>
              </a:solidFill>
            </cx:spPr>
          </cx:dataPt>
          <cx:dataPt idx="4">
            <cx:spPr>
              <a:solidFill>
                <a:srgbClr val="70AD47">
                  <a:lumMod val="40000"/>
                  <a:lumOff val="60000"/>
                </a:srgbClr>
              </a:solidFill>
            </cx:spPr>
          </cx:dataPt>
          <cx:dataPt idx="5">
            <cx:spPr>
              <a:solidFill>
                <a:srgbClr val="FFC000">
                  <a:lumMod val="60000"/>
                  <a:lumOff val="40000"/>
                </a:srgbClr>
              </a:solidFill>
            </cx:spPr>
          </cx:dataPt>
          <cx:dataPt idx="6">
            <cx:spPr>
              <a:solidFill>
                <a:srgbClr val="5B9BD5">
                  <a:lumMod val="60000"/>
                  <a:lumOff val="40000"/>
                </a:srgbClr>
              </a:solidFill>
              <a:ln>
                <a:solidFill>
                  <a:srgbClr val="5B9BD5">
                    <a:lumMod val="60000"/>
                    <a:lumOff val="40000"/>
                  </a:srgbClr>
                </a:solidFill>
              </a:ln>
            </cx:spPr>
          </cx:dataPt>
          <cx:dataPt idx="7">
            <cx:spPr>
              <a:solidFill>
                <a:srgbClr val="ED7D31">
                  <a:lumMod val="40000"/>
                  <a:lumOff val="60000"/>
                </a:srgbClr>
              </a:solidFill>
            </cx:spPr>
          </cx:dataPt>
          <cx:dataPt idx="8">
            <cx:spPr>
              <a:solidFill>
                <a:srgbClr val="70AD47">
                  <a:lumMod val="75000"/>
                </a:srgbClr>
              </a:solidFill>
            </cx:spPr>
          </cx:dataPt>
          <cx:dataPt idx="9">
            <cx:spPr>
              <a:solidFill>
                <a:srgbClr val="A5A5A5">
                  <a:lumMod val="75000"/>
                </a:srgbClr>
              </a:solidFill>
            </cx:spPr>
          </cx:dataPt>
          <cx:dataPt idx="10">
            <cx:spPr>
              <a:solidFill>
                <a:srgbClr val="FFC000">
                  <a:lumMod val="50000"/>
                </a:srgbClr>
              </a:solidFill>
            </cx:spPr>
          </cx:dataPt>
          <cx:dataPt idx="11">
            <cx:spPr>
              <a:solidFill>
                <a:srgbClr val="ED7D31">
                  <a:lumMod val="50000"/>
                </a:srgbClr>
              </a:solidFill>
            </cx:spPr>
          </cx:dataPt>
          <cx:dataLabels pos="ctr">
            <cx:spPr>
              <a:solidFill>
                <a:schemeClr val="tx1">
                  <a:lumMod val="95000"/>
                  <a:lumOff val="5000"/>
                </a:schemeClr>
              </a:solidFill>
              <a:ln>
                <a:solidFill>
                  <a:schemeClr val="tx1">
                    <a:lumMod val="95000"/>
                    <a:lumOff val="5000"/>
                  </a:schemeClr>
                </a:solidFill>
              </a:ln>
            </cx:spPr>
            <cx:txPr>
              <a:bodyPr spcFirstLastPara="1" vertOverflow="ellipsis" horzOverflow="overflow" wrap="square" lIns="0" tIns="0" rIns="0" bIns="0" anchor="ctr" anchorCtr="1"/>
              <a:lstStyle/>
              <a:p>
                <a:pPr algn="ctr" rtl="0">
                  <a:defRPr sz="800" b="1">
                    <a:solidFill>
                      <a:schemeClr val="bg1"/>
                    </a:solidFill>
                  </a:defRPr>
                </a:pPr>
                <a:endParaRPr lang="es-ES" sz="800" b="1" i="0" u="none" strike="noStrike" baseline="0">
                  <a:solidFill>
                    <a:schemeClr val="bg1"/>
                  </a:solidFill>
                  <a:latin typeface="Calibri" panose="020F0502020204030204"/>
                </a:endParaRPr>
              </a:p>
            </cx:txPr>
            <cx:visibility seriesName="0" categoryName="0" value="1"/>
            <cx:separator>, </cx:separator>
            <cx:dataLabel idx="0">
              <cx:spPr>
                <a:solidFill>
                  <a:schemeClr val="dk1"/>
                </a:solidFill>
                <a:ln w="12700" cap="flat" cmpd="sng" algn="ctr">
                  <a:solidFill>
                    <a:schemeClr val="dk1">
                      <a:shade val="15000"/>
                    </a:schemeClr>
                  </a:solidFill>
                  <a:prstDash val="solid"/>
                  <a:miter lim="800000"/>
                </a:ln>
                <a:effectLst/>
              </cx:spPr>
              <cx:txPr>
                <a:bodyPr spcFirstLastPara="1" vertOverflow="ellipsis" horzOverflow="overflow" wrap="square" lIns="0" tIns="0" rIns="0" bIns="0" anchor="ctr" anchorCtr="1"/>
                <a:lstStyle/>
                <a:p>
                  <a:pPr algn="ctr" rtl="0">
                    <a:defRPr/>
                  </a:pPr>
                  <a:r>
                    <a:rPr lang="es-ES" sz="800" b="1" i="0" u="none" strike="noStrike" baseline="0">
                      <a:solidFill>
                        <a:schemeClr val="bg1"/>
                      </a:solidFill>
                      <a:latin typeface="Calibri" panose="020F0502020204030204"/>
                    </a:rPr>
                    <a:t>100%</a:t>
                  </a:r>
                </a:p>
              </cx:txPr>
              <cx:visibility seriesName="0" categoryName="0" value="1"/>
              <cx:separator>, </cx:separator>
            </cx:dataLabel>
            <cx:dataLabel idx="1">
              <cx:spPr>
                <a:solidFill>
                  <a:schemeClr val="dk1"/>
                </a:solidFill>
                <a:ln w="12700" cap="flat" cmpd="sng" algn="ctr">
                  <a:solidFill>
                    <a:schemeClr val="dk1">
                      <a:shade val="15000"/>
                    </a:schemeClr>
                  </a:solidFill>
                  <a:prstDash val="solid"/>
                  <a:miter lim="800000"/>
                </a:ln>
                <a:effectLst/>
              </cx:spPr>
              <cx:txPr>
                <a:bodyPr spcFirstLastPara="1" vertOverflow="ellipsis" horzOverflow="overflow" wrap="square" lIns="0" tIns="0" rIns="0" bIns="0" anchor="ctr" anchorCtr="1"/>
                <a:lstStyle/>
                <a:p>
                  <a:pPr algn="ctr" rtl="0">
                    <a:defRPr/>
                  </a:pPr>
                  <a:r>
                    <a:rPr lang="es-ES" sz="800" b="1" i="0" u="none" strike="noStrike" baseline="0">
                      <a:solidFill>
                        <a:schemeClr val="bg1"/>
                      </a:solidFill>
                      <a:latin typeface="Calibri" panose="020F0502020204030204"/>
                    </a:rPr>
                    <a:t>100%</a:t>
                  </a:r>
                </a:p>
              </cx:txPr>
              <cx:visibility seriesName="0" categoryName="0" value="1"/>
              <cx:separator>, </cx:separator>
            </cx:dataLabel>
          </cx:dataLabels>
          <cx:dataId val="0"/>
          <cx:layoutPr>
            <cx:aggregation/>
          </cx:layoutPr>
          <cx:axisId val="1"/>
        </cx:series>
        <cx:series layoutId="paretoLine" ownerIdx="0" uniqueId="{BED6E2E4-371D-4E53-8A9C-858355E1405B}">
          <cx:spPr>
            <a:ln>
              <a:noFill/>
            </a:ln>
            <a:effectLst>
              <a:glow rad="127000">
                <a:schemeClr val="bg1"/>
              </a:glow>
              <a:outerShdw blurRad="50800" dist="50800" dir="5400000" algn="ctr" rotWithShape="0">
                <a:schemeClr val="bg1"/>
              </a:outerShdw>
            </a:effectLst>
          </cx:spPr>
          <cx:axisId val="2"/>
        </cx:series>
      </cx:plotAreaRegion>
      <cx:axis id="0">
        <cx:catScaling gapWidth="0"/>
        <cx:tickLabels/>
        <cx:txPr>
          <a:bodyPr spcFirstLastPara="1" vertOverflow="ellipsis" horzOverflow="overflow" wrap="square" lIns="0" tIns="0" rIns="0" bIns="0" anchor="ctr" anchorCtr="1"/>
          <a:lstStyle/>
          <a:p>
            <a:pPr algn="ctr" rtl="0">
              <a:defRPr sz="1050" b="1"/>
            </a:pPr>
            <a:endParaRPr lang="es-ES" sz="1050" b="1" i="0" u="none" strike="noStrike" baseline="0">
              <a:solidFill>
                <a:sysClr val="windowText" lastClr="000000">
                  <a:lumMod val="75000"/>
                  <a:lumOff val="25000"/>
                </a:sysClr>
              </a:solidFill>
              <a:latin typeface="Calibri" panose="020F0502020204030204"/>
            </a:endParaRPr>
          </a:p>
        </cx:txPr>
      </cx:axis>
      <cx:axis id="1" hidden="1">
        <cx:valScaling max="1"/>
        <cx:majorGridlines/>
        <cx:tickLabels/>
      </cx:axis>
      <cx:axis id="2" hidden="1">
        <cx:valScaling max="1" min="0"/>
        <cx:units unit="percentage"/>
        <cx:tickLabels/>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68">
  <cs:axisTitle>
    <cs:lnRef idx="0"/>
    <cs:fillRef idx="0"/>
    <cs:effectRef idx="0"/>
    <cs:fontRef idx="minor">
      <a:schemeClr val="dk1">
        <a:lumMod val="75000"/>
        <a:lumOff val="25000"/>
      </a:schemeClr>
    </cs:fontRef>
    <cs:defRPr sz="9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cs:chartArea>
  <cs:dataLabel>
    <cs:lnRef idx="0"/>
    <cs:fillRef idx="0"/>
    <cs:effectRef idx="0"/>
    <cs:fontRef idx="minor">
      <a:schemeClr val="dk1"/>
    </cs:fontRef>
    <cs:defRPr sz="900"/>
  </cs:dataLabel>
  <cs:dataLabelCallout>
    <cs:lnRef idx="0"/>
    <cs:fillRef idx="0"/>
    <cs:effectRef idx="0"/>
    <cs:fontRef idx="minor">
      <a:schemeClr val="lt1"/>
    </cs:fontRef>
    <cs:spPr>
      <a:solidFill>
        <a:schemeClr val="dk1">
          <a:lumMod val="65000"/>
          <a:lumOff val="35000"/>
          <a:alpha val="75000"/>
        </a:schemeClr>
      </a:solidFill>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75000"/>
            <a:lumOff val="25000"/>
          </a:schemeClr>
        </a:solidFill>
      </a:ln>
    </cs:spPr>
    <cs:defRPr sz="9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lumOff val="10000"/>
              </a:schemeClr>
            </a:gs>
            <a:gs pos="0">
              <a:schemeClr val="lt1">
                <a:lumMod val="75000"/>
                <a:alpha val="36000"/>
                <a:lumOff val="10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cs:seriesAxis>
  <cs:seriesLine>
    <cs:lnRef idx="0"/>
    <cs:fillRef idx="0"/>
    <cs:effectRef idx="0"/>
    <cs:fontRef idx="minor">
      <a:schemeClr val="dk1"/>
    </cs:fontRef>
    <cs:spPr>
      <a:ln w="9525" cap="flat">
        <a:solidFill>
          <a:schemeClr val="bg1">
            <a:lumMod val="50000"/>
          </a:schemeClr>
        </a:solidFill>
        <a:round/>
      </a:ln>
    </cs:spPr>
  </cs:seriesLine>
  <cs:title>
    <cs:lnRef idx="0"/>
    <cs:fillRef idx="0"/>
    <cs:effectRef idx="0"/>
    <cs:fontRef idx="minor">
      <a:schemeClr val="dk1">
        <a:lumMod val="75000"/>
        <a:lumOff val="25000"/>
      </a:schemeClr>
    </cs:fontRef>
    <cs:defRPr sz="1800" b="1"/>
  </cs:title>
  <cs:trendline>
    <cs:lnRef idx="0"/>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75000"/>
        <a:lumOff val="25000"/>
      </a:schemeClr>
    </cs:fontRef>
    <cs:defRPr sz="9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defRPr sz="9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77F938-7BB4-7D4F-B86B-C404EB13A436}" type="datetimeFigureOut">
              <a:rPr lang="es-CO" smtClean="0"/>
              <a:t>12/02/2025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93DF60-C4CB-1D4C-8FE4-C1777E0F4FC2}" type="slidenum">
              <a:rPr lang="es-CO" smtClean="0"/>
              <a:t>‹Nº›</a:t>
            </a:fld>
            <a:endParaRPr lang="es-CO"/>
          </a:p>
        </p:txBody>
      </p:sp>
    </p:spTree>
    <p:extLst>
      <p:ext uri="{BB962C8B-B14F-4D97-AF65-F5344CB8AC3E}">
        <p14:creationId xmlns:p14="http://schemas.microsoft.com/office/powerpoint/2010/main" val="1995726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3892DE-2020-9546-98DA-4778D60ABF36}"/>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7F772753-0ACF-DF4D-9B32-3E2450312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326188AF-D7C0-044B-BFD0-DB47073124BC}"/>
              </a:ext>
            </a:extLst>
          </p:cNvPr>
          <p:cNvSpPr>
            <a:spLocks noGrp="1"/>
          </p:cNvSpPr>
          <p:nvPr>
            <p:ph type="dt" sz="half" idx="10"/>
          </p:nvPr>
        </p:nvSpPr>
        <p:spPr/>
        <p:txBody>
          <a:bodyPr/>
          <a:lstStyle/>
          <a:p>
            <a:fld id="{2195A420-0E0B-498B-8DB8-3EB25882D7C2}" type="datetime1">
              <a:rPr lang="es-CO" smtClean="0"/>
              <a:t>12/02/2025</a:t>
            </a:fld>
            <a:endParaRPr lang="es-CO"/>
          </a:p>
        </p:txBody>
      </p:sp>
      <p:sp>
        <p:nvSpPr>
          <p:cNvPr id="5" name="Marcador de pie de página 4">
            <a:extLst>
              <a:ext uri="{FF2B5EF4-FFF2-40B4-BE49-F238E27FC236}">
                <a16:creationId xmlns:a16="http://schemas.microsoft.com/office/drawing/2014/main" id="{5F523CD1-B32F-3A4A-AF7B-5C84308CD0E5}"/>
              </a:ext>
            </a:extLst>
          </p:cNvPr>
          <p:cNvSpPr>
            <a:spLocks noGrp="1"/>
          </p:cNvSpPr>
          <p:nvPr>
            <p:ph type="ftr" sz="quarter" idx="11"/>
          </p:nvPr>
        </p:nvSpPr>
        <p:spPr/>
        <p:txBody>
          <a:bodyPr/>
          <a:lstStyle/>
          <a:p>
            <a:r>
              <a:rPr lang="es-CO"/>
              <a:t>Cód. SIG: GDC-OD-02 – V8</a:t>
            </a:r>
          </a:p>
        </p:txBody>
      </p:sp>
      <p:sp>
        <p:nvSpPr>
          <p:cNvPr id="6" name="Marcador de número de diapositiva 5">
            <a:extLst>
              <a:ext uri="{FF2B5EF4-FFF2-40B4-BE49-F238E27FC236}">
                <a16:creationId xmlns:a16="http://schemas.microsoft.com/office/drawing/2014/main" id="{9CD843E1-70E9-AB42-A4A3-66226222D298}"/>
              </a:ext>
            </a:extLst>
          </p:cNvPr>
          <p:cNvSpPr>
            <a:spLocks noGrp="1"/>
          </p:cNvSpPr>
          <p:nvPr>
            <p:ph type="sldNum" sz="quarter" idx="12"/>
          </p:nvPr>
        </p:nvSpPr>
        <p:spPr/>
        <p:txBody>
          <a:bodyPr/>
          <a:lstStyle/>
          <a:p>
            <a:fld id="{F1775561-D93A-9A45-947A-F41A3DF14978}" type="slidenum">
              <a:rPr lang="es-CO" smtClean="0"/>
              <a:t>‹Nº›</a:t>
            </a:fld>
            <a:endParaRPr lang="es-CO"/>
          </a:p>
        </p:txBody>
      </p:sp>
    </p:spTree>
    <p:extLst>
      <p:ext uri="{BB962C8B-B14F-4D97-AF65-F5344CB8AC3E}">
        <p14:creationId xmlns:p14="http://schemas.microsoft.com/office/powerpoint/2010/main" val="4081314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F2ED2B-A880-7742-A07E-197079FBC86B}"/>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2346D74-4FEA-7649-BBAA-4212A054545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01F2EFB-6EC4-484A-92D2-619B43F4D6CB}"/>
              </a:ext>
            </a:extLst>
          </p:cNvPr>
          <p:cNvSpPr>
            <a:spLocks noGrp="1"/>
          </p:cNvSpPr>
          <p:nvPr>
            <p:ph type="dt" sz="half" idx="10"/>
          </p:nvPr>
        </p:nvSpPr>
        <p:spPr/>
        <p:txBody>
          <a:bodyPr/>
          <a:lstStyle/>
          <a:p>
            <a:fld id="{BF21A648-BE34-49DA-9455-8668D638555E}" type="datetime1">
              <a:rPr lang="es-CO" smtClean="0"/>
              <a:t>12/02/2025</a:t>
            </a:fld>
            <a:endParaRPr lang="es-CO"/>
          </a:p>
        </p:txBody>
      </p:sp>
      <p:sp>
        <p:nvSpPr>
          <p:cNvPr id="5" name="Marcador de pie de página 4">
            <a:extLst>
              <a:ext uri="{FF2B5EF4-FFF2-40B4-BE49-F238E27FC236}">
                <a16:creationId xmlns:a16="http://schemas.microsoft.com/office/drawing/2014/main" id="{9388CBF7-99A6-4845-91B8-4B78025BC787}"/>
              </a:ext>
            </a:extLst>
          </p:cNvPr>
          <p:cNvSpPr>
            <a:spLocks noGrp="1"/>
          </p:cNvSpPr>
          <p:nvPr>
            <p:ph type="ftr" sz="quarter" idx="11"/>
          </p:nvPr>
        </p:nvSpPr>
        <p:spPr/>
        <p:txBody>
          <a:bodyPr/>
          <a:lstStyle/>
          <a:p>
            <a:r>
              <a:rPr lang="es-CO"/>
              <a:t>Cód. SIG: GDC-OD-02 – V8</a:t>
            </a:r>
          </a:p>
        </p:txBody>
      </p:sp>
      <p:sp>
        <p:nvSpPr>
          <p:cNvPr id="6" name="Marcador de número de diapositiva 5">
            <a:extLst>
              <a:ext uri="{FF2B5EF4-FFF2-40B4-BE49-F238E27FC236}">
                <a16:creationId xmlns:a16="http://schemas.microsoft.com/office/drawing/2014/main" id="{B382C230-A9F6-E943-9204-20CFDCA7DA15}"/>
              </a:ext>
            </a:extLst>
          </p:cNvPr>
          <p:cNvSpPr>
            <a:spLocks noGrp="1"/>
          </p:cNvSpPr>
          <p:nvPr>
            <p:ph type="sldNum" sz="quarter" idx="12"/>
          </p:nvPr>
        </p:nvSpPr>
        <p:spPr/>
        <p:txBody>
          <a:bodyPr/>
          <a:lstStyle/>
          <a:p>
            <a:fld id="{F1775561-D93A-9A45-947A-F41A3DF14978}" type="slidenum">
              <a:rPr lang="es-CO" smtClean="0"/>
              <a:t>‹Nº›</a:t>
            </a:fld>
            <a:endParaRPr lang="es-CO"/>
          </a:p>
        </p:txBody>
      </p:sp>
    </p:spTree>
    <p:extLst>
      <p:ext uri="{BB962C8B-B14F-4D97-AF65-F5344CB8AC3E}">
        <p14:creationId xmlns:p14="http://schemas.microsoft.com/office/powerpoint/2010/main" val="1115236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F20F462-DEDD-4440-BF8B-2C742933958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A0BC10F-2D65-D84D-BD08-B9ED934B882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FC6AC3F-168A-A441-82B2-78B977183350}"/>
              </a:ext>
            </a:extLst>
          </p:cNvPr>
          <p:cNvSpPr>
            <a:spLocks noGrp="1"/>
          </p:cNvSpPr>
          <p:nvPr>
            <p:ph type="dt" sz="half" idx="10"/>
          </p:nvPr>
        </p:nvSpPr>
        <p:spPr/>
        <p:txBody>
          <a:bodyPr/>
          <a:lstStyle/>
          <a:p>
            <a:fld id="{908D739D-746D-4C85-8368-CD2D2AD51C7C}" type="datetime1">
              <a:rPr lang="es-CO" smtClean="0"/>
              <a:t>12/02/2025</a:t>
            </a:fld>
            <a:endParaRPr lang="es-CO"/>
          </a:p>
        </p:txBody>
      </p:sp>
      <p:sp>
        <p:nvSpPr>
          <p:cNvPr id="5" name="Marcador de pie de página 4">
            <a:extLst>
              <a:ext uri="{FF2B5EF4-FFF2-40B4-BE49-F238E27FC236}">
                <a16:creationId xmlns:a16="http://schemas.microsoft.com/office/drawing/2014/main" id="{C9DE7DB5-FAA3-5A4A-B236-00823B439B5A}"/>
              </a:ext>
            </a:extLst>
          </p:cNvPr>
          <p:cNvSpPr>
            <a:spLocks noGrp="1"/>
          </p:cNvSpPr>
          <p:nvPr>
            <p:ph type="ftr" sz="quarter" idx="11"/>
          </p:nvPr>
        </p:nvSpPr>
        <p:spPr/>
        <p:txBody>
          <a:bodyPr/>
          <a:lstStyle/>
          <a:p>
            <a:r>
              <a:rPr lang="es-CO"/>
              <a:t>Cód. SIG: GDC-OD-02 – V8</a:t>
            </a:r>
          </a:p>
        </p:txBody>
      </p:sp>
      <p:sp>
        <p:nvSpPr>
          <p:cNvPr id="6" name="Marcador de número de diapositiva 5">
            <a:extLst>
              <a:ext uri="{FF2B5EF4-FFF2-40B4-BE49-F238E27FC236}">
                <a16:creationId xmlns:a16="http://schemas.microsoft.com/office/drawing/2014/main" id="{29AD334D-7A2F-354C-88B5-068BBA5BFC54}"/>
              </a:ext>
            </a:extLst>
          </p:cNvPr>
          <p:cNvSpPr>
            <a:spLocks noGrp="1"/>
          </p:cNvSpPr>
          <p:nvPr>
            <p:ph type="sldNum" sz="quarter" idx="12"/>
          </p:nvPr>
        </p:nvSpPr>
        <p:spPr/>
        <p:txBody>
          <a:bodyPr/>
          <a:lstStyle/>
          <a:p>
            <a:fld id="{F1775561-D93A-9A45-947A-F41A3DF14978}" type="slidenum">
              <a:rPr lang="es-CO" smtClean="0"/>
              <a:t>‹Nº›</a:t>
            </a:fld>
            <a:endParaRPr lang="es-CO"/>
          </a:p>
        </p:txBody>
      </p:sp>
    </p:spTree>
    <p:extLst>
      <p:ext uri="{BB962C8B-B14F-4D97-AF65-F5344CB8AC3E}">
        <p14:creationId xmlns:p14="http://schemas.microsoft.com/office/powerpoint/2010/main" val="3156944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A66C9C-4310-604E-AC02-946FE47A7AC6}"/>
              </a:ext>
            </a:extLst>
          </p:cNvPr>
          <p:cNvSpPr>
            <a:spLocks noGrp="1"/>
          </p:cNvSpPr>
          <p:nvPr>
            <p:ph type="title"/>
          </p:nvPr>
        </p:nvSpPr>
        <p:spPr>
          <a:xfrm>
            <a:off x="838200" y="870012"/>
            <a:ext cx="4772487" cy="820676"/>
          </a:xfrm>
        </p:spPr>
        <p:txBody>
          <a:bodyPr/>
          <a:lstStyle>
            <a:lvl1pPr>
              <a:defRPr sz="2000" b="1" i="0">
                <a:solidFill>
                  <a:srgbClr val="671B33"/>
                </a:solidFill>
                <a:latin typeface="Verdana" panose="020B0604030504040204" pitchFamily="34" charset="0"/>
                <a:ea typeface="Verdana" panose="020B0604030504040204" pitchFamily="34" charset="0"/>
                <a:cs typeface="Verdana" panose="020B0604030504040204" pitchFamily="34" charset="0"/>
              </a:defRPr>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1CB9CE8-4354-6E41-9081-403D81724FF9}"/>
              </a:ext>
            </a:extLst>
          </p:cNvPr>
          <p:cNvSpPr>
            <a:spLocks noGrp="1"/>
          </p:cNvSpPr>
          <p:nvPr>
            <p:ph idx="1" hasCustomPrompt="1"/>
          </p:nvPr>
        </p:nvSpPr>
        <p:spPr>
          <a:xfrm>
            <a:off x="838200" y="1825625"/>
            <a:ext cx="3041342" cy="4351338"/>
          </a:xfrm>
        </p:spPr>
        <p:txBody>
          <a:bodyPr/>
          <a:lstStyle>
            <a:lvl1pPr algn="just">
              <a:buNone/>
              <a:defRPr sz="1600" b="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lgn="l">
              <a:buNone/>
              <a:defRPr sz="1600">
                <a:latin typeface="Verdana" panose="020B0604030504040204" pitchFamily="34" charset="0"/>
                <a:ea typeface="Verdana" panose="020B0604030504040204" pitchFamily="34" charset="0"/>
                <a:cs typeface="Verdana" panose="020B0604030504040204" pitchFamily="34" charset="0"/>
              </a:defRPr>
            </a:lvl2pPr>
            <a:lvl3pPr algn="l">
              <a:buNone/>
              <a:defRPr sz="1600">
                <a:latin typeface="Verdana" panose="020B0604030504040204" pitchFamily="34" charset="0"/>
                <a:ea typeface="Verdana" panose="020B0604030504040204" pitchFamily="34" charset="0"/>
                <a:cs typeface="Verdana" panose="020B0604030504040204" pitchFamily="34" charset="0"/>
              </a:defRPr>
            </a:lvl3pPr>
            <a:lvl4pPr algn="l">
              <a:buNone/>
              <a:defRPr sz="1600">
                <a:latin typeface="Verdana" panose="020B0604030504040204" pitchFamily="34" charset="0"/>
                <a:ea typeface="Verdana" panose="020B0604030504040204" pitchFamily="34" charset="0"/>
                <a:cs typeface="Verdana" panose="020B0604030504040204" pitchFamily="34" charset="0"/>
              </a:defRPr>
            </a:lvl4pPr>
            <a:lvl5pPr algn="l">
              <a:buNone/>
              <a:defRPr sz="1600">
                <a:latin typeface="Verdana" panose="020B0604030504040204" pitchFamily="34" charset="0"/>
                <a:ea typeface="Verdana" panose="020B0604030504040204" pitchFamily="34" charset="0"/>
                <a:cs typeface="Verdana" panose="020B0604030504040204" pitchFamily="34" charset="0"/>
              </a:defRPr>
            </a:lvl5pPr>
          </a:lstStyle>
          <a:p>
            <a:pPr algn="just">
              <a:lnSpc>
                <a:spcPct val="115000"/>
              </a:lnSpc>
            </a:pPr>
            <a:r>
              <a:rPr lang="en-US" sz="1800" dirty="0">
                <a:effectLst/>
                <a:latin typeface="Verdana" panose="020B0604030504040204" pitchFamily="34" charset="0"/>
                <a:ea typeface="Calibri" panose="020F0502020204030204" pitchFamily="34" charset="0"/>
                <a:cs typeface="Times New Roman" panose="02020603050405020304" pitchFamily="18" charset="0"/>
              </a:rPr>
              <a:t>Lorem ipsum dolor sit </a:t>
            </a:r>
            <a:r>
              <a:rPr lang="en-US" sz="1800" dirty="0" err="1">
                <a:effectLst/>
                <a:latin typeface="Verdana" panose="020B0604030504040204" pitchFamily="34" charset="0"/>
                <a:ea typeface="Calibri" panose="020F0502020204030204" pitchFamily="34" charset="0"/>
                <a:cs typeface="Times New Roman" panose="02020603050405020304" pitchFamily="18" charset="0"/>
              </a:rPr>
              <a:t>ameconsectetueadipiscing</a:t>
            </a:r>
            <a:r>
              <a:rPr lang="en-US" sz="1800" dirty="0">
                <a:effectLst/>
                <a:latin typeface="Verdana" panose="020B0604030504040204" pitchFamily="34" charset="0"/>
                <a:ea typeface="Calibri" panose="020F0502020204030204" pitchFamily="34" charset="0"/>
                <a:cs typeface="Times New Roman" panose="02020603050405020304" pitchFamily="18" charset="0"/>
              </a:rPr>
              <a:t> </a:t>
            </a:r>
            <a:r>
              <a:rPr lang="en-US" sz="1800" dirty="0" err="1">
                <a:effectLst/>
                <a:latin typeface="Verdana" panose="020B0604030504040204" pitchFamily="34" charset="0"/>
                <a:ea typeface="Calibri" panose="020F0502020204030204" pitchFamily="34" charset="0"/>
                <a:cs typeface="Times New Roman" panose="02020603050405020304" pitchFamily="18" charset="0"/>
              </a:rPr>
              <a:t>elit</a:t>
            </a:r>
            <a:r>
              <a:rPr lang="en-US" sz="1800" dirty="0">
                <a:effectLst/>
                <a:latin typeface="Verdana" panose="020B0604030504040204" pitchFamily="34" charset="0"/>
                <a:ea typeface="Calibri" panose="020F0502020204030204" pitchFamily="34" charset="0"/>
                <a:cs typeface="Times New Roman" panose="02020603050405020304" pitchFamily="18" charset="0"/>
              </a:rPr>
              <a:t>, sed diam </a:t>
            </a:r>
            <a:r>
              <a:rPr lang="en-US" sz="1800" dirty="0" err="1">
                <a:effectLst/>
                <a:latin typeface="Verdana" panose="020B0604030504040204" pitchFamily="34" charset="0"/>
                <a:ea typeface="Calibri" panose="020F0502020204030204" pitchFamily="34" charset="0"/>
                <a:cs typeface="Times New Roman" panose="02020603050405020304" pitchFamily="18" charset="0"/>
              </a:rPr>
              <a:t>nonummnibh</a:t>
            </a:r>
            <a:r>
              <a:rPr lang="en-US" sz="1800" dirty="0">
                <a:effectLst/>
                <a:latin typeface="Verdana" panose="020B0604030504040204" pitchFamily="34" charset="0"/>
                <a:ea typeface="Calibri" panose="020F0502020204030204" pitchFamily="34" charset="0"/>
                <a:cs typeface="Times New Roman" panose="02020603050405020304" pitchFamily="18" charset="0"/>
              </a:rPr>
              <a:t> </a:t>
            </a:r>
            <a:r>
              <a:rPr lang="en-US" sz="1800" dirty="0" err="1">
                <a:effectLst/>
                <a:latin typeface="Verdana" panose="020B0604030504040204" pitchFamily="34" charset="0"/>
                <a:ea typeface="Calibri" panose="020F0502020204030204" pitchFamily="34" charset="0"/>
                <a:cs typeface="Times New Roman" panose="02020603050405020304" pitchFamily="18" charset="0"/>
              </a:rPr>
              <a:t>euismod</a:t>
            </a:r>
            <a:r>
              <a:rPr lang="en-US" sz="1800" dirty="0">
                <a:effectLst/>
                <a:latin typeface="Verdana" panose="020B0604030504040204" pitchFamily="34" charset="0"/>
                <a:ea typeface="Calibri" panose="020F0502020204030204" pitchFamily="34" charset="0"/>
                <a:cs typeface="Times New Roman" panose="02020603050405020304" pitchFamily="18" charset="0"/>
              </a:rPr>
              <a:t> </a:t>
            </a:r>
            <a:r>
              <a:rPr lang="en-US" sz="1800" dirty="0" err="1">
                <a:effectLst/>
                <a:latin typeface="Verdana" panose="020B0604030504040204" pitchFamily="34" charset="0"/>
                <a:ea typeface="Calibri" panose="020F0502020204030204" pitchFamily="34" charset="0"/>
                <a:cs typeface="Times New Roman" panose="02020603050405020304" pitchFamily="18" charset="0"/>
              </a:rPr>
              <a:t>tincidunt</a:t>
            </a:r>
            <a:r>
              <a:rPr lang="en-US" sz="1800" dirty="0">
                <a:effectLst/>
                <a:latin typeface="Verdana" panose="020B0604030504040204" pitchFamily="34" charset="0"/>
                <a:ea typeface="Calibri" panose="020F0502020204030204" pitchFamily="34" charset="0"/>
                <a:cs typeface="Times New Roman" panose="02020603050405020304" pitchFamily="18" charset="0"/>
              </a:rPr>
              <a:t> </a:t>
            </a:r>
            <a:r>
              <a:rPr lang="en-US" sz="1800" dirty="0" err="1">
                <a:effectLst/>
                <a:latin typeface="Verdana" panose="020B0604030504040204" pitchFamily="34" charset="0"/>
                <a:ea typeface="Calibri" panose="020F0502020204030204" pitchFamily="34" charset="0"/>
                <a:cs typeface="Times New Roman" panose="02020603050405020304" pitchFamily="18" charset="0"/>
              </a:rPr>
              <a:t>ut</a:t>
            </a:r>
            <a:r>
              <a:rPr lang="en-US" sz="1800" dirty="0">
                <a:effectLst/>
                <a:latin typeface="Verdana" panose="020B0604030504040204" pitchFamily="34" charset="0"/>
                <a:ea typeface="Calibri" panose="020F0502020204030204" pitchFamily="34" charset="0"/>
                <a:cs typeface="Times New Roman" panose="02020603050405020304" pitchFamily="18" charset="0"/>
              </a:rPr>
              <a:t> </a:t>
            </a:r>
            <a:r>
              <a:rPr lang="en-US" sz="1800" dirty="0" err="1">
                <a:effectLst/>
                <a:latin typeface="Verdana" panose="020B0604030504040204" pitchFamily="34" charset="0"/>
                <a:ea typeface="Calibri" panose="020F0502020204030204" pitchFamily="34" charset="0"/>
                <a:cs typeface="Times New Roman" panose="02020603050405020304" pitchFamily="18" charset="0"/>
              </a:rPr>
              <a:t>laoreet</a:t>
            </a:r>
            <a:r>
              <a:rPr lang="en-US" sz="1800" dirty="0">
                <a:effectLst/>
                <a:latin typeface="Verdana" panose="020B0604030504040204" pitchFamily="34" charset="0"/>
                <a:ea typeface="Calibri" panose="020F0502020204030204" pitchFamily="34" charset="0"/>
                <a:cs typeface="Times New Roman" panose="02020603050405020304" pitchFamily="18" charset="0"/>
              </a:rPr>
              <a:t> dolore magna </a:t>
            </a:r>
            <a:r>
              <a:rPr lang="en-US" sz="1800" dirty="0" err="1">
                <a:effectLst/>
                <a:latin typeface="Verdana" panose="020B0604030504040204" pitchFamily="34" charset="0"/>
                <a:ea typeface="Calibri" panose="020F0502020204030204" pitchFamily="34" charset="0"/>
                <a:cs typeface="Times New Roman" panose="02020603050405020304" pitchFamily="18" charset="0"/>
              </a:rPr>
              <a:t>aliquam</a:t>
            </a:r>
            <a:r>
              <a:rPr lang="en-US" sz="1800" dirty="0">
                <a:effectLst/>
                <a:latin typeface="Verdana" panose="020B0604030504040204" pitchFamily="34" charset="0"/>
                <a:ea typeface="Calibri" panose="020F0502020204030204" pitchFamily="34" charset="0"/>
                <a:cs typeface="Times New Roman" panose="02020603050405020304" pitchFamily="18" charset="0"/>
              </a:rPr>
              <a:t> </a:t>
            </a:r>
            <a:r>
              <a:rPr lang="en-US" sz="1800" dirty="0" err="1">
                <a:effectLst/>
                <a:latin typeface="Verdana" panose="020B0604030504040204" pitchFamily="34" charset="0"/>
                <a:ea typeface="Calibri" panose="020F0502020204030204" pitchFamily="34" charset="0"/>
                <a:cs typeface="Times New Roman" panose="02020603050405020304" pitchFamily="18" charset="0"/>
              </a:rPr>
              <a:t>erat</a:t>
            </a:r>
            <a:r>
              <a:rPr lang="en-US" sz="1800" dirty="0">
                <a:effectLst/>
                <a:latin typeface="Verdana" panose="020B0604030504040204" pitchFamily="34" charset="0"/>
                <a:ea typeface="Calibri" panose="020F0502020204030204" pitchFamily="34" charset="0"/>
                <a:cs typeface="Times New Roman" panose="02020603050405020304" pitchFamily="18" charset="0"/>
              </a:rPr>
              <a:t> </a:t>
            </a:r>
            <a:r>
              <a:rPr lang="en-US" sz="1800" dirty="0" err="1">
                <a:effectLst/>
                <a:latin typeface="Verdana" panose="020B0604030504040204" pitchFamily="34" charset="0"/>
                <a:ea typeface="Calibri" panose="020F0502020204030204" pitchFamily="34" charset="0"/>
                <a:cs typeface="Times New Roman" panose="02020603050405020304" pitchFamily="18" charset="0"/>
              </a:rPr>
              <a:t>volutpat</a:t>
            </a:r>
            <a:r>
              <a:rPr lang="en-US" sz="1800" dirty="0">
                <a:effectLst/>
                <a:latin typeface="Verdana" panose="020B0604030504040204" pitchFamily="34" charset="0"/>
                <a:ea typeface="Calibri" panose="020F0502020204030204" pitchFamily="34" charset="0"/>
                <a:cs typeface="Times New Roman" panose="02020603050405020304" pitchFamily="18" charset="0"/>
              </a:rPr>
              <a:t>. </a:t>
            </a:r>
            <a:r>
              <a:rPr lang="pt-PT" sz="1800" dirty="0">
                <a:effectLst/>
                <a:latin typeface="Verdana" panose="020B0604030504040204" pitchFamily="34" charset="0"/>
                <a:ea typeface="Calibri" panose="020F0502020204030204" pitchFamily="34" charset="0"/>
                <a:cs typeface="Times New Roman" panose="02020603050405020304" pitchFamily="18" charset="0"/>
              </a:rPr>
              <a:t>Ut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wisi</a:t>
            </a:r>
            <a:r>
              <a:rPr lang="pt-PT" sz="1800" dirty="0">
                <a:effectLst/>
                <a:latin typeface="Verdana" panose="020B0604030504040204" pitchFamily="34" charset="0"/>
                <a:ea typeface="Calibri" panose="020F0502020204030204" pitchFamily="34" charset="0"/>
                <a:cs typeface="Times New Roman" panose="02020603050405020304" pitchFamily="18" charset="0"/>
              </a:rPr>
              <a:t>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enim</a:t>
            </a:r>
            <a:r>
              <a:rPr lang="pt-PT" sz="1800" dirty="0">
                <a:effectLst/>
                <a:latin typeface="Verdana" panose="020B0604030504040204" pitchFamily="34" charset="0"/>
                <a:ea typeface="Calibri" panose="020F0502020204030204" pitchFamily="34" charset="0"/>
                <a:cs typeface="Times New Roman" panose="02020603050405020304" pitchFamily="18" charset="0"/>
              </a:rPr>
              <a:t> ad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minim</a:t>
            </a:r>
            <a:r>
              <a:rPr lang="pt-PT" sz="1800" dirty="0">
                <a:effectLst/>
                <a:latin typeface="Verdana" panose="020B0604030504040204" pitchFamily="34" charset="0"/>
                <a:ea typeface="Calibri" panose="020F0502020204030204" pitchFamily="34" charset="0"/>
                <a:cs typeface="Times New Roman" panose="02020603050405020304" pitchFamily="18" charset="0"/>
              </a:rPr>
              <a:t>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veniam</a:t>
            </a:r>
            <a:r>
              <a:rPr lang="pt-PT" sz="1800" dirty="0">
                <a:effectLst/>
                <a:latin typeface="Verdana" panose="020B0604030504040204" pitchFamily="34" charset="0"/>
                <a:ea typeface="Calibri" panose="020F0502020204030204" pitchFamily="34" charset="0"/>
                <a:cs typeface="Times New Roman" panose="02020603050405020304" pitchFamily="18" charset="0"/>
              </a:rPr>
              <a:t>, quis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nostrud</a:t>
            </a:r>
            <a:r>
              <a:rPr lang="pt-PT" sz="1800" dirty="0">
                <a:effectLst/>
                <a:latin typeface="Verdana" panose="020B0604030504040204" pitchFamily="34" charset="0"/>
                <a:ea typeface="Calibri" panose="020F0502020204030204" pitchFamily="34" charset="0"/>
                <a:cs typeface="Times New Roman" panose="02020603050405020304" pitchFamily="18" charset="0"/>
              </a:rPr>
              <a:t>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exertation</a:t>
            </a:r>
            <a:r>
              <a:rPr lang="pt-PT" sz="1800" dirty="0">
                <a:effectLst/>
                <a:latin typeface="Verdana" panose="020B0604030504040204" pitchFamily="34" charset="0"/>
                <a:ea typeface="Calibri" panose="020F0502020204030204" pitchFamily="34" charset="0"/>
                <a:cs typeface="Times New Roman" panose="02020603050405020304" pitchFamily="18" charset="0"/>
              </a:rPr>
              <a:t>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ullamcorper</a:t>
            </a:r>
            <a:r>
              <a:rPr lang="pt-PT" sz="1800" dirty="0">
                <a:effectLst/>
                <a:latin typeface="Verdana" panose="020B0604030504040204" pitchFamily="34" charset="0"/>
                <a:ea typeface="Calibri" panose="020F0502020204030204" pitchFamily="34" charset="0"/>
                <a:cs typeface="Times New Roman" panose="02020603050405020304" pitchFamily="18" charset="0"/>
              </a:rPr>
              <a:t>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suscipit</a:t>
            </a:r>
            <a:r>
              <a:rPr lang="pt-PT" sz="1800" dirty="0">
                <a:effectLst/>
                <a:latin typeface="Verdana" panose="020B0604030504040204" pitchFamily="34" charset="0"/>
                <a:ea typeface="Calibri" panose="020F0502020204030204" pitchFamily="34" charset="0"/>
                <a:cs typeface="Times New Roman" panose="02020603050405020304" pitchFamily="18" charset="0"/>
              </a:rPr>
              <a:t>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lobortis</a:t>
            </a:r>
            <a:r>
              <a:rPr lang="pt-PT" sz="1800" dirty="0">
                <a:effectLst/>
                <a:latin typeface="Verdana" panose="020B0604030504040204" pitchFamily="34" charset="0"/>
                <a:ea typeface="Calibri" panose="020F0502020204030204" pitchFamily="34" charset="0"/>
                <a:cs typeface="Times New Roman" panose="02020603050405020304" pitchFamily="18" charset="0"/>
              </a:rPr>
              <a:t>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nislut</a:t>
            </a:r>
            <a:r>
              <a:rPr lang="pt-PT" sz="1800" dirty="0">
                <a:effectLst/>
                <a:latin typeface="Verdana" panose="020B0604030504040204" pitchFamily="34" charset="0"/>
                <a:ea typeface="Calibri" panose="020F0502020204030204" pitchFamily="34" charset="0"/>
                <a:cs typeface="Times New Roman" panose="02020603050405020304" pitchFamily="18" charset="0"/>
              </a:rPr>
              <a:t>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aliquip</a:t>
            </a:r>
            <a:r>
              <a:rPr lang="pt-PT" sz="1800" dirty="0">
                <a:effectLst/>
                <a:latin typeface="Verdana" panose="020B0604030504040204" pitchFamily="34" charset="0"/>
                <a:ea typeface="Calibri" panose="020F0502020204030204" pitchFamily="34" charset="0"/>
                <a:cs typeface="Times New Roman" panose="02020603050405020304" pitchFamily="18" charset="0"/>
              </a:rPr>
              <a:t>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ex</a:t>
            </a:r>
            <a:r>
              <a:rPr lang="pt-PT" sz="1800" dirty="0">
                <a:effectLst/>
                <a:latin typeface="Verdana" panose="020B0604030504040204" pitchFamily="34" charset="0"/>
                <a:ea typeface="Calibri" panose="020F0502020204030204" pitchFamily="34" charset="0"/>
                <a:cs typeface="Times New Roman" panose="02020603050405020304" pitchFamily="18" charset="0"/>
              </a:rPr>
              <a:t> </a:t>
            </a:r>
            <a:r>
              <a:rPr lang="pt-PT" sz="1800" dirty="0" err="1">
                <a:effectLst/>
                <a:latin typeface="Verdana" panose="020B0604030504040204" pitchFamily="34" charset="0"/>
                <a:ea typeface="Calibri" panose="020F0502020204030204" pitchFamily="34" charset="0"/>
                <a:cs typeface="Times New Roman" panose="02020603050405020304" pitchFamily="18" charset="0"/>
              </a:rPr>
              <a:t>ea</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Marcador de fecha 3">
            <a:extLst>
              <a:ext uri="{FF2B5EF4-FFF2-40B4-BE49-F238E27FC236}">
                <a16:creationId xmlns:a16="http://schemas.microsoft.com/office/drawing/2014/main" id="{434392C3-91BD-2C4D-8C05-58F46B36FA6C}"/>
              </a:ext>
            </a:extLst>
          </p:cNvPr>
          <p:cNvSpPr>
            <a:spLocks noGrp="1"/>
          </p:cNvSpPr>
          <p:nvPr>
            <p:ph type="dt" sz="half" idx="10"/>
          </p:nvPr>
        </p:nvSpPr>
        <p:spPr/>
        <p:txBody>
          <a:bodyPr/>
          <a:lstStyle/>
          <a:p>
            <a:fld id="{ACEB9036-EDE2-4EC0-B26D-62F65D0DD7BE}" type="datetime1">
              <a:rPr lang="es-CO" smtClean="0"/>
              <a:t>12/02/2025</a:t>
            </a:fld>
            <a:endParaRPr lang="es-CO"/>
          </a:p>
        </p:txBody>
      </p:sp>
      <p:sp>
        <p:nvSpPr>
          <p:cNvPr id="5" name="Marcador de pie de página 4">
            <a:extLst>
              <a:ext uri="{FF2B5EF4-FFF2-40B4-BE49-F238E27FC236}">
                <a16:creationId xmlns:a16="http://schemas.microsoft.com/office/drawing/2014/main" id="{52CB994E-262A-374E-A663-85D675704909}"/>
              </a:ext>
            </a:extLst>
          </p:cNvPr>
          <p:cNvSpPr>
            <a:spLocks noGrp="1"/>
          </p:cNvSpPr>
          <p:nvPr>
            <p:ph type="ftr" sz="quarter" idx="11"/>
          </p:nvPr>
        </p:nvSpPr>
        <p:spPr/>
        <p:txBody>
          <a:bodyPr/>
          <a:lstStyle/>
          <a:p>
            <a:r>
              <a:rPr lang="es-CO"/>
              <a:t>Cód. SIG: GDC-OD-02 – V8</a:t>
            </a:r>
          </a:p>
        </p:txBody>
      </p:sp>
      <p:sp>
        <p:nvSpPr>
          <p:cNvPr id="6" name="Marcador de número de diapositiva 5">
            <a:extLst>
              <a:ext uri="{FF2B5EF4-FFF2-40B4-BE49-F238E27FC236}">
                <a16:creationId xmlns:a16="http://schemas.microsoft.com/office/drawing/2014/main" id="{DAB137FF-B57A-1045-9A53-92C377B524A4}"/>
              </a:ext>
            </a:extLst>
          </p:cNvPr>
          <p:cNvSpPr>
            <a:spLocks noGrp="1"/>
          </p:cNvSpPr>
          <p:nvPr>
            <p:ph type="sldNum" sz="quarter" idx="12"/>
          </p:nvPr>
        </p:nvSpPr>
        <p:spPr/>
        <p:txBody>
          <a:bodyPr/>
          <a:lstStyle/>
          <a:p>
            <a:fld id="{F1775561-D93A-9A45-947A-F41A3DF14978}" type="slidenum">
              <a:rPr lang="es-CO" smtClean="0"/>
              <a:t>‹Nº›</a:t>
            </a:fld>
            <a:endParaRPr lang="es-CO"/>
          </a:p>
        </p:txBody>
      </p:sp>
      <p:pic>
        <p:nvPicPr>
          <p:cNvPr id="7" name="Marcador de contenido 4">
            <a:extLst>
              <a:ext uri="{FF2B5EF4-FFF2-40B4-BE49-F238E27FC236}">
                <a16:creationId xmlns:a16="http://schemas.microsoft.com/office/drawing/2014/main" id="{413935A0-9E0F-2748-AA13-9C3FA8163BE3}"/>
              </a:ext>
            </a:extLst>
          </p:cNvPr>
          <p:cNvPicPr>
            <a:picLocks noChangeAspect="1"/>
          </p:cNvPicPr>
          <p:nvPr userDrawn="1"/>
        </p:nvPicPr>
        <p:blipFill rotWithShape="1">
          <a:blip r:embed="rId2"/>
          <a:srcRect t="56127" b="9823"/>
          <a:stretch/>
        </p:blipFill>
        <p:spPr>
          <a:xfrm>
            <a:off x="0" y="6627181"/>
            <a:ext cx="12192000" cy="230819"/>
          </a:xfrm>
          <a:prstGeom prst="rect">
            <a:avLst/>
          </a:prstGeom>
        </p:spPr>
      </p:pic>
      <p:pic>
        <p:nvPicPr>
          <p:cNvPr id="8" name="Imagen 7">
            <a:extLst>
              <a:ext uri="{FF2B5EF4-FFF2-40B4-BE49-F238E27FC236}">
                <a16:creationId xmlns:a16="http://schemas.microsoft.com/office/drawing/2014/main" id="{982761FB-CAF4-2C49-95CC-EC872143AAD5}"/>
              </a:ext>
            </a:extLst>
          </p:cNvPr>
          <p:cNvPicPr>
            <a:picLocks noChangeAspect="1"/>
          </p:cNvPicPr>
          <p:nvPr userDrawn="1"/>
        </p:nvPicPr>
        <p:blipFill>
          <a:blip r:embed="rId3"/>
          <a:stretch>
            <a:fillRect/>
          </a:stretch>
        </p:blipFill>
        <p:spPr>
          <a:xfrm>
            <a:off x="10797908" y="259095"/>
            <a:ext cx="951985" cy="820676"/>
          </a:xfrm>
          <a:prstGeom prst="rect">
            <a:avLst/>
          </a:prstGeom>
        </p:spPr>
      </p:pic>
    </p:spTree>
    <p:extLst>
      <p:ext uri="{BB962C8B-B14F-4D97-AF65-F5344CB8AC3E}">
        <p14:creationId xmlns:p14="http://schemas.microsoft.com/office/powerpoint/2010/main" val="497260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A14ABE-D435-844A-A49C-C45A7E1A3BC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041C692-6ED4-D648-A891-9517971873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C59392E1-4EA8-1747-BFBC-4BC8CF3D4580}"/>
              </a:ext>
            </a:extLst>
          </p:cNvPr>
          <p:cNvSpPr>
            <a:spLocks noGrp="1"/>
          </p:cNvSpPr>
          <p:nvPr>
            <p:ph type="dt" sz="half" idx="10"/>
          </p:nvPr>
        </p:nvSpPr>
        <p:spPr/>
        <p:txBody>
          <a:bodyPr/>
          <a:lstStyle/>
          <a:p>
            <a:fld id="{7D97D366-1CB7-4A55-A179-E81FD09A53D4}" type="datetime1">
              <a:rPr lang="es-CO" smtClean="0"/>
              <a:t>12/02/2025</a:t>
            </a:fld>
            <a:endParaRPr lang="es-CO"/>
          </a:p>
        </p:txBody>
      </p:sp>
      <p:sp>
        <p:nvSpPr>
          <p:cNvPr id="5" name="Marcador de pie de página 4">
            <a:extLst>
              <a:ext uri="{FF2B5EF4-FFF2-40B4-BE49-F238E27FC236}">
                <a16:creationId xmlns:a16="http://schemas.microsoft.com/office/drawing/2014/main" id="{8ED0C8E3-6D64-184E-B36C-0CC08DC21F87}"/>
              </a:ext>
            </a:extLst>
          </p:cNvPr>
          <p:cNvSpPr>
            <a:spLocks noGrp="1"/>
          </p:cNvSpPr>
          <p:nvPr>
            <p:ph type="ftr" sz="quarter" idx="11"/>
          </p:nvPr>
        </p:nvSpPr>
        <p:spPr/>
        <p:txBody>
          <a:bodyPr/>
          <a:lstStyle/>
          <a:p>
            <a:r>
              <a:rPr lang="es-CO"/>
              <a:t>Cód. SIG: GDC-OD-02 – V8</a:t>
            </a:r>
          </a:p>
        </p:txBody>
      </p:sp>
      <p:sp>
        <p:nvSpPr>
          <p:cNvPr id="6" name="Marcador de número de diapositiva 5">
            <a:extLst>
              <a:ext uri="{FF2B5EF4-FFF2-40B4-BE49-F238E27FC236}">
                <a16:creationId xmlns:a16="http://schemas.microsoft.com/office/drawing/2014/main" id="{2C9D3514-14DC-0840-AA0C-98E13C04AA87}"/>
              </a:ext>
            </a:extLst>
          </p:cNvPr>
          <p:cNvSpPr>
            <a:spLocks noGrp="1"/>
          </p:cNvSpPr>
          <p:nvPr>
            <p:ph type="sldNum" sz="quarter" idx="12"/>
          </p:nvPr>
        </p:nvSpPr>
        <p:spPr/>
        <p:txBody>
          <a:bodyPr/>
          <a:lstStyle/>
          <a:p>
            <a:fld id="{F1775561-D93A-9A45-947A-F41A3DF14978}" type="slidenum">
              <a:rPr lang="es-CO" smtClean="0"/>
              <a:t>‹Nº›</a:t>
            </a:fld>
            <a:endParaRPr lang="es-CO"/>
          </a:p>
        </p:txBody>
      </p:sp>
    </p:spTree>
    <p:extLst>
      <p:ext uri="{BB962C8B-B14F-4D97-AF65-F5344CB8AC3E}">
        <p14:creationId xmlns:p14="http://schemas.microsoft.com/office/powerpoint/2010/main" val="912827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9A2B23-DC2D-994B-B17F-D762E6613FB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BE50E1F0-324B-DB42-A987-E58501964307}"/>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E8276F1-D78C-A44A-9BA8-8E391B86404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0DCE69D-F175-ED4F-BAAE-A7A9233ACABF}"/>
              </a:ext>
            </a:extLst>
          </p:cNvPr>
          <p:cNvSpPr>
            <a:spLocks noGrp="1"/>
          </p:cNvSpPr>
          <p:nvPr>
            <p:ph type="dt" sz="half" idx="10"/>
          </p:nvPr>
        </p:nvSpPr>
        <p:spPr/>
        <p:txBody>
          <a:bodyPr/>
          <a:lstStyle/>
          <a:p>
            <a:fld id="{73326D17-93CD-4C81-A34E-437A0DCD76DA}" type="datetime1">
              <a:rPr lang="es-CO" smtClean="0"/>
              <a:t>12/02/2025</a:t>
            </a:fld>
            <a:endParaRPr lang="es-CO"/>
          </a:p>
        </p:txBody>
      </p:sp>
      <p:sp>
        <p:nvSpPr>
          <p:cNvPr id="6" name="Marcador de pie de página 5">
            <a:extLst>
              <a:ext uri="{FF2B5EF4-FFF2-40B4-BE49-F238E27FC236}">
                <a16:creationId xmlns:a16="http://schemas.microsoft.com/office/drawing/2014/main" id="{26D5A3A6-C639-E54E-8CBF-14607803B592}"/>
              </a:ext>
            </a:extLst>
          </p:cNvPr>
          <p:cNvSpPr>
            <a:spLocks noGrp="1"/>
          </p:cNvSpPr>
          <p:nvPr>
            <p:ph type="ftr" sz="quarter" idx="11"/>
          </p:nvPr>
        </p:nvSpPr>
        <p:spPr/>
        <p:txBody>
          <a:bodyPr/>
          <a:lstStyle/>
          <a:p>
            <a:r>
              <a:rPr lang="es-CO"/>
              <a:t>Cód. SIG: GDC-OD-02 – V8</a:t>
            </a:r>
          </a:p>
        </p:txBody>
      </p:sp>
      <p:sp>
        <p:nvSpPr>
          <p:cNvPr id="7" name="Marcador de número de diapositiva 6">
            <a:extLst>
              <a:ext uri="{FF2B5EF4-FFF2-40B4-BE49-F238E27FC236}">
                <a16:creationId xmlns:a16="http://schemas.microsoft.com/office/drawing/2014/main" id="{5C58AB52-384C-E241-BB4C-D3825564CD02}"/>
              </a:ext>
            </a:extLst>
          </p:cNvPr>
          <p:cNvSpPr>
            <a:spLocks noGrp="1"/>
          </p:cNvSpPr>
          <p:nvPr>
            <p:ph type="sldNum" sz="quarter" idx="12"/>
          </p:nvPr>
        </p:nvSpPr>
        <p:spPr/>
        <p:txBody>
          <a:bodyPr/>
          <a:lstStyle/>
          <a:p>
            <a:fld id="{F1775561-D93A-9A45-947A-F41A3DF14978}" type="slidenum">
              <a:rPr lang="es-CO" smtClean="0"/>
              <a:t>‹Nº›</a:t>
            </a:fld>
            <a:endParaRPr lang="es-CO"/>
          </a:p>
        </p:txBody>
      </p:sp>
    </p:spTree>
    <p:extLst>
      <p:ext uri="{BB962C8B-B14F-4D97-AF65-F5344CB8AC3E}">
        <p14:creationId xmlns:p14="http://schemas.microsoft.com/office/powerpoint/2010/main" val="3477440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60750D-1E07-B544-A57A-700A5FBBF3E3}"/>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36063B87-DD09-154C-9BE4-531DA4D9F8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19CA053-19AE-C042-B8C2-F4EAE2710E2D}"/>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508A3DDD-44D8-C548-B699-62A8DD64DB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869146F-AB41-C442-922E-375151648E63}"/>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E5872F86-37D5-954E-ACC8-5C5EB5B16B6B}"/>
              </a:ext>
            </a:extLst>
          </p:cNvPr>
          <p:cNvSpPr>
            <a:spLocks noGrp="1"/>
          </p:cNvSpPr>
          <p:nvPr>
            <p:ph type="dt" sz="half" idx="10"/>
          </p:nvPr>
        </p:nvSpPr>
        <p:spPr/>
        <p:txBody>
          <a:bodyPr/>
          <a:lstStyle/>
          <a:p>
            <a:fld id="{0BB9D4AA-2920-49F4-8121-EF1B4900A4BA}" type="datetime1">
              <a:rPr lang="es-CO" smtClean="0"/>
              <a:t>12/02/2025</a:t>
            </a:fld>
            <a:endParaRPr lang="es-CO"/>
          </a:p>
        </p:txBody>
      </p:sp>
      <p:sp>
        <p:nvSpPr>
          <p:cNvPr id="8" name="Marcador de pie de página 7">
            <a:extLst>
              <a:ext uri="{FF2B5EF4-FFF2-40B4-BE49-F238E27FC236}">
                <a16:creationId xmlns:a16="http://schemas.microsoft.com/office/drawing/2014/main" id="{2E5EF116-C3FD-CF46-8AC4-9E9AD0456BE8}"/>
              </a:ext>
            </a:extLst>
          </p:cNvPr>
          <p:cNvSpPr>
            <a:spLocks noGrp="1"/>
          </p:cNvSpPr>
          <p:nvPr>
            <p:ph type="ftr" sz="quarter" idx="11"/>
          </p:nvPr>
        </p:nvSpPr>
        <p:spPr/>
        <p:txBody>
          <a:bodyPr/>
          <a:lstStyle/>
          <a:p>
            <a:r>
              <a:rPr lang="es-CO"/>
              <a:t>Cód. SIG: GDC-OD-02 – V8</a:t>
            </a:r>
          </a:p>
        </p:txBody>
      </p:sp>
      <p:sp>
        <p:nvSpPr>
          <p:cNvPr id="9" name="Marcador de número de diapositiva 8">
            <a:extLst>
              <a:ext uri="{FF2B5EF4-FFF2-40B4-BE49-F238E27FC236}">
                <a16:creationId xmlns:a16="http://schemas.microsoft.com/office/drawing/2014/main" id="{A3A5B64B-D78D-A442-BFEF-98927B3B4502}"/>
              </a:ext>
            </a:extLst>
          </p:cNvPr>
          <p:cNvSpPr>
            <a:spLocks noGrp="1"/>
          </p:cNvSpPr>
          <p:nvPr>
            <p:ph type="sldNum" sz="quarter" idx="12"/>
          </p:nvPr>
        </p:nvSpPr>
        <p:spPr/>
        <p:txBody>
          <a:bodyPr/>
          <a:lstStyle/>
          <a:p>
            <a:fld id="{F1775561-D93A-9A45-947A-F41A3DF14978}" type="slidenum">
              <a:rPr lang="es-CO" smtClean="0"/>
              <a:t>‹Nº›</a:t>
            </a:fld>
            <a:endParaRPr lang="es-CO"/>
          </a:p>
        </p:txBody>
      </p:sp>
    </p:spTree>
    <p:extLst>
      <p:ext uri="{BB962C8B-B14F-4D97-AF65-F5344CB8AC3E}">
        <p14:creationId xmlns:p14="http://schemas.microsoft.com/office/powerpoint/2010/main" val="2150948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8A223B-3682-724E-A900-6ECA014C09EB}"/>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4487D5A1-6E9E-9E43-9621-176C541075D7}"/>
              </a:ext>
            </a:extLst>
          </p:cNvPr>
          <p:cNvSpPr>
            <a:spLocks noGrp="1"/>
          </p:cNvSpPr>
          <p:nvPr>
            <p:ph type="dt" sz="half" idx="10"/>
          </p:nvPr>
        </p:nvSpPr>
        <p:spPr/>
        <p:txBody>
          <a:bodyPr/>
          <a:lstStyle/>
          <a:p>
            <a:fld id="{FD53E4C0-9762-41D1-BB50-D99AA0D26C05}" type="datetime1">
              <a:rPr lang="es-CO" smtClean="0"/>
              <a:t>12/02/2025</a:t>
            </a:fld>
            <a:endParaRPr lang="es-CO"/>
          </a:p>
        </p:txBody>
      </p:sp>
      <p:sp>
        <p:nvSpPr>
          <p:cNvPr id="4" name="Marcador de pie de página 3">
            <a:extLst>
              <a:ext uri="{FF2B5EF4-FFF2-40B4-BE49-F238E27FC236}">
                <a16:creationId xmlns:a16="http://schemas.microsoft.com/office/drawing/2014/main" id="{BACC6C42-000B-024F-BB0B-EF28006FD7A7}"/>
              </a:ext>
            </a:extLst>
          </p:cNvPr>
          <p:cNvSpPr>
            <a:spLocks noGrp="1"/>
          </p:cNvSpPr>
          <p:nvPr>
            <p:ph type="ftr" sz="quarter" idx="11"/>
          </p:nvPr>
        </p:nvSpPr>
        <p:spPr/>
        <p:txBody>
          <a:bodyPr/>
          <a:lstStyle/>
          <a:p>
            <a:r>
              <a:rPr lang="es-CO"/>
              <a:t>Cód. SIG: GDC-OD-02 – V8</a:t>
            </a:r>
          </a:p>
        </p:txBody>
      </p:sp>
      <p:sp>
        <p:nvSpPr>
          <p:cNvPr id="5" name="Marcador de número de diapositiva 4">
            <a:extLst>
              <a:ext uri="{FF2B5EF4-FFF2-40B4-BE49-F238E27FC236}">
                <a16:creationId xmlns:a16="http://schemas.microsoft.com/office/drawing/2014/main" id="{443CB17A-A347-0F40-B01E-A69F6BCCE83F}"/>
              </a:ext>
            </a:extLst>
          </p:cNvPr>
          <p:cNvSpPr>
            <a:spLocks noGrp="1"/>
          </p:cNvSpPr>
          <p:nvPr>
            <p:ph type="sldNum" sz="quarter" idx="12"/>
          </p:nvPr>
        </p:nvSpPr>
        <p:spPr/>
        <p:txBody>
          <a:bodyPr/>
          <a:lstStyle/>
          <a:p>
            <a:fld id="{F1775561-D93A-9A45-947A-F41A3DF14978}" type="slidenum">
              <a:rPr lang="es-CO" smtClean="0"/>
              <a:t>‹Nº›</a:t>
            </a:fld>
            <a:endParaRPr lang="es-CO"/>
          </a:p>
        </p:txBody>
      </p:sp>
    </p:spTree>
    <p:extLst>
      <p:ext uri="{BB962C8B-B14F-4D97-AF65-F5344CB8AC3E}">
        <p14:creationId xmlns:p14="http://schemas.microsoft.com/office/powerpoint/2010/main" val="2315733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89A8529-9A74-DE4F-87F6-4D2A9F94376C}"/>
              </a:ext>
            </a:extLst>
          </p:cNvPr>
          <p:cNvSpPr>
            <a:spLocks noGrp="1"/>
          </p:cNvSpPr>
          <p:nvPr>
            <p:ph type="dt" sz="half" idx="10"/>
          </p:nvPr>
        </p:nvSpPr>
        <p:spPr/>
        <p:txBody>
          <a:bodyPr/>
          <a:lstStyle/>
          <a:p>
            <a:fld id="{3759B601-3873-43FE-AAFC-1B4A66EA5E17}" type="datetime1">
              <a:rPr lang="es-CO" smtClean="0"/>
              <a:t>12/02/2025</a:t>
            </a:fld>
            <a:endParaRPr lang="es-CO"/>
          </a:p>
        </p:txBody>
      </p:sp>
      <p:sp>
        <p:nvSpPr>
          <p:cNvPr id="3" name="Marcador de pie de página 2">
            <a:extLst>
              <a:ext uri="{FF2B5EF4-FFF2-40B4-BE49-F238E27FC236}">
                <a16:creationId xmlns:a16="http://schemas.microsoft.com/office/drawing/2014/main" id="{81B31140-0408-A54D-875F-4EDA817858EC}"/>
              </a:ext>
            </a:extLst>
          </p:cNvPr>
          <p:cNvSpPr>
            <a:spLocks noGrp="1"/>
          </p:cNvSpPr>
          <p:nvPr>
            <p:ph type="ftr" sz="quarter" idx="11"/>
          </p:nvPr>
        </p:nvSpPr>
        <p:spPr/>
        <p:txBody>
          <a:bodyPr/>
          <a:lstStyle/>
          <a:p>
            <a:r>
              <a:rPr lang="es-CO"/>
              <a:t>Cód. SIG: GDC-OD-02 – V8</a:t>
            </a:r>
          </a:p>
        </p:txBody>
      </p:sp>
      <p:sp>
        <p:nvSpPr>
          <p:cNvPr id="4" name="Marcador de número de diapositiva 3">
            <a:extLst>
              <a:ext uri="{FF2B5EF4-FFF2-40B4-BE49-F238E27FC236}">
                <a16:creationId xmlns:a16="http://schemas.microsoft.com/office/drawing/2014/main" id="{4E6B9337-35A1-7B4E-B56A-34FFB94F3957}"/>
              </a:ext>
            </a:extLst>
          </p:cNvPr>
          <p:cNvSpPr>
            <a:spLocks noGrp="1"/>
          </p:cNvSpPr>
          <p:nvPr>
            <p:ph type="sldNum" sz="quarter" idx="12"/>
          </p:nvPr>
        </p:nvSpPr>
        <p:spPr/>
        <p:txBody>
          <a:bodyPr/>
          <a:lstStyle/>
          <a:p>
            <a:fld id="{F1775561-D93A-9A45-947A-F41A3DF14978}" type="slidenum">
              <a:rPr lang="es-CO" smtClean="0"/>
              <a:t>‹Nº›</a:t>
            </a:fld>
            <a:endParaRPr lang="es-CO"/>
          </a:p>
        </p:txBody>
      </p:sp>
    </p:spTree>
    <p:extLst>
      <p:ext uri="{BB962C8B-B14F-4D97-AF65-F5344CB8AC3E}">
        <p14:creationId xmlns:p14="http://schemas.microsoft.com/office/powerpoint/2010/main" val="393044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495F97-9D91-CE43-991C-F3695DEECA5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4B9F6EC3-11AE-0B44-89FC-2307CA69EE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515E687C-7BB0-B943-8D2B-2AEC23CE5A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C54CFCF-F987-8342-8199-EFE136E7C269}"/>
              </a:ext>
            </a:extLst>
          </p:cNvPr>
          <p:cNvSpPr>
            <a:spLocks noGrp="1"/>
          </p:cNvSpPr>
          <p:nvPr>
            <p:ph type="dt" sz="half" idx="10"/>
          </p:nvPr>
        </p:nvSpPr>
        <p:spPr/>
        <p:txBody>
          <a:bodyPr/>
          <a:lstStyle/>
          <a:p>
            <a:fld id="{3A122B97-BF39-4D9A-96FC-617FADA0F881}" type="datetime1">
              <a:rPr lang="es-CO" smtClean="0"/>
              <a:t>12/02/2025</a:t>
            </a:fld>
            <a:endParaRPr lang="es-CO"/>
          </a:p>
        </p:txBody>
      </p:sp>
      <p:sp>
        <p:nvSpPr>
          <p:cNvPr id="6" name="Marcador de pie de página 5">
            <a:extLst>
              <a:ext uri="{FF2B5EF4-FFF2-40B4-BE49-F238E27FC236}">
                <a16:creationId xmlns:a16="http://schemas.microsoft.com/office/drawing/2014/main" id="{58EBA1F1-E619-794D-B838-9C22D822919E}"/>
              </a:ext>
            </a:extLst>
          </p:cNvPr>
          <p:cNvSpPr>
            <a:spLocks noGrp="1"/>
          </p:cNvSpPr>
          <p:nvPr>
            <p:ph type="ftr" sz="quarter" idx="11"/>
          </p:nvPr>
        </p:nvSpPr>
        <p:spPr/>
        <p:txBody>
          <a:bodyPr/>
          <a:lstStyle/>
          <a:p>
            <a:r>
              <a:rPr lang="es-CO"/>
              <a:t>Cód. SIG: GDC-OD-02 – V8</a:t>
            </a:r>
          </a:p>
        </p:txBody>
      </p:sp>
      <p:sp>
        <p:nvSpPr>
          <p:cNvPr id="7" name="Marcador de número de diapositiva 6">
            <a:extLst>
              <a:ext uri="{FF2B5EF4-FFF2-40B4-BE49-F238E27FC236}">
                <a16:creationId xmlns:a16="http://schemas.microsoft.com/office/drawing/2014/main" id="{6F31DE57-9940-C14A-A1C6-379F518F3E04}"/>
              </a:ext>
            </a:extLst>
          </p:cNvPr>
          <p:cNvSpPr>
            <a:spLocks noGrp="1"/>
          </p:cNvSpPr>
          <p:nvPr>
            <p:ph type="sldNum" sz="quarter" idx="12"/>
          </p:nvPr>
        </p:nvSpPr>
        <p:spPr/>
        <p:txBody>
          <a:bodyPr/>
          <a:lstStyle/>
          <a:p>
            <a:fld id="{F1775561-D93A-9A45-947A-F41A3DF14978}" type="slidenum">
              <a:rPr lang="es-CO" smtClean="0"/>
              <a:t>‹Nº›</a:t>
            </a:fld>
            <a:endParaRPr lang="es-CO"/>
          </a:p>
        </p:txBody>
      </p:sp>
    </p:spTree>
    <p:extLst>
      <p:ext uri="{BB962C8B-B14F-4D97-AF65-F5344CB8AC3E}">
        <p14:creationId xmlns:p14="http://schemas.microsoft.com/office/powerpoint/2010/main" val="2760328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43CEF6-8528-564D-B1C1-B67D2A8DAB5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2677FB53-911E-A248-B228-CA8FB27403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6793D20B-A845-5845-B870-1F1D0320E4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414C91FE-EF82-4B43-B970-8BF3F6A5B0CD}"/>
              </a:ext>
            </a:extLst>
          </p:cNvPr>
          <p:cNvSpPr>
            <a:spLocks noGrp="1"/>
          </p:cNvSpPr>
          <p:nvPr>
            <p:ph type="dt" sz="half" idx="10"/>
          </p:nvPr>
        </p:nvSpPr>
        <p:spPr/>
        <p:txBody>
          <a:bodyPr/>
          <a:lstStyle/>
          <a:p>
            <a:fld id="{D506E17C-B0D3-4CED-8E04-31631A60CED9}" type="datetime1">
              <a:rPr lang="es-CO" smtClean="0"/>
              <a:t>12/02/2025</a:t>
            </a:fld>
            <a:endParaRPr lang="es-CO"/>
          </a:p>
        </p:txBody>
      </p:sp>
      <p:sp>
        <p:nvSpPr>
          <p:cNvPr id="6" name="Marcador de pie de página 5">
            <a:extLst>
              <a:ext uri="{FF2B5EF4-FFF2-40B4-BE49-F238E27FC236}">
                <a16:creationId xmlns:a16="http://schemas.microsoft.com/office/drawing/2014/main" id="{749D9240-7606-7448-9999-8EDB70DB2F94}"/>
              </a:ext>
            </a:extLst>
          </p:cNvPr>
          <p:cNvSpPr>
            <a:spLocks noGrp="1"/>
          </p:cNvSpPr>
          <p:nvPr>
            <p:ph type="ftr" sz="quarter" idx="11"/>
          </p:nvPr>
        </p:nvSpPr>
        <p:spPr/>
        <p:txBody>
          <a:bodyPr/>
          <a:lstStyle/>
          <a:p>
            <a:r>
              <a:rPr lang="es-CO"/>
              <a:t>Cód. SIG: GDC-OD-02 – V8</a:t>
            </a:r>
          </a:p>
        </p:txBody>
      </p:sp>
      <p:sp>
        <p:nvSpPr>
          <p:cNvPr id="7" name="Marcador de número de diapositiva 6">
            <a:extLst>
              <a:ext uri="{FF2B5EF4-FFF2-40B4-BE49-F238E27FC236}">
                <a16:creationId xmlns:a16="http://schemas.microsoft.com/office/drawing/2014/main" id="{FA8CD22F-4732-0A44-AC63-EAED1623AC06}"/>
              </a:ext>
            </a:extLst>
          </p:cNvPr>
          <p:cNvSpPr>
            <a:spLocks noGrp="1"/>
          </p:cNvSpPr>
          <p:nvPr>
            <p:ph type="sldNum" sz="quarter" idx="12"/>
          </p:nvPr>
        </p:nvSpPr>
        <p:spPr/>
        <p:txBody>
          <a:bodyPr/>
          <a:lstStyle/>
          <a:p>
            <a:fld id="{F1775561-D93A-9A45-947A-F41A3DF14978}" type="slidenum">
              <a:rPr lang="es-CO" smtClean="0"/>
              <a:t>‹Nº›</a:t>
            </a:fld>
            <a:endParaRPr lang="es-CO"/>
          </a:p>
        </p:txBody>
      </p:sp>
    </p:spTree>
    <p:extLst>
      <p:ext uri="{BB962C8B-B14F-4D97-AF65-F5344CB8AC3E}">
        <p14:creationId xmlns:p14="http://schemas.microsoft.com/office/powerpoint/2010/main" val="16759053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ECFCDDD-CC78-C94A-A660-6B0B233401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206417-2CB7-4D4A-AF66-B639F39E72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4B18E529-5364-A040-A6A9-FA48F9729B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E8288-0A8D-4DDB-AC13-999444F218B1}" type="datetime1">
              <a:rPr lang="es-CO" smtClean="0"/>
              <a:t>12/02/2025</a:t>
            </a:fld>
            <a:endParaRPr lang="es-CO"/>
          </a:p>
        </p:txBody>
      </p:sp>
      <p:sp>
        <p:nvSpPr>
          <p:cNvPr id="5" name="Marcador de pie de página 4">
            <a:extLst>
              <a:ext uri="{FF2B5EF4-FFF2-40B4-BE49-F238E27FC236}">
                <a16:creationId xmlns:a16="http://schemas.microsoft.com/office/drawing/2014/main" id="{18DE91C1-ABD3-1A4C-8891-7E66AD3C9A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CO"/>
              <a:t>Cód. SIG: GDC-OD-02 – V8</a:t>
            </a:r>
          </a:p>
        </p:txBody>
      </p:sp>
      <p:sp>
        <p:nvSpPr>
          <p:cNvPr id="6" name="Marcador de número de diapositiva 5">
            <a:extLst>
              <a:ext uri="{FF2B5EF4-FFF2-40B4-BE49-F238E27FC236}">
                <a16:creationId xmlns:a16="http://schemas.microsoft.com/office/drawing/2014/main" id="{DA01B46E-CD82-1845-AB8B-2BF59D8B43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75561-D93A-9A45-947A-F41A3DF14978}" type="slidenum">
              <a:rPr lang="es-CO" smtClean="0"/>
              <a:t>‹Nº›</a:t>
            </a:fld>
            <a:endParaRPr lang="es-CO"/>
          </a:p>
        </p:txBody>
      </p:sp>
    </p:spTree>
    <p:extLst>
      <p:ext uri="{BB962C8B-B14F-4D97-AF65-F5344CB8AC3E}">
        <p14:creationId xmlns:p14="http://schemas.microsoft.com/office/powerpoint/2010/main" val="2725770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4/relationships/chartEx" Target="../charts/chartEx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194F65B-B16E-3D41-8CAF-D657E4261DEF}"/>
              </a:ext>
            </a:extLst>
          </p:cNvPr>
          <p:cNvPicPr>
            <a:picLocks noChangeAspect="1"/>
          </p:cNvPicPr>
          <p:nvPr/>
        </p:nvPicPr>
        <p:blipFill>
          <a:blip r:embed="rId2"/>
          <a:stretch>
            <a:fillRect/>
          </a:stretch>
        </p:blipFill>
        <p:spPr>
          <a:xfrm>
            <a:off x="5078969" y="2323977"/>
            <a:ext cx="2034062" cy="1753501"/>
          </a:xfrm>
          <a:prstGeom prst="rect">
            <a:avLst/>
          </a:prstGeom>
        </p:spPr>
      </p:pic>
      <p:sp>
        <p:nvSpPr>
          <p:cNvPr id="2" name="Marcador de pie de página 1">
            <a:extLst>
              <a:ext uri="{FF2B5EF4-FFF2-40B4-BE49-F238E27FC236}">
                <a16:creationId xmlns:a16="http://schemas.microsoft.com/office/drawing/2014/main" id="{01421569-4F28-AAD6-D815-8A895D96B317}"/>
              </a:ext>
            </a:extLst>
          </p:cNvPr>
          <p:cNvSpPr>
            <a:spLocks noGrp="1"/>
          </p:cNvSpPr>
          <p:nvPr>
            <p:ph type="ftr" sz="quarter" idx="11"/>
          </p:nvPr>
        </p:nvSpPr>
        <p:spPr/>
        <p:txBody>
          <a:bodyPr/>
          <a:lstStyle/>
          <a:p>
            <a:r>
              <a:rPr lang="es-CO" sz="500" dirty="0"/>
              <a:t>Cód. SIG: GDC-OD-02 – V8</a:t>
            </a:r>
          </a:p>
        </p:txBody>
      </p:sp>
    </p:spTree>
    <p:extLst>
      <p:ext uri="{BB962C8B-B14F-4D97-AF65-F5344CB8AC3E}">
        <p14:creationId xmlns:p14="http://schemas.microsoft.com/office/powerpoint/2010/main" val="42538096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29DB8-3C28-B15D-75A5-A3C46023416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5F4C7CA-6685-2FCD-ED5B-BD4A96881AB0}"/>
              </a:ext>
            </a:extLst>
          </p:cNvPr>
          <p:cNvSpPr>
            <a:spLocks noGrp="1"/>
          </p:cNvSpPr>
          <p:nvPr>
            <p:ph type="title"/>
          </p:nvPr>
        </p:nvSpPr>
        <p:spPr>
          <a:xfrm>
            <a:off x="838200" y="870012"/>
            <a:ext cx="6458712" cy="820676"/>
          </a:xfrm>
        </p:spPr>
        <p:txBody>
          <a:bodyPr>
            <a:normAutofit/>
          </a:bodyPr>
          <a:lstStyle/>
          <a:p>
            <a:r>
              <a:rPr lang="es-ES" sz="2400" dirty="0">
                <a:solidFill>
                  <a:srgbClr val="671B33"/>
                </a:solidFill>
              </a:rPr>
              <a:t>Direcciones Territoriales</a:t>
            </a:r>
            <a:br>
              <a:rPr lang="es-ES" dirty="0">
                <a:solidFill>
                  <a:srgbClr val="671B33"/>
                </a:solidFill>
              </a:rPr>
            </a:br>
            <a:endParaRPr lang="es-CO" dirty="0">
              <a:solidFill>
                <a:srgbClr val="671B33"/>
              </a:solidFill>
            </a:endParaRPr>
          </a:p>
        </p:txBody>
      </p:sp>
      <p:sp>
        <p:nvSpPr>
          <p:cNvPr id="3" name="Marcador de contenido 2">
            <a:extLst>
              <a:ext uri="{FF2B5EF4-FFF2-40B4-BE49-F238E27FC236}">
                <a16:creationId xmlns:a16="http://schemas.microsoft.com/office/drawing/2014/main" id="{7F45A03A-776B-F210-EE48-FCE8B02D4EE6}"/>
              </a:ext>
            </a:extLst>
          </p:cNvPr>
          <p:cNvSpPr>
            <a:spLocks noGrp="1"/>
          </p:cNvSpPr>
          <p:nvPr>
            <p:ph idx="1"/>
          </p:nvPr>
        </p:nvSpPr>
        <p:spPr>
          <a:xfrm>
            <a:off x="838200" y="1493798"/>
            <a:ext cx="10610088" cy="1505434"/>
          </a:xfrm>
        </p:spPr>
        <p:txBody>
          <a:bodyPr>
            <a:normAutofit/>
          </a:bodyPr>
          <a:lstStyle/>
          <a:p>
            <a:r>
              <a:rPr lang="es-ES" sz="2000" dirty="0">
                <a:effectLst/>
              </a:rPr>
              <a:t>Las tareas incumplidas se presentan la información de manera detallada, así:</a:t>
            </a:r>
          </a:p>
          <a:p>
            <a:endParaRPr lang="es-ES" sz="2000" dirty="0">
              <a:effectLst/>
            </a:endParaRPr>
          </a:p>
          <a:p>
            <a:endParaRPr lang="es-ES" sz="2000" dirty="0">
              <a:effectLst/>
            </a:endParaRPr>
          </a:p>
        </p:txBody>
      </p:sp>
      <p:sp>
        <p:nvSpPr>
          <p:cNvPr id="4" name="Marcador de pie de página 3">
            <a:extLst>
              <a:ext uri="{FF2B5EF4-FFF2-40B4-BE49-F238E27FC236}">
                <a16:creationId xmlns:a16="http://schemas.microsoft.com/office/drawing/2014/main" id="{35A0F616-8DD0-83A2-7A31-F3CEDE7B553E}"/>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14" name="Imagen 13">
            <a:extLst>
              <a:ext uri="{FF2B5EF4-FFF2-40B4-BE49-F238E27FC236}">
                <a16:creationId xmlns:a16="http://schemas.microsoft.com/office/drawing/2014/main" id="{34004A72-34F9-EFD4-E46F-1BD459B5EFE0}"/>
              </a:ext>
            </a:extLst>
          </p:cNvPr>
          <p:cNvPicPr>
            <a:picLocks noChangeAspect="1"/>
          </p:cNvPicPr>
          <p:nvPr/>
        </p:nvPicPr>
        <p:blipFill>
          <a:blip r:embed="rId2"/>
          <a:stretch>
            <a:fillRect/>
          </a:stretch>
        </p:blipFill>
        <p:spPr>
          <a:xfrm>
            <a:off x="1875836" y="1984247"/>
            <a:ext cx="8440328" cy="4465714"/>
          </a:xfrm>
          <a:prstGeom prst="rect">
            <a:avLst/>
          </a:prstGeom>
        </p:spPr>
      </p:pic>
    </p:spTree>
    <p:extLst>
      <p:ext uri="{BB962C8B-B14F-4D97-AF65-F5344CB8AC3E}">
        <p14:creationId xmlns:p14="http://schemas.microsoft.com/office/powerpoint/2010/main" val="32139068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32E67-41D4-1749-752D-0F43357B7BE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7C83DC5E-A845-4C54-5BFB-3ADAE2EF0DA3}"/>
              </a:ext>
            </a:extLst>
          </p:cNvPr>
          <p:cNvSpPr>
            <a:spLocks noGrp="1"/>
          </p:cNvSpPr>
          <p:nvPr>
            <p:ph type="title"/>
          </p:nvPr>
        </p:nvSpPr>
        <p:spPr>
          <a:xfrm>
            <a:off x="838200" y="870012"/>
            <a:ext cx="6458712" cy="820676"/>
          </a:xfrm>
        </p:spPr>
        <p:txBody>
          <a:bodyPr>
            <a:normAutofit/>
          </a:bodyPr>
          <a:lstStyle/>
          <a:p>
            <a:r>
              <a:rPr lang="es-ES" sz="2400" dirty="0">
                <a:solidFill>
                  <a:srgbClr val="671B33"/>
                </a:solidFill>
              </a:rPr>
              <a:t>Oficinas Especiales</a:t>
            </a:r>
            <a:br>
              <a:rPr lang="es-ES" dirty="0">
                <a:solidFill>
                  <a:srgbClr val="671B33"/>
                </a:solidFill>
              </a:rPr>
            </a:br>
            <a:endParaRPr lang="es-CO" dirty="0">
              <a:solidFill>
                <a:srgbClr val="671B33"/>
              </a:solidFill>
            </a:endParaRPr>
          </a:p>
        </p:txBody>
      </p:sp>
      <p:sp>
        <p:nvSpPr>
          <p:cNvPr id="3" name="Marcador de contenido 2">
            <a:extLst>
              <a:ext uri="{FF2B5EF4-FFF2-40B4-BE49-F238E27FC236}">
                <a16:creationId xmlns:a16="http://schemas.microsoft.com/office/drawing/2014/main" id="{784DD580-A838-7F4E-8ED2-064817F4A976}"/>
              </a:ext>
            </a:extLst>
          </p:cNvPr>
          <p:cNvSpPr>
            <a:spLocks noGrp="1"/>
          </p:cNvSpPr>
          <p:nvPr>
            <p:ph idx="1"/>
          </p:nvPr>
        </p:nvSpPr>
        <p:spPr>
          <a:xfrm>
            <a:off x="838200" y="1493798"/>
            <a:ext cx="10610088" cy="1505434"/>
          </a:xfrm>
        </p:spPr>
        <p:txBody>
          <a:bodyPr>
            <a:normAutofit/>
          </a:bodyPr>
          <a:lstStyle/>
          <a:p>
            <a:r>
              <a:rPr lang="es-ES" sz="2000" dirty="0">
                <a:effectLst/>
              </a:rPr>
              <a:t>De las 39 tareas programadas para el tercer cuatrimestre el </a:t>
            </a:r>
            <a:r>
              <a:rPr lang="es-ES" sz="2000" dirty="0"/>
              <a:t>7</a:t>
            </a:r>
            <a:r>
              <a:rPr lang="es-ES" sz="2000" dirty="0">
                <a:effectLst/>
              </a:rPr>
              <a:t>2% se encuentran cumplidas y el </a:t>
            </a:r>
            <a:r>
              <a:rPr lang="es-ES" sz="2000" dirty="0"/>
              <a:t>2</a:t>
            </a:r>
            <a:r>
              <a:rPr lang="es-ES" sz="2000" dirty="0">
                <a:effectLst/>
              </a:rPr>
              <a:t>8% están incumplidas. </a:t>
            </a:r>
          </a:p>
          <a:p>
            <a:r>
              <a:rPr lang="es-ES" sz="2000" dirty="0">
                <a:effectLst/>
              </a:rPr>
              <a:t>Sobre las tareas cumplidas el 93% se cumplieron en termino establecido y el restante </a:t>
            </a:r>
            <a:r>
              <a:rPr lang="es-ES" sz="2000" dirty="0"/>
              <a:t>7</a:t>
            </a:r>
            <a:r>
              <a:rPr lang="es-ES" sz="2000" dirty="0">
                <a:effectLst/>
              </a:rPr>
              <a:t>% se cumplieron de manera extemporánea.</a:t>
            </a:r>
          </a:p>
        </p:txBody>
      </p:sp>
      <p:sp>
        <p:nvSpPr>
          <p:cNvPr id="4" name="Marcador de pie de página 3">
            <a:extLst>
              <a:ext uri="{FF2B5EF4-FFF2-40B4-BE49-F238E27FC236}">
                <a16:creationId xmlns:a16="http://schemas.microsoft.com/office/drawing/2014/main" id="{49758921-B16A-5B44-D467-0EF2FDA54CCD}"/>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7" name="Imagen 6">
            <a:extLst>
              <a:ext uri="{FF2B5EF4-FFF2-40B4-BE49-F238E27FC236}">
                <a16:creationId xmlns:a16="http://schemas.microsoft.com/office/drawing/2014/main" id="{FEF5FF8F-F38F-A5F2-75F4-0800F7AB6DF1}"/>
              </a:ext>
            </a:extLst>
          </p:cNvPr>
          <p:cNvPicPr>
            <a:picLocks noChangeAspect="1"/>
          </p:cNvPicPr>
          <p:nvPr/>
        </p:nvPicPr>
        <p:blipFill>
          <a:blip r:embed="rId2"/>
          <a:stretch>
            <a:fillRect/>
          </a:stretch>
        </p:blipFill>
        <p:spPr>
          <a:xfrm>
            <a:off x="1119842" y="2833111"/>
            <a:ext cx="4976158" cy="3782971"/>
          </a:xfrm>
          <a:prstGeom prst="rect">
            <a:avLst/>
          </a:prstGeom>
        </p:spPr>
      </p:pic>
      <p:pic>
        <p:nvPicPr>
          <p:cNvPr id="12" name="Imagen 11">
            <a:extLst>
              <a:ext uri="{FF2B5EF4-FFF2-40B4-BE49-F238E27FC236}">
                <a16:creationId xmlns:a16="http://schemas.microsoft.com/office/drawing/2014/main" id="{C3DAF4EF-B00E-8BF2-9768-642C6F3D2A96}"/>
              </a:ext>
            </a:extLst>
          </p:cNvPr>
          <p:cNvPicPr>
            <a:picLocks noChangeAspect="1"/>
          </p:cNvPicPr>
          <p:nvPr/>
        </p:nvPicPr>
        <p:blipFill>
          <a:blip r:embed="rId3"/>
          <a:stretch>
            <a:fillRect/>
          </a:stretch>
        </p:blipFill>
        <p:spPr>
          <a:xfrm>
            <a:off x="6143244" y="2833110"/>
            <a:ext cx="5210556" cy="3782971"/>
          </a:xfrm>
          <a:prstGeom prst="rect">
            <a:avLst/>
          </a:prstGeom>
        </p:spPr>
      </p:pic>
    </p:spTree>
    <p:extLst>
      <p:ext uri="{BB962C8B-B14F-4D97-AF65-F5344CB8AC3E}">
        <p14:creationId xmlns:p14="http://schemas.microsoft.com/office/powerpoint/2010/main" val="1581726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F80B5-B9D9-FADC-41B8-EEEF9142E66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30BC4D1B-3EB0-2FBD-2201-1B9BF3D67BA4}"/>
              </a:ext>
            </a:extLst>
          </p:cNvPr>
          <p:cNvSpPr>
            <a:spLocks noGrp="1"/>
          </p:cNvSpPr>
          <p:nvPr>
            <p:ph type="title"/>
          </p:nvPr>
        </p:nvSpPr>
        <p:spPr>
          <a:xfrm>
            <a:off x="838200" y="870012"/>
            <a:ext cx="6458712" cy="820676"/>
          </a:xfrm>
        </p:spPr>
        <p:txBody>
          <a:bodyPr>
            <a:normAutofit/>
          </a:bodyPr>
          <a:lstStyle/>
          <a:p>
            <a:r>
              <a:rPr lang="es-ES" sz="2400" dirty="0"/>
              <a:t>Oficinas Especiales</a:t>
            </a:r>
            <a:br>
              <a:rPr lang="es-ES" dirty="0">
                <a:solidFill>
                  <a:srgbClr val="671B33"/>
                </a:solidFill>
              </a:rPr>
            </a:br>
            <a:endParaRPr lang="es-CO" dirty="0">
              <a:solidFill>
                <a:srgbClr val="671B33"/>
              </a:solidFill>
            </a:endParaRPr>
          </a:p>
        </p:txBody>
      </p:sp>
      <p:sp>
        <p:nvSpPr>
          <p:cNvPr id="3" name="Marcador de contenido 2">
            <a:extLst>
              <a:ext uri="{FF2B5EF4-FFF2-40B4-BE49-F238E27FC236}">
                <a16:creationId xmlns:a16="http://schemas.microsoft.com/office/drawing/2014/main" id="{5E942A69-EB38-9725-8B87-0CF0C2E79769}"/>
              </a:ext>
            </a:extLst>
          </p:cNvPr>
          <p:cNvSpPr>
            <a:spLocks noGrp="1"/>
          </p:cNvSpPr>
          <p:nvPr>
            <p:ph idx="1"/>
          </p:nvPr>
        </p:nvSpPr>
        <p:spPr>
          <a:xfrm>
            <a:off x="838200" y="1493798"/>
            <a:ext cx="10610088" cy="1505434"/>
          </a:xfrm>
        </p:spPr>
        <p:txBody>
          <a:bodyPr>
            <a:normAutofit/>
          </a:bodyPr>
          <a:lstStyle/>
          <a:p>
            <a:r>
              <a:rPr lang="es-ES" sz="2000" dirty="0">
                <a:effectLst/>
              </a:rPr>
              <a:t>Las tareas incumplidas se presentan la información de manera detallada, así:</a:t>
            </a:r>
          </a:p>
          <a:p>
            <a:endParaRPr lang="es-ES" sz="2000" dirty="0">
              <a:effectLst/>
            </a:endParaRPr>
          </a:p>
          <a:p>
            <a:endParaRPr lang="es-ES" sz="2000" dirty="0">
              <a:effectLst/>
            </a:endParaRPr>
          </a:p>
        </p:txBody>
      </p:sp>
      <p:sp>
        <p:nvSpPr>
          <p:cNvPr id="4" name="Marcador de pie de página 3">
            <a:extLst>
              <a:ext uri="{FF2B5EF4-FFF2-40B4-BE49-F238E27FC236}">
                <a16:creationId xmlns:a16="http://schemas.microsoft.com/office/drawing/2014/main" id="{42F3FFA5-9850-6889-E6F1-6417ACA491C0}"/>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6" name="Imagen 5">
            <a:extLst>
              <a:ext uri="{FF2B5EF4-FFF2-40B4-BE49-F238E27FC236}">
                <a16:creationId xmlns:a16="http://schemas.microsoft.com/office/drawing/2014/main" id="{D79EE644-7AF2-E5FC-0830-D3225E3A1A70}"/>
              </a:ext>
            </a:extLst>
          </p:cNvPr>
          <p:cNvPicPr>
            <a:picLocks noChangeAspect="1"/>
          </p:cNvPicPr>
          <p:nvPr/>
        </p:nvPicPr>
        <p:blipFill>
          <a:blip r:embed="rId2"/>
          <a:stretch>
            <a:fillRect/>
          </a:stretch>
        </p:blipFill>
        <p:spPr>
          <a:xfrm>
            <a:off x="4157392" y="2347761"/>
            <a:ext cx="3877216" cy="2162477"/>
          </a:xfrm>
          <a:prstGeom prst="rect">
            <a:avLst/>
          </a:prstGeom>
        </p:spPr>
      </p:pic>
    </p:spTree>
    <p:extLst>
      <p:ext uri="{BB962C8B-B14F-4D97-AF65-F5344CB8AC3E}">
        <p14:creationId xmlns:p14="http://schemas.microsoft.com/office/powerpoint/2010/main" val="2818647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5BD62-1FFB-5763-F06D-8FACFB9C813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55A0DC3-712F-B92B-4CE2-1563F508786C}"/>
              </a:ext>
            </a:extLst>
          </p:cNvPr>
          <p:cNvSpPr>
            <a:spLocks noGrp="1"/>
          </p:cNvSpPr>
          <p:nvPr>
            <p:ph type="title"/>
          </p:nvPr>
        </p:nvSpPr>
        <p:spPr>
          <a:xfrm>
            <a:off x="838200" y="870012"/>
            <a:ext cx="6458712" cy="820676"/>
          </a:xfrm>
        </p:spPr>
        <p:txBody>
          <a:bodyPr>
            <a:normAutofit/>
          </a:bodyPr>
          <a:lstStyle/>
          <a:p>
            <a:r>
              <a:rPr lang="es-ES" sz="2400" dirty="0"/>
              <a:t>Conclusiones</a:t>
            </a:r>
            <a:endParaRPr lang="es-CO" sz="2400" dirty="0">
              <a:solidFill>
                <a:srgbClr val="671B33"/>
              </a:solidFill>
            </a:endParaRPr>
          </a:p>
        </p:txBody>
      </p:sp>
      <p:sp>
        <p:nvSpPr>
          <p:cNvPr id="3" name="Marcador de contenido 2">
            <a:extLst>
              <a:ext uri="{FF2B5EF4-FFF2-40B4-BE49-F238E27FC236}">
                <a16:creationId xmlns:a16="http://schemas.microsoft.com/office/drawing/2014/main" id="{CE43E11D-7DAC-7780-FC91-E56CBD8108D9}"/>
              </a:ext>
            </a:extLst>
          </p:cNvPr>
          <p:cNvSpPr>
            <a:spLocks noGrp="1"/>
          </p:cNvSpPr>
          <p:nvPr>
            <p:ph idx="1"/>
          </p:nvPr>
        </p:nvSpPr>
        <p:spPr>
          <a:xfrm>
            <a:off x="838200" y="1585238"/>
            <a:ext cx="10610088" cy="4724122"/>
          </a:xfrm>
        </p:spPr>
        <p:txBody>
          <a:bodyPr>
            <a:normAutofit/>
          </a:bodyPr>
          <a:lstStyle/>
          <a:p>
            <a:r>
              <a:rPr lang="es-ES" sz="2600" dirty="0">
                <a:effectLst/>
              </a:rPr>
              <a:t>Los lideres de procesos del nivel central, direcciones territoriales y oficinas especiales deben garantizar que los controles se documenten y se finalicen las tareas en el término establecido.</a:t>
            </a:r>
          </a:p>
          <a:p>
            <a:endParaRPr lang="es-ES" sz="2600" dirty="0">
              <a:effectLst/>
            </a:endParaRPr>
          </a:p>
          <a:p>
            <a:r>
              <a:rPr lang="es-ES" sz="2600" dirty="0">
                <a:effectLst/>
              </a:rPr>
              <a:t>Los lideres deben hacer una revisión sobre los riesgos y controles que tienen establecidos, con el fin de determinar si es necesario actualizar, eliminar o crear nuevos controles que puedan contribuir al logro de los objetivos propuestos y evitar la materialización de los riesgos. </a:t>
            </a:r>
          </a:p>
          <a:p>
            <a:endParaRPr lang="es-ES" sz="2000" dirty="0">
              <a:effectLst/>
            </a:endParaRPr>
          </a:p>
          <a:p>
            <a:endParaRPr lang="es-ES" sz="2000" dirty="0">
              <a:effectLst/>
            </a:endParaRPr>
          </a:p>
        </p:txBody>
      </p:sp>
      <p:sp>
        <p:nvSpPr>
          <p:cNvPr id="4" name="Marcador de pie de página 3">
            <a:extLst>
              <a:ext uri="{FF2B5EF4-FFF2-40B4-BE49-F238E27FC236}">
                <a16:creationId xmlns:a16="http://schemas.microsoft.com/office/drawing/2014/main" id="{364BA3D8-77F1-28C0-67BA-53377F7EAC4A}"/>
              </a:ext>
            </a:extLst>
          </p:cNvPr>
          <p:cNvSpPr>
            <a:spLocks noGrp="1"/>
          </p:cNvSpPr>
          <p:nvPr>
            <p:ph type="ftr" sz="quarter" idx="11"/>
          </p:nvPr>
        </p:nvSpPr>
        <p:spPr>
          <a:xfrm>
            <a:off x="4038600" y="6449961"/>
            <a:ext cx="4114800" cy="271514"/>
          </a:xfrm>
        </p:spPr>
        <p:txBody>
          <a:bodyPr/>
          <a:lstStyle/>
          <a:p>
            <a:r>
              <a:rPr lang="es-CO" sz="500" dirty="0"/>
              <a:t>Cód. SIG: GDC-OD-02 – V8</a:t>
            </a:r>
          </a:p>
        </p:txBody>
      </p:sp>
    </p:spTree>
    <p:extLst>
      <p:ext uri="{BB962C8B-B14F-4D97-AF65-F5344CB8AC3E}">
        <p14:creationId xmlns:p14="http://schemas.microsoft.com/office/powerpoint/2010/main" val="1765085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B06DB-8AED-315B-0CFA-333124F6A77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6EFD6F4-A7DD-85A0-C455-9989B2971A21}"/>
              </a:ext>
            </a:extLst>
          </p:cNvPr>
          <p:cNvSpPr>
            <a:spLocks noGrp="1"/>
          </p:cNvSpPr>
          <p:nvPr>
            <p:ph type="title"/>
          </p:nvPr>
        </p:nvSpPr>
        <p:spPr>
          <a:xfrm>
            <a:off x="838200" y="870012"/>
            <a:ext cx="6458712" cy="820676"/>
          </a:xfrm>
        </p:spPr>
        <p:txBody>
          <a:bodyPr>
            <a:normAutofit/>
          </a:bodyPr>
          <a:lstStyle/>
          <a:p>
            <a:r>
              <a:rPr lang="es-ES" sz="2400" dirty="0"/>
              <a:t>Conclusiones</a:t>
            </a:r>
            <a:endParaRPr lang="es-CO" sz="2400" dirty="0">
              <a:solidFill>
                <a:srgbClr val="671B33"/>
              </a:solidFill>
            </a:endParaRPr>
          </a:p>
        </p:txBody>
      </p:sp>
      <p:sp>
        <p:nvSpPr>
          <p:cNvPr id="3" name="Marcador de contenido 2">
            <a:extLst>
              <a:ext uri="{FF2B5EF4-FFF2-40B4-BE49-F238E27FC236}">
                <a16:creationId xmlns:a16="http://schemas.microsoft.com/office/drawing/2014/main" id="{2517951A-7726-82C8-ACAE-BEABA5A266B5}"/>
              </a:ext>
            </a:extLst>
          </p:cNvPr>
          <p:cNvSpPr>
            <a:spLocks noGrp="1"/>
          </p:cNvSpPr>
          <p:nvPr>
            <p:ph idx="1"/>
          </p:nvPr>
        </p:nvSpPr>
        <p:spPr>
          <a:xfrm>
            <a:off x="838200" y="1585238"/>
            <a:ext cx="10610088" cy="4724122"/>
          </a:xfrm>
        </p:spPr>
        <p:txBody>
          <a:bodyPr>
            <a:normAutofit fontScale="92500" lnSpcReduction="10000"/>
          </a:bodyPr>
          <a:lstStyle/>
          <a:p>
            <a:r>
              <a:rPr lang="es-ES" sz="2600" dirty="0">
                <a:effectLst/>
              </a:rPr>
              <a:t>Para el caso de los procesos que tienen controles aplicables a las direcciones territoriales, se hace necesario analizar lo documentado por ellos, con el fin de establecer si los controles son los correctos o se requiere actualizarlos de acuerdo con las actividades que desempeñan. Así mismo, deben indicar en el monitoreo si dicho análisis se realizó por medio de muestreo, e indicar la muestra aplicada. Lo anterior, para determinar si el control se aplica de manera adecuada.</a:t>
            </a:r>
          </a:p>
          <a:p>
            <a:endParaRPr lang="es-ES" sz="2600" dirty="0">
              <a:effectLst/>
            </a:endParaRPr>
          </a:p>
          <a:p>
            <a:r>
              <a:rPr lang="es-ES" sz="2600" dirty="0">
                <a:effectLst/>
              </a:rPr>
              <a:t>Se hace necesario que todos los procesos de la entidad socialicen los resultados de los riesgos al interior de cada uno de ellos, con el fin que los funcionarios que intervienen en la actividad conozcan las fortalezas y debilidades y poder corregir lo que se requiera según el caso.</a:t>
            </a:r>
          </a:p>
          <a:p>
            <a:endParaRPr lang="es-ES" sz="2000" dirty="0">
              <a:effectLst/>
            </a:endParaRPr>
          </a:p>
          <a:p>
            <a:endParaRPr lang="es-ES" sz="2000" dirty="0">
              <a:effectLst/>
            </a:endParaRPr>
          </a:p>
        </p:txBody>
      </p:sp>
      <p:sp>
        <p:nvSpPr>
          <p:cNvPr id="4" name="Marcador de pie de página 3">
            <a:extLst>
              <a:ext uri="{FF2B5EF4-FFF2-40B4-BE49-F238E27FC236}">
                <a16:creationId xmlns:a16="http://schemas.microsoft.com/office/drawing/2014/main" id="{A283440C-86ED-605E-02CB-4FF0DA734BCC}"/>
              </a:ext>
            </a:extLst>
          </p:cNvPr>
          <p:cNvSpPr>
            <a:spLocks noGrp="1"/>
          </p:cNvSpPr>
          <p:nvPr>
            <p:ph type="ftr" sz="quarter" idx="11"/>
          </p:nvPr>
        </p:nvSpPr>
        <p:spPr>
          <a:xfrm>
            <a:off x="4038600" y="6449961"/>
            <a:ext cx="4114800" cy="271514"/>
          </a:xfrm>
        </p:spPr>
        <p:txBody>
          <a:bodyPr/>
          <a:lstStyle/>
          <a:p>
            <a:r>
              <a:rPr lang="es-CO" sz="500" dirty="0"/>
              <a:t>Cód. SIG: GDC-OD-02 – V8</a:t>
            </a:r>
          </a:p>
        </p:txBody>
      </p:sp>
    </p:spTree>
    <p:extLst>
      <p:ext uri="{BB962C8B-B14F-4D97-AF65-F5344CB8AC3E}">
        <p14:creationId xmlns:p14="http://schemas.microsoft.com/office/powerpoint/2010/main" val="5666287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4F5B4-B620-884A-52BD-6E3F9A61A7A7}"/>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E4ADCA1A-85BC-1935-1B99-ABFAAF220F72}"/>
              </a:ext>
            </a:extLst>
          </p:cNvPr>
          <p:cNvGrpSpPr/>
          <p:nvPr/>
        </p:nvGrpSpPr>
        <p:grpSpPr>
          <a:xfrm>
            <a:off x="0" y="0"/>
            <a:ext cx="12192000" cy="6858000"/>
            <a:chOff x="0" y="0"/>
            <a:chExt cx="12192000" cy="6858000"/>
          </a:xfrm>
        </p:grpSpPr>
        <p:sp>
          <p:nvSpPr>
            <p:cNvPr id="6" name="Rectángulo 5">
              <a:extLst>
                <a:ext uri="{FF2B5EF4-FFF2-40B4-BE49-F238E27FC236}">
                  <a16:creationId xmlns:a16="http://schemas.microsoft.com/office/drawing/2014/main" id="{AEDB1777-5F20-462C-D9B6-F6FF28CEAC2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691A427B-1E05-370B-623A-E618D7CE7A72}"/>
                </a:ext>
              </a:extLst>
            </p:cNvPr>
            <p:cNvSpPr/>
            <p:nvPr/>
          </p:nvSpPr>
          <p:spPr>
            <a:xfrm>
              <a:off x="0" y="894425"/>
              <a:ext cx="12192000" cy="5069150"/>
            </a:xfrm>
            <a:prstGeom prst="rect">
              <a:avLst/>
            </a:prstGeom>
            <a:solidFill>
              <a:srgbClr val="671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2" name="Título 1">
            <a:extLst>
              <a:ext uri="{FF2B5EF4-FFF2-40B4-BE49-F238E27FC236}">
                <a16:creationId xmlns:a16="http://schemas.microsoft.com/office/drawing/2014/main" id="{54BD07B7-6A31-C448-9138-C17ABF84112E}"/>
              </a:ext>
            </a:extLst>
          </p:cNvPr>
          <p:cNvSpPr>
            <a:spLocks noGrp="1"/>
          </p:cNvSpPr>
          <p:nvPr>
            <p:ph type="title"/>
          </p:nvPr>
        </p:nvSpPr>
        <p:spPr>
          <a:xfrm>
            <a:off x="2529023" y="2938509"/>
            <a:ext cx="7133948" cy="820676"/>
          </a:xfrm>
        </p:spPr>
        <p:txBody>
          <a:bodyPr>
            <a:noAutofit/>
          </a:bodyPr>
          <a:lstStyle/>
          <a:p>
            <a:pPr algn="ctr"/>
            <a:r>
              <a:rPr lang="es-ES" sz="3600" b="1" dirty="0">
                <a:solidFill>
                  <a:schemeClr val="bg1"/>
                </a:solidFill>
              </a:rPr>
              <a:t>Socialización Observaciones riesgos de corrupción</a:t>
            </a:r>
          </a:p>
        </p:txBody>
      </p:sp>
      <p:pic>
        <p:nvPicPr>
          <p:cNvPr id="4" name="Imagen 3">
            <a:extLst>
              <a:ext uri="{FF2B5EF4-FFF2-40B4-BE49-F238E27FC236}">
                <a16:creationId xmlns:a16="http://schemas.microsoft.com/office/drawing/2014/main" id="{5D52A9F6-6423-B186-2D80-D76B6399B1C8}"/>
              </a:ext>
            </a:extLst>
          </p:cNvPr>
          <p:cNvPicPr>
            <a:picLocks noChangeAspect="1"/>
          </p:cNvPicPr>
          <p:nvPr/>
        </p:nvPicPr>
        <p:blipFill rotWithShape="1">
          <a:blip r:embed="rId2"/>
          <a:srcRect l="26390" t="92921" r="26529" b="-2444"/>
          <a:stretch/>
        </p:blipFill>
        <p:spPr>
          <a:xfrm>
            <a:off x="5603286" y="6378217"/>
            <a:ext cx="1003177" cy="174907"/>
          </a:xfrm>
          <a:prstGeom prst="rect">
            <a:avLst/>
          </a:prstGeom>
        </p:spPr>
      </p:pic>
      <p:sp>
        <p:nvSpPr>
          <p:cNvPr id="3" name="Marcador de pie de página 2">
            <a:extLst>
              <a:ext uri="{FF2B5EF4-FFF2-40B4-BE49-F238E27FC236}">
                <a16:creationId xmlns:a16="http://schemas.microsoft.com/office/drawing/2014/main" id="{29132D48-C8DC-7C0F-E9C0-9E4EA710CC83}"/>
              </a:ext>
            </a:extLst>
          </p:cNvPr>
          <p:cNvSpPr>
            <a:spLocks noGrp="1"/>
          </p:cNvSpPr>
          <p:nvPr>
            <p:ph type="ftr" sz="quarter" idx="11"/>
          </p:nvPr>
        </p:nvSpPr>
        <p:spPr>
          <a:xfrm>
            <a:off x="4038600" y="6553124"/>
            <a:ext cx="4114800" cy="168351"/>
          </a:xfrm>
        </p:spPr>
        <p:txBody>
          <a:bodyPr/>
          <a:lstStyle/>
          <a:p>
            <a:r>
              <a:rPr lang="es-CO" sz="500" dirty="0"/>
              <a:t>Cód. SIG: GDC-OD-02 – V8</a:t>
            </a:r>
          </a:p>
        </p:txBody>
      </p:sp>
    </p:spTree>
    <p:extLst>
      <p:ext uri="{BB962C8B-B14F-4D97-AF65-F5344CB8AC3E}">
        <p14:creationId xmlns:p14="http://schemas.microsoft.com/office/powerpoint/2010/main" val="4048359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16615-3125-BB0E-3C85-D5392E1657D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5C7FE960-CDD8-B638-9C5B-B95E05694BD8}"/>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Socialización Observaciones riesgos de corrupción</a:t>
            </a:r>
            <a:br>
              <a:rPr lang="es-ES" sz="2400" dirty="0">
                <a:solidFill>
                  <a:srgbClr val="671B33"/>
                </a:solidFill>
              </a:rPr>
            </a:br>
            <a:endParaRPr lang="es-CO" sz="2400" dirty="0">
              <a:solidFill>
                <a:srgbClr val="671B33"/>
              </a:solidFill>
            </a:endParaRPr>
          </a:p>
        </p:txBody>
      </p:sp>
      <p:sp>
        <p:nvSpPr>
          <p:cNvPr id="3" name="Marcador de contenido 2">
            <a:extLst>
              <a:ext uri="{FF2B5EF4-FFF2-40B4-BE49-F238E27FC236}">
                <a16:creationId xmlns:a16="http://schemas.microsoft.com/office/drawing/2014/main" id="{B93DDB75-3929-B4B7-7B7B-6CE66D4082DA}"/>
              </a:ext>
            </a:extLst>
          </p:cNvPr>
          <p:cNvSpPr>
            <a:spLocks noGrp="1"/>
          </p:cNvSpPr>
          <p:nvPr>
            <p:ph idx="1"/>
          </p:nvPr>
        </p:nvSpPr>
        <p:spPr>
          <a:xfrm>
            <a:off x="838200" y="1850414"/>
            <a:ext cx="5754624" cy="4351338"/>
          </a:xfrm>
        </p:spPr>
        <p:txBody>
          <a:bodyPr>
            <a:normAutofit/>
          </a:bodyPr>
          <a:lstStyle/>
          <a:p>
            <a:r>
              <a:rPr lang="es-ES" sz="2000" dirty="0">
                <a:effectLst/>
              </a:rPr>
              <a:t>El Plan de mitigación con corte al 31 de diciembre contaba con </a:t>
            </a:r>
            <a:r>
              <a:rPr lang="es-ES" sz="2000" dirty="0"/>
              <a:t>1.324</a:t>
            </a:r>
            <a:r>
              <a:rPr lang="es-ES" sz="2000" dirty="0">
                <a:effectLst/>
              </a:rPr>
              <a:t> tareas programadas para los procesos de nivel central y territorial en el transcurso de la vigencia 2024, del total de estas tareas el (33%) es decir 440 se encontraban planificadas para su cumplimiento durante el tercer cuatrimestre de la vigencia.</a:t>
            </a:r>
          </a:p>
          <a:p>
            <a:pPr algn="l"/>
            <a:endParaRPr lang="es-ES" sz="2000" dirty="0">
              <a:effectLst/>
            </a:endParaRPr>
          </a:p>
          <a:p>
            <a:r>
              <a:rPr lang="es-ES" sz="2000" dirty="0">
                <a:effectLst/>
              </a:rPr>
              <a:t>Tercer cuatrimestre decreció el cumplimento con respecto al cuatrimestre anterior en el 5.%. </a:t>
            </a:r>
          </a:p>
        </p:txBody>
      </p:sp>
      <p:sp>
        <p:nvSpPr>
          <p:cNvPr id="4" name="Marcador de pie de página 3">
            <a:extLst>
              <a:ext uri="{FF2B5EF4-FFF2-40B4-BE49-F238E27FC236}">
                <a16:creationId xmlns:a16="http://schemas.microsoft.com/office/drawing/2014/main" id="{4176CE8C-75F0-0292-1594-F3371C743E36}"/>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11" name="Imagen 10">
            <a:extLst>
              <a:ext uri="{FF2B5EF4-FFF2-40B4-BE49-F238E27FC236}">
                <a16:creationId xmlns:a16="http://schemas.microsoft.com/office/drawing/2014/main" id="{8D9FD278-3017-4261-F564-46C49D596A89}"/>
              </a:ext>
            </a:extLst>
          </p:cNvPr>
          <p:cNvPicPr>
            <a:picLocks noChangeAspect="1"/>
          </p:cNvPicPr>
          <p:nvPr/>
        </p:nvPicPr>
        <p:blipFill>
          <a:blip r:embed="rId2"/>
          <a:stretch>
            <a:fillRect/>
          </a:stretch>
        </p:blipFill>
        <p:spPr>
          <a:xfrm>
            <a:off x="6630126" y="1520456"/>
            <a:ext cx="5561874" cy="4190840"/>
          </a:xfrm>
          <a:prstGeom prst="rect">
            <a:avLst/>
          </a:prstGeom>
        </p:spPr>
      </p:pic>
    </p:spTree>
    <p:extLst>
      <p:ext uri="{BB962C8B-B14F-4D97-AF65-F5344CB8AC3E}">
        <p14:creationId xmlns:p14="http://schemas.microsoft.com/office/powerpoint/2010/main" val="2937020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F5E91-B249-2C1D-995A-E3E9BE9D66F4}"/>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BD82F4F-E53C-04BC-E34E-EA5E65AF8CFF}"/>
              </a:ext>
            </a:extLst>
          </p:cNvPr>
          <p:cNvSpPr>
            <a:spLocks noGrp="1"/>
          </p:cNvSpPr>
          <p:nvPr>
            <p:ph type="title"/>
          </p:nvPr>
        </p:nvSpPr>
        <p:spPr>
          <a:xfrm>
            <a:off x="838200" y="870012"/>
            <a:ext cx="6458712" cy="820676"/>
          </a:xfrm>
        </p:spPr>
        <p:txBody>
          <a:bodyPr>
            <a:normAutofit/>
          </a:bodyPr>
          <a:lstStyle/>
          <a:p>
            <a:r>
              <a:rPr lang="es-ES" sz="2400" dirty="0"/>
              <a:t>Conclusiones</a:t>
            </a:r>
            <a:endParaRPr lang="es-CO" sz="2400" dirty="0">
              <a:solidFill>
                <a:srgbClr val="671B33"/>
              </a:solidFill>
            </a:endParaRPr>
          </a:p>
        </p:txBody>
      </p:sp>
      <p:sp>
        <p:nvSpPr>
          <p:cNvPr id="3" name="Marcador de contenido 2">
            <a:extLst>
              <a:ext uri="{FF2B5EF4-FFF2-40B4-BE49-F238E27FC236}">
                <a16:creationId xmlns:a16="http://schemas.microsoft.com/office/drawing/2014/main" id="{A9F75E64-95D2-20C2-D9AD-6108AC1FA67E}"/>
              </a:ext>
            </a:extLst>
          </p:cNvPr>
          <p:cNvSpPr>
            <a:spLocks noGrp="1"/>
          </p:cNvSpPr>
          <p:nvPr>
            <p:ph idx="1"/>
          </p:nvPr>
        </p:nvSpPr>
        <p:spPr>
          <a:xfrm>
            <a:off x="838200" y="1585238"/>
            <a:ext cx="10610088" cy="4724122"/>
          </a:xfrm>
        </p:spPr>
        <p:txBody>
          <a:bodyPr>
            <a:normAutofit/>
          </a:bodyPr>
          <a:lstStyle/>
          <a:p>
            <a:endParaRPr lang="es-ES" sz="2000" dirty="0">
              <a:effectLst/>
            </a:endParaRPr>
          </a:p>
          <a:p>
            <a:endParaRPr lang="es-ES" sz="2000" dirty="0">
              <a:effectLst/>
            </a:endParaRPr>
          </a:p>
        </p:txBody>
      </p:sp>
      <p:sp>
        <p:nvSpPr>
          <p:cNvPr id="4" name="Marcador de pie de página 3">
            <a:extLst>
              <a:ext uri="{FF2B5EF4-FFF2-40B4-BE49-F238E27FC236}">
                <a16:creationId xmlns:a16="http://schemas.microsoft.com/office/drawing/2014/main" id="{7785DCDA-D563-09D2-9593-F5D0E9894D66}"/>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6" name="Imagen 5">
            <a:extLst>
              <a:ext uri="{FF2B5EF4-FFF2-40B4-BE49-F238E27FC236}">
                <a16:creationId xmlns:a16="http://schemas.microsoft.com/office/drawing/2014/main" id="{212AD951-B8F8-8D47-D055-4AF9CADF7A5B}"/>
              </a:ext>
            </a:extLst>
          </p:cNvPr>
          <p:cNvPicPr>
            <a:picLocks noChangeAspect="1"/>
          </p:cNvPicPr>
          <p:nvPr/>
        </p:nvPicPr>
        <p:blipFill>
          <a:blip r:embed="rId2"/>
          <a:stretch>
            <a:fillRect/>
          </a:stretch>
        </p:blipFill>
        <p:spPr>
          <a:xfrm>
            <a:off x="667512" y="1690688"/>
            <a:ext cx="11009376" cy="4724122"/>
          </a:xfrm>
          <a:prstGeom prst="rect">
            <a:avLst/>
          </a:prstGeom>
        </p:spPr>
      </p:pic>
    </p:spTree>
    <p:extLst>
      <p:ext uri="{BB962C8B-B14F-4D97-AF65-F5344CB8AC3E}">
        <p14:creationId xmlns:p14="http://schemas.microsoft.com/office/powerpoint/2010/main" val="2753144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699CB-B7A4-7A23-6ECB-FF4BE74D08B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63B8594-01AB-71FE-10F7-BC1EA017D457}"/>
              </a:ext>
            </a:extLst>
          </p:cNvPr>
          <p:cNvSpPr>
            <a:spLocks noGrp="1"/>
          </p:cNvSpPr>
          <p:nvPr>
            <p:ph type="title"/>
          </p:nvPr>
        </p:nvSpPr>
        <p:spPr>
          <a:xfrm>
            <a:off x="838200" y="870012"/>
            <a:ext cx="6458712" cy="820676"/>
          </a:xfrm>
        </p:spPr>
        <p:txBody>
          <a:bodyPr>
            <a:normAutofit/>
          </a:bodyPr>
          <a:lstStyle/>
          <a:p>
            <a:r>
              <a:rPr lang="es-ES" sz="2400" dirty="0"/>
              <a:t>Conclusiones</a:t>
            </a:r>
            <a:endParaRPr lang="es-CO" sz="2400" dirty="0">
              <a:solidFill>
                <a:srgbClr val="671B33"/>
              </a:solidFill>
            </a:endParaRPr>
          </a:p>
        </p:txBody>
      </p:sp>
      <p:sp>
        <p:nvSpPr>
          <p:cNvPr id="3" name="Marcador de contenido 2">
            <a:extLst>
              <a:ext uri="{FF2B5EF4-FFF2-40B4-BE49-F238E27FC236}">
                <a16:creationId xmlns:a16="http://schemas.microsoft.com/office/drawing/2014/main" id="{AA9F93FE-F92B-79B7-4F7D-FDFEDB2D3842}"/>
              </a:ext>
            </a:extLst>
          </p:cNvPr>
          <p:cNvSpPr>
            <a:spLocks noGrp="1"/>
          </p:cNvSpPr>
          <p:nvPr>
            <p:ph idx="1"/>
          </p:nvPr>
        </p:nvSpPr>
        <p:spPr>
          <a:xfrm>
            <a:off x="838200" y="1585238"/>
            <a:ext cx="10610088" cy="4724122"/>
          </a:xfrm>
        </p:spPr>
        <p:txBody>
          <a:bodyPr>
            <a:normAutofit/>
          </a:bodyPr>
          <a:lstStyle/>
          <a:p>
            <a:endParaRPr lang="es-ES" sz="2000" dirty="0">
              <a:effectLst/>
            </a:endParaRPr>
          </a:p>
          <a:p>
            <a:endParaRPr lang="es-ES" sz="2000" dirty="0">
              <a:effectLst/>
            </a:endParaRPr>
          </a:p>
        </p:txBody>
      </p:sp>
      <p:sp>
        <p:nvSpPr>
          <p:cNvPr id="4" name="Marcador de pie de página 3">
            <a:extLst>
              <a:ext uri="{FF2B5EF4-FFF2-40B4-BE49-F238E27FC236}">
                <a16:creationId xmlns:a16="http://schemas.microsoft.com/office/drawing/2014/main" id="{4FD557F7-81AA-9D5F-9F69-22E598E4106E}"/>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7" name="Imagen 6">
            <a:extLst>
              <a:ext uri="{FF2B5EF4-FFF2-40B4-BE49-F238E27FC236}">
                <a16:creationId xmlns:a16="http://schemas.microsoft.com/office/drawing/2014/main" id="{C60C9C22-E199-06CD-8A1B-9CAFED3192B2}"/>
              </a:ext>
            </a:extLst>
          </p:cNvPr>
          <p:cNvPicPr>
            <a:picLocks noChangeAspect="1"/>
          </p:cNvPicPr>
          <p:nvPr/>
        </p:nvPicPr>
        <p:blipFill>
          <a:blip r:embed="rId2"/>
          <a:stretch>
            <a:fillRect/>
          </a:stretch>
        </p:blipFill>
        <p:spPr>
          <a:xfrm>
            <a:off x="743712" y="1585238"/>
            <a:ext cx="10610088" cy="4829572"/>
          </a:xfrm>
          <a:prstGeom prst="rect">
            <a:avLst/>
          </a:prstGeom>
        </p:spPr>
      </p:pic>
    </p:spTree>
    <p:extLst>
      <p:ext uri="{BB962C8B-B14F-4D97-AF65-F5344CB8AC3E}">
        <p14:creationId xmlns:p14="http://schemas.microsoft.com/office/powerpoint/2010/main" val="2046083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49AE8-1DFD-0268-A030-FC47AFEE1FD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84A0D7A-B3DB-C94E-601B-45744CC97781}"/>
              </a:ext>
            </a:extLst>
          </p:cNvPr>
          <p:cNvSpPr>
            <a:spLocks noGrp="1"/>
          </p:cNvSpPr>
          <p:nvPr>
            <p:ph type="title"/>
          </p:nvPr>
        </p:nvSpPr>
        <p:spPr>
          <a:xfrm>
            <a:off x="838200" y="870012"/>
            <a:ext cx="6458712" cy="820676"/>
          </a:xfrm>
        </p:spPr>
        <p:txBody>
          <a:bodyPr>
            <a:normAutofit/>
          </a:bodyPr>
          <a:lstStyle/>
          <a:p>
            <a:r>
              <a:rPr lang="es-ES" sz="2400" dirty="0"/>
              <a:t>Conclusiones</a:t>
            </a:r>
            <a:endParaRPr lang="es-CO" sz="2400" dirty="0">
              <a:solidFill>
                <a:srgbClr val="671B33"/>
              </a:solidFill>
            </a:endParaRPr>
          </a:p>
        </p:txBody>
      </p:sp>
      <p:sp>
        <p:nvSpPr>
          <p:cNvPr id="3" name="Marcador de contenido 2">
            <a:extLst>
              <a:ext uri="{FF2B5EF4-FFF2-40B4-BE49-F238E27FC236}">
                <a16:creationId xmlns:a16="http://schemas.microsoft.com/office/drawing/2014/main" id="{8B851B31-5D80-4CAB-5C44-27D3E21827EA}"/>
              </a:ext>
            </a:extLst>
          </p:cNvPr>
          <p:cNvSpPr>
            <a:spLocks noGrp="1"/>
          </p:cNvSpPr>
          <p:nvPr>
            <p:ph idx="1"/>
          </p:nvPr>
        </p:nvSpPr>
        <p:spPr>
          <a:xfrm>
            <a:off x="838200" y="1585238"/>
            <a:ext cx="10610088" cy="4724122"/>
          </a:xfrm>
        </p:spPr>
        <p:txBody>
          <a:bodyPr>
            <a:normAutofit/>
          </a:bodyPr>
          <a:lstStyle/>
          <a:p>
            <a:endParaRPr lang="es-ES" sz="2000" dirty="0">
              <a:effectLst/>
            </a:endParaRPr>
          </a:p>
          <a:p>
            <a:endParaRPr lang="es-ES" sz="2000" dirty="0">
              <a:effectLst/>
            </a:endParaRPr>
          </a:p>
        </p:txBody>
      </p:sp>
      <p:sp>
        <p:nvSpPr>
          <p:cNvPr id="4" name="Marcador de pie de página 3">
            <a:extLst>
              <a:ext uri="{FF2B5EF4-FFF2-40B4-BE49-F238E27FC236}">
                <a16:creationId xmlns:a16="http://schemas.microsoft.com/office/drawing/2014/main" id="{BD0F31BB-113C-DBF4-33E1-77EBE7EB433A}"/>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6" name="Imagen 5">
            <a:extLst>
              <a:ext uri="{FF2B5EF4-FFF2-40B4-BE49-F238E27FC236}">
                <a16:creationId xmlns:a16="http://schemas.microsoft.com/office/drawing/2014/main" id="{47567A0C-78F0-7FD7-3066-35B509A55B64}"/>
              </a:ext>
            </a:extLst>
          </p:cNvPr>
          <p:cNvPicPr>
            <a:picLocks noChangeAspect="1"/>
          </p:cNvPicPr>
          <p:nvPr/>
        </p:nvPicPr>
        <p:blipFill>
          <a:blip r:embed="rId2"/>
          <a:stretch>
            <a:fillRect/>
          </a:stretch>
        </p:blipFill>
        <p:spPr>
          <a:xfrm>
            <a:off x="838200" y="1585238"/>
            <a:ext cx="10610088" cy="2474698"/>
          </a:xfrm>
          <a:prstGeom prst="rect">
            <a:avLst/>
          </a:prstGeom>
        </p:spPr>
      </p:pic>
    </p:spTree>
    <p:extLst>
      <p:ext uri="{BB962C8B-B14F-4D97-AF65-F5344CB8AC3E}">
        <p14:creationId xmlns:p14="http://schemas.microsoft.com/office/powerpoint/2010/main" val="2434823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FBE48B08-69F8-684C-9086-2C0CF22B6CAE}"/>
              </a:ext>
            </a:extLst>
          </p:cNvPr>
          <p:cNvGrpSpPr/>
          <p:nvPr/>
        </p:nvGrpSpPr>
        <p:grpSpPr>
          <a:xfrm>
            <a:off x="0" y="0"/>
            <a:ext cx="12192000" cy="6858000"/>
            <a:chOff x="0" y="0"/>
            <a:chExt cx="12192000" cy="6858000"/>
          </a:xfrm>
        </p:grpSpPr>
        <p:sp>
          <p:nvSpPr>
            <p:cNvPr id="6" name="Rectángulo 5">
              <a:extLst>
                <a:ext uri="{FF2B5EF4-FFF2-40B4-BE49-F238E27FC236}">
                  <a16:creationId xmlns:a16="http://schemas.microsoft.com/office/drawing/2014/main" id="{80CEDA30-DADA-AB4D-AB42-0F626B483A4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EAE2917E-1C51-024E-859A-CF6177DEA10F}"/>
                </a:ext>
              </a:extLst>
            </p:cNvPr>
            <p:cNvSpPr/>
            <p:nvPr/>
          </p:nvSpPr>
          <p:spPr>
            <a:xfrm>
              <a:off x="0" y="894425"/>
              <a:ext cx="12192000" cy="5069150"/>
            </a:xfrm>
            <a:prstGeom prst="rect">
              <a:avLst/>
            </a:prstGeom>
            <a:solidFill>
              <a:srgbClr val="671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2" name="Título 1">
            <a:extLst>
              <a:ext uri="{FF2B5EF4-FFF2-40B4-BE49-F238E27FC236}">
                <a16:creationId xmlns:a16="http://schemas.microsoft.com/office/drawing/2014/main" id="{826F22C0-E3F1-1A4A-BCED-819ED17EAA78}"/>
              </a:ext>
            </a:extLst>
          </p:cNvPr>
          <p:cNvSpPr>
            <a:spLocks noGrp="1"/>
          </p:cNvSpPr>
          <p:nvPr>
            <p:ph type="title"/>
          </p:nvPr>
        </p:nvSpPr>
        <p:spPr>
          <a:xfrm>
            <a:off x="2529023" y="2938509"/>
            <a:ext cx="7133948" cy="820676"/>
          </a:xfrm>
        </p:spPr>
        <p:txBody>
          <a:bodyPr>
            <a:noAutofit/>
          </a:bodyPr>
          <a:lstStyle/>
          <a:p>
            <a:pPr algn="ctr"/>
            <a:r>
              <a:rPr lang="es-CO" sz="3600" b="1" dirty="0">
                <a:solidFill>
                  <a:schemeClr val="bg1"/>
                </a:solidFill>
              </a:rPr>
              <a:t>Primer Encuentro Gestores de Calidad</a:t>
            </a:r>
            <a:endParaRPr lang="es-CO" sz="3600" dirty="0">
              <a:solidFill>
                <a:schemeClr val="bg1"/>
              </a:solidFill>
            </a:endParaRPr>
          </a:p>
        </p:txBody>
      </p:sp>
      <p:pic>
        <p:nvPicPr>
          <p:cNvPr id="4" name="Imagen 3">
            <a:extLst>
              <a:ext uri="{FF2B5EF4-FFF2-40B4-BE49-F238E27FC236}">
                <a16:creationId xmlns:a16="http://schemas.microsoft.com/office/drawing/2014/main" id="{02645FF5-7DF0-3D4F-BDA1-96A5CBE4739D}"/>
              </a:ext>
            </a:extLst>
          </p:cNvPr>
          <p:cNvPicPr>
            <a:picLocks noChangeAspect="1"/>
          </p:cNvPicPr>
          <p:nvPr/>
        </p:nvPicPr>
        <p:blipFill rotWithShape="1">
          <a:blip r:embed="rId2"/>
          <a:srcRect l="26390" t="92921" r="26529" b="-2444"/>
          <a:stretch/>
        </p:blipFill>
        <p:spPr>
          <a:xfrm>
            <a:off x="5603286" y="6378217"/>
            <a:ext cx="1003177" cy="174907"/>
          </a:xfrm>
          <a:prstGeom prst="rect">
            <a:avLst/>
          </a:prstGeom>
        </p:spPr>
      </p:pic>
      <p:sp>
        <p:nvSpPr>
          <p:cNvPr id="3" name="Marcador de pie de página 2">
            <a:extLst>
              <a:ext uri="{FF2B5EF4-FFF2-40B4-BE49-F238E27FC236}">
                <a16:creationId xmlns:a16="http://schemas.microsoft.com/office/drawing/2014/main" id="{F3CB747A-78DC-103C-92D0-655CD1DF3C60}"/>
              </a:ext>
            </a:extLst>
          </p:cNvPr>
          <p:cNvSpPr>
            <a:spLocks noGrp="1"/>
          </p:cNvSpPr>
          <p:nvPr>
            <p:ph type="ftr" sz="quarter" idx="11"/>
          </p:nvPr>
        </p:nvSpPr>
        <p:spPr>
          <a:xfrm>
            <a:off x="4038600" y="6553124"/>
            <a:ext cx="4114800" cy="168351"/>
          </a:xfrm>
        </p:spPr>
        <p:txBody>
          <a:bodyPr/>
          <a:lstStyle/>
          <a:p>
            <a:r>
              <a:rPr lang="es-CO" sz="500" dirty="0"/>
              <a:t>Cód. SIG: GDC-OD-02 – V8</a:t>
            </a:r>
          </a:p>
        </p:txBody>
      </p:sp>
    </p:spTree>
    <p:extLst>
      <p:ext uri="{BB962C8B-B14F-4D97-AF65-F5344CB8AC3E}">
        <p14:creationId xmlns:p14="http://schemas.microsoft.com/office/powerpoint/2010/main" val="981681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6FE3E-6E7B-4214-9492-177F245FCAF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D2B1E66-BD72-FF8D-40E9-9F60911FED30}"/>
              </a:ext>
            </a:extLst>
          </p:cNvPr>
          <p:cNvSpPr>
            <a:spLocks noGrp="1"/>
          </p:cNvSpPr>
          <p:nvPr>
            <p:ph type="title"/>
          </p:nvPr>
        </p:nvSpPr>
        <p:spPr>
          <a:xfrm>
            <a:off x="838200" y="870012"/>
            <a:ext cx="6458712" cy="820676"/>
          </a:xfrm>
        </p:spPr>
        <p:txBody>
          <a:bodyPr>
            <a:normAutofit/>
          </a:bodyPr>
          <a:lstStyle/>
          <a:p>
            <a:r>
              <a:rPr lang="es-ES" sz="2400" dirty="0"/>
              <a:t>Recomendaciones</a:t>
            </a:r>
            <a:endParaRPr lang="es-CO" sz="2400" dirty="0">
              <a:solidFill>
                <a:srgbClr val="671B33"/>
              </a:solidFill>
            </a:endParaRPr>
          </a:p>
        </p:txBody>
      </p:sp>
      <p:sp>
        <p:nvSpPr>
          <p:cNvPr id="3" name="Marcador de contenido 2">
            <a:extLst>
              <a:ext uri="{FF2B5EF4-FFF2-40B4-BE49-F238E27FC236}">
                <a16:creationId xmlns:a16="http://schemas.microsoft.com/office/drawing/2014/main" id="{73BD3329-3FD1-A5B3-174B-B412544F97EB}"/>
              </a:ext>
            </a:extLst>
          </p:cNvPr>
          <p:cNvSpPr>
            <a:spLocks noGrp="1"/>
          </p:cNvSpPr>
          <p:nvPr>
            <p:ph idx="1"/>
          </p:nvPr>
        </p:nvSpPr>
        <p:spPr>
          <a:xfrm>
            <a:off x="838200" y="1585238"/>
            <a:ext cx="10610088" cy="4724122"/>
          </a:xfrm>
        </p:spPr>
        <p:txBody>
          <a:bodyPr>
            <a:normAutofit/>
          </a:bodyPr>
          <a:lstStyle/>
          <a:p>
            <a:endParaRPr lang="es-ES" sz="2000" dirty="0">
              <a:effectLst/>
            </a:endParaRPr>
          </a:p>
          <a:p>
            <a:endParaRPr lang="es-ES" sz="2000" dirty="0">
              <a:effectLst/>
            </a:endParaRPr>
          </a:p>
        </p:txBody>
      </p:sp>
      <p:sp>
        <p:nvSpPr>
          <p:cNvPr id="4" name="Marcador de pie de página 3">
            <a:extLst>
              <a:ext uri="{FF2B5EF4-FFF2-40B4-BE49-F238E27FC236}">
                <a16:creationId xmlns:a16="http://schemas.microsoft.com/office/drawing/2014/main" id="{C39A6849-AD6F-024F-1578-B23E5DDA5CA1}"/>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7" name="Imagen 6">
            <a:extLst>
              <a:ext uri="{FF2B5EF4-FFF2-40B4-BE49-F238E27FC236}">
                <a16:creationId xmlns:a16="http://schemas.microsoft.com/office/drawing/2014/main" id="{349623C4-0A22-B2C5-55CB-E717C7075AB5}"/>
              </a:ext>
            </a:extLst>
          </p:cNvPr>
          <p:cNvPicPr>
            <a:picLocks noChangeAspect="1"/>
          </p:cNvPicPr>
          <p:nvPr/>
        </p:nvPicPr>
        <p:blipFill>
          <a:blip r:embed="rId2"/>
          <a:srcRect t="17157"/>
          <a:stretch/>
        </p:blipFill>
        <p:spPr>
          <a:xfrm>
            <a:off x="743712" y="1509801"/>
            <a:ext cx="10610088" cy="4724122"/>
          </a:xfrm>
          <a:prstGeom prst="rect">
            <a:avLst/>
          </a:prstGeom>
        </p:spPr>
      </p:pic>
    </p:spTree>
    <p:extLst>
      <p:ext uri="{BB962C8B-B14F-4D97-AF65-F5344CB8AC3E}">
        <p14:creationId xmlns:p14="http://schemas.microsoft.com/office/powerpoint/2010/main" val="3359224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C8023-369F-BF0C-3CAA-09956AD7DE6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C540CC3-D707-E4BA-9022-107044C93988}"/>
              </a:ext>
            </a:extLst>
          </p:cNvPr>
          <p:cNvSpPr>
            <a:spLocks noGrp="1"/>
          </p:cNvSpPr>
          <p:nvPr>
            <p:ph type="title"/>
          </p:nvPr>
        </p:nvSpPr>
        <p:spPr>
          <a:xfrm>
            <a:off x="838200" y="870012"/>
            <a:ext cx="6458712" cy="820676"/>
          </a:xfrm>
        </p:spPr>
        <p:txBody>
          <a:bodyPr>
            <a:normAutofit/>
          </a:bodyPr>
          <a:lstStyle/>
          <a:p>
            <a:r>
              <a:rPr lang="es-ES" sz="2400" dirty="0"/>
              <a:t>Recomendaciones</a:t>
            </a:r>
            <a:endParaRPr lang="es-CO" sz="2400" dirty="0">
              <a:solidFill>
                <a:srgbClr val="671B33"/>
              </a:solidFill>
            </a:endParaRPr>
          </a:p>
        </p:txBody>
      </p:sp>
      <p:sp>
        <p:nvSpPr>
          <p:cNvPr id="3" name="Marcador de contenido 2">
            <a:extLst>
              <a:ext uri="{FF2B5EF4-FFF2-40B4-BE49-F238E27FC236}">
                <a16:creationId xmlns:a16="http://schemas.microsoft.com/office/drawing/2014/main" id="{DC34BBE7-FF00-AAE4-B070-C06E30C736EC}"/>
              </a:ext>
            </a:extLst>
          </p:cNvPr>
          <p:cNvSpPr>
            <a:spLocks noGrp="1"/>
          </p:cNvSpPr>
          <p:nvPr>
            <p:ph idx="1"/>
          </p:nvPr>
        </p:nvSpPr>
        <p:spPr>
          <a:xfrm>
            <a:off x="838200" y="1585238"/>
            <a:ext cx="10610088" cy="4724122"/>
          </a:xfrm>
        </p:spPr>
        <p:txBody>
          <a:bodyPr>
            <a:normAutofit/>
          </a:bodyPr>
          <a:lstStyle/>
          <a:p>
            <a:endParaRPr lang="es-ES" sz="2000" dirty="0">
              <a:effectLst/>
            </a:endParaRPr>
          </a:p>
          <a:p>
            <a:endParaRPr lang="es-ES" sz="2000" dirty="0">
              <a:effectLst/>
            </a:endParaRPr>
          </a:p>
        </p:txBody>
      </p:sp>
      <p:sp>
        <p:nvSpPr>
          <p:cNvPr id="4" name="Marcador de pie de página 3">
            <a:extLst>
              <a:ext uri="{FF2B5EF4-FFF2-40B4-BE49-F238E27FC236}">
                <a16:creationId xmlns:a16="http://schemas.microsoft.com/office/drawing/2014/main" id="{DB754288-0F23-02DC-3AAE-E756C9B74D8C}"/>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6" name="Imagen 5">
            <a:extLst>
              <a:ext uri="{FF2B5EF4-FFF2-40B4-BE49-F238E27FC236}">
                <a16:creationId xmlns:a16="http://schemas.microsoft.com/office/drawing/2014/main" id="{424A82D4-A897-BFE2-59C6-604021AA2C84}"/>
              </a:ext>
            </a:extLst>
          </p:cNvPr>
          <p:cNvPicPr>
            <a:picLocks noChangeAspect="1"/>
          </p:cNvPicPr>
          <p:nvPr/>
        </p:nvPicPr>
        <p:blipFill>
          <a:blip r:embed="rId2"/>
          <a:stretch>
            <a:fillRect/>
          </a:stretch>
        </p:blipFill>
        <p:spPr>
          <a:xfrm>
            <a:off x="838200" y="1585238"/>
            <a:ext cx="10610088" cy="4724122"/>
          </a:xfrm>
          <a:prstGeom prst="rect">
            <a:avLst/>
          </a:prstGeom>
        </p:spPr>
      </p:pic>
    </p:spTree>
    <p:extLst>
      <p:ext uri="{BB962C8B-B14F-4D97-AF65-F5344CB8AC3E}">
        <p14:creationId xmlns:p14="http://schemas.microsoft.com/office/powerpoint/2010/main" val="3922220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DBAC1-89B2-F42C-1DB6-1A025B1C5527}"/>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8AA9D832-4D9B-0EEA-83FA-F5FFCB0B8164}"/>
              </a:ext>
            </a:extLst>
          </p:cNvPr>
          <p:cNvGrpSpPr/>
          <p:nvPr/>
        </p:nvGrpSpPr>
        <p:grpSpPr>
          <a:xfrm>
            <a:off x="0" y="0"/>
            <a:ext cx="12192000" cy="6858000"/>
            <a:chOff x="0" y="0"/>
            <a:chExt cx="12192000" cy="6858000"/>
          </a:xfrm>
        </p:grpSpPr>
        <p:sp>
          <p:nvSpPr>
            <p:cNvPr id="6" name="Rectángulo 5">
              <a:extLst>
                <a:ext uri="{FF2B5EF4-FFF2-40B4-BE49-F238E27FC236}">
                  <a16:creationId xmlns:a16="http://schemas.microsoft.com/office/drawing/2014/main" id="{D3E22BEF-CA97-A9DC-4BD4-EF8D36F3AF9A}"/>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76566889-751A-5850-17C5-EF8AEC4B035D}"/>
                </a:ext>
              </a:extLst>
            </p:cNvPr>
            <p:cNvSpPr/>
            <p:nvPr/>
          </p:nvSpPr>
          <p:spPr>
            <a:xfrm>
              <a:off x="0" y="894425"/>
              <a:ext cx="12192000" cy="5069150"/>
            </a:xfrm>
            <a:prstGeom prst="rect">
              <a:avLst/>
            </a:prstGeom>
            <a:solidFill>
              <a:srgbClr val="671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2" name="Título 1">
            <a:extLst>
              <a:ext uri="{FF2B5EF4-FFF2-40B4-BE49-F238E27FC236}">
                <a16:creationId xmlns:a16="http://schemas.microsoft.com/office/drawing/2014/main" id="{07AB8C5C-9E5C-DE24-4F88-37A51819F9B7}"/>
              </a:ext>
            </a:extLst>
          </p:cNvPr>
          <p:cNvSpPr>
            <a:spLocks noGrp="1"/>
          </p:cNvSpPr>
          <p:nvPr>
            <p:ph type="title"/>
          </p:nvPr>
        </p:nvSpPr>
        <p:spPr>
          <a:xfrm>
            <a:off x="2529023" y="2938509"/>
            <a:ext cx="7133948" cy="820676"/>
          </a:xfrm>
        </p:spPr>
        <p:txBody>
          <a:bodyPr>
            <a:noAutofit/>
          </a:bodyPr>
          <a:lstStyle/>
          <a:p>
            <a:pPr algn="ctr"/>
            <a:r>
              <a:rPr lang="es-CO" sz="3600" b="1" dirty="0">
                <a:solidFill>
                  <a:schemeClr val="bg1"/>
                </a:solidFill>
              </a:rPr>
              <a:t>Resultados III Cuatrimestre</a:t>
            </a:r>
          </a:p>
        </p:txBody>
      </p:sp>
      <p:pic>
        <p:nvPicPr>
          <p:cNvPr id="4" name="Imagen 3">
            <a:extLst>
              <a:ext uri="{FF2B5EF4-FFF2-40B4-BE49-F238E27FC236}">
                <a16:creationId xmlns:a16="http://schemas.microsoft.com/office/drawing/2014/main" id="{DA657DEA-F71C-AF34-DAC2-D89EBC500312}"/>
              </a:ext>
            </a:extLst>
          </p:cNvPr>
          <p:cNvPicPr>
            <a:picLocks noChangeAspect="1"/>
          </p:cNvPicPr>
          <p:nvPr/>
        </p:nvPicPr>
        <p:blipFill rotWithShape="1">
          <a:blip r:embed="rId2"/>
          <a:srcRect l="26390" t="92921" r="26529" b="-2444"/>
          <a:stretch/>
        </p:blipFill>
        <p:spPr>
          <a:xfrm>
            <a:off x="5603286" y="6378217"/>
            <a:ext cx="1003177" cy="174907"/>
          </a:xfrm>
          <a:prstGeom prst="rect">
            <a:avLst/>
          </a:prstGeom>
        </p:spPr>
      </p:pic>
      <p:sp>
        <p:nvSpPr>
          <p:cNvPr id="3" name="Marcador de pie de página 2">
            <a:extLst>
              <a:ext uri="{FF2B5EF4-FFF2-40B4-BE49-F238E27FC236}">
                <a16:creationId xmlns:a16="http://schemas.microsoft.com/office/drawing/2014/main" id="{8879C31A-6603-E592-F18A-50664B95EA39}"/>
              </a:ext>
            </a:extLst>
          </p:cNvPr>
          <p:cNvSpPr>
            <a:spLocks noGrp="1"/>
          </p:cNvSpPr>
          <p:nvPr>
            <p:ph type="ftr" sz="quarter" idx="11"/>
          </p:nvPr>
        </p:nvSpPr>
        <p:spPr>
          <a:xfrm>
            <a:off x="4038600" y="6553124"/>
            <a:ext cx="4114800" cy="168351"/>
          </a:xfrm>
        </p:spPr>
        <p:txBody>
          <a:bodyPr/>
          <a:lstStyle/>
          <a:p>
            <a:r>
              <a:rPr lang="es-CO" sz="500" dirty="0"/>
              <a:t>Cód. SIG: GDC-OD-02 – V8</a:t>
            </a:r>
          </a:p>
        </p:txBody>
      </p:sp>
    </p:spTree>
    <p:extLst>
      <p:ext uri="{BB962C8B-B14F-4D97-AF65-F5344CB8AC3E}">
        <p14:creationId xmlns:p14="http://schemas.microsoft.com/office/powerpoint/2010/main" val="25379761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E1065-3297-5434-6475-F906C1EB6BC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2194544-8537-89D7-2548-43D30F4A8F24}"/>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Resultados III cuatrimestre</a:t>
            </a:r>
            <a:endParaRPr lang="es-CO" sz="2400" dirty="0">
              <a:solidFill>
                <a:srgbClr val="671B33"/>
              </a:solidFill>
            </a:endParaRPr>
          </a:p>
        </p:txBody>
      </p:sp>
      <p:sp>
        <p:nvSpPr>
          <p:cNvPr id="3" name="Marcador de contenido 2">
            <a:extLst>
              <a:ext uri="{FF2B5EF4-FFF2-40B4-BE49-F238E27FC236}">
                <a16:creationId xmlns:a16="http://schemas.microsoft.com/office/drawing/2014/main" id="{29CFCD8E-68DA-529D-8FD9-EF01999BC5E7}"/>
              </a:ext>
            </a:extLst>
          </p:cNvPr>
          <p:cNvSpPr>
            <a:spLocks noGrp="1"/>
          </p:cNvSpPr>
          <p:nvPr>
            <p:ph idx="1"/>
          </p:nvPr>
        </p:nvSpPr>
        <p:spPr>
          <a:xfrm>
            <a:off x="838200" y="1585238"/>
            <a:ext cx="5754624" cy="362434"/>
          </a:xfrm>
        </p:spPr>
        <p:txBody>
          <a:bodyPr>
            <a:normAutofit lnSpcReduction="10000"/>
          </a:bodyPr>
          <a:lstStyle/>
          <a:p>
            <a:r>
              <a:rPr lang="es-ES" sz="2000" dirty="0">
                <a:solidFill>
                  <a:srgbClr val="671B33"/>
                </a:solidFill>
              </a:rPr>
              <a:t>Ranking III Nivel Central</a:t>
            </a:r>
            <a:endParaRPr lang="es-ES" sz="2000" dirty="0">
              <a:effectLst/>
            </a:endParaRPr>
          </a:p>
        </p:txBody>
      </p:sp>
      <p:sp>
        <p:nvSpPr>
          <p:cNvPr id="4" name="Marcador de pie de página 3">
            <a:extLst>
              <a:ext uri="{FF2B5EF4-FFF2-40B4-BE49-F238E27FC236}">
                <a16:creationId xmlns:a16="http://schemas.microsoft.com/office/drawing/2014/main" id="{CE66995D-6ED1-46BC-0598-FDCCD8B9E6B6}"/>
              </a:ext>
            </a:extLst>
          </p:cNvPr>
          <p:cNvSpPr>
            <a:spLocks noGrp="1"/>
          </p:cNvSpPr>
          <p:nvPr>
            <p:ph type="ftr" sz="quarter" idx="11"/>
          </p:nvPr>
        </p:nvSpPr>
        <p:spPr>
          <a:xfrm>
            <a:off x="4038600" y="6449961"/>
            <a:ext cx="4114800" cy="271514"/>
          </a:xfrm>
        </p:spPr>
        <p:txBody>
          <a:bodyPr/>
          <a:lstStyle/>
          <a:p>
            <a:r>
              <a:rPr lang="es-CO" sz="500" dirty="0"/>
              <a:t>Cód. SIG: GDC-OD-02 – V8</a:t>
            </a:r>
          </a:p>
        </p:txBody>
      </p:sp>
      <p:graphicFrame>
        <p:nvGraphicFramePr>
          <p:cNvPr id="5" name="Gráfico 4">
            <a:extLst>
              <a:ext uri="{FF2B5EF4-FFF2-40B4-BE49-F238E27FC236}">
                <a16:creationId xmlns:a16="http://schemas.microsoft.com/office/drawing/2014/main" id="{AE1C943E-A945-7422-BAFD-268812840512}"/>
              </a:ext>
            </a:extLst>
          </p:cNvPr>
          <p:cNvGraphicFramePr>
            <a:graphicFrameLocks/>
          </p:cNvGraphicFramePr>
          <p:nvPr>
            <p:extLst>
              <p:ext uri="{D42A27DB-BD31-4B8C-83A1-F6EECF244321}">
                <p14:modId xmlns:p14="http://schemas.microsoft.com/office/powerpoint/2010/main" val="1781718051"/>
              </p:ext>
            </p:extLst>
          </p:nvPr>
        </p:nvGraphicFramePr>
        <p:xfrm>
          <a:off x="838200" y="2079625"/>
          <a:ext cx="10646664" cy="411335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703263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2DAA1-B85A-50B8-54DA-8B2B6F8E302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7BD3FE1-0B71-B838-47EB-A2EDB0906E6F}"/>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Resultados III cuatrimestre</a:t>
            </a:r>
            <a:endParaRPr lang="es-CO" sz="2400" dirty="0">
              <a:solidFill>
                <a:srgbClr val="671B33"/>
              </a:solidFill>
            </a:endParaRPr>
          </a:p>
        </p:txBody>
      </p:sp>
      <p:sp>
        <p:nvSpPr>
          <p:cNvPr id="3" name="Marcador de contenido 2">
            <a:extLst>
              <a:ext uri="{FF2B5EF4-FFF2-40B4-BE49-F238E27FC236}">
                <a16:creationId xmlns:a16="http://schemas.microsoft.com/office/drawing/2014/main" id="{543C67D7-3C47-9E7A-E1D0-8D6C21189BEA}"/>
              </a:ext>
            </a:extLst>
          </p:cNvPr>
          <p:cNvSpPr>
            <a:spLocks noGrp="1"/>
          </p:cNvSpPr>
          <p:nvPr>
            <p:ph idx="1"/>
          </p:nvPr>
        </p:nvSpPr>
        <p:spPr>
          <a:xfrm>
            <a:off x="838200" y="1585238"/>
            <a:ext cx="5754624" cy="362434"/>
          </a:xfrm>
        </p:spPr>
        <p:txBody>
          <a:bodyPr>
            <a:normAutofit lnSpcReduction="10000"/>
          </a:bodyPr>
          <a:lstStyle/>
          <a:p>
            <a:r>
              <a:rPr lang="es-ES" sz="2000" dirty="0">
                <a:solidFill>
                  <a:srgbClr val="671B33"/>
                </a:solidFill>
              </a:rPr>
              <a:t>Ranking III Cuatrimestre DT/OE</a:t>
            </a:r>
            <a:endParaRPr lang="es-ES" sz="2000" dirty="0">
              <a:effectLst/>
            </a:endParaRPr>
          </a:p>
        </p:txBody>
      </p:sp>
      <p:sp>
        <p:nvSpPr>
          <p:cNvPr id="4" name="Marcador de pie de página 3">
            <a:extLst>
              <a:ext uri="{FF2B5EF4-FFF2-40B4-BE49-F238E27FC236}">
                <a16:creationId xmlns:a16="http://schemas.microsoft.com/office/drawing/2014/main" id="{A25B4978-847A-72AC-E56A-00AD30882060}"/>
              </a:ext>
            </a:extLst>
          </p:cNvPr>
          <p:cNvSpPr>
            <a:spLocks noGrp="1"/>
          </p:cNvSpPr>
          <p:nvPr>
            <p:ph type="ftr" sz="quarter" idx="11"/>
          </p:nvPr>
        </p:nvSpPr>
        <p:spPr>
          <a:xfrm>
            <a:off x="4038600" y="6449961"/>
            <a:ext cx="4114800" cy="271514"/>
          </a:xfrm>
        </p:spPr>
        <p:txBody>
          <a:bodyPr/>
          <a:lstStyle/>
          <a:p>
            <a:r>
              <a:rPr lang="es-CO" sz="500" dirty="0"/>
              <a:t>Cód. SIG: GDC-OD-02 – V8</a:t>
            </a:r>
          </a:p>
        </p:txBody>
      </p:sp>
      <p:graphicFrame>
        <p:nvGraphicFramePr>
          <p:cNvPr id="6" name="Gráfico 5">
            <a:extLst>
              <a:ext uri="{FF2B5EF4-FFF2-40B4-BE49-F238E27FC236}">
                <a16:creationId xmlns:a16="http://schemas.microsoft.com/office/drawing/2014/main" id="{8611E244-61BF-D8E7-6122-6391836CC90D}"/>
              </a:ext>
            </a:extLst>
          </p:cNvPr>
          <p:cNvGraphicFramePr>
            <a:graphicFrameLocks/>
          </p:cNvGraphicFramePr>
          <p:nvPr>
            <p:extLst>
              <p:ext uri="{D42A27DB-BD31-4B8C-83A1-F6EECF244321}">
                <p14:modId xmlns:p14="http://schemas.microsoft.com/office/powerpoint/2010/main" val="4036354784"/>
              </p:ext>
            </p:extLst>
          </p:nvPr>
        </p:nvGraphicFramePr>
        <p:xfrm>
          <a:off x="838200" y="2079625"/>
          <a:ext cx="10747247" cy="411335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347869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49872-C8C1-74AF-6FCC-6549B14667D1}"/>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8F676AE9-1869-DE40-96FF-78C77ADDD198}"/>
              </a:ext>
            </a:extLst>
          </p:cNvPr>
          <p:cNvGrpSpPr/>
          <p:nvPr/>
        </p:nvGrpSpPr>
        <p:grpSpPr>
          <a:xfrm>
            <a:off x="0" y="0"/>
            <a:ext cx="12192000" cy="6858000"/>
            <a:chOff x="0" y="0"/>
            <a:chExt cx="12192000" cy="6858000"/>
          </a:xfrm>
        </p:grpSpPr>
        <p:sp>
          <p:nvSpPr>
            <p:cNvPr id="6" name="Rectángulo 5">
              <a:extLst>
                <a:ext uri="{FF2B5EF4-FFF2-40B4-BE49-F238E27FC236}">
                  <a16:creationId xmlns:a16="http://schemas.microsoft.com/office/drawing/2014/main" id="{81AD6A46-1252-9DCD-C9C2-68C7398B2AF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2EF37C5D-5D3C-971E-3DA8-D75742A065BF}"/>
                </a:ext>
              </a:extLst>
            </p:cNvPr>
            <p:cNvSpPr/>
            <p:nvPr/>
          </p:nvSpPr>
          <p:spPr>
            <a:xfrm>
              <a:off x="0" y="894425"/>
              <a:ext cx="12192000" cy="5069150"/>
            </a:xfrm>
            <a:prstGeom prst="rect">
              <a:avLst/>
            </a:prstGeom>
            <a:solidFill>
              <a:srgbClr val="671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2" name="Título 1">
            <a:extLst>
              <a:ext uri="{FF2B5EF4-FFF2-40B4-BE49-F238E27FC236}">
                <a16:creationId xmlns:a16="http://schemas.microsoft.com/office/drawing/2014/main" id="{51423E4A-AB53-EBCA-1B66-78FBBD2DA4EE}"/>
              </a:ext>
            </a:extLst>
          </p:cNvPr>
          <p:cNvSpPr>
            <a:spLocks noGrp="1"/>
          </p:cNvSpPr>
          <p:nvPr>
            <p:ph type="title"/>
          </p:nvPr>
        </p:nvSpPr>
        <p:spPr>
          <a:xfrm>
            <a:off x="2529023" y="2938509"/>
            <a:ext cx="7133948" cy="820676"/>
          </a:xfrm>
        </p:spPr>
        <p:txBody>
          <a:bodyPr>
            <a:noAutofit/>
          </a:bodyPr>
          <a:lstStyle/>
          <a:p>
            <a:pPr algn="ctr"/>
            <a:r>
              <a:rPr lang="es-CO" sz="3600" b="1" dirty="0">
                <a:solidFill>
                  <a:schemeClr val="bg1"/>
                </a:solidFill>
              </a:rPr>
              <a:t>Resultados MIPG Consolidado Vigencia 2024</a:t>
            </a:r>
          </a:p>
        </p:txBody>
      </p:sp>
      <p:pic>
        <p:nvPicPr>
          <p:cNvPr id="4" name="Imagen 3">
            <a:extLst>
              <a:ext uri="{FF2B5EF4-FFF2-40B4-BE49-F238E27FC236}">
                <a16:creationId xmlns:a16="http://schemas.microsoft.com/office/drawing/2014/main" id="{18C9E1E6-999F-8E97-7234-BAAD9A851FA2}"/>
              </a:ext>
            </a:extLst>
          </p:cNvPr>
          <p:cNvPicPr>
            <a:picLocks noChangeAspect="1"/>
          </p:cNvPicPr>
          <p:nvPr/>
        </p:nvPicPr>
        <p:blipFill rotWithShape="1">
          <a:blip r:embed="rId2"/>
          <a:srcRect l="26390" t="92921" r="26529" b="-2444"/>
          <a:stretch/>
        </p:blipFill>
        <p:spPr>
          <a:xfrm>
            <a:off x="5603286" y="6378217"/>
            <a:ext cx="1003177" cy="174907"/>
          </a:xfrm>
          <a:prstGeom prst="rect">
            <a:avLst/>
          </a:prstGeom>
        </p:spPr>
      </p:pic>
      <p:sp>
        <p:nvSpPr>
          <p:cNvPr id="3" name="Marcador de pie de página 2">
            <a:extLst>
              <a:ext uri="{FF2B5EF4-FFF2-40B4-BE49-F238E27FC236}">
                <a16:creationId xmlns:a16="http://schemas.microsoft.com/office/drawing/2014/main" id="{484EB16B-1000-D14C-D2B7-12F60A74A9D2}"/>
              </a:ext>
            </a:extLst>
          </p:cNvPr>
          <p:cNvSpPr>
            <a:spLocks noGrp="1"/>
          </p:cNvSpPr>
          <p:nvPr>
            <p:ph type="ftr" sz="quarter" idx="11"/>
          </p:nvPr>
        </p:nvSpPr>
        <p:spPr>
          <a:xfrm>
            <a:off x="4038600" y="6553124"/>
            <a:ext cx="4114800" cy="168351"/>
          </a:xfrm>
        </p:spPr>
        <p:txBody>
          <a:bodyPr/>
          <a:lstStyle/>
          <a:p>
            <a:r>
              <a:rPr lang="es-CO" sz="500" dirty="0"/>
              <a:t>Cód. SIG: GDC-OD-02 – V8</a:t>
            </a:r>
          </a:p>
        </p:txBody>
      </p:sp>
    </p:spTree>
    <p:extLst>
      <p:ext uri="{BB962C8B-B14F-4D97-AF65-F5344CB8AC3E}">
        <p14:creationId xmlns:p14="http://schemas.microsoft.com/office/powerpoint/2010/main" val="33664929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63332-992B-64D5-E462-BB712B3FB3C4}"/>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0B680EE-28A7-94E9-5C7A-BB1C8155BCF5}"/>
              </a:ext>
            </a:extLst>
          </p:cNvPr>
          <p:cNvSpPr>
            <a:spLocks noGrp="1"/>
          </p:cNvSpPr>
          <p:nvPr>
            <p:ph type="title"/>
          </p:nvPr>
        </p:nvSpPr>
        <p:spPr>
          <a:xfrm>
            <a:off x="809244" y="339660"/>
            <a:ext cx="6458712" cy="820676"/>
          </a:xfrm>
        </p:spPr>
        <p:txBody>
          <a:bodyPr>
            <a:noAutofit/>
          </a:bodyPr>
          <a:lstStyle/>
          <a:p>
            <a:r>
              <a:rPr lang="es-ES" sz="2400" dirty="0">
                <a:solidFill>
                  <a:srgbClr val="671B33"/>
                </a:solidFill>
              </a:rPr>
              <a:t>Resultados Implementación MIPG Vigencia 2024</a:t>
            </a:r>
            <a:endParaRPr lang="es-CO" sz="2400" dirty="0">
              <a:solidFill>
                <a:srgbClr val="671B33"/>
              </a:solidFill>
            </a:endParaRPr>
          </a:p>
        </p:txBody>
      </p:sp>
      <p:sp>
        <p:nvSpPr>
          <p:cNvPr id="4" name="Marcador de pie de página 3">
            <a:extLst>
              <a:ext uri="{FF2B5EF4-FFF2-40B4-BE49-F238E27FC236}">
                <a16:creationId xmlns:a16="http://schemas.microsoft.com/office/drawing/2014/main" id="{5545BFC1-4E5E-B8A7-F999-9022CAAFC6F2}"/>
              </a:ext>
            </a:extLst>
          </p:cNvPr>
          <p:cNvSpPr>
            <a:spLocks noGrp="1"/>
          </p:cNvSpPr>
          <p:nvPr>
            <p:ph type="ftr" sz="quarter" idx="11"/>
          </p:nvPr>
        </p:nvSpPr>
        <p:spPr>
          <a:xfrm>
            <a:off x="4038600" y="6449961"/>
            <a:ext cx="4114800" cy="271514"/>
          </a:xfrm>
        </p:spPr>
        <p:txBody>
          <a:bodyPr/>
          <a:lstStyle/>
          <a:p>
            <a:r>
              <a:rPr lang="es-CO" sz="500" dirty="0"/>
              <a:t>Cód. SIG: GDC-OD-02 – V8</a:t>
            </a:r>
          </a:p>
        </p:txBody>
      </p:sp>
      <mc:AlternateContent xmlns:mc="http://schemas.openxmlformats.org/markup-compatibility/2006" xmlns:cx1="http://schemas.microsoft.com/office/drawing/2015/9/8/chartex">
        <mc:Choice Requires="cx1">
          <p:graphicFrame>
            <p:nvGraphicFramePr>
              <p:cNvPr id="8" name="Gráfico 7">
                <a:extLst>
                  <a:ext uri="{FF2B5EF4-FFF2-40B4-BE49-F238E27FC236}">
                    <a16:creationId xmlns:a16="http://schemas.microsoft.com/office/drawing/2014/main" id="{ED2B124E-8B77-145B-0A12-55A4DE9857F4}"/>
                  </a:ext>
                </a:extLst>
              </p:cNvPr>
              <p:cNvGraphicFramePr/>
              <p:nvPr>
                <p:extLst>
                  <p:ext uri="{D42A27DB-BD31-4B8C-83A1-F6EECF244321}">
                    <p14:modId xmlns:p14="http://schemas.microsoft.com/office/powerpoint/2010/main" val="2069581877"/>
                  </p:ext>
                </p:extLst>
              </p:nvPr>
            </p:nvGraphicFramePr>
            <p:xfrm>
              <a:off x="658368" y="1160336"/>
              <a:ext cx="10817352" cy="5289625"/>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8" name="Gráfico 7">
                <a:extLst>
                  <a:ext uri="{FF2B5EF4-FFF2-40B4-BE49-F238E27FC236}">
                    <a16:creationId xmlns:a16="http://schemas.microsoft.com/office/drawing/2014/main" id="{ED2B124E-8B77-145B-0A12-55A4DE9857F4}"/>
                  </a:ext>
                </a:extLst>
              </p:cNvPr>
              <p:cNvPicPr>
                <a:picLocks noGrp="1" noRot="1" noChangeAspect="1" noMove="1" noResize="1" noEditPoints="1" noAdjustHandles="1" noChangeArrowheads="1" noChangeShapeType="1"/>
              </p:cNvPicPr>
              <p:nvPr/>
            </p:nvPicPr>
            <p:blipFill>
              <a:blip r:embed="rId3"/>
              <a:stretch>
                <a:fillRect/>
              </a:stretch>
            </p:blipFill>
            <p:spPr>
              <a:xfrm>
                <a:off x="658368" y="1160336"/>
                <a:ext cx="10817352" cy="5289625"/>
              </a:xfrm>
              <a:prstGeom prst="rect">
                <a:avLst/>
              </a:prstGeom>
            </p:spPr>
          </p:pic>
        </mc:Fallback>
      </mc:AlternateContent>
    </p:spTree>
    <p:extLst>
      <p:ext uri="{BB962C8B-B14F-4D97-AF65-F5344CB8AC3E}">
        <p14:creationId xmlns:p14="http://schemas.microsoft.com/office/powerpoint/2010/main" val="1771754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839E3-5E76-F72A-CEA1-4FB70E6BBBBA}"/>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D92913DE-E992-C2C7-5063-4D6AA774FB41}"/>
              </a:ext>
            </a:extLst>
          </p:cNvPr>
          <p:cNvGrpSpPr/>
          <p:nvPr/>
        </p:nvGrpSpPr>
        <p:grpSpPr>
          <a:xfrm>
            <a:off x="0" y="0"/>
            <a:ext cx="12192000" cy="6858000"/>
            <a:chOff x="0" y="0"/>
            <a:chExt cx="12192000" cy="6858000"/>
          </a:xfrm>
        </p:grpSpPr>
        <p:sp>
          <p:nvSpPr>
            <p:cNvPr id="6" name="Rectángulo 5">
              <a:extLst>
                <a:ext uri="{FF2B5EF4-FFF2-40B4-BE49-F238E27FC236}">
                  <a16:creationId xmlns:a16="http://schemas.microsoft.com/office/drawing/2014/main" id="{81675042-CCAE-48F9-1167-91E94F6DBBA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16737311-B74F-FE2D-C534-6A58A9585C30}"/>
                </a:ext>
              </a:extLst>
            </p:cNvPr>
            <p:cNvSpPr/>
            <p:nvPr/>
          </p:nvSpPr>
          <p:spPr>
            <a:xfrm>
              <a:off x="0" y="894425"/>
              <a:ext cx="12192000" cy="5069150"/>
            </a:xfrm>
            <a:prstGeom prst="rect">
              <a:avLst/>
            </a:prstGeom>
            <a:solidFill>
              <a:srgbClr val="671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2" name="Título 1">
            <a:extLst>
              <a:ext uri="{FF2B5EF4-FFF2-40B4-BE49-F238E27FC236}">
                <a16:creationId xmlns:a16="http://schemas.microsoft.com/office/drawing/2014/main" id="{A1033BF9-1260-736F-5231-BB9EC89D4B73}"/>
              </a:ext>
            </a:extLst>
          </p:cNvPr>
          <p:cNvSpPr>
            <a:spLocks noGrp="1"/>
          </p:cNvSpPr>
          <p:nvPr>
            <p:ph type="title"/>
          </p:nvPr>
        </p:nvSpPr>
        <p:spPr>
          <a:xfrm>
            <a:off x="2529023" y="2938509"/>
            <a:ext cx="7133948" cy="820676"/>
          </a:xfrm>
        </p:spPr>
        <p:txBody>
          <a:bodyPr>
            <a:noAutofit/>
          </a:bodyPr>
          <a:lstStyle/>
          <a:p>
            <a:pPr algn="ctr"/>
            <a:r>
              <a:rPr lang="es-CO" sz="3600" b="1" dirty="0">
                <a:solidFill>
                  <a:schemeClr val="bg1"/>
                </a:solidFill>
              </a:rPr>
              <a:t>Lineamientos Vigencia 2025</a:t>
            </a:r>
          </a:p>
        </p:txBody>
      </p:sp>
      <p:pic>
        <p:nvPicPr>
          <p:cNvPr id="4" name="Imagen 3">
            <a:extLst>
              <a:ext uri="{FF2B5EF4-FFF2-40B4-BE49-F238E27FC236}">
                <a16:creationId xmlns:a16="http://schemas.microsoft.com/office/drawing/2014/main" id="{4B851265-F517-947A-FBF0-CFE750514B1B}"/>
              </a:ext>
            </a:extLst>
          </p:cNvPr>
          <p:cNvPicPr>
            <a:picLocks noChangeAspect="1"/>
          </p:cNvPicPr>
          <p:nvPr/>
        </p:nvPicPr>
        <p:blipFill rotWithShape="1">
          <a:blip r:embed="rId2"/>
          <a:srcRect l="26390" t="92921" r="26529" b="-2444"/>
          <a:stretch/>
        </p:blipFill>
        <p:spPr>
          <a:xfrm>
            <a:off x="5603286" y="6378217"/>
            <a:ext cx="1003177" cy="174907"/>
          </a:xfrm>
          <a:prstGeom prst="rect">
            <a:avLst/>
          </a:prstGeom>
        </p:spPr>
      </p:pic>
      <p:sp>
        <p:nvSpPr>
          <p:cNvPr id="3" name="Marcador de pie de página 2">
            <a:extLst>
              <a:ext uri="{FF2B5EF4-FFF2-40B4-BE49-F238E27FC236}">
                <a16:creationId xmlns:a16="http://schemas.microsoft.com/office/drawing/2014/main" id="{159FA6E2-D300-72C9-FF59-BC6BB837C61C}"/>
              </a:ext>
            </a:extLst>
          </p:cNvPr>
          <p:cNvSpPr>
            <a:spLocks noGrp="1"/>
          </p:cNvSpPr>
          <p:nvPr>
            <p:ph type="ftr" sz="quarter" idx="11"/>
          </p:nvPr>
        </p:nvSpPr>
        <p:spPr>
          <a:xfrm>
            <a:off x="4038600" y="6553124"/>
            <a:ext cx="4114800" cy="168351"/>
          </a:xfrm>
        </p:spPr>
        <p:txBody>
          <a:bodyPr/>
          <a:lstStyle/>
          <a:p>
            <a:r>
              <a:rPr lang="es-CO" sz="500" dirty="0"/>
              <a:t>Cód. SIG: GDC-OD-02 – V8</a:t>
            </a:r>
          </a:p>
        </p:txBody>
      </p:sp>
    </p:spTree>
    <p:extLst>
      <p:ext uri="{BB962C8B-B14F-4D97-AF65-F5344CB8AC3E}">
        <p14:creationId xmlns:p14="http://schemas.microsoft.com/office/powerpoint/2010/main" val="3062874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C9A3B-0F2E-B596-F91F-F3921B04E0F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0235933-9880-36A6-B570-27E34E21A77B}"/>
              </a:ext>
            </a:extLst>
          </p:cNvPr>
          <p:cNvSpPr>
            <a:spLocks noGrp="1"/>
          </p:cNvSpPr>
          <p:nvPr>
            <p:ph type="title"/>
          </p:nvPr>
        </p:nvSpPr>
        <p:spPr>
          <a:xfrm>
            <a:off x="809244" y="459674"/>
            <a:ext cx="6458712" cy="820676"/>
          </a:xfrm>
        </p:spPr>
        <p:txBody>
          <a:bodyPr>
            <a:noAutofit/>
          </a:bodyPr>
          <a:lstStyle/>
          <a:p>
            <a:r>
              <a:rPr lang="es-ES" sz="2400" dirty="0">
                <a:solidFill>
                  <a:srgbClr val="671B33"/>
                </a:solidFill>
              </a:rPr>
              <a:t>Lineamientos riesgos 2025</a:t>
            </a:r>
            <a:endParaRPr lang="es-CO" sz="2400" dirty="0">
              <a:solidFill>
                <a:srgbClr val="671B33"/>
              </a:solidFill>
            </a:endParaRPr>
          </a:p>
        </p:txBody>
      </p:sp>
      <p:sp>
        <p:nvSpPr>
          <p:cNvPr id="3" name="Marcador de contenido 2">
            <a:extLst>
              <a:ext uri="{FF2B5EF4-FFF2-40B4-BE49-F238E27FC236}">
                <a16:creationId xmlns:a16="http://schemas.microsoft.com/office/drawing/2014/main" id="{ABE9E134-2513-DE2E-427F-5EA121EC8BA4}"/>
              </a:ext>
            </a:extLst>
          </p:cNvPr>
          <p:cNvSpPr>
            <a:spLocks noGrp="1"/>
          </p:cNvSpPr>
          <p:nvPr>
            <p:ph idx="1"/>
          </p:nvPr>
        </p:nvSpPr>
        <p:spPr>
          <a:xfrm>
            <a:off x="838200" y="1210334"/>
            <a:ext cx="10582656" cy="5187992"/>
          </a:xfrm>
        </p:spPr>
        <p:txBody>
          <a:bodyPr>
            <a:normAutofit fontScale="85000" lnSpcReduction="20000"/>
          </a:bodyPr>
          <a:lstStyle/>
          <a:p>
            <a:pPr>
              <a:lnSpc>
                <a:spcPct val="170000"/>
              </a:lnSpc>
            </a:pPr>
            <a:r>
              <a:rPr lang="es-ES" sz="1800" dirty="0"/>
              <a:t>Este seguimiento y/o monitoreo se realizará de manera cuatrimestral, es decir, tres (3) veces al año. Las fechas establecidas son las siguientes:</a:t>
            </a:r>
          </a:p>
          <a:p>
            <a:endParaRPr lang="es-ES" sz="1800" dirty="0"/>
          </a:p>
          <a:p>
            <a:r>
              <a:rPr lang="es-ES" sz="1800" b="1" dirty="0"/>
              <a:t>Nivel Central </a:t>
            </a:r>
          </a:p>
          <a:p>
            <a:endParaRPr lang="es-ES" sz="1800" dirty="0"/>
          </a:p>
          <a:p>
            <a:pPr>
              <a:lnSpc>
                <a:spcPct val="120000"/>
              </a:lnSpc>
            </a:pPr>
            <a:r>
              <a:rPr lang="es-ES" sz="1800" dirty="0"/>
              <a:t>1.	Viernes 25 de abril (I cuatrimestre),</a:t>
            </a:r>
          </a:p>
          <a:p>
            <a:pPr>
              <a:lnSpc>
                <a:spcPct val="120000"/>
              </a:lnSpc>
            </a:pPr>
            <a:r>
              <a:rPr lang="es-ES" sz="1800" dirty="0"/>
              <a:t>2.	Viernes 22 de agosto (II cuatrimestre) y</a:t>
            </a:r>
          </a:p>
          <a:p>
            <a:pPr>
              <a:lnSpc>
                <a:spcPct val="120000"/>
              </a:lnSpc>
            </a:pPr>
            <a:r>
              <a:rPr lang="es-ES" sz="1800" dirty="0"/>
              <a:t>3.	Viernes 19 de diciembre (III cuatrimestre).</a:t>
            </a:r>
          </a:p>
          <a:p>
            <a:pPr marL="342900" indent="-342900">
              <a:buFontTx/>
              <a:buChar char="-"/>
            </a:pPr>
            <a:endParaRPr lang="es-ES" sz="1800" dirty="0">
              <a:solidFill>
                <a:srgbClr val="671B33"/>
              </a:solidFill>
            </a:endParaRPr>
          </a:p>
          <a:p>
            <a:r>
              <a:rPr lang="es-ES" sz="1800" b="1" dirty="0">
                <a:effectLst/>
              </a:rPr>
              <a:t>Direcciones territoriales y oficinas especiales</a:t>
            </a:r>
          </a:p>
          <a:p>
            <a:endParaRPr lang="es-ES" sz="1800" dirty="0"/>
          </a:p>
          <a:p>
            <a:pPr marL="342900" indent="-342900">
              <a:lnSpc>
                <a:spcPct val="120000"/>
              </a:lnSpc>
              <a:spcAft>
                <a:spcPts val="800"/>
              </a:spcAft>
              <a:buFont typeface="+mj-lt"/>
              <a:buAutoNum type="arabicPeriod"/>
              <a:tabLst>
                <a:tab pos="1141095" algn="l"/>
              </a:tabLst>
            </a:pPr>
            <a:r>
              <a:rPr lang="es-CO" sz="1800" dirty="0"/>
              <a:t>Viernes 11 de abril (I cuatrimestre),</a:t>
            </a:r>
          </a:p>
          <a:p>
            <a:pPr marL="342900" lvl="0" indent="-342900">
              <a:lnSpc>
                <a:spcPct val="120000"/>
              </a:lnSpc>
              <a:spcAft>
                <a:spcPts val="800"/>
              </a:spcAft>
              <a:buFont typeface="+mj-lt"/>
              <a:buAutoNum type="arabicPeriod"/>
              <a:tabLst>
                <a:tab pos="1141095" algn="l"/>
              </a:tabLst>
            </a:pPr>
            <a:r>
              <a:rPr lang="es-CO" sz="1800" dirty="0"/>
              <a:t>Viernes 15 de agosto (II cuatrimestre) y</a:t>
            </a:r>
          </a:p>
          <a:p>
            <a:pPr marL="342900" lvl="0" indent="-342900">
              <a:lnSpc>
                <a:spcPct val="120000"/>
              </a:lnSpc>
              <a:spcAft>
                <a:spcPts val="800"/>
              </a:spcAft>
              <a:buFont typeface="+mj-lt"/>
              <a:buAutoNum type="arabicPeriod"/>
              <a:tabLst>
                <a:tab pos="1141095" algn="l"/>
              </a:tabLst>
            </a:pPr>
            <a:r>
              <a:rPr lang="es-CO" sz="1800" dirty="0"/>
              <a:t>Viernes 12 de diciembre (III cuatrimestre).</a:t>
            </a:r>
          </a:p>
          <a:p>
            <a:endParaRPr lang="es-ES" sz="2000" dirty="0">
              <a:effectLst/>
            </a:endParaRPr>
          </a:p>
        </p:txBody>
      </p:sp>
      <p:sp>
        <p:nvSpPr>
          <p:cNvPr id="4" name="Marcador de pie de página 3">
            <a:extLst>
              <a:ext uri="{FF2B5EF4-FFF2-40B4-BE49-F238E27FC236}">
                <a16:creationId xmlns:a16="http://schemas.microsoft.com/office/drawing/2014/main" id="{254B6823-EEDF-95D7-245A-D3C43342071B}"/>
              </a:ext>
            </a:extLst>
          </p:cNvPr>
          <p:cNvSpPr>
            <a:spLocks noGrp="1"/>
          </p:cNvSpPr>
          <p:nvPr>
            <p:ph type="ftr" sz="quarter" idx="11"/>
          </p:nvPr>
        </p:nvSpPr>
        <p:spPr>
          <a:xfrm>
            <a:off x="4038600" y="6449961"/>
            <a:ext cx="4114800" cy="271514"/>
          </a:xfrm>
        </p:spPr>
        <p:txBody>
          <a:bodyPr/>
          <a:lstStyle/>
          <a:p>
            <a:r>
              <a:rPr lang="es-CO" sz="500" dirty="0"/>
              <a:t>Cód. SIG: GDC-OD-02 – V8</a:t>
            </a:r>
          </a:p>
        </p:txBody>
      </p:sp>
    </p:spTree>
    <p:extLst>
      <p:ext uri="{BB962C8B-B14F-4D97-AF65-F5344CB8AC3E}">
        <p14:creationId xmlns:p14="http://schemas.microsoft.com/office/powerpoint/2010/main" val="7614127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5211F-2217-0DF9-ED48-6F5E0917558F}"/>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A83220D0-BF52-628B-E2EC-C9E222CFF952}"/>
              </a:ext>
            </a:extLst>
          </p:cNvPr>
          <p:cNvGrpSpPr/>
          <p:nvPr/>
        </p:nvGrpSpPr>
        <p:grpSpPr>
          <a:xfrm>
            <a:off x="0" y="0"/>
            <a:ext cx="12192000" cy="6858000"/>
            <a:chOff x="0" y="0"/>
            <a:chExt cx="12192000" cy="6858000"/>
          </a:xfrm>
        </p:grpSpPr>
        <p:sp>
          <p:nvSpPr>
            <p:cNvPr id="6" name="Rectángulo 5">
              <a:extLst>
                <a:ext uri="{FF2B5EF4-FFF2-40B4-BE49-F238E27FC236}">
                  <a16:creationId xmlns:a16="http://schemas.microsoft.com/office/drawing/2014/main" id="{660CD05C-183C-2110-0230-564A49AB60F1}"/>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2C5C5147-FA37-934A-01B8-5F22BD08DC7F}"/>
                </a:ext>
              </a:extLst>
            </p:cNvPr>
            <p:cNvSpPr/>
            <p:nvPr/>
          </p:nvSpPr>
          <p:spPr>
            <a:xfrm>
              <a:off x="0" y="894425"/>
              <a:ext cx="12192000" cy="5069150"/>
            </a:xfrm>
            <a:prstGeom prst="rect">
              <a:avLst/>
            </a:prstGeom>
            <a:solidFill>
              <a:srgbClr val="671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2" name="Título 1">
            <a:extLst>
              <a:ext uri="{FF2B5EF4-FFF2-40B4-BE49-F238E27FC236}">
                <a16:creationId xmlns:a16="http://schemas.microsoft.com/office/drawing/2014/main" id="{0E7297A5-830D-AC91-FC90-7CAC7BC46381}"/>
              </a:ext>
            </a:extLst>
          </p:cNvPr>
          <p:cNvSpPr>
            <a:spLocks noGrp="1"/>
          </p:cNvSpPr>
          <p:nvPr>
            <p:ph type="title"/>
          </p:nvPr>
        </p:nvSpPr>
        <p:spPr>
          <a:xfrm>
            <a:off x="2529023" y="2938509"/>
            <a:ext cx="7133948" cy="820676"/>
          </a:xfrm>
        </p:spPr>
        <p:txBody>
          <a:bodyPr>
            <a:noAutofit/>
          </a:bodyPr>
          <a:lstStyle/>
          <a:p>
            <a:pPr algn="ctr"/>
            <a:r>
              <a:rPr lang="es-CO" sz="3600" b="1" dirty="0">
                <a:solidFill>
                  <a:schemeClr val="bg1"/>
                </a:solidFill>
              </a:rPr>
              <a:t>Proposiciones y varios</a:t>
            </a:r>
          </a:p>
        </p:txBody>
      </p:sp>
      <p:pic>
        <p:nvPicPr>
          <p:cNvPr id="4" name="Imagen 3">
            <a:extLst>
              <a:ext uri="{FF2B5EF4-FFF2-40B4-BE49-F238E27FC236}">
                <a16:creationId xmlns:a16="http://schemas.microsoft.com/office/drawing/2014/main" id="{50152439-A2EC-DF93-D3F8-DE981D566207}"/>
              </a:ext>
            </a:extLst>
          </p:cNvPr>
          <p:cNvPicPr>
            <a:picLocks noChangeAspect="1"/>
          </p:cNvPicPr>
          <p:nvPr/>
        </p:nvPicPr>
        <p:blipFill rotWithShape="1">
          <a:blip r:embed="rId2"/>
          <a:srcRect l="26390" t="92921" r="26529" b="-2444"/>
          <a:stretch/>
        </p:blipFill>
        <p:spPr>
          <a:xfrm>
            <a:off x="5603286" y="6378217"/>
            <a:ext cx="1003177" cy="174907"/>
          </a:xfrm>
          <a:prstGeom prst="rect">
            <a:avLst/>
          </a:prstGeom>
        </p:spPr>
      </p:pic>
      <p:sp>
        <p:nvSpPr>
          <p:cNvPr id="3" name="Marcador de pie de página 2">
            <a:extLst>
              <a:ext uri="{FF2B5EF4-FFF2-40B4-BE49-F238E27FC236}">
                <a16:creationId xmlns:a16="http://schemas.microsoft.com/office/drawing/2014/main" id="{B35AB6AA-766C-0695-BC23-207524C1E64C}"/>
              </a:ext>
            </a:extLst>
          </p:cNvPr>
          <p:cNvSpPr>
            <a:spLocks noGrp="1"/>
          </p:cNvSpPr>
          <p:nvPr>
            <p:ph type="ftr" sz="quarter" idx="11"/>
          </p:nvPr>
        </p:nvSpPr>
        <p:spPr>
          <a:xfrm>
            <a:off x="4038600" y="6553124"/>
            <a:ext cx="4114800" cy="168351"/>
          </a:xfrm>
        </p:spPr>
        <p:txBody>
          <a:bodyPr/>
          <a:lstStyle/>
          <a:p>
            <a:r>
              <a:rPr lang="es-CO" sz="500" dirty="0"/>
              <a:t>Cód. SIG: GDC-OD-02 – V8</a:t>
            </a:r>
          </a:p>
        </p:txBody>
      </p:sp>
    </p:spTree>
    <p:extLst>
      <p:ext uri="{BB962C8B-B14F-4D97-AF65-F5344CB8AC3E}">
        <p14:creationId xmlns:p14="http://schemas.microsoft.com/office/powerpoint/2010/main" val="573533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46CEC5-BD56-3F4D-B2BF-2B17863E2569}"/>
              </a:ext>
            </a:extLst>
          </p:cNvPr>
          <p:cNvSpPr>
            <a:spLocks noGrp="1"/>
          </p:cNvSpPr>
          <p:nvPr>
            <p:ph type="title"/>
          </p:nvPr>
        </p:nvSpPr>
        <p:spPr>
          <a:xfrm>
            <a:off x="838200" y="944778"/>
            <a:ext cx="4772487" cy="820676"/>
          </a:xfrm>
        </p:spPr>
        <p:txBody>
          <a:bodyPr>
            <a:normAutofit/>
          </a:bodyPr>
          <a:lstStyle/>
          <a:p>
            <a:r>
              <a:rPr lang="es-CO" sz="2400" dirty="0">
                <a:solidFill>
                  <a:srgbClr val="671B33"/>
                </a:solidFill>
              </a:rPr>
              <a:t>Temas a tratar</a:t>
            </a:r>
          </a:p>
        </p:txBody>
      </p:sp>
      <p:sp>
        <p:nvSpPr>
          <p:cNvPr id="3" name="Marcador de contenido 2">
            <a:extLst>
              <a:ext uri="{FF2B5EF4-FFF2-40B4-BE49-F238E27FC236}">
                <a16:creationId xmlns:a16="http://schemas.microsoft.com/office/drawing/2014/main" id="{9ECA3514-1442-5A4A-8C7B-59C469287054}"/>
              </a:ext>
            </a:extLst>
          </p:cNvPr>
          <p:cNvSpPr>
            <a:spLocks noGrp="1"/>
          </p:cNvSpPr>
          <p:nvPr>
            <p:ph idx="1"/>
          </p:nvPr>
        </p:nvSpPr>
        <p:spPr>
          <a:xfrm>
            <a:off x="882608" y="1935332"/>
            <a:ext cx="4026742" cy="3852909"/>
          </a:xfrm>
        </p:spPr>
        <p:txBody>
          <a:bodyPr/>
          <a:lstStyle/>
          <a:p>
            <a:pPr marL="457200" indent="-228600">
              <a:lnSpc>
                <a:spcPct val="90000"/>
              </a:lnSpc>
              <a:spcAft>
                <a:spcPts val="600"/>
              </a:spcAft>
              <a:buFont typeface="Arial" panose="020B0604020202020204" pitchFamily="34" charset="0"/>
              <a:buChar char="•"/>
            </a:pPr>
            <a:r>
              <a:rPr lang="es-ES" sz="1800" dirty="0"/>
              <a:t>Socialización Observaciones riesgos de gestión</a:t>
            </a:r>
          </a:p>
          <a:p>
            <a:pPr marL="457200" indent="-228600">
              <a:lnSpc>
                <a:spcPct val="90000"/>
              </a:lnSpc>
              <a:spcAft>
                <a:spcPts val="600"/>
              </a:spcAft>
              <a:buFont typeface="Arial" panose="020B0604020202020204" pitchFamily="34" charset="0"/>
              <a:buChar char="•"/>
            </a:pPr>
            <a:r>
              <a:rPr lang="es-ES" sz="1800" dirty="0"/>
              <a:t>Socialización Observaciones riesgos de corrupción</a:t>
            </a:r>
          </a:p>
          <a:p>
            <a:pPr marL="457200" indent="-228600">
              <a:lnSpc>
                <a:spcPct val="90000"/>
              </a:lnSpc>
              <a:spcAft>
                <a:spcPts val="600"/>
              </a:spcAft>
              <a:buFont typeface="Arial" panose="020B0604020202020204" pitchFamily="34" charset="0"/>
              <a:buChar char="•"/>
            </a:pPr>
            <a:r>
              <a:rPr lang="es-ES" sz="1800" dirty="0"/>
              <a:t>Resultados III Cuatrimestre</a:t>
            </a:r>
          </a:p>
          <a:p>
            <a:pPr marL="457200" indent="-228600">
              <a:lnSpc>
                <a:spcPct val="90000"/>
              </a:lnSpc>
              <a:spcAft>
                <a:spcPts val="600"/>
              </a:spcAft>
              <a:buFont typeface="Arial" panose="020B0604020202020204" pitchFamily="34" charset="0"/>
              <a:buChar char="•"/>
            </a:pPr>
            <a:r>
              <a:rPr lang="es-ES" sz="1800" dirty="0"/>
              <a:t>Resultados MIPG Consolidado Vigencia 2024</a:t>
            </a:r>
          </a:p>
          <a:p>
            <a:pPr marL="457200" indent="-228600">
              <a:lnSpc>
                <a:spcPct val="90000"/>
              </a:lnSpc>
              <a:spcAft>
                <a:spcPts val="600"/>
              </a:spcAft>
              <a:buFont typeface="Arial" panose="020B0604020202020204" pitchFamily="34" charset="0"/>
              <a:buChar char="•"/>
            </a:pPr>
            <a:r>
              <a:rPr lang="es-ES" sz="1800" dirty="0"/>
              <a:t>Lineamientos Vigencia 2025</a:t>
            </a:r>
          </a:p>
          <a:p>
            <a:pPr marL="457200" indent="-228600">
              <a:lnSpc>
                <a:spcPct val="90000"/>
              </a:lnSpc>
              <a:spcAft>
                <a:spcPts val="600"/>
              </a:spcAft>
              <a:buFont typeface="Arial" panose="020B0604020202020204" pitchFamily="34" charset="0"/>
              <a:buChar char="•"/>
            </a:pPr>
            <a:r>
              <a:rPr lang="es-ES" sz="1800" dirty="0"/>
              <a:t>Proposiciones y varios</a:t>
            </a:r>
          </a:p>
          <a:p>
            <a:endParaRPr lang="es-CO" dirty="0"/>
          </a:p>
        </p:txBody>
      </p:sp>
      <p:pic>
        <p:nvPicPr>
          <p:cNvPr id="4" name="Marcador de contenido 4">
            <a:extLst>
              <a:ext uri="{FF2B5EF4-FFF2-40B4-BE49-F238E27FC236}">
                <a16:creationId xmlns:a16="http://schemas.microsoft.com/office/drawing/2014/main" id="{0D5E144E-C7CD-B243-BBF0-1512A6A7DA44}"/>
              </a:ext>
            </a:extLst>
          </p:cNvPr>
          <p:cNvPicPr>
            <a:picLocks noChangeAspect="1"/>
          </p:cNvPicPr>
          <p:nvPr/>
        </p:nvPicPr>
        <p:blipFill rotWithShape="1">
          <a:blip r:embed="rId2"/>
          <a:srcRect t="56127" b="9823"/>
          <a:stretch/>
        </p:blipFill>
        <p:spPr>
          <a:xfrm>
            <a:off x="0" y="6627181"/>
            <a:ext cx="12192000" cy="230819"/>
          </a:xfrm>
          <a:prstGeom prst="rect">
            <a:avLst/>
          </a:prstGeom>
        </p:spPr>
      </p:pic>
      <p:pic>
        <p:nvPicPr>
          <p:cNvPr id="6" name="Marcador de contenido 4">
            <a:extLst>
              <a:ext uri="{FF2B5EF4-FFF2-40B4-BE49-F238E27FC236}">
                <a16:creationId xmlns:a16="http://schemas.microsoft.com/office/drawing/2014/main" id="{0040CC4F-D4DB-F749-8DF9-CBD59F8DC093}"/>
              </a:ext>
            </a:extLst>
          </p:cNvPr>
          <p:cNvPicPr>
            <a:picLocks noChangeAspect="1"/>
          </p:cNvPicPr>
          <p:nvPr/>
        </p:nvPicPr>
        <p:blipFill>
          <a:blip r:embed="rId3"/>
          <a:stretch>
            <a:fillRect/>
          </a:stretch>
        </p:blipFill>
        <p:spPr>
          <a:xfrm>
            <a:off x="5880888" y="1935332"/>
            <a:ext cx="5428504" cy="3622089"/>
          </a:xfrm>
          <a:prstGeom prst="rect">
            <a:avLst/>
          </a:prstGeom>
        </p:spPr>
      </p:pic>
      <p:sp>
        <p:nvSpPr>
          <p:cNvPr id="5" name="Marcador de pie de página 4">
            <a:extLst>
              <a:ext uri="{FF2B5EF4-FFF2-40B4-BE49-F238E27FC236}">
                <a16:creationId xmlns:a16="http://schemas.microsoft.com/office/drawing/2014/main" id="{52B5EB78-B435-2007-9A39-B038E6381322}"/>
              </a:ext>
            </a:extLst>
          </p:cNvPr>
          <p:cNvSpPr>
            <a:spLocks noGrp="1"/>
          </p:cNvSpPr>
          <p:nvPr>
            <p:ph type="ftr" sz="quarter" idx="11"/>
          </p:nvPr>
        </p:nvSpPr>
        <p:spPr>
          <a:xfrm>
            <a:off x="4038600" y="6441496"/>
            <a:ext cx="4114800" cy="230819"/>
          </a:xfrm>
        </p:spPr>
        <p:txBody>
          <a:bodyPr/>
          <a:lstStyle/>
          <a:p>
            <a:r>
              <a:rPr lang="es-CO" sz="500" dirty="0"/>
              <a:t>Cód. SIG: GDC-OD-02 – V8</a:t>
            </a:r>
          </a:p>
        </p:txBody>
      </p:sp>
    </p:spTree>
    <p:extLst>
      <p:ext uri="{BB962C8B-B14F-4D97-AF65-F5344CB8AC3E}">
        <p14:creationId xmlns:p14="http://schemas.microsoft.com/office/powerpoint/2010/main" val="6917144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A9E53-D960-08DF-7B23-937E35CB3B5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0A52760-E2BF-18B4-04D9-ABF9ABAE25E9}"/>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Proposiciones y varios</a:t>
            </a:r>
            <a:endParaRPr lang="es-CO" sz="2400" dirty="0">
              <a:solidFill>
                <a:srgbClr val="671B33"/>
              </a:solidFill>
            </a:endParaRPr>
          </a:p>
        </p:txBody>
      </p:sp>
      <p:sp>
        <p:nvSpPr>
          <p:cNvPr id="3" name="Marcador de contenido 2">
            <a:extLst>
              <a:ext uri="{FF2B5EF4-FFF2-40B4-BE49-F238E27FC236}">
                <a16:creationId xmlns:a16="http://schemas.microsoft.com/office/drawing/2014/main" id="{19F79D2E-E8A1-0824-2E5F-C9A1847178B3}"/>
              </a:ext>
            </a:extLst>
          </p:cNvPr>
          <p:cNvSpPr>
            <a:spLocks noGrp="1"/>
          </p:cNvSpPr>
          <p:nvPr>
            <p:ph idx="1"/>
          </p:nvPr>
        </p:nvSpPr>
        <p:spPr>
          <a:xfrm>
            <a:off x="838200" y="1585238"/>
            <a:ext cx="10582656" cy="4778986"/>
          </a:xfrm>
        </p:spPr>
        <p:txBody>
          <a:bodyPr>
            <a:normAutofit/>
          </a:bodyPr>
          <a:lstStyle/>
          <a:p>
            <a:r>
              <a:rPr lang="es-ES" sz="2000" b="1" dirty="0"/>
              <a:t>Encuentro de Gestores 2025</a:t>
            </a:r>
          </a:p>
          <a:p>
            <a:endParaRPr lang="es-ES" sz="2000" dirty="0"/>
          </a:p>
          <a:p>
            <a:pPr marL="342900" indent="-342900">
              <a:buFontTx/>
              <a:buChar char="-"/>
            </a:pPr>
            <a:r>
              <a:rPr lang="es-ES" sz="2000" dirty="0"/>
              <a:t>6 Marzo NC y 4 Marzo DT (Controles)</a:t>
            </a:r>
          </a:p>
          <a:p>
            <a:pPr marL="342900" indent="-342900">
              <a:buFontTx/>
              <a:buChar char="-"/>
            </a:pPr>
            <a:r>
              <a:rPr lang="es-ES" sz="2000" dirty="0"/>
              <a:t>15 Mayo NC y 13 Mayo DT</a:t>
            </a:r>
          </a:p>
          <a:p>
            <a:pPr marL="342900" indent="-342900">
              <a:buFontTx/>
              <a:buChar char="-"/>
            </a:pPr>
            <a:r>
              <a:rPr lang="es-ES" sz="2000" dirty="0"/>
              <a:t>12 Junio NC y 10 Junio DT</a:t>
            </a:r>
          </a:p>
          <a:p>
            <a:pPr marL="342900" indent="-342900">
              <a:buFontTx/>
              <a:buChar char="-"/>
            </a:pPr>
            <a:r>
              <a:rPr lang="es-ES" sz="2000" dirty="0"/>
              <a:t>17 Julio NC y 15 Julio DT (Controles)</a:t>
            </a:r>
          </a:p>
          <a:p>
            <a:pPr marL="342900" indent="-342900">
              <a:buFontTx/>
              <a:buChar char="-"/>
            </a:pPr>
            <a:r>
              <a:rPr lang="es-ES" sz="2000" dirty="0"/>
              <a:t>11 Septiembre NC y 9 Septiembre DT</a:t>
            </a:r>
          </a:p>
          <a:p>
            <a:pPr marL="342900" indent="-342900">
              <a:buFontTx/>
              <a:buChar char="-"/>
            </a:pPr>
            <a:r>
              <a:rPr lang="es-ES" sz="2000" dirty="0"/>
              <a:t>16 Octubre NC y 14 Octubre DT</a:t>
            </a:r>
          </a:p>
          <a:p>
            <a:pPr marL="342900" indent="-342900">
              <a:buFontTx/>
              <a:buChar char="-"/>
            </a:pPr>
            <a:r>
              <a:rPr lang="es-ES" sz="2000" dirty="0"/>
              <a:t>13 Noviembre NC y 11 Noviembre DT (Controles)</a:t>
            </a:r>
          </a:p>
          <a:p>
            <a:pPr marL="342900" indent="-342900">
              <a:buFontTx/>
              <a:buChar char="-"/>
            </a:pPr>
            <a:endParaRPr lang="es-ES" sz="2000" dirty="0"/>
          </a:p>
          <a:p>
            <a:endParaRPr lang="es-ES" sz="2000" dirty="0">
              <a:effectLst/>
            </a:endParaRPr>
          </a:p>
        </p:txBody>
      </p:sp>
      <p:sp>
        <p:nvSpPr>
          <p:cNvPr id="4" name="Marcador de pie de página 3">
            <a:extLst>
              <a:ext uri="{FF2B5EF4-FFF2-40B4-BE49-F238E27FC236}">
                <a16:creationId xmlns:a16="http://schemas.microsoft.com/office/drawing/2014/main" id="{20DE9BD6-CF7D-212D-BDAE-0C86D4B65CFD}"/>
              </a:ext>
            </a:extLst>
          </p:cNvPr>
          <p:cNvSpPr>
            <a:spLocks noGrp="1"/>
          </p:cNvSpPr>
          <p:nvPr>
            <p:ph type="ftr" sz="quarter" idx="11"/>
          </p:nvPr>
        </p:nvSpPr>
        <p:spPr>
          <a:xfrm>
            <a:off x="4038600" y="6449961"/>
            <a:ext cx="4114800" cy="271514"/>
          </a:xfrm>
        </p:spPr>
        <p:txBody>
          <a:bodyPr/>
          <a:lstStyle/>
          <a:p>
            <a:r>
              <a:rPr lang="es-CO" sz="500" dirty="0"/>
              <a:t>Cód. SIG: GDC-OD-02 – V8</a:t>
            </a:r>
          </a:p>
        </p:txBody>
      </p:sp>
    </p:spTree>
    <p:extLst>
      <p:ext uri="{BB962C8B-B14F-4D97-AF65-F5344CB8AC3E}">
        <p14:creationId xmlns:p14="http://schemas.microsoft.com/office/powerpoint/2010/main" val="12603174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BC58F8-AE4D-747C-CDB7-0BEF6C94BFC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5632D7C-BBCE-8EB5-936B-39762FA97CF6}"/>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Proposiciones y varios</a:t>
            </a:r>
            <a:endParaRPr lang="es-CO" sz="2400" dirty="0">
              <a:solidFill>
                <a:srgbClr val="671B33"/>
              </a:solidFill>
            </a:endParaRPr>
          </a:p>
        </p:txBody>
      </p:sp>
      <p:sp>
        <p:nvSpPr>
          <p:cNvPr id="3" name="Marcador de contenido 2">
            <a:extLst>
              <a:ext uri="{FF2B5EF4-FFF2-40B4-BE49-F238E27FC236}">
                <a16:creationId xmlns:a16="http://schemas.microsoft.com/office/drawing/2014/main" id="{0AB5216A-9D55-236F-D6A3-60BF688618F3}"/>
              </a:ext>
            </a:extLst>
          </p:cNvPr>
          <p:cNvSpPr>
            <a:spLocks noGrp="1"/>
          </p:cNvSpPr>
          <p:nvPr>
            <p:ph idx="1"/>
          </p:nvPr>
        </p:nvSpPr>
        <p:spPr>
          <a:xfrm>
            <a:off x="838200" y="1585238"/>
            <a:ext cx="10582656" cy="4778986"/>
          </a:xfrm>
        </p:spPr>
        <p:txBody>
          <a:bodyPr>
            <a:normAutofit/>
          </a:bodyPr>
          <a:lstStyle/>
          <a:p>
            <a:r>
              <a:rPr lang="es-ES" sz="2000" b="1" dirty="0"/>
              <a:t>Día MIPG</a:t>
            </a:r>
          </a:p>
          <a:p>
            <a:endParaRPr lang="es-ES" sz="2000" dirty="0"/>
          </a:p>
          <a:p>
            <a:pPr marL="342900" indent="-342900">
              <a:buFontTx/>
              <a:buChar char="-"/>
            </a:pPr>
            <a:r>
              <a:rPr lang="es-ES" sz="2000" dirty="0"/>
              <a:t>13 Marzo- Dimensión 1</a:t>
            </a:r>
          </a:p>
          <a:p>
            <a:pPr marL="342900" indent="-342900">
              <a:buFontTx/>
              <a:buChar char="-"/>
            </a:pPr>
            <a:r>
              <a:rPr lang="es-ES" sz="2000" dirty="0"/>
              <a:t>22 Mayo- Dimensión 2</a:t>
            </a:r>
          </a:p>
          <a:p>
            <a:pPr marL="342900" indent="-342900">
              <a:buFontTx/>
              <a:buChar char="-"/>
            </a:pPr>
            <a:r>
              <a:rPr lang="es-ES" sz="2000" dirty="0"/>
              <a:t>19 Junio- Dimensión 3</a:t>
            </a:r>
          </a:p>
          <a:p>
            <a:pPr marL="342900" indent="-342900">
              <a:buFontTx/>
              <a:buChar char="-"/>
            </a:pPr>
            <a:r>
              <a:rPr lang="es-ES" sz="2000" dirty="0"/>
              <a:t>24 Julio- Dimensión 4</a:t>
            </a:r>
          </a:p>
          <a:p>
            <a:pPr marL="342900" indent="-342900">
              <a:buFontTx/>
              <a:buChar char="-"/>
            </a:pPr>
            <a:r>
              <a:rPr lang="es-ES" sz="2000" dirty="0"/>
              <a:t>18 Septiembre- Dimensión 5</a:t>
            </a:r>
          </a:p>
          <a:p>
            <a:pPr marL="342900" indent="-342900">
              <a:buFontTx/>
              <a:buChar char="-"/>
            </a:pPr>
            <a:r>
              <a:rPr lang="es-ES" sz="2000" dirty="0"/>
              <a:t>23 Octubre- Dimensión 6</a:t>
            </a:r>
          </a:p>
          <a:p>
            <a:pPr marL="342900" indent="-342900">
              <a:buFontTx/>
              <a:buChar char="-"/>
            </a:pPr>
            <a:r>
              <a:rPr lang="es-ES" sz="2000" dirty="0"/>
              <a:t>20 Noviembre- Dimensión 7</a:t>
            </a:r>
          </a:p>
          <a:p>
            <a:pPr marL="0" indent="0"/>
            <a:endParaRPr lang="es-ES" sz="2000" dirty="0">
              <a:solidFill>
                <a:srgbClr val="671B33"/>
              </a:solidFill>
            </a:endParaRPr>
          </a:p>
          <a:p>
            <a:endParaRPr lang="es-ES" sz="2000" dirty="0">
              <a:effectLst/>
            </a:endParaRPr>
          </a:p>
        </p:txBody>
      </p:sp>
      <p:sp>
        <p:nvSpPr>
          <p:cNvPr id="4" name="Marcador de pie de página 3">
            <a:extLst>
              <a:ext uri="{FF2B5EF4-FFF2-40B4-BE49-F238E27FC236}">
                <a16:creationId xmlns:a16="http://schemas.microsoft.com/office/drawing/2014/main" id="{DD023D3A-9078-DAF0-04D1-C4E8DF5D8E34}"/>
              </a:ext>
            </a:extLst>
          </p:cNvPr>
          <p:cNvSpPr>
            <a:spLocks noGrp="1"/>
          </p:cNvSpPr>
          <p:nvPr>
            <p:ph type="ftr" sz="quarter" idx="11"/>
          </p:nvPr>
        </p:nvSpPr>
        <p:spPr>
          <a:xfrm>
            <a:off x="4038600" y="6449961"/>
            <a:ext cx="4114800" cy="271514"/>
          </a:xfrm>
        </p:spPr>
        <p:txBody>
          <a:bodyPr/>
          <a:lstStyle/>
          <a:p>
            <a:r>
              <a:rPr lang="es-CO" sz="500" dirty="0"/>
              <a:t>Cód. SIG: GDC-OD-02 – V8</a:t>
            </a:r>
          </a:p>
        </p:txBody>
      </p:sp>
    </p:spTree>
    <p:extLst>
      <p:ext uri="{BB962C8B-B14F-4D97-AF65-F5344CB8AC3E}">
        <p14:creationId xmlns:p14="http://schemas.microsoft.com/office/powerpoint/2010/main" val="5566429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CB376-E595-35A7-18DD-BECC97D5346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3037D943-521C-038D-96F6-E318320E8BCF}"/>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Proposiciones y varios</a:t>
            </a:r>
            <a:endParaRPr lang="es-CO" sz="2400" dirty="0">
              <a:solidFill>
                <a:srgbClr val="671B33"/>
              </a:solidFill>
            </a:endParaRPr>
          </a:p>
        </p:txBody>
      </p:sp>
      <p:sp>
        <p:nvSpPr>
          <p:cNvPr id="3" name="Marcador de contenido 2">
            <a:extLst>
              <a:ext uri="{FF2B5EF4-FFF2-40B4-BE49-F238E27FC236}">
                <a16:creationId xmlns:a16="http://schemas.microsoft.com/office/drawing/2014/main" id="{7C87A0BB-64E8-4FDB-93B2-C0BC187A694C}"/>
              </a:ext>
            </a:extLst>
          </p:cNvPr>
          <p:cNvSpPr>
            <a:spLocks noGrp="1"/>
          </p:cNvSpPr>
          <p:nvPr>
            <p:ph idx="1"/>
          </p:nvPr>
        </p:nvSpPr>
        <p:spPr>
          <a:xfrm>
            <a:off x="838200" y="1585238"/>
            <a:ext cx="10582656" cy="4778986"/>
          </a:xfrm>
        </p:spPr>
        <p:txBody>
          <a:bodyPr>
            <a:normAutofit/>
          </a:bodyPr>
          <a:lstStyle/>
          <a:p>
            <a:r>
              <a:rPr lang="es-ES" sz="2000" b="1" dirty="0"/>
              <a:t>Autodiagnósticos MIPG-Actualizar en el I trimestre</a:t>
            </a:r>
          </a:p>
          <a:p>
            <a:endParaRPr lang="es-ES" sz="2000" dirty="0"/>
          </a:p>
          <a:p>
            <a:endParaRPr lang="es-ES" sz="2000" dirty="0">
              <a:effectLst/>
            </a:endParaRPr>
          </a:p>
        </p:txBody>
      </p:sp>
      <p:sp>
        <p:nvSpPr>
          <p:cNvPr id="4" name="Marcador de pie de página 3">
            <a:extLst>
              <a:ext uri="{FF2B5EF4-FFF2-40B4-BE49-F238E27FC236}">
                <a16:creationId xmlns:a16="http://schemas.microsoft.com/office/drawing/2014/main" id="{8EF5CFC8-2975-302E-3972-02EC02F39128}"/>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6" name="Imagen 5">
            <a:extLst>
              <a:ext uri="{FF2B5EF4-FFF2-40B4-BE49-F238E27FC236}">
                <a16:creationId xmlns:a16="http://schemas.microsoft.com/office/drawing/2014/main" id="{F1F4665A-6C7B-8E21-7E46-88A3E168BE1D}"/>
              </a:ext>
            </a:extLst>
          </p:cNvPr>
          <p:cNvPicPr>
            <a:picLocks noChangeAspect="1"/>
          </p:cNvPicPr>
          <p:nvPr/>
        </p:nvPicPr>
        <p:blipFill>
          <a:blip r:embed="rId2"/>
          <a:stretch>
            <a:fillRect/>
          </a:stretch>
        </p:blipFill>
        <p:spPr>
          <a:xfrm>
            <a:off x="1866309" y="1935125"/>
            <a:ext cx="8459381" cy="4514836"/>
          </a:xfrm>
          <a:prstGeom prst="rect">
            <a:avLst/>
          </a:prstGeom>
        </p:spPr>
      </p:pic>
    </p:spTree>
    <p:extLst>
      <p:ext uri="{BB962C8B-B14F-4D97-AF65-F5344CB8AC3E}">
        <p14:creationId xmlns:p14="http://schemas.microsoft.com/office/powerpoint/2010/main" val="25341337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44D30-134F-0A14-EC07-C7581B0B2B2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FAB505F-50CA-A23A-460F-87217340BE7E}"/>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Proposiciones y varios</a:t>
            </a:r>
            <a:endParaRPr lang="es-CO" sz="2400" dirty="0">
              <a:solidFill>
                <a:srgbClr val="671B33"/>
              </a:solidFill>
            </a:endParaRPr>
          </a:p>
        </p:txBody>
      </p:sp>
      <p:sp>
        <p:nvSpPr>
          <p:cNvPr id="3" name="Marcador de contenido 2">
            <a:extLst>
              <a:ext uri="{FF2B5EF4-FFF2-40B4-BE49-F238E27FC236}">
                <a16:creationId xmlns:a16="http://schemas.microsoft.com/office/drawing/2014/main" id="{580FECC0-8D1E-4BED-070B-7A14877B5EC5}"/>
              </a:ext>
            </a:extLst>
          </p:cNvPr>
          <p:cNvSpPr>
            <a:spLocks noGrp="1"/>
          </p:cNvSpPr>
          <p:nvPr>
            <p:ph idx="1"/>
          </p:nvPr>
        </p:nvSpPr>
        <p:spPr>
          <a:xfrm>
            <a:off x="838200" y="1585238"/>
            <a:ext cx="10582656" cy="4778986"/>
          </a:xfrm>
        </p:spPr>
        <p:txBody>
          <a:bodyPr>
            <a:normAutofit/>
          </a:bodyPr>
          <a:lstStyle/>
          <a:p>
            <a:r>
              <a:rPr lang="es-ES" sz="2000" b="1" dirty="0"/>
              <a:t>Autodiagnósticos MIPG</a:t>
            </a:r>
          </a:p>
          <a:p>
            <a:endParaRPr lang="es-ES" sz="2000" dirty="0"/>
          </a:p>
          <a:p>
            <a:endParaRPr lang="es-ES" sz="2000" dirty="0">
              <a:effectLst/>
            </a:endParaRPr>
          </a:p>
        </p:txBody>
      </p:sp>
      <p:sp>
        <p:nvSpPr>
          <p:cNvPr id="4" name="Marcador de pie de página 3">
            <a:extLst>
              <a:ext uri="{FF2B5EF4-FFF2-40B4-BE49-F238E27FC236}">
                <a16:creationId xmlns:a16="http://schemas.microsoft.com/office/drawing/2014/main" id="{031E84A5-2AB4-97D2-2269-BCB1D8A082DC}"/>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7" name="Imagen 6">
            <a:extLst>
              <a:ext uri="{FF2B5EF4-FFF2-40B4-BE49-F238E27FC236}">
                <a16:creationId xmlns:a16="http://schemas.microsoft.com/office/drawing/2014/main" id="{AF37EC94-5D94-38CB-5583-A053F641C082}"/>
              </a:ext>
            </a:extLst>
          </p:cNvPr>
          <p:cNvPicPr>
            <a:picLocks noChangeAspect="1"/>
          </p:cNvPicPr>
          <p:nvPr/>
        </p:nvPicPr>
        <p:blipFill>
          <a:blip r:embed="rId2"/>
          <a:stretch>
            <a:fillRect/>
          </a:stretch>
        </p:blipFill>
        <p:spPr>
          <a:xfrm>
            <a:off x="1818678" y="2020185"/>
            <a:ext cx="8554644" cy="4429775"/>
          </a:xfrm>
          <a:prstGeom prst="rect">
            <a:avLst/>
          </a:prstGeom>
        </p:spPr>
      </p:pic>
    </p:spTree>
    <p:extLst>
      <p:ext uri="{BB962C8B-B14F-4D97-AF65-F5344CB8AC3E}">
        <p14:creationId xmlns:p14="http://schemas.microsoft.com/office/powerpoint/2010/main" val="32418139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3D0EE-1B23-B34B-2DC2-CF49A02AA82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1413DC18-7D04-11F9-4A46-5B5032C34106}"/>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Proposiciones y varios</a:t>
            </a:r>
            <a:endParaRPr lang="es-CO" sz="2400" dirty="0">
              <a:solidFill>
                <a:srgbClr val="671B33"/>
              </a:solidFill>
            </a:endParaRPr>
          </a:p>
        </p:txBody>
      </p:sp>
      <p:sp>
        <p:nvSpPr>
          <p:cNvPr id="3" name="Marcador de contenido 2">
            <a:extLst>
              <a:ext uri="{FF2B5EF4-FFF2-40B4-BE49-F238E27FC236}">
                <a16:creationId xmlns:a16="http://schemas.microsoft.com/office/drawing/2014/main" id="{EFEBCFDF-4D7A-4920-F41D-4E9AEBB51D1E}"/>
              </a:ext>
            </a:extLst>
          </p:cNvPr>
          <p:cNvSpPr>
            <a:spLocks noGrp="1"/>
          </p:cNvSpPr>
          <p:nvPr>
            <p:ph idx="1"/>
          </p:nvPr>
        </p:nvSpPr>
        <p:spPr>
          <a:xfrm>
            <a:off x="838200" y="1585238"/>
            <a:ext cx="10582656" cy="4778986"/>
          </a:xfrm>
        </p:spPr>
        <p:txBody>
          <a:bodyPr>
            <a:normAutofit/>
          </a:bodyPr>
          <a:lstStyle/>
          <a:p>
            <a:r>
              <a:rPr lang="es-ES" sz="2000" b="1" dirty="0"/>
              <a:t>Distribución temas y procesos</a:t>
            </a:r>
          </a:p>
          <a:p>
            <a:pPr algn="ctr"/>
            <a:r>
              <a:rPr lang="es-ES" sz="2400" b="1" dirty="0">
                <a:solidFill>
                  <a:srgbClr val="671B33"/>
                </a:solidFill>
              </a:rPr>
              <a:t>Alejandra Feliciano Mora</a:t>
            </a:r>
          </a:p>
          <a:p>
            <a:endParaRPr lang="es-ES" sz="2000" dirty="0">
              <a:effectLst/>
            </a:endParaRPr>
          </a:p>
        </p:txBody>
      </p:sp>
      <p:sp>
        <p:nvSpPr>
          <p:cNvPr id="4" name="Marcador de pie de página 3">
            <a:extLst>
              <a:ext uri="{FF2B5EF4-FFF2-40B4-BE49-F238E27FC236}">
                <a16:creationId xmlns:a16="http://schemas.microsoft.com/office/drawing/2014/main" id="{99C382DC-FC46-5136-C1D0-74BFFF35B14D}"/>
              </a:ext>
            </a:extLst>
          </p:cNvPr>
          <p:cNvSpPr>
            <a:spLocks noGrp="1"/>
          </p:cNvSpPr>
          <p:nvPr>
            <p:ph type="ftr" sz="quarter" idx="11"/>
          </p:nvPr>
        </p:nvSpPr>
        <p:spPr>
          <a:xfrm>
            <a:off x="4038600" y="6449961"/>
            <a:ext cx="4114800" cy="271514"/>
          </a:xfrm>
        </p:spPr>
        <p:txBody>
          <a:bodyPr/>
          <a:lstStyle/>
          <a:p>
            <a:r>
              <a:rPr lang="es-CO" sz="500" dirty="0"/>
              <a:t>Cód. SIG: GDC-OD-02 – V8</a:t>
            </a:r>
          </a:p>
        </p:txBody>
      </p:sp>
      <p:sp>
        <p:nvSpPr>
          <p:cNvPr id="6" name="Título 1">
            <a:extLst>
              <a:ext uri="{FF2B5EF4-FFF2-40B4-BE49-F238E27FC236}">
                <a16:creationId xmlns:a16="http://schemas.microsoft.com/office/drawing/2014/main" id="{7A912459-866F-2C45-6DC8-ABBFE673E8DE}"/>
              </a:ext>
            </a:extLst>
          </p:cNvPr>
          <p:cNvSpPr txBox="1">
            <a:spLocks/>
          </p:cNvSpPr>
          <p:nvPr/>
        </p:nvSpPr>
        <p:spPr>
          <a:xfrm>
            <a:off x="1052746"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rgbClr val="671B33"/>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p>
          <a:p>
            <a:r>
              <a:rPr lang="es-CO" sz="2400" dirty="0"/>
              <a:t>Procesos NC</a:t>
            </a:r>
            <a:br>
              <a:rPr lang="es-CO" sz="2400" dirty="0"/>
            </a:br>
            <a:endParaRPr lang="es-CO" sz="2400" dirty="0"/>
          </a:p>
        </p:txBody>
      </p:sp>
      <p:sp>
        <p:nvSpPr>
          <p:cNvPr id="9" name="Título 1">
            <a:extLst>
              <a:ext uri="{FF2B5EF4-FFF2-40B4-BE49-F238E27FC236}">
                <a16:creationId xmlns:a16="http://schemas.microsoft.com/office/drawing/2014/main" id="{A7832B8A-0F54-F0BF-9BB1-3A153D70FB36}"/>
              </a:ext>
            </a:extLst>
          </p:cNvPr>
          <p:cNvSpPr txBox="1">
            <a:spLocks/>
          </p:cNvSpPr>
          <p:nvPr/>
        </p:nvSpPr>
        <p:spPr>
          <a:xfrm>
            <a:off x="969266" y="3578285"/>
            <a:ext cx="3069334"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Gestión Jurídica</a:t>
            </a:r>
          </a:p>
          <a:p>
            <a:r>
              <a:rPr lang="es-CO" b="0" dirty="0">
                <a:solidFill>
                  <a:schemeClr val="bg2">
                    <a:lumMod val="25000"/>
                  </a:schemeClr>
                </a:solidFill>
              </a:rPr>
              <a:t>Gestión Financiera</a:t>
            </a:r>
          </a:p>
          <a:p>
            <a:r>
              <a:rPr lang="es-CO" b="0" dirty="0">
                <a:solidFill>
                  <a:schemeClr val="bg2">
                    <a:lumMod val="25000"/>
                  </a:schemeClr>
                </a:solidFill>
              </a:rPr>
              <a:t>Gestión Contractual</a:t>
            </a:r>
            <a:endParaRPr lang="es-CO" sz="6000" b="0" dirty="0">
              <a:solidFill>
                <a:schemeClr val="bg2">
                  <a:lumMod val="25000"/>
                </a:schemeClr>
              </a:solidFill>
            </a:endParaRPr>
          </a:p>
        </p:txBody>
      </p:sp>
      <p:cxnSp>
        <p:nvCxnSpPr>
          <p:cNvPr id="10" name="Conector recto 9">
            <a:extLst>
              <a:ext uri="{FF2B5EF4-FFF2-40B4-BE49-F238E27FC236}">
                <a16:creationId xmlns:a16="http://schemas.microsoft.com/office/drawing/2014/main" id="{457A74A0-B053-ADAF-6E74-937350C195C0}"/>
              </a:ext>
            </a:extLst>
          </p:cNvPr>
          <p:cNvCxnSpPr/>
          <p:nvPr/>
        </p:nvCxnSpPr>
        <p:spPr>
          <a:xfrm>
            <a:off x="4031943" y="243281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3" name="Título 1">
            <a:extLst>
              <a:ext uri="{FF2B5EF4-FFF2-40B4-BE49-F238E27FC236}">
                <a16:creationId xmlns:a16="http://schemas.microsoft.com/office/drawing/2014/main" id="{8C270299-BAF7-C1C6-5792-2327A3DDCAA7}"/>
              </a:ext>
            </a:extLst>
          </p:cNvPr>
          <p:cNvSpPr txBox="1">
            <a:spLocks/>
          </p:cNvSpPr>
          <p:nvPr/>
        </p:nvSpPr>
        <p:spPr>
          <a:xfrm>
            <a:off x="4628226" y="2317361"/>
            <a:ext cx="2632968" cy="8206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sz="2400" dirty="0">
                <a:solidFill>
                  <a:srgbClr val="671B33"/>
                </a:solidFill>
              </a:rPr>
              <a:t>DT/OE</a:t>
            </a:r>
          </a:p>
        </p:txBody>
      </p:sp>
      <p:cxnSp>
        <p:nvCxnSpPr>
          <p:cNvPr id="15" name="Conector recto 14">
            <a:extLst>
              <a:ext uri="{FF2B5EF4-FFF2-40B4-BE49-F238E27FC236}">
                <a16:creationId xmlns:a16="http://schemas.microsoft.com/office/drawing/2014/main" id="{13E83F0E-A025-256A-29B6-96F0FBC3501E}"/>
              </a:ext>
            </a:extLst>
          </p:cNvPr>
          <p:cNvCxnSpPr/>
          <p:nvPr/>
        </p:nvCxnSpPr>
        <p:spPr>
          <a:xfrm>
            <a:off x="7708778" y="231736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6" name="Título 1">
            <a:extLst>
              <a:ext uri="{FF2B5EF4-FFF2-40B4-BE49-F238E27FC236}">
                <a16:creationId xmlns:a16="http://schemas.microsoft.com/office/drawing/2014/main" id="{C87149FD-D977-D2E0-FCB8-1496618145C5}"/>
              </a:ext>
            </a:extLst>
          </p:cNvPr>
          <p:cNvSpPr txBox="1">
            <a:spLocks/>
          </p:cNvSpPr>
          <p:nvPr/>
        </p:nvSpPr>
        <p:spPr>
          <a:xfrm>
            <a:off x="7966763"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solidFill>
                <a:srgbClr val="671B33"/>
              </a:solidFill>
            </a:endParaRPr>
          </a:p>
          <a:p>
            <a:r>
              <a:rPr lang="es-CO" sz="2400" dirty="0">
                <a:solidFill>
                  <a:srgbClr val="671B33"/>
                </a:solidFill>
              </a:rPr>
              <a:t>Lidera</a:t>
            </a:r>
            <a:br>
              <a:rPr lang="es-CO" sz="2400" dirty="0">
                <a:solidFill>
                  <a:srgbClr val="671B33"/>
                </a:solidFill>
              </a:rPr>
            </a:br>
            <a:endParaRPr lang="es-CO" sz="2400" dirty="0">
              <a:solidFill>
                <a:srgbClr val="671B33"/>
              </a:solidFill>
            </a:endParaRPr>
          </a:p>
        </p:txBody>
      </p:sp>
      <p:sp>
        <p:nvSpPr>
          <p:cNvPr id="18" name="Título 1">
            <a:extLst>
              <a:ext uri="{FF2B5EF4-FFF2-40B4-BE49-F238E27FC236}">
                <a16:creationId xmlns:a16="http://schemas.microsoft.com/office/drawing/2014/main" id="{FDA17066-523B-1103-0750-8E635CCD6092}"/>
              </a:ext>
            </a:extLst>
          </p:cNvPr>
          <p:cNvSpPr txBox="1">
            <a:spLocks/>
          </p:cNvSpPr>
          <p:nvPr/>
        </p:nvSpPr>
        <p:spPr>
          <a:xfrm>
            <a:off x="4359971" y="3578284"/>
            <a:ext cx="3069334" cy="141556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Amazonas</a:t>
            </a:r>
          </a:p>
          <a:p>
            <a:r>
              <a:rPr lang="es-CO" b="0" dirty="0">
                <a:solidFill>
                  <a:schemeClr val="bg2">
                    <a:lumMod val="25000"/>
                  </a:schemeClr>
                </a:solidFill>
              </a:rPr>
              <a:t>Antioquía</a:t>
            </a:r>
          </a:p>
          <a:p>
            <a:r>
              <a:rPr lang="es-CO" b="0" dirty="0">
                <a:solidFill>
                  <a:schemeClr val="bg2">
                    <a:lumMod val="25000"/>
                  </a:schemeClr>
                </a:solidFill>
              </a:rPr>
              <a:t>Boyacá</a:t>
            </a:r>
          </a:p>
          <a:p>
            <a:r>
              <a:rPr lang="es-CO" b="0" dirty="0">
                <a:solidFill>
                  <a:schemeClr val="bg2">
                    <a:lumMod val="25000"/>
                  </a:schemeClr>
                </a:solidFill>
              </a:rPr>
              <a:t>Caquetá</a:t>
            </a:r>
          </a:p>
          <a:p>
            <a:r>
              <a:rPr lang="es-CO" b="0" dirty="0">
                <a:solidFill>
                  <a:schemeClr val="bg2">
                    <a:lumMod val="25000"/>
                  </a:schemeClr>
                </a:solidFill>
              </a:rPr>
              <a:t>Chocó</a:t>
            </a:r>
          </a:p>
          <a:p>
            <a:r>
              <a:rPr lang="es-CO" b="0" dirty="0">
                <a:solidFill>
                  <a:schemeClr val="bg2">
                    <a:lumMod val="25000"/>
                  </a:schemeClr>
                </a:solidFill>
              </a:rPr>
              <a:t>Huila</a:t>
            </a:r>
          </a:p>
          <a:p>
            <a:r>
              <a:rPr lang="es-CO" b="0" dirty="0">
                <a:solidFill>
                  <a:schemeClr val="bg2">
                    <a:lumMod val="25000"/>
                  </a:schemeClr>
                </a:solidFill>
              </a:rPr>
              <a:t>Tolima</a:t>
            </a:r>
          </a:p>
          <a:p>
            <a:r>
              <a:rPr lang="es-CO" b="0" dirty="0">
                <a:solidFill>
                  <a:schemeClr val="bg2">
                    <a:lumMod val="25000"/>
                  </a:schemeClr>
                </a:solidFill>
              </a:rPr>
              <a:t>Valle</a:t>
            </a:r>
          </a:p>
        </p:txBody>
      </p:sp>
      <p:sp>
        <p:nvSpPr>
          <p:cNvPr id="19" name="Título 1">
            <a:extLst>
              <a:ext uri="{FF2B5EF4-FFF2-40B4-BE49-F238E27FC236}">
                <a16:creationId xmlns:a16="http://schemas.microsoft.com/office/drawing/2014/main" id="{F223039E-B372-2BA5-3235-0E3B3BE2E7BF}"/>
              </a:ext>
            </a:extLst>
          </p:cNvPr>
          <p:cNvSpPr txBox="1">
            <a:spLocks/>
          </p:cNvSpPr>
          <p:nvPr/>
        </p:nvSpPr>
        <p:spPr>
          <a:xfrm>
            <a:off x="8036805" y="3564393"/>
            <a:ext cx="3069334"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Indicadores</a:t>
            </a:r>
          </a:p>
          <a:p>
            <a:r>
              <a:rPr lang="es-CO" b="0" dirty="0">
                <a:solidFill>
                  <a:schemeClr val="bg2">
                    <a:lumMod val="25000"/>
                  </a:schemeClr>
                </a:solidFill>
              </a:rPr>
              <a:t>Trámites</a:t>
            </a:r>
          </a:p>
        </p:txBody>
      </p:sp>
    </p:spTree>
    <p:extLst>
      <p:ext uri="{BB962C8B-B14F-4D97-AF65-F5344CB8AC3E}">
        <p14:creationId xmlns:p14="http://schemas.microsoft.com/office/powerpoint/2010/main" val="17783220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6CE32-BC85-AACE-3561-F6D4FD92B7E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E8623AB-A3F1-2266-F606-9605D0243B25}"/>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Proposiciones y varios</a:t>
            </a:r>
            <a:endParaRPr lang="es-CO" sz="2400" dirty="0">
              <a:solidFill>
                <a:srgbClr val="671B33"/>
              </a:solidFill>
            </a:endParaRPr>
          </a:p>
        </p:txBody>
      </p:sp>
      <p:sp>
        <p:nvSpPr>
          <p:cNvPr id="3" name="Marcador de contenido 2">
            <a:extLst>
              <a:ext uri="{FF2B5EF4-FFF2-40B4-BE49-F238E27FC236}">
                <a16:creationId xmlns:a16="http://schemas.microsoft.com/office/drawing/2014/main" id="{771CE850-D409-CA17-5DFF-EAA2676F31A3}"/>
              </a:ext>
            </a:extLst>
          </p:cNvPr>
          <p:cNvSpPr>
            <a:spLocks noGrp="1"/>
          </p:cNvSpPr>
          <p:nvPr>
            <p:ph idx="1"/>
          </p:nvPr>
        </p:nvSpPr>
        <p:spPr>
          <a:xfrm>
            <a:off x="838200" y="1585238"/>
            <a:ext cx="10582656" cy="4778986"/>
          </a:xfrm>
        </p:spPr>
        <p:txBody>
          <a:bodyPr>
            <a:normAutofit/>
          </a:bodyPr>
          <a:lstStyle/>
          <a:p>
            <a:r>
              <a:rPr lang="es-ES" sz="2000" b="1" dirty="0"/>
              <a:t>Distribución temas y procesos</a:t>
            </a:r>
          </a:p>
          <a:p>
            <a:pPr algn="ctr"/>
            <a:r>
              <a:rPr lang="es-ES" sz="2400" b="1" dirty="0">
                <a:solidFill>
                  <a:srgbClr val="671B33"/>
                </a:solidFill>
              </a:rPr>
              <a:t>Diana Rodriguez Vera</a:t>
            </a:r>
          </a:p>
          <a:p>
            <a:endParaRPr lang="es-ES" sz="2000" dirty="0">
              <a:effectLst/>
            </a:endParaRPr>
          </a:p>
        </p:txBody>
      </p:sp>
      <p:sp>
        <p:nvSpPr>
          <p:cNvPr id="4" name="Marcador de pie de página 3">
            <a:extLst>
              <a:ext uri="{FF2B5EF4-FFF2-40B4-BE49-F238E27FC236}">
                <a16:creationId xmlns:a16="http://schemas.microsoft.com/office/drawing/2014/main" id="{075B690B-2AFC-4E0D-0891-105F13BDC26A}"/>
              </a:ext>
            </a:extLst>
          </p:cNvPr>
          <p:cNvSpPr>
            <a:spLocks noGrp="1"/>
          </p:cNvSpPr>
          <p:nvPr>
            <p:ph type="ftr" sz="quarter" idx="11"/>
          </p:nvPr>
        </p:nvSpPr>
        <p:spPr>
          <a:xfrm>
            <a:off x="4038600" y="6449961"/>
            <a:ext cx="4114800" cy="271514"/>
          </a:xfrm>
        </p:spPr>
        <p:txBody>
          <a:bodyPr/>
          <a:lstStyle/>
          <a:p>
            <a:r>
              <a:rPr lang="es-CO" sz="500" dirty="0"/>
              <a:t>Cód. SIG: GDC-OD-02 – V8</a:t>
            </a:r>
          </a:p>
        </p:txBody>
      </p:sp>
      <p:sp>
        <p:nvSpPr>
          <p:cNvPr id="6" name="Título 1">
            <a:extLst>
              <a:ext uri="{FF2B5EF4-FFF2-40B4-BE49-F238E27FC236}">
                <a16:creationId xmlns:a16="http://schemas.microsoft.com/office/drawing/2014/main" id="{CA3F016D-393C-AC7F-4F2B-47520DBBE45F}"/>
              </a:ext>
            </a:extLst>
          </p:cNvPr>
          <p:cNvSpPr txBox="1">
            <a:spLocks/>
          </p:cNvSpPr>
          <p:nvPr/>
        </p:nvSpPr>
        <p:spPr>
          <a:xfrm>
            <a:off x="1052746"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rgbClr val="671B33"/>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p>
          <a:p>
            <a:r>
              <a:rPr lang="es-CO" sz="2400" dirty="0"/>
              <a:t>Procesos NC</a:t>
            </a:r>
            <a:br>
              <a:rPr lang="es-CO" sz="2400" dirty="0"/>
            </a:br>
            <a:endParaRPr lang="es-CO" sz="2400" dirty="0"/>
          </a:p>
        </p:txBody>
      </p:sp>
      <p:sp>
        <p:nvSpPr>
          <p:cNvPr id="9" name="Título 1">
            <a:extLst>
              <a:ext uri="{FF2B5EF4-FFF2-40B4-BE49-F238E27FC236}">
                <a16:creationId xmlns:a16="http://schemas.microsoft.com/office/drawing/2014/main" id="{1C3F9C7A-2CF1-5441-ED3E-89B7A8F0016E}"/>
              </a:ext>
            </a:extLst>
          </p:cNvPr>
          <p:cNvSpPr txBox="1">
            <a:spLocks/>
          </p:cNvSpPr>
          <p:nvPr/>
        </p:nvSpPr>
        <p:spPr>
          <a:xfrm>
            <a:off x="969266" y="3578285"/>
            <a:ext cx="3069334"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CMC</a:t>
            </a:r>
          </a:p>
          <a:p>
            <a:r>
              <a:rPr lang="es-CO" b="0" dirty="0">
                <a:solidFill>
                  <a:schemeClr val="bg2">
                    <a:lumMod val="25000"/>
                  </a:schemeClr>
                </a:solidFill>
              </a:rPr>
              <a:t>CID</a:t>
            </a:r>
          </a:p>
          <a:p>
            <a:r>
              <a:rPr lang="es-CO" b="0" dirty="0">
                <a:solidFill>
                  <a:schemeClr val="bg2">
                    <a:lumMod val="25000"/>
                  </a:schemeClr>
                </a:solidFill>
              </a:rPr>
              <a:t>CRI</a:t>
            </a:r>
          </a:p>
          <a:p>
            <a:r>
              <a:rPr lang="es-CO" b="0" dirty="0">
                <a:solidFill>
                  <a:schemeClr val="bg2">
                    <a:lumMod val="25000"/>
                  </a:schemeClr>
                </a:solidFill>
              </a:rPr>
              <a:t>Servicio a la Ciudadanía </a:t>
            </a:r>
          </a:p>
        </p:txBody>
      </p:sp>
      <p:cxnSp>
        <p:nvCxnSpPr>
          <p:cNvPr id="10" name="Conector recto 9">
            <a:extLst>
              <a:ext uri="{FF2B5EF4-FFF2-40B4-BE49-F238E27FC236}">
                <a16:creationId xmlns:a16="http://schemas.microsoft.com/office/drawing/2014/main" id="{8FE81B18-3F08-F789-737D-D072CCA53E1F}"/>
              </a:ext>
            </a:extLst>
          </p:cNvPr>
          <p:cNvCxnSpPr/>
          <p:nvPr/>
        </p:nvCxnSpPr>
        <p:spPr>
          <a:xfrm>
            <a:off x="4031943" y="243281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3" name="Título 1">
            <a:extLst>
              <a:ext uri="{FF2B5EF4-FFF2-40B4-BE49-F238E27FC236}">
                <a16:creationId xmlns:a16="http://schemas.microsoft.com/office/drawing/2014/main" id="{AF358AA0-7790-7089-9A7A-BF042D2ECC1B}"/>
              </a:ext>
            </a:extLst>
          </p:cNvPr>
          <p:cNvSpPr txBox="1">
            <a:spLocks/>
          </p:cNvSpPr>
          <p:nvPr/>
        </p:nvSpPr>
        <p:spPr>
          <a:xfrm>
            <a:off x="4628226" y="2317361"/>
            <a:ext cx="2632968" cy="8206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sz="2400" dirty="0">
                <a:solidFill>
                  <a:srgbClr val="671B33"/>
                </a:solidFill>
              </a:rPr>
              <a:t>DT/OE</a:t>
            </a:r>
          </a:p>
        </p:txBody>
      </p:sp>
      <p:cxnSp>
        <p:nvCxnSpPr>
          <p:cNvPr id="15" name="Conector recto 14">
            <a:extLst>
              <a:ext uri="{FF2B5EF4-FFF2-40B4-BE49-F238E27FC236}">
                <a16:creationId xmlns:a16="http://schemas.microsoft.com/office/drawing/2014/main" id="{238FA230-50E0-FE77-E3B1-B33190D1534D}"/>
              </a:ext>
            </a:extLst>
          </p:cNvPr>
          <p:cNvCxnSpPr/>
          <p:nvPr/>
        </p:nvCxnSpPr>
        <p:spPr>
          <a:xfrm>
            <a:off x="7708778" y="231736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6" name="Título 1">
            <a:extLst>
              <a:ext uri="{FF2B5EF4-FFF2-40B4-BE49-F238E27FC236}">
                <a16:creationId xmlns:a16="http://schemas.microsoft.com/office/drawing/2014/main" id="{86AAAB3A-8F99-5E27-580B-0CDE28FECC53}"/>
              </a:ext>
            </a:extLst>
          </p:cNvPr>
          <p:cNvSpPr txBox="1">
            <a:spLocks/>
          </p:cNvSpPr>
          <p:nvPr/>
        </p:nvSpPr>
        <p:spPr>
          <a:xfrm>
            <a:off x="7966763"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solidFill>
                <a:srgbClr val="671B33"/>
              </a:solidFill>
            </a:endParaRPr>
          </a:p>
          <a:p>
            <a:r>
              <a:rPr lang="es-CO" sz="2400" dirty="0">
                <a:solidFill>
                  <a:srgbClr val="671B33"/>
                </a:solidFill>
              </a:rPr>
              <a:t>Lidera</a:t>
            </a:r>
            <a:br>
              <a:rPr lang="es-CO" sz="2400" dirty="0">
                <a:solidFill>
                  <a:srgbClr val="671B33"/>
                </a:solidFill>
              </a:rPr>
            </a:br>
            <a:endParaRPr lang="es-CO" sz="2400" dirty="0">
              <a:solidFill>
                <a:srgbClr val="671B33"/>
              </a:solidFill>
            </a:endParaRPr>
          </a:p>
        </p:txBody>
      </p:sp>
      <p:sp>
        <p:nvSpPr>
          <p:cNvPr id="18" name="Título 1">
            <a:extLst>
              <a:ext uri="{FF2B5EF4-FFF2-40B4-BE49-F238E27FC236}">
                <a16:creationId xmlns:a16="http://schemas.microsoft.com/office/drawing/2014/main" id="{0B40AF19-9A22-C833-FACE-99D99D15215A}"/>
              </a:ext>
            </a:extLst>
          </p:cNvPr>
          <p:cNvSpPr txBox="1">
            <a:spLocks/>
          </p:cNvSpPr>
          <p:nvPr/>
        </p:nvSpPr>
        <p:spPr>
          <a:xfrm>
            <a:off x="4359971" y="3578284"/>
            <a:ext cx="3069334" cy="141556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Bogotá</a:t>
            </a:r>
          </a:p>
          <a:p>
            <a:r>
              <a:rPr lang="es-CO" b="0" dirty="0">
                <a:solidFill>
                  <a:schemeClr val="bg2">
                    <a:lumMod val="25000"/>
                  </a:schemeClr>
                </a:solidFill>
              </a:rPr>
              <a:t>Buenaventura</a:t>
            </a:r>
          </a:p>
          <a:p>
            <a:r>
              <a:rPr lang="es-CO" b="0" dirty="0">
                <a:solidFill>
                  <a:schemeClr val="bg2">
                    <a:lumMod val="25000"/>
                  </a:schemeClr>
                </a:solidFill>
              </a:rPr>
              <a:t>Caldas</a:t>
            </a:r>
          </a:p>
          <a:p>
            <a:r>
              <a:rPr lang="es-CO" b="0" dirty="0">
                <a:solidFill>
                  <a:schemeClr val="bg2">
                    <a:lumMod val="25000"/>
                  </a:schemeClr>
                </a:solidFill>
              </a:rPr>
              <a:t>Casanare</a:t>
            </a:r>
          </a:p>
          <a:p>
            <a:r>
              <a:rPr lang="es-CO" b="0" dirty="0">
                <a:solidFill>
                  <a:schemeClr val="bg2">
                    <a:lumMod val="25000"/>
                  </a:schemeClr>
                </a:solidFill>
              </a:rPr>
              <a:t>Cauca</a:t>
            </a:r>
          </a:p>
          <a:p>
            <a:r>
              <a:rPr lang="es-CO" b="0" dirty="0">
                <a:solidFill>
                  <a:schemeClr val="bg2">
                    <a:lumMod val="25000"/>
                  </a:schemeClr>
                </a:solidFill>
              </a:rPr>
              <a:t>Córdoba</a:t>
            </a:r>
          </a:p>
          <a:p>
            <a:r>
              <a:rPr lang="es-CO" b="0" dirty="0">
                <a:solidFill>
                  <a:schemeClr val="bg2">
                    <a:lumMod val="25000"/>
                  </a:schemeClr>
                </a:solidFill>
              </a:rPr>
              <a:t>Guainía</a:t>
            </a:r>
          </a:p>
          <a:p>
            <a:r>
              <a:rPr lang="es-CO" b="0" dirty="0" err="1">
                <a:solidFill>
                  <a:schemeClr val="bg2">
                    <a:lumMod val="25000"/>
                  </a:schemeClr>
                </a:solidFill>
              </a:rPr>
              <a:t>Nte</a:t>
            </a:r>
            <a:r>
              <a:rPr lang="es-CO" b="0" dirty="0">
                <a:solidFill>
                  <a:schemeClr val="bg2">
                    <a:lumMod val="25000"/>
                  </a:schemeClr>
                </a:solidFill>
              </a:rPr>
              <a:t> Santander</a:t>
            </a:r>
          </a:p>
        </p:txBody>
      </p:sp>
      <p:sp>
        <p:nvSpPr>
          <p:cNvPr id="19" name="Título 1">
            <a:extLst>
              <a:ext uri="{FF2B5EF4-FFF2-40B4-BE49-F238E27FC236}">
                <a16:creationId xmlns:a16="http://schemas.microsoft.com/office/drawing/2014/main" id="{7173AEF9-BF8A-62B6-A14A-6E01538B112B}"/>
              </a:ext>
            </a:extLst>
          </p:cNvPr>
          <p:cNvSpPr txBox="1">
            <a:spLocks/>
          </p:cNvSpPr>
          <p:nvPr/>
        </p:nvSpPr>
        <p:spPr>
          <a:xfrm>
            <a:off x="8036804" y="3564393"/>
            <a:ext cx="3384051"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MIPG (Autodiagnósticos)</a:t>
            </a:r>
          </a:p>
          <a:p>
            <a:r>
              <a:rPr lang="es-CO" b="0" dirty="0">
                <a:solidFill>
                  <a:schemeClr val="bg2">
                    <a:lumMod val="25000"/>
                  </a:schemeClr>
                </a:solidFill>
              </a:rPr>
              <a:t>Reuniones</a:t>
            </a:r>
          </a:p>
        </p:txBody>
      </p:sp>
    </p:spTree>
    <p:extLst>
      <p:ext uri="{BB962C8B-B14F-4D97-AF65-F5344CB8AC3E}">
        <p14:creationId xmlns:p14="http://schemas.microsoft.com/office/powerpoint/2010/main" val="23846152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330B3-89FC-4324-D42D-909125C3A8B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1ECD6AB1-9AE3-7442-9ADB-FF16BCEF6C8D}"/>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Proposiciones y varios</a:t>
            </a:r>
            <a:endParaRPr lang="es-CO" sz="2400" dirty="0">
              <a:solidFill>
                <a:srgbClr val="671B33"/>
              </a:solidFill>
            </a:endParaRPr>
          </a:p>
        </p:txBody>
      </p:sp>
      <p:sp>
        <p:nvSpPr>
          <p:cNvPr id="3" name="Marcador de contenido 2">
            <a:extLst>
              <a:ext uri="{FF2B5EF4-FFF2-40B4-BE49-F238E27FC236}">
                <a16:creationId xmlns:a16="http://schemas.microsoft.com/office/drawing/2014/main" id="{93E47484-EE67-50E6-40E7-B184BA7387AE}"/>
              </a:ext>
            </a:extLst>
          </p:cNvPr>
          <p:cNvSpPr>
            <a:spLocks noGrp="1"/>
          </p:cNvSpPr>
          <p:nvPr>
            <p:ph idx="1"/>
          </p:nvPr>
        </p:nvSpPr>
        <p:spPr>
          <a:xfrm>
            <a:off x="838200" y="1585238"/>
            <a:ext cx="10582656" cy="4778986"/>
          </a:xfrm>
        </p:spPr>
        <p:txBody>
          <a:bodyPr>
            <a:normAutofit/>
          </a:bodyPr>
          <a:lstStyle/>
          <a:p>
            <a:r>
              <a:rPr lang="es-ES" sz="2000" b="1" dirty="0"/>
              <a:t>Distribución temas y procesos</a:t>
            </a:r>
          </a:p>
          <a:p>
            <a:pPr algn="ctr"/>
            <a:r>
              <a:rPr lang="es-ES" sz="2400" b="1" dirty="0">
                <a:solidFill>
                  <a:srgbClr val="671B33"/>
                </a:solidFill>
              </a:rPr>
              <a:t>Lilia Navarro Quintero</a:t>
            </a:r>
          </a:p>
          <a:p>
            <a:endParaRPr lang="es-ES" sz="2000" dirty="0">
              <a:effectLst/>
            </a:endParaRPr>
          </a:p>
        </p:txBody>
      </p:sp>
      <p:sp>
        <p:nvSpPr>
          <p:cNvPr id="4" name="Marcador de pie de página 3">
            <a:extLst>
              <a:ext uri="{FF2B5EF4-FFF2-40B4-BE49-F238E27FC236}">
                <a16:creationId xmlns:a16="http://schemas.microsoft.com/office/drawing/2014/main" id="{286EE6ED-A81C-6AD9-2396-8F3BF833E5FD}"/>
              </a:ext>
            </a:extLst>
          </p:cNvPr>
          <p:cNvSpPr>
            <a:spLocks noGrp="1"/>
          </p:cNvSpPr>
          <p:nvPr>
            <p:ph type="ftr" sz="quarter" idx="11"/>
          </p:nvPr>
        </p:nvSpPr>
        <p:spPr>
          <a:xfrm>
            <a:off x="4038600" y="6449961"/>
            <a:ext cx="4114800" cy="271514"/>
          </a:xfrm>
        </p:spPr>
        <p:txBody>
          <a:bodyPr/>
          <a:lstStyle/>
          <a:p>
            <a:r>
              <a:rPr lang="es-CO" sz="500" dirty="0"/>
              <a:t>Cód. SIG: GDC-OD-02 – V8</a:t>
            </a:r>
          </a:p>
        </p:txBody>
      </p:sp>
      <p:sp>
        <p:nvSpPr>
          <p:cNvPr id="6" name="Título 1">
            <a:extLst>
              <a:ext uri="{FF2B5EF4-FFF2-40B4-BE49-F238E27FC236}">
                <a16:creationId xmlns:a16="http://schemas.microsoft.com/office/drawing/2014/main" id="{A1A87181-7816-2C04-A299-0881503B7C8A}"/>
              </a:ext>
            </a:extLst>
          </p:cNvPr>
          <p:cNvSpPr txBox="1">
            <a:spLocks/>
          </p:cNvSpPr>
          <p:nvPr/>
        </p:nvSpPr>
        <p:spPr>
          <a:xfrm>
            <a:off x="1052746"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rgbClr val="671B33"/>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p>
          <a:p>
            <a:r>
              <a:rPr lang="es-CO" sz="2400" dirty="0"/>
              <a:t>Procesos NC</a:t>
            </a:r>
            <a:br>
              <a:rPr lang="es-CO" sz="2400" dirty="0"/>
            </a:br>
            <a:endParaRPr lang="es-CO" sz="2400" dirty="0"/>
          </a:p>
        </p:txBody>
      </p:sp>
      <p:sp>
        <p:nvSpPr>
          <p:cNvPr id="9" name="Título 1">
            <a:extLst>
              <a:ext uri="{FF2B5EF4-FFF2-40B4-BE49-F238E27FC236}">
                <a16:creationId xmlns:a16="http://schemas.microsoft.com/office/drawing/2014/main" id="{AD27D4D9-81B9-8BA3-4BD6-B000BA34A528}"/>
              </a:ext>
            </a:extLst>
          </p:cNvPr>
          <p:cNvSpPr txBox="1">
            <a:spLocks/>
          </p:cNvSpPr>
          <p:nvPr/>
        </p:nvSpPr>
        <p:spPr>
          <a:xfrm>
            <a:off x="969266" y="3578285"/>
            <a:ext cx="3069334"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Bienes y Servicios</a:t>
            </a:r>
          </a:p>
          <a:p>
            <a:r>
              <a:rPr lang="es-CO" b="0" dirty="0">
                <a:solidFill>
                  <a:schemeClr val="bg2">
                    <a:lumMod val="25000"/>
                  </a:schemeClr>
                </a:solidFill>
              </a:rPr>
              <a:t>Comunicaciones</a:t>
            </a:r>
          </a:p>
          <a:p>
            <a:r>
              <a:rPr lang="es-CO" b="0" dirty="0">
                <a:solidFill>
                  <a:schemeClr val="bg2">
                    <a:lumMod val="25000"/>
                  </a:schemeClr>
                </a:solidFill>
              </a:rPr>
              <a:t>Evaluación </a:t>
            </a:r>
            <a:r>
              <a:rPr lang="es-CO" b="0" dirty="0" err="1">
                <a:solidFill>
                  <a:schemeClr val="bg2">
                    <a:lumMod val="25000"/>
                  </a:schemeClr>
                </a:solidFill>
              </a:rPr>
              <a:t>Independ</a:t>
            </a:r>
            <a:endParaRPr lang="es-CO" b="0" dirty="0">
              <a:solidFill>
                <a:schemeClr val="bg2">
                  <a:lumMod val="25000"/>
                </a:schemeClr>
              </a:solidFill>
            </a:endParaRPr>
          </a:p>
        </p:txBody>
      </p:sp>
      <p:cxnSp>
        <p:nvCxnSpPr>
          <p:cNvPr id="10" name="Conector recto 9">
            <a:extLst>
              <a:ext uri="{FF2B5EF4-FFF2-40B4-BE49-F238E27FC236}">
                <a16:creationId xmlns:a16="http://schemas.microsoft.com/office/drawing/2014/main" id="{3C4074B4-227A-97E5-602F-2205E1F42AAF}"/>
              </a:ext>
            </a:extLst>
          </p:cNvPr>
          <p:cNvCxnSpPr/>
          <p:nvPr/>
        </p:nvCxnSpPr>
        <p:spPr>
          <a:xfrm>
            <a:off x="4031943" y="243281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3" name="Título 1">
            <a:extLst>
              <a:ext uri="{FF2B5EF4-FFF2-40B4-BE49-F238E27FC236}">
                <a16:creationId xmlns:a16="http://schemas.microsoft.com/office/drawing/2014/main" id="{943A04A6-B3EC-F38E-8A3F-5B9643207AB0}"/>
              </a:ext>
            </a:extLst>
          </p:cNvPr>
          <p:cNvSpPr txBox="1">
            <a:spLocks/>
          </p:cNvSpPr>
          <p:nvPr/>
        </p:nvSpPr>
        <p:spPr>
          <a:xfrm>
            <a:off x="4628226" y="2317361"/>
            <a:ext cx="2632968" cy="8206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sz="2400" dirty="0">
                <a:solidFill>
                  <a:srgbClr val="671B33"/>
                </a:solidFill>
              </a:rPr>
              <a:t>DT/OE</a:t>
            </a:r>
          </a:p>
        </p:txBody>
      </p:sp>
      <p:cxnSp>
        <p:nvCxnSpPr>
          <p:cNvPr id="15" name="Conector recto 14">
            <a:extLst>
              <a:ext uri="{FF2B5EF4-FFF2-40B4-BE49-F238E27FC236}">
                <a16:creationId xmlns:a16="http://schemas.microsoft.com/office/drawing/2014/main" id="{6CC396AE-FC08-7A6D-2249-9D32E9DF2B98}"/>
              </a:ext>
            </a:extLst>
          </p:cNvPr>
          <p:cNvCxnSpPr/>
          <p:nvPr/>
        </p:nvCxnSpPr>
        <p:spPr>
          <a:xfrm>
            <a:off x="7708778" y="231736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6" name="Título 1">
            <a:extLst>
              <a:ext uri="{FF2B5EF4-FFF2-40B4-BE49-F238E27FC236}">
                <a16:creationId xmlns:a16="http://schemas.microsoft.com/office/drawing/2014/main" id="{8360F8AD-B1B3-0EE6-D2AF-5F2F8F7E8CA2}"/>
              </a:ext>
            </a:extLst>
          </p:cNvPr>
          <p:cNvSpPr txBox="1">
            <a:spLocks/>
          </p:cNvSpPr>
          <p:nvPr/>
        </p:nvSpPr>
        <p:spPr>
          <a:xfrm>
            <a:off x="7966763"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solidFill>
                <a:srgbClr val="671B33"/>
              </a:solidFill>
            </a:endParaRPr>
          </a:p>
          <a:p>
            <a:r>
              <a:rPr lang="es-CO" sz="2400" dirty="0">
                <a:solidFill>
                  <a:srgbClr val="671B33"/>
                </a:solidFill>
              </a:rPr>
              <a:t>Lidera</a:t>
            </a:r>
            <a:br>
              <a:rPr lang="es-CO" sz="2400" dirty="0">
                <a:solidFill>
                  <a:srgbClr val="671B33"/>
                </a:solidFill>
              </a:rPr>
            </a:br>
            <a:endParaRPr lang="es-CO" sz="2400" dirty="0">
              <a:solidFill>
                <a:srgbClr val="671B33"/>
              </a:solidFill>
            </a:endParaRPr>
          </a:p>
        </p:txBody>
      </p:sp>
      <p:sp>
        <p:nvSpPr>
          <p:cNvPr id="18" name="Título 1">
            <a:extLst>
              <a:ext uri="{FF2B5EF4-FFF2-40B4-BE49-F238E27FC236}">
                <a16:creationId xmlns:a16="http://schemas.microsoft.com/office/drawing/2014/main" id="{1FA6C786-4D16-0F3A-2CD4-28AF037B36C0}"/>
              </a:ext>
            </a:extLst>
          </p:cNvPr>
          <p:cNvSpPr txBox="1">
            <a:spLocks/>
          </p:cNvSpPr>
          <p:nvPr/>
        </p:nvSpPr>
        <p:spPr>
          <a:xfrm>
            <a:off x="4359971" y="3578284"/>
            <a:ext cx="3069334" cy="141556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Bolivar</a:t>
            </a:r>
          </a:p>
          <a:p>
            <a:r>
              <a:rPr lang="es-CO" b="0" dirty="0">
                <a:solidFill>
                  <a:schemeClr val="bg2">
                    <a:lumMod val="25000"/>
                  </a:schemeClr>
                </a:solidFill>
              </a:rPr>
              <a:t>Cundinamarca</a:t>
            </a:r>
          </a:p>
          <a:p>
            <a:r>
              <a:rPr lang="es-CO" b="0" dirty="0">
                <a:solidFill>
                  <a:schemeClr val="bg2">
                    <a:lumMod val="25000"/>
                  </a:schemeClr>
                </a:solidFill>
              </a:rPr>
              <a:t>Guaviare</a:t>
            </a:r>
          </a:p>
          <a:p>
            <a:r>
              <a:rPr lang="es-CO" b="0" dirty="0">
                <a:solidFill>
                  <a:schemeClr val="bg2">
                    <a:lumMod val="25000"/>
                  </a:schemeClr>
                </a:solidFill>
              </a:rPr>
              <a:t>Nariño</a:t>
            </a:r>
          </a:p>
          <a:p>
            <a:r>
              <a:rPr lang="es-CO" b="0" dirty="0">
                <a:solidFill>
                  <a:schemeClr val="bg2">
                    <a:lumMod val="25000"/>
                  </a:schemeClr>
                </a:solidFill>
              </a:rPr>
              <a:t>Vichada</a:t>
            </a:r>
          </a:p>
        </p:txBody>
      </p:sp>
      <p:sp>
        <p:nvSpPr>
          <p:cNvPr id="19" name="Título 1">
            <a:extLst>
              <a:ext uri="{FF2B5EF4-FFF2-40B4-BE49-F238E27FC236}">
                <a16:creationId xmlns:a16="http://schemas.microsoft.com/office/drawing/2014/main" id="{C292AD6E-75D5-5A21-7D10-1071E90C2D15}"/>
              </a:ext>
            </a:extLst>
          </p:cNvPr>
          <p:cNvSpPr txBox="1">
            <a:spLocks/>
          </p:cNvSpPr>
          <p:nvPr/>
        </p:nvSpPr>
        <p:spPr>
          <a:xfrm>
            <a:off x="8036804" y="3564393"/>
            <a:ext cx="3384051"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Compromisos </a:t>
            </a:r>
          </a:p>
          <a:p>
            <a:r>
              <a:rPr lang="es-CO" b="0" dirty="0">
                <a:solidFill>
                  <a:schemeClr val="bg2">
                    <a:lumMod val="25000"/>
                  </a:schemeClr>
                </a:solidFill>
              </a:rPr>
              <a:t>Documentos</a:t>
            </a:r>
          </a:p>
        </p:txBody>
      </p:sp>
    </p:spTree>
    <p:extLst>
      <p:ext uri="{BB962C8B-B14F-4D97-AF65-F5344CB8AC3E}">
        <p14:creationId xmlns:p14="http://schemas.microsoft.com/office/powerpoint/2010/main" val="24076428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96D31-96AC-907E-BB0E-478E4EB7E84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9607A24-2494-2318-9C42-4AA14D157B1F}"/>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Proposiciones y varios</a:t>
            </a:r>
            <a:endParaRPr lang="es-CO" sz="2400" dirty="0">
              <a:solidFill>
                <a:srgbClr val="671B33"/>
              </a:solidFill>
            </a:endParaRPr>
          </a:p>
        </p:txBody>
      </p:sp>
      <p:sp>
        <p:nvSpPr>
          <p:cNvPr id="3" name="Marcador de contenido 2">
            <a:extLst>
              <a:ext uri="{FF2B5EF4-FFF2-40B4-BE49-F238E27FC236}">
                <a16:creationId xmlns:a16="http://schemas.microsoft.com/office/drawing/2014/main" id="{60A13902-F49B-C12B-E701-99BB24F6C83D}"/>
              </a:ext>
            </a:extLst>
          </p:cNvPr>
          <p:cNvSpPr>
            <a:spLocks noGrp="1"/>
          </p:cNvSpPr>
          <p:nvPr>
            <p:ph idx="1"/>
          </p:nvPr>
        </p:nvSpPr>
        <p:spPr>
          <a:xfrm>
            <a:off x="838200" y="1585238"/>
            <a:ext cx="10582656" cy="4778986"/>
          </a:xfrm>
        </p:spPr>
        <p:txBody>
          <a:bodyPr>
            <a:normAutofit/>
          </a:bodyPr>
          <a:lstStyle/>
          <a:p>
            <a:r>
              <a:rPr lang="es-ES" sz="2000" b="1" dirty="0"/>
              <a:t>Distribución temas y procesos</a:t>
            </a:r>
          </a:p>
          <a:p>
            <a:pPr algn="ctr"/>
            <a:r>
              <a:rPr lang="es-ES" sz="2400" b="1" dirty="0">
                <a:solidFill>
                  <a:srgbClr val="671B33"/>
                </a:solidFill>
              </a:rPr>
              <a:t>Benjamin Mateus Barreto</a:t>
            </a:r>
          </a:p>
          <a:p>
            <a:endParaRPr lang="es-ES" sz="2000" dirty="0">
              <a:effectLst/>
            </a:endParaRPr>
          </a:p>
        </p:txBody>
      </p:sp>
      <p:sp>
        <p:nvSpPr>
          <p:cNvPr id="4" name="Marcador de pie de página 3">
            <a:extLst>
              <a:ext uri="{FF2B5EF4-FFF2-40B4-BE49-F238E27FC236}">
                <a16:creationId xmlns:a16="http://schemas.microsoft.com/office/drawing/2014/main" id="{75720427-7C8F-42BB-EE37-47059B5A550D}"/>
              </a:ext>
            </a:extLst>
          </p:cNvPr>
          <p:cNvSpPr>
            <a:spLocks noGrp="1"/>
          </p:cNvSpPr>
          <p:nvPr>
            <p:ph type="ftr" sz="quarter" idx="11"/>
          </p:nvPr>
        </p:nvSpPr>
        <p:spPr>
          <a:xfrm>
            <a:off x="4038600" y="6449961"/>
            <a:ext cx="4114800" cy="271514"/>
          </a:xfrm>
        </p:spPr>
        <p:txBody>
          <a:bodyPr/>
          <a:lstStyle/>
          <a:p>
            <a:r>
              <a:rPr lang="es-CO" sz="500" dirty="0"/>
              <a:t>Cód. SIG: GDC-OD-02 – V8</a:t>
            </a:r>
          </a:p>
        </p:txBody>
      </p:sp>
      <p:sp>
        <p:nvSpPr>
          <p:cNvPr id="6" name="Título 1">
            <a:extLst>
              <a:ext uri="{FF2B5EF4-FFF2-40B4-BE49-F238E27FC236}">
                <a16:creationId xmlns:a16="http://schemas.microsoft.com/office/drawing/2014/main" id="{4C5C8362-1C75-DD94-776C-9E8B05487653}"/>
              </a:ext>
            </a:extLst>
          </p:cNvPr>
          <p:cNvSpPr txBox="1">
            <a:spLocks/>
          </p:cNvSpPr>
          <p:nvPr/>
        </p:nvSpPr>
        <p:spPr>
          <a:xfrm>
            <a:off x="1052746"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rgbClr val="671B33"/>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p>
          <a:p>
            <a:r>
              <a:rPr lang="es-CO" sz="2400" dirty="0"/>
              <a:t>Procesos NC</a:t>
            </a:r>
            <a:br>
              <a:rPr lang="es-CO" sz="2400" dirty="0"/>
            </a:br>
            <a:endParaRPr lang="es-CO" sz="2400" dirty="0"/>
          </a:p>
        </p:txBody>
      </p:sp>
      <p:sp>
        <p:nvSpPr>
          <p:cNvPr id="9" name="Título 1">
            <a:extLst>
              <a:ext uri="{FF2B5EF4-FFF2-40B4-BE49-F238E27FC236}">
                <a16:creationId xmlns:a16="http://schemas.microsoft.com/office/drawing/2014/main" id="{1C51BAD5-D500-8D00-C62A-042812BE44F0}"/>
              </a:ext>
            </a:extLst>
          </p:cNvPr>
          <p:cNvSpPr txBox="1">
            <a:spLocks/>
          </p:cNvSpPr>
          <p:nvPr/>
        </p:nvSpPr>
        <p:spPr>
          <a:xfrm>
            <a:off x="969266" y="3578285"/>
            <a:ext cx="3069334"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Direccionamiento </a:t>
            </a:r>
            <a:r>
              <a:rPr lang="es-CO" b="0" dirty="0" err="1">
                <a:solidFill>
                  <a:schemeClr val="bg2">
                    <a:lumMod val="25000"/>
                  </a:schemeClr>
                </a:solidFill>
              </a:rPr>
              <a:t>Est</a:t>
            </a:r>
            <a:endParaRPr lang="es-CO" b="0" dirty="0">
              <a:solidFill>
                <a:schemeClr val="bg2">
                  <a:lumMod val="25000"/>
                </a:schemeClr>
              </a:solidFill>
            </a:endParaRPr>
          </a:p>
          <a:p>
            <a:r>
              <a:rPr lang="es-CO" b="0" dirty="0">
                <a:solidFill>
                  <a:schemeClr val="bg2">
                    <a:lumMod val="25000"/>
                  </a:schemeClr>
                </a:solidFill>
              </a:rPr>
              <a:t>TIC</a:t>
            </a:r>
          </a:p>
        </p:txBody>
      </p:sp>
      <p:cxnSp>
        <p:nvCxnSpPr>
          <p:cNvPr id="10" name="Conector recto 9">
            <a:extLst>
              <a:ext uri="{FF2B5EF4-FFF2-40B4-BE49-F238E27FC236}">
                <a16:creationId xmlns:a16="http://schemas.microsoft.com/office/drawing/2014/main" id="{28551B7C-CBEA-D66C-1D13-E00DB6861F9B}"/>
              </a:ext>
            </a:extLst>
          </p:cNvPr>
          <p:cNvCxnSpPr/>
          <p:nvPr/>
        </p:nvCxnSpPr>
        <p:spPr>
          <a:xfrm>
            <a:off x="4031943" y="243281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3" name="Título 1">
            <a:extLst>
              <a:ext uri="{FF2B5EF4-FFF2-40B4-BE49-F238E27FC236}">
                <a16:creationId xmlns:a16="http://schemas.microsoft.com/office/drawing/2014/main" id="{A12670FA-8B61-89BE-0104-B316CA93637F}"/>
              </a:ext>
            </a:extLst>
          </p:cNvPr>
          <p:cNvSpPr txBox="1">
            <a:spLocks/>
          </p:cNvSpPr>
          <p:nvPr/>
        </p:nvSpPr>
        <p:spPr>
          <a:xfrm>
            <a:off x="4628226" y="2317361"/>
            <a:ext cx="2632968" cy="8206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sz="2400" dirty="0">
                <a:solidFill>
                  <a:srgbClr val="671B33"/>
                </a:solidFill>
              </a:rPr>
              <a:t>DT/OE</a:t>
            </a:r>
          </a:p>
        </p:txBody>
      </p:sp>
      <p:cxnSp>
        <p:nvCxnSpPr>
          <p:cNvPr id="15" name="Conector recto 14">
            <a:extLst>
              <a:ext uri="{FF2B5EF4-FFF2-40B4-BE49-F238E27FC236}">
                <a16:creationId xmlns:a16="http://schemas.microsoft.com/office/drawing/2014/main" id="{B610B679-4229-D5F2-30F2-BB85CA998955}"/>
              </a:ext>
            </a:extLst>
          </p:cNvPr>
          <p:cNvCxnSpPr/>
          <p:nvPr/>
        </p:nvCxnSpPr>
        <p:spPr>
          <a:xfrm>
            <a:off x="7708778" y="231736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6" name="Título 1">
            <a:extLst>
              <a:ext uri="{FF2B5EF4-FFF2-40B4-BE49-F238E27FC236}">
                <a16:creationId xmlns:a16="http://schemas.microsoft.com/office/drawing/2014/main" id="{337DB755-2C46-21F3-B47E-473B1E45DB73}"/>
              </a:ext>
            </a:extLst>
          </p:cNvPr>
          <p:cNvSpPr txBox="1">
            <a:spLocks/>
          </p:cNvSpPr>
          <p:nvPr/>
        </p:nvSpPr>
        <p:spPr>
          <a:xfrm>
            <a:off x="7966763"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solidFill>
                <a:srgbClr val="671B33"/>
              </a:solidFill>
            </a:endParaRPr>
          </a:p>
          <a:p>
            <a:r>
              <a:rPr lang="es-CO" sz="2400" dirty="0">
                <a:solidFill>
                  <a:srgbClr val="671B33"/>
                </a:solidFill>
              </a:rPr>
              <a:t>Lidera</a:t>
            </a:r>
            <a:br>
              <a:rPr lang="es-CO" sz="2400" dirty="0">
                <a:solidFill>
                  <a:srgbClr val="671B33"/>
                </a:solidFill>
              </a:rPr>
            </a:br>
            <a:endParaRPr lang="es-CO" sz="2400" dirty="0">
              <a:solidFill>
                <a:srgbClr val="671B33"/>
              </a:solidFill>
            </a:endParaRPr>
          </a:p>
        </p:txBody>
      </p:sp>
      <p:sp>
        <p:nvSpPr>
          <p:cNvPr id="18" name="Título 1">
            <a:extLst>
              <a:ext uri="{FF2B5EF4-FFF2-40B4-BE49-F238E27FC236}">
                <a16:creationId xmlns:a16="http://schemas.microsoft.com/office/drawing/2014/main" id="{DF936D4B-404B-DE0C-3096-8BB9690E1B7F}"/>
              </a:ext>
            </a:extLst>
          </p:cNvPr>
          <p:cNvSpPr txBox="1">
            <a:spLocks/>
          </p:cNvSpPr>
          <p:nvPr/>
        </p:nvSpPr>
        <p:spPr>
          <a:xfrm>
            <a:off x="4359971" y="3578284"/>
            <a:ext cx="3069334" cy="141556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Putumayo</a:t>
            </a:r>
          </a:p>
          <a:p>
            <a:r>
              <a:rPr lang="es-CO" b="0" dirty="0">
                <a:solidFill>
                  <a:schemeClr val="bg2">
                    <a:lumMod val="25000"/>
                  </a:schemeClr>
                </a:solidFill>
              </a:rPr>
              <a:t>Risaralda</a:t>
            </a:r>
          </a:p>
          <a:p>
            <a:r>
              <a:rPr lang="es-CO" b="0" dirty="0">
                <a:solidFill>
                  <a:schemeClr val="bg2">
                    <a:lumMod val="25000"/>
                  </a:schemeClr>
                </a:solidFill>
              </a:rPr>
              <a:t>Sucre</a:t>
            </a:r>
          </a:p>
          <a:p>
            <a:r>
              <a:rPr lang="es-CO" b="0" dirty="0">
                <a:solidFill>
                  <a:schemeClr val="bg2">
                    <a:lumMod val="25000"/>
                  </a:schemeClr>
                </a:solidFill>
              </a:rPr>
              <a:t>Urabá</a:t>
            </a:r>
          </a:p>
          <a:p>
            <a:r>
              <a:rPr lang="es-CO" b="0" dirty="0">
                <a:solidFill>
                  <a:schemeClr val="bg2">
                    <a:lumMod val="25000"/>
                  </a:schemeClr>
                </a:solidFill>
              </a:rPr>
              <a:t>Vaupés</a:t>
            </a:r>
          </a:p>
        </p:txBody>
      </p:sp>
      <p:sp>
        <p:nvSpPr>
          <p:cNvPr id="19" name="Título 1">
            <a:extLst>
              <a:ext uri="{FF2B5EF4-FFF2-40B4-BE49-F238E27FC236}">
                <a16:creationId xmlns:a16="http://schemas.microsoft.com/office/drawing/2014/main" id="{BB8EB1FC-F7F2-F81D-4109-CD06B960AF42}"/>
              </a:ext>
            </a:extLst>
          </p:cNvPr>
          <p:cNvSpPr txBox="1">
            <a:spLocks/>
          </p:cNvSpPr>
          <p:nvPr/>
        </p:nvSpPr>
        <p:spPr>
          <a:xfrm>
            <a:off x="8036804" y="3564393"/>
            <a:ext cx="3384051"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Proyectos</a:t>
            </a:r>
          </a:p>
          <a:p>
            <a:r>
              <a:rPr lang="es-CO" b="0" dirty="0">
                <a:solidFill>
                  <a:schemeClr val="bg2">
                    <a:lumMod val="25000"/>
                  </a:schemeClr>
                </a:solidFill>
              </a:rPr>
              <a:t>Continuidad de Negocios</a:t>
            </a:r>
          </a:p>
        </p:txBody>
      </p:sp>
    </p:spTree>
    <p:extLst>
      <p:ext uri="{BB962C8B-B14F-4D97-AF65-F5344CB8AC3E}">
        <p14:creationId xmlns:p14="http://schemas.microsoft.com/office/powerpoint/2010/main" val="28408307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19E1D-1359-C276-59F6-25D87FE7EB3D}"/>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ACCA14B9-2DCF-E448-5190-591116F19AEA}"/>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Proposiciones y varios</a:t>
            </a:r>
            <a:endParaRPr lang="es-CO" sz="2400" dirty="0">
              <a:solidFill>
                <a:srgbClr val="671B33"/>
              </a:solidFill>
            </a:endParaRPr>
          </a:p>
        </p:txBody>
      </p:sp>
      <p:sp>
        <p:nvSpPr>
          <p:cNvPr id="3" name="Marcador de contenido 2">
            <a:extLst>
              <a:ext uri="{FF2B5EF4-FFF2-40B4-BE49-F238E27FC236}">
                <a16:creationId xmlns:a16="http://schemas.microsoft.com/office/drawing/2014/main" id="{9466ACCF-552E-7D37-A965-853FC46A9DBA}"/>
              </a:ext>
            </a:extLst>
          </p:cNvPr>
          <p:cNvSpPr>
            <a:spLocks noGrp="1"/>
          </p:cNvSpPr>
          <p:nvPr>
            <p:ph idx="1"/>
          </p:nvPr>
        </p:nvSpPr>
        <p:spPr>
          <a:xfrm>
            <a:off x="838200" y="1585238"/>
            <a:ext cx="10582656" cy="4778986"/>
          </a:xfrm>
        </p:spPr>
        <p:txBody>
          <a:bodyPr>
            <a:normAutofit/>
          </a:bodyPr>
          <a:lstStyle/>
          <a:p>
            <a:r>
              <a:rPr lang="es-ES" sz="2000" b="1" dirty="0"/>
              <a:t>Distribución temas y procesos</a:t>
            </a:r>
          </a:p>
          <a:p>
            <a:pPr algn="ctr"/>
            <a:r>
              <a:rPr lang="es-ES" sz="2400" b="1" dirty="0">
                <a:solidFill>
                  <a:srgbClr val="671B33"/>
                </a:solidFill>
              </a:rPr>
              <a:t>Lyda Batista Morales</a:t>
            </a:r>
          </a:p>
          <a:p>
            <a:endParaRPr lang="es-ES" sz="2000" dirty="0">
              <a:effectLst/>
            </a:endParaRPr>
          </a:p>
        </p:txBody>
      </p:sp>
      <p:sp>
        <p:nvSpPr>
          <p:cNvPr id="4" name="Marcador de pie de página 3">
            <a:extLst>
              <a:ext uri="{FF2B5EF4-FFF2-40B4-BE49-F238E27FC236}">
                <a16:creationId xmlns:a16="http://schemas.microsoft.com/office/drawing/2014/main" id="{A2FA973F-DF64-2DA6-6A91-08463176C49D}"/>
              </a:ext>
            </a:extLst>
          </p:cNvPr>
          <p:cNvSpPr>
            <a:spLocks noGrp="1"/>
          </p:cNvSpPr>
          <p:nvPr>
            <p:ph type="ftr" sz="quarter" idx="11"/>
          </p:nvPr>
        </p:nvSpPr>
        <p:spPr>
          <a:xfrm>
            <a:off x="4038600" y="6449961"/>
            <a:ext cx="4114800" cy="271514"/>
          </a:xfrm>
        </p:spPr>
        <p:txBody>
          <a:bodyPr/>
          <a:lstStyle/>
          <a:p>
            <a:r>
              <a:rPr lang="es-CO" sz="500" dirty="0"/>
              <a:t>Cód. SIG: GDC-OD-02 – V8</a:t>
            </a:r>
          </a:p>
        </p:txBody>
      </p:sp>
      <p:sp>
        <p:nvSpPr>
          <p:cNvPr id="6" name="Título 1">
            <a:extLst>
              <a:ext uri="{FF2B5EF4-FFF2-40B4-BE49-F238E27FC236}">
                <a16:creationId xmlns:a16="http://schemas.microsoft.com/office/drawing/2014/main" id="{C3D3DDF8-43BB-A872-9B99-72F312E01AA6}"/>
              </a:ext>
            </a:extLst>
          </p:cNvPr>
          <p:cNvSpPr txBox="1">
            <a:spLocks/>
          </p:cNvSpPr>
          <p:nvPr/>
        </p:nvSpPr>
        <p:spPr>
          <a:xfrm>
            <a:off x="1052746"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rgbClr val="671B33"/>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p>
          <a:p>
            <a:r>
              <a:rPr lang="es-CO" sz="2400" dirty="0"/>
              <a:t>Procesos NC</a:t>
            </a:r>
            <a:br>
              <a:rPr lang="es-CO" sz="2400" dirty="0"/>
            </a:br>
            <a:endParaRPr lang="es-CO" sz="2400" dirty="0"/>
          </a:p>
        </p:txBody>
      </p:sp>
      <p:sp>
        <p:nvSpPr>
          <p:cNvPr id="9" name="Título 1">
            <a:extLst>
              <a:ext uri="{FF2B5EF4-FFF2-40B4-BE49-F238E27FC236}">
                <a16:creationId xmlns:a16="http://schemas.microsoft.com/office/drawing/2014/main" id="{248E0CE0-6BF4-BA63-8DBE-ABD920B56C24}"/>
              </a:ext>
            </a:extLst>
          </p:cNvPr>
          <p:cNvSpPr txBox="1">
            <a:spLocks/>
          </p:cNvSpPr>
          <p:nvPr/>
        </p:nvSpPr>
        <p:spPr>
          <a:xfrm>
            <a:off x="969266" y="3578285"/>
            <a:ext cx="3069334"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GPP (Empleo y DDFF)</a:t>
            </a:r>
          </a:p>
          <a:p>
            <a:r>
              <a:rPr lang="es-CO" b="0" dirty="0">
                <a:solidFill>
                  <a:schemeClr val="bg2">
                    <a:lumMod val="25000"/>
                  </a:schemeClr>
                </a:solidFill>
              </a:rPr>
              <a:t>IVC</a:t>
            </a:r>
          </a:p>
        </p:txBody>
      </p:sp>
      <p:cxnSp>
        <p:nvCxnSpPr>
          <p:cNvPr id="10" name="Conector recto 9">
            <a:extLst>
              <a:ext uri="{FF2B5EF4-FFF2-40B4-BE49-F238E27FC236}">
                <a16:creationId xmlns:a16="http://schemas.microsoft.com/office/drawing/2014/main" id="{39A19155-7095-5039-001C-0E72D6F0E381}"/>
              </a:ext>
            </a:extLst>
          </p:cNvPr>
          <p:cNvCxnSpPr/>
          <p:nvPr/>
        </p:nvCxnSpPr>
        <p:spPr>
          <a:xfrm>
            <a:off x="4031943" y="243281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3" name="Título 1">
            <a:extLst>
              <a:ext uri="{FF2B5EF4-FFF2-40B4-BE49-F238E27FC236}">
                <a16:creationId xmlns:a16="http://schemas.microsoft.com/office/drawing/2014/main" id="{B9F68CAE-37AC-9CAE-F8DC-CFC6CDD85701}"/>
              </a:ext>
            </a:extLst>
          </p:cNvPr>
          <p:cNvSpPr txBox="1">
            <a:spLocks/>
          </p:cNvSpPr>
          <p:nvPr/>
        </p:nvSpPr>
        <p:spPr>
          <a:xfrm>
            <a:off x="4628226" y="2317361"/>
            <a:ext cx="2632968" cy="8206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sz="2400" dirty="0">
                <a:solidFill>
                  <a:srgbClr val="671B33"/>
                </a:solidFill>
              </a:rPr>
              <a:t>DT/OE</a:t>
            </a:r>
          </a:p>
        </p:txBody>
      </p:sp>
      <p:cxnSp>
        <p:nvCxnSpPr>
          <p:cNvPr id="15" name="Conector recto 14">
            <a:extLst>
              <a:ext uri="{FF2B5EF4-FFF2-40B4-BE49-F238E27FC236}">
                <a16:creationId xmlns:a16="http://schemas.microsoft.com/office/drawing/2014/main" id="{CD4C7AC2-C31F-ACE3-3481-A55BF54F705D}"/>
              </a:ext>
            </a:extLst>
          </p:cNvPr>
          <p:cNvCxnSpPr/>
          <p:nvPr/>
        </p:nvCxnSpPr>
        <p:spPr>
          <a:xfrm>
            <a:off x="7708778" y="231736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6" name="Título 1">
            <a:extLst>
              <a:ext uri="{FF2B5EF4-FFF2-40B4-BE49-F238E27FC236}">
                <a16:creationId xmlns:a16="http://schemas.microsoft.com/office/drawing/2014/main" id="{7BB6D8D8-394C-B335-CE3F-1E6C1D5D0E1E}"/>
              </a:ext>
            </a:extLst>
          </p:cNvPr>
          <p:cNvSpPr txBox="1">
            <a:spLocks/>
          </p:cNvSpPr>
          <p:nvPr/>
        </p:nvSpPr>
        <p:spPr>
          <a:xfrm>
            <a:off x="7966763"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solidFill>
                <a:srgbClr val="671B33"/>
              </a:solidFill>
            </a:endParaRPr>
          </a:p>
          <a:p>
            <a:r>
              <a:rPr lang="es-CO" sz="2400" dirty="0">
                <a:solidFill>
                  <a:srgbClr val="671B33"/>
                </a:solidFill>
              </a:rPr>
              <a:t>Lidera</a:t>
            </a:r>
            <a:br>
              <a:rPr lang="es-CO" sz="2400" dirty="0">
                <a:solidFill>
                  <a:srgbClr val="671B33"/>
                </a:solidFill>
              </a:rPr>
            </a:br>
            <a:endParaRPr lang="es-CO" sz="2400" dirty="0">
              <a:solidFill>
                <a:srgbClr val="671B33"/>
              </a:solidFill>
            </a:endParaRPr>
          </a:p>
        </p:txBody>
      </p:sp>
      <p:sp>
        <p:nvSpPr>
          <p:cNvPr id="18" name="Título 1">
            <a:extLst>
              <a:ext uri="{FF2B5EF4-FFF2-40B4-BE49-F238E27FC236}">
                <a16:creationId xmlns:a16="http://schemas.microsoft.com/office/drawing/2014/main" id="{20D8D775-50FE-CAF8-F203-116C3373E0E4}"/>
              </a:ext>
            </a:extLst>
          </p:cNvPr>
          <p:cNvSpPr txBox="1">
            <a:spLocks/>
          </p:cNvSpPr>
          <p:nvPr/>
        </p:nvSpPr>
        <p:spPr>
          <a:xfrm>
            <a:off x="4366625" y="3123642"/>
            <a:ext cx="3069334" cy="141556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No aplica</a:t>
            </a:r>
          </a:p>
        </p:txBody>
      </p:sp>
      <p:sp>
        <p:nvSpPr>
          <p:cNvPr id="19" name="Título 1">
            <a:extLst>
              <a:ext uri="{FF2B5EF4-FFF2-40B4-BE49-F238E27FC236}">
                <a16:creationId xmlns:a16="http://schemas.microsoft.com/office/drawing/2014/main" id="{161AA01B-77A8-799E-C90A-0A3513C8853B}"/>
              </a:ext>
            </a:extLst>
          </p:cNvPr>
          <p:cNvSpPr txBox="1">
            <a:spLocks/>
          </p:cNvSpPr>
          <p:nvPr/>
        </p:nvSpPr>
        <p:spPr>
          <a:xfrm>
            <a:off x="8040133" y="3564393"/>
            <a:ext cx="3384051"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Mejoras</a:t>
            </a:r>
          </a:p>
          <a:p>
            <a:r>
              <a:rPr lang="es-CO" b="0" dirty="0">
                <a:solidFill>
                  <a:schemeClr val="bg2">
                    <a:lumMod val="25000"/>
                  </a:schemeClr>
                </a:solidFill>
              </a:rPr>
              <a:t>Planes</a:t>
            </a:r>
          </a:p>
          <a:p>
            <a:r>
              <a:rPr lang="es-CO" b="0" dirty="0">
                <a:solidFill>
                  <a:schemeClr val="bg2">
                    <a:lumMod val="25000"/>
                  </a:schemeClr>
                </a:solidFill>
              </a:rPr>
              <a:t>Alineación total</a:t>
            </a:r>
          </a:p>
          <a:p>
            <a:r>
              <a:rPr lang="es-CO" b="0" dirty="0">
                <a:solidFill>
                  <a:schemeClr val="bg2">
                    <a:lumMod val="25000"/>
                  </a:schemeClr>
                </a:solidFill>
              </a:rPr>
              <a:t>Participación Ciudadana</a:t>
            </a:r>
          </a:p>
          <a:p>
            <a:r>
              <a:rPr lang="es-CO" b="0" dirty="0">
                <a:solidFill>
                  <a:schemeClr val="bg2">
                    <a:lumMod val="25000"/>
                  </a:schemeClr>
                </a:solidFill>
              </a:rPr>
              <a:t>Rendición de Cuentas</a:t>
            </a:r>
          </a:p>
          <a:p>
            <a:r>
              <a:rPr lang="es-CO" b="0" dirty="0">
                <a:solidFill>
                  <a:schemeClr val="bg2">
                    <a:lumMod val="25000"/>
                  </a:schemeClr>
                </a:solidFill>
              </a:rPr>
              <a:t>Ambiental</a:t>
            </a:r>
          </a:p>
        </p:txBody>
      </p:sp>
    </p:spTree>
    <p:extLst>
      <p:ext uri="{BB962C8B-B14F-4D97-AF65-F5344CB8AC3E}">
        <p14:creationId xmlns:p14="http://schemas.microsoft.com/office/powerpoint/2010/main" val="10153078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19EBA-558A-F757-4E5D-F6EE0406F63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5A5FE159-D77E-420B-F4E1-83FCD83E57B8}"/>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Proposiciones y varios</a:t>
            </a:r>
            <a:endParaRPr lang="es-CO" sz="2400" dirty="0">
              <a:solidFill>
                <a:srgbClr val="671B33"/>
              </a:solidFill>
            </a:endParaRPr>
          </a:p>
        </p:txBody>
      </p:sp>
      <p:sp>
        <p:nvSpPr>
          <p:cNvPr id="3" name="Marcador de contenido 2">
            <a:extLst>
              <a:ext uri="{FF2B5EF4-FFF2-40B4-BE49-F238E27FC236}">
                <a16:creationId xmlns:a16="http://schemas.microsoft.com/office/drawing/2014/main" id="{BF5AA9DB-19E7-4982-0011-8750B96B355D}"/>
              </a:ext>
            </a:extLst>
          </p:cNvPr>
          <p:cNvSpPr>
            <a:spLocks noGrp="1"/>
          </p:cNvSpPr>
          <p:nvPr>
            <p:ph idx="1"/>
          </p:nvPr>
        </p:nvSpPr>
        <p:spPr>
          <a:xfrm>
            <a:off x="838200" y="1585238"/>
            <a:ext cx="10582656" cy="4778986"/>
          </a:xfrm>
        </p:spPr>
        <p:txBody>
          <a:bodyPr>
            <a:normAutofit/>
          </a:bodyPr>
          <a:lstStyle/>
          <a:p>
            <a:r>
              <a:rPr lang="es-ES" sz="2000" b="1" dirty="0"/>
              <a:t>Distribución temas y procesos</a:t>
            </a:r>
          </a:p>
          <a:p>
            <a:pPr algn="ctr"/>
            <a:r>
              <a:rPr lang="es-ES" sz="2400" b="1" dirty="0">
                <a:solidFill>
                  <a:srgbClr val="671B33"/>
                </a:solidFill>
              </a:rPr>
              <a:t>Leidy Iguaran Arteaga</a:t>
            </a:r>
          </a:p>
          <a:p>
            <a:endParaRPr lang="es-ES" sz="2000" dirty="0">
              <a:effectLst/>
            </a:endParaRPr>
          </a:p>
        </p:txBody>
      </p:sp>
      <p:sp>
        <p:nvSpPr>
          <p:cNvPr id="4" name="Marcador de pie de página 3">
            <a:extLst>
              <a:ext uri="{FF2B5EF4-FFF2-40B4-BE49-F238E27FC236}">
                <a16:creationId xmlns:a16="http://schemas.microsoft.com/office/drawing/2014/main" id="{BC4A4A24-7C8C-6143-32E6-2E1D37AD1302}"/>
              </a:ext>
            </a:extLst>
          </p:cNvPr>
          <p:cNvSpPr>
            <a:spLocks noGrp="1"/>
          </p:cNvSpPr>
          <p:nvPr>
            <p:ph type="ftr" sz="quarter" idx="11"/>
          </p:nvPr>
        </p:nvSpPr>
        <p:spPr>
          <a:xfrm>
            <a:off x="4038600" y="6449961"/>
            <a:ext cx="4114800" cy="271514"/>
          </a:xfrm>
        </p:spPr>
        <p:txBody>
          <a:bodyPr/>
          <a:lstStyle/>
          <a:p>
            <a:r>
              <a:rPr lang="es-CO" sz="500" dirty="0"/>
              <a:t>Cód. SIG: GDC-OD-02 – V8</a:t>
            </a:r>
          </a:p>
        </p:txBody>
      </p:sp>
      <p:sp>
        <p:nvSpPr>
          <p:cNvPr id="6" name="Título 1">
            <a:extLst>
              <a:ext uri="{FF2B5EF4-FFF2-40B4-BE49-F238E27FC236}">
                <a16:creationId xmlns:a16="http://schemas.microsoft.com/office/drawing/2014/main" id="{22A0DF52-6E0F-6993-8461-E7D089C0FEEB}"/>
              </a:ext>
            </a:extLst>
          </p:cNvPr>
          <p:cNvSpPr txBox="1">
            <a:spLocks/>
          </p:cNvSpPr>
          <p:nvPr/>
        </p:nvSpPr>
        <p:spPr>
          <a:xfrm>
            <a:off x="1052746"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rgbClr val="671B33"/>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p>
          <a:p>
            <a:r>
              <a:rPr lang="es-CO" sz="2400" dirty="0"/>
              <a:t>Procesos NC</a:t>
            </a:r>
            <a:br>
              <a:rPr lang="es-CO" sz="2400" dirty="0"/>
            </a:br>
            <a:endParaRPr lang="es-CO" sz="2400" dirty="0"/>
          </a:p>
        </p:txBody>
      </p:sp>
      <p:sp>
        <p:nvSpPr>
          <p:cNvPr id="9" name="Título 1">
            <a:extLst>
              <a:ext uri="{FF2B5EF4-FFF2-40B4-BE49-F238E27FC236}">
                <a16:creationId xmlns:a16="http://schemas.microsoft.com/office/drawing/2014/main" id="{7F1F0EA3-4095-5BA1-A825-2BA7BDDF48E9}"/>
              </a:ext>
            </a:extLst>
          </p:cNvPr>
          <p:cNvSpPr txBox="1">
            <a:spLocks/>
          </p:cNvSpPr>
          <p:nvPr/>
        </p:nvSpPr>
        <p:spPr>
          <a:xfrm>
            <a:off x="969266" y="3578285"/>
            <a:ext cx="3069334"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GPP (Pensiones, Movilidad y Riesgos)</a:t>
            </a:r>
          </a:p>
          <a:p>
            <a:r>
              <a:rPr lang="es-CO" b="0" dirty="0">
                <a:solidFill>
                  <a:schemeClr val="bg2">
                    <a:lumMod val="25000"/>
                  </a:schemeClr>
                </a:solidFill>
              </a:rPr>
              <a:t>Talento Humano</a:t>
            </a:r>
          </a:p>
          <a:p>
            <a:r>
              <a:rPr lang="es-CO" b="0" dirty="0">
                <a:solidFill>
                  <a:schemeClr val="bg2">
                    <a:lumMod val="25000"/>
                  </a:schemeClr>
                </a:solidFill>
              </a:rPr>
              <a:t>Documental</a:t>
            </a:r>
          </a:p>
        </p:txBody>
      </p:sp>
      <p:cxnSp>
        <p:nvCxnSpPr>
          <p:cNvPr id="10" name="Conector recto 9">
            <a:extLst>
              <a:ext uri="{FF2B5EF4-FFF2-40B4-BE49-F238E27FC236}">
                <a16:creationId xmlns:a16="http://schemas.microsoft.com/office/drawing/2014/main" id="{97C827BA-B914-1A32-FDB0-65133AA8E94F}"/>
              </a:ext>
            </a:extLst>
          </p:cNvPr>
          <p:cNvCxnSpPr/>
          <p:nvPr/>
        </p:nvCxnSpPr>
        <p:spPr>
          <a:xfrm>
            <a:off x="4031943" y="243281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3" name="Título 1">
            <a:extLst>
              <a:ext uri="{FF2B5EF4-FFF2-40B4-BE49-F238E27FC236}">
                <a16:creationId xmlns:a16="http://schemas.microsoft.com/office/drawing/2014/main" id="{19D91504-7C09-592B-A202-5F1A3199A52C}"/>
              </a:ext>
            </a:extLst>
          </p:cNvPr>
          <p:cNvSpPr txBox="1">
            <a:spLocks/>
          </p:cNvSpPr>
          <p:nvPr/>
        </p:nvSpPr>
        <p:spPr>
          <a:xfrm>
            <a:off x="4628226" y="2317361"/>
            <a:ext cx="2632968" cy="8206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sz="2400" dirty="0">
                <a:solidFill>
                  <a:srgbClr val="671B33"/>
                </a:solidFill>
              </a:rPr>
              <a:t>DT/OE</a:t>
            </a:r>
          </a:p>
        </p:txBody>
      </p:sp>
      <p:cxnSp>
        <p:nvCxnSpPr>
          <p:cNvPr id="15" name="Conector recto 14">
            <a:extLst>
              <a:ext uri="{FF2B5EF4-FFF2-40B4-BE49-F238E27FC236}">
                <a16:creationId xmlns:a16="http://schemas.microsoft.com/office/drawing/2014/main" id="{A6EF2B4A-3D7A-62F8-3545-422A9989D784}"/>
              </a:ext>
            </a:extLst>
          </p:cNvPr>
          <p:cNvCxnSpPr/>
          <p:nvPr/>
        </p:nvCxnSpPr>
        <p:spPr>
          <a:xfrm>
            <a:off x="7708778" y="2317361"/>
            <a:ext cx="0" cy="267649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16" name="Título 1">
            <a:extLst>
              <a:ext uri="{FF2B5EF4-FFF2-40B4-BE49-F238E27FC236}">
                <a16:creationId xmlns:a16="http://schemas.microsoft.com/office/drawing/2014/main" id="{4D1D58FE-3DF3-0AF3-439D-32FE27C4385B}"/>
              </a:ext>
            </a:extLst>
          </p:cNvPr>
          <p:cNvSpPr txBox="1">
            <a:spLocks/>
          </p:cNvSpPr>
          <p:nvPr/>
        </p:nvSpPr>
        <p:spPr>
          <a:xfrm>
            <a:off x="7966763" y="2309281"/>
            <a:ext cx="2632968" cy="8206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endParaRPr lang="es-CO" sz="2400" dirty="0">
              <a:solidFill>
                <a:srgbClr val="671B33"/>
              </a:solidFill>
            </a:endParaRPr>
          </a:p>
          <a:p>
            <a:r>
              <a:rPr lang="es-CO" sz="2400" dirty="0">
                <a:solidFill>
                  <a:srgbClr val="671B33"/>
                </a:solidFill>
              </a:rPr>
              <a:t>Lidera</a:t>
            </a:r>
            <a:br>
              <a:rPr lang="es-CO" sz="2400" dirty="0">
                <a:solidFill>
                  <a:srgbClr val="671B33"/>
                </a:solidFill>
              </a:rPr>
            </a:br>
            <a:endParaRPr lang="es-CO" sz="2400" dirty="0">
              <a:solidFill>
                <a:srgbClr val="671B33"/>
              </a:solidFill>
            </a:endParaRPr>
          </a:p>
        </p:txBody>
      </p:sp>
      <p:sp>
        <p:nvSpPr>
          <p:cNvPr id="18" name="Título 1">
            <a:extLst>
              <a:ext uri="{FF2B5EF4-FFF2-40B4-BE49-F238E27FC236}">
                <a16:creationId xmlns:a16="http://schemas.microsoft.com/office/drawing/2014/main" id="{01C870B9-E841-E93B-C24F-C83F5FB04E3C}"/>
              </a:ext>
            </a:extLst>
          </p:cNvPr>
          <p:cNvSpPr txBox="1">
            <a:spLocks/>
          </p:cNvSpPr>
          <p:nvPr/>
        </p:nvSpPr>
        <p:spPr>
          <a:xfrm>
            <a:off x="4308090" y="3857193"/>
            <a:ext cx="3069334" cy="141556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Atlántico</a:t>
            </a:r>
          </a:p>
          <a:p>
            <a:r>
              <a:rPr lang="es-CO" b="0" dirty="0">
                <a:solidFill>
                  <a:schemeClr val="bg2">
                    <a:lumMod val="25000"/>
                  </a:schemeClr>
                </a:solidFill>
              </a:rPr>
              <a:t>Arauca</a:t>
            </a:r>
          </a:p>
          <a:p>
            <a:r>
              <a:rPr lang="es-CO" b="0" dirty="0">
                <a:solidFill>
                  <a:schemeClr val="bg2">
                    <a:lumMod val="25000"/>
                  </a:schemeClr>
                </a:solidFill>
              </a:rPr>
              <a:t>Barrancabermeja</a:t>
            </a:r>
          </a:p>
          <a:p>
            <a:r>
              <a:rPr lang="es-CO" b="0" dirty="0">
                <a:solidFill>
                  <a:schemeClr val="bg2">
                    <a:lumMod val="25000"/>
                  </a:schemeClr>
                </a:solidFill>
              </a:rPr>
              <a:t>Cesar</a:t>
            </a:r>
          </a:p>
          <a:p>
            <a:r>
              <a:rPr lang="es-CO" b="0" dirty="0">
                <a:solidFill>
                  <a:schemeClr val="bg2">
                    <a:lumMod val="25000"/>
                  </a:schemeClr>
                </a:solidFill>
              </a:rPr>
              <a:t>Guajira</a:t>
            </a:r>
          </a:p>
          <a:p>
            <a:r>
              <a:rPr lang="es-CO" b="0" dirty="0">
                <a:solidFill>
                  <a:schemeClr val="bg2">
                    <a:lumMod val="25000"/>
                  </a:schemeClr>
                </a:solidFill>
              </a:rPr>
              <a:t>Magdalena</a:t>
            </a:r>
          </a:p>
          <a:p>
            <a:r>
              <a:rPr lang="es-CO" b="0" dirty="0">
                <a:solidFill>
                  <a:schemeClr val="bg2">
                    <a:lumMod val="25000"/>
                  </a:schemeClr>
                </a:solidFill>
              </a:rPr>
              <a:t>Meta</a:t>
            </a:r>
          </a:p>
          <a:p>
            <a:r>
              <a:rPr lang="es-CO" b="0" dirty="0">
                <a:solidFill>
                  <a:schemeClr val="bg2">
                    <a:lumMod val="25000"/>
                  </a:schemeClr>
                </a:solidFill>
              </a:rPr>
              <a:t>Quindío</a:t>
            </a:r>
          </a:p>
          <a:p>
            <a:r>
              <a:rPr lang="es-CO" b="0" dirty="0">
                <a:solidFill>
                  <a:schemeClr val="bg2">
                    <a:lumMod val="25000"/>
                  </a:schemeClr>
                </a:solidFill>
              </a:rPr>
              <a:t>Santander</a:t>
            </a:r>
          </a:p>
          <a:p>
            <a:r>
              <a:rPr lang="es-CO" b="0" dirty="0">
                <a:solidFill>
                  <a:schemeClr val="bg2">
                    <a:lumMod val="25000"/>
                  </a:schemeClr>
                </a:solidFill>
              </a:rPr>
              <a:t>San Andrés</a:t>
            </a:r>
          </a:p>
        </p:txBody>
      </p:sp>
      <p:sp>
        <p:nvSpPr>
          <p:cNvPr id="19" name="Título 1">
            <a:extLst>
              <a:ext uri="{FF2B5EF4-FFF2-40B4-BE49-F238E27FC236}">
                <a16:creationId xmlns:a16="http://schemas.microsoft.com/office/drawing/2014/main" id="{013ADF1E-8C9E-9911-AAE0-A88C293868DA}"/>
              </a:ext>
            </a:extLst>
          </p:cNvPr>
          <p:cNvSpPr txBox="1">
            <a:spLocks/>
          </p:cNvSpPr>
          <p:nvPr/>
        </p:nvSpPr>
        <p:spPr>
          <a:xfrm>
            <a:off x="8040133" y="3564393"/>
            <a:ext cx="3511787" cy="8206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s-CO" b="0" dirty="0">
                <a:solidFill>
                  <a:schemeClr val="bg2">
                    <a:lumMod val="25000"/>
                  </a:schemeClr>
                </a:solidFill>
              </a:rPr>
              <a:t>Riesgos</a:t>
            </a:r>
          </a:p>
          <a:p>
            <a:r>
              <a:rPr lang="es-CO" b="0" dirty="0">
                <a:solidFill>
                  <a:schemeClr val="bg2">
                    <a:lumMod val="25000"/>
                  </a:schemeClr>
                </a:solidFill>
              </a:rPr>
              <a:t>Gestión del Conocimiento</a:t>
            </a:r>
          </a:p>
        </p:txBody>
      </p:sp>
    </p:spTree>
    <p:extLst>
      <p:ext uri="{BB962C8B-B14F-4D97-AF65-F5344CB8AC3E}">
        <p14:creationId xmlns:p14="http://schemas.microsoft.com/office/powerpoint/2010/main" val="441995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86A83-CE8C-9D2B-5778-3D126A07A01E}"/>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9BDCD6C9-7483-C90F-38AA-3630C2AB1E67}"/>
              </a:ext>
            </a:extLst>
          </p:cNvPr>
          <p:cNvGrpSpPr/>
          <p:nvPr/>
        </p:nvGrpSpPr>
        <p:grpSpPr>
          <a:xfrm>
            <a:off x="0" y="0"/>
            <a:ext cx="12192000" cy="6858000"/>
            <a:chOff x="0" y="0"/>
            <a:chExt cx="12192000" cy="6858000"/>
          </a:xfrm>
        </p:grpSpPr>
        <p:sp>
          <p:nvSpPr>
            <p:cNvPr id="6" name="Rectángulo 5">
              <a:extLst>
                <a:ext uri="{FF2B5EF4-FFF2-40B4-BE49-F238E27FC236}">
                  <a16:creationId xmlns:a16="http://schemas.microsoft.com/office/drawing/2014/main" id="{6345B64E-F9C8-5695-A9BF-F7924F4B724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ED2F2C71-82C7-AD8D-C6D1-E94A9C46885B}"/>
                </a:ext>
              </a:extLst>
            </p:cNvPr>
            <p:cNvSpPr/>
            <p:nvPr/>
          </p:nvSpPr>
          <p:spPr>
            <a:xfrm>
              <a:off x="0" y="894425"/>
              <a:ext cx="12192000" cy="5069150"/>
            </a:xfrm>
            <a:prstGeom prst="rect">
              <a:avLst/>
            </a:prstGeom>
            <a:solidFill>
              <a:srgbClr val="671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2" name="Título 1">
            <a:extLst>
              <a:ext uri="{FF2B5EF4-FFF2-40B4-BE49-F238E27FC236}">
                <a16:creationId xmlns:a16="http://schemas.microsoft.com/office/drawing/2014/main" id="{2890CD74-1B3E-77F1-D64F-9C05982ED585}"/>
              </a:ext>
            </a:extLst>
          </p:cNvPr>
          <p:cNvSpPr>
            <a:spLocks noGrp="1"/>
          </p:cNvSpPr>
          <p:nvPr>
            <p:ph type="title"/>
          </p:nvPr>
        </p:nvSpPr>
        <p:spPr>
          <a:xfrm>
            <a:off x="2529023" y="2938509"/>
            <a:ext cx="7133948" cy="820676"/>
          </a:xfrm>
        </p:spPr>
        <p:txBody>
          <a:bodyPr>
            <a:noAutofit/>
          </a:bodyPr>
          <a:lstStyle/>
          <a:p>
            <a:pPr algn="ctr"/>
            <a:r>
              <a:rPr lang="es-ES" sz="3600" b="1" dirty="0">
                <a:solidFill>
                  <a:schemeClr val="bg1"/>
                </a:solidFill>
              </a:rPr>
              <a:t>Socialización Observaciones riesgos de gestión</a:t>
            </a:r>
            <a:endParaRPr lang="es-CO" sz="3600" dirty="0">
              <a:solidFill>
                <a:schemeClr val="bg1"/>
              </a:solidFill>
            </a:endParaRPr>
          </a:p>
        </p:txBody>
      </p:sp>
      <p:pic>
        <p:nvPicPr>
          <p:cNvPr id="4" name="Imagen 3">
            <a:extLst>
              <a:ext uri="{FF2B5EF4-FFF2-40B4-BE49-F238E27FC236}">
                <a16:creationId xmlns:a16="http://schemas.microsoft.com/office/drawing/2014/main" id="{B0CF98BB-17AA-3C06-CB59-24AE59E69FDD}"/>
              </a:ext>
            </a:extLst>
          </p:cNvPr>
          <p:cNvPicPr>
            <a:picLocks noChangeAspect="1"/>
          </p:cNvPicPr>
          <p:nvPr/>
        </p:nvPicPr>
        <p:blipFill rotWithShape="1">
          <a:blip r:embed="rId2"/>
          <a:srcRect l="26390" t="92921" r="26529" b="-2444"/>
          <a:stretch/>
        </p:blipFill>
        <p:spPr>
          <a:xfrm>
            <a:off x="5603286" y="6378217"/>
            <a:ext cx="1003177" cy="174907"/>
          </a:xfrm>
          <a:prstGeom prst="rect">
            <a:avLst/>
          </a:prstGeom>
        </p:spPr>
      </p:pic>
      <p:sp>
        <p:nvSpPr>
          <p:cNvPr id="3" name="Marcador de pie de página 2">
            <a:extLst>
              <a:ext uri="{FF2B5EF4-FFF2-40B4-BE49-F238E27FC236}">
                <a16:creationId xmlns:a16="http://schemas.microsoft.com/office/drawing/2014/main" id="{CE595A07-7215-2180-2CEB-FEAF8387711E}"/>
              </a:ext>
            </a:extLst>
          </p:cNvPr>
          <p:cNvSpPr>
            <a:spLocks noGrp="1"/>
          </p:cNvSpPr>
          <p:nvPr>
            <p:ph type="ftr" sz="quarter" idx="11"/>
          </p:nvPr>
        </p:nvSpPr>
        <p:spPr>
          <a:xfrm>
            <a:off x="4038600" y="6553124"/>
            <a:ext cx="4114800" cy="168351"/>
          </a:xfrm>
        </p:spPr>
        <p:txBody>
          <a:bodyPr/>
          <a:lstStyle/>
          <a:p>
            <a:r>
              <a:rPr lang="es-CO" sz="500" dirty="0"/>
              <a:t>Cód. SIG: GDC-OD-02 – V8</a:t>
            </a:r>
          </a:p>
        </p:txBody>
      </p:sp>
    </p:spTree>
    <p:extLst>
      <p:ext uri="{BB962C8B-B14F-4D97-AF65-F5344CB8AC3E}">
        <p14:creationId xmlns:p14="http://schemas.microsoft.com/office/powerpoint/2010/main" val="2479956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0C3C7E-F1D5-784F-9B29-5DD8410A7EF0}"/>
              </a:ext>
            </a:extLst>
          </p:cNvPr>
          <p:cNvSpPr>
            <a:spLocks noGrp="1"/>
          </p:cNvSpPr>
          <p:nvPr>
            <p:ph type="title"/>
          </p:nvPr>
        </p:nvSpPr>
        <p:spPr>
          <a:xfrm>
            <a:off x="838200" y="870012"/>
            <a:ext cx="6458712" cy="820676"/>
          </a:xfrm>
        </p:spPr>
        <p:txBody>
          <a:bodyPr>
            <a:noAutofit/>
          </a:bodyPr>
          <a:lstStyle/>
          <a:p>
            <a:r>
              <a:rPr lang="es-ES" sz="2400" dirty="0">
                <a:solidFill>
                  <a:srgbClr val="671B33"/>
                </a:solidFill>
              </a:rPr>
              <a:t>Socialización Observaciones riesgos de gestión</a:t>
            </a:r>
            <a:br>
              <a:rPr lang="es-ES" sz="2400" dirty="0">
                <a:solidFill>
                  <a:srgbClr val="671B33"/>
                </a:solidFill>
              </a:rPr>
            </a:br>
            <a:endParaRPr lang="es-CO" sz="2400" dirty="0">
              <a:solidFill>
                <a:srgbClr val="671B33"/>
              </a:solidFill>
            </a:endParaRPr>
          </a:p>
        </p:txBody>
      </p:sp>
      <p:sp>
        <p:nvSpPr>
          <p:cNvPr id="3" name="Marcador de contenido 2">
            <a:extLst>
              <a:ext uri="{FF2B5EF4-FFF2-40B4-BE49-F238E27FC236}">
                <a16:creationId xmlns:a16="http://schemas.microsoft.com/office/drawing/2014/main" id="{1E78B4E3-9D7F-8145-80EB-60E3D7D499C7}"/>
              </a:ext>
            </a:extLst>
          </p:cNvPr>
          <p:cNvSpPr>
            <a:spLocks noGrp="1"/>
          </p:cNvSpPr>
          <p:nvPr>
            <p:ph idx="1"/>
          </p:nvPr>
        </p:nvSpPr>
        <p:spPr>
          <a:xfrm>
            <a:off x="838200" y="1850414"/>
            <a:ext cx="5754624" cy="4351338"/>
          </a:xfrm>
        </p:spPr>
        <p:txBody>
          <a:bodyPr>
            <a:normAutofit/>
          </a:bodyPr>
          <a:lstStyle/>
          <a:p>
            <a:r>
              <a:rPr lang="es-ES" sz="2000" dirty="0">
                <a:effectLst/>
              </a:rPr>
              <a:t>El Plan de mitigación con corte al 31 de diciembre contaba con 1.782 tareas programadas para los procesos de nivel central y territorial en el transcurso de la vigencia 2024, del total de estas tareas el (34.7%) es decir 620 se encontraban planificadas para su cumplimiento durante el tercer cuatrimestre de la vigencia.</a:t>
            </a:r>
          </a:p>
          <a:p>
            <a:pPr algn="l"/>
            <a:endParaRPr lang="es-ES" sz="2000" dirty="0">
              <a:effectLst/>
            </a:endParaRPr>
          </a:p>
          <a:p>
            <a:r>
              <a:rPr lang="es-ES" sz="2000" dirty="0">
                <a:effectLst/>
              </a:rPr>
              <a:t>Tercer cuatrimestre decreció el cumplimento con respecto al cuatrimestre anterior en el 5.24%. </a:t>
            </a:r>
          </a:p>
        </p:txBody>
      </p:sp>
      <p:sp>
        <p:nvSpPr>
          <p:cNvPr id="4" name="Marcador de pie de página 3">
            <a:extLst>
              <a:ext uri="{FF2B5EF4-FFF2-40B4-BE49-F238E27FC236}">
                <a16:creationId xmlns:a16="http://schemas.microsoft.com/office/drawing/2014/main" id="{FB5FB765-7DDE-4F33-602C-0D85AD45B183}"/>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6" name="Imagen 5">
            <a:extLst>
              <a:ext uri="{FF2B5EF4-FFF2-40B4-BE49-F238E27FC236}">
                <a16:creationId xmlns:a16="http://schemas.microsoft.com/office/drawing/2014/main" id="{190D959E-77D9-D89B-FEBE-2F960206B4CB}"/>
              </a:ext>
            </a:extLst>
          </p:cNvPr>
          <p:cNvPicPr>
            <a:picLocks noChangeAspect="1"/>
          </p:cNvPicPr>
          <p:nvPr/>
        </p:nvPicPr>
        <p:blipFill>
          <a:blip r:embed="rId2"/>
          <a:srcRect t="3872" b="2539"/>
          <a:stretch/>
        </p:blipFill>
        <p:spPr>
          <a:xfrm>
            <a:off x="6766219" y="1600199"/>
            <a:ext cx="5158842" cy="3866121"/>
          </a:xfrm>
          <a:prstGeom prst="rect">
            <a:avLst/>
          </a:prstGeom>
        </p:spPr>
      </p:pic>
    </p:spTree>
    <p:extLst>
      <p:ext uri="{BB962C8B-B14F-4D97-AF65-F5344CB8AC3E}">
        <p14:creationId xmlns:p14="http://schemas.microsoft.com/office/powerpoint/2010/main" val="3373866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4C323-A92A-4D14-D0BE-FCCAB5DAF29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1FE995D4-6AF8-1823-1880-6A61293AC84E}"/>
              </a:ext>
            </a:extLst>
          </p:cNvPr>
          <p:cNvSpPr>
            <a:spLocks noGrp="1"/>
          </p:cNvSpPr>
          <p:nvPr>
            <p:ph type="title"/>
          </p:nvPr>
        </p:nvSpPr>
        <p:spPr>
          <a:xfrm>
            <a:off x="838200" y="870012"/>
            <a:ext cx="6458712" cy="820676"/>
          </a:xfrm>
        </p:spPr>
        <p:txBody>
          <a:bodyPr>
            <a:normAutofit/>
          </a:bodyPr>
          <a:lstStyle/>
          <a:p>
            <a:r>
              <a:rPr lang="es-ES" sz="2400" dirty="0">
                <a:solidFill>
                  <a:srgbClr val="671B33"/>
                </a:solidFill>
              </a:rPr>
              <a:t>Riesgos de gestión</a:t>
            </a:r>
            <a:br>
              <a:rPr lang="es-ES" dirty="0">
                <a:solidFill>
                  <a:srgbClr val="671B33"/>
                </a:solidFill>
              </a:rPr>
            </a:br>
            <a:endParaRPr lang="es-CO" dirty="0">
              <a:solidFill>
                <a:srgbClr val="671B33"/>
              </a:solidFill>
            </a:endParaRPr>
          </a:p>
        </p:txBody>
      </p:sp>
      <p:sp>
        <p:nvSpPr>
          <p:cNvPr id="3" name="Marcador de contenido 2">
            <a:extLst>
              <a:ext uri="{FF2B5EF4-FFF2-40B4-BE49-F238E27FC236}">
                <a16:creationId xmlns:a16="http://schemas.microsoft.com/office/drawing/2014/main" id="{0BD7D474-A82B-C6BC-A25B-816DF31A254D}"/>
              </a:ext>
            </a:extLst>
          </p:cNvPr>
          <p:cNvSpPr>
            <a:spLocks noGrp="1"/>
          </p:cNvSpPr>
          <p:nvPr>
            <p:ph idx="1"/>
          </p:nvPr>
        </p:nvSpPr>
        <p:spPr>
          <a:xfrm>
            <a:off x="838200" y="1493798"/>
            <a:ext cx="10610088" cy="1505434"/>
          </a:xfrm>
        </p:spPr>
        <p:txBody>
          <a:bodyPr>
            <a:normAutofit/>
          </a:bodyPr>
          <a:lstStyle/>
          <a:p>
            <a:r>
              <a:rPr lang="es-ES" sz="2000" dirty="0">
                <a:effectLst/>
              </a:rPr>
              <a:t>De las 620 tareas, 469 corresponden a Direcciones Territoriales y Oficinas Especiales (75%), mientras que 152 se encuentran asociadas a dependencias del nivel central (25%). Frente a su nivel de cumplimiento, para el tercer cuatrimestre de las 620 tareas se finalizaron a tiempo 467 (75%), 45 de ellas se cumplieron de manera extemporánea (7%) y 108 Incumplidas (18%)</a:t>
            </a:r>
          </a:p>
        </p:txBody>
      </p:sp>
      <p:sp>
        <p:nvSpPr>
          <p:cNvPr id="4" name="Marcador de pie de página 3">
            <a:extLst>
              <a:ext uri="{FF2B5EF4-FFF2-40B4-BE49-F238E27FC236}">
                <a16:creationId xmlns:a16="http://schemas.microsoft.com/office/drawing/2014/main" id="{98614261-CF93-42EA-8162-2A19D437EB65}"/>
              </a:ext>
            </a:extLst>
          </p:cNvPr>
          <p:cNvSpPr>
            <a:spLocks noGrp="1"/>
          </p:cNvSpPr>
          <p:nvPr>
            <p:ph type="ftr" sz="quarter" idx="11"/>
          </p:nvPr>
        </p:nvSpPr>
        <p:spPr>
          <a:xfrm>
            <a:off x="4038600" y="6449961"/>
            <a:ext cx="4114800" cy="271514"/>
          </a:xfrm>
        </p:spPr>
        <p:txBody>
          <a:bodyPr/>
          <a:lstStyle/>
          <a:p>
            <a:r>
              <a:rPr lang="es-CO" sz="500" dirty="0"/>
              <a:t>Cód. SIG: GDC-OD-02 – V8</a:t>
            </a:r>
          </a:p>
        </p:txBody>
      </p:sp>
      <p:graphicFrame>
        <p:nvGraphicFramePr>
          <p:cNvPr id="5" name="Gráfico 4">
            <a:extLst>
              <a:ext uri="{FF2B5EF4-FFF2-40B4-BE49-F238E27FC236}">
                <a16:creationId xmlns:a16="http://schemas.microsoft.com/office/drawing/2014/main" id="{A3DBFFA9-46CF-ED79-B839-8D449FFBDA49}"/>
              </a:ext>
            </a:extLst>
          </p:cNvPr>
          <p:cNvGraphicFramePr>
            <a:graphicFrameLocks/>
          </p:cNvGraphicFramePr>
          <p:nvPr>
            <p:extLst>
              <p:ext uri="{D42A27DB-BD31-4B8C-83A1-F6EECF244321}">
                <p14:modId xmlns:p14="http://schemas.microsoft.com/office/powerpoint/2010/main" val="1277230169"/>
              </p:ext>
            </p:extLst>
          </p:nvPr>
        </p:nvGraphicFramePr>
        <p:xfrm>
          <a:off x="1394206" y="2918841"/>
          <a:ext cx="4613402" cy="35311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id="{C653A0E9-DC5A-3D51-E47A-B4066CD2D8F5}"/>
              </a:ext>
            </a:extLst>
          </p:cNvPr>
          <p:cNvGraphicFramePr>
            <a:graphicFrameLocks/>
          </p:cNvGraphicFramePr>
          <p:nvPr>
            <p:extLst>
              <p:ext uri="{D42A27DB-BD31-4B8C-83A1-F6EECF244321}">
                <p14:modId xmlns:p14="http://schemas.microsoft.com/office/powerpoint/2010/main" val="1238420876"/>
              </p:ext>
            </p:extLst>
          </p:nvPr>
        </p:nvGraphicFramePr>
        <p:xfrm>
          <a:off x="6327648" y="2894735"/>
          <a:ext cx="4800600" cy="3679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92158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73F22-1540-BB36-ACE6-4053394FF45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4A756FE-2E20-F77E-F72D-677594707C60}"/>
              </a:ext>
            </a:extLst>
          </p:cNvPr>
          <p:cNvSpPr>
            <a:spLocks noGrp="1"/>
          </p:cNvSpPr>
          <p:nvPr>
            <p:ph type="title"/>
          </p:nvPr>
        </p:nvSpPr>
        <p:spPr>
          <a:xfrm>
            <a:off x="838200" y="870012"/>
            <a:ext cx="6458712" cy="820676"/>
          </a:xfrm>
        </p:spPr>
        <p:txBody>
          <a:bodyPr>
            <a:normAutofit/>
          </a:bodyPr>
          <a:lstStyle/>
          <a:p>
            <a:r>
              <a:rPr lang="es-ES" sz="2400" dirty="0">
                <a:solidFill>
                  <a:srgbClr val="671B33"/>
                </a:solidFill>
              </a:rPr>
              <a:t>Nivel Central</a:t>
            </a:r>
            <a:br>
              <a:rPr lang="es-ES" dirty="0">
                <a:solidFill>
                  <a:srgbClr val="671B33"/>
                </a:solidFill>
              </a:rPr>
            </a:br>
            <a:endParaRPr lang="es-CO" dirty="0">
              <a:solidFill>
                <a:srgbClr val="671B33"/>
              </a:solidFill>
            </a:endParaRPr>
          </a:p>
        </p:txBody>
      </p:sp>
      <p:sp>
        <p:nvSpPr>
          <p:cNvPr id="3" name="Marcador de contenido 2">
            <a:extLst>
              <a:ext uri="{FF2B5EF4-FFF2-40B4-BE49-F238E27FC236}">
                <a16:creationId xmlns:a16="http://schemas.microsoft.com/office/drawing/2014/main" id="{1E1EBCB1-E51E-50D3-B11E-6EC489D3D294}"/>
              </a:ext>
            </a:extLst>
          </p:cNvPr>
          <p:cNvSpPr>
            <a:spLocks noGrp="1"/>
          </p:cNvSpPr>
          <p:nvPr>
            <p:ph idx="1"/>
          </p:nvPr>
        </p:nvSpPr>
        <p:spPr>
          <a:xfrm>
            <a:off x="838200" y="1493798"/>
            <a:ext cx="10610088" cy="1505434"/>
          </a:xfrm>
        </p:spPr>
        <p:txBody>
          <a:bodyPr>
            <a:normAutofit/>
          </a:bodyPr>
          <a:lstStyle/>
          <a:p>
            <a:r>
              <a:rPr lang="es-ES" sz="2000" dirty="0">
                <a:effectLst/>
              </a:rPr>
              <a:t>De las 152 tareas programadas para el tercer cuatrimestre el 86% se encuentran cumplidas y el 14% están incumplidas. </a:t>
            </a:r>
          </a:p>
          <a:p>
            <a:r>
              <a:rPr lang="es-ES" sz="2000" dirty="0">
                <a:effectLst/>
              </a:rPr>
              <a:t>Sobre las tareas cumplidas el 98% se cumplieron en termino establecido y el restante 2% se cumplieron de manera extemporánea.</a:t>
            </a:r>
          </a:p>
        </p:txBody>
      </p:sp>
      <p:sp>
        <p:nvSpPr>
          <p:cNvPr id="4" name="Marcador de pie de página 3">
            <a:extLst>
              <a:ext uri="{FF2B5EF4-FFF2-40B4-BE49-F238E27FC236}">
                <a16:creationId xmlns:a16="http://schemas.microsoft.com/office/drawing/2014/main" id="{4B79A787-079E-5D61-5694-E94862FB3E6A}"/>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8" name="Imagen 7">
            <a:extLst>
              <a:ext uri="{FF2B5EF4-FFF2-40B4-BE49-F238E27FC236}">
                <a16:creationId xmlns:a16="http://schemas.microsoft.com/office/drawing/2014/main" id="{7C7384FF-24C2-E31C-FB60-EBAFA68F0B03}"/>
              </a:ext>
            </a:extLst>
          </p:cNvPr>
          <p:cNvPicPr>
            <a:picLocks noChangeAspect="1"/>
          </p:cNvPicPr>
          <p:nvPr/>
        </p:nvPicPr>
        <p:blipFill>
          <a:blip r:embed="rId2"/>
          <a:stretch>
            <a:fillRect/>
          </a:stretch>
        </p:blipFill>
        <p:spPr>
          <a:xfrm>
            <a:off x="648493" y="2991088"/>
            <a:ext cx="5447507" cy="3446906"/>
          </a:xfrm>
          <a:prstGeom prst="rect">
            <a:avLst/>
          </a:prstGeom>
        </p:spPr>
      </p:pic>
      <p:pic>
        <p:nvPicPr>
          <p:cNvPr id="10" name="Imagen 9">
            <a:extLst>
              <a:ext uri="{FF2B5EF4-FFF2-40B4-BE49-F238E27FC236}">
                <a16:creationId xmlns:a16="http://schemas.microsoft.com/office/drawing/2014/main" id="{B5E9226A-CA15-A1B8-421A-553F5B50747B}"/>
              </a:ext>
            </a:extLst>
          </p:cNvPr>
          <p:cNvPicPr>
            <a:picLocks noChangeAspect="1"/>
          </p:cNvPicPr>
          <p:nvPr/>
        </p:nvPicPr>
        <p:blipFill>
          <a:blip r:embed="rId3"/>
          <a:stretch>
            <a:fillRect/>
          </a:stretch>
        </p:blipFill>
        <p:spPr>
          <a:xfrm>
            <a:off x="6458137" y="2991088"/>
            <a:ext cx="4628014" cy="3446906"/>
          </a:xfrm>
          <a:prstGeom prst="rect">
            <a:avLst/>
          </a:prstGeom>
        </p:spPr>
      </p:pic>
    </p:spTree>
    <p:extLst>
      <p:ext uri="{BB962C8B-B14F-4D97-AF65-F5344CB8AC3E}">
        <p14:creationId xmlns:p14="http://schemas.microsoft.com/office/powerpoint/2010/main" val="770341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1B738-B6C7-0DFD-BEC4-0D3CCE61747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06FD6A4-09D9-51AE-76F5-C9B86BE9CEBE}"/>
              </a:ext>
            </a:extLst>
          </p:cNvPr>
          <p:cNvSpPr>
            <a:spLocks noGrp="1"/>
          </p:cNvSpPr>
          <p:nvPr>
            <p:ph type="title"/>
          </p:nvPr>
        </p:nvSpPr>
        <p:spPr>
          <a:xfrm>
            <a:off x="838200" y="870012"/>
            <a:ext cx="6458712" cy="820676"/>
          </a:xfrm>
        </p:spPr>
        <p:txBody>
          <a:bodyPr>
            <a:normAutofit/>
          </a:bodyPr>
          <a:lstStyle/>
          <a:p>
            <a:r>
              <a:rPr lang="es-ES" sz="2400" dirty="0">
                <a:solidFill>
                  <a:srgbClr val="671B33"/>
                </a:solidFill>
              </a:rPr>
              <a:t>Nivel Central</a:t>
            </a:r>
            <a:endParaRPr lang="es-CO" sz="2400" dirty="0">
              <a:solidFill>
                <a:srgbClr val="671B33"/>
              </a:solidFill>
            </a:endParaRPr>
          </a:p>
        </p:txBody>
      </p:sp>
      <p:sp>
        <p:nvSpPr>
          <p:cNvPr id="3" name="Marcador de contenido 2">
            <a:extLst>
              <a:ext uri="{FF2B5EF4-FFF2-40B4-BE49-F238E27FC236}">
                <a16:creationId xmlns:a16="http://schemas.microsoft.com/office/drawing/2014/main" id="{9780AF2A-79B8-436C-E84E-ADA055661DB3}"/>
              </a:ext>
            </a:extLst>
          </p:cNvPr>
          <p:cNvSpPr>
            <a:spLocks noGrp="1"/>
          </p:cNvSpPr>
          <p:nvPr>
            <p:ph idx="1"/>
          </p:nvPr>
        </p:nvSpPr>
        <p:spPr>
          <a:xfrm>
            <a:off x="838200" y="1493798"/>
            <a:ext cx="10610088" cy="1505434"/>
          </a:xfrm>
        </p:spPr>
        <p:txBody>
          <a:bodyPr>
            <a:normAutofit/>
          </a:bodyPr>
          <a:lstStyle/>
          <a:p>
            <a:r>
              <a:rPr lang="es-ES" sz="2000" dirty="0">
                <a:effectLst/>
              </a:rPr>
              <a:t>Las tareas incumplidas se presentan la información de manera detallada, así:</a:t>
            </a:r>
          </a:p>
          <a:p>
            <a:endParaRPr lang="es-ES" sz="2000" dirty="0">
              <a:effectLst/>
            </a:endParaRPr>
          </a:p>
          <a:p>
            <a:endParaRPr lang="es-ES" sz="2000" dirty="0">
              <a:effectLst/>
            </a:endParaRPr>
          </a:p>
        </p:txBody>
      </p:sp>
      <p:sp>
        <p:nvSpPr>
          <p:cNvPr id="4" name="Marcador de pie de página 3">
            <a:extLst>
              <a:ext uri="{FF2B5EF4-FFF2-40B4-BE49-F238E27FC236}">
                <a16:creationId xmlns:a16="http://schemas.microsoft.com/office/drawing/2014/main" id="{DAF2A3CE-2217-4FFB-EF65-82211FCABD0C}"/>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6" name="Imagen 5">
            <a:extLst>
              <a:ext uri="{FF2B5EF4-FFF2-40B4-BE49-F238E27FC236}">
                <a16:creationId xmlns:a16="http://schemas.microsoft.com/office/drawing/2014/main" id="{8746AC4F-04B7-AE2F-5441-C27F73571284}"/>
              </a:ext>
            </a:extLst>
          </p:cNvPr>
          <p:cNvPicPr>
            <a:picLocks noChangeAspect="1"/>
          </p:cNvPicPr>
          <p:nvPr/>
        </p:nvPicPr>
        <p:blipFill>
          <a:blip r:embed="rId2"/>
          <a:stretch>
            <a:fillRect/>
          </a:stretch>
        </p:blipFill>
        <p:spPr>
          <a:xfrm>
            <a:off x="3466733" y="2100077"/>
            <a:ext cx="5258534" cy="2657846"/>
          </a:xfrm>
          <a:prstGeom prst="rect">
            <a:avLst/>
          </a:prstGeom>
        </p:spPr>
      </p:pic>
    </p:spTree>
    <p:extLst>
      <p:ext uri="{BB962C8B-B14F-4D97-AF65-F5344CB8AC3E}">
        <p14:creationId xmlns:p14="http://schemas.microsoft.com/office/powerpoint/2010/main" val="34641870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0AFFC-00B3-0F07-32B7-0B84F6F63E6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5FFEEE09-07AD-F0E8-0016-CB17BAD530A9}"/>
              </a:ext>
            </a:extLst>
          </p:cNvPr>
          <p:cNvSpPr>
            <a:spLocks noGrp="1"/>
          </p:cNvSpPr>
          <p:nvPr>
            <p:ph type="title"/>
          </p:nvPr>
        </p:nvSpPr>
        <p:spPr>
          <a:xfrm>
            <a:off x="838200" y="870012"/>
            <a:ext cx="6458712" cy="820676"/>
          </a:xfrm>
        </p:spPr>
        <p:txBody>
          <a:bodyPr>
            <a:normAutofit/>
          </a:bodyPr>
          <a:lstStyle/>
          <a:p>
            <a:r>
              <a:rPr lang="es-ES" sz="2400" dirty="0">
                <a:solidFill>
                  <a:srgbClr val="671B33"/>
                </a:solidFill>
              </a:rPr>
              <a:t>Direcciones Territoriales</a:t>
            </a:r>
            <a:br>
              <a:rPr lang="es-ES" dirty="0">
                <a:solidFill>
                  <a:srgbClr val="671B33"/>
                </a:solidFill>
              </a:rPr>
            </a:br>
            <a:endParaRPr lang="es-CO" dirty="0">
              <a:solidFill>
                <a:srgbClr val="671B33"/>
              </a:solidFill>
            </a:endParaRPr>
          </a:p>
        </p:txBody>
      </p:sp>
      <p:sp>
        <p:nvSpPr>
          <p:cNvPr id="3" name="Marcador de contenido 2">
            <a:extLst>
              <a:ext uri="{FF2B5EF4-FFF2-40B4-BE49-F238E27FC236}">
                <a16:creationId xmlns:a16="http://schemas.microsoft.com/office/drawing/2014/main" id="{91AE34B6-4B0B-4778-BF48-235277B6773B}"/>
              </a:ext>
            </a:extLst>
          </p:cNvPr>
          <p:cNvSpPr>
            <a:spLocks noGrp="1"/>
          </p:cNvSpPr>
          <p:nvPr>
            <p:ph idx="1"/>
          </p:nvPr>
        </p:nvSpPr>
        <p:spPr>
          <a:xfrm>
            <a:off x="838200" y="1493798"/>
            <a:ext cx="10610088" cy="1505434"/>
          </a:xfrm>
        </p:spPr>
        <p:txBody>
          <a:bodyPr>
            <a:normAutofit/>
          </a:bodyPr>
          <a:lstStyle/>
          <a:p>
            <a:r>
              <a:rPr lang="es-ES" sz="2000" dirty="0">
                <a:effectLst/>
              </a:rPr>
              <a:t>De las 429 tareas programadas para el tercer cuatrimestre el 82% se encuentran cumplidas y el 18% están incumplidas. </a:t>
            </a:r>
          </a:p>
          <a:p>
            <a:r>
              <a:rPr lang="es-ES" sz="2000" dirty="0">
                <a:effectLst/>
              </a:rPr>
              <a:t>Sobre las tareas cumplidas el 89% se cumplieron en termino establecido y el restante 11% se cumplieron de manera extemporánea.</a:t>
            </a:r>
          </a:p>
        </p:txBody>
      </p:sp>
      <p:sp>
        <p:nvSpPr>
          <p:cNvPr id="4" name="Marcador de pie de página 3">
            <a:extLst>
              <a:ext uri="{FF2B5EF4-FFF2-40B4-BE49-F238E27FC236}">
                <a16:creationId xmlns:a16="http://schemas.microsoft.com/office/drawing/2014/main" id="{9B07AE2E-0F26-480E-D1E5-8106645D7802}"/>
              </a:ext>
            </a:extLst>
          </p:cNvPr>
          <p:cNvSpPr>
            <a:spLocks noGrp="1"/>
          </p:cNvSpPr>
          <p:nvPr>
            <p:ph type="ftr" sz="quarter" idx="11"/>
          </p:nvPr>
        </p:nvSpPr>
        <p:spPr>
          <a:xfrm>
            <a:off x="4038600" y="6449961"/>
            <a:ext cx="4114800" cy="271514"/>
          </a:xfrm>
        </p:spPr>
        <p:txBody>
          <a:bodyPr/>
          <a:lstStyle/>
          <a:p>
            <a:r>
              <a:rPr lang="es-CO" sz="500" dirty="0"/>
              <a:t>Cód. SIG: GDC-OD-02 – V8</a:t>
            </a:r>
          </a:p>
        </p:txBody>
      </p:sp>
      <p:pic>
        <p:nvPicPr>
          <p:cNvPr id="6" name="Imagen 5">
            <a:extLst>
              <a:ext uri="{FF2B5EF4-FFF2-40B4-BE49-F238E27FC236}">
                <a16:creationId xmlns:a16="http://schemas.microsoft.com/office/drawing/2014/main" id="{8948FB09-1F19-E28D-259B-D7CBD8F409FA}"/>
              </a:ext>
            </a:extLst>
          </p:cNvPr>
          <p:cNvPicPr>
            <a:picLocks noChangeAspect="1"/>
          </p:cNvPicPr>
          <p:nvPr/>
        </p:nvPicPr>
        <p:blipFill>
          <a:blip r:embed="rId2"/>
          <a:stretch>
            <a:fillRect/>
          </a:stretch>
        </p:blipFill>
        <p:spPr>
          <a:xfrm>
            <a:off x="743712" y="2745851"/>
            <a:ext cx="5125460" cy="3704110"/>
          </a:xfrm>
          <a:prstGeom prst="rect">
            <a:avLst/>
          </a:prstGeom>
        </p:spPr>
      </p:pic>
      <p:pic>
        <p:nvPicPr>
          <p:cNvPr id="9" name="Imagen 8">
            <a:extLst>
              <a:ext uri="{FF2B5EF4-FFF2-40B4-BE49-F238E27FC236}">
                <a16:creationId xmlns:a16="http://schemas.microsoft.com/office/drawing/2014/main" id="{9D4FC393-E07A-4671-A743-72CE87D51D29}"/>
              </a:ext>
            </a:extLst>
          </p:cNvPr>
          <p:cNvPicPr>
            <a:picLocks noChangeAspect="1"/>
          </p:cNvPicPr>
          <p:nvPr/>
        </p:nvPicPr>
        <p:blipFill>
          <a:blip r:embed="rId3"/>
          <a:stretch>
            <a:fillRect/>
          </a:stretch>
        </p:blipFill>
        <p:spPr>
          <a:xfrm>
            <a:off x="5963660" y="2777199"/>
            <a:ext cx="5232424" cy="3672762"/>
          </a:xfrm>
          <a:prstGeom prst="rect">
            <a:avLst/>
          </a:prstGeom>
        </p:spPr>
      </p:pic>
    </p:spTree>
    <p:extLst>
      <p:ext uri="{BB962C8B-B14F-4D97-AF65-F5344CB8AC3E}">
        <p14:creationId xmlns:p14="http://schemas.microsoft.com/office/powerpoint/2010/main" val="42205667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2639</TotalTime>
  <Words>1461</Words>
  <Application>Microsoft Office PowerPoint</Application>
  <PresentationFormat>Panorámica</PresentationFormat>
  <Paragraphs>266</Paragraphs>
  <Slides>39</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39</vt:i4>
      </vt:variant>
    </vt:vector>
  </HeadingPairs>
  <TitlesOfParts>
    <vt:vector size="44" baseType="lpstr">
      <vt:lpstr>Arial</vt:lpstr>
      <vt:lpstr>Calibri</vt:lpstr>
      <vt:lpstr>Calibri Light</vt:lpstr>
      <vt:lpstr>Verdana</vt:lpstr>
      <vt:lpstr>Tema de Office</vt:lpstr>
      <vt:lpstr>Presentación de PowerPoint</vt:lpstr>
      <vt:lpstr>Primer Encuentro Gestores de Calidad</vt:lpstr>
      <vt:lpstr>Temas a tratar</vt:lpstr>
      <vt:lpstr>Socialización Observaciones riesgos de gestión</vt:lpstr>
      <vt:lpstr>Socialización Observaciones riesgos de gestión </vt:lpstr>
      <vt:lpstr>Riesgos de gestión </vt:lpstr>
      <vt:lpstr>Nivel Central </vt:lpstr>
      <vt:lpstr>Nivel Central</vt:lpstr>
      <vt:lpstr>Direcciones Territoriales </vt:lpstr>
      <vt:lpstr>Direcciones Territoriales </vt:lpstr>
      <vt:lpstr>Oficinas Especiales </vt:lpstr>
      <vt:lpstr>Oficinas Especiales </vt:lpstr>
      <vt:lpstr>Conclusiones</vt:lpstr>
      <vt:lpstr>Conclusiones</vt:lpstr>
      <vt:lpstr>Socialización Observaciones riesgos de corrupción</vt:lpstr>
      <vt:lpstr>Socialización Observaciones riesgos de corrupción </vt:lpstr>
      <vt:lpstr>Conclusiones</vt:lpstr>
      <vt:lpstr>Conclusiones</vt:lpstr>
      <vt:lpstr>Conclusiones</vt:lpstr>
      <vt:lpstr>Recomendaciones</vt:lpstr>
      <vt:lpstr>Recomendaciones</vt:lpstr>
      <vt:lpstr>Resultados III Cuatrimestre</vt:lpstr>
      <vt:lpstr>Resultados III cuatrimestre</vt:lpstr>
      <vt:lpstr>Resultados III cuatrimestre</vt:lpstr>
      <vt:lpstr>Resultados MIPG Consolidado Vigencia 2024</vt:lpstr>
      <vt:lpstr>Resultados Implementación MIPG Vigencia 2024</vt:lpstr>
      <vt:lpstr>Lineamientos Vigencia 2025</vt:lpstr>
      <vt:lpstr>Lineamientos riesgos 2025</vt:lpstr>
      <vt:lpstr>Proposiciones y varios</vt:lpstr>
      <vt:lpstr>Proposiciones y varios</vt:lpstr>
      <vt:lpstr>Proposiciones y varios</vt:lpstr>
      <vt:lpstr>Proposiciones y varios</vt:lpstr>
      <vt:lpstr>Proposiciones y varios</vt:lpstr>
      <vt:lpstr>Proposiciones y varios</vt:lpstr>
      <vt:lpstr>Proposiciones y varios</vt:lpstr>
      <vt:lpstr>Proposiciones y varios</vt:lpstr>
      <vt:lpstr>Proposiciones y varios</vt:lpstr>
      <vt:lpstr>Proposiciones y varios</vt:lpstr>
      <vt:lpstr>Proposiciones y varios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Manuel Ricardo Isaacs Marroquin</dc:creator>
  <cp:lastModifiedBy>Leidy Clarisa Iguaran Arteaga</cp:lastModifiedBy>
  <cp:revision>6</cp:revision>
  <dcterms:created xsi:type="dcterms:W3CDTF">2024-06-26T18:11:01Z</dcterms:created>
  <dcterms:modified xsi:type="dcterms:W3CDTF">2025-02-12T13:48:17Z</dcterms:modified>
</cp:coreProperties>
</file>