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71" r:id="rId2"/>
    <p:sldId id="273" r:id="rId3"/>
    <p:sldId id="272" r:id="rId4"/>
    <p:sldId id="266" r:id="rId5"/>
    <p:sldId id="267" r:id="rId6"/>
    <p:sldId id="264" r:id="rId7"/>
    <p:sldId id="282" r:id="rId8"/>
    <p:sldId id="268" r:id="rId9"/>
    <p:sldId id="269" r:id="rId10"/>
  </p:sldIdLst>
  <p:sldSz cx="12192000" cy="6858000"/>
  <p:notesSz cx="6858000" cy="9144000"/>
  <p:embeddedFontLst>
    <p:embeddedFont>
      <p:font typeface="Montserrat" panose="020B0604020202020204" charset="0"/>
      <p:regular r:id="rId12"/>
      <p:bold r:id="rId13"/>
      <p:italic r:id="rId14"/>
      <p:boldItalic r:id="rId15"/>
    </p:embeddedFont>
    <p:embeddedFont>
      <p:font typeface="Open Sans" panose="020B0604020202020204" charset="0"/>
      <p:regular r:id="rId16"/>
      <p:bold r:id="rId17"/>
      <p:italic r:id="rId18"/>
      <p:boldItalic r:id="rId19"/>
    </p:embeddedFont>
    <p:embeddedFont>
      <p:font typeface="Calibri" panose="020F050202020403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74"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Arial"/>
              <a:ea typeface="Arial"/>
              <a:cs typeface="Arial"/>
              <a:sym typeface="Arial"/>
            </a:endParaRPr>
          </a:p>
        </p:txBody>
      </p:sp>
      <p:sp>
        <p:nvSpPr>
          <p:cNvPr id="382" name="Google Shape;38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1pPr>
            <a:lvl2pPr marL="0" lvl="1"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2pPr>
            <a:lvl3pPr marL="0" lvl="2"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3pPr>
            <a:lvl4pPr marL="0" lvl="3"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4pPr>
            <a:lvl5pPr marL="0" lvl="4"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5pPr>
            <a:lvl6pPr marL="0" lvl="5"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6pPr>
            <a:lvl7pPr marL="0" lvl="6"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7pPr>
            <a:lvl8pPr marL="0" lvl="7"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8pPr>
            <a:lvl9pPr marL="0" lvl="8" indent="0" algn="r">
              <a:spcBef>
                <a:spcPts val="0"/>
              </a:spcBef>
              <a:spcAft>
                <a:spcPts val="0"/>
              </a:spcAft>
              <a:buSzPts val="1200"/>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6" name="Google Shape;76;p12"/>
          <p:cNvSpPr txBox="1">
            <a:spLocks noGrp="1"/>
          </p:cNvSpPr>
          <p:nvPr>
            <p:ph type="body" idx="1"/>
          </p:nvPr>
        </p:nvSpPr>
        <p:spPr>
          <a:xfrm>
            <a:off x="838200" y="1825625"/>
            <a:ext cx="105156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5" name="Google Shape;25;p4"/>
          <p:cNvSpPr txBox="1">
            <a:spLocks noGrp="1"/>
          </p:cNvSpPr>
          <p:nvPr>
            <p:ph type="body" idx="1"/>
          </p:nvPr>
        </p:nvSpPr>
        <p:spPr>
          <a:xfrm rot="5400000">
            <a:off x="3920332" y="-1256506"/>
            <a:ext cx="4351337"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1" name="Google Shape;31;p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39" name="Google Shape;39;p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0" name="Google Shape;40;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43"/>
        <p:cNvGrpSpPr/>
        <p:nvPr/>
      </p:nvGrpSpPr>
      <p:grpSpPr>
        <a:xfrm>
          <a:off x="0" y="0"/>
          <a:ext cx="0" cy="0"/>
          <a:chOff x="0" y="0"/>
          <a:chExt cx="0" cy="0"/>
        </a:xfrm>
      </p:grpSpPr>
      <p:sp>
        <p:nvSpPr>
          <p:cNvPr id="44" name="Google Shape;44;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9" name="Google Shape;49;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52"/>
        <p:cNvGrpSpPr/>
        <p:nvPr/>
      </p:nvGrpSpPr>
      <p:grpSpPr>
        <a:xfrm>
          <a:off x="0" y="0"/>
          <a:ext cx="0" cy="0"/>
          <a:chOff x="0" y="0"/>
          <a:chExt cx="0" cy="0"/>
        </a:xfrm>
      </p:grpSpPr>
      <p:sp>
        <p:nvSpPr>
          <p:cNvPr id="53" name="Google Shape;53;p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4" name="Google Shape;54;p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5" name="Google Shape;55;p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8200" y="365125"/>
            <a:ext cx="105156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3" name="Google Shape;63;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0" name="Google Shape;70;p1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SzPts val="1200"/>
              <a:buNone/>
              <a:defRPr sz="1200">
                <a:solidFill>
                  <a:srgbClr val="898989"/>
                </a:solidFill>
                <a:latin typeface="Calibri"/>
                <a:ea typeface="Calibri"/>
                <a:cs typeface="Calibri"/>
                <a:sym typeface="Calibri"/>
              </a:defRPr>
            </a:lvl1pPr>
            <a:lvl2pPr marL="0" lvl="1" indent="0" algn="r">
              <a:spcBef>
                <a:spcPts val="0"/>
              </a:spcBef>
              <a:spcAft>
                <a:spcPts val="0"/>
              </a:spcAft>
              <a:buSzPts val="1200"/>
              <a:buNone/>
              <a:defRPr sz="1200">
                <a:solidFill>
                  <a:srgbClr val="898989"/>
                </a:solidFill>
                <a:latin typeface="Calibri"/>
                <a:ea typeface="Calibri"/>
                <a:cs typeface="Calibri"/>
                <a:sym typeface="Calibri"/>
              </a:defRPr>
            </a:lvl2pPr>
            <a:lvl3pPr marL="0" lvl="2" indent="0" algn="r">
              <a:spcBef>
                <a:spcPts val="0"/>
              </a:spcBef>
              <a:spcAft>
                <a:spcPts val="0"/>
              </a:spcAft>
              <a:buSzPts val="1200"/>
              <a:buNone/>
              <a:defRPr sz="1200">
                <a:solidFill>
                  <a:srgbClr val="898989"/>
                </a:solidFill>
                <a:latin typeface="Calibri"/>
                <a:ea typeface="Calibri"/>
                <a:cs typeface="Calibri"/>
                <a:sym typeface="Calibri"/>
              </a:defRPr>
            </a:lvl3pPr>
            <a:lvl4pPr marL="0" lvl="3" indent="0" algn="r">
              <a:spcBef>
                <a:spcPts val="0"/>
              </a:spcBef>
              <a:spcAft>
                <a:spcPts val="0"/>
              </a:spcAft>
              <a:buSzPts val="1200"/>
              <a:buNone/>
              <a:defRPr sz="1200">
                <a:solidFill>
                  <a:srgbClr val="898989"/>
                </a:solidFill>
                <a:latin typeface="Calibri"/>
                <a:ea typeface="Calibri"/>
                <a:cs typeface="Calibri"/>
                <a:sym typeface="Calibri"/>
              </a:defRPr>
            </a:lvl4pPr>
            <a:lvl5pPr marL="0" lvl="4" indent="0" algn="r">
              <a:spcBef>
                <a:spcPts val="0"/>
              </a:spcBef>
              <a:spcAft>
                <a:spcPts val="0"/>
              </a:spcAft>
              <a:buSzPts val="1200"/>
              <a:buNone/>
              <a:defRPr sz="1200">
                <a:solidFill>
                  <a:srgbClr val="898989"/>
                </a:solidFill>
                <a:latin typeface="Calibri"/>
                <a:ea typeface="Calibri"/>
                <a:cs typeface="Calibri"/>
                <a:sym typeface="Calibri"/>
              </a:defRPr>
            </a:lvl5pPr>
            <a:lvl6pPr marL="0" lvl="5" indent="0" algn="r">
              <a:spcBef>
                <a:spcPts val="0"/>
              </a:spcBef>
              <a:spcAft>
                <a:spcPts val="0"/>
              </a:spcAft>
              <a:buSzPts val="1200"/>
              <a:buNone/>
              <a:defRPr sz="1200">
                <a:solidFill>
                  <a:srgbClr val="898989"/>
                </a:solidFill>
                <a:latin typeface="Calibri"/>
                <a:ea typeface="Calibri"/>
                <a:cs typeface="Calibri"/>
                <a:sym typeface="Calibri"/>
              </a:defRPr>
            </a:lvl6pPr>
            <a:lvl7pPr marL="0" lvl="6" indent="0" algn="r">
              <a:spcBef>
                <a:spcPts val="0"/>
              </a:spcBef>
              <a:spcAft>
                <a:spcPts val="0"/>
              </a:spcAft>
              <a:buSzPts val="1200"/>
              <a:buNone/>
              <a:defRPr sz="1200">
                <a:solidFill>
                  <a:srgbClr val="898989"/>
                </a:solidFill>
                <a:latin typeface="Calibri"/>
                <a:ea typeface="Calibri"/>
                <a:cs typeface="Calibri"/>
                <a:sym typeface="Calibri"/>
              </a:defRPr>
            </a:lvl7pPr>
            <a:lvl8pPr marL="0" lvl="7" indent="0" algn="r">
              <a:spcBef>
                <a:spcPts val="0"/>
              </a:spcBef>
              <a:spcAft>
                <a:spcPts val="0"/>
              </a:spcAft>
              <a:buSzPts val="1200"/>
              <a:buNone/>
              <a:defRPr sz="1200">
                <a:solidFill>
                  <a:srgbClr val="898989"/>
                </a:solidFill>
                <a:latin typeface="Calibri"/>
                <a:ea typeface="Calibri"/>
                <a:cs typeface="Calibri"/>
                <a:sym typeface="Calibri"/>
              </a:defRPr>
            </a:lvl8pPr>
            <a:lvl9pPr marL="0" lvl="8" indent="0" algn="r">
              <a:spcBef>
                <a:spcPts val="0"/>
              </a:spcBef>
              <a:spcAft>
                <a:spcPts val="0"/>
              </a:spcAft>
              <a:buSzPts val="1200"/>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1pPr>
            <a:lvl2pPr marR="0" lvl="1" algn="l" rtl="0">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Clr>
                <a:srgbClr val="898989"/>
              </a:buClr>
              <a:buSzPts val="1200"/>
              <a:buFont typeface="Calibri"/>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bAiLBlDAN0k"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TShWo9Z10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hyperlink" Target="https://www.youtube.com/watch?v=8V-Vn04ynCs" TargetMode="External"/><Relationship Id="rId4" Type="http://schemas.openxmlformats.org/officeDocument/2006/relationships/hyperlink" Target="https://www.youtube.com/watch?v=-TShWo9Z10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rchivos.territorio.la/archivos/clases/BIENVENIDOSnVIVEnELnEMPRENDIMIENTO___3660fc968ed8bf9__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2800" y="1"/>
            <a:ext cx="787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781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95300" y="1498600"/>
            <a:ext cx="11430000" cy="4254500"/>
          </a:xfrm>
        </p:spPr>
        <p:txBody>
          <a:bodyPr/>
          <a:lstStyle/>
          <a:p>
            <a:pPr algn="just"/>
            <a:r>
              <a:rPr lang="es-ES" dirty="0"/>
              <a:t>Antes de iniciar esta formación, es importante conocer el significado de la palabra emprendimiento, cuyo concepto proviene del término inglés </a:t>
            </a:r>
            <a:r>
              <a:rPr lang="es-ES" b="1" i="1" dirty="0"/>
              <a:t>entrepreneur</a:t>
            </a:r>
            <a:r>
              <a:rPr lang="es-ES" dirty="0"/>
              <a:t> que significa “pionero” que es una persona que tiene la capacidad de hacer un esfuerzo adicional para alcanzar una meta; alguien que comienza una travesía en busca de nuevos horizontes. </a:t>
            </a:r>
            <a:br>
              <a:rPr lang="es-ES" dirty="0"/>
            </a:br>
            <a:r>
              <a:rPr lang="es-ES" dirty="0" smtClean="0"/>
              <a:t/>
            </a:r>
            <a:br>
              <a:rPr lang="es-ES" dirty="0" smtClean="0"/>
            </a:br>
            <a:r>
              <a:rPr lang="es-ES" dirty="0" smtClean="0"/>
              <a:t>El </a:t>
            </a:r>
            <a:r>
              <a:rPr lang="es-ES" dirty="0"/>
              <a:t>emprendimiento es la actitud que permite decidirse por una idea que se convertirá en un proyecto de vida, ya sea en términos sociales, individuales, culturales y económicos. El interés primordial del emprendimiento no se centra únicamente en la posibilidad de consolidar una idea de negocio y crear empresa; así el emprendimiento está relacionado con el desarrollo humano y económico, con el mejoramiento de las condiciones de vida en los contextos en los que tiene impacto la idea y la concreción de las aspiraciones personales que motivan </a:t>
            </a:r>
            <a:r>
              <a:rPr lang="es-ES" dirty="0" smtClean="0"/>
              <a:t>al emprendedor.</a:t>
            </a:r>
            <a:r>
              <a:rPr lang="es-ES" dirty="0"/>
              <a:t/>
            </a:r>
            <a:br>
              <a:rPr lang="es-ES" dirty="0"/>
            </a:br>
            <a:r>
              <a:rPr lang="es-ES" dirty="0" smtClean="0"/>
              <a:t/>
            </a:r>
            <a:br>
              <a:rPr lang="es-ES" dirty="0" smtClean="0"/>
            </a:br>
            <a:r>
              <a:rPr lang="es-ES" dirty="0"/>
              <a:t/>
            </a:r>
            <a:br>
              <a:rPr lang="es-ES" dirty="0"/>
            </a:br>
            <a:r>
              <a:rPr lang="es-ES" dirty="0" smtClean="0"/>
              <a:t/>
            </a:r>
            <a:br>
              <a:rPr lang="es-ES" dirty="0" smtClean="0"/>
            </a:br>
            <a:r>
              <a:rPr lang="es-ES" dirty="0" smtClean="0"/>
              <a:t>En </a:t>
            </a:r>
            <a:r>
              <a:rPr lang="es-ES" dirty="0"/>
              <a:t>este orden de ideas, emprender es el proceso por el cual se pasa de la idea a la acción. Por supuesto, ese proceso trae consigo determinado nivel de riesgo. Es allí donde radica el componente novedoso de la actividad emprendedora, es decir, la posibilidad de innovar y crear valor a través de las ideas.</a:t>
            </a:r>
            <a:br>
              <a:rPr lang="es-ES" dirty="0"/>
            </a:br>
            <a:r>
              <a:rPr lang="es-ES" dirty="0" smtClean="0"/>
              <a:t/>
            </a:r>
            <a:br>
              <a:rPr lang="es-ES" dirty="0" smtClean="0"/>
            </a:br>
            <a:r>
              <a:rPr lang="es-ES" dirty="0" smtClean="0"/>
              <a:t>En </a:t>
            </a:r>
            <a:r>
              <a:rPr lang="es-ES" dirty="0"/>
              <a:t>resumen, el emprendedor es una persona que se compromete con el desarrollo de un proyecto, que no es más que una idea que genera valor para un individuo, o una comunidad, en un determinado contexto. En este primer tema, se conocerán las características que ayudan a los emprendedores en el logro de sus objetivos: las características emprendedoras personales.</a:t>
            </a:r>
            <a:br>
              <a:rPr lang="es-ES" dirty="0"/>
            </a:br>
            <a:endParaRPr lang="en-US" dirty="0"/>
          </a:p>
        </p:txBody>
      </p:sp>
    </p:spTree>
    <p:extLst>
      <p:ext uri="{BB962C8B-B14F-4D97-AF65-F5344CB8AC3E}">
        <p14:creationId xmlns:p14="http://schemas.microsoft.com/office/powerpoint/2010/main" val="1349938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n-US"/>
          </a:p>
        </p:txBody>
      </p:sp>
      <p:pic>
        <p:nvPicPr>
          <p:cNvPr id="4" name="Imagen 3"/>
          <p:cNvPicPr>
            <a:picLocks noChangeAspect="1"/>
          </p:cNvPicPr>
          <p:nvPr/>
        </p:nvPicPr>
        <p:blipFill>
          <a:blip r:embed="rId2"/>
          <a:stretch>
            <a:fillRect/>
          </a:stretch>
        </p:blipFill>
        <p:spPr>
          <a:xfrm>
            <a:off x="838200" y="365125"/>
            <a:ext cx="10515600" cy="1924050"/>
          </a:xfrm>
          <a:prstGeom prst="rect">
            <a:avLst/>
          </a:prstGeom>
        </p:spPr>
      </p:pic>
      <p:sp>
        <p:nvSpPr>
          <p:cNvPr id="6" name="Rectángulo 5"/>
          <p:cNvSpPr/>
          <p:nvPr/>
        </p:nvSpPr>
        <p:spPr>
          <a:xfrm>
            <a:off x="3187700" y="2446535"/>
            <a:ext cx="5816600" cy="523220"/>
          </a:xfrm>
          <a:prstGeom prst="rect">
            <a:avLst/>
          </a:prstGeom>
        </p:spPr>
        <p:txBody>
          <a:bodyPr wrap="square">
            <a:spAutoFit/>
          </a:bodyPr>
          <a:lstStyle/>
          <a:p>
            <a:pPr algn="ctr"/>
            <a:r>
              <a:rPr lang="en-US" dirty="0">
                <a:hlinkClick r:id="rId3"/>
              </a:rPr>
              <a:t>https://www.youtube.com/watch?v=bAiLBlDAN0k</a:t>
            </a:r>
            <a:r>
              <a:rPr lang="en-US" dirty="0"/>
              <a:t> </a:t>
            </a:r>
            <a:br>
              <a:rPr lang="en-US" dirty="0"/>
            </a:br>
            <a:r>
              <a:rPr lang="en-US" altLang="en-US" dirty="0">
                <a:latin typeface="var(--ytd-video-primary-info-renderer-title-font-family,inherit)"/>
              </a:rPr>
              <a:t>Definicion- Emprendimiento</a:t>
            </a:r>
            <a:endParaRPr lang="en-US" dirty="0"/>
          </a:p>
        </p:txBody>
      </p:sp>
    </p:spTree>
    <p:extLst>
      <p:ext uri="{BB962C8B-B14F-4D97-AF65-F5344CB8AC3E}">
        <p14:creationId xmlns:p14="http://schemas.microsoft.com/office/powerpoint/2010/main" val="1782004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52400" y="1489075"/>
            <a:ext cx="11938000" cy="3067050"/>
          </a:xfrm>
          <a:prstGeom prst="rect">
            <a:avLst/>
          </a:prstGeom>
        </p:spPr>
      </p:pic>
    </p:spTree>
    <p:extLst>
      <p:ext uri="{BB962C8B-B14F-4D97-AF65-F5344CB8AC3E}">
        <p14:creationId xmlns:p14="http://schemas.microsoft.com/office/powerpoint/2010/main" val="134683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1841501"/>
            <a:ext cx="11696700" cy="3454399"/>
          </a:xfrm>
          <a:prstGeom prst="rect">
            <a:avLst/>
          </a:prstGeom>
        </p:spPr>
      </p:pic>
    </p:spTree>
    <p:extLst>
      <p:ext uri="{BB962C8B-B14F-4D97-AF65-F5344CB8AC3E}">
        <p14:creationId xmlns:p14="http://schemas.microsoft.com/office/powerpoint/2010/main" val="2475789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21"/>
          <p:cNvSpPr/>
          <p:nvPr/>
        </p:nvSpPr>
        <p:spPr>
          <a:xfrm>
            <a:off x="3595688" y="1190625"/>
            <a:ext cx="4651375" cy="4640263"/>
          </a:xfrm>
          <a:prstGeom prst="ellipse">
            <a:avLst/>
          </a:prstGeom>
          <a:solidFill>
            <a:srgbClr val="EAD8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85" name="Google Shape;385;p21"/>
          <p:cNvSpPr/>
          <p:nvPr/>
        </p:nvSpPr>
        <p:spPr>
          <a:xfrm>
            <a:off x="3851275" y="1446213"/>
            <a:ext cx="4152900" cy="4129087"/>
          </a:xfrm>
          <a:custGeom>
            <a:avLst/>
            <a:gdLst/>
            <a:ahLst/>
            <a:cxnLst/>
            <a:rect l="l" t="t" r="r" b="b"/>
            <a:pathLst>
              <a:path w="341" h="339" extrusionOk="0">
                <a:moveTo>
                  <a:pt x="190" y="339"/>
                </a:moveTo>
                <a:cubicBezTo>
                  <a:pt x="187" y="339"/>
                  <a:pt x="184" y="337"/>
                  <a:pt x="184" y="334"/>
                </a:cubicBezTo>
                <a:cubicBezTo>
                  <a:pt x="183" y="330"/>
                  <a:pt x="186" y="327"/>
                  <a:pt x="189" y="327"/>
                </a:cubicBezTo>
                <a:cubicBezTo>
                  <a:pt x="192" y="327"/>
                  <a:pt x="195" y="329"/>
                  <a:pt x="196" y="332"/>
                </a:cubicBezTo>
                <a:cubicBezTo>
                  <a:pt x="196" y="336"/>
                  <a:pt x="194" y="339"/>
                  <a:pt x="191" y="339"/>
                </a:cubicBezTo>
                <a:cubicBezTo>
                  <a:pt x="191" y="339"/>
                  <a:pt x="190" y="339"/>
                  <a:pt x="190" y="339"/>
                </a:cubicBezTo>
                <a:cubicBezTo>
                  <a:pt x="190" y="339"/>
                  <a:pt x="190" y="339"/>
                  <a:pt x="190" y="339"/>
                </a:cubicBezTo>
                <a:close/>
                <a:moveTo>
                  <a:pt x="150" y="339"/>
                </a:moveTo>
                <a:cubicBezTo>
                  <a:pt x="150" y="339"/>
                  <a:pt x="150" y="339"/>
                  <a:pt x="150" y="339"/>
                </a:cubicBezTo>
                <a:cubicBezTo>
                  <a:pt x="150" y="333"/>
                  <a:pt x="150" y="333"/>
                  <a:pt x="150" y="333"/>
                </a:cubicBezTo>
                <a:cubicBezTo>
                  <a:pt x="149" y="339"/>
                  <a:pt x="149" y="339"/>
                  <a:pt x="149" y="339"/>
                </a:cubicBezTo>
                <a:cubicBezTo>
                  <a:pt x="146" y="339"/>
                  <a:pt x="144" y="336"/>
                  <a:pt x="144" y="332"/>
                </a:cubicBezTo>
                <a:cubicBezTo>
                  <a:pt x="144" y="329"/>
                  <a:pt x="147" y="327"/>
                  <a:pt x="151" y="327"/>
                </a:cubicBezTo>
                <a:cubicBezTo>
                  <a:pt x="151" y="327"/>
                  <a:pt x="151" y="327"/>
                  <a:pt x="151" y="327"/>
                </a:cubicBezTo>
                <a:cubicBezTo>
                  <a:pt x="154" y="327"/>
                  <a:pt x="157" y="330"/>
                  <a:pt x="156" y="334"/>
                </a:cubicBezTo>
                <a:cubicBezTo>
                  <a:pt x="156" y="337"/>
                  <a:pt x="153" y="339"/>
                  <a:pt x="150" y="339"/>
                </a:cubicBezTo>
                <a:close/>
                <a:moveTo>
                  <a:pt x="228" y="330"/>
                </a:moveTo>
                <a:cubicBezTo>
                  <a:pt x="226" y="330"/>
                  <a:pt x="223" y="328"/>
                  <a:pt x="223" y="326"/>
                </a:cubicBezTo>
                <a:cubicBezTo>
                  <a:pt x="221" y="323"/>
                  <a:pt x="223" y="319"/>
                  <a:pt x="226" y="318"/>
                </a:cubicBezTo>
                <a:cubicBezTo>
                  <a:pt x="229" y="317"/>
                  <a:pt x="233" y="318"/>
                  <a:pt x="234" y="321"/>
                </a:cubicBezTo>
                <a:cubicBezTo>
                  <a:pt x="235" y="325"/>
                  <a:pt x="234" y="328"/>
                  <a:pt x="231" y="329"/>
                </a:cubicBezTo>
                <a:cubicBezTo>
                  <a:pt x="231" y="329"/>
                  <a:pt x="230" y="329"/>
                  <a:pt x="230" y="329"/>
                </a:cubicBezTo>
                <a:cubicBezTo>
                  <a:pt x="230" y="330"/>
                  <a:pt x="229" y="330"/>
                  <a:pt x="228" y="330"/>
                </a:cubicBezTo>
                <a:close/>
                <a:moveTo>
                  <a:pt x="112" y="330"/>
                </a:moveTo>
                <a:cubicBezTo>
                  <a:pt x="111" y="330"/>
                  <a:pt x="110" y="330"/>
                  <a:pt x="110" y="329"/>
                </a:cubicBezTo>
                <a:cubicBezTo>
                  <a:pt x="110" y="329"/>
                  <a:pt x="109" y="329"/>
                  <a:pt x="109" y="329"/>
                </a:cubicBezTo>
                <a:cubicBezTo>
                  <a:pt x="106" y="328"/>
                  <a:pt x="105" y="324"/>
                  <a:pt x="106" y="321"/>
                </a:cubicBezTo>
                <a:cubicBezTo>
                  <a:pt x="107" y="318"/>
                  <a:pt x="111" y="317"/>
                  <a:pt x="114" y="318"/>
                </a:cubicBezTo>
                <a:cubicBezTo>
                  <a:pt x="117" y="319"/>
                  <a:pt x="118" y="323"/>
                  <a:pt x="117" y="326"/>
                </a:cubicBezTo>
                <a:cubicBezTo>
                  <a:pt x="116" y="328"/>
                  <a:pt x="114" y="330"/>
                  <a:pt x="112" y="330"/>
                </a:cubicBezTo>
                <a:close/>
                <a:moveTo>
                  <a:pt x="263" y="311"/>
                </a:moveTo>
                <a:cubicBezTo>
                  <a:pt x="261" y="311"/>
                  <a:pt x="260" y="310"/>
                  <a:pt x="258" y="309"/>
                </a:cubicBezTo>
                <a:cubicBezTo>
                  <a:pt x="256" y="306"/>
                  <a:pt x="257" y="302"/>
                  <a:pt x="260" y="300"/>
                </a:cubicBezTo>
                <a:cubicBezTo>
                  <a:pt x="260" y="300"/>
                  <a:pt x="260" y="300"/>
                  <a:pt x="260" y="300"/>
                </a:cubicBezTo>
                <a:cubicBezTo>
                  <a:pt x="263" y="298"/>
                  <a:pt x="267" y="299"/>
                  <a:pt x="269" y="302"/>
                </a:cubicBezTo>
                <a:cubicBezTo>
                  <a:pt x="270" y="304"/>
                  <a:pt x="270" y="308"/>
                  <a:pt x="267" y="310"/>
                </a:cubicBezTo>
                <a:cubicBezTo>
                  <a:pt x="264" y="305"/>
                  <a:pt x="264" y="305"/>
                  <a:pt x="264" y="305"/>
                </a:cubicBezTo>
                <a:cubicBezTo>
                  <a:pt x="267" y="310"/>
                  <a:pt x="267" y="310"/>
                  <a:pt x="267" y="310"/>
                </a:cubicBezTo>
                <a:cubicBezTo>
                  <a:pt x="266" y="311"/>
                  <a:pt x="264" y="311"/>
                  <a:pt x="263" y="311"/>
                </a:cubicBezTo>
                <a:close/>
                <a:moveTo>
                  <a:pt x="77" y="311"/>
                </a:moveTo>
                <a:cubicBezTo>
                  <a:pt x="76" y="311"/>
                  <a:pt x="74" y="311"/>
                  <a:pt x="73" y="310"/>
                </a:cubicBezTo>
                <a:cubicBezTo>
                  <a:pt x="73" y="310"/>
                  <a:pt x="73" y="310"/>
                  <a:pt x="73" y="310"/>
                </a:cubicBezTo>
                <a:cubicBezTo>
                  <a:pt x="70" y="308"/>
                  <a:pt x="70" y="304"/>
                  <a:pt x="72" y="301"/>
                </a:cubicBezTo>
                <a:cubicBezTo>
                  <a:pt x="74" y="299"/>
                  <a:pt x="77" y="298"/>
                  <a:pt x="80" y="300"/>
                </a:cubicBezTo>
                <a:cubicBezTo>
                  <a:pt x="83" y="302"/>
                  <a:pt x="83" y="306"/>
                  <a:pt x="82" y="309"/>
                </a:cubicBezTo>
                <a:cubicBezTo>
                  <a:pt x="80" y="310"/>
                  <a:pt x="78" y="311"/>
                  <a:pt x="77" y="311"/>
                </a:cubicBezTo>
                <a:close/>
                <a:moveTo>
                  <a:pt x="293" y="285"/>
                </a:moveTo>
                <a:cubicBezTo>
                  <a:pt x="292" y="285"/>
                  <a:pt x="290" y="285"/>
                  <a:pt x="289" y="283"/>
                </a:cubicBezTo>
                <a:cubicBezTo>
                  <a:pt x="286" y="281"/>
                  <a:pt x="286" y="277"/>
                  <a:pt x="289" y="275"/>
                </a:cubicBezTo>
                <a:cubicBezTo>
                  <a:pt x="291" y="273"/>
                  <a:pt x="295" y="272"/>
                  <a:pt x="297" y="274"/>
                </a:cubicBezTo>
                <a:cubicBezTo>
                  <a:pt x="300" y="277"/>
                  <a:pt x="300" y="280"/>
                  <a:pt x="298" y="283"/>
                </a:cubicBezTo>
                <a:cubicBezTo>
                  <a:pt x="298" y="283"/>
                  <a:pt x="297" y="283"/>
                  <a:pt x="297" y="283"/>
                </a:cubicBezTo>
                <a:cubicBezTo>
                  <a:pt x="296" y="284"/>
                  <a:pt x="295" y="285"/>
                  <a:pt x="293" y="285"/>
                </a:cubicBezTo>
                <a:close/>
                <a:moveTo>
                  <a:pt x="47" y="285"/>
                </a:moveTo>
                <a:cubicBezTo>
                  <a:pt x="45" y="285"/>
                  <a:pt x="44" y="284"/>
                  <a:pt x="43" y="283"/>
                </a:cubicBezTo>
                <a:cubicBezTo>
                  <a:pt x="47" y="279"/>
                  <a:pt x="47" y="279"/>
                  <a:pt x="47" y="279"/>
                </a:cubicBezTo>
                <a:cubicBezTo>
                  <a:pt x="42" y="283"/>
                  <a:pt x="42" y="283"/>
                  <a:pt x="42" y="283"/>
                </a:cubicBezTo>
                <a:cubicBezTo>
                  <a:pt x="40" y="280"/>
                  <a:pt x="40" y="277"/>
                  <a:pt x="43" y="274"/>
                </a:cubicBezTo>
                <a:cubicBezTo>
                  <a:pt x="45" y="272"/>
                  <a:pt x="49" y="272"/>
                  <a:pt x="51" y="275"/>
                </a:cubicBezTo>
                <a:cubicBezTo>
                  <a:pt x="51" y="275"/>
                  <a:pt x="52" y="275"/>
                  <a:pt x="52" y="275"/>
                </a:cubicBezTo>
                <a:cubicBezTo>
                  <a:pt x="54" y="278"/>
                  <a:pt x="54" y="281"/>
                  <a:pt x="51" y="283"/>
                </a:cubicBezTo>
                <a:cubicBezTo>
                  <a:pt x="50" y="284"/>
                  <a:pt x="48" y="285"/>
                  <a:pt x="47" y="285"/>
                </a:cubicBezTo>
                <a:close/>
                <a:moveTo>
                  <a:pt x="316" y="252"/>
                </a:moveTo>
                <a:cubicBezTo>
                  <a:pt x="315" y="252"/>
                  <a:pt x="314" y="252"/>
                  <a:pt x="313" y="252"/>
                </a:cubicBezTo>
                <a:cubicBezTo>
                  <a:pt x="310" y="250"/>
                  <a:pt x="309" y="247"/>
                  <a:pt x="310" y="244"/>
                </a:cubicBezTo>
                <a:cubicBezTo>
                  <a:pt x="310" y="244"/>
                  <a:pt x="310" y="243"/>
                  <a:pt x="310" y="243"/>
                </a:cubicBezTo>
                <a:cubicBezTo>
                  <a:pt x="312" y="240"/>
                  <a:pt x="316" y="239"/>
                  <a:pt x="319" y="241"/>
                </a:cubicBezTo>
                <a:cubicBezTo>
                  <a:pt x="322" y="242"/>
                  <a:pt x="323" y="246"/>
                  <a:pt x="321" y="249"/>
                </a:cubicBezTo>
                <a:cubicBezTo>
                  <a:pt x="316" y="246"/>
                  <a:pt x="316" y="246"/>
                  <a:pt x="316" y="246"/>
                </a:cubicBezTo>
                <a:cubicBezTo>
                  <a:pt x="321" y="249"/>
                  <a:pt x="321" y="249"/>
                  <a:pt x="321" y="249"/>
                </a:cubicBezTo>
                <a:cubicBezTo>
                  <a:pt x="320" y="251"/>
                  <a:pt x="318" y="252"/>
                  <a:pt x="316" y="252"/>
                </a:cubicBezTo>
                <a:close/>
                <a:moveTo>
                  <a:pt x="24" y="252"/>
                </a:moveTo>
                <a:cubicBezTo>
                  <a:pt x="22" y="252"/>
                  <a:pt x="20" y="251"/>
                  <a:pt x="19" y="249"/>
                </a:cubicBezTo>
                <a:cubicBezTo>
                  <a:pt x="19" y="249"/>
                  <a:pt x="19" y="249"/>
                  <a:pt x="19" y="249"/>
                </a:cubicBezTo>
                <a:cubicBezTo>
                  <a:pt x="17" y="246"/>
                  <a:pt x="19" y="242"/>
                  <a:pt x="22" y="241"/>
                </a:cubicBezTo>
                <a:cubicBezTo>
                  <a:pt x="25" y="239"/>
                  <a:pt x="28" y="240"/>
                  <a:pt x="30" y="243"/>
                </a:cubicBezTo>
                <a:cubicBezTo>
                  <a:pt x="31" y="246"/>
                  <a:pt x="30" y="250"/>
                  <a:pt x="27" y="252"/>
                </a:cubicBezTo>
                <a:cubicBezTo>
                  <a:pt x="26" y="252"/>
                  <a:pt x="25" y="252"/>
                  <a:pt x="24" y="252"/>
                </a:cubicBezTo>
                <a:close/>
                <a:moveTo>
                  <a:pt x="330" y="215"/>
                </a:moveTo>
                <a:cubicBezTo>
                  <a:pt x="329" y="215"/>
                  <a:pt x="329" y="215"/>
                  <a:pt x="328" y="215"/>
                </a:cubicBezTo>
                <a:cubicBezTo>
                  <a:pt x="325" y="214"/>
                  <a:pt x="323" y="211"/>
                  <a:pt x="324" y="208"/>
                </a:cubicBezTo>
                <a:cubicBezTo>
                  <a:pt x="324" y="208"/>
                  <a:pt x="324" y="208"/>
                  <a:pt x="324" y="208"/>
                </a:cubicBezTo>
                <a:cubicBezTo>
                  <a:pt x="325" y="204"/>
                  <a:pt x="328" y="202"/>
                  <a:pt x="331" y="203"/>
                </a:cubicBezTo>
                <a:cubicBezTo>
                  <a:pt x="334" y="204"/>
                  <a:pt x="336" y="207"/>
                  <a:pt x="336" y="210"/>
                </a:cubicBezTo>
                <a:cubicBezTo>
                  <a:pt x="330" y="209"/>
                  <a:pt x="330" y="209"/>
                  <a:pt x="330" y="209"/>
                </a:cubicBezTo>
                <a:cubicBezTo>
                  <a:pt x="336" y="211"/>
                  <a:pt x="336" y="211"/>
                  <a:pt x="336" y="211"/>
                </a:cubicBezTo>
                <a:cubicBezTo>
                  <a:pt x="335" y="214"/>
                  <a:pt x="332" y="215"/>
                  <a:pt x="330" y="215"/>
                </a:cubicBezTo>
                <a:close/>
                <a:moveTo>
                  <a:pt x="10" y="215"/>
                </a:moveTo>
                <a:cubicBezTo>
                  <a:pt x="8" y="215"/>
                  <a:pt x="5" y="214"/>
                  <a:pt x="5" y="211"/>
                </a:cubicBezTo>
                <a:cubicBezTo>
                  <a:pt x="5" y="211"/>
                  <a:pt x="4" y="210"/>
                  <a:pt x="4" y="210"/>
                </a:cubicBezTo>
                <a:cubicBezTo>
                  <a:pt x="4" y="207"/>
                  <a:pt x="6" y="204"/>
                  <a:pt x="9" y="203"/>
                </a:cubicBezTo>
                <a:cubicBezTo>
                  <a:pt x="12" y="202"/>
                  <a:pt x="15" y="204"/>
                  <a:pt x="16" y="208"/>
                </a:cubicBezTo>
                <a:cubicBezTo>
                  <a:pt x="17" y="211"/>
                  <a:pt x="15" y="214"/>
                  <a:pt x="12" y="215"/>
                </a:cubicBezTo>
                <a:cubicBezTo>
                  <a:pt x="11" y="215"/>
                  <a:pt x="11" y="215"/>
                  <a:pt x="10" y="215"/>
                </a:cubicBezTo>
                <a:close/>
                <a:moveTo>
                  <a:pt x="335" y="176"/>
                </a:moveTo>
                <a:cubicBezTo>
                  <a:pt x="331" y="176"/>
                  <a:pt x="329" y="173"/>
                  <a:pt x="329" y="170"/>
                </a:cubicBezTo>
                <a:cubicBezTo>
                  <a:pt x="329" y="170"/>
                  <a:pt x="329" y="170"/>
                  <a:pt x="329" y="170"/>
                </a:cubicBezTo>
                <a:cubicBezTo>
                  <a:pt x="329" y="170"/>
                  <a:pt x="329" y="170"/>
                  <a:pt x="329" y="169"/>
                </a:cubicBezTo>
                <a:cubicBezTo>
                  <a:pt x="329" y="166"/>
                  <a:pt x="331" y="163"/>
                  <a:pt x="335" y="163"/>
                </a:cubicBezTo>
                <a:cubicBezTo>
                  <a:pt x="338" y="163"/>
                  <a:pt x="341" y="166"/>
                  <a:pt x="341" y="169"/>
                </a:cubicBezTo>
                <a:cubicBezTo>
                  <a:pt x="341" y="169"/>
                  <a:pt x="341" y="169"/>
                  <a:pt x="341" y="169"/>
                </a:cubicBezTo>
                <a:cubicBezTo>
                  <a:pt x="341" y="169"/>
                  <a:pt x="341" y="170"/>
                  <a:pt x="341" y="170"/>
                </a:cubicBezTo>
                <a:cubicBezTo>
                  <a:pt x="341" y="170"/>
                  <a:pt x="341" y="170"/>
                  <a:pt x="341" y="170"/>
                </a:cubicBezTo>
                <a:cubicBezTo>
                  <a:pt x="341" y="170"/>
                  <a:pt x="341" y="170"/>
                  <a:pt x="341" y="170"/>
                </a:cubicBezTo>
                <a:cubicBezTo>
                  <a:pt x="341" y="173"/>
                  <a:pt x="338" y="176"/>
                  <a:pt x="335" y="176"/>
                </a:cubicBezTo>
                <a:close/>
                <a:moveTo>
                  <a:pt x="6" y="176"/>
                </a:moveTo>
                <a:cubicBezTo>
                  <a:pt x="2" y="176"/>
                  <a:pt x="0" y="173"/>
                  <a:pt x="0" y="170"/>
                </a:cubicBezTo>
                <a:cubicBezTo>
                  <a:pt x="0" y="170"/>
                  <a:pt x="0" y="170"/>
                  <a:pt x="0" y="170"/>
                </a:cubicBezTo>
                <a:cubicBezTo>
                  <a:pt x="0" y="166"/>
                  <a:pt x="2" y="164"/>
                  <a:pt x="6" y="164"/>
                </a:cubicBezTo>
                <a:cubicBezTo>
                  <a:pt x="9" y="164"/>
                  <a:pt x="12" y="166"/>
                  <a:pt x="12" y="170"/>
                </a:cubicBezTo>
                <a:cubicBezTo>
                  <a:pt x="12" y="173"/>
                  <a:pt x="9" y="176"/>
                  <a:pt x="6" y="176"/>
                </a:cubicBezTo>
                <a:close/>
                <a:moveTo>
                  <a:pt x="10" y="137"/>
                </a:moveTo>
                <a:cubicBezTo>
                  <a:pt x="10" y="137"/>
                  <a:pt x="9" y="137"/>
                  <a:pt x="9" y="137"/>
                </a:cubicBezTo>
                <a:cubicBezTo>
                  <a:pt x="6" y="136"/>
                  <a:pt x="4" y="132"/>
                  <a:pt x="4" y="129"/>
                </a:cubicBezTo>
                <a:cubicBezTo>
                  <a:pt x="10" y="131"/>
                  <a:pt x="10" y="131"/>
                  <a:pt x="10" y="131"/>
                </a:cubicBezTo>
                <a:cubicBezTo>
                  <a:pt x="4" y="129"/>
                  <a:pt x="4" y="129"/>
                  <a:pt x="4" y="129"/>
                </a:cubicBezTo>
                <a:cubicBezTo>
                  <a:pt x="5" y="126"/>
                  <a:pt x="8" y="124"/>
                  <a:pt x="12" y="124"/>
                </a:cubicBezTo>
                <a:cubicBezTo>
                  <a:pt x="15" y="125"/>
                  <a:pt x="17" y="129"/>
                  <a:pt x="16" y="132"/>
                </a:cubicBezTo>
                <a:cubicBezTo>
                  <a:pt x="16" y="132"/>
                  <a:pt x="16" y="132"/>
                  <a:pt x="16" y="132"/>
                </a:cubicBezTo>
                <a:cubicBezTo>
                  <a:pt x="15" y="135"/>
                  <a:pt x="13" y="137"/>
                  <a:pt x="10" y="137"/>
                </a:cubicBezTo>
                <a:close/>
                <a:moveTo>
                  <a:pt x="330" y="136"/>
                </a:moveTo>
                <a:cubicBezTo>
                  <a:pt x="327" y="136"/>
                  <a:pt x="325" y="134"/>
                  <a:pt x="324" y="132"/>
                </a:cubicBezTo>
                <a:cubicBezTo>
                  <a:pt x="323" y="128"/>
                  <a:pt x="325" y="125"/>
                  <a:pt x="328" y="124"/>
                </a:cubicBezTo>
                <a:cubicBezTo>
                  <a:pt x="331" y="123"/>
                  <a:pt x="335" y="125"/>
                  <a:pt x="335" y="128"/>
                </a:cubicBezTo>
                <a:cubicBezTo>
                  <a:pt x="336" y="129"/>
                  <a:pt x="336" y="129"/>
                  <a:pt x="336" y="129"/>
                </a:cubicBezTo>
                <a:cubicBezTo>
                  <a:pt x="336" y="132"/>
                  <a:pt x="334" y="135"/>
                  <a:pt x="331" y="136"/>
                </a:cubicBezTo>
                <a:cubicBezTo>
                  <a:pt x="331" y="136"/>
                  <a:pt x="330" y="136"/>
                  <a:pt x="330" y="136"/>
                </a:cubicBezTo>
                <a:close/>
                <a:moveTo>
                  <a:pt x="24" y="100"/>
                </a:moveTo>
                <a:cubicBezTo>
                  <a:pt x="23" y="100"/>
                  <a:pt x="22" y="99"/>
                  <a:pt x="21" y="99"/>
                </a:cubicBezTo>
                <a:cubicBezTo>
                  <a:pt x="18" y="97"/>
                  <a:pt x="17" y="94"/>
                  <a:pt x="19" y="91"/>
                </a:cubicBezTo>
                <a:cubicBezTo>
                  <a:pt x="24" y="94"/>
                  <a:pt x="24" y="94"/>
                  <a:pt x="24" y="94"/>
                </a:cubicBezTo>
                <a:cubicBezTo>
                  <a:pt x="19" y="91"/>
                  <a:pt x="19" y="91"/>
                  <a:pt x="19" y="91"/>
                </a:cubicBezTo>
                <a:cubicBezTo>
                  <a:pt x="21" y="88"/>
                  <a:pt x="24" y="86"/>
                  <a:pt x="27" y="88"/>
                </a:cubicBezTo>
                <a:cubicBezTo>
                  <a:pt x="30" y="89"/>
                  <a:pt x="31" y="93"/>
                  <a:pt x="30" y="96"/>
                </a:cubicBezTo>
                <a:cubicBezTo>
                  <a:pt x="30" y="96"/>
                  <a:pt x="29" y="96"/>
                  <a:pt x="29" y="96"/>
                </a:cubicBezTo>
                <a:cubicBezTo>
                  <a:pt x="28" y="98"/>
                  <a:pt x="26" y="100"/>
                  <a:pt x="24" y="100"/>
                </a:cubicBezTo>
                <a:close/>
                <a:moveTo>
                  <a:pt x="316" y="99"/>
                </a:moveTo>
                <a:cubicBezTo>
                  <a:pt x="313" y="99"/>
                  <a:pt x="311" y="98"/>
                  <a:pt x="310" y="96"/>
                </a:cubicBezTo>
                <a:cubicBezTo>
                  <a:pt x="309" y="93"/>
                  <a:pt x="310" y="89"/>
                  <a:pt x="313" y="88"/>
                </a:cubicBezTo>
                <a:cubicBezTo>
                  <a:pt x="316" y="86"/>
                  <a:pt x="319" y="87"/>
                  <a:pt x="321" y="90"/>
                </a:cubicBezTo>
                <a:cubicBezTo>
                  <a:pt x="321" y="90"/>
                  <a:pt x="321" y="90"/>
                  <a:pt x="321" y="90"/>
                </a:cubicBezTo>
                <a:cubicBezTo>
                  <a:pt x="322" y="93"/>
                  <a:pt x="321" y="97"/>
                  <a:pt x="318" y="98"/>
                </a:cubicBezTo>
                <a:cubicBezTo>
                  <a:pt x="317" y="99"/>
                  <a:pt x="317" y="99"/>
                  <a:pt x="316" y="99"/>
                </a:cubicBezTo>
                <a:close/>
                <a:moveTo>
                  <a:pt x="47" y="67"/>
                </a:moveTo>
                <a:cubicBezTo>
                  <a:pt x="45" y="67"/>
                  <a:pt x="44" y="66"/>
                  <a:pt x="43" y="65"/>
                </a:cubicBezTo>
                <a:cubicBezTo>
                  <a:pt x="40" y="63"/>
                  <a:pt x="40" y="59"/>
                  <a:pt x="42" y="57"/>
                </a:cubicBezTo>
                <a:cubicBezTo>
                  <a:pt x="42" y="57"/>
                  <a:pt x="42" y="57"/>
                  <a:pt x="42" y="57"/>
                </a:cubicBezTo>
                <a:cubicBezTo>
                  <a:pt x="45" y="54"/>
                  <a:pt x="48" y="54"/>
                  <a:pt x="51" y="56"/>
                </a:cubicBezTo>
                <a:cubicBezTo>
                  <a:pt x="53" y="58"/>
                  <a:pt x="54" y="62"/>
                  <a:pt x="51" y="65"/>
                </a:cubicBezTo>
                <a:cubicBezTo>
                  <a:pt x="50" y="66"/>
                  <a:pt x="48" y="67"/>
                  <a:pt x="47" y="67"/>
                </a:cubicBezTo>
                <a:close/>
                <a:moveTo>
                  <a:pt x="293" y="66"/>
                </a:moveTo>
                <a:cubicBezTo>
                  <a:pt x="291" y="66"/>
                  <a:pt x="290" y="66"/>
                  <a:pt x="289" y="65"/>
                </a:cubicBezTo>
                <a:cubicBezTo>
                  <a:pt x="289" y="65"/>
                  <a:pt x="288" y="64"/>
                  <a:pt x="288" y="64"/>
                </a:cubicBezTo>
                <a:cubicBezTo>
                  <a:pt x="286" y="62"/>
                  <a:pt x="286" y="58"/>
                  <a:pt x="289" y="56"/>
                </a:cubicBezTo>
                <a:cubicBezTo>
                  <a:pt x="291" y="53"/>
                  <a:pt x="295" y="54"/>
                  <a:pt x="297" y="56"/>
                </a:cubicBezTo>
                <a:cubicBezTo>
                  <a:pt x="293" y="60"/>
                  <a:pt x="293" y="60"/>
                  <a:pt x="293" y="60"/>
                </a:cubicBezTo>
                <a:cubicBezTo>
                  <a:pt x="297" y="56"/>
                  <a:pt x="297" y="56"/>
                  <a:pt x="297" y="56"/>
                </a:cubicBezTo>
                <a:cubicBezTo>
                  <a:pt x="300" y="59"/>
                  <a:pt x="300" y="63"/>
                  <a:pt x="297" y="65"/>
                </a:cubicBezTo>
                <a:cubicBezTo>
                  <a:pt x="296" y="66"/>
                  <a:pt x="295" y="66"/>
                  <a:pt x="293" y="66"/>
                </a:cubicBezTo>
                <a:close/>
                <a:moveTo>
                  <a:pt x="76" y="41"/>
                </a:moveTo>
                <a:cubicBezTo>
                  <a:pt x="74" y="41"/>
                  <a:pt x="72" y="40"/>
                  <a:pt x="71" y="38"/>
                </a:cubicBezTo>
                <a:cubicBezTo>
                  <a:pt x="69" y="35"/>
                  <a:pt x="70" y="31"/>
                  <a:pt x="73" y="30"/>
                </a:cubicBezTo>
                <a:cubicBezTo>
                  <a:pt x="76" y="35"/>
                  <a:pt x="76" y="35"/>
                  <a:pt x="76" y="35"/>
                </a:cubicBezTo>
                <a:cubicBezTo>
                  <a:pt x="73" y="29"/>
                  <a:pt x="73" y="29"/>
                  <a:pt x="73" y="29"/>
                </a:cubicBezTo>
                <a:cubicBezTo>
                  <a:pt x="76" y="28"/>
                  <a:pt x="79" y="28"/>
                  <a:pt x="81" y="31"/>
                </a:cubicBezTo>
                <a:cubicBezTo>
                  <a:pt x="83" y="34"/>
                  <a:pt x="83" y="37"/>
                  <a:pt x="80" y="39"/>
                </a:cubicBezTo>
                <a:cubicBezTo>
                  <a:pt x="80" y="39"/>
                  <a:pt x="80" y="39"/>
                  <a:pt x="80" y="40"/>
                </a:cubicBezTo>
                <a:cubicBezTo>
                  <a:pt x="79" y="40"/>
                  <a:pt x="77" y="41"/>
                  <a:pt x="76" y="41"/>
                </a:cubicBezTo>
                <a:close/>
                <a:moveTo>
                  <a:pt x="263" y="40"/>
                </a:moveTo>
                <a:cubicBezTo>
                  <a:pt x="262" y="40"/>
                  <a:pt x="261" y="40"/>
                  <a:pt x="260" y="39"/>
                </a:cubicBezTo>
                <a:cubicBezTo>
                  <a:pt x="257" y="37"/>
                  <a:pt x="256" y="33"/>
                  <a:pt x="258" y="31"/>
                </a:cubicBezTo>
                <a:cubicBezTo>
                  <a:pt x="260" y="28"/>
                  <a:pt x="264" y="27"/>
                  <a:pt x="266" y="29"/>
                </a:cubicBezTo>
                <a:cubicBezTo>
                  <a:pt x="266" y="29"/>
                  <a:pt x="267" y="29"/>
                  <a:pt x="267" y="29"/>
                </a:cubicBezTo>
                <a:cubicBezTo>
                  <a:pt x="270" y="31"/>
                  <a:pt x="270" y="35"/>
                  <a:pt x="268" y="38"/>
                </a:cubicBezTo>
                <a:cubicBezTo>
                  <a:pt x="267" y="39"/>
                  <a:pt x="265" y="40"/>
                  <a:pt x="263" y="40"/>
                </a:cubicBezTo>
                <a:close/>
                <a:moveTo>
                  <a:pt x="112" y="22"/>
                </a:moveTo>
                <a:cubicBezTo>
                  <a:pt x="109" y="22"/>
                  <a:pt x="107" y="20"/>
                  <a:pt x="106" y="18"/>
                </a:cubicBezTo>
                <a:cubicBezTo>
                  <a:pt x="105" y="15"/>
                  <a:pt x="106" y="12"/>
                  <a:pt x="109" y="10"/>
                </a:cubicBezTo>
                <a:cubicBezTo>
                  <a:pt x="109" y="10"/>
                  <a:pt x="109" y="10"/>
                  <a:pt x="110" y="10"/>
                </a:cubicBezTo>
                <a:cubicBezTo>
                  <a:pt x="113" y="9"/>
                  <a:pt x="116" y="11"/>
                  <a:pt x="117" y="14"/>
                </a:cubicBezTo>
                <a:cubicBezTo>
                  <a:pt x="118" y="17"/>
                  <a:pt x="117" y="20"/>
                  <a:pt x="114" y="22"/>
                </a:cubicBezTo>
                <a:cubicBezTo>
                  <a:pt x="113" y="22"/>
                  <a:pt x="112" y="22"/>
                  <a:pt x="112" y="22"/>
                </a:cubicBezTo>
                <a:close/>
                <a:moveTo>
                  <a:pt x="228" y="22"/>
                </a:moveTo>
                <a:cubicBezTo>
                  <a:pt x="228" y="22"/>
                  <a:pt x="227" y="22"/>
                  <a:pt x="226" y="21"/>
                </a:cubicBezTo>
                <a:cubicBezTo>
                  <a:pt x="226" y="21"/>
                  <a:pt x="226" y="21"/>
                  <a:pt x="226" y="21"/>
                </a:cubicBezTo>
                <a:cubicBezTo>
                  <a:pt x="223" y="20"/>
                  <a:pt x="221" y="17"/>
                  <a:pt x="222" y="14"/>
                </a:cubicBezTo>
                <a:cubicBezTo>
                  <a:pt x="223" y="10"/>
                  <a:pt x="227" y="9"/>
                  <a:pt x="230" y="10"/>
                </a:cubicBezTo>
                <a:cubicBezTo>
                  <a:pt x="228" y="16"/>
                  <a:pt x="228" y="16"/>
                  <a:pt x="228" y="16"/>
                </a:cubicBezTo>
                <a:cubicBezTo>
                  <a:pt x="230" y="10"/>
                  <a:pt x="230" y="10"/>
                  <a:pt x="230" y="10"/>
                </a:cubicBezTo>
                <a:cubicBezTo>
                  <a:pt x="233" y="11"/>
                  <a:pt x="235" y="15"/>
                  <a:pt x="234" y="18"/>
                </a:cubicBezTo>
                <a:cubicBezTo>
                  <a:pt x="233" y="20"/>
                  <a:pt x="231" y="22"/>
                  <a:pt x="228" y="22"/>
                </a:cubicBezTo>
                <a:close/>
                <a:moveTo>
                  <a:pt x="150" y="12"/>
                </a:moveTo>
                <a:cubicBezTo>
                  <a:pt x="147" y="12"/>
                  <a:pt x="144" y="10"/>
                  <a:pt x="144" y="7"/>
                </a:cubicBezTo>
                <a:cubicBezTo>
                  <a:pt x="143" y="4"/>
                  <a:pt x="146" y="1"/>
                  <a:pt x="149" y="1"/>
                </a:cubicBezTo>
                <a:cubicBezTo>
                  <a:pt x="150" y="6"/>
                  <a:pt x="150" y="6"/>
                  <a:pt x="150" y="6"/>
                </a:cubicBezTo>
                <a:cubicBezTo>
                  <a:pt x="149" y="0"/>
                  <a:pt x="149" y="0"/>
                  <a:pt x="149" y="0"/>
                </a:cubicBezTo>
                <a:cubicBezTo>
                  <a:pt x="153" y="0"/>
                  <a:pt x="156" y="2"/>
                  <a:pt x="156" y="6"/>
                </a:cubicBezTo>
                <a:cubicBezTo>
                  <a:pt x="156" y="9"/>
                  <a:pt x="154" y="12"/>
                  <a:pt x="151" y="12"/>
                </a:cubicBezTo>
                <a:cubicBezTo>
                  <a:pt x="151" y="12"/>
                  <a:pt x="150" y="12"/>
                  <a:pt x="150" y="12"/>
                </a:cubicBezTo>
                <a:cubicBezTo>
                  <a:pt x="150" y="12"/>
                  <a:pt x="150" y="12"/>
                  <a:pt x="150" y="12"/>
                </a:cubicBezTo>
                <a:close/>
                <a:moveTo>
                  <a:pt x="190" y="12"/>
                </a:moveTo>
                <a:cubicBezTo>
                  <a:pt x="190" y="12"/>
                  <a:pt x="189" y="12"/>
                  <a:pt x="189" y="12"/>
                </a:cubicBezTo>
                <a:cubicBezTo>
                  <a:pt x="189" y="12"/>
                  <a:pt x="189" y="12"/>
                  <a:pt x="189" y="12"/>
                </a:cubicBezTo>
                <a:cubicBezTo>
                  <a:pt x="185" y="12"/>
                  <a:pt x="183" y="9"/>
                  <a:pt x="183" y="6"/>
                </a:cubicBezTo>
                <a:cubicBezTo>
                  <a:pt x="184" y="2"/>
                  <a:pt x="187" y="0"/>
                  <a:pt x="190" y="0"/>
                </a:cubicBezTo>
                <a:cubicBezTo>
                  <a:pt x="189" y="6"/>
                  <a:pt x="189" y="6"/>
                  <a:pt x="189" y="6"/>
                </a:cubicBezTo>
                <a:cubicBezTo>
                  <a:pt x="190" y="0"/>
                  <a:pt x="190" y="0"/>
                  <a:pt x="190" y="0"/>
                </a:cubicBezTo>
                <a:cubicBezTo>
                  <a:pt x="194" y="1"/>
                  <a:pt x="196" y="4"/>
                  <a:pt x="196" y="7"/>
                </a:cubicBezTo>
                <a:cubicBezTo>
                  <a:pt x="195" y="10"/>
                  <a:pt x="193" y="12"/>
                  <a:pt x="190" y="12"/>
                </a:cubicBezTo>
                <a:close/>
              </a:path>
            </a:pathLst>
          </a:custGeom>
          <a:solidFill>
            <a:srgbClr val="F8EC7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86" name="Google Shape;386;p21"/>
          <p:cNvSpPr/>
          <p:nvPr/>
        </p:nvSpPr>
        <p:spPr>
          <a:xfrm>
            <a:off x="2828925" y="411163"/>
            <a:ext cx="6184900" cy="6199187"/>
          </a:xfrm>
          <a:custGeom>
            <a:avLst/>
            <a:gdLst/>
            <a:ahLst/>
            <a:cxnLst/>
            <a:rect l="l" t="t" r="r" b="b"/>
            <a:pathLst>
              <a:path w="508" h="509" extrusionOk="0">
                <a:moveTo>
                  <a:pt x="263" y="509"/>
                </a:moveTo>
                <a:cubicBezTo>
                  <a:pt x="260" y="509"/>
                  <a:pt x="258" y="507"/>
                  <a:pt x="257" y="504"/>
                </a:cubicBezTo>
                <a:cubicBezTo>
                  <a:pt x="257" y="500"/>
                  <a:pt x="260" y="498"/>
                  <a:pt x="263" y="498"/>
                </a:cubicBezTo>
                <a:cubicBezTo>
                  <a:pt x="266" y="498"/>
                  <a:pt x="269" y="500"/>
                  <a:pt x="269" y="503"/>
                </a:cubicBezTo>
                <a:cubicBezTo>
                  <a:pt x="269" y="506"/>
                  <a:pt x="267" y="509"/>
                  <a:pt x="264" y="509"/>
                </a:cubicBezTo>
                <a:cubicBezTo>
                  <a:pt x="263" y="509"/>
                  <a:pt x="263" y="509"/>
                  <a:pt x="263" y="509"/>
                </a:cubicBezTo>
                <a:cubicBezTo>
                  <a:pt x="263" y="509"/>
                  <a:pt x="263" y="509"/>
                  <a:pt x="263" y="509"/>
                </a:cubicBezTo>
                <a:close/>
                <a:moveTo>
                  <a:pt x="225" y="508"/>
                </a:moveTo>
                <a:cubicBezTo>
                  <a:pt x="225" y="508"/>
                  <a:pt x="225" y="508"/>
                  <a:pt x="225" y="508"/>
                </a:cubicBezTo>
                <a:cubicBezTo>
                  <a:pt x="224" y="508"/>
                  <a:pt x="224" y="508"/>
                  <a:pt x="224" y="508"/>
                </a:cubicBezTo>
                <a:cubicBezTo>
                  <a:pt x="221" y="507"/>
                  <a:pt x="219" y="504"/>
                  <a:pt x="219" y="501"/>
                </a:cubicBezTo>
                <a:cubicBezTo>
                  <a:pt x="220" y="498"/>
                  <a:pt x="222" y="496"/>
                  <a:pt x="226" y="496"/>
                </a:cubicBezTo>
                <a:cubicBezTo>
                  <a:pt x="226" y="496"/>
                  <a:pt x="226" y="496"/>
                  <a:pt x="226" y="496"/>
                </a:cubicBezTo>
                <a:cubicBezTo>
                  <a:pt x="229" y="497"/>
                  <a:pt x="231" y="500"/>
                  <a:pt x="231" y="503"/>
                </a:cubicBezTo>
                <a:cubicBezTo>
                  <a:pt x="231" y="505"/>
                  <a:pt x="228" y="508"/>
                  <a:pt x="225" y="508"/>
                </a:cubicBezTo>
                <a:close/>
                <a:moveTo>
                  <a:pt x="301" y="505"/>
                </a:moveTo>
                <a:cubicBezTo>
                  <a:pt x="298" y="505"/>
                  <a:pt x="296" y="503"/>
                  <a:pt x="295" y="500"/>
                </a:cubicBezTo>
                <a:cubicBezTo>
                  <a:pt x="295" y="497"/>
                  <a:pt x="297" y="494"/>
                  <a:pt x="300" y="494"/>
                </a:cubicBezTo>
                <a:cubicBezTo>
                  <a:pt x="300" y="494"/>
                  <a:pt x="300" y="494"/>
                  <a:pt x="300" y="494"/>
                </a:cubicBezTo>
                <a:cubicBezTo>
                  <a:pt x="303" y="493"/>
                  <a:pt x="306" y="495"/>
                  <a:pt x="307" y="498"/>
                </a:cubicBezTo>
                <a:cubicBezTo>
                  <a:pt x="307" y="501"/>
                  <a:pt x="305" y="504"/>
                  <a:pt x="302" y="505"/>
                </a:cubicBezTo>
                <a:cubicBezTo>
                  <a:pt x="302" y="505"/>
                  <a:pt x="302" y="505"/>
                  <a:pt x="302" y="505"/>
                </a:cubicBezTo>
                <a:cubicBezTo>
                  <a:pt x="302" y="505"/>
                  <a:pt x="301" y="505"/>
                  <a:pt x="301" y="505"/>
                </a:cubicBezTo>
                <a:close/>
                <a:moveTo>
                  <a:pt x="188" y="500"/>
                </a:moveTo>
                <a:cubicBezTo>
                  <a:pt x="187" y="500"/>
                  <a:pt x="187" y="500"/>
                  <a:pt x="186" y="500"/>
                </a:cubicBezTo>
                <a:cubicBezTo>
                  <a:pt x="186" y="500"/>
                  <a:pt x="186" y="500"/>
                  <a:pt x="186" y="500"/>
                </a:cubicBezTo>
                <a:cubicBezTo>
                  <a:pt x="183" y="499"/>
                  <a:pt x="181" y="496"/>
                  <a:pt x="182" y="493"/>
                </a:cubicBezTo>
                <a:cubicBezTo>
                  <a:pt x="183" y="490"/>
                  <a:pt x="186" y="488"/>
                  <a:pt x="189" y="489"/>
                </a:cubicBezTo>
                <a:cubicBezTo>
                  <a:pt x="189" y="489"/>
                  <a:pt x="189" y="489"/>
                  <a:pt x="189" y="489"/>
                </a:cubicBezTo>
                <a:cubicBezTo>
                  <a:pt x="192" y="490"/>
                  <a:pt x="194" y="493"/>
                  <a:pt x="193" y="496"/>
                </a:cubicBezTo>
                <a:cubicBezTo>
                  <a:pt x="193" y="499"/>
                  <a:pt x="190" y="500"/>
                  <a:pt x="188" y="500"/>
                </a:cubicBezTo>
                <a:close/>
                <a:moveTo>
                  <a:pt x="338" y="495"/>
                </a:moveTo>
                <a:cubicBezTo>
                  <a:pt x="335" y="495"/>
                  <a:pt x="333" y="493"/>
                  <a:pt x="332" y="491"/>
                </a:cubicBezTo>
                <a:cubicBezTo>
                  <a:pt x="331" y="488"/>
                  <a:pt x="333" y="485"/>
                  <a:pt x="336" y="484"/>
                </a:cubicBezTo>
                <a:cubicBezTo>
                  <a:pt x="336" y="484"/>
                  <a:pt x="336" y="484"/>
                  <a:pt x="336" y="484"/>
                </a:cubicBezTo>
                <a:cubicBezTo>
                  <a:pt x="339" y="483"/>
                  <a:pt x="342" y="484"/>
                  <a:pt x="343" y="487"/>
                </a:cubicBezTo>
                <a:cubicBezTo>
                  <a:pt x="344" y="490"/>
                  <a:pt x="343" y="493"/>
                  <a:pt x="340" y="494"/>
                </a:cubicBezTo>
                <a:cubicBezTo>
                  <a:pt x="340" y="494"/>
                  <a:pt x="340" y="494"/>
                  <a:pt x="340" y="494"/>
                </a:cubicBezTo>
                <a:cubicBezTo>
                  <a:pt x="339" y="495"/>
                  <a:pt x="338" y="495"/>
                  <a:pt x="338" y="495"/>
                </a:cubicBezTo>
                <a:close/>
                <a:moveTo>
                  <a:pt x="152" y="488"/>
                </a:moveTo>
                <a:cubicBezTo>
                  <a:pt x="151" y="488"/>
                  <a:pt x="151" y="487"/>
                  <a:pt x="150" y="487"/>
                </a:cubicBezTo>
                <a:cubicBezTo>
                  <a:pt x="149" y="487"/>
                  <a:pt x="149" y="487"/>
                  <a:pt x="149" y="487"/>
                </a:cubicBezTo>
                <a:cubicBezTo>
                  <a:pt x="147" y="486"/>
                  <a:pt x="145" y="482"/>
                  <a:pt x="147" y="479"/>
                </a:cubicBezTo>
                <a:cubicBezTo>
                  <a:pt x="148" y="477"/>
                  <a:pt x="151" y="475"/>
                  <a:pt x="154" y="477"/>
                </a:cubicBezTo>
                <a:cubicBezTo>
                  <a:pt x="157" y="478"/>
                  <a:pt x="158" y="481"/>
                  <a:pt x="157" y="484"/>
                </a:cubicBezTo>
                <a:cubicBezTo>
                  <a:pt x="156" y="486"/>
                  <a:pt x="154" y="488"/>
                  <a:pt x="152" y="488"/>
                </a:cubicBezTo>
                <a:close/>
                <a:moveTo>
                  <a:pt x="372" y="479"/>
                </a:moveTo>
                <a:cubicBezTo>
                  <a:pt x="370" y="479"/>
                  <a:pt x="368" y="478"/>
                  <a:pt x="367" y="476"/>
                </a:cubicBezTo>
                <a:cubicBezTo>
                  <a:pt x="366" y="473"/>
                  <a:pt x="367" y="470"/>
                  <a:pt x="370" y="469"/>
                </a:cubicBezTo>
                <a:cubicBezTo>
                  <a:pt x="370" y="468"/>
                  <a:pt x="370" y="468"/>
                  <a:pt x="370" y="468"/>
                </a:cubicBezTo>
                <a:cubicBezTo>
                  <a:pt x="373" y="467"/>
                  <a:pt x="376" y="468"/>
                  <a:pt x="378" y="471"/>
                </a:cubicBezTo>
                <a:cubicBezTo>
                  <a:pt x="379" y="473"/>
                  <a:pt x="378" y="477"/>
                  <a:pt x="375" y="478"/>
                </a:cubicBezTo>
                <a:cubicBezTo>
                  <a:pt x="375" y="478"/>
                  <a:pt x="375" y="478"/>
                  <a:pt x="375" y="478"/>
                </a:cubicBezTo>
                <a:cubicBezTo>
                  <a:pt x="374" y="479"/>
                  <a:pt x="373" y="479"/>
                  <a:pt x="372" y="479"/>
                </a:cubicBezTo>
                <a:close/>
                <a:moveTo>
                  <a:pt x="119" y="469"/>
                </a:moveTo>
                <a:cubicBezTo>
                  <a:pt x="118" y="469"/>
                  <a:pt x="117" y="469"/>
                  <a:pt x="116" y="468"/>
                </a:cubicBezTo>
                <a:cubicBezTo>
                  <a:pt x="116" y="468"/>
                  <a:pt x="115" y="468"/>
                  <a:pt x="115" y="468"/>
                </a:cubicBezTo>
                <a:cubicBezTo>
                  <a:pt x="113" y="467"/>
                  <a:pt x="112" y="463"/>
                  <a:pt x="114" y="461"/>
                </a:cubicBezTo>
                <a:cubicBezTo>
                  <a:pt x="115" y="458"/>
                  <a:pt x="119" y="457"/>
                  <a:pt x="121" y="459"/>
                </a:cubicBezTo>
                <a:cubicBezTo>
                  <a:pt x="122" y="459"/>
                  <a:pt x="122" y="459"/>
                  <a:pt x="122" y="459"/>
                </a:cubicBezTo>
                <a:cubicBezTo>
                  <a:pt x="124" y="461"/>
                  <a:pt x="125" y="464"/>
                  <a:pt x="123" y="467"/>
                </a:cubicBezTo>
                <a:cubicBezTo>
                  <a:pt x="122" y="468"/>
                  <a:pt x="120" y="469"/>
                  <a:pt x="119" y="469"/>
                </a:cubicBezTo>
                <a:close/>
                <a:moveTo>
                  <a:pt x="404" y="458"/>
                </a:moveTo>
                <a:cubicBezTo>
                  <a:pt x="403" y="458"/>
                  <a:pt x="401" y="458"/>
                  <a:pt x="400" y="456"/>
                </a:cubicBezTo>
                <a:cubicBezTo>
                  <a:pt x="398" y="454"/>
                  <a:pt x="399" y="450"/>
                  <a:pt x="401" y="448"/>
                </a:cubicBezTo>
                <a:cubicBezTo>
                  <a:pt x="403" y="446"/>
                  <a:pt x="407" y="447"/>
                  <a:pt x="409" y="449"/>
                </a:cubicBezTo>
                <a:cubicBezTo>
                  <a:pt x="411" y="452"/>
                  <a:pt x="411" y="455"/>
                  <a:pt x="408" y="457"/>
                </a:cubicBezTo>
                <a:cubicBezTo>
                  <a:pt x="408" y="457"/>
                  <a:pt x="408" y="457"/>
                  <a:pt x="408" y="457"/>
                </a:cubicBezTo>
                <a:cubicBezTo>
                  <a:pt x="407" y="458"/>
                  <a:pt x="405" y="458"/>
                  <a:pt x="404" y="458"/>
                </a:cubicBezTo>
                <a:close/>
                <a:moveTo>
                  <a:pt x="88" y="446"/>
                </a:moveTo>
                <a:cubicBezTo>
                  <a:pt x="87" y="446"/>
                  <a:pt x="86" y="446"/>
                  <a:pt x="85" y="445"/>
                </a:cubicBezTo>
                <a:cubicBezTo>
                  <a:pt x="84" y="445"/>
                  <a:pt x="84" y="445"/>
                  <a:pt x="84" y="445"/>
                </a:cubicBezTo>
                <a:cubicBezTo>
                  <a:pt x="82" y="443"/>
                  <a:pt x="82" y="439"/>
                  <a:pt x="84" y="437"/>
                </a:cubicBezTo>
                <a:cubicBezTo>
                  <a:pt x="86" y="434"/>
                  <a:pt x="89" y="434"/>
                  <a:pt x="92" y="436"/>
                </a:cubicBezTo>
                <a:cubicBezTo>
                  <a:pt x="94" y="438"/>
                  <a:pt x="94" y="442"/>
                  <a:pt x="92" y="444"/>
                </a:cubicBezTo>
                <a:cubicBezTo>
                  <a:pt x="91" y="446"/>
                  <a:pt x="90" y="446"/>
                  <a:pt x="88" y="446"/>
                </a:cubicBezTo>
                <a:close/>
                <a:moveTo>
                  <a:pt x="433" y="433"/>
                </a:moveTo>
                <a:cubicBezTo>
                  <a:pt x="431" y="433"/>
                  <a:pt x="430" y="433"/>
                  <a:pt x="429" y="432"/>
                </a:cubicBezTo>
                <a:cubicBezTo>
                  <a:pt x="427" y="429"/>
                  <a:pt x="427" y="426"/>
                  <a:pt x="429" y="424"/>
                </a:cubicBezTo>
                <a:cubicBezTo>
                  <a:pt x="431" y="421"/>
                  <a:pt x="435" y="421"/>
                  <a:pt x="437" y="423"/>
                </a:cubicBezTo>
                <a:cubicBezTo>
                  <a:pt x="439" y="425"/>
                  <a:pt x="439" y="429"/>
                  <a:pt x="437" y="431"/>
                </a:cubicBezTo>
                <a:cubicBezTo>
                  <a:pt x="437" y="431"/>
                  <a:pt x="437" y="431"/>
                  <a:pt x="437" y="431"/>
                </a:cubicBezTo>
                <a:cubicBezTo>
                  <a:pt x="436" y="433"/>
                  <a:pt x="434" y="433"/>
                  <a:pt x="433" y="433"/>
                </a:cubicBezTo>
                <a:close/>
                <a:moveTo>
                  <a:pt x="62" y="419"/>
                </a:moveTo>
                <a:cubicBezTo>
                  <a:pt x="60" y="419"/>
                  <a:pt x="59" y="418"/>
                  <a:pt x="58" y="417"/>
                </a:cubicBezTo>
                <a:cubicBezTo>
                  <a:pt x="57" y="417"/>
                  <a:pt x="57" y="417"/>
                  <a:pt x="57" y="417"/>
                </a:cubicBezTo>
                <a:cubicBezTo>
                  <a:pt x="55" y="414"/>
                  <a:pt x="56" y="411"/>
                  <a:pt x="58" y="409"/>
                </a:cubicBezTo>
                <a:cubicBezTo>
                  <a:pt x="60" y="407"/>
                  <a:pt x="64" y="407"/>
                  <a:pt x="66" y="409"/>
                </a:cubicBezTo>
                <a:cubicBezTo>
                  <a:pt x="66" y="410"/>
                  <a:pt x="66" y="410"/>
                  <a:pt x="66" y="410"/>
                </a:cubicBezTo>
                <a:cubicBezTo>
                  <a:pt x="68" y="412"/>
                  <a:pt x="68" y="416"/>
                  <a:pt x="65" y="418"/>
                </a:cubicBezTo>
                <a:cubicBezTo>
                  <a:pt x="64" y="418"/>
                  <a:pt x="63" y="419"/>
                  <a:pt x="62" y="419"/>
                </a:cubicBezTo>
                <a:close/>
                <a:moveTo>
                  <a:pt x="457" y="404"/>
                </a:moveTo>
                <a:cubicBezTo>
                  <a:pt x="456" y="404"/>
                  <a:pt x="455" y="403"/>
                  <a:pt x="454" y="403"/>
                </a:cubicBezTo>
                <a:cubicBezTo>
                  <a:pt x="451" y="401"/>
                  <a:pt x="451" y="397"/>
                  <a:pt x="452" y="395"/>
                </a:cubicBezTo>
                <a:cubicBezTo>
                  <a:pt x="453" y="395"/>
                  <a:pt x="453" y="395"/>
                  <a:pt x="453" y="395"/>
                </a:cubicBezTo>
                <a:cubicBezTo>
                  <a:pt x="455" y="392"/>
                  <a:pt x="458" y="391"/>
                  <a:pt x="461" y="393"/>
                </a:cubicBezTo>
                <a:cubicBezTo>
                  <a:pt x="463" y="395"/>
                  <a:pt x="464" y="399"/>
                  <a:pt x="462" y="401"/>
                </a:cubicBezTo>
                <a:cubicBezTo>
                  <a:pt x="462" y="401"/>
                  <a:pt x="462" y="401"/>
                  <a:pt x="462" y="401"/>
                </a:cubicBezTo>
                <a:cubicBezTo>
                  <a:pt x="461" y="403"/>
                  <a:pt x="459" y="404"/>
                  <a:pt x="457" y="404"/>
                </a:cubicBezTo>
                <a:close/>
                <a:moveTo>
                  <a:pt x="40" y="388"/>
                </a:moveTo>
                <a:cubicBezTo>
                  <a:pt x="38" y="388"/>
                  <a:pt x="36" y="387"/>
                  <a:pt x="35" y="385"/>
                </a:cubicBezTo>
                <a:cubicBezTo>
                  <a:pt x="35" y="385"/>
                  <a:pt x="35" y="385"/>
                  <a:pt x="35" y="385"/>
                </a:cubicBezTo>
                <a:cubicBezTo>
                  <a:pt x="33" y="382"/>
                  <a:pt x="34" y="379"/>
                  <a:pt x="37" y="377"/>
                </a:cubicBezTo>
                <a:cubicBezTo>
                  <a:pt x="40" y="375"/>
                  <a:pt x="43" y="376"/>
                  <a:pt x="45" y="379"/>
                </a:cubicBezTo>
                <a:cubicBezTo>
                  <a:pt x="46" y="382"/>
                  <a:pt x="45" y="385"/>
                  <a:pt x="43" y="387"/>
                </a:cubicBezTo>
                <a:cubicBezTo>
                  <a:pt x="42" y="387"/>
                  <a:pt x="41" y="388"/>
                  <a:pt x="40" y="388"/>
                </a:cubicBezTo>
                <a:close/>
                <a:moveTo>
                  <a:pt x="477" y="371"/>
                </a:moveTo>
                <a:cubicBezTo>
                  <a:pt x="476" y="371"/>
                  <a:pt x="475" y="371"/>
                  <a:pt x="474" y="370"/>
                </a:cubicBezTo>
                <a:cubicBezTo>
                  <a:pt x="471" y="369"/>
                  <a:pt x="470" y="366"/>
                  <a:pt x="472" y="363"/>
                </a:cubicBezTo>
                <a:cubicBezTo>
                  <a:pt x="473" y="360"/>
                  <a:pt x="476" y="359"/>
                  <a:pt x="479" y="360"/>
                </a:cubicBezTo>
                <a:cubicBezTo>
                  <a:pt x="482" y="362"/>
                  <a:pt x="483" y="365"/>
                  <a:pt x="482" y="368"/>
                </a:cubicBezTo>
                <a:cubicBezTo>
                  <a:pt x="482" y="368"/>
                  <a:pt x="482" y="368"/>
                  <a:pt x="482" y="368"/>
                </a:cubicBezTo>
                <a:cubicBezTo>
                  <a:pt x="481" y="370"/>
                  <a:pt x="479" y="371"/>
                  <a:pt x="477" y="371"/>
                </a:cubicBezTo>
                <a:close/>
                <a:moveTo>
                  <a:pt x="23" y="354"/>
                </a:moveTo>
                <a:cubicBezTo>
                  <a:pt x="21" y="354"/>
                  <a:pt x="19" y="352"/>
                  <a:pt x="18" y="350"/>
                </a:cubicBezTo>
                <a:cubicBezTo>
                  <a:pt x="18" y="350"/>
                  <a:pt x="18" y="350"/>
                  <a:pt x="18" y="350"/>
                </a:cubicBezTo>
                <a:cubicBezTo>
                  <a:pt x="16" y="347"/>
                  <a:pt x="18" y="344"/>
                  <a:pt x="21" y="343"/>
                </a:cubicBezTo>
                <a:cubicBezTo>
                  <a:pt x="24" y="341"/>
                  <a:pt x="27" y="343"/>
                  <a:pt x="28" y="346"/>
                </a:cubicBezTo>
                <a:cubicBezTo>
                  <a:pt x="28" y="346"/>
                  <a:pt x="28" y="346"/>
                  <a:pt x="28" y="346"/>
                </a:cubicBezTo>
                <a:cubicBezTo>
                  <a:pt x="29" y="349"/>
                  <a:pt x="28" y="352"/>
                  <a:pt x="25" y="353"/>
                </a:cubicBezTo>
                <a:cubicBezTo>
                  <a:pt x="24" y="354"/>
                  <a:pt x="24" y="354"/>
                  <a:pt x="23" y="354"/>
                </a:cubicBezTo>
                <a:close/>
                <a:moveTo>
                  <a:pt x="491" y="336"/>
                </a:moveTo>
                <a:cubicBezTo>
                  <a:pt x="490" y="336"/>
                  <a:pt x="490" y="336"/>
                  <a:pt x="489" y="335"/>
                </a:cubicBezTo>
                <a:cubicBezTo>
                  <a:pt x="486" y="334"/>
                  <a:pt x="485" y="331"/>
                  <a:pt x="486" y="328"/>
                </a:cubicBezTo>
                <a:cubicBezTo>
                  <a:pt x="487" y="325"/>
                  <a:pt x="490" y="324"/>
                  <a:pt x="493" y="325"/>
                </a:cubicBezTo>
                <a:cubicBezTo>
                  <a:pt x="496" y="325"/>
                  <a:pt x="497" y="328"/>
                  <a:pt x="496" y="331"/>
                </a:cubicBezTo>
                <a:cubicBezTo>
                  <a:pt x="496" y="332"/>
                  <a:pt x="496" y="332"/>
                  <a:pt x="496" y="332"/>
                </a:cubicBezTo>
                <a:cubicBezTo>
                  <a:pt x="495" y="334"/>
                  <a:pt x="493" y="336"/>
                  <a:pt x="491" y="336"/>
                </a:cubicBezTo>
                <a:close/>
                <a:moveTo>
                  <a:pt x="11" y="317"/>
                </a:moveTo>
                <a:cubicBezTo>
                  <a:pt x="9" y="317"/>
                  <a:pt x="7" y="316"/>
                  <a:pt x="6" y="313"/>
                </a:cubicBezTo>
                <a:cubicBezTo>
                  <a:pt x="6" y="313"/>
                  <a:pt x="6" y="313"/>
                  <a:pt x="6" y="313"/>
                </a:cubicBezTo>
                <a:cubicBezTo>
                  <a:pt x="5" y="310"/>
                  <a:pt x="7" y="307"/>
                  <a:pt x="10" y="306"/>
                </a:cubicBezTo>
                <a:cubicBezTo>
                  <a:pt x="13" y="305"/>
                  <a:pt x="16" y="307"/>
                  <a:pt x="17" y="310"/>
                </a:cubicBezTo>
                <a:cubicBezTo>
                  <a:pt x="17" y="310"/>
                  <a:pt x="17" y="310"/>
                  <a:pt x="17" y="310"/>
                </a:cubicBezTo>
                <a:cubicBezTo>
                  <a:pt x="18" y="313"/>
                  <a:pt x="16" y="317"/>
                  <a:pt x="13" y="317"/>
                </a:cubicBezTo>
                <a:cubicBezTo>
                  <a:pt x="12" y="317"/>
                  <a:pt x="12" y="317"/>
                  <a:pt x="11" y="317"/>
                </a:cubicBezTo>
                <a:close/>
                <a:moveTo>
                  <a:pt x="500" y="299"/>
                </a:moveTo>
                <a:cubicBezTo>
                  <a:pt x="499" y="299"/>
                  <a:pt x="499" y="299"/>
                  <a:pt x="499" y="299"/>
                </a:cubicBezTo>
                <a:cubicBezTo>
                  <a:pt x="496" y="298"/>
                  <a:pt x="494" y="295"/>
                  <a:pt x="494" y="292"/>
                </a:cubicBezTo>
                <a:cubicBezTo>
                  <a:pt x="495" y="289"/>
                  <a:pt x="497" y="287"/>
                  <a:pt x="500" y="287"/>
                </a:cubicBezTo>
                <a:cubicBezTo>
                  <a:pt x="504" y="288"/>
                  <a:pt x="506" y="290"/>
                  <a:pt x="505" y="293"/>
                </a:cubicBezTo>
                <a:cubicBezTo>
                  <a:pt x="505" y="294"/>
                  <a:pt x="505" y="294"/>
                  <a:pt x="505" y="294"/>
                </a:cubicBezTo>
                <a:cubicBezTo>
                  <a:pt x="505" y="297"/>
                  <a:pt x="502" y="299"/>
                  <a:pt x="500" y="299"/>
                </a:cubicBezTo>
                <a:close/>
                <a:moveTo>
                  <a:pt x="6" y="280"/>
                </a:moveTo>
                <a:cubicBezTo>
                  <a:pt x="3" y="280"/>
                  <a:pt x="0" y="278"/>
                  <a:pt x="0" y="275"/>
                </a:cubicBezTo>
                <a:cubicBezTo>
                  <a:pt x="0" y="274"/>
                  <a:pt x="0" y="274"/>
                  <a:pt x="0" y="274"/>
                </a:cubicBezTo>
                <a:cubicBezTo>
                  <a:pt x="0" y="271"/>
                  <a:pt x="2" y="268"/>
                  <a:pt x="5" y="268"/>
                </a:cubicBezTo>
                <a:cubicBezTo>
                  <a:pt x="8" y="268"/>
                  <a:pt x="11" y="270"/>
                  <a:pt x="11" y="273"/>
                </a:cubicBezTo>
                <a:cubicBezTo>
                  <a:pt x="11" y="277"/>
                  <a:pt x="9" y="279"/>
                  <a:pt x="6" y="280"/>
                </a:cubicBezTo>
                <a:cubicBezTo>
                  <a:pt x="6" y="280"/>
                  <a:pt x="6" y="280"/>
                  <a:pt x="6" y="280"/>
                </a:cubicBezTo>
                <a:close/>
                <a:moveTo>
                  <a:pt x="503" y="261"/>
                </a:moveTo>
                <a:cubicBezTo>
                  <a:pt x="499" y="261"/>
                  <a:pt x="497" y="258"/>
                  <a:pt x="497" y="255"/>
                </a:cubicBezTo>
                <a:cubicBezTo>
                  <a:pt x="497" y="255"/>
                  <a:pt x="497" y="255"/>
                  <a:pt x="497" y="255"/>
                </a:cubicBezTo>
                <a:cubicBezTo>
                  <a:pt x="497" y="255"/>
                  <a:pt x="497" y="255"/>
                  <a:pt x="497" y="255"/>
                </a:cubicBezTo>
                <a:cubicBezTo>
                  <a:pt x="497" y="255"/>
                  <a:pt x="497" y="254"/>
                  <a:pt x="497" y="254"/>
                </a:cubicBezTo>
                <a:cubicBezTo>
                  <a:pt x="497" y="254"/>
                  <a:pt x="497" y="254"/>
                  <a:pt x="497" y="254"/>
                </a:cubicBezTo>
                <a:cubicBezTo>
                  <a:pt x="497" y="251"/>
                  <a:pt x="499" y="248"/>
                  <a:pt x="503" y="248"/>
                </a:cubicBezTo>
                <a:cubicBezTo>
                  <a:pt x="506" y="248"/>
                  <a:pt x="508" y="251"/>
                  <a:pt x="508" y="254"/>
                </a:cubicBezTo>
                <a:cubicBezTo>
                  <a:pt x="508" y="254"/>
                  <a:pt x="508" y="254"/>
                  <a:pt x="508" y="254"/>
                </a:cubicBezTo>
                <a:cubicBezTo>
                  <a:pt x="508" y="254"/>
                  <a:pt x="508" y="254"/>
                  <a:pt x="508" y="254"/>
                </a:cubicBezTo>
                <a:cubicBezTo>
                  <a:pt x="508" y="255"/>
                  <a:pt x="508" y="255"/>
                  <a:pt x="508" y="255"/>
                </a:cubicBezTo>
                <a:cubicBezTo>
                  <a:pt x="508" y="255"/>
                  <a:pt x="508" y="255"/>
                  <a:pt x="508" y="255"/>
                </a:cubicBezTo>
                <a:cubicBezTo>
                  <a:pt x="508" y="258"/>
                  <a:pt x="506" y="261"/>
                  <a:pt x="503" y="261"/>
                </a:cubicBezTo>
                <a:close/>
                <a:moveTo>
                  <a:pt x="6" y="242"/>
                </a:moveTo>
                <a:cubicBezTo>
                  <a:pt x="5" y="242"/>
                  <a:pt x="5" y="242"/>
                  <a:pt x="5" y="242"/>
                </a:cubicBezTo>
                <a:cubicBezTo>
                  <a:pt x="2" y="241"/>
                  <a:pt x="0" y="239"/>
                  <a:pt x="0" y="236"/>
                </a:cubicBezTo>
                <a:cubicBezTo>
                  <a:pt x="0" y="235"/>
                  <a:pt x="0" y="235"/>
                  <a:pt x="0" y="235"/>
                </a:cubicBezTo>
                <a:cubicBezTo>
                  <a:pt x="0" y="232"/>
                  <a:pt x="3" y="230"/>
                  <a:pt x="6" y="230"/>
                </a:cubicBezTo>
                <a:cubicBezTo>
                  <a:pt x="9" y="230"/>
                  <a:pt x="11" y="233"/>
                  <a:pt x="11" y="236"/>
                </a:cubicBezTo>
                <a:cubicBezTo>
                  <a:pt x="11" y="237"/>
                  <a:pt x="11" y="237"/>
                  <a:pt x="11" y="237"/>
                </a:cubicBezTo>
                <a:cubicBezTo>
                  <a:pt x="11" y="239"/>
                  <a:pt x="8" y="242"/>
                  <a:pt x="6" y="242"/>
                </a:cubicBezTo>
                <a:close/>
                <a:moveTo>
                  <a:pt x="500" y="222"/>
                </a:moveTo>
                <a:cubicBezTo>
                  <a:pt x="497" y="222"/>
                  <a:pt x="495" y="220"/>
                  <a:pt x="494" y="217"/>
                </a:cubicBezTo>
                <a:cubicBezTo>
                  <a:pt x="494" y="217"/>
                  <a:pt x="494" y="217"/>
                  <a:pt x="494" y="217"/>
                </a:cubicBezTo>
                <a:cubicBezTo>
                  <a:pt x="494" y="214"/>
                  <a:pt x="496" y="211"/>
                  <a:pt x="499" y="210"/>
                </a:cubicBezTo>
                <a:cubicBezTo>
                  <a:pt x="502" y="210"/>
                  <a:pt x="505" y="212"/>
                  <a:pt x="505" y="215"/>
                </a:cubicBezTo>
                <a:cubicBezTo>
                  <a:pt x="505" y="215"/>
                  <a:pt x="505" y="215"/>
                  <a:pt x="505" y="215"/>
                </a:cubicBezTo>
                <a:cubicBezTo>
                  <a:pt x="506" y="218"/>
                  <a:pt x="504" y="221"/>
                  <a:pt x="501" y="222"/>
                </a:cubicBezTo>
                <a:cubicBezTo>
                  <a:pt x="500" y="222"/>
                  <a:pt x="500" y="222"/>
                  <a:pt x="500" y="222"/>
                </a:cubicBezTo>
                <a:close/>
                <a:moveTo>
                  <a:pt x="11" y="204"/>
                </a:moveTo>
                <a:cubicBezTo>
                  <a:pt x="11" y="204"/>
                  <a:pt x="10" y="204"/>
                  <a:pt x="10" y="204"/>
                </a:cubicBezTo>
                <a:cubicBezTo>
                  <a:pt x="7" y="203"/>
                  <a:pt x="5" y="200"/>
                  <a:pt x="6" y="197"/>
                </a:cubicBezTo>
                <a:cubicBezTo>
                  <a:pt x="6" y="197"/>
                  <a:pt x="6" y="197"/>
                  <a:pt x="6" y="197"/>
                </a:cubicBezTo>
                <a:cubicBezTo>
                  <a:pt x="6" y="194"/>
                  <a:pt x="9" y="192"/>
                  <a:pt x="12" y="193"/>
                </a:cubicBezTo>
                <a:cubicBezTo>
                  <a:pt x="16" y="193"/>
                  <a:pt x="17" y="196"/>
                  <a:pt x="17" y="199"/>
                </a:cubicBezTo>
                <a:cubicBezTo>
                  <a:pt x="17" y="200"/>
                  <a:pt x="17" y="200"/>
                  <a:pt x="17" y="200"/>
                </a:cubicBezTo>
                <a:cubicBezTo>
                  <a:pt x="16" y="202"/>
                  <a:pt x="14" y="204"/>
                  <a:pt x="11" y="204"/>
                </a:cubicBezTo>
                <a:close/>
                <a:moveTo>
                  <a:pt x="491" y="185"/>
                </a:moveTo>
                <a:cubicBezTo>
                  <a:pt x="489" y="185"/>
                  <a:pt x="486" y="183"/>
                  <a:pt x="486" y="181"/>
                </a:cubicBezTo>
                <a:cubicBezTo>
                  <a:pt x="485" y="181"/>
                  <a:pt x="485" y="181"/>
                  <a:pt x="485" y="181"/>
                </a:cubicBezTo>
                <a:cubicBezTo>
                  <a:pt x="485" y="178"/>
                  <a:pt x="486" y="174"/>
                  <a:pt x="489" y="174"/>
                </a:cubicBezTo>
                <a:cubicBezTo>
                  <a:pt x="492" y="173"/>
                  <a:pt x="495" y="174"/>
                  <a:pt x="496" y="177"/>
                </a:cubicBezTo>
                <a:cubicBezTo>
                  <a:pt x="496" y="177"/>
                  <a:pt x="496" y="177"/>
                  <a:pt x="496" y="177"/>
                </a:cubicBezTo>
                <a:cubicBezTo>
                  <a:pt x="497" y="180"/>
                  <a:pt x="496" y="184"/>
                  <a:pt x="493" y="185"/>
                </a:cubicBezTo>
                <a:cubicBezTo>
                  <a:pt x="492" y="185"/>
                  <a:pt x="492" y="185"/>
                  <a:pt x="491" y="185"/>
                </a:cubicBezTo>
                <a:close/>
                <a:moveTo>
                  <a:pt x="23" y="168"/>
                </a:moveTo>
                <a:cubicBezTo>
                  <a:pt x="22" y="168"/>
                  <a:pt x="21" y="168"/>
                  <a:pt x="21" y="167"/>
                </a:cubicBezTo>
                <a:cubicBezTo>
                  <a:pt x="18" y="166"/>
                  <a:pt x="16" y="163"/>
                  <a:pt x="17" y="160"/>
                </a:cubicBezTo>
                <a:cubicBezTo>
                  <a:pt x="18" y="160"/>
                  <a:pt x="18" y="160"/>
                  <a:pt x="18" y="160"/>
                </a:cubicBezTo>
                <a:cubicBezTo>
                  <a:pt x="19" y="157"/>
                  <a:pt x="22" y="155"/>
                  <a:pt x="25" y="156"/>
                </a:cubicBezTo>
                <a:cubicBezTo>
                  <a:pt x="28" y="158"/>
                  <a:pt x="29" y="161"/>
                  <a:pt x="28" y="164"/>
                </a:cubicBezTo>
                <a:cubicBezTo>
                  <a:pt x="28" y="164"/>
                  <a:pt x="28" y="164"/>
                  <a:pt x="28" y="164"/>
                </a:cubicBezTo>
                <a:cubicBezTo>
                  <a:pt x="27" y="166"/>
                  <a:pt x="25" y="168"/>
                  <a:pt x="23" y="168"/>
                </a:cubicBezTo>
                <a:close/>
                <a:moveTo>
                  <a:pt x="477" y="150"/>
                </a:moveTo>
                <a:cubicBezTo>
                  <a:pt x="475" y="150"/>
                  <a:pt x="473" y="148"/>
                  <a:pt x="472" y="147"/>
                </a:cubicBezTo>
                <a:cubicBezTo>
                  <a:pt x="471" y="146"/>
                  <a:pt x="471" y="146"/>
                  <a:pt x="471" y="146"/>
                </a:cubicBezTo>
                <a:cubicBezTo>
                  <a:pt x="470" y="143"/>
                  <a:pt x="471" y="140"/>
                  <a:pt x="474" y="139"/>
                </a:cubicBezTo>
                <a:cubicBezTo>
                  <a:pt x="477" y="137"/>
                  <a:pt x="480" y="138"/>
                  <a:pt x="482" y="141"/>
                </a:cubicBezTo>
                <a:cubicBezTo>
                  <a:pt x="482" y="141"/>
                  <a:pt x="482" y="141"/>
                  <a:pt x="482" y="141"/>
                </a:cubicBezTo>
                <a:cubicBezTo>
                  <a:pt x="483" y="144"/>
                  <a:pt x="482" y="148"/>
                  <a:pt x="479" y="149"/>
                </a:cubicBezTo>
                <a:cubicBezTo>
                  <a:pt x="478" y="149"/>
                  <a:pt x="478" y="150"/>
                  <a:pt x="477" y="150"/>
                </a:cubicBezTo>
                <a:close/>
                <a:moveTo>
                  <a:pt x="40" y="133"/>
                </a:moveTo>
                <a:cubicBezTo>
                  <a:pt x="39" y="133"/>
                  <a:pt x="38" y="133"/>
                  <a:pt x="37" y="133"/>
                </a:cubicBezTo>
                <a:cubicBezTo>
                  <a:pt x="34" y="131"/>
                  <a:pt x="33" y="128"/>
                  <a:pt x="35" y="125"/>
                </a:cubicBezTo>
                <a:cubicBezTo>
                  <a:pt x="35" y="125"/>
                  <a:pt x="35" y="125"/>
                  <a:pt x="35" y="125"/>
                </a:cubicBezTo>
                <a:cubicBezTo>
                  <a:pt x="36" y="122"/>
                  <a:pt x="40" y="121"/>
                  <a:pt x="43" y="123"/>
                </a:cubicBezTo>
                <a:cubicBezTo>
                  <a:pt x="45" y="124"/>
                  <a:pt x="46" y="128"/>
                  <a:pt x="45" y="130"/>
                </a:cubicBezTo>
                <a:cubicBezTo>
                  <a:pt x="44" y="131"/>
                  <a:pt x="44" y="131"/>
                  <a:pt x="44" y="131"/>
                </a:cubicBezTo>
                <a:cubicBezTo>
                  <a:pt x="43" y="133"/>
                  <a:pt x="41" y="133"/>
                  <a:pt x="40" y="133"/>
                </a:cubicBezTo>
                <a:close/>
                <a:moveTo>
                  <a:pt x="457" y="117"/>
                </a:moveTo>
                <a:cubicBezTo>
                  <a:pt x="455" y="117"/>
                  <a:pt x="454" y="116"/>
                  <a:pt x="453" y="115"/>
                </a:cubicBezTo>
                <a:cubicBezTo>
                  <a:pt x="452" y="114"/>
                  <a:pt x="452" y="114"/>
                  <a:pt x="452" y="114"/>
                </a:cubicBezTo>
                <a:cubicBezTo>
                  <a:pt x="451" y="112"/>
                  <a:pt x="451" y="108"/>
                  <a:pt x="454" y="106"/>
                </a:cubicBezTo>
                <a:cubicBezTo>
                  <a:pt x="456" y="105"/>
                  <a:pt x="460" y="105"/>
                  <a:pt x="461" y="108"/>
                </a:cubicBezTo>
                <a:cubicBezTo>
                  <a:pt x="462" y="108"/>
                  <a:pt x="462" y="108"/>
                  <a:pt x="462" y="108"/>
                </a:cubicBezTo>
                <a:cubicBezTo>
                  <a:pt x="464" y="111"/>
                  <a:pt x="463" y="114"/>
                  <a:pt x="460" y="116"/>
                </a:cubicBezTo>
                <a:cubicBezTo>
                  <a:pt x="459" y="117"/>
                  <a:pt x="458" y="117"/>
                  <a:pt x="457" y="117"/>
                </a:cubicBezTo>
                <a:close/>
                <a:moveTo>
                  <a:pt x="61" y="102"/>
                </a:moveTo>
                <a:cubicBezTo>
                  <a:pt x="60" y="102"/>
                  <a:pt x="59" y="102"/>
                  <a:pt x="58" y="101"/>
                </a:cubicBezTo>
                <a:cubicBezTo>
                  <a:pt x="55" y="99"/>
                  <a:pt x="55" y="95"/>
                  <a:pt x="57" y="93"/>
                </a:cubicBezTo>
                <a:cubicBezTo>
                  <a:pt x="57" y="93"/>
                  <a:pt x="57" y="93"/>
                  <a:pt x="57" y="93"/>
                </a:cubicBezTo>
                <a:cubicBezTo>
                  <a:pt x="59" y="90"/>
                  <a:pt x="63" y="90"/>
                  <a:pt x="65" y="92"/>
                </a:cubicBezTo>
                <a:cubicBezTo>
                  <a:pt x="68" y="94"/>
                  <a:pt x="68" y="98"/>
                  <a:pt x="66" y="100"/>
                </a:cubicBezTo>
                <a:cubicBezTo>
                  <a:pt x="66" y="100"/>
                  <a:pt x="66" y="100"/>
                  <a:pt x="66" y="100"/>
                </a:cubicBezTo>
                <a:cubicBezTo>
                  <a:pt x="65" y="102"/>
                  <a:pt x="63" y="102"/>
                  <a:pt x="61" y="102"/>
                </a:cubicBezTo>
                <a:close/>
                <a:moveTo>
                  <a:pt x="433" y="88"/>
                </a:moveTo>
                <a:cubicBezTo>
                  <a:pt x="431" y="88"/>
                  <a:pt x="430" y="87"/>
                  <a:pt x="429" y="86"/>
                </a:cubicBezTo>
                <a:cubicBezTo>
                  <a:pt x="427" y="84"/>
                  <a:pt x="427" y="80"/>
                  <a:pt x="429" y="78"/>
                </a:cubicBezTo>
                <a:cubicBezTo>
                  <a:pt x="431" y="76"/>
                  <a:pt x="434" y="76"/>
                  <a:pt x="437" y="78"/>
                </a:cubicBezTo>
                <a:cubicBezTo>
                  <a:pt x="437" y="78"/>
                  <a:pt x="437" y="78"/>
                  <a:pt x="437" y="78"/>
                </a:cubicBezTo>
                <a:cubicBezTo>
                  <a:pt x="439" y="80"/>
                  <a:pt x="439" y="84"/>
                  <a:pt x="437" y="86"/>
                </a:cubicBezTo>
                <a:cubicBezTo>
                  <a:pt x="436" y="87"/>
                  <a:pt x="434" y="88"/>
                  <a:pt x="433" y="88"/>
                </a:cubicBezTo>
                <a:close/>
                <a:moveTo>
                  <a:pt x="88" y="75"/>
                </a:moveTo>
                <a:cubicBezTo>
                  <a:pt x="86" y="75"/>
                  <a:pt x="85" y="74"/>
                  <a:pt x="84" y="73"/>
                </a:cubicBezTo>
                <a:cubicBezTo>
                  <a:pt x="82" y="71"/>
                  <a:pt x="82" y="67"/>
                  <a:pt x="84" y="65"/>
                </a:cubicBezTo>
                <a:cubicBezTo>
                  <a:pt x="84" y="65"/>
                  <a:pt x="84" y="65"/>
                  <a:pt x="84" y="65"/>
                </a:cubicBezTo>
                <a:cubicBezTo>
                  <a:pt x="87" y="63"/>
                  <a:pt x="90" y="63"/>
                  <a:pt x="92" y="65"/>
                </a:cubicBezTo>
                <a:cubicBezTo>
                  <a:pt x="94" y="67"/>
                  <a:pt x="94" y="71"/>
                  <a:pt x="92" y="73"/>
                </a:cubicBezTo>
                <a:cubicBezTo>
                  <a:pt x="92" y="73"/>
                  <a:pt x="92" y="73"/>
                  <a:pt x="92" y="73"/>
                </a:cubicBezTo>
                <a:cubicBezTo>
                  <a:pt x="90" y="74"/>
                  <a:pt x="89" y="75"/>
                  <a:pt x="88" y="75"/>
                </a:cubicBezTo>
                <a:close/>
                <a:moveTo>
                  <a:pt x="404" y="62"/>
                </a:moveTo>
                <a:cubicBezTo>
                  <a:pt x="403" y="62"/>
                  <a:pt x="402" y="62"/>
                  <a:pt x="401" y="61"/>
                </a:cubicBezTo>
                <a:cubicBezTo>
                  <a:pt x="401" y="61"/>
                  <a:pt x="401" y="61"/>
                  <a:pt x="401" y="61"/>
                </a:cubicBezTo>
                <a:cubicBezTo>
                  <a:pt x="398" y="59"/>
                  <a:pt x="398" y="55"/>
                  <a:pt x="400" y="53"/>
                </a:cubicBezTo>
                <a:cubicBezTo>
                  <a:pt x="402" y="50"/>
                  <a:pt x="405" y="50"/>
                  <a:pt x="408" y="52"/>
                </a:cubicBezTo>
                <a:cubicBezTo>
                  <a:pt x="408" y="52"/>
                  <a:pt x="408" y="52"/>
                  <a:pt x="408" y="52"/>
                </a:cubicBezTo>
                <a:cubicBezTo>
                  <a:pt x="410" y="54"/>
                  <a:pt x="411" y="57"/>
                  <a:pt x="409" y="60"/>
                </a:cubicBezTo>
                <a:cubicBezTo>
                  <a:pt x="408" y="61"/>
                  <a:pt x="406" y="62"/>
                  <a:pt x="404" y="62"/>
                </a:cubicBezTo>
                <a:close/>
                <a:moveTo>
                  <a:pt x="118" y="52"/>
                </a:moveTo>
                <a:cubicBezTo>
                  <a:pt x="116" y="52"/>
                  <a:pt x="114" y="51"/>
                  <a:pt x="113" y="49"/>
                </a:cubicBezTo>
                <a:cubicBezTo>
                  <a:pt x="112" y="46"/>
                  <a:pt x="112" y="43"/>
                  <a:pt x="115" y="41"/>
                </a:cubicBezTo>
                <a:cubicBezTo>
                  <a:pt x="115" y="41"/>
                  <a:pt x="115" y="41"/>
                  <a:pt x="115" y="41"/>
                </a:cubicBezTo>
                <a:cubicBezTo>
                  <a:pt x="118" y="39"/>
                  <a:pt x="121" y="40"/>
                  <a:pt x="123" y="43"/>
                </a:cubicBezTo>
                <a:cubicBezTo>
                  <a:pt x="125" y="45"/>
                  <a:pt x="124" y="49"/>
                  <a:pt x="121" y="50"/>
                </a:cubicBezTo>
                <a:cubicBezTo>
                  <a:pt x="121" y="51"/>
                  <a:pt x="121" y="51"/>
                  <a:pt x="121" y="51"/>
                </a:cubicBezTo>
                <a:cubicBezTo>
                  <a:pt x="120" y="51"/>
                  <a:pt x="119" y="52"/>
                  <a:pt x="118" y="52"/>
                </a:cubicBezTo>
                <a:close/>
                <a:moveTo>
                  <a:pt x="372" y="42"/>
                </a:moveTo>
                <a:cubicBezTo>
                  <a:pt x="372" y="42"/>
                  <a:pt x="371" y="41"/>
                  <a:pt x="370" y="41"/>
                </a:cubicBezTo>
                <a:cubicBezTo>
                  <a:pt x="369" y="41"/>
                  <a:pt x="369" y="41"/>
                  <a:pt x="369" y="41"/>
                </a:cubicBezTo>
                <a:cubicBezTo>
                  <a:pt x="367" y="39"/>
                  <a:pt x="366" y="36"/>
                  <a:pt x="367" y="33"/>
                </a:cubicBezTo>
                <a:cubicBezTo>
                  <a:pt x="369" y="30"/>
                  <a:pt x="372" y="29"/>
                  <a:pt x="375" y="31"/>
                </a:cubicBezTo>
                <a:cubicBezTo>
                  <a:pt x="375" y="31"/>
                  <a:pt x="375" y="31"/>
                  <a:pt x="375" y="31"/>
                </a:cubicBezTo>
                <a:cubicBezTo>
                  <a:pt x="378" y="32"/>
                  <a:pt x="379" y="36"/>
                  <a:pt x="377" y="39"/>
                </a:cubicBezTo>
                <a:cubicBezTo>
                  <a:pt x="376" y="40"/>
                  <a:pt x="374" y="42"/>
                  <a:pt x="372" y="42"/>
                </a:cubicBezTo>
                <a:close/>
                <a:moveTo>
                  <a:pt x="151" y="33"/>
                </a:moveTo>
                <a:cubicBezTo>
                  <a:pt x="149" y="33"/>
                  <a:pt x="147" y="32"/>
                  <a:pt x="146" y="30"/>
                </a:cubicBezTo>
                <a:cubicBezTo>
                  <a:pt x="145" y="27"/>
                  <a:pt x="146" y="24"/>
                  <a:pt x="149" y="23"/>
                </a:cubicBezTo>
                <a:cubicBezTo>
                  <a:pt x="149" y="22"/>
                  <a:pt x="149" y="22"/>
                  <a:pt x="149" y="22"/>
                </a:cubicBezTo>
                <a:cubicBezTo>
                  <a:pt x="152" y="21"/>
                  <a:pt x="156" y="22"/>
                  <a:pt x="157" y="25"/>
                </a:cubicBezTo>
                <a:cubicBezTo>
                  <a:pt x="158" y="28"/>
                  <a:pt x="157" y="31"/>
                  <a:pt x="154" y="33"/>
                </a:cubicBezTo>
                <a:cubicBezTo>
                  <a:pt x="154" y="33"/>
                  <a:pt x="154" y="33"/>
                  <a:pt x="154" y="33"/>
                </a:cubicBezTo>
                <a:cubicBezTo>
                  <a:pt x="153" y="33"/>
                  <a:pt x="152" y="33"/>
                  <a:pt x="151" y="33"/>
                </a:cubicBezTo>
                <a:close/>
                <a:moveTo>
                  <a:pt x="338" y="26"/>
                </a:moveTo>
                <a:cubicBezTo>
                  <a:pt x="337" y="26"/>
                  <a:pt x="336" y="26"/>
                  <a:pt x="336" y="26"/>
                </a:cubicBezTo>
                <a:cubicBezTo>
                  <a:pt x="333" y="25"/>
                  <a:pt x="331" y="21"/>
                  <a:pt x="332" y="18"/>
                </a:cubicBezTo>
                <a:cubicBezTo>
                  <a:pt x="333" y="15"/>
                  <a:pt x="336" y="14"/>
                  <a:pt x="339" y="15"/>
                </a:cubicBezTo>
                <a:cubicBezTo>
                  <a:pt x="340" y="15"/>
                  <a:pt x="340" y="15"/>
                  <a:pt x="340" y="15"/>
                </a:cubicBezTo>
                <a:cubicBezTo>
                  <a:pt x="343" y="16"/>
                  <a:pt x="344" y="19"/>
                  <a:pt x="343" y="22"/>
                </a:cubicBezTo>
                <a:cubicBezTo>
                  <a:pt x="342" y="25"/>
                  <a:pt x="340" y="26"/>
                  <a:pt x="338" y="26"/>
                </a:cubicBezTo>
                <a:close/>
                <a:moveTo>
                  <a:pt x="187" y="20"/>
                </a:moveTo>
                <a:cubicBezTo>
                  <a:pt x="185" y="20"/>
                  <a:pt x="183" y="19"/>
                  <a:pt x="182" y="16"/>
                </a:cubicBezTo>
                <a:cubicBezTo>
                  <a:pt x="181" y="13"/>
                  <a:pt x="183" y="10"/>
                  <a:pt x="186" y="9"/>
                </a:cubicBezTo>
                <a:cubicBezTo>
                  <a:pt x="186" y="9"/>
                  <a:pt x="186" y="9"/>
                  <a:pt x="186" y="9"/>
                </a:cubicBezTo>
                <a:cubicBezTo>
                  <a:pt x="189" y="8"/>
                  <a:pt x="192" y="10"/>
                  <a:pt x="193" y="13"/>
                </a:cubicBezTo>
                <a:cubicBezTo>
                  <a:pt x="194" y="16"/>
                  <a:pt x="192" y="19"/>
                  <a:pt x="189" y="20"/>
                </a:cubicBezTo>
                <a:cubicBezTo>
                  <a:pt x="189" y="20"/>
                  <a:pt x="189" y="20"/>
                  <a:pt x="189" y="20"/>
                </a:cubicBezTo>
                <a:cubicBezTo>
                  <a:pt x="188" y="20"/>
                  <a:pt x="188" y="20"/>
                  <a:pt x="187" y="20"/>
                </a:cubicBezTo>
                <a:close/>
                <a:moveTo>
                  <a:pt x="301" y="16"/>
                </a:moveTo>
                <a:cubicBezTo>
                  <a:pt x="301" y="16"/>
                  <a:pt x="300" y="16"/>
                  <a:pt x="300" y="16"/>
                </a:cubicBezTo>
                <a:cubicBezTo>
                  <a:pt x="297" y="15"/>
                  <a:pt x="295" y="12"/>
                  <a:pt x="295" y="9"/>
                </a:cubicBezTo>
                <a:cubicBezTo>
                  <a:pt x="296" y="6"/>
                  <a:pt x="299" y="4"/>
                  <a:pt x="302" y="5"/>
                </a:cubicBezTo>
                <a:cubicBezTo>
                  <a:pt x="302" y="5"/>
                  <a:pt x="302" y="5"/>
                  <a:pt x="302" y="5"/>
                </a:cubicBezTo>
                <a:cubicBezTo>
                  <a:pt x="305" y="5"/>
                  <a:pt x="307" y="8"/>
                  <a:pt x="306" y="11"/>
                </a:cubicBezTo>
                <a:cubicBezTo>
                  <a:pt x="306" y="14"/>
                  <a:pt x="304" y="16"/>
                  <a:pt x="301" y="16"/>
                </a:cubicBezTo>
                <a:close/>
                <a:moveTo>
                  <a:pt x="225" y="13"/>
                </a:moveTo>
                <a:cubicBezTo>
                  <a:pt x="222" y="13"/>
                  <a:pt x="220" y="11"/>
                  <a:pt x="219" y="8"/>
                </a:cubicBezTo>
                <a:cubicBezTo>
                  <a:pt x="219" y="5"/>
                  <a:pt x="221" y="2"/>
                  <a:pt x="224" y="2"/>
                </a:cubicBezTo>
                <a:cubicBezTo>
                  <a:pt x="224" y="2"/>
                  <a:pt x="224" y="2"/>
                  <a:pt x="224" y="2"/>
                </a:cubicBezTo>
                <a:cubicBezTo>
                  <a:pt x="227" y="2"/>
                  <a:pt x="230" y="4"/>
                  <a:pt x="231" y="7"/>
                </a:cubicBezTo>
                <a:cubicBezTo>
                  <a:pt x="231" y="10"/>
                  <a:pt x="229" y="13"/>
                  <a:pt x="226" y="13"/>
                </a:cubicBezTo>
                <a:cubicBezTo>
                  <a:pt x="225" y="13"/>
                  <a:pt x="225" y="13"/>
                  <a:pt x="225" y="13"/>
                </a:cubicBezTo>
                <a:close/>
                <a:moveTo>
                  <a:pt x="263" y="12"/>
                </a:moveTo>
                <a:cubicBezTo>
                  <a:pt x="263" y="12"/>
                  <a:pt x="263" y="12"/>
                  <a:pt x="263" y="12"/>
                </a:cubicBezTo>
                <a:cubicBezTo>
                  <a:pt x="260" y="12"/>
                  <a:pt x="257" y="9"/>
                  <a:pt x="257" y="6"/>
                </a:cubicBezTo>
                <a:cubicBezTo>
                  <a:pt x="257" y="3"/>
                  <a:pt x="260" y="0"/>
                  <a:pt x="263" y="0"/>
                </a:cubicBezTo>
                <a:cubicBezTo>
                  <a:pt x="263" y="0"/>
                  <a:pt x="263" y="0"/>
                  <a:pt x="263" y="0"/>
                </a:cubicBezTo>
                <a:cubicBezTo>
                  <a:pt x="263" y="0"/>
                  <a:pt x="263" y="0"/>
                  <a:pt x="263" y="0"/>
                </a:cubicBezTo>
                <a:cubicBezTo>
                  <a:pt x="266" y="1"/>
                  <a:pt x="269" y="3"/>
                  <a:pt x="269" y="6"/>
                </a:cubicBezTo>
                <a:cubicBezTo>
                  <a:pt x="269" y="9"/>
                  <a:pt x="266" y="12"/>
                  <a:pt x="263" y="12"/>
                </a:cubicBezTo>
                <a:close/>
              </a:path>
            </a:pathLst>
          </a:cu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87" name="Google Shape;387;p21"/>
          <p:cNvSpPr txBox="1"/>
          <p:nvPr/>
        </p:nvSpPr>
        <p:spPr>
          <a:xfrm>
            <a:off x="8936037" y="781197"/>
            <a:ext cx="2466976" cy="1311707"/>
          </a:xfrm>
          <a:prstGeom prst="rect">
            <a:avLst/>
          </a:prstGeom>
          <a:noFill/>
          <a:ln>
            <a:noFill/>
          </a:ln>
        </p:spPr>
        <p:txBody>
          <a:bodyPr spcFirstLastPara="1" wrap="square" lIns="91425" tIns="45700" rIns="91425" bIns="45700" anchor="t" anchorCtr="0">
            <a:noAutofit/>
          </a:bodyPr>
          <a:lstStyle/>
          <a:p>
            <a:pPr lvl="0" algn="ctr"/>
            <a:r>
              <a:rPr lang="es-ES" sz="1600" dirty="0">
                <a:latin typeface="Calibri" panose="020F0502020204030204" pitchFamily="34" charset="0"/>
                <a:cs typeface="Calibri" panose="020F0502020204030204" pitchFamily="34" charset="0"/>
              </a:rPr>
              <a:t>C</a:t>
            </a:r>
            <a:r>
              <a:rPr lang="es-ES" sz="1600" dirty="0" smtClean="0">
                <a:latin typeface="Calibri" panose="020F0502020204030204" pitchFamily="34" charset="0"/>
                <a:cs typeface="Calibri" panose="020F0502020204030204" pitchFamily="34" charset="0"/>
              </a:rPr>
              <a:t>onjunto </a:t>
            </a:r>
            <a:r>
              <a:rPr lang="es-ES" sz="1600" dirty="0">
                <a:latin typeface="Calibri" panose="020F0502020204030204" pitchFamily="34" charset="0"/>
                <a:cs typeface="Calibri" panose="020F0502020204030204" pitchFamily="34" charset="0"/>
              </a:rPr>
              <a:t>de </a:t>
            </a:r>
            <a:r>
              <a:rPr lang="es-ES" sz="1600" b="1" dirty="0">
                <a:latin typeface="Calibri" panose="020F0502020204030204" pitchFamily="34" charset="0"/>
                <a:cs typeface="Calibri" panose="020F0502020204030204" pitchFamily="34" charset="0"/>
              </a:rPr>
              <a:t>características</a:t>
            </a:r>
            <a:r>
              <a:rPr lang="es-ES" sz="1600" dirty="0">
                <a:latin typeface="Calibri" panose="020F0502020204030204" pitchFamily="34" charset="0"/>
                <a:cs typeface="Calibri" panose="020F0502020204030204" pitchFamily="34" charset="0"/>
              </a:rPr>
              <a:t> o patrón </a:t>
            </a:r>
            <a:r>
              <a:rPr lang="es-ES" sz="1600" dirty="0" smtClean="0">
                <a:latin typeface="Calibri" panose="020F0502020204030204" pitchFamily="34" charset="0"/>
                <a:cs typeface="Calibri" panose="020F0502020204030204" pitchFamily="34" charset="0"/>
              </a:rPr>
              <a:t> </a:t>
            </a:r>
            <a:r>
              <a:rPr lang="es-ES" sz="1600" dirty="0">
                <a:latin typeface="Calibri" panose="020F0502020204030204" pitchFamily="34" charset="0"/>
                <a:cs typeface="Calibri" panose="020F0502020204030204" pitchFamily="34" charset="0"/>
              </a:rPr>
              <a:t>de sentimientos, emociones y pensamientos ligados al comportamiento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389" name="Google Shape;389;p21"/>
          <p:cNvSpPr/>
          <p:nvPr/>
        </p:nvSpPr>
        <p:spPr>
          <a:xfrm>
            <a:off x="7523163" y="800100"/>
            <a:ext cx="906462" cy="906463"/>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90" name="Google Shape;390;p21"/>
          <p:cNvSpPr/>
          <p:nvPr/>
        </p:nvSpPr>
        <p:spPr>
          <a:xfrm>
            <a:off x="7608888" y="882650"/>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91" name="Google Shape;391;p21"/>
          <p:cNvSpPr txBox="1"/>
          <p:nvPr/>
        </p:nvSpPr>
        <p:spPr>
          <a:xfrm>
            <a:off x="9411711" y="3471068"/>
            <a:ext cx="2546350" cy="2065338"/>
          </a:xfrm>
          <a:prstGeom prst="rect">
            <a:avLst/>
          </a:prstGeom>
          <a:noFill/>
          <a:ln>
            <a:noFill/>
          </a:ln>
        </p:spPr>
        <p:txBody>
          <a:bodyPr spcFirstLastPara="1" wrap="square" lIns="91425" tIns="45700" rIns="91425" bIns="45700" anchor="t" anchorCtr="0">
            <a:noAutofit/>
          </a:bodyPr>
          <a:lstStyle/>
          <a:p>
            <a:pPr lvl="0" algn="ctr"/>
            <a:r>
              <a:rPr lang="es-ES" sz="1600" dirty="0" smtClean="0">
                <a:latin typeface="Calibri" panose="020F0502020204030204" pitchFamily="34" charset="0"/>
                <a:cs typeface="Calibri" panose="020F0502020204030204" pitchFamily="34" charset="0"/>
              </a:rPr>
              <a:t>Es una cualidad </a:t>
            </a:r>
            <a:r>
              <a:rPr lang="es-ES" sz="1600" dirty="0">
                <a:latin typeface="Calibri" panose="020F0502020204030204" pitchFamily="34" charset="0"/>
                <a:cs typeface="Calibri" panose="020F0502020204030204" pitchFamily="34" charset="0"/>
              </a:rPr>
              <a:t>que permite identificar a algo o alguien, distinguiéndolo de sus semejantes. Puede tratarse de cuestiones vinculadas al temperamento, la personalidad o lo simbólico, pero también al aspecto físico.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393" name="Google Shape;393;p21"/>
          <p:cNvSpPr/>
          <p:nvPr/>
        </p:nvSpPr>
        <p:spPr>
          <a:xfrm>
            <a:off x="8431213" y="2884488"/>
            <a:ext cx="906462"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94" name="Google Shape;394;p21"/>
          <p:cNvSpPr/>
          <p:nvPr/>
        </p:nvSpPr>
        <p:spPr>
          <a:xfrm>
            <a:off x="8516938" y="2967038"/>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97" name="Google Shape;397;p21"/>
          <p:cNvSpPr/>
          <p:nvPr/>
        </p:nvSpPr>
        <p:spPr>
          <a:xfrm>
            <a:off x="7832725" y="5030788"/>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98" name="Google Shape;398;p21"/>
          <p:cNvSpPr/>
          <p:nvPr/>
        </p:nvSpPr>
        <p:spPr>
          <a:xfrm>
            <a:off x="7918450" y="5113338"/>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399" name="Google Shape;399;p21"/>
          <p:cNvSpPr txBox="1"/>
          <p:nvPr/>
        </p:nvSpPr>
        <p:spPr>
          <a:xfrm>
            <a:off x="1108651" y="758032"/>
            <a:ext cx="2345749" cy="976312"/>
          </a:xfrm>
          <a:prstGeom prst="rect">
            <a:avLst/>
          </a:prstGeom>
          <a:noFill/>
          <a:ln>
            <a:noFill/>
          </a:ln>
        </p:spPr>
        <p:txBody>
          <a:bodyPr spcFirstLastPara="1" wrap="square" lIns="91425" tIns="45700" rIns="91425" bIns="45700" anchor="t" anchorCtr="0">
            <a:noAutofit/>
          </a:bodyPr>
          <a:lstStyle/>
          <a:p>
            <a:pPr lvl="0" algn="ctr"/>
            <a:r>
              <a:rPr lang="es-ES" sz="1600" dirty="0">
                <a:latin typeface="Calibri" panose="020F0502020204030204" pitchFamily="34" charset="0"/>
                <a:cs typeface="Calibri" panose="020F0502020204030204" pitchFamily="34" charset="0"/>
              </a:rPr>
              <a:t>características de la personalidad de cada individuo</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400" name="Google Shape;400;p21"/>
          <p:cNvSpPr txBox="1"/>
          <p:nvPr/>
        </p:nvSpPr>
        <p:spPr>
          <a:xfrm>
            <a:off x="2892426" y="139701"/>
            <a:ext cx="5656262" cy="928688"/>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Clr>
                <a:srgbClr val="69DAAB"/>
              </a:buClr>
              <a:buSzPts val="1600"/>
              <a:buFont typeface="Open Sans SemiBold"/>
              <a:buNone/>
            </a:pPr>
            <a:r>
              <a:rPr lang="en-US" sz="1600" b="1" dirty="0" smtClean="0">
                <a:solidFill>
                  <a:srgbClr val="FF9A00"/>
                </a:solidFill>
                <a:latin typeface="Montserrat"/>
                <a:ea typeface="Montserrat"/>
                <a:cs typeface="Montserrat"/>
                <a:sym typeface="Montserrat"/>
              </a:rPr>
              <a:t>CARACTERISTICAS QUE DEFINEN A UNA PERSONA </a:t>
            </a:r>
            <a:endParaRPr sz="1400" dirty="0">
              <a:solidFill>
                <a:srgbClr val="FF9A00"/>
              </a:solidFill>
              <a:latin typeface="Montserrat"/>
              <a:ea typeface="Montserrat"/>
              <a:cs typeface="Montserrat"/>
              <a:sym typeface="Montserrat"/>
            </a:endParaRPr>
          </a:p>
        </p:txBody>
      </p:sp>
      <p:sp>
        <p:nvSpPr>
          <p:cNvPr id="401" name="Google Shape;401;p21"/>
          <p:cNvSpPr/>
          <p:nvPr/>
        </p:nvSpPr>
        <p:spPr>
          <a:xfrm>
            <a:off x="3643313" y="701675"/>
            <a:ext cx="906462" cy="906463"/>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02" name="Google Shape;402;p21"/>
          <p:cNvSpPr/>
          <p:nvPr/>
        </p:nvSpPr>
        <p:spPr>
          <a:xfrm>
            <a:off x="3729038" y="784225"/>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nvGrpSpPr>
          <p:cNvPr id="403" name="Google Shape;403;p21"/>
          <p:cNvGrpSpPr/>
          <p:nvPr/>
        </p:nvGrpSpPr>
        <p:grpSpPr>
          <a:xfrm>
            <a:off x="3851275" y="917575"/>
            <a:ext cx="496888" cy="469900"/>
            <a:chOff x="592138" y="1554163"/>
            <a:chExt cx="496888" cy="469900"/>
          </a:xfrm>
        </p:grpSpPr>
        <p:sp>
          <p:nvSpPr>
            <p:cNvPr id="404" name="Google Shape;404;p21"/>
            <p:cNvSpPr/>
            <p:nvPr/>
          </p:nvSpPr>
          <p:spPr>
            <a:xfrm>
              <a:off x="592138" y="1554163"/>
              <a:ext cx="496888" cy="469900"/>
            </a:xfrm>
            <a:custGeom>
              <a:avLst/>
              <a:gdLst/>
              <a:ahLst/>
              <a:cxnLst/>
              <a:rect l="l" t="t" r="r" b="b"/>
              <a:pathLst>
                <a:path w="130" h="123" extrusionOk="0">
                  <a:moveTo>
                    <a:pt x="126" y="72"/>
                  </a:moveTo>
                  <a:cubicBezTo>
                    <a:pt x="129" y="69"/>
                    <a:pt x="130" y="65"/>
                    <a:pt x="130" y="61"/>
                  </a:cubicBezTo>
                  <a:cubicBezTo>
                    <a:pt x="130" y="56"/>
                    <a:pt x="127" y="52"/>
                    <a:pt x="123" y="48"/>
                  </a:cubicBezTo>
                  <a:cubicBezTo>
                    <a:pt x="124" y="46"/>
                    <a:pt x="124" y="44"/>
                    <a:pt x="124" y="42"/>
                  </a:cubicBezTo>
                  <a:cubicBezTo>
                    <a:pt x="124" y="35"/>
                    <a:pt x="120" y="29"/>
                    <a:pt x="113" y="26"/>
                  </a:cubicBezTo>
                  <a:cubicBezTo>
                    <a:pt x="114" y="19"/>
                    <a:pt x="108" y="12"/>
                    <a:pt x="100" y="10"/>
                  </a:cubicBezTo>
                  <a:cubicBezTo>
                    <a:pt x="97" y="4"/>
                    <a:pt x="90" y="0"/>
                    <a:pt x="82" y="0"/>
                  </a:cubicBezTo>
                  <a:cubicBezTo>
                    <a:pt x="75" y="0"/>
                    <a:pt x="69" y="3"/>
                    <a:pt x="65" y="8"/>
                  </a:cubicBezTo>
                  <a:cubicBezTo>
                    <a:pt x="62" y="3"/>
                    <a:pt x="55" y="0"/>
                    <a:pt x="48" y="0"/>
                  </a:cubicBezTo>
                  <a:cubicBezTo>
                    <a:pt x="41" y="0"/>
                    <a:pt x="33" y="4"/>
                    <a:pt x="30" y="10"/>
                  </a:cubicBezTo>
                  <a:cubicBezTo>
                    <a:pt x="22" y="12"/>
                    <a:pt x="16" y="19"/>
                    <a:pt x="17" y="26"/>
                  </a:cubicBezTo>
                  <a:cubicBezTo>
                    <a:pt x="11" y="29"/>
                    <a:pt x="6" y="35"/>
                    <a:pt x="6" y="42"/>
                  </a:cubicBezTo>
                  <a:cubicBezTo>
                    <a:pt x="6" y="44"/>
                    <a:pt x="7" y="46"/>
                    <a:pt x="8" y="48"/>
                  </a:cubicBezTo>
                  <a:cubicBezTo>
                    <a:pt x="3" y="52"/>
                    <a:pt x="0" y="56"/>
                    <a:pt x="0" y="61"/>
                  </a:cubicBezTo>
                  <a:cubicBezTo>
                    <a:pt x="0" y="65"/>
                    <a:pt x="2" y="69"/>
                    <a:pt x="4" y="72"/>
                  </a:cubicBezTo>
                  <a:cubicBezTo>
                    <a:pt x="2" y="75"/>
                    <a:pt x="0" y="78"/>
                    <a:pt x="0" y="81"/>
                  </a:cubicBezTo>
                  <a:cubicBezTo>
                    <a:pt x="0" y="86"/>
                    <a:pt x="3" y="90"/>
                    <a:pt x="6" y="93"/>
                  </a:cubicBezTo>
                  <a:cubicBezTo>
                    <a:pt x="4" y="103"/>
                    <a:pt x="14" y="114"/>
                    <a:pt x="26" y="114"/>
                  </a:cubicBezTo>
                  <a:cubicBezTo>
                    <a:pt x="26" y="114"/>
                    <a:pt x="26" y="114"/>
                    <a:pt x="26" y="114"/>
                  </a:cubicBezTo>
                  <a:cubicBezTo>
                    <a:pt x="30" y="119"/>
                    <a:pt x="37" y="123"/>
                    <a:pt x="45" y="123"/>
                  </a:cubicBezTo>
                  <a:cubicBezTo>
                    <a:pt x="54" y="123"/>
                    <a:pt x="61" y="119"/>
                    <a:pt x="65" y="113"/>
                  </a:cubicBezTo>
                  <a:cubicBezTo>
                    <a:pt x="69" y="119"/>
                    <a:pt x="76" y="123"/>
                    <a:pt x="85" y="123"/>
                  </a:cubicBezTo>
                  <a:cubicBezTo>
                    <a:pt x="93" y="123"/>
                    <a:pt x="100" y="119"/>
                    <a:pt x="104" y="114"/>
                  </a:cubicBezTo>
                  <a:cubicBezTo>
                    <a:pt x="104" y="114"/>
                    <a:pt x="104" y="114"/>
                    <a:pt x="104" y="114"/>
                  </a:cubicBezTo>
                  <a:cubicBezTo>
                    <a:pt x="115" y="114"/>
                    <a:pt x="124" y="105"/>
                    <a:pt x="124" y="96"/>
                  </a:cubicBezTo>
                  <a:cubicBezTo>
                    <a:pt x="124" y="95"/>
                    <a:pt x="124" y="94"/>
                    <a:pt x="124" y="93"/>
                  </a:cubicBezTo>
                  <a:cubicBezTo>
                    <a:pt x="128" y="90"/>
                    <a:pt x="130" y="86"/>
                    <a:pt x="130" y="81"/>
                  </a:cubicBezTo>
                  <a:cubicBezTo>
                    <a:pt x="130" y="78"/>
                    <a:pt x="128" y="75"/>
                    <a:pt x="126" y="72"/>
                  </a:cubicBezTo>
                  <a:close/>
                  <a:moveTo>
                    <a:pt x="62" y="36"/>
                  </a:moveTo>
                  <a:cubicBezTo>
                    <a:pt x="61" y="35"/>
                    <a:pt x="59" y="35"/>
                    <a:pt x="57" y="35"/>
                  </a:cubicBezTo>
                  <a:cubicBezTo>
                    <a:pt x="55" y="35"/>
                    <a:pt x="54" y="36"/>
                    <a:pt x="54" y="37"/>
                  </a:cubicBezTo>
                  <a:cubicBezTo>
                    <a:pt x="54" y="39"/>
                    <a:pt x="55" y="40"/>
                    <a:pt x="57" y="40"/>
                  </a:cubicBezTo>
                  <a:cubicBezTo>
                    <a:pt x="60" y="40"/>
                    <a:pt x="62" y="42"/>
                    <a:pt x="62" y="45"/>
                  </a:cubicBezTo>
                  <a:cubicBezTo>
                    <a:pt x="62" y="90"/>
                    <a:pt x="62" y="90"/>
                    <a:pt x="62" y="90"/>
                  </a:cubicBezTo>
                  <a:cubicBezTo>
                    <a:pt x="58" y="86"/>
                    <a:pt x="52" y="84"/>
                    <a:pt x="45" y="84"/>
                  </a:cubicBezTo>
                  <a:cubicBezTo>
                    <a:pt x="44" y="84"/>
                    <a:pt x="43" y="85"/>
                    <a:pt x="43" y="86"/>
                  </a:cubicBezTo>
                  <a:cubicBezTo>
                    <a:pt x="43" y="88"/>
                    <a:pt x="44" y="89"/>
                    <a:pt x="45" y="89"/>
                  </a:cubicBezTo>
                  <a:cubicBezTo>
                    <a:pt x="55" y="89"/>
                    <a:pt x="62" y="95"/>
                    <a:pt x="62" y="103"/>
                  </a:cubicBezTo>
                  <a:cubicBezTo>
                    <a:pt x="62" y="111"/>
                    <a:pt x="55" y="118"/>
                    <a:pt x="45" y="118"/>
                  </a:cubicBezTo>
                  <a:cubicBezTo>
                    <a:pt x="39" y="118"/>
                    <a:pt x="33" y="115"/>
                    <a:pt x="30" y="110"/>
                  </a:cubicBezTo>
                  <a:cubicBezTo>
                    <a:pt x="30" y="109"/>
                    <a:pt x="28" y="108"/>
                    <a:pt x="27" y="109"/>
                  </a:cubicBezTo>
                  <a:cubicBezTo>
                    <a:pt x="27" y="109"/>
                    <a:pt x="27" y="109"/>
                    <a:pt x="27" y="109"/>
                  </a:cubicBezTo>
                  <a:cubicBezTo>
                    <a:pt x="19" y="110"/>
                    <a:pt x="10" y="102"/>
                    <a:pt x="12" y="93"/>
                  </a:cubicBezTo>
                  <a:cubicBezTo>
                    <a:pt x="12" y="92"/>
                    <a:pt x="12" y="91"/>
                    <a:pt x="11" y="91"/>
                  </a:cubicBezTo>
                  <a:cubicBezTo>
                    <a:pt x="8" y="88"/>
                    <a:pt x="6" y="85"/>
                    <a:pt x="6" y="81"/>
                  </a:cubicBezTo>
                  <a:cubicBezTo>
                    <a:pt x="6" y="79"/>
                    <a:pt x="7" y="77"/>
                    <a:pt x="8" y="75"/>
                  </a:cubicBezTo>
                  <a:cubicBezTo>
                    <a:pt x="11" y="78"/>
                    <a:pt x="16" y="79"/>
                    <a:pt x="20" y="79"/>
                  </a:cubicBezTo>
                  <a:cubicBezTo>
                    <a:pt x="22" y="79"/>
                    <a:pt x="23" y="78"/>
                    <a:pt x="23" y="77"/>
                  </a:cubicBezTo>
                  <a:cubicBezTo>
                    <a:pt x="23" y="75"/>
                    <a:pt x="22" y="74"/>
                    <a:pt x="20" y="74"/>
                  </a:cubicBezTo>
                  <a:cubicBezTo>
                    <a:pt x="12" y="74"/>
                    <a:pt x="6" y="68"/>
                    <a:pt x="6" y="61"/>
                  </a:cubicBezTo>
                  <a:cubicBezTo>
                    <a:pt x="6" y="57"/>
                    <a:pt x="8" y="53"/>
                    <a:pt x="13" y="51"/>
                  </a:cubicBezTo>
                  <a:cubicBezTo>
                    <a:pt x="14" y="51"/>
                    <a:pt x="14" y="49"/>
                    <a:pt x="14" y="48"/>
                  </a:cubicBezTo>
                  <a:cubicBezTo>
                    <a:pt x="12" y="46"/>
                    <a:pt x="12" y="44"/>
                    <a:pt x="12" y="42"/>
                  </a:cubicBezTo>
                  <a:cubicBezTo>
                    <a:pt x="12" y="36"/>
                    <a:pt x="18" y="29"/>
                    <a:pt x="26" y="29"/>
                  </a:cubicBezTo>
                  <a:cubicBezTo>
                    <a:pt x="33" y="29"/>
                    <a:pt x="40" y="35"/>
                    <a:pt x="40" y="42"/>
                  </a:cubicBezTo>
                  <a:cubicBezTo>
                    <a:pt x="40" y="43"/>
                    <a:pt x="41" y="45"/>
                    <a:pt x="43" y="45"/>
                  </a:cubicBezTo>
                  <a:cubicBezTo>
                    <a:pt x="44" y="45"/>
                    <a:pt x="45" y="43"/>
                    <a:pt x="45" y="42"/>
                  </a:cubicBezTo>
                  <a:cubicBezTo>
                    <a:pt x="45" y="33"/>
                    <a:pt x="36" y="25"/>
                    <a:pt x="26" y="25"/>
                  </a:cubicBezTo>
                  <a:cubicBezTo>
                    <a:pt x="25" y="25"/>
                    <a:pt x="24" y="25"/>
                    <a:pt x="23" y="25"/>
                  </a:cubicBezTo>
                  <a:cubicBezTo>
                    <a:pt x="23" y="25"/>
                    <a:pt x="23" y="25"/>
                    <a:pt x="23" y="25"/>
                  </a:cubicBezTo>
                  <a:cubicBezTo>
                    <a:pt x="23" y="19"/>
                    <a:pt x="28" y="15"/>
                    <a:pt x="34" y="15"/>
                  </a:cubicBezTo>
                  <a:cubicBezTo>
                    <a:pt x="37" y="15"/>
                    <a:pt x="40" y="16"/>
                    <a:pt x="42" y="18"/>
                  </a:cubicBezTo>
                  <a:cubicBezTo>
                    <a:pt x="43" y="19"/>
                    <a:pt x="45" y="19"/>
                    <a:pt x="46" y="18"/>
                  </a:cubicBezTo>
                  <a:cubicBezTo>
                    <a:pt x="47" y="17"/>
                    <a:pt x="47" y="15"/>
                    <a:pt x="46" y="14"/>
                  </a:cubicBezTo>
                  <a:cubicBezTo>
                    <a:pt x="43" y="12"/>
                    <a:pt x="40" y="11"/>
                    <a:pt x="37" y="10"/>
                  </a:cubicBezTo>
                  <a:cubicBezTo>
                    <a:pt x="39" y="7"/>
                    <a:pt x="43" y="5"/>
                    <a:pt x="48" y="5"/>
                  </a:cubicBezTo>
                  <a:cubicBezTo>
                    <a:pt x="56" y="5"/>
                    <a:pt x="62" y="10"/>
                    <a:pt x="62" y="17"/>
                  </a:cubicBezTo>
                  <a:lnTo>
                    <a:pt x="62" y="36"/>
                  </a:lnTo>
                  <a:close/>
                  <a:moveTo>
                    <a:pt x="110" y="79"/>
                  </a:moveTo>
                  <a:cubicBezTo>
                    <a:pt x="114" y="79"/>
                    <a:pt x="119" y="78"/>
                    <a:pt x="122" y="75"/>
                  </a:cubicBezTo>
                  <a:cubicBezTo>
                    <a:pt x="123" y="77"/>
                    <a:pt x="124" y="79"/>
                    <a:pt x="124" y="81"/>
                  </a:cubicBezTo>
                  <a:cubicBezTo>
                    <a:pt x="124" y="85"/>
                    <a:pt x="122" y="88"/>
                    <a:pt x="119" y="91"/>
                  </a:cubicBezTo>
                  <a:cubicBezTo>
                    <a:pt x="118" y="91"/>
                    <a:pt x="118" y="92"/>
                    <a:pt x="118" y="93"/>
                  </a:cubicBezTo>
                  <a:cubicBezTo>
                    <a:pt x="118" y="94"/>
                    <a:pt x="119" y="95"/>
                    <a:pt x="119" y="96"/>
                  </a:cubicBezTo>
                  <a:cubicBezTo>
                    <a:pt x="119" y="103"/>
                    <a:pt x="111" y="109"/>
                    <a:pt x="103" y="109"/>
                  </a:cubicBezTo>
                  <a:cubicBezTo>
                    <a:pt x="103" y="109"/>
                    <a:pt x="103" y="109"/>
                    <a:pt x="103" y="109"/>
                  </a:cubicBezTo>
                  <a:cubicBezTo>
                    <a:pt x="102" y="108"/>
                    <a:pt x="101" y="109"/>
                    <a:pt x="100" y="110"/>
                  </a:cubicBezTo>
                  <a:cubicBezTo>
                    <a:pt x="97" y="115"/>
                    <a:pt x="91" y="118"/>
                    <a:pt x="85" y="118"/>
                  </a:cubicBezTo>
                  <a:cubicBezTo>
                    <a:pt x="76" y="118"/>
                    <a:pt x="68" y="111"/>
                    <a:pt x="68" y="103"/>
                  </a:cubicBezTo>
                  <a:cubicBezTo>
                    <a:pt x="68" y="95"/>
                    <a:pt x="75" y="89"/>
                    <a:pt x="85" y="89"/>
                  </a:cubicBezTo>
                  <a:cubicBezTo>
                    <a:pt x="86" y="89"/>
                    <a:pt x="88" y="88"/>
                    <a:pt x="88" y="86"/>
                  </a:cubicBezTo>
                  <a:cubicBezTo>
                    <a:pt x="88" y="85"/>
                    <a:pt x="86" y="84"/>
                    <a:pt x="85" y="84"/>
                  </a:cubicBezTo>
                  <a:cubicBezTo>
                    <a:pt x="78" y="84"/>
                    <a:pt x="72" y="86"/>
                    <a:pt x="68" y="90"/>
                  </a:cubicBezTo>
                  <a:cubicBezTo>
                    <a:pt x="68" y="45"/>
                    <a:pt x="68" y="45"/>
                    <a:pt x="68" y="45"/>
                  </a:cubicBezTo>
                  <a:cubicBezTo>
                    <a:pt x="68" y="42"/>
                    <a:pt x="70" y="40"/>
                    <a:pt x="74" y="40"/>
                  </a:cubicBezTo>
                  <a:cubicBezTo>
                    <a:pt x="75" y="40"/>
                    <a:pt x="76" y="39"/>
                    <a:pt x="76" y="37"/>
                  </a:cubicBezTo>
                  <a:cubicBezTo>
                    <a:pt x="76" y="36"/>
                    <a:pt x="75" y="35"/>
                    <a:pt x="74" y="35"/>
                  </a:cubicBezTo>
                  <a:cubicBezTo>
                    <a:pt x="71" y="35"/>
                    <a:pt x="70" y="35"/>
                    <a:pt x="68" y="36"/>
                  </a:cubicBezTo>
                  <a:cubicBezTo>
                    <a:pt x="68" y="17"/>
                    <a:pt x="68" y="17"/>
                    <a:pt x="68" y="17"/>
                  </a:cubicBezTo>
                  <a:cubicBezTo>
                    <a:pt x="68" y="10"/>
                    <a:pt x="74" y="5"/>
                    <a:pt x="82" y="5"/>
                  </a:cubicBezTo>
                  <a:cubicBezTo>
                    <a:pt x="87" y="5"/>
                    <a:pt x="91" y="7"/>
                    <a:pt x="93" y="10"/>
                  </a:cubicBezTo>
                  <a:cubicBezTo>
                    <a:pt x="90" y="11"/>
                    <a:pt x="87" y="12"/>
                    <a:pt x="84" y="14"/>
                  </a:cubicBezTo>
                  <a:cubicBezTo>
                    <a:pt x="83" y="15"/>
                    <a:pt x="83" y="17"/>
                    <a:pt x="84" y="18"/>
                  </a:cubicBezTo>
                  <a:cubicBezTo>
                    <a:pt x="85" y="19"/>
                    <a:pt x="87" y="19"/>
                    <a:pt x="88" y="18"/>
                  </a:cubicBezTo>
                  <a:cubicBezTo>
                    <a:pt x="90" y="16"/>
                    <a:pt x="93" y="15"/>
                    <a:pt x="96" y="15"/>
                  </a:cubicBezTo>
                  <a:cubicBezTo>
                    <a:pt x="102" y="15"/>
                    <a:pt x="107" y="19"/>
                    <a:pt x="107" y="25"/>
                  </a:cubicBezTo>
                  <a:cubicBezTo>
                    <a:pt x="107" y="25"/>
                    <a:pt x="107" y="25"/>
                    <a:pt x="107" y="25"/>
                  </a:cubicBezTo>
                  <a:cubicBezTo>
                    <a:pt x="106" y="25"/>
                    <a:pt x="105" y="25"/>
                    <a:pt x="104" y="25"/>
                  </a:cubicBezTo>
                  <a:cubicBezTo>
                    <a:pt x="94" y="25"/>
                    <a:pt x="85" y="33"/>
                    <a:pt x="85" y="42"/>
                  </a:cubicBezTo>
                  <a:cubicBezTo>
                    <a:pt x="85" y="43"/>
                    <a:pt x="86" y="45"/>
                    <a:pt x="88" y="45"/>
                  </a:cubicBezTo>
                  <a:cubicBezTo>
                    <a:pt x="89" y="45"/>
                    <a:pt x="90" y="43"/>
                    <a:pt x="90" y="42"/>
                  </a:cubicBezTo>
                  <a:cubicBezTo>
                    <a:pt x="90" y="35"/>
                    <a:pt x="97" y="29"/>
                    <a:pt x="104" y="29"/>
                  </a:cubicBezTo>
                  <a:cubicBezTo>
                    <a:pt x="112" y="29"/>
                    <a:pt x="119" y="36"/>
                    <a:pt x="119" y="42"/>
                  </a:cubicBezTo>
                  <a:cubicBezTo>
                    <a:pt x="119" y="44"/>
                    <a:pt x="118" y="46"/>
                    <a:pt x="117" y="48"/>
                  </a:cubicBezTo>
                  <a:cubicBezTo>
                    <a:pt x="116" y="49"/>
                    <a:pt x="116" y="51"/>
                    <a:pt x="118" y="51"/>
                  </a:cubicBezTo>
                  <a:cubicBezTo>
                    <a:pt x="122" y="53"/>
                    <a:pt x="124" y="57"/>
                    <a:pt x="124" y="61"/>
                  </a:cubicBezTo>
                  <a:cubicBezTo>
                    <a:pt x="124" y="68"/>
                    <a:pt x="118" y="74"/>
                    <a:pt x="110" y="74"/>
                  </a:cubicBezTo>
                  <a:cubicBezTo>
                    <a:pt x="109" y="74"/>
                    <a:pt x="107" y="75"/>
                    <a:pt x="107" y="77"/>
                  </a:cubicBezTo>
                  <a:cubicBezTo>
                    <a:pt x="107" y="78"/>
                    <a:pt x="109" y="79"/>
                    <a:pt x="110" y="79"/>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05" name="Google Shape;405;p21"/>
            <p:cNvSpPr/>
            <p:nvPr/>
          </p:nvSpPr>
          <p:spPr>
            <a:xfrm>
              <a:off x="679450" y="1706563"/>
              <a:ext cx="130175" cy="111125"/>
            </a:xfrm>
            <a:custGeom>
              <a:avLst/>
              <a:gdLst/>
              <a:ahLst/>
              <a:cxnLst/>
              <a:rect l="l" t="t" r="r" b="b"/>
              <a:pathLst>
                <a:path w="34" h="29" extrusionOk="0">
                  <a:moveTo>
                    <a:pt x="33" y="11"/>
                  </a:moveTo>
                  <a:cubicBezTo>
                    <a:pt x="32" y="10"/>
                    <a:pt x="30" y="10"/>
                    <a:pt x="29" y="11"/>
                  </a:cubicBezTo>
                  <a:cubicBezTo>
                    <a:pt x="20" y="18"/>
                    <a:pt x="6" y="13"/>
                    <a:pt x="6" y="2"/>
                  </a:cubicBezTo>
                  <a:cubicBezTo>
                    <a:pt x="6" y="1"/>
                    <a:pt x="4" y="0"/>
                    <a:pt x="3" y="0"/>
                  </a:cubicBezTo>
                  <a:cubicBezTo>
                    <a:pt x="1" y="0"/>
                    <a:pt x="0" y="1"/>
                    <a:pt x="0" y="2"/>
                  </a:cubicBezTo>
                  <a:cubicBezTo>
                    <a:pt x="0" y="11"/>
                    <a:pt x="7" y="17"/>
                    <a:pt x="16" y="19"/>
                  </a:cubicBezTo>
                  <a:cubicBezTo>
                    <a:pt x="15" y="22"/>
                    <a:pt x="12" y="24"/>
                    <a:pt x="8" y="24"/>
                  </a:cubicBezTo>
                  <a:cubicBezTo>
                    <a:pt x="7" y="24"/>
                    <a:pt x="6" y="25"/>
                    <a:pt x="6" y="26"/>
                  </a:cubicBezTo>
                  <a:cubicBezTo>
                    <a:pt x="6" y="28"/>
                    <a:pt x="7" y="29"/>
                    <a:pt x="8" y="29"/>
                  </a:cubicBezTo>
                  <a:cubicBezTo>
                    <a:pt x="15" y="29"/>
                    <a:pt x="21" y="24"/>
                    <a:pt x="22" y="19"/>
                  </a:cubicBezTo>
                  <a:cubicBezTo>
                    <a:pt x="26" y="18"/>
                    <a:pt x="30" y="17"/>
                    <a:pt x="33" y="15"/>
                  </a:cubicBezTo>
                  <a:cubicBezTo>
                    <a:pt x="34" y="14"/>
                    <a:pt x="34" y="12"/>
                    <a:pt x="33" y="1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06" name="Google Shape;406;p21"/>
            <p:cNvSpPr/>
            <p:nvPr/>
          </p:nvSpPr>
          <p:spPr>
            <a:xfrm>
              <a:off x="679450" y="1909763"/>
              <a:ext cx="84138" cy="80963"/>
            </a:xfrm>
            <a:custGeom>
              <a:avLst/>
              <a:gdLst/>
              <a:ahLst/>
              <a:cxnLst/>
              <a:rect l="l" t="t" r="r" b="b"/>
              <a:pathLst>
                <a:path w="22" h="21" extrusionOk="0">
                  <a:moveTo>
                    <a:pt x="3" y="0"/>
                  </a:moveTo>
                  <a:cubicBezTo>
                    <a:pt x="1" y="0"/>
                    <a:pt x="0" y="2"/>
                    <a:pt x="0" y="3"/>
                  </a:cubicBezTo>
                  <a:cubicBezTo>
                    <a:pt x="0" y="4"/>
                    <a:pt x="1" y="5"/>
                    <a:pt x="3" y="5"/>
                  </a:cubicBezTo>
                  <a:cubicBezTo>
                    <a:pt x="10" y="5"/>
                    <a:pt x="17" y="11"/>
                    <a:pt x="17" y="18"/>
                  </a:cubicBezTo>
                  <a:cubicBezTo>
                    <a:pt x="17" y="19"/>
                    <a:pt x="18" y="21"/>
                    <a:pt x="20" y="21"/>
                  </a:cubicBezTo>
                  <a:cubicBezTo>
                    <a:pt x="21" y="21"/>
                    <a:pt x="22" y="19"/>
                    <a:pt x="22" y="18"/>
                  </a:cubicBezTo>
                  <a:cubicBezTo>
                    <a:pt x="22" y="9"/>
                    <a:pt x="13" y="0"/>
                    <a:pt x="3"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07" name="Google Shape;407;p21"/>
            <p:cNvSpPr/>
            <p:nvPr/>
          </p:nvSpPr>
          <p:spPr>
            <a:xfrm>
              <a:off x="687388" y="1836738"/>
              <a:ext cx="100013" cy="57150"/>
            </a:xfrm>
            <a:custGeom>
              <a:avLst/>
              <a:gdLst/>
              <a:ahLst/>
              <a:cxnLst/>
              <a:rect l="l" t="t" r="r" b="b"/>
              <a:pathLst>
                <a:path w="26" h="15" extrusionOk="0">
                  <a:moveTo>
                    <a:pt x="23" y="0"/>
                  </a:moveTo>
                  <a:cubicBezTo>
                    <a:pt x="14" y="0"/>
                    <a:pt x="5" y="5"/>
                    <a:pt x="1" y="11"/>
                  </a:cubicBezTo>
                  <a:cubicBezTo>
                    <a:pt x="0" y="12"/>
                    <a:pt x="1" y="14"/>
                    <a:pt x="2" y="14"/>
                  </a:cubicBezTo>
                  <a:cubicBezTo>
                    <a:pt x="4" y="15"/>
                    <a:pt x="5" y="15"/>
                    <a:pt x="6" y="14"/>
                  </a:cubicBezTo>
                  <a:cubicBezTo>
                    <a:pt x="9" y="9"/>
                    <a:pt x="16" y="5"/>
                    <a:pt x="23" y="5"/>
                  </a:cubicBezTo>
                  <a:cubicBezTo>
                    <a:pt x="25" y="5"/>
                    <a:pt x="26" y="4"/>
                    <a:pt x="26" y="3"/>
                  </a:cubicBezTo>
                  <a:cubicBezTo>
                    <a:pt x="26" y="1"/>
                    <a:pt x="25" y="0"/>
                    <a:pt x="23"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08" name="Google Shape;408;p21"/>
            <p:cNvSpPr/>
            <p:nvPr/>
          </p:nvSpPr>
          <p:spPr>
            <a:xfrm>
              <a:off x="871538" y="1706563"/>
              <a:ext cx="130175" cy="111125"/>
            </a:xfrm>
            <a:custGeom>
              <a:avLst/>
              <a:gdLst/>
              <a:ahLst/>
              <a:cxnLst/>
              <a:rect l="l" t="t" r="r" b="b"/>
              <a:pathLst>
                <a:path w="34" h="29" extrusionOk="0">
                  <a:moveTo>
                    <a:pt x="26" y="24"/>
                  </a:moveTo>
                  <a:cubicBezTo>
                    <a:pt x="22" y="24"/>
                    <a:pt x="19" y="22"/>
                    <a:pt x="18" y="19"/>
                  </a:cubicBezTo>
                  <a:cubicBezTo>
                    <a:pt x="27" y="17"/>
                    <a:pt x="34" y="11"/>
                    <a:pt x="34" y="2"/>
                  </a:cubicBezTo>
                  <a:cubicBezTo>
                    <a:pt x="34" y="1"/>
                    <a:pt x="33" y="0"/>
                    <a:pt x="31" y="0"/>
                  </a:cubicBezTo>
                  <a:cubicBezTo>
                    <a:pt x="30" y="0"/>
                    <a:pt x="29" y="1"/>
                    <a:pt x="29" y="2"/>
                  </a:cubicBezTo>
                  <a:cubicBezTo>
                    <a:pt x="29" y="9"/>
                    <a:pt x="22" y="14"/>
                    <a:pt x="15" y="14"/>
                  </a:cubicBezTo>
                  <a:cubicBezTo>
                    <a:pt x="11" y="14"/>
                    <a:pt x="8" y="13"/>
                    <a:pt x="5" y="11"/>
                  </a:cubicBezTo>
                  <a:cubicBezTo>
                    <a:pt x="4" y="10"/>
                    <a:pt x="2" y="10"/>
                    <a:pt x="1" y="11"/>
                  </a:cubicBezTo>
                  <a:cubicBezTo>
                    <a:pt x="0" y="12"/>
                    <a:pt x="0" y="14"/>
                    <a:pt x="1" y="15"/>
                  </a:cubicBezTo>
                  <a:cubicBezTo>
                    <a:pt x="4" y="17"/>
                    <a:pt x="8" y="18"/>
                    <a:pt x="12" y="19"/>
                  </a:cubicBezTo>
                  <a:cubicBezTo>
                    <a:pt x="13" y="24"/>
                    <a:pt x="19" y="29"/>
                    <a:pt x="26" y="29"/>
                  </a:cubicBezTo>
                  <a:cubicBezTo>
                    <a:pt x="27" y="29"/>
                    <a:pt x="29" y="28"/>
                    <a:pt x="29" y="26"/>
                  </a:cubicBezTo>
                  <a:cubicBezTo>
                    <a:pt x="29" y="25"/>
                    <a:pt x="27" y="24"/>
                    <a:pt x="26" y="2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09" name="Google Shape;409;p21"/>
            <p:cNvSpPr/>
            <p:nvPr/>
          </p:nvSpPr>
          <p:spPr>
            <a:xfrm>
              <a:off x="917575" y="1909763"/>
              <a:ext cx="84138" cy="80963"/>
            </a:xfrm>
            <a:custGeom>
              <a:avLst/>
              <a:gdLst/>
              <a:ahLst/>
              <a:cxnLst/>
              <a:rect l="l" t="t" r="r" b="b"/>
              <a:pathLst>
                <a:path w="22" h="21" extrusionOk="0">
                  <a:moveTo>
                    <a:pt x="19" y="0"/>
                  </a:moveTo>
                  <a:cubicBezTo>
                    <a:pt x="9" y="0"/>
                    <a:pt x="0" y="9"/>
                    <a:pt x="0" y="18"/>
                  </a:cubicBezTo>
                  <a:cubicBezTo>
                    <a:pt x="0" y="19"/>
                    <a:pt x="1" y="21"/>
                    <a:pt x="3" y="21"/>
                  </a:cubicBezTo>
                  <a:cubicBezTo>
                    <a:pt x="4" y="21"/>
                    <a:pt x="5" y="19"/>
                    <a:pt x="5" y="18"/>
                  </a:cubicBezTo>
                  <a:cubicBezTo>
                    <a:pt x="5" y="11"/>
                    <a:pt x="12" y="5"/>
                    <a:pt x="19" y="5"/>
                  </a:cubicBezTo>
                  <a:cubicBezTo>
                    <a:pt x="21" y="5"/>
                    <a:pt x="22" y="4"/>
                    <a:pt x="22" y="3"/>
                  </a:cubicBezTo>
                  <a:cubicBezTo>
                    <a:pt x="22" y="2"/>
                    <a:pt x="21" y="0"/>
                    <a:pt x="1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10" name="Google Shape;410;p21"/>
            <p:cNvSpPr/>
            <p:nvPr/>
          </p:nvSpPr>
          <p:spPr>
            <a:xfrm>
              <a:off x="893763" y="1836738"/>
              <a:ext cx="100013" cy="57150"/>
            </a:xfrm>
            <a:custGeom>
              <a:avLst/>
              <a:gdLst/>
              <a:ahLst/>
              <a:cxnLst/>
              <a:rect l="l" t="t" r="r" b="b"/>
              <a:pathLst>
                <a:path w="26" h="15" extrusionOk="0">
                  <a:moveTo>
                    <a:pt x="25" y="11"/>
                  </a:moveTo>
                  <a:cubicBezTo>
                    <a:pt x="21" y="5"/>
                    <a:pt x="12" y="0"/>
                    <a:pt x="3" y="0"/>
                  </a:cubicBezTo>
                  <a:cubicBezTo>
                    <a:pt x="1" y="0"/>
                    <a:pt x="0" y="1"/>
                    <a:pt x="0" y="3"/>
                  </a:cubicBezTo>
                  <a:cubicBezTo>
                    <a:pt x="0" y="4"/>
                    <a:pt x="1" y="5"/>
                    <a:pt x="3" y="5"/>
                  </a:cubicBezTo>
                  <a:cubicBezTo>
                    <a:pt x="10" y="5"/>
                    <a:pt x="17" y="9"/>
                    <a:pt x="20" y="14"/>
                  </a:cubicBezTo>
                  <a:cubicBezTo>
                    <a:pt x="21" y="15"/>
                    <a:pt x="23" y="15"/>
                    <a:pt x="24" y="14"/>
                  </a:cubicBezTo>
                  <a:cubicBezTo>
                    <a:pt x="25" y="14"/>
                    <a:pt x="26" y="12"/>
                    <a:pt x="25" y="1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sp>
        <p:nvSpPr>
          <p:cNvPr id="411" name="Google Shape;411;p21"/>
          <p:cNvSpPr txBox="1"/>
          <p:nvPr/>
        </p:nvSpPr>
        <p:spPr>
          <a:xfrm>
            <a:off x="135876" y="2378074"/>
            <a:ext cx="2168525" cy="1695161"/>
          </a:xfrm>
          <a:prstGeom prst="rect">
            <a:avLst/>
          </a:prstGeom>
          <a:noFill/>
          <a:ln>
            <a:noFill/>
          </a:ln>
        </p:spPr>
        <p:txBody>
          <a:bodyPr spcFirstLastPara="1" wrap="square" lIns="91425" tIns="45700" rIns="91425" bIns="45700" anchor="t" anchorCtr="0">
            <a:noAutofit/>
          </a:bodyPr>
          <a:lstStyle/>
          <a:p>
            <a:pPr lvl="0" algn="r"/>
            <a:r>
              <a:rPr lang="es-ES" sz="1600" dirty="0">
                <a:latin typeface="Calibri" panose="020F0502020204030204" pitchFamily="34" charset="0"/>
                <a:cs typeface="Calibri" panose="020F0502020204030204" pitchFamily="34" charset="0"/>
              </a:rPr>
              <a:t>los pensamientos, sentimientos, actitudes, hábitos y la conducta de </a:t>
            </a:r>
            <a:r>
              <a:rPr lang="es-ES" sz="1600" b="1" dirty="0">
                <a:latin typeface="Calibri" panose="020F0502020204030204" pitchFamily="34" charset="0"/>
                <a:cs typeface="Calibri" panose="020F0502020204030204" pitchFamily="34" charset="0"/>
              </a:rPr>
              <a:t>cada individuo</a:t>
            </a:r>
            <a:r>
              <a:rPr lang="es-ES" sz="1600" dirty="0">
                <a:latin typeface="Calibri" panose="020F0502020204030204" pitchFamily="34" charset="0"/>
                <a:cs typeface="Calibri" panose="020F0502020204030204" pitchFamily="34" charset="0"/>
              </a:rPr>
              <a:t>, que persiste a lo largo del tiempo frente a distintas situaciones</a:t>
            </a:r>
            <a:endParaRPr sz="1600" dirty="0">
              <a:solidFill>
                <a:srgbClr val="000000"/>
              </a:solidFill>
              <a:latin typeface="Calibri" panose="020F0502020204030204" pitchFamily="34" charset="0"/>
              <a:ea typeface="Open Sans"/>
              <a:cs typeface="Calibri" panose="020F0502020204030204" pitchFamily="34" charset="0"/>
              <a:sym typeface="Open Sans"/>
            </a:endParaRPr>
          </a:p>
        </p:txBody>
      </p:sp>
      <p:sp>
        <p:nvSpPr>
          <p:cNvPr id="413" name="Google Shape;413;p21"/>
          <p:cNvSpPr/>
          <p:nvPr/>
        </p:nvSpPr>
        <p:spPr>
          <a:xfrm>
            <a:off x="2444750" y="2633663"/>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14" name="Google Shape;414;p21"/>
          <p:cNvSpPr/>
          <p:nvPr/>
        </p:nvSpPr>
        <p:spPr>
          <a:xfrm>
            <a:off x="2530475" y="2716213"/>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15" name="Google Shape;415;p21"/>
          <p:cNvSpPr txBox="1"/>
          <p:nvPr/>
        </p:nvSpPr>
        <p:spPr>
          <a:xfrm>
            <a:off x="-27059" y="5630212"/>
            <a:ext cx="3797300" cy="1688811"/>
          </a:xfrm>
          <a:prstGeom prst="rect">
            <a:avLst/>
          </a:prstGeom>
          <a:noFill/>
          <a:ln>
            <a:noFill/>
          </a:ln>
        </p:spPr>
        <p:txBody>
          <a:bodyPr spcFirstLastPara="1" wrap="square" lIns="91425" tIns="45700" rIns="91425" bIns="45700" anchor="t" anchorCtr="0">
            <a:noAutofit/>
          </a:bodyPr>
          <a:lstStyle/>
          <a:p>
            <a:pPr lvl="0" algn="just"/>
            <a:r>
              <a:rPr lang="es-ES" dirty="0">
                <a:latin typeface="Calibri" panose="020F0502020204030204" pitchFamily="34" charset="0"/>
                <a:cs typeface="Calibri" panose="020F0502020204030204" pitchFamily="34" charset="0"/>
              </a:rPr>
              <a:t>N</a:t>
            </a:r>
            <a:r>
              <a:rPr lang="es-ES" dirty="0" smtClean="0">
                <a:latin typeface="Calibri" panose="020F0502020204030204" pitchFamily="34" charset="0"/>
                <a:cs typeface="Calibri" panose="020F0502020204030204" pitchFamily="34" charset="0"/>
              </a:rPr>
              <a:t>os </a:t>
            </a:r>
            <a:r>
              <a:rPr lang="es-ES" dirty="0">
                <a:latin typeface="Calibri" panose="020F0502020204030204" pitchFamily="34" charset="0"/>
                <a:cs typeface="Calibri" panose="020F0502020204030204" pitchFamily="34" charset="0"/>
              </a:rPr>
              <a:t>muestran tal como somos, nos hace enfrentar al mundo y hace que el resto nos conozca y sepa como tratarnos. Es importante desarrollar las </a:t>
            </a:r>
            <a:r>
              <a:rPr lang="es-ES" b="1" dirty="0">
                <a:latin typeface="Calibri" panose="020F0502020204030204" pitchFamily="34" charset="0"/>
                <a:cs typeface="Calibri" panose="020F0502020204030204" pitchFamily="34" charset="0"/>
              </a:rPr>
              <a:t>características</a:t>
            </a:r>
            <a:r>
              <a:rPr lang="es-ES" dirty="0">
                <a:latin typeface="Calibri" panose="020F0502020204030204" pitchFamily="34" charset="0"/>
                <a:cs typeface="Calibri" panose="020F0502020204030204" pitchFamily="34" charset="0"/>
              </a:rPr>
              <a:t> positivas para lograr el éxito y llegar a ser mejor persona</a:t>
            </a:r>
            <a:r>
              <a:rPr lang="es-ES" dirty="0"/>
              <a:t>. </a:t>
            </a:r>
            <a:endParaRPr dirty="0">
              <a:solidFill>
                <a:srgbClr val="000000"/>
              </a:solidFill>
              <a:latin typeface="Open Sans"/>
              <a:ea typeface="Open Sans"/>
              <a:cs typeface="Open Sans"/>
              <a:sym typeface="Open Sans"/>
            </a:endParaRPr>
          </a:p>
        </p:txBody>
      </p:sp>
      <p:sp>
        <p:nvSpPr>
          <p:cNvPr id="417" name="Google Shape;417;p21"/>
          <p:cNvSpPr/>
          <p:nvPr/>
        </p:nvSpPr>
        <p:spPr>
          <a:xfrm>
            <a:off x="2927350" y="4779963"/>
            <a:ext cx="906463" cy="906462"/>
          </a:xfrm>
          <a:prstGeom prst="ellipse">
            <a:avLst/>
          </a:prstGeom>
          <a:solidFill>
            <a:srgbClr val="FFCD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18" name="Google Shape;418;p21"/>
          <p:cNvSpPr/>
          <p:nvPr/>
        </p:nvSpPr>
        <p:spPr>
          <a:xfrm>
            <a:off x="3013075" y="4862513"/>
            <a:ext cx="742950" cy="736600"/>
          </a:xfrm>
          <a:prstGeom prst="ellipse">
            <a:avLst/>
          </a:prstGeom>
          <a:solidFill>
            <a:srgbClr val="FF9A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19" name="Google Shape;419;p21"/>
          <p:cNvSpPr/>
          <p:nvPr/>
        </p:nvSpPr>
        <p:spPr>
          <a:xfrm>
            <a:off x="3121025" y="5005388"/>
            <a:ext cx="539750" cy="436562"/>
          </a:xfrm>
          <a:custGeom>
            <a:avLst/>
            <a:gdLst/>
            <a:ahLst/>
            <a:cxnLst/>
            <a:rect l="l" t="t" r="r" b="b"/>
            <a:pathLst>
              <a:path w="141" h="114" extrusionOk="0">
                <a:moveTo>
                  <a:pt x="98" y="10"/>
                </a:moveTo>
                <a:cubicBezTo>
                  <a:pt x="88" y="10"/>
                  <a:pt x="83" y="19"/>
                  <a:pt x="81" y="31"/>
                </a:cubicBezTo>
                <a:cubicBezTo>
                  <a:pt x="73" y="23"/>
                  <a:pt x="73" y="23"/>
                  <a:pt x="73" y="23"/>
                </a:cubicBezTo>
                <a:cubicBezTo>
                  <a:pt x="73" y="3"/>
                  <a:pt x="73" y="3"/>
                  <a:pt x="73" y="3"/>
                </a:cubicBezTo>
                <a:cubicBezTo>
                  <a:pt x="73" y="2"/>
                  <a:pt x="72" y="0"/>
                  <a:pt x="71" y="0"/>
                </a:cubicBezTo>
                <a:cubicBezTo>
                  <a:pt x="69" y="0"/>
                  <a:pt x="68" y="2"/>
                  <a:pt x="68" y="3"/>
                </a:cubicBezTo>
                <a:cubicBezTo>
                  <a:pt x="68" y="23"/>
                  <a:pt x="68" y="23"/>
                  <a:pt x="68" y="23"/>
                </a:cubicBezTo>
                <a:cubicBezTo>
                  <a:pt x="60" y="31"/>
                  <a:pt x="60" y="31"/>
                  <a:pt x="60" y="31"/>
                </a:cubicBezTo>
                <a:cubicBezTo>
                  <a:pt x="58" y="19"/>
                  <a:pt x="53" y="10"/>
                  <a:pt x="43" y="10"/>
                </a:cubicBezTo>
                <a:cubicBezTo>
                  <a:pt x="20" y="10"/>
                  <a:pt x="0" y="46"/>
                  <a:pt x="0" y="70"/>
                </a:cubicBezTo>
                <a:cubicBezTo>
                  <a:pt x="0" y="94"/>
                  <a:pt x="15" y="114"/>
                  <a:pt x="32" y="114"/>
                </a:cubicBezTo>
                <a:cubicBezTo>
                  <a:pt x="50" y="114"/>
                  <a:pt x="62" y="95"/>
                  <a:pt x="62" y="70"/>
                </a:cubicBezTo>
                <a:cubicBezTo>
                  <a:pt x="62" y="60"/>
                  <a:pt x="62" y="48"/>
                  <a:pt x="61" y="38"/>
                </a:cubicBezTo>
                <a:cubicBezTo>
                  <a:pt x="71" y="28"/>
                  <a:pt x="71" y="28"/>
                  <a:pt x="71" y="28"/>
                </a:cubicBezTo>
                <a:cubicBezTo>
                  <a:pt x="80" y="38"/>
                  <a:pt x="80" y="38"/>
                  <a:pt x="80" y="38"/>
                </a:cubicBezTo>
                <a:cubicBezTo>
                  <a:pt x="79" y="48"/>
                  <a:pt x="79" y="60"/>
                  <a:pt x="79" y="70"/>
                </a:cubicBezTo>
                <a:cubicBezTo>
                  <a:pt x="79" y="95"/>
                  <a:pt x="91" y="114"/>
                  <a:pt x="109" y="114"/>
                </a:cubicBezTo>
                <a:cubicBezTo>
                  <a:pt x="126" y="114"/>
                  <a:pt x="141" y="94"/>
                  <a:pt x="141" y="70"/>
                </a:cubicBezTo>
                <a:cubicBezTo>
                  <a:pt x="141" y="46"/>
                  <a:pt x="121" y="10"/>
                  <a:pt x="98" y="10"/>
                </a:cubicBezTo>
                <a:close/>
                <a:moveTo>
                  <a:pt x="57" y="70"/>
                </a:moveTo>
                <a:cubicBezTo>
                  <a:pt x="57" y="92"/>
                  <a:pt x="46" y="108"/>
                  <a:pt x="32" y="108"/>
                </a:cubicBezTo>
                <a:cubicBezTo>
                  <a:pt x="18" y="108"/>
                  <a:pt x="6" y="91"/>
                  <a:pt x="6" y="70"/>
                </a:cubicBezTo>
                <a:cubicBezTo>
                  <a:pt x="6" y="47"/>
                  <a:pt x="25" y="16"/>
                  <a:pt x="43" y="16"/>
                </a:cubicBezTo>
                <a:cubicBezTo>
                  <a:pt x="50" y="16"/>
                  <a:pt x="53" y="25"/>
                  <a:pt x="55" y="37"/>
                </a:cubicBezTo>
                <a:cubicBezTo>
                  <a:pt x="48" y="44"/>
                  <a:pt x="48" y="44"/>
                  <a:pt x="48" y="44"/>
                </a:cubicBezTo>
                <a:cubicBezTo>
                  <a:pt x="31" y="44"/>
                  <a:pt x="31" y="44"/>
                  <a:pt x="31" y="44"/>
                </a:cubicBezTo>
                <a:cubicBezTo>
                  <a:pt x="30" y="44"/>
                  <a:pt x="29" y="45"/>
                  <a:pt x="29" y="47"/>
                </a:cubicBezTo>
                <a:cubicBezTo>
                  <a:pt x="29" y="49"/>
                  <a:pt x="30" y="50"/>
                  <a:pt x="31" y="50"/>
                </a:cubicBezTo>
                <a:cubicBezTo>
                  <a:pt x="43" y="50"/>
                  <a:pt x="43" y="50"/>
                  <a:pt x="43" y="50"/>
                </a:cubicBezTo>
                <a:cubicBezTo>
                  <a:pt x="24" y="71"/>
                  <a:pt x="24" y="71"/>
                  <a:pt x="24" y="71"/>
                </a:cubicBezTo>
                <a:cubicBezTo>
                  <a:pt x="23" y="72"/>
                  <a:pt x="23" y="74"/>
                  <a:pt x="25" y="75"/>
                </a:cubicBezTo>
                <a:cubicBezTo>
                  <a:pt x="25" y="75"/>
                  <a:pt x="26" y="75"/>
                  <a:pt x="26" y="75"/>
                </a:cubicBezTo>
                <a:cubicBezTo>
                  <a:pt x="27" y="75"/>
                  <a:pt x="28" y="75"/>
                  <a:pt x="29" y="74"/>
                </a:cubicBezTo>
                <a:cubicBezTo>
                  <a:pt x="37" y="65"/>
                  <a:pt x="37" y="65"/>
                  <a:pt x="37" y="65"/>
                </a:cubicBezTo>
                <a:cubicBezTo>
                  <a:pt x="37" y="72"/>
                  <a:pt x="37" y="72"/>
                  <a:pt x="37" y="72"/>
                </a:cubicBezTo>
                <a:cubicBezTo>
                  <a:pt x="37" y="74"/>
                  <a:pt x="38" y="75"/>
                  <a:pt x="40" y="75"/>
                </a:cubicBezTo>
                <a:cubicBezTo>
                  <a:pt x="41" y="75"/>
                  <a:pt x="43" y="74"/>
                  <a:pt x="43" y="72"/>
                </a:cubicBezTo>
                <a:cubicBezTo>
                  <a:pt x="43" y="59"/>
                  <a:pt x="43" y="59"/>
                  <a:pt x="43" y="59"/>
                </a:cubicBezTo>
                <a:cubicBezTo>
                  <a:pt x="56" y="44"/>
                  <a:pt x="56" y="44"/>
                  <a:pt x="56" y="44"/>
                </a:cubicBezTo>
                <a:cubicBezTo>
                  <a:pt x="57" y="53"/>
                  <a:pt x="57" y="62"/>
                  <a:pt x="57" y="70"/>
                </a:cubicBezTo>
                <a:close/>
                <a:moveTo>
                  <a:pt x="109" y="108"/>
                </a:moveTo>
                <a:cubicBezTo>
                  <a:pt x="95" y="108"/>
                  <a:pt x="84" y="92"/>
                  <a:pt x="84" y="70"/>
                </a:cubicBezTo>
                <a:cubicBezTo>
                  <a:pt x="84" y="62"/>
                  <a:pt x="84" y="53"/>
                  <a:pt x="85" y="44"/>
                </a:cubicBezTo>
                <a:cubicBezTo>
                  <a:pt x="98" y="59"/>
                  <a:pt x="98" y="59"/>
                  <a:pt x="98" y="59"/>
                </a:cubicBezTo>
                <a:cubicBezTo>
                  <a:pt x="98" y="72"/>
                  <a:pt x="98" y="72"/>
                  <a:pt x="98" y="72"/>
                </a:cubicBezTo>
                <a:cubicBezTo>
                  <a:pt x="98" y="74"/>
                  <a:pt x="100" y="75"/>
                  <a:pt x="101" y="75"/>
                </a:cubicBezTo>
                <a:cubicBezTo>
                  <a:pt x="103" y="75"/>
                  <a:pt x="104" y="74"/>
                  <a:pt x="104" y="72"/>
                </a:cubicBezTo>
                <a:cubicBezTo>
                  <a:pt x="104" y="65"/>
                  <a:pt x="104" y="65"/>
                  <a:pt x="104" y="65"/>
                </a:cubicBezTo>
                <a:cubicBezTo>
                  <a:pt x="113" y="74"/>
                  <a:pt x="113" y="74"/>
                  <a:pt x="113" y="74"/>
                </a:cubicBezTo>
                <a:cubicBezTo>
                  <a:pt x="113" y="75"/>
                  <a:pt x="114" y="75"/>
                  <a:pt x="115" y="75"/>
                </a:cubicBezTo>
                <a:cubicBezTo>
                  <a:pt x="115" y="75"/>
                  <a:pt x="116" y="75"/>
                  <a:pt x="116" y="75"/>
                </a:cubicBezTo>
                <a:cubicBezTo>
                  <a:pt x="118" y="74"/>
                  <a:pt x="118" y="72"/>
                  <a:pt x="117" y="71"/>
                </a:cubicBezTo>
                <a:cubicBezTo>
                  <a:pt x="98" y="50"/>
                  <a:pt x="98" y="50"/>
                  <a:pt x="98" y="50"/>
                </a:cubicBezTo>
                <a:cubicBezTo>
                  <a:pt x="110" y="50"/>
                  <a:pt x="110" y="50"/>
                  <a:pt x="110" y="50"/>
                </a:cubicBezTo>
                <a:cubicBezTo>
                  <a:pt x="111" y="50"/>
                  <a:pt x="112" y="49"/>
                  <a:pt x="112" y="47"/>
                </a:cubicBezTo>
                <a:cubicBezTo>
                  <a:pt x="112" y="45"/>
                  <a:pt x="111" y="44"/>
                  <a:pt x="110" y="44"/>
                </a:cubicBezTo>
                <a:cubicBezTo>
                  <a:pt x="93" y="44"/>
                  <a:pt x="93" y="44"/>
                  <a:pt x="93" y="44"/>
                </a:cubicBezTo>
                <a:cubicBezTo>
                  <a:pt x="86" y="37"/>
                  <a:pt x="86" y="37"/>
                  <a:pt x="86" y="37"/>
                </a:cubicBezTo>
                <a:cubicBezTo>
                  <a:pt x="88" y="25"/>
                  <a:pt x="91" y="16"/>
                  <a:pt x="98" y="16"/>
                </a:cubicBezTo>
                <a:cubicBezTo>
                  <a:pt x="116" y="16"/>
                  <a:pt x="135" y="47"/>
                  <a:pt x="135" y="70"/>
                </a:cubicBezTo>
                <a:cubicBezTo>
                  <a:pt x="135" y="91"/>
                  <a:pt x="123" y="108"/>
                  <a:pt x="109" y="10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nvGrpSpPr>
          <p:cNvPr id="420" name="Google Shape;420;p21"/>
          <p:cNvGrpSpPr/>
          <p:nvPr/>
        </p:nvGrpSpPr>
        <p:grpSpPr>
          <a:xfrm>
            <a:off x="2720975" y="2832100"/>
            <a:ext cx="352425" cy="520700"/>
            <a:chOff x="592138" y="3330575"/>
            <a:chExt cx="352425" cy="520700"/>
          </a:xfrm>
        </p:grpSpPr>
        <p:sp>
          <p:nvSpPr>
            <p:cNvPr id="421" name="Google Shape;421;p21"/>
            <p:cNvSpPr/>
            <p:nvPr/>
          </p:nvSpPr>
          <p:spPr>
            <a:xfrm>
              <a:off x="730250" y="3629025"/>
              <a:ext cx="106363" cy="123825"/>
            </a:xfrm>
            <a:custGeom>
              <a:avLst/>
              <a:gdLst/>
              <a:ahLst/>
              <a:cxnLst/>
              <a:rect l="l" t="t" r="r" b="b"/>
              <a:pathLst>
                <a:path w="28" h="32" extrusionOk="0">
                  <a:moveTo>
                    <a:pt x="28" y="4"/>
                  </a:moveTo>
                  <a:cubicBezTo>
                    <a:pt x="28" y="2"/>
                    <a:pt x="27" y="1"/>
                    <a:pt x="25" y="1"/>
                  </a:cubicBezTo>
                  <a:cubicBezTo>
                    <a:pt x="24" y="1"/>
                    <a:pt x="23" y="2"/>
                    <a:pt x="23" y="4"/>
                  </a:cubicBezTo>
                  <a:cubicBezTo>
                    <a:pt x="23" y="10"/>
                    <a:pt x="19" y="13"/>
                    <a:pt x="17" y="14"/>
                  </a:cubicBezTo>
                  <a:cubicBezTo>
                    <a:pt x="17" y="13"/>
                    <a:pt x="16" y="13"/>
                    <a:pt x="16" y="12"/>
                  </a:cubicBezTo>
                  <a:cubicBezTo>
                    <a:pt x="12" y="3"/>
                    <a:pt x="4" y="1"/>
                    <a:pt x="3" y="1"/>
                  </a:cubicBezTo>
                  <a:cubicBezTo>
                    <a:pt x="3" y="1"/>
                    <a:pt x="3" y="1"/>
                    <a:pt x="3" y="1"/>
                  </a:cubicBezTo>
                  <a:cubicBezTo>
                    <a:pt x="2" y="0"/>
                    <a:pt x="0" y="1"/>
                    <a:pt x="0" y="3"/>
                  </a:cubicBezTo>
                  <a:cubicBezTo>
                    <a:pt x="0" y="4"/>
                    <a:pt x="1" y="5"/>
                    <a:pt x="2" y="6"/>
                  </a:cubicBezTo>
                  <a:cubicBezTo>
                    <a:pt x="2" y="6"/>
                    <a:pt x="8" y="7"/>
                    <a:pt x="11" y="14"/>
                  </a:cubicBezTo>
                  <a:cubicBezTo>
                    <a:pt x="14" y="21"/>
                    <a:pt x="11" y="28"/>
                    <a:pt x="11" y="28"/>
                  </a:cubicBezTo>
                  <a:cubicBezTo>
                    <a:pt x="10" y="30"/>
                    <a:pt x="11" y="31"/>
                    <a:pt x="12" y="32"/>
                  </a:cubicBezTo>
                  <a:cubicBezTo>
                    <a:pt x="12" y="32"/>
                    <a:pt x="12" y="32"/>
                    <a:pt x="13" y="32"/>
                  </a:cubicBezTo>
                  <a:cubicBezTo>
                    <a:pt x="14" y="32"/>
                    <a:pt x="15" y="32"/>
                    <a:pt x="16" y="31"/>
                  </a:cubicBezTo>
                  <a:cubicBezTo>
                    <a:pt x="16" y="30"/>
                    <a:pt x="18" y="25"/>
                    <a:pt x="18" y="19"/>
                  </a:cubicBezTo>
                  <a:cubicBezTo>
                    <a:pt x="22" y="18"/>
                    <a:pt x="28" y="13"/>
                    <a:pt x="28" y="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22" name="Google Shape;422;p21"/>
            <p:cNvSpPr/>
            <p:nvPr/>
          </p:nvSpPr>
          <p:spPr>
            <a:xfrm>
              <a:off x="592138" y="3330575"/>
              <a:ext cx="352425" cy="520700"/>
            </a:xfrm>
            <a:custGeom>
              <a:avLst/>
              <a:gdLst/>
              <a:ahLst/>
              <a:cxnLst/>
              <a:rect l="l" t="t" r="r" b="b"/>
              <a:pathLst>
                <a:path w="92" h="136" extrusionOk="0">
                  <a:moveTo>
                    <a:pt x="89" y="99"/>
                  </a:moveTo>
                  <a:cubicBezTo>
                    <a:pt x="89" y="99"/>
                    <a:pt x="89" y="99"/>
                    <a:pt x="89" y="98"/>
                  </a:cubicBezTo>
                  <a:cubicBezTo>
                    <a:pt x="90" y="88"/>
                    <a:pt x="87" y="78"/>
                    <a:pt x="87" y="78"/>
                  </a:cubicBezTo>
                  <a:cubicBezTo>
                    <a:pt x="87" y="78"/>
                    <a:pt x="87" y="78"/>
                    <a:pt x="87" y="77"/>
                  </a:cubicBezTo>
                  <a:cubicBezTo>
                    <a:pt x="86" y="74"/>
                    <a:pt x="84" y="70"/>
                    <a:pt x="81" y="68"/>
                  </a:cubicBezTo>
                  <a:cubicBezTo>
                    <a:pt x="81" y="68"/>
                    <a:pt x="81" y="68"/>
                    <a:pt x="81" y="68"/>
                  </a:cubicBezTo>
                  <a:cubicBezTo>
                    <a:pt x="82" y="66"/>
                    <a:pt x="82" y="64"/>
                    <a:pt x="83" y="63"/>
                  </a:cubicBezTo>
                  <a:cubicBezTo>
                    <a:pt x="83" y="62"/>
                    <a:pt x="83" y="62"/>
                    <a:pt x="83" y="62"/>
                  </a:cubicBezTo>
                  <a:cubicBezTo>
                    <a:pt x="85" y="62"/>
                    <a:pt x="85" y="62"/>
                    <a:pt x="85" y="62"/>
                  </a:cubicBezTo>
                  <a:cubicBezTo>
                    <a:pt x="86" y="62"/>
                    <a:pt x="88" y="62"/>
                    <a:pt x="88" y="60"/>
                  </a:cubicBezTo>
                  <a:cubicBezTo>
                    <a:pt x="88" y="59"/>
                    <a:pt x="87" y="57"/>
                    <a:pt x="86" y="57"/>
                  </a:cubicBezTo>
                  <a:cubicBezTo>
                    <a:pt x="83" y="56"/>
                    <a:pt x="83" y="56"/>
                    <a:pt x="83" y="56"/>
                  </a:cubicBezTo>
                  <a:cubicBezTo>
                    <a:pt x="83" y="54"/>
                    <a:pt x="82" y="53"/>
                    <a:pt x="81" y="51"/>
                  </a:cubicBezTo>
                  <a:cubicBezTo>
                    <a:pt x="83" y="50"/>
                    <a:pt x="83" y="50"/>
                    <a:pt x="83" y="50"/>
                  </a:cubicBezTo>
                  <a:cubicBezTo>
                    <a:pt x="84" y="49"/>
                    <a:pt x="84" y="48"/>
                    <a:pt x="84" y="47"/>
                  </a:cubicBezTo>
                  <a:cubicBezTo>
                    <a:pt x="83" y="45"/>
                    <a:pt x="81" y="45"/>
                    <a:pt x="80" y="46"/>
                  </a:cubicBezTo>
                  <a:cubicBezTo>
                    <a:pt x="78" y="47"/>
                    <a:pt x="78" y="47"/>
                    <a:pt x="78" y="47"/>
                  </a:cubicBezTo>
                  <a:cubicBezTo>
                    <a:pt x="77" y="45"/>
                    <a:pt x="75" y="43"/>
                    <a:pt x="72" y="42"/>
                  </a:cubicBezTo>
                  <a:cubicBezTo>
                    <a:pt x="76" y="41"/>
                    <a:pt x="81" y="40"/>
                    <a:pt x="86" y="42"/>
                  </a:cubicBezTo>
                  <a:cubicBezTo>
                    <a:pt x="87" y="42"/>
                    <a:pt x="88" y="42"/>
                    <a:pt x="88" y="41"/>
                  </a:cubicBezTo>
                  <a:cubicBezTo>
                    <a:pt x="89" y="41"/>
                    <a:pt x="89" y="41"/>
                    <a:pt x="89" y="40"/>
                  </a:cubicBezTo>
                  <a:cubicBezTo>
                    <a:pt x="92" y="30"/>
                    <a:pt x="92" y="30"/>
                    <a:pt x="92" y="30"/>
                  </a:cubicBezTo>
                  <a:cubicBezTo>
                    <a:pt x="92" y="29"/>
                    <a:pt x="91" y="27"/>
                    <a:pt x="90" y="27"/>
                  </a:cubicBezTo>
                  <a:cubicBezTo>
                    <a:pt x="89" y="27"/>
                    <a:pt x="85" y="25"/>
                    <a:pt x="78" y="25"/>
                  </a:cubicBezTo>
                  <a:cubicBezTo>
                    <a:pt x="77" y="19"/>
                    <a:pt x="74" y="14"/>
                    <a:pt x="70" y="11"/>
                  </a:cubicBezTo>
                  <a:cubicBezTo>
                    <a:pt x="72" y="8"/>
                    <a:pt x="72" y="8"/>
                    <a:pt x="72" y="8"/>
                  </a:cubicBezTo>
                  <a:cubicBezTo>
                    <a:pt x="73" y="7"/>
                    <a:pt x="74" y="6"/>
                    <a:pt x="73" y="5"/>
                  </a:cubicBezTo>
                  <a:cubicBezTo>
                    <a:pt x="72" y="4"/>
                    <a:pt x="70" y="4"/>
                    <a:pt x="69" y="4"/>
                  </a:cubicBezTo>
                  <a:cubicBezTo>
                    <a:pt x="65" y="8"/>
                    <a:pt x="65" y="8"/>
                    <a:pt x="65" y="8"/>
                  </a:cubicBezTo>
                  <a:cubicBezTo>
                    <a:pt x="64" y="7"/>
                    <a:pt x="63" y="7"/>
                    <a:pt x="62" y="7"/>
                  </a:cubicBezTo>
                  <a:cubicBezTo>
                    <a:pt x="61" y="6"/>
                    <a:pt x="61" y="6"/>
                    <a:pt x="60" y="6"/>
                  </a:cubicBezTo>
                  <a:cubicBezTo>
                    <a:pt x="61" y="3"/>
                    <a:pt x="61" y="3"/>
                    <a:pt x="61" y="3"/>
                  </a:cubicBezTo>
                  <a:cubicBezTo>
                    <a:pt x="61" y="2"/>
                    <a:pt x="60" y="0"/>
                    <a:pt x="59" y="0"/>
                  </a:cubicBezTo>
                  <a:cubicBezTo>
                    <a:pt x="58" y="0"/>
                    <a:pt x="56" y="1"/>
                    <a:pt x="56" y="2"/>
                  </a:cubicBezTo>
                  <a:cubicBezTo>
                    <a:pt x="55" y="6"/>
                    <a:pt x="55" y="6"/>
                    <a:pt x="55" y="6"/>
                  </a:cubicBezTo>
                  <a:cubicBezTo>
                    <a:pt x="52" y="7"/>
                    <a:pt x="50" y="8"/>
                    <a:pt x="47" y="9"/>
                  </a:cubicBezTo>
                  <a:cubicBezTo>
                    <a:pt x="45" y="10"/>
                    <a:pt x="43" y="12"/>
                    <a:pt x="42" y="13"/>
                  </a:cubicBezTo>
                  <a:cubicBezTo>
                    <a:pt x="41" y="11"/>
                    <a:pt x="40" y="9"/>
                    <a:pt x="37" y="9"/>
                  </a:cubicBezTo>
                  <a:cubicBezTo>
                    <a:pt x="30" y="7"/>
                    <a:pt x="30" y="7"/>
                    <a:pt x="30" y="7"/>
                  </a:cubicBezTo>
                  <a:cubicBezTo>
                    <a:pt x="27" y="6"/>
                    <a:pt x="24" y="8"/>
                    <a:pt x="23" y="12"/>
                  </a:cubicBezTo>
                  <a:cubicBezTo>
                    <a:pt x="17" y="38"/>
                    <a:pt x="17" y="38"/>
                    <a:pt x="17" y="38"/>
                  </a:cubicBezTo>
                  <a:cubicBezTo>
                    <a:pt x="16" y="38"/>
                    <a:pt x="14" y="39"/>
                    <a:pt x="13" y="40"/>
                  </a:cubicBezTo>
                  <a:cubicBezTo>
                    <a:pt x="6" y="45"/>
                    <a:pt x="3" y="53"/>
                    <a:pt x="1" y="59"/>
                  </a:cubicBezTo>
                  <a:cubicBezTo>
                    <a:pt x="0" y="66"/>
                    <a:pt x="0" y="73"/>
                    <a:pt x="1" y="78"/>
                  </a:cubicBezTo>
                  <a:cubicBezTo>
                    <a:pt x="1" y="79"/>
                    <a:pt x="2" y="80"/>
                    <a:pt x="2" y="81"/>
                  </a:cubicBezTo>
                  <a:cubicBezTo>
                    <a:pt x="2" y="87"/>
                    <a:pt x="3" y="92"/>
                    <a:pt x="7" y="100"/>
                  </a:cubicBezTo>
                  <a:cubicBezTo>
                    <a:pt x="14" y="113"/>
                    <a:pt x="25" y="123"/>
                    <a:pt x="38" y="130"/>
                  </a:cubicBezTo>
                  <a:cubicBezTo>
                    <a:pt x="44" y="133"/>
                    <a:pt x="44" y="133"/>
                    <a:pt x="44" y="133"/>
                  </a:cubicBezTo>
                  <a:cubicBezTo>
                    <a:pt x="46" y="134"/>
                    <a:pt x="48" y="135"/>
                    <a:pt x="50" y="135"/>
                  </a:cubicBezTo>
                  <a:cubicBezTo>
                    <a:pt x="55" y="136"/>
                    <a:pt x="60" y="136"/>
                    <a:pt x="65" y="134"/>
                  </a:cubicBezTo>
                  <a:cubicBezTo>
                    <a:pt x="67" y="133"/>
                    <a:pt x="67" y="133"/>
                    <a:pt x="67" y="133"/>
                  </a:cubicBezTo>
                  <a:cubicBezTo>
                    <a:pt x="77" y="129"/>
                    <a:pt x="84" y="121"/>
                    <a:pt x="87" y="111"/>
                  </a:cubicBezTo>
                  <a:cubicBezTo>
                    <a:pt x="88" y="107"/>
                    <a:pt x="89" y="103"/>
                    <a:pt x="89" y="99"/>
                  </a:cubicBezTo>
                  <a:close/>
                  <a:moveTo>
                    <a:pt x="78" y="61"/>
                  </a:moveTo>
                  <a:cubicBezTo>
                    <a:pt x="77" y="62"/>
                    <a:pt x="77" y="63"/>
                    <a:pt x="77" y="64"/>
                  </a:cubicBezTo>
                  <a:cubicBezTo>
                    <a:pt x="73" y="62"/>
                    <a:pt x="69" y="61"/>
                    <a:pt x="66" y="61"/>
                  </a:cubicBezTo>
                  <a:cubicBezTo>
                    <a:pt x="65" y="60"/>
                    <a:pt x="63" y="59"/>
                    <a:pt x="61" y="57"/>
                  </a:cubicBezTo>
                  <a:cubicBezTo>
                    <a:pt x="61" y="55"/>
                    <a:pt x="63" y="50"/>
                    <a:pt x="67" y="47"/>
                  </a:cubicBezTo>
                  <a:cubicBezTo>
                    <a:pt x="67" y="47"/>
                    <a:pt x="68" y="47"/>
                    <a:pt x="69" y="47"/>
                  </a:cubicBezTo>
                  <a:cubicBezTo>
                    <a:pt x="75" y="48"/>
                    <a:pt x="79" y="55"/>
                    <a:pt x="78" y="61"/>
                  </a:cubicBezTo>
                  <a:close/>
                  <a:moveTo>
                    <a:pt x="86" y="31"/>
                  </a:moveTo>
                  <a:cubicBezTo>
                    <a:pt x="85" y="36"/>
                    <a:pt x="85" y="36"/>
                    <a:pt x="85" y="36"/>
                  </a:cubicBezTo>
                  <a:cubicBezTo>
                    <a:pt x="79" y="35"/>
                    <a:pt x="73" y="36"/>
                    <a:pt x="68" y="39"/>
                  </a:cubicBezTo>
                  <a:cubicBezTo>
                    <a:pt x="61" y="43"/>
                    <a:pt x="58" y="50"/>
                    <a:pt x="56" y="54"/>
                  </a:cubicBezTo>
                  <a:cubicBezTo>
                    <a:pt x="54" y="53"/>
                    <a:pt x="51" y="52"/>
                    <a:pt x="48" y="51"/>
                  </a:cubicBezTo>
                  <a:cubicBezTo>
                    <a:pt x="47" y="50"/>
                    <a:pt x="46" y="49"/>
                    <a:pt x="46" y="48"/>
                  </a:cubicBezTo>
                  <a:cubicBezTo>
                    <a:pt x="46" y="48"/>
                    <a:pt x="46" y="48"/>
                    <a:pt x="46" y="48"/>
                  </a:cubicBezTo>
                  <a:cubicBezTo>
                    <a:pt x="48" y="41"/>
                    <a:pt x="51" y="36"/>
                    <a:pt x="56" y="33"/>
                  </a:cubicBezTo>
                  <a:cubicBezTo>
                    <a:pt x="66" y="27"/>
                    <a:pt x="80" y="30"/>
                    <a:pt x="86" y="31"/>
                  </a:cubicBezTo>
                  <a:close/>
                  <a:moveTo>
                    <a:pt x="40" y="24"/>
                  </a:moveTo>
                  <a:cubicBezTo>
                    <a:pt x="40" y="24"/>
                    <a:pt x="40" y="24"/>
                    <a:pt x="40" y="24"/>
                  </a:cubicBezTo>
                  <a:cubicBezTo>
                    <a:pt x="45" y="15"/>
                    <a:pt x="53" y="10"/>
                    <a:pt x="61" y="12"/>
                  </a:cubicBezTo>
                  <a:cubicBezTo>
                    <a:pt x="62" y="12"/>
                    <a:pt x="63" y="13"/>
                    <a:pt x="65" y="13"/>
                  </a:cubicBezTo>
                  <a:cubicBezTo>
                    <a:pt x="65" y="13"/>
                    <a:pt x="65" y="13"/>
                    <a:pt x="65" y="13"/>
                  </a:cubicBezTo>
                  <a:cubicBezTo>
                    <a:pt x="68" y="15"/>
                    <a:pt x="71" y="19"/>
                    <a:pt x="73" y="24"/>
                  </a:cubicBezTo>
                  <a:cubicBezTo>
                    <a:pt x="67" y="24"/>
                    <a:pt x="60" y="25"/>
                    <a:pt x="54" y="29"/>
                  </a:cubicBezTo>
                  <a:cubicBezTo>
                    <a:pt x="48" y="32"/>
                    <a:pt x="44" y="37"/>
                    <a:pt x="42" y="43"/>
                  </a:cubicBezTo>
                  <a:cubicBezTo>
                    <a:pt x="40" y="42"/>
                    <a:pt x="38" y="40"/>
                    <a:pt x="36" y="39"/>
                  </a:cubicBezTo>
                  <a:lnTo>
                    <a:pt x="40" y="24"/>
                  </a:lnTo>
                  <a:close/>
                  <a:moveTo>
                    <a:pt x="28" y="13"/>
                  </a:moveTo>
                  <a:cubicBezTo>
                    <a:pt x="28" y="12"/>
                    <a:pt x="29" y="12"/>
                    <a:pt x="29" y="12"/>
                  </a:cubicBezTo>
                  <a:cubicBezTo>
                    <a:pt x="36" y="14"/>
                    <a:pt x="36" y="14"/>
                    <a:pt x="36" y="14"/>
                  </a:cubicBezTo>
                  <a:cubicBezTo>
                    <a:pt x="36" y="14"/>
                    <a:pt x="37" y="14"/>
                    <a:pt x="37" y="15"/>
                  </a:cubicBezTo>
                  <a:cubicBezTo>
                    <a:pt x="31" y="37"/>
                    <a:pt x="31" y="37"/>
                    <a:pt x="31" y="37"/>
                  </a:cubicBezTo>
                  <a:cubicBezTo>
                    <a:pt x="31" y="36"/>
                    <a:pt x="30" y="36"/>
                    <a:pt x="29" y="36"/>
                  </a:cubicBezTo>
                  <a:cubicBezTo>
                    <a:pt x="27" y="36"/>
                    <a:pt x="25" y="36"/>
                    <a:pt x="23" y="36"/>
                  </a:cubicBezTo>
                  <a:lnTo>
                    <a:pt x="28" y="13"/>
                  </a:lnTo>
                  <a:close/>
                  <a:moveTo>
                    <a:pt x="6" y="75"/>
                  </a:moveTo>
                  <a:cubicBezTo>
                    <a:pt x="4" y="67"/>
                    <a:pt x="6" y="51"/>
                    <a:pt x="16" y="45"/>
                  </a:cubicBezTo>
                  <a:cubicBezTo>
                    <a:pt x="20" y="42"/>
                    <a:pt x="24" y="40"/>
                    <a:pt x="28" y="41"/>
                  </a:cubicBezTo>
                  <a:cubicBezTo>
                    <a:pt x="33" y="42"/>
                    <a:pt x="38" y="46"/>
                    <a:pt x="43" y="53"/>
                  </a:cubicBezTo>
                  <a:cubicBezTo>
                    <a:pt x="41" y="56"/>
                    <a:pt x="35" y="62"/>
                    <a:pt x="25" y="64"/>
                  </a:cubicBezTo>
                  <a:cubicBezTo>
                    <a:pt x="14" y="66"/>
                    <a:pt x="9" y="71"/>
                    <a:pt x="6" y="75"/>
                  </a:cubicBezTo>
                  <a:cubicBezTo>
                    <a:pt x="6" y="75"/>
                    <a:pt x="6" y="75"/>
                    <a:pt x="6" y="75"/>
                  </a:cubicBezTo>
                  <a:close/>
                  <a:moveTo>
                    <a:pt x="82" y="110"/>
                  </a:moveTo>
                  <a:cubicBezTo>
                    <a:pt x="79" y="118"/>
                    <a:pt x="73" y="125"/>
                    <a:pt x="65" y="128"/>
                  </a:cubicBezTo>
                  <a:cubicBezTo>
                    <a:pt x="63" y="129"/>
                    <a:pt x="63" y="129"/>
                    <a:pt x="63" y="129"/>
                  </a:cubicBezTo>
                  <a:cubicBezTo>
                    <a:pt x="59" y="131"/>
                    <a:pt x="55" y="131"/>
                    <a:pt x="51" y="130"/>
                  </a:cubicBezTo>
                  <a:cubicBezTo>
                    <a:pt x="49" y="130"/>
                    <a:pt x="48" y="129"/>
                    <a:pt x="47" y="129"/>
                  </a:cubicBezTo>
                  <a:cubicBezTo>
                    <a:pt x="40" y="125"/>
                    <a:pt x="40" y="125"/>
                    <a:pt x="40" y="125"/>
                  </a:cubicBezTo>
                  <a:cubicBezTo>
                    <a:pt x="28" y="119"/>
                    <a:pt x="18" y="109"/>
                    <a:pt x="12" y="97"/>
                  </a:cubicBezTo>
                  <a:cubicBezTo>
                    <a:pt x="9" y="92"/>
                    <a:pt x="8" y="88"/>
                    <a:pt x="7" y="85"/>
                  </a:cubicBezTo>
                  <a:cubicBezTo>
                    <a:pt x="7" y="84"/>
                    <a:pt x="8" y="84"/>
                    <a:pt x="8" y="84"/>
                  </a:cubicBezTo>
                  <a:cubicBezTo>
                    <a:pt x="8" y="83"/>
                    <a:pt x="9" y="72"/>
                    <a:pt x="26" y="69"/>
                  </a:cubicBezTo>
                  <a:cubicBezTo>
                    <a:pt x="38" y="66"/>
                    <a:pt x="45" y="59"/>
                    <a:pt x="47" y="56"/>
                  </a:cubicBezTo>
                  <a:cubicBezTo>
                    <a:pt x="59" y="60"/>
                    <a:pt x="62" y="65"/>
                    <a:pt x="62" y="65"/>
                  </a:cubicBezTo>
                  <a:cubicBezTo>
                    <a:pt x="63" y="66"/>
                    <a:pt x="63" y="66"/>
                    <a:pt x="64" y="66"/>
                  </a:cubicBezTo>
                  <a:cubicBezTo>
                    <a:pt x="64" y="66"/>
                    <a:pt x="65" y="66"/>
                    <a:pt x="65" y="66"/>
                  </a:cubicBezTo>
                  <a:cubicBezTo>
                    <a:pt x="73" y="66"/>
                    <a:pt x="81" y="73"/>
                    <a:pt x="82" y="81"/>
                  </a:cubicBezTo>
                  <a:cubicBezTo>
                    <a:pt x="83" y="81"/>
                    <a:pt x="83" y="82"/>
                    <a:pt x="83" y="82"/>
                  </a:cubicBezTo>
                  <a:cubicBezTo>
                    <a:pt x="83" y="85"/>
                    <a:pt x="85" y="93"/>
                    <a:pt x="84" y="100"/>
                  </a:cubicBezTo>
                  <a:cubicBezTo>
                    <a:pt x="84" y="100"/>
                    <a:pt x="84" y="100"/>
                    <a:pt x="84" y="100"/>
                  </a:cubicBezTo>
                  <a:cubicBezTo>
                    <a:pt x="84" y="104"/>
                    <a:pt x="83" y="107"/>
                    <a:pt x="82" y="11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grpSp>
        <p:nvGrpSpPr>
          <p:cNvPr id="423" name="Google Shape;423;p21"/>
          <p:cNvGrpSpPr/>
          <p:nvPr/>
        </p:nvGrpSpPr>
        <p:grpSpPr>
          <a:xfrm>
            <a:off x="7715250" y="1025525"/>
            <a:ext cx="565150" cy="461963"/>
            <a:chOff x="10855325" y="1800225"/>
            <a:chExt cx="565150" cy="461963"/>
          </a:xfrm>
        </p:grpSpPr>
        <p:sp>
          <p:nvSpPr>
            <p:cNvPr id="424" name="Google Shape;424;p21"/>
            <p:cNvSpPr/>
            <p:nvPr/>
          </p:nvSpPr>
          <p:spPr>
            <a:xfrm>
              <a:off x="11137900" y="2028825"/>
              <a:ext cx="0" cy="4763"/>
            </a:xfrm>
            <a:custGeom>
              <a:avLst/>
              <a:gdLst/>
              <a:ahLst/>
              <a:cxnLst/>
              <a:rect l="l" t="t" r="r" b="b"/>
              <a:pathLst>
                <a:path w="120000" h="1" extrusionOk="0">
                  <a:moveTo>
                    <a:pt x="0" y="0"/>
                  </a:moveTo>
                  <a:cubicBezTo>
                    <a:pt x="0" y="1"/>
                    <a:pt x="0" y="1"/>
                    <a:pt x="0" y="1"/>
                  </a:cubicBezTo>
                  <a:cubicBezTo>
                    <a:pt x="0" y="1"/>
                    <a:pt x="0" y="1"/>
                    <a:pt x="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25" name="Google Shape;425;p21"/>
            <p:cNvSpPr/>
            <p:nvPr/>
          </p:nvSpPr>
          <p:spPr>
            <a:xfrm>
              <a:off x="11137900" y="2028825"/>
              <a:ext cx="0" cy="4763"/>
            </a:xfrm>
            <a:custGeom>
              <a:avLst/>
              <a:gdLst/>
              <a:ahLst/>
              <a:cxnLst/>
              <a:rect l="l" t="t" r="r" b="b"/>
              <a:pathLst>
                <a:path w="120000" h="1" extrusionOk="0">
                  <a:moveTo>
                    <a:pt x="0" y="0"/>
                  </a:moveTo>
                  <a:cubicBezTo>
                    <a:pt x="0" y="1"/>
                    <a:pt x="0" y="1"/>
                    <a:pt x="0" y="1"/>
                  </a:cubicBezTo>
                  <a:cubicBezTo>
                    <a:pt x="0" y="1"/>
                    <a:pt x="0" y="1"/>
                    <a:pt x="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26" name="Google Shape;426;p21"/>
            <p:cNvSpPr/>
            <p:nvPr/>
          </p:nvSpPr>
          <p:spPr>
            <a:xfrm>
              <a:off x="11137900" y="2028825"/>
              <a:ext cx="0" cy="4763"/>
            </a:xfrm>
            <a:custGeom>
              <a:avLst/>
              <a:gdLst/>
              <a:ahLst/>
              <a:cxnLst/>
              <a:rect l="l" t="t" r="r" b="b"/>
              <a:pathLst>
                <a:path w="120000" h="1" extrusionOk="0">
                  <a:moveTo>
                    <a:pt x="0" y="1"/>
                  </a:moveTo>
                  <a:cubicBezTo>
                    <a:pt x="0" y="1"/>
                    <a:pt x="0" y="1"/>
                    <a:pt x="0" y="0"/>
                  </a:cubicBezTo>
                  <a:cubicBezTo>
                    <a:pt x="0" y="1"/>
                    <a:pt x="0" y="1"/>
                    <a:pt x="0" y="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27" name="Google Shape;427;p21"/>
            <p:cNvSpPr/>
            <p:nvPr/>
          </p:nvSpPr>
          <p:spPr>
            <a:xfrm>
              <a:off x="10855325" y="1800225"/>
              <a:ext cx="565150" cy="461963"/>
            </a:xfrm>
            <a:custGeom>
              <a:avLst/>
              <a:gdLst/>
              <a:ahLst/>
              <a:cxnLst/>
              <a:rect l="l" t="t" r="r" b="b"/>
              <a:pathLst>
                <a:path w="148" h="121" extrusionOk="0">
                  <a:moveTo>
                    <a:pt x="142" y="29"/>
                  </a:moveTo>
                  <a:cubicBezTo>
                    <a:pt x="142" y="29"/>
                    <a:pt x="142" y="29"/>
                    <a:pt x="142" y="28"/>
                  </a:cubicBezTo>
                  <a:cubicBezTo>
                    <a:pt x="141" y="25"/>
                    <a:pt x="138" y="22"/>
                    <a:pt x="136" y="20"/>
                  </a:cubicBezTo>
                  <a:cubicBezTo>
                    <a:pt x="136" y="20"/>
                    <a:pt x="136" y="19"/>
                    <a:pt x="136" y="19"/>
                  </a:cubicBezTo>
                  <a:cubicBezTo>
                    <a:pt x="136" y="19"/>
                    <a:pt x="136" y="19"/>
                    <a:pt x="136" y="19"/>
                  </a:cubicBezTo>
                  <a:cubicBezTo>
                    <a:pt x="135" y="18"/>
                    <a:pt x="135" y="18"/>
                    <a:pt x="135" y="18"/>
                  </a:cubicBezTo>
                  <a:cubicBezTo>
                    <a:pt x="135" y="18"/>
                    <a:pt x="134" y="17"/>
                    <a:pt x="134" y="17"/>
                  </a:cubicBezTo>
                  <a:cubicBezTo>
                    <a:pt x="134" y="17"/>
                    <a:pt x="134" y="17"/>
                    <a:pt x="134" y="17"/>
                  </a:cubicBezTo>
                  <a:cubicBezTo>
                    <a:pt x="134" y="17"/>
                    <a:pt x="133" y="16"/>
                    <a:pt x="133" y="16"/>
                  </a:cubicBezTo>
                  <a:cubicBezTo>
                    <a:pt x="123" y="6"/>
                    <a:pt x="108" y="6"/>
                    <a:pt x="98" y="16"/>
                  </a:cubicBezTo>
                  <a:cubicBezTo>
                    <a:pt x="90" y="24"/>
                    <a:pt x="89" y="36"/>
                    <a:pt x="94" y="46"/>
                  </a:cubicBezTo>
                  <a:cubicBezTo>
                    <a:pt x="95" y="47"/>
                    <a:pt x="96" y="48"/>
                    <a:pt x="97" y="49"/>
                  </a:cubicBezTo>
                  <a:cubicBezTo>
                    <a:pt x="85" y="48"/>
                    <a:pt x="76" y="38"/>
                    <a:pt x="76" y="25"/>
                  </a:cubicBezTo>
                  <a:cubicBezTo>
                    <a:pt x="76" y="3"/>
                    <a:pt x="76" y="3"/>
                    <a:pt x="76" y="3"/>
                  </a:cubicBezTo>
                  <a:cubicBezTo>
                    <a:pt x="76" y="1"/>
                    <a:pt x="75" y="0"/>
                    <a:pt x="73" y="0"/>
                  </a:cubicBezTo>
                  <a:cubicBezTo>
                    <a:pt x="73" y="0"/>
                    <a:pt x="73" y="0"/>
                    <a:pt x="73" y="0"/>
                  </a:cubicBezTo>
                  <a:cubicBezTo>
                    <a:pt x="73" y="0"/>
                    <a:pt x="73" y="0"/>
                    <a:pt x="73" y="0"/>
                  </a:cubicBezTo>
                  <a:cubicBezTo>
                    <a:pt x="71" y="0"/>
                    <a:pt x="70" y="1"/>
                    <a:pt x="70" y="3"/>
                  </a:cubicBezTo>
                  <a:cubicBezTo>
                    <a:pt x="70" y="25"/>
                    <a:pt x="70" y="25"/>
                    <a:pt x="70" y="25"/>
                  </a:cubicBezTo>
                  <a:cubicBezTo>
                    <a:pt x="70" y="37"/>
                    <a:pt x="62" y="47"/>
                    <a:pt x="51" y="49"/>
                  </a:cubicBezTo>
                  <a:cubicBezTo>
                    <a:pt x="51" y="49"/>
                    <a:pt x="51" y="49"/>
                    <a:pt x="51" y="49"/>
                  </a:cubicBezTo>
                  <a:cubicBezTo>
                    <a:pt x="54" y="45"/>
                    <a:pt x="57" y="38"/>
                    <a:pt x="57" y="34"/>
                  </a:cubicBezTo>
                  <a:cubicBezTo>
                    <a:pt x="57" y="27"/>
                    <a:pt x="54" y="21"/>
                    <a:pt x="50" y="16"/>
                  </a:cubicBezTo>
                  <a:cubicBezTo>
                    <a:pt x="45" y="11"/>
                    <a:pt x="39" y="9"/>
                    <a:pt x="32" y="9"/>
                  </a:cubicBezTo>
                  <a:cubicBezTo>
                    <a:pt x="25" y="9"/>
                    <a:pt x="19" y="11"/>
                    <a:pt x="15" y="16"/>
                  </a:cubicBezTo>
                  <a:cubicBezTo>
                    <a:pt x="2" y="29"/>
                    <a:pt x="0" y="46"/>
                    <a:pt x="0" y="56"/>
                  </a:cubicBezTo>
                  <a:cubicBezTo>
                    <a:pt x="0" y="64"/>
                    <a:pt x="1" y="79"/>
                    <a:pt x="11" y="91"/>
                  </a:cubicBezTo>
                  <a:cubicBezTo>
                    <a:pt x="11" y="91"/>
                    <a:pt x="11" y="92"/>
                    <a:pt x="11" y="92"/>
                  </a:cubicBezTo>
                  <a:cubicBezTo>
                    <a:pt x="15" y="96"/>
                    <a:pt x="20" y="99"/>
                    <a:pt x="20" y="99"/>
                  </a:cubicBezTo>
                  <a:cubicBezTo>
                    <a:pt x="20" y="99"/>
                    <a:pt x="20" y="99"/>
                    <a:pt x="20" y="99"/>
                  </a:cubicBezTo>
                  <a:cubicBezTo>
                    <a:pt x="24" y="101"/>
                    <a:pt x="28" y="102"/>
                    <a:pt x="32" y="102"/>
                  </a:cubicBezTo>
                  <a:cubicBezTo>
                    <a:pt x="39" y="102"/>
                    <a:pt x="45" y="100"/>
                    <a:pt x="50" y="95"/>
                  </a:cubicBezTo>
                  <a:cubicBezTo>
                    <a:pt x="54" y="90"/>
                    <a:pt x="57" y="84"/>
                    <a:pt x="57" y="78"/>
                  </a:cubicBezTo>
                  <a:cubicBezTo>
                    <a:pt x="57" y="75"/>
                    <a:pt x="56" y="72"/>
                    <a:pt x="56" y="70"/>
                  </a:cubicBezTo>
                  <a:cubicBezTo>
                    <a:pt x="55" y="69"/>
                    <a:pt x="54" y="67"/>
                    <a:pt x="53" y="65"/>
                  </a:cubicBezTo>
                  <a:cubicBezTo>
                    <a:pt x="53" y="65"/>
                    <a:pt x="53" y="65"/>
                    <a:pt x="53" y="65"/>
                  </a:cubicBezTo>
                  <a:cubicBezTo>
                    <a:pt x="53" y="65"/>
                    <a:pt x="53" y="65"/>
                    <a:pt x="53" y="65"/>
                  </a:cubicBezTo>
                  <a:cubicBezTo>
                    <a:pt x="52" y="63"/>
                    <a:pt x="51" y="62"/>
                    <a:pt x="50" y="61"/>
                  </a:cubicBezTo>
                  <a:cubicBezTo>
                    <a:pt x="50" y="61"/>
                    <a:pt x="50" y="60"/>
                    <a:pt x="50" y="60"/>
                  </a:cubicBezTo>
                  <a:cubicBezTo>
                    <a:pt x="58" y="62"/>
                    <a:pt x="64" y="70"/>
                    <a:pt x="64" y="79"/>
                  </a:cubicBezTo>
                  <a:cubicBezTo>
                    <a:pt x="64" y="119"/>
                    <a:pt x="64" y="119"/>
                    <a:pt x="64" y="119"/>
                  </a:cubicBezTo>
                  <a:cubicBezTo>
                    <a:pt x="64" y="120"/>
                    <a:pt x="65" y="121"/>
                    <a:pt x="67" y="121"/>
                  </a:cubicBezTo>
                  <a:cubicBezTo>
                    <a:pt x="69" y="121"/>
                    <a:pt x="70" y="120"/>
                    <a:pt x="70" y="119"/>
                  </a:cubicBezTo>
                  <a:cubicBezTo>
                    <a:pt x="70" y="79"/>
                    <a:pt x="70" y="79"/>
                    <a:pt x="70" y="79"/>
                  </a:cubicBezTo>
                  <a:cubicBezTo>
                    <a:pt x="70" y="67"/>
                    <a:pt x="62" y="57"/>
                    <a:pt x="51" y="55"/>
                  </a:cubicBezTo>
                  <a:cubicBezTo>
                    <a:pt x="61" y="53"/>
                    <a:pt x="69" y="46"/>
                    <a:pt x="73" y="38"/>
                  </a:cubicBezTo>
                  <a:cubicBezTo>
                    <a:pt x="77" y="46"/>
                    <a:pt x="85" y="53"/>
                    <a:pt x="95" y="55"/>
                  </a:cubicBezTo>
                  <a:cubicBezTo>
                    <a:pt x="84" y="57"/>
                    <a:pt x="76" y="67"/>
                    <a:pt x="76" y="79"/>
                  </a:cubicBezTo>
                  <a:cubicBezTo>
                    <a:pt x="76" y="119"/>
                    <a:pt x="76" y="119"/>
                    <a:pt x="76" y="119"/>
                  </a:cubicBezTo>
                  <a:cubicBezTo>
                    <a:pt x="76" y="120"/>
                    <a:pt x="77" y="121"/>
                    <a:pt x="79" y="121"/>
                  </a:cubicBezTo>
                  <a:cubicBezTo>
                    <a:pt x="80" y="121"/>
                    <a:pt x="82" y="120"/>
                    <a:pt x="82" y="119"/>
                  </a:cubicBezTo>
                  <a:cubicBezTo>
                    <a:pt x="82" y="79"/>
                    <a:pt x="82" y="79"/>
                    <a:pt x="82" y="79"/>
                  </a:cubicBezTo>
                  <a:cubicBezTo>
                    <a:pt x="82" y="69"/>
                    <a:pt x="89" y="61"/>
                    <a:pt x="98" y="60"/>
                  </a:cubicBezTo>
                  <a:cubicBezTo>
                    <a:pt x="98" y="60"/>
                    <a:pt x="98" y="61"/>
                    <a:pt x="98" y="61"/>
                  </a:cubicBezTo>
                  <a:cubicBezTo>
                    <a:pt x="96" y="62"/>
                    <a:pt x="95" y="63"/>
                    <a:pt x="95" y="65"/>
                  </a:cubicBezTo>
                  <a:cubicBezTo>
                    <a:pt x="94" y="65"/>
                    <a:pt x="94" y="65"/>
                    <a:pt x="94" y="65"/>
                  </a:cubicBezTo>
                  <a:cubicBezTo>
                    <a:pt x="94" y="65"/>
                    <a:pt x="94" y="65"/>
                    <a:pt x="94" y="65"/>
                  </a:cubicBezTo>
                  <a:cubicBezTo>
                    <a:pt x="94" y="66"/>
                    <a:pt x="92" y="70"/>
                    <a:pt x="92" y="70"/>
                  </a:cubicBezTo>
                  <a:cubicBezTo>
                    <a:pt x="91" y="73"/>
                    <a:pt x="91" y="75"/>
                    <a:pt x="91" y="78"/>
                  </a:cubicBezTo>
                  <a:cubicBezTo>
                    <a:pt x="91" y="84"/>
                    <a:pt x="93" y="90"/>
                    <a:pt x="98" y="95"/>
                  </a:cubicBezTo>
                  <a:cubicBezTo>
                    <a:pt x="103" y="100"/>
                    <a:pt x="109" y="102"/>
                    <a:pt x="116" y="102"/>
                  </a:cubicBezTo>
                  <a:cubicBezTo>
                    <a:pt x="116" y="102"/>
                    <a:pt x="116" y="102"/>
                    <a:pt x="116" y="102"/>
                  </a:cubicBezTo>
                  <a:cubicBezTo>
                    <a:pt x="122" y="102"/>
                    <a:pt x="128" y="100"/>
                    <a:pt x="133" y="95"/>
                  </a:cubicBezTo>
                  <a:cubicBezTo>
                    <a:pt x="146" y="82"/>
                    <a:pt x="148" y="65"/>
                    <a:pt x="148" y="56"/>
                  </a:cubicBezTo>
                  <a:cubicBezTo>
                    <a:pt x="148" y="49"/>
                    <a:pt x="147" y="39"/>
                    <a:pt x="142" y="29"/>
                  </a:cubicBezTo>
                  <a:close/>
                  <a:moveTo>
                    <a:pt x="44" y="49"/>
                  </a:moveTo>
                  <a:cubicBezTo>
                    <a:pt x="44" y="49"/>
                    <a:pt x="44" y="49"/>
                    <a:pt x="44" y="49"/>
                  </a:cubicBezTo>
                  <a:cubicBezTo>
                    <a:pt x="44" y="49"/>
                    <a:pt x="44" y="49"/>
                    <a:pt x="44" y="49"/>
                  </a:cubicBezTo>
                  <a:cubicBezTo>
                    <a:pt x="42" y="48"/>
                    <a:pt x="40" y="46"/>
                    <a:pt x="40" y="44"/>
                  </a:cubicBezTo>
                  <a:cubicBezTo>
                    <a:pt x="40" y="44"/>
                    <a:pt x="39" y="43"/>
                    <a:pt x="38" y="43"/>
                  </a:cubicBezTo>
                  <a:cubicBezTo>
                    <a:pt x="38" y="43"/>
                    <a:pt x="37" y="43"/>
                    <a:pt x="36" y="43"/>
                  </a:cubicBezTo>
                  <a:cubicBezTo>
                    <a:pt x="35" y="44"/>
                    <a:pt x="34" y="46"/>
                    <a:pt x="35" y="47"/>
                  </a:cubicBezTo>
                  <a:cubicBezTo>
                    <a:pt x="37" y="50"/>
                    <a:pt x="39" y="53"/>
                    <a:pt x="42" y="54"/>
                  </a:cubicBezTo>
                  <a:cubicBezTo>
                    <a:pt x="42" y="55"/>
                    <a:pt x="42" y="55"/>
                    <a:pt x="42" y="56"/>
                  </a:cubicBezTo>
                  <a:cubicBezTo>
                    <a:pt x="39" y="57"/>
                    <a:pt x="37" y="60"/>
                    <a:pt x="35" y="63"/>
                  </a:cubicBezTo>
                  <a:cubicBezTo>
                    <a:pt x="35" y="64"/>
                    <a:pt x="35" y="64"/>
                    <a:pt x="35" y="65"/>
                  </a:cubicBezTo>
                  <a:cubicBezTo>
                    <a:pt x="35" y="66"/>
                    <a:pt x="36" y="66"/>
                    <a:pt x="36" y="67"/>
                  </a:cubicBezTo>
                  <a:cubicBezTo>
                    <a:pt x="37" y="67"/>
                    <a:pt x="39" y="67"/>
                    <a:pt x="40" y="66"/>
                  </a:cubicBezTo>
                  <a:cubicBezTo>
                    <a:pt x="40" y="64"/>
                    <a:pt x="42" y="62"/>
                    <a:pt x="44" y="61"/>
                  </a:cubicBezTo>
                  <a:cubicBezTo>
                    <a:pt x="44" y="61"/>
                    <a:pt x="44" y="61"/>
                    <a:pt x="44" y="61"/>
                  </a:cubicBezTo>
                  <a:cubicBezTo>
                    <a:pt x="44" y="61"/>
                    <a:pt x="44" y="61"/>
                    <a:pt x="44" y="61"/>
                  </a:cubicBezTo>
                  <a:cubicBezTo>
                    <a:pt x="44" y="62"/>
                    <a:pt x="45" y="63"/>
                    <a:pt x="46" y="64"/>
                  </a:cubicBezTo>
                  <a:cubicBezTo>
                    <a:pt x="47" y="65"/>
                    <a:pt x="48" y="67"/>
                    <a:pt x="49" y="68"/>
                  </a:cubicBezTo>
                  <a:cubicBezTo>
                    <a:pt x="49" y="68"/>
                    <a:pt x="49" y="68"/>
                    <a:pt x="49" y="68"/>
                  </a:cubicBezTo>
                  <a:cubicBezTo>
                    <a:pt x="51" y="71"/>
                    <a:pt x="51" y="74"/>
                    <a:pt x="51" y="78"/>
                  </a:cubicBezTo>
                  <a:cubicBezTo>
                    <a:pt x="51" y="83"/>
                    <a:pt x="49" y="88"/>
                    <a:pt x="46" y="91"/>
                  </a:cubicBezTo>
                  <a:cubicBezTo>
                    <a:pt x="40" y="97"/>
                    <a:pt x="30" y="99"/>
                    <a:pt x="22" y="94"/>
                  </a:cubicBezTo>
                  <a:cubicBezTo>
                    <a:pt x="22" y="94"/>
                    <a:pt x="22" y="94"/>
                    <a:pt x="22" y="94"/>
                  </a:cubicBezTo>
                  <a:cubicBezTo>
                    <a:pt x="21" y="94"/>
                    <a:pt x="18" y="91"/>
                    <a:pt x="15" y="88"/>
                  </a:cubicBezTo>
                  <a:cubicBezTo>
                    <a:pt x="6" y="77"/>
                    <a:pt x="5" y="63"/>
                    <a:pt x="5" y="56"/>
                  </a:cubicBezTo>
                  <a:cubicBezTo>
                    <a:pt x="5" y="47"/>
                    <a:pt x="7" y="32"/>
                    <a:pt x="18" y="20"/>
                  </a:cubicBezTo>
                  <a:cubicBezTo>
                    <a:pt x="22" y="16"/>
                    <a:pt x="27" y="14"/>
                    <a:pt x="32" y="14"/>
                  </a:cubicBezTo>
                  <a:cubicBezTo>
                    <a:pt x="37" y="14"/>
                    <a:pt x="42" y="16"/>
                    <a:pt x="46" y="20"/>
                  </a:cubicBezTo>
                  <a:cubicBezTo>
                    <a:pt x="49" y="24"/>
                    <a:pt x="51" y="28"/>
                    <a:pt x="51" y="34"/>
                  </a:cubicBezTo>
                  <a:cubicBezTo>
                    <a:pt x="51" y="39"/>
                    <a:pt x="49" y="44"/>
                    <a:pt x="46" y="47"/>
                  </a:cubicBezTo>
                  <a:cubicBezTo>
                    <a:pt x="45" y="48"/>
                    <a:pt x="45" y="48"/>
                    <a:pt x="44" y="49"/>
                  </a:cubicBezTo>
                  <a:close/>
                  <a:moveTo>
                    <a:pt x="104" y="61"/>
                  </a:moveTo>
                  <a:cubicBezTo>
                    <a:pt x="104" y="61"/>
                    <a:pt x="104" y="61"/>
                    <a:pt x="104" y="61"/>
                  </a:cubicBezTo>
                  <a:cubicBezTo>
                    <a:pt x="106" y="62"/>
                    <a:pt x="107" y="64"/>
                    <a:pt x="108" y="66"/>
                  </a:cubicBezTo>
                  <a:cubicBezTo>
                    <a:pt x="109" y="67"/>
                    <a:pt x="110" y="67"/>
                    <a:pt x="112" y="67"/>
                  </a:cubicBezTo>
                  <a:cubicBezTo>
                    <a:pt x="113" y="66"/>
                    <a:pt x="113" y="64"/>
                    <a:pt x="113" y="63"/>
                  </a:cubicBezTo>
                  <a:cubicBezTo>
                    <a:pt x="111" y="60"/>
                    <a:pt x="109" y="57"/>
                    <a:pt x="106" y="56"/>
                  </a:cubicBezTo>
                  <a:cubicBezTo>
                    <a:pt x="106" y="55"/>
                    <a:pt x="105" y="55"/>
                    <a:pt x="105" y="54"/>
                  </a:cubicBezTo>
                  <a:cubicBezTo>
                    <a:pt x="108" y="53"/>
                    <a:pt x="111" y="50"/>
                    <a:pt x="113" y="47"/>
                  </a:cubicBezTo>
                  <a:cubicBezTo>
                    <a:pt x="113" y="46"/>
                    <a:pt x="113" y="44"/>
                    <a:pt x="112" y="43"/>
                  </a:cubicBezTo>
                  <a:cubicBezTo>
                    <a:pt x="110" y="42"/>
                    <a:pt x="109" y="43"/>
                    <a:pt x="108" y="44"/>
                  </a:cubicBezTo>
                  <a:cubicBezTo>
                    <a:pt x="107" y="46"/>
                    <a:pt x="106" y="48"/>
                    <a:pt x="104" y="49"/>
                  </a:cubicBezTo>
                  <a:cubicBezTo>
                    <a:pt x="104" y="49"/>
                    <a:pt x="104" y="49"/>
                    <a:pt x="103" y="49"/>
                  </a:cubicBezTo>
                  <a:cubicBezTo>
                    <a:pt x="103" y="49"/>
                    <a:pt x="103" y="49"/>
                    <a:pt x="103" y="49"/>
                  </a:cubicBezTo>
                  <a:cubicBezTo>
                    <a:pt x="103" y="48"/>
                    <a:pt x="103" y="48"/>
                    <a:pt x="102" y="47"/>
                  </a:cubicBezTo>
                  <a:cubicBezTo>
                    <a:pt x="94" y="40"/>
                    <a:pt x="94" y="27"/>
                    <a:pt x="102" y="20"/>
                  </a:cubicBezTo>
                  <a:cubicBezTo>
                    <a:pt x="106" y="16"/>
                    <a:pt x="110" y="14"/>
                    <a:pt x="116" y="14"/>
                  </a:cubicBezTo>
                  <a:cubicBezTo>
                    <a:pt x="121" y="14"/>
                    <a:pt x="126" y="16"/>
                    <a:pt x="129" y="20"/>
                  </a:cubicBezTo>
                  <a:cubicBezTo>
                    <a:pt x="130" y="21"/>
                    <a:pt x="131" y="22"/>
                    <a:pt x="132" y="23"/>
                  </a:cubicBezTo>
                  <a:cubicBezTo>
                    <a:pt x="132" y="23"/>
                    <a:pt x="132" y="23"/>
                    <a:pt x="132" y="23"/>
                  </a:cubicBezTo>
                  <a:cubicBezTo>
                    <a:pt x="134" y="25"/>
                    <a:pt x="136" y="28"/>
                    <a:pt x="137" y="31"/>
                  </a:cubicBezTo>
                  <a:cubicBezTo>
                    <a:pt x="137" y="31"/>
                    <a:pt x="137" y="31"/>
                    <a:pt x="137" y="31"/>
                  </a:cubicBezTo>
                  <a:cubicBezTo>
                    <a:pt x="137" y="31"/>
                    <a:pt x="137" y="31"/>
                    <a:pt x="137" y="31"/>
                  </a:cubicBezTo>
                  <a:cubicBezTo>
                    <a:pt x="142" y="40"/>
                    <a:pt x="143" y="49"/>
                    <a:pt x="143" y="56"/>
                  </a:cubicBezTo>
                  <a:cubicBezTo>
                    <a:pt x="143" y="64"/>
                    <a:pt x="141" y="80"/>
                    <a:pt x="129" y="91"/>
                  </a:cubicBezTo>
                  <a:cubicBezTo>
                    <a:pt x="126" y="95"/>
                    <a:pt x="121" y="97"/>
                    <a:pt x="116" y="97"/>
                  </a:cubicBezTo>
                  <a:cubicBezTo>
                    <a:pt x="110" y="97"/>
                    <a:pt x="106" y="95"/>
                    <a:pt x="102" y="91"/>
                  </a:cubicBezTo>
                  <a:cubicBezTo>
                    <a:pt x="98" y="88"/>
                    <a:pt x="96" y="83"/>
                    <a:pt x="96" y="78"/>
                  </a:cubicBezTo>
                  <a:cubicBezTo>
                    <a:pt x="96" y="74"/>
                    <a:pt x="97" y="71"/>
                    <a:pt x="99" y="68"/>
                  </a:cubicBezTo>
                  <a:cubicBezTo>
                    <a:pt x="99" y="68"/>
                    <a:pt x="99" y="68"/>
                    <a:pt x="99" y="68"/>
                  </a:cubicBezTo>
                  <a:cubicBezTo>
                    <a:pt x="100" y="67"/>
                    <a:pt x="101" y="65"/>
                    <a:pt x="102" y="64"/>
                  </a:cubicBezTo>
                  <a:cubicBezTo>
                    <a:pt x="103" y="63"/>
                    <a:pt x="103" y="62"/>
                    <a:pt x="104" y="61"/>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grpSp>
        <p:nvGrpSpPr>
          <p:cNvPr id="428" name="Google Shape;428;p21"/>
          <p:cNvGrpSpPr/>
          <p:nvPr/>
        </p:nvGrpSpPr>
        <p:grpSpPr>
          <a:xfrm>
            <a:off x="8666163" y="3068638"/>
            <a:ext cx="447675" cy="541337"/>
            <a:chOff x="10933113" y="3309938"/>
            <a:chExt cx="447675" cy="541337"/>
          </a:xfrm>
        </p:grpSpPr>
        <p:sp>
          <p:nvSpPr>
            <p:cNvPr id="429" name="Google Shape;429;p21"/>
            <p:cNvSpPr/>
            <p:nvPr/>
          </p:nvSpPr>
          <p:spPr>
            <a:xfrm>
              <a:off x="11315700" y="3573463"/>
              <a:ext cx="65088" cy="22225"/>
            </a:xfrm>
            <a:custGeom>
              <a:avLst/>
              <a:gdLst/>
              <a:ahLst/>
              <a:cxnLst/>
              <a:rect l="l" t="t" r="r" b="b"/>
              <a:pathLst>
                <a:path w="17" h="6" extrusionOk="0">
                  <a:moveTo>
                    <a:pt x="14" y="0"/>
                  </a:moveTo>
                  <a:cubicBezTo>
                    <a:pt x="3" y="0"/>
                    <a:pt x="3" y="0"/>
                    <a:pt x="3" y="0"/>
                  </a:cubicBezTo>
                  <a:cubicBezTo>
                    <a:pt x="2" y="0"/>
                    <a:pt x="0" y="1"/>
                    <a:pt x="0" y="3"/>
                  </a:cubicBezTo>
                  <a:cubicBezTo>
                    <a:pt x="0" y="4"/>
                    <a:pt x="2" y="6"/>
                    <a:pt x="3" y="6"/>
                  </a:cubicBezTo>
                  <a:cubicBezTo>
                    <a:pt x="14" y="6"/>
                    <a:pt x="14" y="6"/>
                    <a:pt x="14" y="6"/>
                  </a:cubicBezTo>
                  <a:cubicBezTo>
                    <a:pt x="15" y="6"/>
                    <a:pt x="17" y="4"/>
                    <a:pt x="17" y="3"/>
                  </a:cubicBezTo>
                  <a:cubicBezTo>
                    <a:pt x="17" y="1"/>
                    <a:pt x="15" y="0"/>
                    <a:pt x="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0" name="Google Shape;430;p21"/>
            <p:cNvSpPr/>
            <p:nvPr/>
          </p:nvSpPr>
          <p:spPr>
            <a:xfrm>
              <a:off x="11304588" y="3492500"/>
              <a:ext cx="49212" cy="50800"/>
            </a:xfrm>
            <a:custGeom>
              <a:avLst/>
              <a:gdLst/>
              <a:ahLst/>
              <a:cxnLst/>
              <a:rect l="l" t="t" r="r" b="b"/>
              <a:pathLst>
                <a:path w="13" h="13" extrusionOk="0">
                  <a:moveTo>
                    <a:pt x="5" y="12"/>
                  </a:moveTo>
                  <a:cubicBezTo>
                    <a:pt x="12" y="5"/>
                    <a:pt x="12" y="5"/>
                    <a:pt x="12" y="5"/>
                  </a:cubicBezTo>
                  <a:cubicBezTo>
                    <a:pt x="13" y="4"/>
                    <a:pt x="13" y="2"/>
                    <a:pt x="12" y="1"/>
                  </a:cubicBezTo>
                  <a:cubicBezTo>
                    <a:pt x="11" y="0"/>
                    <a:pt x="10" y="0"/>
                    <a:pt x="10" y="0"/>
                  </a:cubicBezTo>
                  <a:cubicBezTo>
                    <a:pt x="9" y="0"/>
                    <a:pt x="8" y="0"/>
                    <a:pt x="8" y="1"/>
                  </a:cubicBezTo>
                  <a:cubicBezTo>
                    <a:pt x="1" y="8"/>
                    <a:pt x="1" y="8"/>
                    <a:pt x="1" y="8"/>
                  </a:cubicBezTo>
                  <a:cubicBezTo>
                    <a:pt x="0" y="9"/>
                    <a:pt x="0" y="11"/>
                    <a:pt x="1" y="12"/>
                  </a:cubicBezTo>
                  <a:cubicBezTo>
                    <a:pt x="2" y="13"/>
                    <a:pt x="4" y="13"/>
                    <a:pt x="5" y="1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1" name="Google Shape;431;p21"/>
            <p:cNvSpPr/>
            <p:nvPr/>
          </p:nvSpPr>
          <p:spPr>
            <a:xfrm>
              <a:off x="11304588" y="3625850"/>
              <a:ext cx="49212" cy="50800"/>
            </a:xfrm>
            <a:custGeom>
              <a:avLst/>
              <a:gdLst/>
              <a:ahLst/>
              <a:cxnLst/>
              <a:rect l="l" t="t" r="r" b="b"/>
              <a:pathLst>
                <a:path w="13" h="13" extrusionOk="0">
                  <a:moveTo>
                    <a:pt x="5" y="1"/>
                  </a:moveTo>
                  <a:cubicBezTo>
                    <a:pt x="4" y="0"/>
                    <a:pt x="3" y="0"/>
                    <a:pt x="3" y="0"/>
                  </a:cubicBezTo>
                  <a:cubicBezTo>
                    <a:pt x="2" y="0"/>
                    <a:pt x="1" y="0"/>
                    <a:pt x="1" y="1"/>
                  </a:cubicBezTo>
                  <a:cubicBezTo>
                    <a:pt x="0" y="2"/>
                    <a:pt x="0" y="4"/>
                    <a:pt x="1" y="5"/>
                  </a:cubicBezTo>
                  <a:cubicBezTo>
                    <a:pt x="8" y="12"/>
                    <a:pt x="8" y="12"/>
                    <a:pt x="8" y="12"/>
                  </a:cubicBezTo>
                  <a:cubicBezTo>
                    <a:pt x="9" y="13"/>
                    <a:pt x="11" y="13"/>
                    <a:pt x="12" y="12"/>
                  </a:cubicBezTo>
                  <a:cubicBezTo>
                    <a:pt x="13" y="10"/>
                    <a:pt x="13" y="9"/>
                    <a:pt x="12" y="8"/>
                  </a:cubicBezTo>
                  <a:lnTo>
                    <a:pt x="5" y="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2" name="Google Shape;432;p21"/>
            <p:cNvSpPr/>
            <p:nvPr/>
          </p:nvSpPr>
          <p:spPr>
            <a:xfrm>
              <a:off x="10933113" y="3573463"/>
              <a:ext cx="61912" cy="22225"/>
            </a:xfrm>
            <a:custGeom>
              <a:avLst/>
              <a:gdLst/>
              <a:ahLst/>
              <a:cxnLst/>
              <a:rect l="l" t="t" r="r" b="b"/>
              <a:pathLst>
                <a:path w="16" h="6" extrusionOk="0">
                  <a:moveTo>
                    <a:pt x="16" y="3"/>
                  </a:moveTo>
                  <a:cubicBezTo>
                    <a:pt x="16" y="1"/>
                    <a:pt x="15" y="0"/>
                    <a:pt x="13" y="0"/>
                  </a:cubicBezTo>
                  <a:cubicBezTo>
                    <a:pt x="3" y="0"/>
                    <a:pt x="3" y="0"/>
                    <a:pt x="3" y="0"/>
                  </a:cubicBezTo>
                  <a:cubicBezTo>
                    <a:pt x="1" y="0"/>
                    <a:pt x="0" y="1"/>
                    <a:pt x="0" y="3"/>
                  </a:cubicBezTo>
                  <a:cubicBezTo>
                    <a:pt x="0" y="4"/>
                    <a:pt x="1" y="6"/>
                    <a:pt x="3" y="6"/>
                  </a:cubicBezTo>
                  <a:cubicBezTo>
                    <a:pt x="13" y="6"/>
                    <a:pt x="13" y="6"/>
                    <a:pt x="13" y="6"/>
                  </a:cubicBezTo>
                  <a:cubicBezTo>
                    <a:pt x="15" y="6"/>
                    <a:pt x="16" y="4"/>
                    <a:pt x="16" y="3"/>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3" name="Google Shape;433;p21"/>
            <p:cNvSpPr/>
            <p:nvPr/>
          </p:nvSpPr>
          <p:spPr>
            <a:xfrm>
              <a:off x="10960100" y="3492500"/>
              <a:ext cx="50800" cy="50800"/>
            </a:xfrm>
            <a:custGeom>
              <a:avLst/>
              <a:gdLst/>
              <a:ahLst/>
              <a:cxnLst/>
              <a:rect l="l" t="t" r="r" b="b"/>
              <a:pathLst>
                <a:path w="13" h="13" extrusionOk="0">
                  <a:moveTo>
                    <a:pt x="5" y="1"/>
                  </a:moveTo>
                  <a:cubicBezTo>
                    <a:pt x="4" y="0"/>
                    <a:pt x="3" y="0"/>
                    <a:pt x="3" y="0"/>
                  </a:cubicBezTo>
                  <a:cubicBezTo>
                    <a:pt x="2" y="0"/>
                    <a:pt x="1" y="0"/>
                    <a:pt x="1" y="1"/>
                  </a:cubicBezTo>
                  <a:cubicBezTo>
                    <a:pt x="0" y="2"/>
                    <a:pt x="0" y="4"/>
                    <a:pt x="1" y="5"/>
                  </a:cubicBezTo>
                  <a:cubicBezTo>
                    <a:pt x="8" y="12"/>
                    <a:pt x="8" y="12"/>
                    <a:pt x="8" y="12"/>
                  </a:cubicBezTo>
                  <a:cubicBezTo>
                    <a:pt x="9" y="13"/>
                    <a:pt x="11" y="13"/>
                    <a:pt x="12" y="12"/>
                  </a:cubicBezTo>
                  <a:cubicBezTo>
                    <a:pt x="13" y="11"/>
                    <a:pt x="13" y="9"/>
                    <a:pt x="12" y="8"/>
                  </a:cubicBezTo>
                  <a:lnTo>
                    <a:pt x="5" y="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4" name="Google Shape;434;p21"/>
            <p:cNvSpPr/>
            <p:nvPr/>
          </p:nvSpPr>
          <p:spPr>
            <a:xfrm>
              <a:off x="10960100" y="3625850"/>
              <a:ext cx="50800" cy="50800"/>
            </a:xfrm>
            <a:custGeom>
              <a:avLst/>
              <a:gdLst/>
              <a:ahLst/>
              <a:cxnLst/>
              <a:rect l="l" t="t" r="r" b="b"/>
              <a:pathLst>
                <a:path w="13" h="13" extrusionOk="0">
                  <a:moveTo>
                    <a:pt x="10" y="0"/>
                  </a:moveTo>
                  <a:cubicBezTo>
                    <a:pt x="9" y="0"/>
                    <a:pt x="8" y="0"/>
                    <a:pt x="8" y="1"/>
                  </a:cubicBezTo>
                  <a:cubicBezTo>
                    <a:pt x="1" y="8"/>
                    <a:pt x="1" y="8"/>
                    <a:pt x="1" y="8"/>
                  </a:cubicBezTo>
                  <a:cubicBezTo>
                    <a:pt x="0" y="9"/>
                    <a:pt x="0" y="10"/>
                    <a:pt x="1" y="12"/>
                  </a:cubicBezTo>
                  <a:cubicBezTo>
                    <a:pt x="2" y="13"/>
                    <a:pt x="4" y="13"/>
                    <a:pt x="5" y="12"/>
                  </a:cubicBezTo>
                  <a:cubicBezTo>
                    <a:pt x="12" y="5"/>
                    <a:pt x="12" y="5"/>
                    <a:pt x="12" y="5"/>
                  </a:cubicBezTo>
                  <a:cubicBezTo>
                    <a:pt x="13" y="4"/>
                    <a:pt x="13" y="2"/>
                    <a:pt x="12" y="1"/>
                  </a:cubicBezTo>
                  <a:cubicBezTo>
                    <a:pt x="11" y="0"/>
                    <a:pt x="10" y="0"/>
                    <a:pt x="1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5" name="Google Shape;435;p21"/>
            <p:cNvSpPr/>
            <p:nvPr/>
          </p:nvSpPr>
          <p:spPr>
            <a:xfrm>
              <a:off x="11025188" y="3600450"/>
              <a:ext cx="260350" cy="250825"/>
            </a:xfrm>
            <a:custGeom>
              <a:avLst/>
              <a:gdLst/>
              <a:ahLst/>
              <a:cxnLst/>
              <a:rect l="l" t="t" r="r" b="b"/>
              <a:pathLst>
                <a:path w="68" h="66" extrusionOk="0">
                  <a:moveTo>
                    <a:pt x="45" y="0"/>
                  </a:moveTo>
                  <a:cubicBezTo>
                    <a:pt x="41" y="0"/>
                    <a:pt x="38" y="1"/>
                    <a:pt x="34" y="3"/>
                  </a:cubicBezTo>
                  <a:cubicBezTo>
                    <a:pt x="34" y="3"/>
                    <a:pt x="34" y="3"/>
                    <a:pt x="34" y="3"/>
                  </a:cubicBezTo>
                  <a:cubicBezTo>
                    <a:pt x="34" y="3"/>
                    <a:pt x="34" y="3"/>
                    <a:pt x="34" y="3"/>
                  </a:cubicBezTo>
                  <a:cubicBezTo>
                    <a:pt x="31" y="1"/>
                    <a:pt x="27" y="0"/>
                    <a:pt x="24" y="0"/>
                  </a:cubicBezTo>
                  <a:cubicBezTo>
                    <a:pt x="11" y="0"/>
                    <a:pt x="0" y="13"/>
                    <a:pt x="5" y="26"/>
                  </a:cubicBezTo>
                  <a:cubicBezTo>
                    <a:pt x="6" y="32"/>
                    <a:pt x="11" y="37"/>
                    <a:pt x="17" y="39"/>
                  </a:cubicBezTo>
                  <a:cubicBezTo>
                    <a:pt x="17" y="39"/>
                    <a:pt x="17" y="39"/>
                    <a:pt x="17" y="39"/>
                  </a:cubicBezTo>
                  <a:cubicBezTo>
                    <a:pt x="17" y="63"/>
                    <a:pt x="17" y="63"/>
                    <a:pt x="17" y="63"/>
                  </a:cubicBezTo>
                  <a:cubicBezTo>
                    <a:pt x="17" y="65"/>
                    <a:pt x="19" y="66"/>
                    <a:pt x="20" y="66"/>
                  </a:cubicBezTo>
                  <a:cubicBezTo>
                    <a:pt x="20" y="66"/>
                    <a:pt x="20" y="66"/>
                    <a:pt x="20" y="66"/>
                  </a:cubicBezTo>
                  <a:cubicBezTo>
                    <a:pt x="20" y="66"/>
                    <a:pt x="20" y="66"/>
                    <a:pt x="20" y="66"/>
                  </a:cubicBezTo>
                  <a:cubicBezTo>
                    <a:pt x="20" y="66"/>
                    <a:pt x="20" y="66"/>
                    <a:pt x="20" y="66"/>
                  </a:cubicBezTo>
                  <a:cubicBezTo>
                    <a:pt x="22" y="66"/>
                    <a:pt x="23" y="65"/>
                    <a:pt x="23" y="63"/>
                  </a:cubicBezTo>
                  <a:cubicBezTo>
                    <a:pt x="23" y="36"/>
                    <a:pt x="23" y="36"/>
                    <a:pt x="23" y="36"/>
                  </a:cubicBezTo>
                  <a:cubicBezTo>
                    <a:pt x="23" y="36"/>
                    <a:pt x="23" y="36"/>
                    <a:pt x="23" y="36"/>
                  </a:cubicBezTo>
                  <a:cubicBezTo>
                    <a:pt x="23" y="36"/>
                    <a:pt x="23" y="36"/>
                    <a:pt x="23" y="36"/>
                  </a:cubicBezTo>
                  <a:cubicBezTo>
                    <a:pt x="23" y="36"/>
                    <a:pt x="23" y="36"/>
                    <a:pt x="23" y="36"/>
                  </a:cubicBezTo>
                  <a:cubicBezTo>
                    <a:pt x="23" y="35"/>
                    <a:pt x="22" y="34"/>
                    <a:pt x="21" y="34"/>
                  </a:cubicBezTo>
                  <a:cubicBezTo>
                    <a:pt x="17" y="34"/>
                    <a:pt x="14" y="32"/>
                    <a:pt x="12" y="29"/>
                  </a:cubicBezTo>
                  <a:cubicBezTo>
                    <a:pt x="5" y="18"/>
                    <a:pt x="13" y="6"/>
                    <a:pt x="24" y="6"/>
                  </a:cubicBezTo>
                  <a:cubicBezTo>
                    <a:pt x="28" y="6"/>
                    <a:pt x="31" y="8"/>
                    <a:pt x="32" y="8"/>
                  </a:cubicBezTo>
                  <a:cubicBezTo>
                    <a:pt x="33" y="9"/>
                    <a:pt x="33" y="9"/>
                    <a:pt x="33" y="9"/>
                  </a:cubicBezTo>
                  <a:cubicBezTo>
                    <a:pt x="33" y="9"/>
                    <a:pt x="33" y="9"/>
                    <a:pt x="33" y="9"/>
                  </a:cubicBezTo>
                  <a:cubicBezTo>
                    <a:pt x="33" y="9"/>
                    <a:pt x="33" y="9"/>
                    <a:pt x="33" y="9"/>
                  </a:cubicBezTo>
                  <a:cubicBezTo>
                    <a:pt x="36" y="12"/>
                    <a:pt x="38" y="16"/>
                    <a:pt x="38" y="20"/>
                  </a:cubicBezTo>
                  <a:cubicBezTo>
                    <a:pt x="38" y="22"/>
                    <a:pt x="39" y="23"/>
                    <a:pt x="41" y="23"/>
                  </a:cubicBezTo>
                  <a:cubicBezTo>
                    <a:pt x="43" y="23"/>
                    <a:pt x="44" y="22"/>
                    <a:pt x="44" y="20"/>
                  </a:cubicBezTo>
                  <a:cubicBezTo>
                    <a:pt x="44" y="15"/>
                    <a:pt x="42" y="11"/>
                    <a:pt x="39" y="7"/>
                  </a:cubicBezTo>
                  <a:cubicBezTo>
                    <a:pt x="39" y="7"/>
                    <a:pt x="39" y="7"/>
                    <a:pt x="39" y="7"/>
                  </a:cubicBezTo>
                  <a:cubicBezTo>
                    <a:pt x="40" y="6"/>
                    <a:pt x="40" y="6"/>
                    <a:pt x="40" y="6"/>
                  </a:cubicBezTo>
                  <a:cubicBezTo>
                    <a:pt x="43" y="5"/>
                    <a:pt x="46" y="5"/>
                    <a:pt x="50" y="7"/>
                  </a:cubicBezTo>
                  <a:cubicBezTo>
                    <a:pt x="54" y="8"/>
                    <a:pt x="57" y="11"/>
                    <a:pt x="58" y="15"/>
                  </a:cubicBezTo>
                  <a:cubicBezTo>
                    <a:pt x="61" y="24"/>
                    <a:pt x="56" y="33"/>
                    <a:pt x="47" y="34"/>
                  </a:cubicBezTo>
                  <a:cubicBezTo>
                    <a:pt x="46" y="34"/>
                    <a:pt x="45" y="36"/>
                    <a:pt x="45" y="37"/>
                  </a:cubicBezTo>
                  <a:cubicBezTo>
                    <a:pt x="45" y="63"/>
                    <a:pt x="45" y="63"/>
                    <a:pt x="45" y="63"/>
                  </a:cubicBezTo>
                  <a:cubicBezTo>
                    <a:pt x="45" y="65"/>
                    <a:pt x="46" y="66"/>
                    <a:pt x="48" y="66"/>
                  </a:cubicBezTo>
                  <a:cubicBezTo>
                    <a:pt x="50" y="66"/>
                    <a:pt x="51" y="65"/>
                    <a:pt x="51" y="63"/>
                  </a:cubicBezTo>
                  <a:cubicBezTo>
                    <a:pt x="51" y="39"/>
                    <a:pt x="51" y="39"/>
                    <a:pt x="51" y="39"/>
                  </a:cubicBezTo>
                  <a:cubicBezTo>
                    <a:pt x="51" y="39"/>
                    <a:pt x="51" y="39"/>
                    <a:pt x="51" y="39"/>
                  </a:cubicBezTo>
                  <a:cubicBezTo>
                    <a:pt x="57" y="37"/>
                    <a:pt x="62" y="32"/>
                    <a:pt x="64" y="26"/>
                  </a:cubicBezTo>
                  <a:cubicBezTo>
                    <a:pt x="68" y="13"/>
                    <a:pt x="58" y="0"/>
                    <a:pt x="45"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36" name="Google Shape;436;p21"/>
            <p:cNvSpPr/>
            <p:nvPr/>
          </p:nvSpPr>
          <p:spPr>
            <a:xfrm>
              <a:off x="11025188" y="3309938"/>
              <a:ext cx="260350" cy="266700"/>
            </a:xfrm>
            <a:custGeom>
              <a:avLst/>
              <a:gdLst/>
              <a:ahLst/>
              <a:cxnLst/>
              <a:rect l="l" t="t" r="r" b="b"/>
              <a:pathLst>
                <a:path w="68" h="70" extrusionOk="0">
                  <a:moveTo>
                    <a:pt x="24" y="68"/>
                  </a:moveTo>
                  <a:cubicBezTo>
                    <a:pt x="27" y="68"/>
                    <a:pt x="31" y="67"/>
                    <a:pt x="34" y="65"/>
                  </a:cubicBezTo>
                  <a:cubicBezTo>
                    <a:pt x="34" y="65"/>
                    <a:pt x="34" y="65"/>
                    <a:pt x="34" y="65"/>
                  </a:cubicBezTo>
                  <a:cubicBezTo>
                    <a:pt x="34" y="65"/>
                    <a:pt x="34" y="65"/>
                    <a:pt x="34" y="65"/>
                  </a:cubicBezTo>
                  <a:cubicBezTo>
                    <a:pt x="38" y="67"/>
                    <a:pt x="41" y="68"/>
                    <a:pt x="45" y="68"/>
                  </a:cubicBezTo>
                  <a:cubicBezTo>
                    <a:pt x="58" y="68"/>
                    <a:pt x="68" y="55"/>
                    <a:pt x="64" y="41"/>
                  </a:cubicBezTo>
                  <a:cubicBezTo>
                    <a:pt x="62" y="35"/>
                    <a:pt x="57" y="31"/>
                    <a:pt x="51" y="29"/>
                  </a:cubicBezTo>
                  <a:cubicBezTo>
                    <a:pt x="51" y="28"/>
                    <a:pt x="51" y="28"/>
                    <a:pt x="51" y="28"/>
                  </a:cubicBezTo>
                  <a:cubicBezTo>
                    <a:pt x="51" y="2"/>
                    <a:pt x="51" y="2"/>
                    <a:pt x="51" y="2"/>
                  </a:cubicBezTo>
                  <a:cubicBezTo>
                    <a:pt x="51" y="1"/>
                    <a:pt x="50" y="0"/>
                    <a:pt x="48" y="0"/>
                  </a:cubicBezTo>
                  <a:cubicBezTo>
                    <a:pt x="48" y="0"/>
                    <a:pt x="48" y="0"/>
                    <a:pt x="48" y="0"/>
                  </a:cubicBezTo>
                  <a:cubicBezTo>
                    <a:pt x="46" y="0"/>
                    <a:pt x="45" y="1"/>
                    <a:pt x="45" y="2"/>
                  </a:cubicBezTo>
                  <a:cubicBezTo>
                    <a:pt x="45" y="31"/>
                    <a:pt x="45" y="31"/>
                    <a:pt x="45" y="31"/>
                  </a:cubicBezTo>
                  <a:cubicBezTo>
                    <a:pt x="45" y="32"/>
                    <a:pt x="46" y="33"/>
                    <a:pt x="48" y="33"/>
                  </a:cubicBezTo>
                  <a:cubicBezTo>
                    <a:pt x="51" y="34"/>
                    <a:pt x="54" y="35"/>
                    <a:pt x="55" y="37"/>
                  </a:cubicBezTo>
                  <a:cubicBezTo>
                    <a:pt x="67" y="53"/>
                    <a:pt x="50" y="70"/>
                    <a:pt x="34" y="58"/>
                  </a:cubicBezTo>
                  <a:cubicBezTo>
                    <a:pt x="31" y="56"/>
                    <a:pt x="30" y="52"/>
                    <a:pt x="30" y="48"/>
                  </a:cubicBezTo>
                  <a:cubicBezTo>
                    <a:pt x="30" y="46"/>
                    <a:pt x="29" y="45"/>
                    <a:pt x="27" y="45"/>
                  </a:cubicBezTo>
                  <a:cubicBezTo>
                    <a:pt x="26" y="45"/>
                    <a:pt x="24" y="46"/>
                    <a:pt x="24" y="48"/>
                  </a:cubicBezTo>
                  <a:cubicBezTo>
                    <a:pt x="24" y="52"/>
                    <a:pt x="26" y="57"/>
                    <a:pt x="29" y="60"/>
                  </a:cubicBezTo>
                  <a:cubicBezTo>
                    <a:pt x="29" y="61"/>
                    <a:pt x="29" y="61"/>
                    <a:pt x="29" y="61"/>
                  </a:cubicBezTo>
                  <a:cubicBezTo>
                    <a:pt x="29" y="61"/>
                    <a:pt x="29" y="61"/>
                    <a:pt x="29" y="61"/>
                  </a:cubicBezTo>
                  <a:cubicBezTo>
                    <a:pt x="25" y="63"/>
                    <a:pt x="20" y="62"/>
                    <a:pt x="16" y="60"/>
                  </a:cubicBezTo>
                  <a:cubicBezTo>
                    <a:pt x="13" y="58"/>
                    <a:pt x="11" y="56"/>
                    <a:pt x="10" y="53"/>
                  </a:cubicBezTo>
                  <a:cubicBezTo>
                    <a:pt x="7" y="44"/>
                    <a:pt x="12" y="35"/>
                    <a:pt x="21" y="33"/>
                  </a:cubicBezTo>
                  <a:cubicBezTo>
                    <a:pt x="22" y="33"/>
                    <a:pt x="23" y="32"/>
                    <a:pt x="23" y="31"/>
                  </a:cubicBezTo>
                  <a:cubicBezTo>
                    <a:pt x="23" y="31"/>
                    <a:pt x="23" y="6"/>
                    <a:pt x="23" y="3"/>
                  </a:cubicBezTo>
                  <a:cubicBezTo>
                    <a:pt x="23" y="0"/>
                    <a:pt x="20" y="0"/>
                    <a:pt x="20" y="0"/>
                  </a:cubicBezTo>
                  <a:cubicBezTo>
                    <a:pt x="19" y="0"/>
                    <a:pt x="17" y="1"/>
                    <a:pt x="17" y="2"/>
                  </a:cubicBezTo>
                  <a:cubicBezTo>
                    <a:pt x="17" y="28"/>
                    <a:pt x="17" y="28"/>
                    <a:pt x="17" y="28"/>
                  </a:cubicBezTo>
                  <a:cubicBezTo>
                    <a:pt x="17" y="29"/>
                    <a:pt x="17" y="29"/>
                    <a:pt x="17" y="29"/>
                  </a:cubicBezTo>
                  <a:cubicBezTo>
                    <a:pt x="11" y="31"/>
                    <a:pt x="6" y="35"/>
                    <a:pt x="5" y="41"/>
                  </a:cubicBezTo>
                  <a:cubicBezTo>
                    <a:pt x="0" y="55"/>
                    <a:pt x="11" y="68"/>
                    <a:pt x="24" y="6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grpSp>
        <p:nvGrpSpPr>
          <p:cNvPr id="437" name="Google Shape;437;p21"/>
          <p:cNvGrpSpPr/>
          <p:nvPr/>
        </p:nvGrpSpPr>
        <p:grpSpPr>
          <a:xfrm>
            <a:off x="8012113" y="5222875"/>
            <a:ext cx="547687" cy="546100"/>
            <a:chOff x="10880725" y="5054600"/>
            <a:chExt cx="547688" cy="546100"/>
          </a:xfrm>
        </p:grpSpPr>
        <p:cxnSp>
          <p:nvCxnSpPr>
            <p:cNvPr id="438" name="Google Shape;438;p21"/>
            <p:cNvCxnSpPr/>
            <p:nvPr/>
          </p:nvCxnSpPr>
          <p:spPr>
            <a:xfrm>
              <a:off x="11080750" y="5253038"/>
              <a:ext cx="144463" cy="146050"/>
            </a:xfrm>
            <a:prstGeom prst="straightConnector1">
              <a:avLst/>
            </a:prstGeom>
            <a:noFill/>
            <a:ln w="19050" cap="rnd" cmpd="sng">
              <a:solidFill>
                <a:srgbClr val="FFFFFF"/>
              </a:solidFill>
              <a:prstDash val="solid"/>
              <a:miter lim="800000"/>
              <a:headEnd type="none" w="med" len="med"/>
              <a:tailEnd type="none" w="med" len="med"/>
            </a:ln>
          </p:spPr>
        </p:cxnSp>
        <p:cxnSp>
          <p:nvCxnSpPr>
            <p:cNvPr id="439" name="Google Shape;439;p21"/>
            <p:cNvCxnSpPr/>
            <p:nvPr/>
          </p:nvCxnSpPr>
          <p:spPr>
            <a:xfrm>
              <a:off x="11137900" y="5222875"/>
              <a:ext cx="122238" cy="119063"/>
            </a:xfrm>
            <a:prstGeom prst="straightConnector1">
              <a:avLst/>
            </a:prstGeom>
            <a:noFill/>
            <a:ln w="19050" cap="rnd" cmpd="sng">
              <a:solidFill>
                <a:srgbClr val="FFFFFF"/>
              </a:solidFill>
              <a:prstDash val="solid"/>
              <a:miter lim="800000"/>
              <a:headEnd type="none" w="med" len="med"/>
              <a:tailEnd type="none" w="med" len="med"/>
            </a:ln>
          </p:spPr>
        </p:cxnSp>
        <p:cxnSp>
          <p:nvCxnSpPr>
            <p:cNvPr id="440" name="Google Shape;440;p21"/>
            <p:cNvCxnSpPr/>
            <p:nvPr/>
          </p:nvCxnSpPr>
          <p:spPr>
            <a:xfrm>
              <a:off x="11049000" y="5307013"/>
              <a:ext cx="122238" cy="122237"/>
            </a:xfrm>
            <a:prstGeom prst="straightConnector1">
              <a:avLst/>
            </a:prstGeom>
            <a:noFill/>
            <a:ln w="19050" cap="rnd" cmpd="sng">
              <a:solidFill>
                <a:srgbClr val="FFFFFF"/>
              </a:solidFill>
              <a:prstDash val="solid"/>
              <a:miter lim="800000"/>
              <a:headEnd type="none" w="med" len="med"/>
              <a:tailEnd type="none" w="med" len="med"/>
            </a:ln>
          </p:spPr>
        </p:cxnSp>
        <p:cxnSp>
          <p:nvCxnSpPr>
            <p:cNvPr id="441" name="Google Shape;441;p21"/>
            <p:cNvCxnSpPr/>
            <p:nvPr/>
          </p:nvCxnSpPr>
          <p:spPr>
            <a:xfrm>
              <a:off x="10910888" y="5426075"/>
              <a:ext cx="134937" cy="133350"/>
            </a:xfrm>
            <a:prstGeom prst="straightConnector1">
              <a:avLst/>
            </a:prstGeom>
            <a:noFill/>
            <a:ln w="19050" cap="rnd" cmpd="sng">
              <a:solidFill>
                <a:srgbClr val="FFFFFF"/>
              </a:solidFill>
              <a:prstDash val="solid"/>
              <a:miter lim="800000"/>
              <a:headEnd type="none" w="med" len="med"/>
              <a:tailEnd type="none" w="med" len="med"/>
            </a:ln>
          </p:spPr>
        </p:cxnSp>
        <p:cxnSp>
          <p:nvCxnSpPr>
            <p:cNvPr id="442" name="Google Shape;442;p21"/>
            <p:cNvCxnSpPr/>
            <p:nvPr/>
          </p:nvCxnSpPr>
          <p:spPr>
            <a:xfrm>
              <a:off x="11252200" y="5084763"/>
              <a:ext cx="133350" cy="138112"/>
            </a:xfrm>
            <a:prstGeom prst="straightConnector1">
              <a:avLst/>
            </a:prstGeom>
            <a:noFill/>
            <a:ln w="19050" cap="rnd" cmpd="sng">
              <a:solidFill>
                <a:srgbClr val="FFFFFF"/>
              </a:solidFill>
              <a:prstDash val="solid"/>
              <a:miter lim="800000"/>
              <a:headEnd type="none" w="med" len="med"/>
              <a:tailEnd type="none" w="med" len="med"/>
            </a:ln>
          </p:spPr>
        </p:cxnSp>
        <p:sp>
          <p:nvSpPr>
            <p:cNvPr id="443" name="Google Shape;443;p21"/>
            <p:cNvSpPr/>
            <p:nvPr/>
          </p:nvSpPr>
          <p:spPr>
            <a:xfrm>
              <a:off x="10880725" y="5054600"/>
              <a:ext cx="393700" cy="396875"/>
            </a:xfrm>
            <a:custGeom>
              <a:avLst/>
              <a:gdLst/>
              <a:ahLst/>
              <a:cxnLst/>
              <a:rect l="l" t="t" r="r" b="b"/>
              <a:pathLst>
                <a:path w="103" h="104" extrusionOk="0">
                  <a:moveTo>
                    <a:pt x="103" y="0"/>
                  </a:moveTo>
                  <a:cubicBezTo>
                    <a:pt x="97" y="6"/>
                    <a:pt x="92" y="13"/>
                    <a:pt x="93" y="27"/>
                  </a:cubicBezTo>
                  <a:cubicBezTo>
                    <a:pt x="94" y="39"/>
                    <a:pt x="97" y="49"/>
                    <a:pt x="99" y="59"/>
                  </a:cubicBezTo>
                  <a:cubicBezTo>
                    <a:pt x="101" y="68"/>
                    <a:pt x="101" y="82"/>
                    <a:pt x="92" y="91"/>
                  </a:cubicBezTo>
                  <a:cubicBezTo>
                    <a:pt x="83" y="100"/>
                    <a:pt x="75" y="104"/>
                    <a:pt x="46" y="96"/>
                  </a:cubicBezTo>
                  <a:cubicBezTo>
                    <a:pt x="22" y="89"/>
                    <a:pt x="9" y="93"/>
                    <a:pt x="0" y="103"/>
                  </a:cubicBezTo>
                </a:path>
              </a:pathLst>
            </a:custGeom>
            <a:noFill/>
            <a:ln w="23800" cap="rnd"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44" name="Google Shape;444;p21"/>
            <p:cNvSpPr/>
            <p:nvPr/>
          </p:nvSpPr>
          <p:spPr>
            <a:xfrm>
              <a:off x="11026775" y="5203825"/>
              <a:ext cx="401638" cy="396875"/>
            </a:xfrm>
            <a:custGeom>
              <a:avLst/>
              <a:gdLst/>
              <a:ahLst/>
              <a:cxnLst/>
              <a:rect l="l" t="t" r="r" b="b"/>
              <a:pathLst>
                <a:path w="105" h="104" extrusionOk="0">
                  <a:moveTo>
                    <a:pt x="105" y="0"/>
                  </a:moveTo>
                  <a:cubicBezTo>
                    <a:pt x="99" y="6"/>
                    <a:pt x="91" y="12"/>
                    <a:pt x="78" y="11"/>
                  </a:cubicBezTo>
                  <a:cubicBezTo>
                    <a:pt x="66" y="9"/>
                    <a:pt x="56" y="6"/>
                    <a:pt x="46" y="5"/>
                  </a:cubicBezTo>
                  <a:cubicBezTo>
                    <a:pt x="36" y="3"/>
                    <a:pt x="23" y="2"/>
                    <a:pt x="14" y="12"/>
                  </a:cubicBezTo>
                  <a:cubicBezTo>
                    <a:pt x="5" y="20"/>
                    <a:pt x="0" y="29"/>
                    <a:pt x="9" y="57"/>
                  </a:cubicBezTo>
                  <a:cubicBezTo>
                    <a:pt x="16" y="81"/>
                    <a:pt x="12" y="94"/>
                    <a:pt x="2" y="104"/>
                  </a:cubicBezTo>
                </a:path>
              </a:pathLst>
            </a:custGeom>
            <a:noFill/>
            <a:ln w="23800" cap="rnd" cmpd="sng">
              <a:solidFill>
                <a:srgbClr val="FFFFF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grpSp>
      <p:sp>
        <p:nvSpPr>
          <p:cNvPr id="445" name="Google Shape;445;p21"/>
          <p:cNvSpPr/>
          <p:nvPr/>
        </p:nvSpPr>
        <p:spPr>
          <a:xfrm>
            <a:off x="5032375" y="1981200"/>
            <a:ext cx="1847850" cy="1847850"/>
          </a:xfrm>
          <a:custGeom>
            <a:avLst/>
            <a:gdLst/>
            <a:ahLst/>
            <a:cxnLst/>
            <a:rect l="l" t="t" r="r" b="b"/>
            <a:pathLst>
              <a:path w="489" h="489" extrusionOk="0">
                <a:moveTo>
                  <a:pt x="489" y="290"/>
                </a:moveTo>
                <a:cubicBezTo>
                  <a:pt x="486" y="303"/>
                  <a:pt x="483" y="316"/>
                  <a:pt x="478" y="328"/>
                </a:cubicBezTo>
                <a:cubicBezTo>
                  <a:pt x="458" y="319"/>
                  <a:pt x="432" y="326"/>
                  <a:pt x="421" y="347"/>
                </a:cubicBezTo>
                <a:cubicBezTo>
                  <a:pt x="409" y="367"/>
                  <a:pt x="415" y="393"/>
                  <a:pt x="434" y="406"/>
                </a:cubicBezTo>
                <a:cubicBezTo>
                  <a:pt x="425" y="416"/>
                  <a:pt x="415" y="426"/>
                  <a:pt x="405" y="434"/>
                </a:cubicBezTo>
                <a:cubicBezTo>
                  <a:pt x="392" y="415"/>
                  <a:pt x="366" y="410"/>
                  <a:pt x="346" y="421"/>
                </a:cubicBezTo>
                <a:cubicBezTo>
                  <a:pt x="326" y="433"/>
                  <a:pt x="318" y="458"/>
                  <a:pt x="328" y="479"/>
                </a:cubicBezTo>
                <a:cubicBezTo>
                  <a:pt x="315" y="484"/>
                  <a:pt x="302" y="487"/>
                  <a:pt x="289" y="489"/>
                </a:cubicBezTo>
                <a:cubicBezTo>
                  <a:pt x="287" y="467"/>
                  <a:pt x="268" y="449"/>
                  <a:pt x="244" y="449"/>
                </a:cubicBezTo>
                <a:cubicBezTo>
                  <a:pt x="221" y="449"/>
                  <a:pt x="201" y="467"/>
                  <a:pt x="199" y="489"/>
                </a:cubicBezTo>
                <a:cubicBezTo>
                  <a:pt x="186" y="487"/>
                  <a:pt x="173" y="484"/>
                  <a:pt x="161" y="479"/>
                </a:cubicBezTo>
                <a:cubicBezTo>
                  <a:pt x="170" y="458"/>
                  <a:pt x="163" y="433"/>
                  <a:pt x="142" y="421"/>
                </a:cubicBezTo>
                <a:cubicBezTo>
                  <a:pt x="122" y="410"/>
                  <a:pt x="96" y="415"/>
                  <a:pt x="83" y="434"/>
                </a:cubicBezTo>
                <a:cubicBezTo>
                  <a:pt x="73" y="426"/>
                  <a:pt x="63" y="416"/>
                  <a:pt x="55" y="406"/>
                </a:cubicBezTo>
                <a:cubicBezTo>
                  <a:pt x="74" y="393"/>
                  <a:pt x="79" y="367"/>
                  <a:pt x="68" y="347"/>
                </a:cubicBezTo>
                <a:cubicBezTo>
                  <a:pt x="56" y="326"/>
                  <a:pt x="31" y="319"/>
                  <a:pt x="10" y="328"/>
                </a:cubicBezTo>
                <a:cubicBezTo>
                  <a:pt x="5" y="316"/>
                  <a:pt x="2" y="303"/>
                  <a:pt x="0" y="290"/>
                </a:cubicBezTo>
                <a:cubicBezTo>
                  <a:pt x="22" y="288"/>
                  <a:pt x="40" y="268"/>
                  <a:pt x="40" y="245"/>
                </a:cubicBezTo>
                <a:cubicBezTo>
                  <a:pt x="40" y="221"/>
                  <a:pt x="22" y="202"/>
                  <a:pt x="0" y="200"/>
                </a:cubicBezTo>
                <a:cubicBezTo>
                  <a:pt x="2" y="187"/>
                  <a:pt x="5" y="174"/>
                  <a:pt x="10" y="161"/>
                </a:cubicBezTo>
                <a:cubicBezTo>
                  <a:pt x="31" y="171"/>
                  <a:pt x="56" y="163"/>
                  <a:pt x="68" y="143"/>
                </a:cubicBezTo>
                <a:cubicBezTo>
                  <a:pt x="79" y="123"/>
                  <a:pt x="74" y="97"/>
                  <a:pt x="55" y="84"/>
                </a:cubicBezTo>
                <a:cubicBezTo>
                  <a:pt x="63" y="74"/>
                  <a:pt x="73" y="64"/>
                  <a:pt x="83" y="55"/>
                </a:cubicBezTo>
                <a:cubicBezTo>
                  <a:pt x="96" y="74"/>
                  <a:pt x="122" y="80"/>
                  <a:pt x="142" y="68"/>
                </a:cubicBezTo>
                <a:cubicBezTo>
                  <a:pt x="163" y="57"/>
                  <a:pt x="170" y="32"/>
                  <a:pt x="161" y="11"/>
                </a:cubicBezTo>
                <a:cubicBezTo>
                  <a:pt x="173" y="6"/>
                  <a:pt x="186" y="3"/>
                  <a:pt x="199" y="0"/>
                </a:cubicBezTo>
                <a:cubicBezTo>
                  <a:pt x="201" y="23"/>
                  <a:pt x="221" y="41"/>
                  <a:pt x="244" y="41"/>
                </a:cubicBezTo>
                <a:cubicBezTo>
                  <a:pt x="268" y="41"/>
                  <a:pt x="287" y="23"/>
                  <a:pt x="289" y="0"/>
                </a:cubicBezTo>
                <a:cubicBezTo>
                  <a:pt x="302" y="3"/>
                  <a:pt x="315" y="6"/>
                  <a:pt x="328" y="11"/>
                </a:cubicBezTo>
                <a:cubicBezTo>
                  <a:pt x="318" y="32"/>
                  <a:pt x="326" y="57"/>
                  <a:pt x="346" y="68"/>
                </a:cubicBezTo>
                <a:cubicBezTo>
                  <a:pt x="366" y="80"/>
                  <a:pt x="392" y="74"/>
                  <a:pt x="405" y="55"/>
                </a:cubicBezTo>
                <a:cubicBezTo>
                  <a:pt x="415" y="64"/>
                  <a:pt x="425" y="74"/>
                  <a:pt x="434" y="84"/>
                </a:cubicBezTo>
                <a:cubicBezTo>
                  <a:pt x="415" y="97"/>
                  <a:pt x="409" y="123"/>
                  <a:pt x="421" y="143"/>
                </a:cubicBezTo>
                <a:cubicBezTo>
                  <a:pt x="432" y="163"/>
                  <a:pt x="458" y="171"/>
                  <a:pt x="478" y="161"/>
                </a:cubicBezTo>
                <a:cubicBezTo>
                  <a:pt x="483" y="174"/>
                  <a:pt x="486" y="187"/>
                  <a:pt x="489" y="200"/>
                </a:cubicBezTo>
                <a:cubicBezTo>
                  <a:pt x="466" y="202"/>
                  <a:pt x="448" y="221"/>
                  <a:pt x="448" y="245"/>
                </a:cubicBezTo>
                <a:cubicBezTo>
                  <a:pt x="448" y="268"/>
                  <a:pt x="466" y="288"/>
                  <a:pt x="489" y="290"/>
                </a:cubicBezTo>
                <a:close/>
                <a:moveTo>
                  <a:pt x="68" y="245"/>
                </a:moveTo>
                <a:cubicBezTo>
                  <a:pt x="68" y="342"/>
                  <a:pt x="147" y="421"/>
                  <a:pt x="244" y="421"/>
                </a:cubicBezTo>
                <a:cubicBezTo>
                  <a:pt x="341" y="421"/>
                  <a:pt x="420" y="342"/>
                  <a:pt x="420" y="245"/>
                </a:cubicBezTo>
                <a:cubicBezTo>
                  <a:pt x="420" y="148"/>
                  <a:pt x="341" y="69"/>
                  <a:pt x="244" y="69"/>
                </a:cubicBezTo>
                <a:cubicBezTo>
                  <a:pt x="147" y="69"/>
                  <a:pt x="68" y="148"/>
                  <a:pt x="68" y="245"/>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46" name="Google Shape;446;p21"/>
          <p:cNvSpPr/>
          <p:nvPr/>
        </p:nvSpPr>
        <p:spPr>
          <a:xfrm>
            <a:off x="6426200" y="3875088"/>
            <a:ext cx="544513" cy="714375"/>
          </a:xfrm>
          <a:custGeom>
            <a:avLst/>
            <a:gdLst/>
            <a:ahLst/>
            <a:cxnLst/>
            <a:rect l="l" t="t" r="r" b="b"/>
            <a:pathLst>
              <a:path w="144" h="189" extrusionOk="0">
                <a:moveTo>
                  <a:pt x="144" y="152"/>
                </a:moveTo>
                <a:cubicBezTo>
                  <a:pt x="142" y="123"/>
                  <a:pt x="129" y="113"/>
                  <a:pt x="108" y="104"/>
                </a:cubicBezTo>
                <a:cubicBezTo>
                  <a:pt x="108" y="104"/>
                  <a:pt x="108" y="104"/>
                  <a:pt x="108" y="104"/>
                </a:cubicBezTo>
                <a:cubicBezTo>
                  <a:pt x="99" y="100"/>
                  <a:pt x="99" y="100"/>
                  <a:pt x="99" y="100"/>
                </a:cubicBezTo>
                <a:cubicBezTo>
                  <a:pt x="99" y="100"/>
                  <a:pt x="99" y="100"/>
                  <a:pt x="99" y="100"/>
                </a:cubicBezTo>
                <a:cubicBezTo>
                  <a:pt x="96" y="99"/>
                  <a:pt x="96" y="99"/>
                  <a:pt x="96" y="99"/>
                </a:cubicBezTo>
                <a:cubicBezTo>
                  <a:pt x="91" y="96"/>
                  <a:pt x="91" y="96"/>
                  <a:pt x="91" y="96"/>
                </a:cubicBezTo>
                <a:cubicBezTo>
                  <a:pt x="91" y="86"/>
                  <a:pt x="91" y="86"/>
                  <a:pt x="91" y="86"/>
                </a:cubicBezTo>
                <a:cubicBezTo>
                  <a:pt x="94" y="81"/>
                  <a:pt x="97" y="76"/>
                  <a:pt x="99" y="71"/>
                </a:cubicBezTo>
                <a:cubicBezTo>
                  <a:pt x="103" y="72"/>
                  <a:pt x="106" y="62"/>
                  <a:pt x="107" y="58"/>
                </a:cubicBezTo>
                <a:cubicBezTo>
                  <a:pt x="107" y="54"/>
                  <a:pt x="104" y="53"/>
                  <a:pt x="103" y="53"/>
                </a:cubicBezTo>
                <a:cubicBezTo>
                  <a:pt x="104" y="35"/>
                  <a:pt x="106" y="17"/>
                  <a:pt x="97" y="2"/>
                </a:cubicBezTo>
                <a:cubicBezTo>
                  <a:pt x="91" y="0"/>
                  <a:pt x="81" y="1"/>
                  <a:pt x="72" y="3"/>
                </a:cubicBezTo>
                <a:cubicBezTo>
                  <a:pt x="72" y="3"/>
                  <a:pt x="72" y="3"/>
                  <a:pt x="72" y="3"/>
                </a:cubicBezTo>
                <a:cubicBezTo>
                  <a:pt x="71" y="3"/>
                  <a:pt x="70" y="4"/>
                  <a:pt x="70" y="4"/>
                </a:cubicBezTo>
                <a:cubicBezTo>
                  <a:pt x="69" y="4"/>
                  <a:pt x="69" y="4"/>
                  <a:pt x="69" y="4"/>
                </a:cubicBezTo>
                <a:cubicBezTo>
                  <a:pt x="68" y="4"/>
                  <a:pt x="66" y="5"/>
                  <a:pt x="65" y="5"/>
                </a:cubicBezTo>
                <a:cubicBezTo>
                  <a:pt x="65" y="5"/>
                  <a:pt x="65" y="5"/>
                  <a:pt x="64" y="5"/>
                </a:cubicBezTo>
                <a:cubicBezTo>
                  <a:pt x="63" y="6"/>
                  <a:pt x="62" y="6"/>
                  <a:pt x="61" y="7"/>
                </a:cubicBezTo>
                <a:cubicBezTo>
                  <a:pt x="60" y="7"/>
                  <a:pt x="60" y="7"/>
                  <a:pt x="60" y="7"/>
                </a:cubicBezTo>
                <a:cubicBezTo>
                  <a:pt x="59" y="7"/>
                  <a:pt x="57" y="8"/>
                  <a:pt x="56" y="8"/>
                </a:cubicBezTo>
                <a:cubicBezTo>
                  <a:pt x="56" y="8"/>
                  <a:pt x="56" y="8"/>
                  <a:pt x="56" y="8"/>
                </a:cubicBezTo>
                <a:cubicBezTo>
                  <a:pt x="55" y="9"/>
                  <a:pt x="54" y="10"/>
                  <a:pt x="53" y="10"/>
                </a:cubicBezTo>
                <a:cubicBezTo>
                  <a:pt x="52" y="10"/>
                  <a:pt x="52" y="11"/>
                  <a:pt x="52" y="11"/>
                </a:cubicBezTo>
                <a:cubicBezTo>
                  <a:pt x="51" y="11"/>
                  <a:pt x="50" y="12"/>
                  <a:pt x="49" y="13"/>
                </a:cubicBezTo>
                <a:cubicBezTo>
                  <a:pt x="49" y="13"/>
                  <a:pt x="49" y="13"/>
                  <a:pt x="48" y="13"/>
                </a:cubicBezTo>
                <a:cubicBezTo>
                  <a:pt x="46" y="14"/>
                  <a:pt x="45" y="16"/>
                  <a:pt x="43" y="18"/>
                </a:cubicBezTo>
                <a:cubicBezTo>
                  <a:pt x="43" y="18"/>
                  <a:pt x="43" y="18"/>
                  <a:pt x="43" y="18"/>
                </a:cubicBezTo>
                <a:cubicBezTo>
                  <a:pt x="42" y="19"/>
                  <a:pt x="41" y="20"/>
                  <a:pt x="41" y="21"/>
                </a:cubicBezTo>
                <a:cubicBezTo>
                  <a:pt x="41" y="21"/>
                  <a:pt x="40" y="21"/>
                  <a:pt x="40" y="21"/>
                </a:cubicBezTo>
                <a:cubicBezTo>
                  <a:pt x="40" y="22"/>
                  <a:pt x="39" y="23"/>
                  <a:pt x="39" y="24"/>
                </a:cubicBezTo>
                <a:cubicBezTo>
                  <a:pt x="36" y="33"/>
                  <a:pt x="38" y="43"/>
                  <a:pt x="40" y="53"/>
                </a:cubicBezTo>
                <a:cubicBezTo>
                  <a:pt x="38" y="54"/>
                  <a:pt x="37" y="55"/>
                  <a:pt x="37" y="58"/>
                </a:cubicBezTo>
                <a:cubicBezTo>
                  <a:pt x="37" y="62"/>
                  <a:pt x="40" y="72"/>
                  <a:pt x="44" y="71"/>
                </a:cubicBezTo>
                <a:cubicBezTo>
                  <a:pt x="47" y="77"/>
                  <a:pt x="49" y="82"/>
                  <a:pt x="53" y="86"/>
                </a:cubicBezTo>
                <a:cubicBezTo>
                  <a:pt x="53" y="96"/>
                  <a:pt x="53" y="96"/>
                  <a:pt x="53" y="96"/>
                </a:cubicBezTo>
                <a:cubicBezTo>
                  <a:pt x="49" y="98"/>
                  <a:pt x="49" y="98"/>
                  <a:pt x="49" y="98"/>
                </a:cubicBezTo>
                <a:cubicBezTo>
                  <a:pt x="49" y="98"/>
                  <a:pt x="49" y="98"/>
                  <a:pt x="49" y="98"/>
                </a:cubicBezTo>
                <a:cubicBezTo>
                  <a:pt x="36" y="104"/>
                  <a:pt x="36" y="104"/>
                  <a:pt x="36" y="104"/>
                </a:cubicBezTo>
                <a:cubicBezTo>
                  <a:pt x="36" y="104"/>
                  <a:pt x="36" y="104"/>
                  <a:pt x="36" y="104"/>
                </a:cubicBezTo>
                <a:cubicBezTo>
                  <a:pt x="16" y="113"/>
                  <a:pt x="2" y="123"/>
                  <a:pt x="0" y="152"/>
                </a:cubicBezTo>
                <a:cubicBezTo>
                  <a:pt x="5" y="161"/>
                  <a:pt x="13" y="169"/>
                  <a:pt x="23" y="175"/>
                </a:cubicBezTo>
                <a:cubicBezTo>
                  <a:pt x="23" y="175"/>
                  <a:pt x="23" y="175"/>
                  <a:pt x="23" y="175"/>
                </a:cubicBezTo>
                <a:cubicBezTo>
                  <a:pt x="23" y="175"/>
                  <a:pt x="23" y="175"/>
                  <a:pt x="23" y="175"/>
                </a:cubicBezTo>
                <a:cubicBezTo>
                  <a:pt x="23" y="175"/>
                  <a:pt x="24" y="176"/>
                  <a:pt x="24" y="176"/>
                </a:cubicBezTo>
                <a:cubicBezTo>
                  <a:pt x="24" y="176"/>
                  <a:pt x="25" y="177"/>
                  <a:pt x="26" y="177"/>
                </a:cubicBezTo>
                <a:cubicBezTo>
                  <a:pt x="26" y="177"/>
                  <a:pt x="26" y="177"/>
                  <a:pt x="26" y="177"/>
                </a:cubicBezTo>
                <a:cubicBezTo>
                  <a:pt x="39" y="184"/>
                  <a:pt x="55" y="189"/>
                  <a:pt x="72" y="189"/>
                </a:cubicBezTo>
                <a:cubicBezTo>
                  <a:pt x="90" y="189"/>
                  <a:pt x="105" y="184"/>
                  <a:pt x="118" y="177"/>
                </a:cubicBezTo>
                <a:cubicBezTo>
                  <a:pt x="118" y="177"/>
                  <a:pt x="118" y="177"/>
                  <a:pt x="118" y="177"/>
                </a:cubicBezTo>
                <a:cubicBezTo>
                  <a:pt x="119" y="177"/>
                  <a:pt x="120" y="176"/>
                  <a:pt x="120" y="176"/>
                </a:cubicBezTo>
                <a:cubicBezTo>
                  <a:pt x="121" y="176"/>
                  <a:pt x="121" y="175"/>
                  <a:pt x="121" y="175"/>
                </a:cubicBezTo>
                <a:cubicBezTo>
                  <a:pt x="121" y="175"/>
                  <a:pt x="121" y="175"/>
                  <a:pt x="122" y="175"/>
                </a:cubicBezTo>
                <a:cubicBezTo>
                  <a:pt x="122" y="175"/>
                  <a:pt x="122" y="175"/>
                  <a:pt x="122" y="175"/>
                </a:cubicBezTo>
                <a:cubicBezTo>
                  <a:pt x="132" y="169"/>
                  <a:pt x="139" y="161"/>
                  <a:pt x="144" y="15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47" name="Google Shape;447;p21"/>
          <p:cNvSpPr/>
          <p:nvPr/>
        </p:nvSpPr>
        <p:spPr>
          <a:xfrm>
            <a:off x="6124575" y="3656013"/>
            <a:ext cx="1152525" cy="1155700"/>
          </a:xfrm>
          <a:custGeom>
            <a:avLst/>
            <a:gdLst/>
            <a:ahLst/>
            <a:cxnLst/>
            <a:rect l="l" t="t" r="r" b="b"/>
            <a:pathLst>
              <a:path w="305" h="306" extrusionOk="0">
                <a:moveTo>
                  <a:pt x="159" y="305"/>
                </a:moveTo>
                <a:cubicBezTo>
                  <a:pt x="150" y="306"/>
                  <a:pt x="142" y="305"/>
                  <a:pt x="134" y="304"/>
                </a:cubicBezTo>
                <a:cubicBezTo>
                  <a:pt x="137" y="290"/>
                  <a:pt x="129" y="276"/>
                  <a:pt x="115" y="272"/>
                </a:cubicBezTo>
                <a:cubicBezTo>
                  <a:pt x="102" y="268"/>
                  <a:pt x="87" y="275"/>
                  <a:pt x="82" y="288"/>
                </a:cubicBezTo>
                <a:cubicBezTo>
                  <a:pt x="74" y="284"/>
                  <a:pt x="68" y="280"/>
                  <a:pt x="61" y="275"/>
                </a:cubicBezTo>
                <a:cubicBezTo>
                  <a:pt x="70" y="265"/>
                  <a:pt x="70" y="248"/>
                  <a:pt x="61" y="238"/>
                </a:cubicBezTo>
                <a:cubicBezTo>
                  <a:pt x="51" y="227"/>
                  <a:pt x="35" y="226"/>
                  <a:pt x="24" y="235"/>
                </a:cubicBezTo>
                <a:cubicBezTo>
                  <a:pt x="19" y="228"/>
                  <a:pt x="15" y="221"/>
                  <a:pt x="12" y="213"/>
                </a:cubicBezTo>
                <a:cubicBezTo>
                  <a:pt x="26" y="209"/>
                  <a:pt x="34" y="195"/>
                  <a:pt x="30" y="181"/>
                </a:cubicBezTo>
                <a:cubicBezTo>
                  <a:pt x="27" y="167"/>
                  <a:pt x="14" y="158"/>
                  <a:pt x="0" y="160"/>
                </a:cubicBezTo>
                <a:cubicBezTo>
                  <a:pt x="0" y="151"/>
                  <a:pt x="0" y="143"/>
                  <a:pt x="1" y="135"/>
                </a:cubicBezTo>
                <a:cubicBezTo>
                  <a:pt x="15" y="138"/>
                  <a:pt x="29" y="130"/>
                  <a:pt x="33" y="116"/>
                </a:cubicBezTo>
                <a:cubicBezTo>
                  <a:pt x="37" y="103"/>
                  <a:pt x="30" y="88"/>
                  <a:pt x="17" y="83"/>
                </a:cubicBezTo>
                <a:cubicBezTo>
                  <a:pt x="21" y="75"/>
                  <a:pt x="25" y="68"/>
                  <a:pt x="30" y="62"/>
                </a:cubicBezTo>
                <a:cubicBezTo>
                  <a:pt x="41" y="71"/>
                  <a:pt x="57" y="71"/>
                  <a:pt x="67" y="62"/>
                </a:cubicBezTo>
                <a:cubicBezTo>
                  <a:pt x="78" y="52"/>
                  <a:pt x="79" y="36"/>
                  <a:pt x="70" y="25"/>
                </a:cubicBezTo>
                <a:cubicBezTo>
                  <a:pt x="77" y="20"/>
                  <a:pt x="84" y="16"/>
                  <a:pt x="92" y="13"/>
                </a:cubicBezTo>
                <a:cubicBezTo>
                  <a:pt x="96" y="27"/>
                  <a:pt x="110" y="35"/>
                  <a:pt x="124" y="31"/>
                </a:cubicBezTo>
                <a:cubicBezTo>
                  <a:pt x="138" y="28"/>
                  <a:pt x="147" y="15"/>
                  <a:pt x="145" y="1"/>
                </a:cubicBezTo>
                <a:cubicBezTo>
                  <a:pt x="154" y="0"/>
                  <a:pt x="162" y="1"/>
                  <a:pt x="170" y="2"/>
                </a:cubicBezTo>
                <a:cubicBezTo>
                  <a:pt x="167" y="16"/>
                  <a:pt x="175" y="30"/>
                  <a:pt x="189" y="34"/>
                </a:cubicBezTo>
                <a:cubicBezTo>
                  <a:pt x="203" y="38"/>
                  <a:pt x="217" y="31"/>
                  <a:pt x="222" y="18"/>
                </a:cubicBezTo>
                <a:cubicBezTo>
                  <a:pt x="230" y="22"/>
                  <a:pt x="237" y="26"/>
                  <a:pt x="243" y="31"/>
                </a:cubicBezTo>
                <a:cubicBezTo>
                  <a:pt x="234" y="41"/>
                  <a:pt x="234" y="58"/>
                  <a:pt x="243" y="68"/>
                </a:cubicBezTo>
                <a:cubicBezTo>
                  <a:pt x="253" y="79"/>
                  <a:pt x="269" y="80"/>
                  <a:pt x="281" y="71"/>
                </a:cubicBezTo>
                <a:cubicBezTo>
                  <a:pt x="285" y="78"/>
                  <a:pt x="289" y="85"/>
                  <a:pt x="292" y="93"/>
                </a:cubicBezTo>
                <a:cubicBezTo>
                  <a:pt x="279" y="97"/>
                  <a:pt x="270" y="111"/>
                  <a:pt x="274" y="125"/>
                </a:cubicBezTo>
                <a:cubicBezTo>
                  <a:pt x="277" y="139"/>
                  <a:pt x="290" y="148"/>
                  <a:pt x="304" y="146"/>
                </a:cubicBezTo>
                <a:cubicBezTo>
                  <a:pt x="305" y="155"/>
                  <a:pt x="304" y="163"/>
                  <a:pt x="303" y="171"/>
                </a:cubicBezTo>
                <a:cubicBezTo>
                  <a:pt x="290" y="168"/>
                  <a:pt x="276" y="176"/>
                  <a:pt x="271" y="190"/>
                </a:cubicBezTo>
                <a:cubicBezTo>
                  <a:pt x="267" y="203"/>
                  <a:pt x="274" y="218"/>
                  <a:pt x="287" y="223"/>
                </a:cubicBezTo>
                <a:cubicBezTo>
                  <a:pt x="283" y="231"/>
                  <a:pt x="279" y="238"/>
                  <a:pt x="274" y="244"/>
                </a:cubicBezTo>
                <a:cubicBezTo>
                  <a:pt x="264" y="235"/>
                  <a:pt x="247" y="235"/>
                  <a:pt x="237" y="244"/>
                </a:cubicBezTo>
                <a:cubicBezTo>
                  <a:pt x="226" y="254"/>
                  <a:pt x="225" y="270"/>
                  <a:pt x="234" y="281"/>
                </a:cubicBezTo>
                <a:cubicBezTo>
                  <a:pt x="227" y="286"/>
                  <a:pt x="220" y="290"/>
                  <a:pt x="212" y="293"/>
                </a:cubicBezTo>
                <a:cubicBezTo>
                  <a:pt x="208" y="280"/>
                  <a:pt x="194" y="271"/>
                  <a:pt x="180" y="275"/>
                </a:cubicBezTo>
                <a:cubicBezTo>
                  <a:pt x="166" y="278"/>
                  <a:pt x="157" y="291"/>
                  <a:pt x="159" y="305"/>
                </a:cubicBezTo>
                <a:close/>
                <a:moveTo>
                  <a:pt x="128" y="48"/>
                </a:moveTo>
                <a:cubicBezTo>
                  <a:pt x="70" y="61"/>
                  <a:pt x="34" y="119"/>
                  <a:pt x="47" y="177"/>
                </a:cubicBezTo>
                <a:cubicBezTo>
                  <a:pt x="60" y="235"/>
                  <a:pt x="118" y="271"/>
                  <a:pt x="176" y="258"/>
                </a:cubicBezTo>
                <a:cubicBezTo>
                  <a:pt x="234" y="245"/>
                  <a:pt x="270" y="187"/>
                  <a:pt x="257" y="129"/>
                </a:cubicBezTo>
                <a:cubicBezTo>
                  <a:pt x="244" y="71"/>
                  <a:pt x="186" y="35"/>
                  <a:pt x="128" y="48"/>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48" name="Google Shape;448;p21"/>
          <p:cNvSpPr/>
          <p:nvPr/>
        </p:nvSpPr>
        <p:spPr>
          <a:xfrm>
            <a:off x="4914900" y="3875088"/>
            <a:ext cx="547688" cy="714375"/>
          </a:xfrm>
          <a:custGeom>
            <a:avLst/>
            <a:gdLst/>
            <a:ahLst/>
            <a:cxnLst/>
            <a:rect l="l" t="t" r="r" b="b"/>
            <a:pathLst>
              <a:path w="145" h="189" extrusionOk="0">
                <a:moveTo>
                  <a:pt x="145" y="152"/>
                </a:moveTo>
                <a:cubicBezTo>
                  <a:pt x="142" y="123"/>
                  <a:pt x="129" y="113"/>
                  <a:pt x="108" y="104"/>
                </a:cubicBezTo>
                <a:cubicBezTo>
                  <a:pt x="108" y="104"/>
                  <a:pt x="108" y="104"/>
                  <a:pt x="108" y="104"/>
                </a:cubicBezTo>
                <a:cubicBezTo>
                  <a:pt x="105" y="103"/>
                  <a:pt x="105" y="103"/>
                  <a:pt x="105" y="103"/>
                </a:cubicBezTo>
                <a:cubicBezTo>
                  <a:pt x="104" y="102"/>
                  <a:pt x="103" y="102"/>
                  <a:pt x="102" y="101"/>
                </a:cubicBezTo>
                <a:cubicBezTo>
                  <a:pt x="98" y="100"/>
                  <a:pt x="98" y="100"/>
                  <a:pt x="98" y="100"/>
                </a:cubicBezTo>
                <a:cubicBezTo>
                  <a:pt x="96" y="99"/>
                  <a:pt x="96" y="99"/>
                  <a:pt x="96" y="99"/>
                </a:cubicBezTo>
                <a:cubicBezTo>
                  <a:pt x="92" y="96"/>
                  <a:pt x="92" y="96"/>
                  <a:pt x="92" y="96"/>
                </a:cubicBezTo>
                <a:cubicBezTo>
                  <a:pt x="92" y="86"/>
                  <a:pt x="92" y="86"/>
                  <a:pt x="92" y="86"/>
                </a:cubicBezTo>
                <a:cubicBezTo>
                  <a:pt x="95" y="81"/>
                  <a:pt x="97" y="76"/>
                  <a:pt x="99" y="71"/>
                </a:cubicBezTo>
                <a:cubicBezTo>
                  <a:pt x="104" y="72"/>
                  <a:pt x="107" y="62"/>
                  <a:pt x="107" y="58"/>
                </a:cubicBezTo>
                <a:cubicBezTo>
                  <a:pt x="107" y="54"/>
                  <a:pt x="104" y="53"/>
                  <a:pt x="103" y="53"/>
                </a:cubicBezTo>
                <a:cubicBezTo>
                  <a:pt x="105" y="35"/>
                  <a:pt x="107" y="17"/>
                  <a:pt x="98" y="2"/>
                </a:cubicBezTo>
                <a:cubicBezTo>
                  <a:pt x="91" y="0"/>
                  <a:pt x="81" y="1"/>
                  <a:pt x="72" y="3"/>
                </a:cubicBezTo>
                <a:cubicBezTo>
                  <a:pt x="72" y="3"/>
                  <a:pt x="72" y="3"/>
                  <a:pt x="72" y="3"/>
                </a:cubicBezTo>
                <a:cubicBezTo>
                  <a:pt x="71" y="3"/>
                  <a:pt x="70" y="4"/>
                  <a:pt x="69" y="4"/>
                </a:cubicBezTo>
                <a:cubicBezTo>
                  <a:pt x="69" y="4"/>
                  <a:pt x="69" y="4"/>
                  <a:pt x="69" y="4"/>
                </a:cubicBezTo>
                <a:cubicBezTo>
                  <a:pt x="68" y="4"/>
                  <a:pt x="67" y="5"/>
                  <a:pt x="65" y="5"/>
                </a:cubicBezTo>
                <a:cubicBezTo>
                  <a:pt x="65" y="5"/>
                  <a:pt x="65" y="5"/>
                  <a:pt x="65" y="5"/>
                </a:cubicBezTo>
                <a:cubicBezTo>
                  <a:pt x="63" y="6"/>
                  <a:pt x="62" y="6"/>
                  <a:pt x="61" y="7"/>
                </a:cubicBezTo>
                <a:cubicBezTo>
                  <a:pt x="61" y="7"/>
                  <a:pt x="60" y="7"/>
                  <a:pt x="60" y="7"/>
                </a:cubicBezTo>
                <a:cubicBezTo>
                  <a:pt x="59" y="7"/>
                  <a:pt x="58" y="8"/>
                  <a:pt x="56" y="8"/>
                </a:cubicBezTo>
                <a:cubicBezTo>
                  <a:pt x="56" y="8"/>
                  <a:pt x="56" y="8"/>
                  <a:pt x="56" y="8"/>
                </a:cubicBezTo>
                <a:cubicBezTo>
                  <a:pt x="55" y="9"/>
                  <a:pt x="54" y="10"/>
                  <a:pt x="53" y="10"/>
                </a:cubicBezTo>
                <a:cubicBezTo>
                  <a:pt x="53" y="10"/>
                  <a:pt x="52" y="11"/>
                  <a:pt x="52" y="11"/>
                </a:cubicBezTo>
                <a:cubicBezTo>
                  <a:pt x="51" y="11"/>
                  <a:pt x="50" y="12"/>
                  <a:pt x="49" y="13"/>
                </a:cubicBezTo>
                <a:cubicBezTo>
                  <a:pt x="49" y="13"/>
                  <a:pt x="49" y="13"/>
                  <a:pt x="49" y="13"/>
                </a:cubicBezTo>
                <a:cubicBezTo>
                  <a:pt x="47" y="14"/>
                  <a:pt x="45" y="16"/>
                  <a:pt x="43" y="18"/>
                </a:cubicBezTo>
                <a:cubicBezTo>
                  <a:pt x="43" y="18"/>
                  <a:pt x="43" y="18"/>
                  <a:pt x="43" y="18"/>
                </a:cubicBezTo>
                <a:cubicBezTo>
                  <a:pt x="42" y="19"/>
                  <a:pt x="41" y="20"/>
                  <a:pt x="41" y="21"/>
                </a:cubicBezTo>
                <a:cubicBezTo>
                  <a:pt x="41" y="21"/>
                  <a:pt x="41" y="21"/>
                  <a:pt x="41" y="21"/>
                </a:cubicBezTo>
                <a:cubicBezTo>
                  <a:pt x="40" y="22"/>
                  <a:pt x="39" y="23"/>
                  <a:pt x="39" y="24"/>
                </a:cubicBezTo>
                <a:cubicBezTo>
                  <a:pt x="37" y="33"/>
                  <a:pt x="39" y="43"/>
                  <a:pt x="40" y="53"/>
                </a:cubicBezTo>
                <a:cubicBezTo>
                  <a:pt x="39" y="54"/>
                  <a:pt x="37" y="55"/>
                  <a:pt x="37" y="58"/>
                </a:cubicBezTo>
                <a:cubicBezTo>
                  <a:pt x="37" y="62"/>
                  <a:pt x="40" y="72"/>
                  <a:pt x="45" y="71"/>
                </a:cubicBezTo>
                <a:cubicBezTo>
                  <a:pt x="47" y="77"/>
                  <a:pt x="50" y="82"/>
                  <a:pt x="53" y="86"/>
                </a:cubicBezTo>
                <a:cubicBezTo>
                  <a:pt x="53" y="96"/>
                  <a:pt x="53" y="96"/>
                  <a:pt x="53" y="96"/>
                </a:cubicBezTo>
                <a:cubicBezTo>
                  <a:pt x="49" y="98"/>
                  <a:pt x="49" y="98"/>
                  <a:pt x="49" y="98"/>
                </a:cubicBezTo>
                <a:cubicBezTo>
                  <a:pt x="49" y="98"/>
                  <a:pt x="49" y="98"/>
                  <a:pt x="49" y="98"/>
                </a:cubicBezTo>
                <a:cubicBezTo>
                  <a:pt x="36" y="104"/>
                  <a:pt x="36" y="104"/>
                  <a:pt x="36" y="104"/>
                </a:cubicBezTo>
                <a:cubicBezTo>
                  <a:pt x="36" y="104"/>
                  <a:pt x="36" y="104"/>
                  <a:pt x="36" y="104"/>
                </a:cubicBezTo>
                <a:cubicBezTo>
                  <a:pt x="16" y="113"/>
                  <a:pt x="3" y="123"/>
                  <a:pt x="0" y="152"/>
                </a:cubicBezTo>
                <a:cubicBezTo>
                  <a:pt x="5" y="161"/>
                  <a:pt x="13" y="169"/>
                  <a:pt x="23" y="175"/>
                </a:cubicBezTo>
                <a:cubicBezTo>
                  <a:pt x="23" y="175"/>
                  <a:pt x="23" y="175"/>
                  <a:pt x="23" y="175"/>
                </a:cubicBezTo>
                <a:cubicBezTo>
                  <a:pt x="23" y="175"/>
                  <a:pt x="23" y="175"/>
                  <a:pt x="23" y="175"/>
                </a:cubicBezTo>
                <a:cubicBezTo>
                  <a:pt x="23" y="175"/>
                  <a:pt x="23" y="175"/>
                  <a:pt x="23" y="176"/>
                </a:cubicBezTo>
                <a:cubicBezTo>
                  <a:pt x="24" y="176"/>
                  <a:pt x="25" y="177"/>
                  <a:pt x="26" y="177"/>
                </a:cubicBezTo>
                <a:cubicBezTo>
                  <a:pt x="26" y="177"/>
                  <a:pt x="26" y="177"/>
                  <a:pt x="26" y="177"/>
                </a:cubicBezTo>
                <a:cubicBezTo>
                  <a:pt x="39" y="184"/>
                  <a:pt x="55" y="189"/>
                  <a:pt x="72" y="189"/>
                </a:cubicBezTo>
                <a:cubicBezTo>
                  <a:pt x="90" y="189"/>
                  <a:pt x="106" y="184"/>
                  <a:pt x="119" y="177"/>
                </a:cubicBezTo>
                <a:cubicBezTo>
                  <a:pt x="119" y="177"/>
                  <a:pt x="119" y="177"/>
                  <a:pt x="119" y="177"/>
                </a:cubicBezTo>
                <a:cubicBezTo>
                  <a:pt x="119" y="177"/>
                  <a:pt x="120" y="176"/>
                  <a:pt x="121" y="176"/>
                </a:cubicBezTo>
                <a:cubicBezTo>
                  <a:pt x="121" y="176"/>
                  <a:pt x="121" y="175"/>
                  <a:pt x="121" y="175"/>
                </a:cubicBezTo>
                <a:cubicBezTo>
                  <a:pt x="122" y="175"/>
                  <a:pt x="122" y="175"/>
                  <a:pt x="122" y="175"/>
                </a:cubicBezTo>
                <a:cubicBezTo>
                  <a:pt x="122" y="175"/>
                  <a:pt x="122" y="175"/>
                  <a:pt x="122" y="175"/>
                </a:cubicBezTo>
                <a:cubicBezTo>
                  <a:pt x="132" y="169"/>
                  <a:pt x="140" y="161"/>
                  <a:pt x="145" y="15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49" name="Google Shape;449;p21"/>
          <p:cNvSpPr/>
          <p:nvPr/>
        </p:nvSpPr>
        <p:spPr>
          <a:xfrm>
            <a:off x="4613275" y="3656013"/>
            <a:ext cx="1152525" cy="1155700"/>
          </a:xfrm>
          <a:custGeom>
            <a:avLst/>
            <a:gdLst/>
            <a:ahLst/>
            <a:cxnLst/>
            <a:rect l="l" t="t" r="r" b="b"/>
            <a:pathLst>
              <a:path w="305" h="306" extrusionOk="0">
                <a:moveTo>
                  <a:pt x="159" y="305"/>
                </a:moveTo>
                <a:cubicBezTo>
                  <a:pt x="151" y="306"/>
                  <a:pt x="142" y="305"/>
                  <a:pt x="134" y="304"/>
                </a:cubicBezTo>
                <a:cubicBezTo>
                  <a:pt x="137" y="290"/>
                  <a:pt x="129" y="276"/>
                  <a:pt x="116" y="272"/>
                </a:cubicBezTo>
                <a:cubicBezTo>
                  <a:pt x="102" y="268"/>
                  <a:pt x="87" y="275"/>
                  <a:pt x="82" y="288"/>
                </a:cubicBezTo>
                <a:cubicBezTo>
                  <a:pt x="75" y="284"/>
                  <a:pt x="68" y="280"/>
                  <a:pt x="61" y="275"/>
                </a:cubicBezTo>
                <a:cubicBezTo>
                  <a:pt x="71" y="265"/>
                  <a:pt x="71" y="248"/>
                  <a:pt x="61" y="238"/>
                </a:cubicBezTo>
                <a:cubicBezTo>
                  <a:pt x="51" y="227"/>
                  <a:pt x="35" y="226"/>
                  <a:pt x="24" y="235"/>
                </a:cubicBezTo>
                <a:cubicBezTo>
                  <a:pt x="19" y="228"/>
                  <a:pt x="16" y="221"/>
                  <a:pt x="12" y="213"/>
                </a:cubicBezTo>
                <a:cubicBezTo>
                  <a:pt x="26" y="209"/>
                  <a:pt x="34" y="195"/>
                  <a:pt x="31" y="181"/>
                </a:cubicBezTo>
                <a:cubicBezTo>
                  <a:pt x="27" y="167"/>
                  <a:pt x="14" y="158"/>
                  <a:pt x="0" y="160"/>
                </a:cubicBezTo>
                <a:cubicBezTo>
                  <a:pt x="0" y="151"/>
                  <a:pt x="0" y="143"/>
                  <a:pt x="1" y="135"/>
                </a:cubicBezTo>
                <a:cubicBezTo>
                  <a:pt x="15" y="138"/>
                  <a:pt x="29" y="130"/>
                  <a:pt x="33" y="116"/>
                </a:cubicBezTo>
                <a:cubicBezTo>
                  <a:pt x="37" y="103"/>
                  <a:pt x="30" y="88"/>
                  <a:pt x="17" y="83"/>
                </a:cubicBezTo>
                <a:cubicBezTo>
                  <a:pt x="21" y="75"/>
                  <a:pt x="25" y="68"/>
                  <a:pt x="30" y="62"/>
                </a:cubicBezTo>
                <a:cubicBezTo>
                  <a:pt x="41" y="71"/>
                  <a:pt x="57" y="71"/>
                  <a:pt x="67" y="62"/>
                </a:cubicBezTo>
                <a:cubicBezTo>
                  <a:pt x="78" y="52"/>
                  <a:pt x="79" y="36"/>
                  <a:pt x="70" y="25"/>
                </a:cubicBezTo>
                <a:cubicBezTo>
                  <a:pt x="77" y="20"/>
                  <a:pt x="85" y="16"/>
                  <a:pt x="92" y="13"/>
                </a:cubicBezTo>
                <a:cubicBezTo>
                  <a:pt x="97" y="27"/>
                  <a:pt x="110" y="35"/>
                  <a:pt x="124" y="31"/>
                </a:cubicBezTo>
                <a:cubicBezTo>
                  <a:pt x="138" y="28"/>
                  <a:pt x="148" y="15"/>
                  <a:pt x="146" y="1"/>
                </a:cubicBezTo>
                <a:cubicBezTo>
                  <a:pt x="154" y="0"/>
                  <a:pt x="162" y="1"/>
                  <a:pt x="170" y="2"/>
                </a:cubicBezTo>
                <a:cubicBezTo>
                  <a:pt x="167" y="16"/>
                  <a:pt x="175" y="30"/>
                  <a:pt x="189" y="34"/>
                </a:cubicBezTo>
                <a:cubicBezTo>
                  <a:pt x="203" y="38"/>
                  <a:pt x="217" y="31"/>
                  <a:pt x="223" y="18"/>
                </a:cubicBezTo>
                <a:cubicBezTo>
                  <a:pt x="230" y="22"/>
                  <a:pt x="237" y="26"/>
                  <a:pt x="243" y="31"/>
                </a:cubicBezTo>
                <a:cubicBezTo>
                  <a:pt x="234" y="41"/>
                  <a:pt x="234" y="58"/>
                  <a:pt x="244" y="68"/>
                </a:cubicBezTo>
                <a:cubicBezTo>
                  <a:pt x="253" y="79"/>
                  <a:pt x="270" y="80"/>
                  <a:pt x="281" y="71"/>
                </a:cubicBezTo>
                <a:cubicBezTo>
                  <a:pt x="285" y="78"/>
                  <a:pt x="289" y="85"/>
                  <a:pt x="292" y="93"/>
                </a:cubicBezTo>
                <a:cubicBezTo>
                  <a:pt x="279" y="97"/>
                  <a:pt x="271" y="111"/>
                  <a:pt x="274" y="125"/>
                </a:cubicBezTo>
                <a:cubicBezTo>
                  <a:pt x="277" y="139"/>
                  <a:pt x="290" y="148"/>
                  <a:pt x="304" y="146"/>
                </a:cubicBezTo>
                <a:cubicBezTo>
                  <a:pt x="305" y="155"/>
                  <a:pt x="304" y="163"/>
                  <a:pt x="304" y="171"/>
                </a:cubicBezTo>
                <a:cubicBezTo>
                  <a:pt x="290" y="168"/>
                  <a:pt x="276" y="176"/>
                  <a:pt x="271" y="190"/>
                </a:cubicBezTo>
                <a:cubicBezTo>
                  <a:pt x="267" y="203"/>
                  <a:pt x="274" y="218"/>
                  <a:pt x="287" y="223"/>
                </a:cubicBezTo>
                <a:cubicBezTo>
                  <a:pt x="284" y="231"/>
                  <a:pt x="279" y="238"/>
                  <a:pt x="274" y="244"/>
                </a:cubicBezTo>
                <a:cubicBezTo>
                  <a:pt x="264" y="235"/>
                  <a:pt x="248" y="235"/>
                  <a:pt x="237" y="244"/>
                </a:cubicBezTo>
                <a:cubicBezTo>
                  <a:pt x="227" y="254"/>
                  <a:pt x="225" y="270"/>
                  <a:pt x="234" y="281"/>
                </a:cubicBezTo>
                <a:cubicBezTo>
                  <a:pt x="227" y="286"/>
                  <a:pt x="220" y="290"/>
                  <a:pt x="212" y="293"/>
                </a:cubicBezTo>
                <a:cubicBezTo>
                  <a:pt x="208" y="280"/>
                  <a:pt x="194" y="271"/>
                  <a:pt x="180" y="275"/>
                </a:cubicBezTo>
                <a:cubicBezTo>
                  <a:pt x="166" y="278"/>
                  <a:pt x="157" y="291"/>
                  <a:pt x="159" y="305"/>
                </a:cubicBezTo>
                <a:close/>
                <a:moveTo>
                  <a:pt x="128" y="48"/>
                </a:moveTo>
                <a:cubicBezTo>
                  <a:pt x="70" y="61"/>
                  <a:pt x="34" y="119"/>
                  <a:pt x="47" y="177"/>
                </a:cubicBezTo>
                <a:cubicBezTo>
                  <a:pt x="61" y="235"/>
                  <a:pt x="118" y="271"/>
                  <a:pt x="176" y="258"/>
                </a:cubicBezTo>
                <a:cubicBezTo>
                  <a:pt x="234" y="245"/>
                  <a:pt x="270" y="187"/>
                  <a:pt x="257" y="129"/>
                </a:cubicBezTo>
                <a:cubicBezTo>
                  <a:pt x="244" y="71"/>
                  <a:pt x="186" y="35"/>
                  <a:pt x="128" y="48"/>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50" name="Google Shape;450;p21"/>
          <p:cNvSpPr/>
          <p:nvPr/>
        </p:nvSpPr>
        <p:spPr>
          <a:xfrm>
            <a:off x="5632450" y="2389188"/>
            <a:ext cx="635000" cy="563562"/>
          </a:xfrm>
          <a:custGeom>
            <a:avLst/>
            <a:gdLst/>
            <a:ahLst/>
            <a:cxnLst/>
            <a:rect l="l" t="t" r="r" b="b"/>
            <a:pathLst>
              <a:path w="168" h="149" extrusionOk="0">
                <a:moveTo>
                  <a:pt x="27" y="92"/>
                </a:moveTo>
                <a:cubicBezTo>
                  <a:pt x="27" y="87"/>
                  <a:pt x="28" y="82"/>
                  <a:pt x="29" y="77"/>
                </a:cubicBezTo>
                <a:cubicBezTo>
                  <a:pt x="29" y="78"/>
                  <a:pt x="29" y="78"/>
                  <a:pt x="29" y="78"/>
                </a:cubicBezTo>
                <a:cubicBezTo>
                  <a:pt x="37" y="78"/>
                  <a:pt x="43" y="73"/>
                  <a:pt x="47" y="69"/>
                </a:cubicBezTo>
                <a:cubicBezTo>
                  <a:pt x="51" y="63"/>
                  <a:pt x="53" y="57"/>
                  <a:pt x="53" y="57"/>
                </a:cubicBezTo>
                <a:cubicBezTo>
                  <a:pt x="60" y="64"/>
                  <a:pt x="66" y="67"/>
                  <a:pt x="71" y="69"/>
                </a:cubicBezTo>
                <a:cubicBezTo>
                  <a:pt x="79" y="72"/>
                  <a:pt x="84" y="71"/>
                  <a:pt x="84" y="71"/>
                </a:cubicBezTo>
                <a:cubicBezTo>
                  <a:pt x="83" y="70"/>
                  <a:pt x="82" y="70"/>
                  <a:pt x="82" y="69"/>
                </a:cubicBezTo>
                <a:cubicBezTo>
                  <a:pt x="75" y="61"/>
                  <a:pt x="76" y="45"/>
                  <a:pt x="76" y="45"/>
                </a:cubicBezTo>
                <a:cubicBezTo>
                  <a:pt x="78" y="56"/>
                  <a:pt x="84" y="63"/>
                  <a:pt x="92" y="69"/>
                </a:cubicBezTo>
                <a:cubicBezTo>
                  <a:pt x="107" y="80"/>
                  <a:pt x="128" y="82"/>
                  <a:pt x="140" y="82"/>
                </a:cubicBezTo>
                <a:cubicBezTo>
                  <a:pt x="141" y="85"/>
                  <a:pt x="141" y="89"/>
                  <a:pt x="141" y="92"/>
                </a:cubicBezTo>
                <a:cubicBezTo>
                  <a:pt x="141" y="115"/>
                  <a:pt x="132" y="136"/>
                  <a:pt x="118" y="149"/>
                </a:cubicBezTo>
                <a:cubicBezTo>
                  <a:pt x="168" y="149"/>
                  <a:pt x="168" y="149"/>
                  <a:pt x="168" y="149"/>
                </a:cubicBezTo>
                <a:cubicBezTo>
                  <a:pt x="158" y="87"/>
                  <a:pt x="158" y="87"/>
                  <a:pt x="158" y="87"/>
                </a:cubicBezTo>
                <a:cubicBezTo>
                  <a:pt x="158" y="39"/>
                  <a:pt x="125" y="0"/>
                  <a:pt x="84" y="0"/>
                </a:cubicBezTo>
                <a:cubicBezTo>
                  <a:pt x="44" y="0"/>
                  <a:pt x="11" y="39"/>
                  <a:pt x="11" y="87"/>
                </a:cubicBezTo>
                <a:cubicBezTo>
                  <a:pt x="0" y="149"/>
                  <a:pt x="0" y="149"/>
                  <a:pt x="0" y="149"/>
                </a:cubicBezTo>
                <a:cubicBezTo>
                  <a:pt x="50" y="149"/>
                  <a:pt x="50" y="149"/>
                  <a:pt x="50" y="149"/>
                </a:cubicBezTo>
                <a:cubicBezTo>
                  <a:pt x="36" y="136"/>
                  <a:pt x="27" y="115"/>
                  <a:pt x="27" y="92"/>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451" name="Google Shape;451;p21"/>
          <p:cNvSpPr/>
          <p:nvPr/>
        </p:nvSpPr>
        <p:spPr>
          <a:xfrm>
            <a:off x="5572125" y="3051175"/>
            <a:ext cx="766763" cy="325438"/>
          </a:xfrm>
          <a:custGeom>
            <a:avLst/>
            <a:gdLst/>
            <a:ahLst/>
            <a:cxnLst/>
            <a:rect l="l" t="t" r="r" b="b"/>
            <a:pathLst>
              <a:path w="203" h="86" extrusionOk="0">
                <a:moveTo>
                  <a:pt x="175" y="3"/>
                </a:moveTo>
                <a:cubicBezTo>
                  <a:pt x="170" y="1"/>
                  <a:pt x="165" y="0"/>
                  <a:pt x="160" y="0"/>
                </a:cubicBezTo>
                <a:cubicBezTo>
                  <a:pt x="145" y="0"/>
                  <a:pt x="145" y="0"/>
                  <a:pt x="145" y="0"/>
                </a:cubicBezTo>
                <a:cubicBezTo>
                  <a:pt x="145" y="1"/>
                  <a:pt x="145" y="1"/>
                  <a:pt x="145" y="2"/>
                </a:cubicBezTo>
                <a:cubicBezTo>
                  <a:pt x="145" y="33"/>
                  <a:pt x="124" y="59"/>
                  <a:pt x="98" y="59"/>
                </a:cubicBezTo>
                <a:cubicBezTo>
                  <a:pt x="72" y="59"/>
                  <a:pt x="51" y="33"/>
                  <a:pt x="51" y="2"/>
                </a:cubicBezTo>
                <a:cubicBezTo>
                  <a:pt x="51" y="1"/>
                  <a:pt x="51" y="1"/>
                  <a:pt x="51" y="0"/>
                </a:cubicBezTo>
                <a:cubicBezTo>
                  <a:pt x="43" y="0"/>
                  <a:pt x="43" y="0"/>
                  <a:pt x="43" y="0"/>
                </a:cubicBezTo>
                <a:cubicBezTo>
                  <a:pt x="40" y="0"/>
                  <a:pt x="36" y="0"/>
                  <a:pt x="32" y="1"/>
                </a:cubicBezTo>
                <a:cubicBezTo>
                  <a:pt x="14" y="6"/>
                  <a:pt x="0" y="23"/>
                  <a:pt x="0" y="43"/>
                </a:cubicBezTo>
                <a:cubicBezTo>
                  <a:pt x="0" y="65"/>
                  <a:pt x="0" y="65"/>
                  <a:pt x="0" y="65"/>
                </a:cubicBezTo>
                <a:cubicBezTo>
                  <a:pt x="0" y="77"/>
                  <a:pt x="10" y="86"/>
                  <a:pt x="22" y="86"/>
                </a:cubicBezTo>
                <a:cubicBezTo>
                  <a:pt x="181" y="86"/>
                  <a:pt x="181" y="86"/>
                  <a:pt x="181" y="86"/>
                </a:cubicBezTo>
                <a:cubicBezTo>
                  <a:pt x="193" y="86"/>
                  <a:pt x="203" y="77"/>
                  <a:pt x="203" y="65"/>
                </a:cubicBezTo>
                <a:cubicBezTo>
                  <a:pt x="203" y="43"/>
                  <a:pt x="203" y="43"/>
                  <a:pt x="203" y="43"/>
                </a:cubicBezTo>
                <a:cubicBezTo>
                  <a:pt x="203" y="25"/>
                  <a:pt x="191" y="9"/>
                  <a:pt x="175" y="3"/>
                </a:cubicBezTo>
                <a:close/>
              </a:path>
            </a:pathLst>
          </a:custGeom>
          <a:solidFill>
            <a:srgbClr val="8000C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n-US"/>
          </a:p>
        </p:txBody>
      </p:sp>
      <p:pic>
        <p:nvPicPr>
          <p:cNvPr id="4" name="Imagen 3"/>
          <p:cNvPicPr>
            <a:picLocks noChangeAspect="1"/>
          </p:cNvPicPr>
          <p:nvPr/>
        </p:nvPicPr>
        <p:blipFill>
          <a:blip r:embed="rId2"/>
          <a:stretch>
            <a:fillRect/>
          </a:stretch>
        </p:blipFill>
        <p:spPr>
          <a:xfrm>
            <a:off x="838200" y="365125"/>
            <a:ext cx="10515600" cy="1924050"/>
          </a:xfrm>
          <a:prstGeom prst="rect">
            <a:avLst/>
          </a:prstGeom>
        </p:spPr>
      </p:pic>
      <p:sp>
        <p:nvSpPr>
          <p:cNvPr id="6" name="Rectángulo 5"/>
          <p:cNvSpPr/>
          <p:nvPr/>
        </p:nvSpPr>
        <p:spPr>
          <a:xfrm>
            <a:off x="4089400" y="2573535"/>
            <a:ext cx="5816600" cy="307777"/>
          </a:xfrm>
          <a:prstGeom prst="rect">
            <a:avLst/>
          </a:prstGeom>
        </p:spPr>
        <p:txBody>
          <a:bodyPr wrap="square">
            <a:spAutoFit/>
          </a:bodyPr>
          <a:lstStyle/>
          <a:p>
            <a:r>
              <a:rPr lang="en-US" dirty="0">
                <a:hlinkClick r:id="rId3"/>
              </a:rPr>
              <a:t>https://www.youtube.com/watch?v=-</a:t>
            </a:r>
            <a:r>
              <a:rPr lang="en-US" dirty="0" smtClean="0">
                <a:hlinkClick r:id="rId3"/>
              </a:rPr>
              <a:t>TShWo9Z10k</a:t>
            </a:r>
            <a:r>
              <a:rPr lang="en-US" dirty="0" smtClean="0"/>
              <a:t> </a:t>
            </a:r>
            <a:endParaRPr lang="en-US" dirty="0"/>
          </a:p>
        </p:txBody>
      </p:sp>
      <p:pic>
        <p:nvPicPr>
          <p:cNvPr id="3" name="Imagen 2"/>
          <p:cNvPicPr>
            <a:picLocks noChangeAspect="1"/>
          </p:cNvPicPr>
          <p:nvPr/>
        </p:nvPicPr>
        <p:blipFill>
          <a:blip r:embed="rId4"/>
          <a:stretch>
            <a:fillRect/>
          </a:stretch>
        </p:blipFill>
        <p:spPr>
          <a:xfrm>
            <a:off x="2509837" y="2881312"/>
            <a:ext cx="7172325" cy="4029075"/>
          </a:xfrm>
          <a:prstGeom prst="rect">
            <a:avLst/>
          </a:prstGeom>
        </p:spPr>
      </p:pic>
    </p:spTree>
    <p:extLst>
      <p:ext uri="{BB962C8B-B14F-4D97-AF65-F5344CB8AC3E}">
        <p14:creationId xmlns:p14="http://schemas.microsoft.com/office/powerpoint/2010/main" val="2092387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133600" y="534987"/>
            <a:ext cx="8166100" cy="657225"/>
          </a:xfrm>
          <a:prstGeom prst="rect">
            <a:avLst/>
          </a:prstGeom>
        </p:spPr>
      </p:pic>
      <p:pic>
        <p:nvPicPr>
          <p:cNvPr id="5" name="Imagen 4"/>
          <p:cNvPicPr>
            <a:picLocks noChangeAspect="1"/>
          </p:cNvPicPr>
          <p:nvPr/>
        </p:nvPicPr>
        <p:blipFill>
          <a:blip r:embed="rId3"/>
          <a:stretch>
            <a:fillRect/>
          </a:stretch>
        </p:blipFill>
        <p:spPr>
          <a:xfrm>
            <a:off x="0" y="1474787"/>
            <a:ext cx="12090400" cy="2257425"/>
          </a:xfrm>
          <a:prstGeom prst="rect">
            <a:avLst/>
          </a:prstGeom>
        </p:spPr>
      </p:pic>
      <p:pic>
        <p:nvPicPr>
          <p:cNvPr id="6" name="Imagen 5"/>
          <p:cNvPicPr>
            <a:picLocks noChangeAspect="1"/>
          </p:cNvPicPr>
          <p:nvPr/>
        </p:nvPicPr>
        <p:blipFill>
          <a:blip r:embed="rId4"/>
          <a:stretch>
            <a:fillRect/>
          </a:stretch>
        </p:blipFill>
        <p:spPr>
          <a:xfrm>
            <a:off x="2278062" y="3732211"/>
            <a:ext cx="7877175" cy="3125789"/>
          </a:xfrm>
          <a:prstGeom prst="rect">
            <a:avLst/>
          </a:prstGeom>
        </p:spPr>
      </p:pic>
    </p:spTree>
    <p:extLst>
      <p:ext uri="{BB962C8B-B14F-4D97-AF65-F5344CB8AC3E}">
        <p14:creationId xmlns:p14="http://schemas.microsoft.com/office/powerpoint/2010/main" val="4202954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0" y="0"/>
            <a:ext cx="12192000" cy="1609725"/>
          </a:xfrm>
          <a:prstGeom prst="rect">
            <a:avLst/>
          </a:prstGeom>
        </p:spPr>
      </p:pic>
      <p:pic>
        <p:nvPicPr>
          <p:cNvPr id="4" name="Imagen 3"/>
          <p:cNvPicPr>
            <a:picLocks noChangeAspect="1"/>
          </p:cNvPicPr>
          <p:nvPr/>
        </p:nvPicPr>
        <p:blipFill>
          <a:blip r:embed="rId3"/>
          <a:stretch>
            <a:fillRect/>
          </a:stretch>
        </p:blipFill>
        <p:spPr>
          <a:xfrm>
            <a:off x="584200" y="2679249"/>
            <a:ext cx="10515600" cy="3988251"/>
          </a:xfrm>
          <a:prstGeom prst="rect">
            <a:avLst/>
          </a:prstGeom>
        </p:spPr>
      </p:pic>
      <p:sp>
        <p:nvSpPr>
          <p:cNvPr id="7" name="Rectángulo 6"/>
          <p:cNvSpPr/>
          <p:nvPr/>
        </p:nvSpPr>
        <p:spPr>
          <a:xfrm>
            <a:off x="368300" y="1609725"/>
            <a:ext cx="10731500" cy="1069524"/>
          </a:xfrm>
          <a:prstGeom prst="rect">
            <a:avLst/>
          </a:prstGeom>
        </p:spPr>
        <p:txBody>
          <a:bodyPr wrap="square">
            <a:spAutoFit/>
          </a:bodyPr>
          <a:lstStyle/>
          <a:p>
            <a:pPr>
              <a:spcBef>
                <a:spcPts val="40"/>
              </a:spcBef>
            </a:pPr>
            <a:r>
              <a:rPr lang="es-CO" dirty="0">
                <a:latin typeface="Arial" panose="020B0604020202020204" pitchFamily="34" charset="0"/>
                <a:ea typeface="Arial MT"/>
                <a:cs typeface="Arial MT"/>
              </a:rPr>
              <a:t> </a:t>
            </a:r>
            <a:r>
              <a:rPr lang="es-ES" u="sng" dirty="0">
                <a:solidFill>
                  <a:srgbClr val="0000FF"/>
                </a:solidFill>
                <a:latin typeface="Arial" panose="020B0604020202020204" pitchFamily="34" charset="0"/>
                <a:ea typeface="Arial MT"/>
                <a:cs typeface="Arial MT"/>
                <a:hlinkClick r:id="rId4"/>
              </a:rPr>
              <a:t>https://www.youtube.com/watch?v=-TShWo9Z10k</a:t>
            </a:r>
            <a:r>
              <a:rPr lang="es-ES" dirty="0">
                <a:latin typeface="Arial" panose="020B0604020202020204" pitchFamily="34" charset="0"/>
                <a:ea typeface="Arial MT"/>
                <a:cs typeface="Arial MT"/>
              </a:rPr>
              <a:t>  Capital Psicológico (CEP’s)</a:t>
            </a:r>
            <a:endParaRPr lang="en-US" sz="1100" dirty="0">
              <a:latin typeface="Arial MT"/>
              <a:ea typeface="Arial MT"/>
              <a:cs typeface="Arial MT"/>
            </a:endParaRPr>
          </a:p>
          <a:p>
            <a:pPr>
              <a:spcBef>
                <a:spcPts val="40"/>
              </a:spcBef>
            </a:pPr>
            <a:r>
              <a:rPr lang="es-ES" sz="1050" dirty="0">
                <a:latin typeface="Arial MT"/>
                <a:ea typeface="Arial MT"/>
                <a:cs typeface="Arial MT"/>
              </a:rPr>
              <a:t> </a:t>
            </a:r>
            <a:endParaRPr lang="en-US" dirty="0">
              <a:latin typeface="Arial MT"/>
              <a:ea typeface="Arial MT"/>
              <a:cs typeface="Arial MT"/>
            </a:endParaRPr>
          </a:p>
          <a:p>
            <a:pPr algn="just">
              <a:tabLst>
                <a:tab pos="2743200" algn="l"/>
                <a:tab pos="2847975" algn="l"/>
                <a:tab pos="3457575" algn="l"/>
              </a:tabLst>
            </a:pPr>
            <a:r>
              <a:rPr lang="es-CO" u="sng" dirty="0">
                <a:solidFill>
                  <a:srgbClr val="0000FF"/>
                </a:solidFill>
                <a:latin typeface="Arial" panose="020B0604020202020204" pitchFamily="34" charset="0"/>
                <a:ea typeface="Arial MT"/>
                <a:cs typeface="Arial MT"/>
                <a:hlinkClick r:id="rId5"/>
              </a:rPr>
              <a:t>https://www.youtube.com/watch?v=8V-Vn04ynCs</a:t>
            </a:r>
            <a:r>
              <a:rPr lang="es-CO" dirty="0">
                <a:latin typeface="Arial" panose="020B0604020202020204" pitchFamily="34" charset="0"/>
                <a:ea typeface="Arial MT"/>
                <a:cs typeface="Arial MT"/>
              </a:rPr>
              <a:t> Características Emprendedoras Personales (Vídeo “Elementos del comportamiento emprendedor”</a:t>
            </a:r>
            <a:endParaRPr lang="en-US" dirty="0">
              <a:latin typeface="Arial MT"/>
              <a:ea typeface="Arial MT"/>
              <a:cs typeface="Arial MT"/>
            </a:endParaRPr>
          </a:p>
          <a:p>
            <a:pPr algn="just">
              <a:tabLst>
                <a:tab pos="2743200" algn="l"/>
                <a:tab pos="2847975" algn="l"/>
                <a:tab pos="3457575" algn="l"/>
              </a:tabLst>
            </a:pPr>
            <a:r>
              <a:rPr lang="es-ES" sz="1100" dirty="0">
                <a:latin typeface="Arial" panose="020B0604020202020204" pitchFamily="34" charset="0"/>
                <a:ea typeface="Arial MT"/>
                <a:cs typeface="Arial MT"/>
              </a:rPr>
              <a:t> </a:t>
            </a:r>
            <a:endParaRPr lang="en-US" dirty="0">
              <a:latin typeface="Arial MT"/>
              <a:ea typeface="Arial MT"/>
              <a:cs typeface="Arial MT"/>
            </a:endParaRPr>
          </a:p>
        </p:txBody>
      </p:sp>
    </p:spTree>
    <p:extLst>
      <p:ext uri="{BB962C8B-B14F-4D97-AF65-F5344CB8AC3E}">
        <p14:creationId xmlns:p14="http://schemas.microsoft.com/office/powerpoint/2010/main" val="555703848"/>
      </p:ext>
    </p:extLst>
  </p:cSld>
  <p:clrMapOvr>
    <a:masterClrMapping/>
  </p:clrMapOvr>
</p:sld>
</file>

<file path=ppt/theme/theme1.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1654</TotalTime>
  <Words>155</Words>
  <Application>Microsoft Office PowerPoint</Application>
  <PresentationFormat>Panorámica</PresentationFormat>
  <Paragraphs>13</Paragraphs>
  <Slides>9</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9</vt:i4>
      </vt:variant>
    </vt:vector>
  </HeadingPairs>
  <TitlesOfParts>
    <vt:vector size="17" baseType="lpstr">
      <vt:lpstr>Montserrat</vt:lpstr>
      <vt:lpstr>var(--ytd-video-primary-info-renderer-title-font-family,inherit)</vt:lpstr>
      <vt:lpstr>Arial</vt:lpstr>
      <vt:lpstr>Open Sans</vt:lpstr>
      <vt:lpstr>Calibri</vt:lpstr>
      <vt:lpstr>Arial MT</vt:lpstr>
      <vt:lpstr>Open Sans SemiBold</vt:lpstr>
      <vt:lpstr>Тема Office</vt:lpstr>
      <vt:lpstr>Presentación de PowerPoint</vt:lpstr>
      <vt:lpstr>Antes de iniciar esta formación, es importante conocer el significado de la palabra emprendimiento, cuyo concepto proviene del término inglés entrepreneur que significa “pionero” que es una persona que tiene la capacidad de hacer un esfuerzo adicional para alcanzar una meta; alguien que comienza una travesía en busca de nuevos horizontes.   El emprendimiento es la actitud que permite decidirse por una idea que se convertirá en un proyecto de vida, ya sea en términos sociales, individuales, culturales y económicos. El interés primordial del emprendimiento no se centra únicamente en la posibilidad de consolidar una idea de negocio y crear empresa; así el emprendimiento está relacionado con el desarrollo humano y económico, con el mejoramiento de las condiciones de vida en los contextos en los que tiene impacto la idea y la concreción de las aspiraciones personales que motivan al emprendedor.    En este orden de ideas, emprender es el proceso por el cual se pasa de la idea a la acción. Por supuesto, ese proceso trae consigo determinado nivel de riesgo. Es allí donde radica el componente novedoso de la actividad emprendedora, es decir, la posibilidad de innovar y crear valor a través de las ideas.  En resumen, el emprendedor es una persona que se compromete con el desarrollo de un proyecto, que no es más que una idea que genera valor para un individuo, o una comunidad, en un determinado contexto. En este primer tema, se conocerán las características que ayudan a los emprendedores en el logro de sus objetivos: las características emprendedoras personales.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carol</dc:creator>
  <cp:lastModifiedBy>carolinacastroholguin07@gmail.com</cp:lastModifiedBy>
  <cp:revision>63</cp:revision>
  <dcterms:modified xsi:type="dcterms:W3CDTF">2023-03-16T21:09:39Z</dcterms:modified>
</cp:coreProperties>
</file>