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74" r:id="rId3"/>
    <p:sldId id="270" r:id="rId4"/>
    <p:sldId id="279" r:id="rId5"/>
    <p:sldId id="280" r:id="rId6"/>
    <p:sldId id="271" r:id="rId7"/>
    <p:sldId id="262" r:id="rId8"/>
    <p:sldId id="275" r:id="rId9"/>
    <p:sldId id="265" r:id="rId10"/>
    <p:sldId id="289" r:id="rId11"/>
    <p:sldId id="260" r:id="rId12"/>
    <p:sldId id="290" r:id="rId13"/>
    <p:sldId id="276" r:id="rId14"/>
    <p:sldId id="277" r:id="rId15"/>
    <p:sldId id="257" r:id="rId16"/>
    <p:sldId id="291" r:id="rId17"/>
    <p:sldId id="292" r:id="rId18"/>
    <p:sldId id="293" r:id="rId19"/>
    <p:sldId id="294" r:id="rId20"/>
    <p:sldId id="295" r:id="rId21"/>
    <p:sldId id="287" r:id="rId22"/>
    <p:sldId id="264" r:id="rId23"/>
    <p:sldId id="284" r:id="rId24"/>
    <p:sldId id="296" r:id="rId25"/>
    <p:sldId id="273" r:id="rId26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82" autoAdjust="0"/>
    <p:restoredTop sz="94694"/>
  </p:normalViewPr>
  <p:slideViewPr>
    <p:cSldViewPr snapToGrid="0" snapToObjects="1">
      <p:cViewPr varScale="1">
        <p:scale>
          <a:sx n="77" d="100"/>
          <a:sy n="77" d="100"/>
        </p:scale>
        <p:origin x="158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846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155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4944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9911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6052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379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4815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842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5331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898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3252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E7B01-3F33-4543-A08E-C7C8F76ED7D4}" type="datetimeFigureOut">
              <a:rPr lang="es-CO" smtClean="0"/>
              <a:t>9/06/2024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2E233-260A-AA4C-930F-48579F86B35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207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306C6A-40C7-D149-902F-EE29F776E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00208" y="1073129"/>
            <a:ext cx="9056318" cy="2387600"/>
          </a:xfrm>
        </p:spPr>
        <p:txBody>
          <a:bodyPr>
            <a:normAutofit fontScale="90000"/>
          </a:bodyPr>
          <a:lstStyle/>
          <a:p>
            <a:r>
              <a:rPr lang="es-CO" b="1" dirty="0">
                <a:solidFill>
                  <a:schemeClr val="bg1"/>
                </a:solidFill>
                <a:latin typeface="Museo Sans Cond 700" panose="02000000000000000000" pitchFamily="2" charset="77"/>
              </a:rPr>
              <a:t>SEMILLERO DE TAEKWONDO </a:t>
            </a:r>
            <a:br>
              <a:rPr lang="es-CO" b="1" dirty="0">
                <a:solidFill>
                  <a:schemeClr val="bg1"/>
                </a:solidFill>
                <a:latin typeface="Museo Sans Cond 700" panose="02000000000000000000" pitchFamily="2" charset="77"/>
              </a:rPr>
            </a:br>
            <a:r>
              <a:rPr lang="es-CO" b="1" dirty="0">
                <a:solidFill>
                  <a:schemeClr val="bg1"/>
                </a:solidFill>
                <a:latin typeface="Museo Sans Cond 700" panose="02000000000000000000" pitchFamily="2" charset="77"/>
              </a:rPr>
              <a:t>2022-2024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F53103-1D7D-4D4C-8AFF-542B344AD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65638"/>
            <a:ext cx="6858000" cy="1655762"/>
          </a:xfrm>
        </p:spPr>
        <p:txBody>
          <a:bodyPr>
            <a:normAutofit fontScale="77500" lnSpcReduction="20000"/>
          </a:bodyPr>
          <a:lstStyle/>
          <a:p>
            <a:r>
              <a:rPr lang="es-CO" b="1" dirty="0">
                <a:solidFill>
                  <a:schemeClr val="bg1"/>
                </a:solidFill>
                <a:latin typeface="Museo Sans Cond 700" panose="02000000000000000000" pitchFamily="2" charset="77"/>
              </a:rPr>
              <a:t>( JONNY  ARLEY PARRA DAZA )</a:t>
            </a:r>
          </a:p>
          <a:p>
            <a:r>
              <a:rPr lang="es-CO" b="1" dirty="0">
                <a:solidFill>
                  <a:schemeClr val="bg1"/>
                </a:solidFill>
                <a:latin typeface="Museo Sans Cond 700" panose="02000000000000000000" pitchFamily="2" charset="77"/>
              </a:rPr>
              <a:t>( TAEKWONDO )</a:t>
            </a:r>
          </a:p>
          <a:p>
            <a:endParaRPr lang="es-CO" b="1" dirty="0">
              <a:solidFill>
                <a:schemeClr val="bg1"/>
              </a:solidFill>
              <a:latin typeface="Museo Sans Cond 700" panose="02000000000000000000" pitchFamily="2" charset="77"/>
            </a:endParaRPr>
          </a:p>
          <a:p>
            <a:endParaRPr lang="es-CO" b="1" dirty="0">
              <a:solidFill>
                <a:schemeClr val="bg1"/>
              </a:solidFill>
              <a:latin typeface="Museo Sans Cond 700" panose="02000000000000000000" pitchFamily="2" charset="77"/>
            </a:endParaRPr>
          </a:p>
          <a:p>
            <a:r>
              <a:rPr lang="es-CO" b="1" dirty="0">
                <a:solidFill>
                  <a:schemeClr val="bg1"/>
                </a:solidFill>
                <a:latin typeface="Museo Sans Cond 700" panose="02000000000000000000" pitchFamily="2" charset="77"/>
              </a:rPr>
              <a:t>JORNADA ESCOLAR COMPLEMENTARIA</a:t>
            </a:r>
          </a:p>
        </p:txBody>
      </p:sp>
    </p:spTree>
    <p:extLst>
      <p:ext uri="{BB962C8B-B14F-4D97-AF65-F5344CB8AC3E}">
        <p14:creationId xmlns:p14="http://schemas.microsoft.com/office/powerpoint/2010/main" val="3055621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600" b="1" dirty="0"/>
              <a:t>POSTULADOS  2022</a:t>
            </a:r>
            <a:endParaRPr lang="es-CO" sz="2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3F60D53-2038-4A55-AC02-7BA6BCFCB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879" y="1330890"/>
            <a:ext cx="6292242" cy="471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8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380B15F9-7342-47BC-8FFE-151B1F97F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336" y="1036528"/>
            <a:ext cx="5621055" cy="5621055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6218B235-6F04-4047-BEBC-4F55E8F6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26" y="-275572"/>
            <a:ext cx="7876523" cy="1628384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/>
              <a:t>POSTULADOS  2023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3866418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6218B235-6F04-4047-BEBC-4F55E8F6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212942"/>
            <a:ext cx="7886700" cy="1565753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/>
              <a:t>POSTULADOS  2023</a:t>
            </a:r>
            <a:endParaRPr lang="es-CO" sz="2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27E0264-BA79-45FC-985F-349DBDCA5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67" y="1578278"/>
            <a:ext cx="5987441" cy="44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22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384457B-FFE7-4310-96BE-3C63527CA1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69"/>
          <a:stretch/>
        </p:blipFill>
        <p:spPr>
          <a:xfrm>
            <a:off x="496675" y="601249"/>
            <a:ext cx="8482237" cy="488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68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DA3608CB-4E07-449B-B63A-80705033C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72" y="388306"/>
            <a:ext cx="7373655" cy="553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41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2F3061A-59BD-4601-948E-E5E9DE812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394" y="626302"/>
            <a:ext cx="6839211" cy="512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16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B20176B-7371-4AF7-9E2A-808006CD2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253" y="926925"/>
            <a:ext cx="6171156" cy="462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41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A9B20A4-61E0-4A73-B0CB-1A529252B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44" y="776613"/>
            <a:ext cx="7073031" cy="530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2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E261A0C-21FE-44B9-B8AC-AC0B1367E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334" y="873226"/>
            <a:ext cx="6175332" cy="448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5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DDE17EC-69D9-4814-A518-4832FF7F9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575" y="947040"/>
            <a:ext cx="3729083" cy="496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74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5037" y="194409"/>
            <a:ext cx="7240017" cy="513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04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4AEA9C87-785C-467C-B88B-202E375F5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38300"/>
            <a:ext cx="77819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93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50828" cy="2914650"/>
          </a:xfrm>
        </p:spPr>
      </p:pic>
      <p:pic>
        <p:nvPicPr>
          <p:cNvPr id="6" name="Marcador de contenido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28" y="0"/>
            <a:ext cx="4493172" cy="2914650"/>
          </a:xfr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14650"/>
            <a:ext cx="4650828" cy="39433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572" y="2914650"/>
            <a:ext cx="4498428" cy="394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82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463674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/>
              <a:t>COMPETENCIAS</a:t>
            </a:r>
            <a:r>
              <a:rPr lang="es-CO" dirty="0"/>
              <a:t> </a:t>
            </a:r>
            <a:br>
              <a:rPr lang="es-CO" dirty="0"/>
            </a:br>
            <a:r>
              <a:rPr lang="es-CO" sz="2700" dirty="0"/>
              <a:t>PREPARATORIAS-FOGUEOS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6575" y="1690689"/>
            <a:ext cx="8070850" cy="4351338"/>
          </a:xfrm>
        </p:spPr>
        <p:txBody>
          <a:bodyPr/>
          <a:lstStyle/>
          <a:p>
            <a:r>
              <a:rPr lang="es-CO" dirty="0"/>
              <a:t>Concepto técnico:  </a:t>
            </a:r>
          </a:p>
          <a:p>
            <a:pPr marL="0" indent="0">
              <a:buNone/>
            </a:pPr>
            <a:r>
              <a:rPr lang="es-CO" dirty="0"/>
              <a:t>Tiene  como  objetivo la preparación para la proyección de los  campeonatos distritales  y  nacionales  con puntaje  en el  Rankin…. </a:t>
            </a:r>
          </a:p>
          <a:p>
            <a:endParaRPr lang="es-CO" dirty="0"/>
          </a:p>
          <a:p>
            <a:r>
              <a:rPr lang="es-CO" dirty="0"/>
              <a:t>Categorías: Infantil, cadete, junior.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1549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46841" y="441433"/>
            <a:ext cx="8087711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b="1" i="1" dirty="0"/>
              <a:t>Proyección de fechas a participar y evento:</a:t>
            </a:r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23467D7-7CC4-48E3-A1AC-03FFE9B416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85" t="19778" r="16575" b="41168"/>
          <a:stretch/>
        </p:blipFill>
        <p:spPr>
          <a:xfrm>
            <a:off x="582233" y="1162407"/>
            <a:ext cx="7979533" cy="409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46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46841" y="441433"/>
            <a:ext cx="8087711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b="1" i="1" dirty="0"/>
              <a:t>Proyección de fechas a participar y evento:</a:t>
            </a:r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  <a:p>
            <a:pPr algn="ctr"/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232530-7068-42EC-A537-E6CBF30F06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233" t="22041" r="38767" b="42873"/>
          <a:stretch/>
        </p:blipFill>
        <p:spPr>
          <a:xfrm>
            <a:off x="82926" y="1341129"/>
            <a:ext cx="3269293" cy="322451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1490CFF-3D49-4661-858E-91B84B329C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823" t="22041" r="11918" b="43361"/>
          <a:stretch/>
        </p:blipFill>
        <p:spPr>
          <a:xfrm>
            <a:off x="3352219" y="1326933"/>
            <a:ext cx="5708855" cy="322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11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11023" b="10882"/>
          <a:stretch/>
        </p:blipFill>
        <p:spPr>
          <a:xfrm>
            <a:off x="1981200" y="990601"/>
            <a:ext cx="5345456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0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/>
              <a:t>OBJETIVOS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429555"/>
            <a:ext cx="7886700" cy="1605745"/>
          </a:xfrm>
        </p:spPr>
        <p:txBody>
          <a:bodyPr>
            <a:normAutofit fontScale="25000" lnSpcReduction="20000"/>
          </a:bodyPr>
          <a:lstStyle/>
          <a:p>
            <a:pPr lvl="0" algn="just"/>
            <a:r>
              <a:rPr lang="es-CO" sz="9600" b="1" i="1" dirty="0">
                <a:latin typeface="Arial" panose="020B0604020202020204" pitchFamily="34" charset="0"/>
                <a:cs typeface="Arial" panose="020B0604020202020204" pitchFamily="34" charset="0"/>
              </a:rPr>
              <a:t>MEDIBLE</a:t>
            </a:r>
            <a:r>
              <a:rPr lang="es-CO" sz="96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s-MX" sz="9600" dirty="0">
                <a:latin typeface="Arial" panose="020B0604020202020204" pitchFamily="34" charset="0"/>
                <a:cs typeface="Arial" panose="020B0604020202020204" pitchFamily="34" charset="0"/>
              </a:rPr>
              <a:t>Desarrollar destrezas básicas motrices donde se incorporen mayores exigencias teóricas, físicas, técnicas y tácticas en los deportistas partícipes del proceso de especialización deportiva.</a:t>
            </a:r>
            <a:endParaRPr lang="es-ES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9600" b="1" i="1" dirty="0">
                <a:latin typeface="Arial" panose="020B0604020202020204" pitchFamily="34" charset="0"/>
                <a:cs typeface="Arial" panose="020B0604020202020204" pitchFamily="34" charset="0"/>
              </a:rPr>
              <a:t>ALCANZABLE</a:t>
            </a:r>
            <a:r>
              <a:rPr lang="es-CO" sz="9600" dirty="0">
                <a:latin typeface="Arial" panose="020B0604020202020204" pitchFamily="34" charset="0"/>
                <a:cs typeface="Arial" panose="020B0604020202020204" pitchFamily="34" charset="0"/>
              </a:rPr>
              <a:t> :  </a:t>
            </a:r>
            <a:r>
              <a:rPr lang="es-MX" sz="9600" dirty="0">
                <a:latin typeface="Arial" panose="020B0604020202020204" pitchFamily="34" charset="0"/>
                <a:cs typeface="Arial" panose="020B0604020202020204" pitchFamily="34" charset="0"/>
              </a:rPr>
              <a:t>Conformar la reserva deportiva para las próximas selecciones de la modalidad de COMBATE   Y  POOMSAE  en el deporte Taekwondo</a:t>
            </a:r>
          </a:p>
          <a:p>
            <a:pPr algn="just"/>
            <a:endParaRPr lang="es-CO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s-CO" sz="9600" b="1" i="1" dirty="0">
                <a:latin typeface="Arial" panose="020B0604020202020204" pitchFamily="34" charset="0"/>
                <a:cs typeface="Arial" panose="020B0604020202020204" pitchFamily="34" charset="0"/>
              </a:rPr>
              <a:t>REALISTA </a:t>
            </a:r>
            <a:r>
              <a:rPr lang="es-CO" sz="96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s-MX" sz="9600" dirty="0">
                <a:latin typeface="Arial" panose="020B0604020202020204" pitchFamily="34" charset="0"/>
                <a:cs typeface="Arial" panose="020B0604020202020204" pitchFamily="34" charset="0"/>
              </a:rPr>
              <a:t>Construir procesos de transformación social a través de  la marcialidad , disciplina , y  Valores deportivos </a:t>
            </a:r>
            <a:endParaRPr lang="es-ES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s-CO" sz="9600" b="1" i="1" dirty="0">
                <a:latin typeface="Arial" panose="020B0604020202020204" pitchFamily="34" charset="0"/>
                <a:cs typeface="Arial" panose="020B0604020202020204" pitchFamily="34" charset="0"/>
              </a:rPr>
              <a:t>TIEMPO</a:t>
            </a:r>
            <a:r>
              <a:rPr lang="es-CO" sz="96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MX" sz="9600" dirty="0">
                <a:latin typeface="Arial" panose="020B0604020202020204" pitchFamily="34" charset="0"/>
                <a:cs typeface="Arial" panose="020B0604020202020204" pitchFamily="34" charset="0"/>
              </a:rPr>
              <a:t>Posicionar a los participantes de semilleros TEC-IDRD en los primeros 4 lugares del ranking distrital de cada categoría.</a:t>
            </a:r>
            <a:endParaRPr lang="es-ES" sz="9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dirty="0"/>
          </a:p>
          <a:p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2895601" y="3695700"/>
            <a:ext cx="431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36941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50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968359"/>
          </a:xfrm>
        </p:spPr>
      </p:pic>
    </p:spTree>
    <p:extLst>
      <p:ext uri="{BB962C8B-B14F-4D97-AF65-F5344CB8AC3E}">
        <p14:creationId xmlns:p14="http://schemas.microsoft.com/office/powerpoint/2010/main" val="1303960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46E68EC-4B2D-407C-A267-2E8485C29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8619" y="400833"/>
            <a:ext cx="8367386" cy="5123145"/>
          </a:xfrm>
        </p:spPr>
      </p:pic>
    </p:spTree>
    <p:extLst>
      <p:ext uri="{BB962C8B-B14F-4D97-AF65-F5344CB8AC3E}">
        <p14:creationId xmlns:p14="http://schemas.microsoft.com/office/powerpoint/2010/main" val="1447361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Llamada ovalada 4"/>
          <p:cNvSpPr/>
          <p:nvPr/>
        </p:nvSpPr>
        <p:spPr>
          <a:xfrm>
            <a:off x="1702676" y="1608083"/>
            <a:ext cx="599090" cy="2522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1</a:t>
            </a:r>
          </a:p>
        </p:txBody>
      </p:sp>
      <p:sp>
        <p:nvSpPr>
          <p:cNvPr id="6" name="Llamada ovalada 5"/>
          <p:cNvSpPr/>
          <p:nvPr/>
        </p:nvSpPr>
        <p:spPr>
          <a:xfrm>
            <a:off x="2454166" y="1608083"/>
            <a:ext cx="599090" cy="2522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2</a:t>
            </a:r>
          </a:p>
        </p:txBody>
      </p:sp>
      <p:sp>
        <p:nvSpPr>
          <p:cNvPr id="7" name="Llamada ovalada 6"/>
          <p:cNvSpPr/>
          <p:nvPr/>
        </p:nvSpPr>
        <p:spPr>
          <a:xfrm>
            <a:off x="5499538" y="1639614"/>
            <a:ext cx="599090" cy="2522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6995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C085752E-F394-41DC-A2C5-60B893D81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136" y="576197"/>
            <a:ext cx="8019727" cy="450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46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600" b="1" dirty="0"/>
              <a:t>POSTULADOS  2022</a:t>
            </a:r>
            <a:endParaRPr lang="es-CO" sz="20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AE3B9F5-A345-432D-A878-DABA8B260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748" y="1556359"/>
            <a:ext cx="5849654" cy="438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9067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1198</TotalTime>
  <Words>166</Words>
  <Application>Microsoft Office PowerPoint</Application>
  <PresentationFormat>Carta (216 x 279 mm)</PresentationFormat>
  <Paragraphs>50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Museo Sans Cond 700</vt:lpstr>
      <vt:lpstr>Tema de Office</vt:lpstr>
      <vt:lpstr>SEMILLERO DE TAEKWONDO  2022-2024</vt:lpstr>
      <vt:lpstr>Presentación de PowerPoint</vt:lpstr>
      <vt:lpstr>OBJETIVOS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POSTULADOS  2022</vt:lpstr>
      <vt:lpstr>POSTULADOS  2022</vt:lpstr>
      <vt:lpstr>POSTULADOS  2023</vt:lpstr>
      <vt:lpstr>POSTULADOS  2023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COMPETENCIAS  PREPARATORIAS-FOGUEOS 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Gloria Rocio Hernandez Duarte</dc:creator>
  <cp:lastModifiedBy>Hp</cp:lastModifiedBy>
  <cp:revision>58</cp:revision>
  <dcterms:created xsi:type="dcterms:W3CDTF">2020-01-07T20:33:32Z</dcterms:created>
  <dcterms:modified xsi:type="dcterms:W3CDTF">2024-06-09T21:35:22Z</dcterms:modified>
</cp:coreProperties>
</file>