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2"/>
  </p:notesMasterIdLst>
  <p:sldIdLst>
    <p:sldId id="256" r:id="rId2"/>
    <p:sldId id="257" r:id="rId3"/>
    <p:sldId id="274" r:id="rId4"/>
    <p:sldId id="318" r:id="rId5"/>
    <p:sldId id="319" r:id="rId6"/>
    <p:sldId id="320" r:id="rId7"/>
    <p:sldId id="268" r:id="rId8"/>
    <p:sldId id="321" r:id="rId9"/>
    <p:sldId id="322" r:id="rId10"/>
    <p:sldId id="273" r:id="rId11"/>
  </p:sldIdLst>
  <p:sldSz cx="12192000" cy="6858000"/>
  <p:notesSz cx="6858000" cy="9144000"/>
  <p:embeddedFontLst>
    <p:embeddedFont>
      <p:font typeface="Nunito Sans" pitchFamily="2" charset="0"/>
      <p:regular r:id="rId13"/>
      <p:bold r:id="rId14"/>
      <p:italic r:id="rId15"/>
      <p:boldItalic r:id="rId1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72" roundtripDataSignature="AMtx7mjZDE5MzyYbSOo5eqzPrZP2pJtPx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41B7C56-2160-4E98-B4EC-65A6968A5B54}">
  <a:tblStyle styleId="{241B7C56-2160-4E98-B4EC-65A6968A5B54}"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72" Type="http://customschemas.google.com/relationships/presentationmetadata" Target="metadata"/><Relationship Id="rId3" Type="http://schemas.openxmlformats.org/officeDocument/2006/relationships/slide" Target="slides/slide2.xml"/><Relationship Id="rId76"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font" Target="fonts/font4.fntdata"/><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63C6D9-3664-43B5-A42A-B3E9DEA535AA}" type="doc">
      <dgm:prSet loTypeId="urn:microsoft.com/office/officeart/2005/8/layout/arrow2" loCatId="process" qsTypeId="urn:microsoft.com/office/officeart/2005/8/quickstyle/simple2" qsCatId="simple" csTypeId="urn:microsoft.com/office/officeart/2005/8/colors/colorful2" csCatId="colorful" phldr="1"/>
      <dgm:spPr/>
      <dgm:t>
        <a:bodyPr/>
        <a:lstStyle/>
        <a:p>
          <a:endParaRPr lang="es-CO"/>
        </a:p>
      </dgm:t>
    </dgm:pt>
    <dgm:pt modelId="{1EC13DAF-FED6-48FF-9DAE-EF1D97C4E146}">
      <dgm:prSet phldrT="[Texto]" custT="1"/>
      <dgm:spPr/>
      <dgm:t>
        <a:bodyPr/>
        <a:lstStyle/>
        <a:p>
          <a:r>
            <a:rPr lang="es-ES" sz="1400" dirty="0"/>
            <a:t>Precariedad documental y </a:t>
          </a:r>
          <a:r>
            <a:rPr lang="es-ES" sz="1400" dirty="0" err="1"/>
            <a:t>tramitológica</a:t>
          </a:r>
          <a:r>
            <a:rPr lang="es-ES" sz="1400" dirty="0"/>
            <a:t>.</a:t>
          </a:r>
          <a:endParaRPr lang="es-CO" sz="1400" dirty="0"/>
        </a:p>
      </dgm:t>
    </dgm:pt>
    <dgm:pt modelId="{F1977474-4B84-49B4-BF5D-D77786FA11E2}" type="parTrans" cxnId="{5938D7A4-7CC0-483E-8371-C99DC19ACAFD}">
      <dgm:prSet/>
      <dgm:spPr/>
      <dgm:t>
        <a:bodyPr/>
        <a:lstStyle/>
        <a:p>
          <a:endParaRPr lang="es-CO"/>
        </a:p>
      </dgm:t>
    </dgm:pt>
    <dgm:pt modelId="{F29C1C7E-460F-4559-9BE8-041059B1BCBC}" type="sibTrans" cxnId="{5938D7A4-7CC0-483E-8371-C99DC19ACAFD}">
      <dgm:prSet/>
      <dgm:spPr/>
      <dgm:t>
        <a:bodyPr/>
        <a:lstStyle/>
        <a:p>
          <a:endParaRPr lang="es-CO"/>
        </a:p>
      </dgm:t>
    </dgm:pt>
    <dgm:pt modelId="{4C4FFF75-090C-4101-9844-77454722C339}">
      <dgm:prSet phldrT="[Texto]" custT="1"/>
      <dgm:spPr/>
      <dgm:t>
        <a:bodyPr/>
        <a:lstStyle/>
        <a:p>
          <a:r>
            <a:rPr lang="es-ES" sz="1400" dirty="0"/>
            <a:t>Implementación de la propuesta.</a:t>
          </a:r>
          <a:endParaRPr lang="es-CO" sz="1400" dirty="0"/>
        </a:p>
      </dgm:t>
    </dgm:pt>
    <dgm:pt modelId="{C9E23F3D-7157-4E58-A861-81E960BD3464}" type="parTrans" cxnId="{48F25DA7-AD65-4A3E-A507-EDBCA0E0D1F1}">
      <dgm:prSet/>
      <dgm:spPr/>
      <dgm:t>
        <a:bodyPr/>
        <a:lstStyle/>
        <a:p>
          <a:endParaRPr lang="es-CO"/>
        </a:p>
      </dgm:t>
    </dgm:pt>
    <dgm:pt modelId="{39B24B8F-27A0-4C53-99A3-8915C6BB6F76}" type="sibTrans" cxnId="{48F25DA7-AD65-4A3E-A507-EDBCA0E0D1F1}">
      <dgm:prSet/>
      <dgm:spPr/>
      <dgm:t>
        <a:bodyPr/>
        <a:lstStyle/>
        <a:p>
          <a:endParaRPr lang="es-CO"/>
        </a:p>
      </dgm:t>
    </dgm:pt>
    <dgm:pt modelId="{B525EDBF-24D0-4968-A2CB-39D56EA1EE09}">
      <dgm:prSet phldrT="[Texto]" custT="1"/>
      <dgm:spPr/>
      <dgm:t>
        <a:bodyPr/>
        <a:lstStyle/>
        <a:p>
          <a:r>
            <a:rPr lang="es-ES" sz="1400" dirty="0"/>
            <a:t>Dirección a la vanguardia y Entidades atendidas eficientemente.</a:t>
          </a:r>
          <a:endParaRPr lang="es-CO" sz="1400" dirty="0"/>
        </a:p>
      </dgm:t>
    </dgm:pt>
    <dgm:pt modelId="{2040C9E3-5108-4AC5-A1DF-B806478434DF}" type="parTrans" cxnId="{87CCCB3F-F870-42EE-BF58-E8A49A03CED4}">
      <dgm:prSet/>
      <dgm:spPr/>
      <dgm:t>
        <a:bodyPr/>
        <a:lstStyle/>
        <a:p>
          <a:endParaRPr lang="es-CO"/>
        </a:p>
      </dgm:t>
    </dgm:pt>
    <dgm:pt modelId="{49115D2A-CD57-45B2-A078-4D49FD6F5100}" type="sibTrans" cxnId="{87CCCB3F-F870-42EE-BF58-E8A49A03CED4}">
      <dgm:prSet/>
      <dgm:spPr/>
      <dgm:t>
        <a:bodyPr/>
        <a:lstStyle/>
        <a:p>
          <a:endParaRPr lang="es-CO"/>
        </a:p>
      </dgm:t>
    </dgm:pt>
    <dgm:pt modelId="{CB924C28-D36D-45A2-B285-C49F1F9837C9}" type="pres">
      <dgm:prSet presAssocID="{D963C6D9-3664-43B5-A42A-B3E9DEA535AA}" presName="arrowDiagram" presStyleCnt="0">
        <dgm:presLayoutVars>
          <dgm:chMax val="5"/>
          <dgm:dir/>
          <dgm:resizeHandles val="exact"/>
        </dgm:presLayoutVars>
      </dgm:prSet>
      <dgm:spPr/>
    </dgm:pt>
    <dgm:pt modelId="{B665CE0B-359D-47FB-AAFA-7F599F2383E2}" type="pres">
      <dgm:prSet presAssocID="{D963C6D9-3664-43B5-A42A-B3E9DEA535AA}" presName="arrow" presStyleLbl="bgShp" presStyleIdx="0" presStyleCnt="1"/>
      <dgm:spPr/>
    </dgm:pt>
    <dgm:pt modelId="{5CF47A31-3892-495E-AD88-62CF0A9F40A4}" type="pres">
      <dgm:prSet presAssocID="{D963C6D9-3664-43B5-A42A-B3E9DEA535AA}" presName="arrowDiagram3" presStyleCnt="0"/>
      <dgm:spPr/>
    </dgm:pt>
    <dgm:pt modelId="{A66CD599-0377-4257-AB7A-991A778E4B25}" type="pres">
      <dgm:prSet presAssocID="{1EC13DAF-FED6-48FF-9DAE-EF1D97C4E146}" presName="bullet3a" presStyleLbl="node1" presStyleIdx="0" presStyleCnt="3"/>
      <dgm:spPr/>
    </dgm:pt>
    <dgm:pt modelId="{53C8A662-FF48-422A-BFB5-FB78A0FC742E}" type="pres">
      <dgm:prSet presAssocID="{1EC13DAF-FED6-48FF-9DAE-EF1D97C4E146}" presName="textBox3a" presStyleLbl="revTx" presStyleIdx="0" presStyleCnt="3" custScaleY="44652">
        <dgm:presLayoutVars>
          <dgm:bulletEnabled val="1"/>
        </dgm:presLayoutVars>
      </dgm:prSet>
      <dgm:spPr/>
    </dgm:pt>
    <dgm:pt modelId="{E5F3B154-113B-422F-8C0D-ED957E83B682}" type="pres">
      <dgm:prSet presAssocID="{4C4FFF75-090C-4101-9844-77454722C339}" presName="bullet3b" presStyleLbl="node1" presStyleIdx="1" presStyleCnt="3"/>
      <dgm:spPr/>
    </dgm:pt>
    <dgm:pt modelId="{F8C69AF5-3748-4D81-8171-4F1CDB25C3DC}" type="pres">
      <dgm:prSet presAssocID="{4C4FFF75-090C-4101-9844-77454722C339}" presName="textBox3b" presStyleLbl="revTx" presStyleIdx="1" presStyleCnt="3" custScaleY="63285">
        <dgm:presLayoutVars>
          <dgm:bulletEnabled val="1"/>
        </dgm:presLayoutVars>
      </dgm:prSet>
      <dgm:spPr/>
    </dgm:pt>
    <dgm:pt modelId="{CF5DC8D1-E761-4CD6-BDE2-9EC709EBD8E1}" type="pres">
      <dgm:prSet presAssocID="{B525EDBF-24D0-4968-A2CB-39D56EA1EE09}" presName="bullet3c" presStyleLbl="node1" presStyleIdx="2" presStyleCnt="3"/>
      <dgm:spPr/>
    </dgm:pt>
    <dgm:pt modelId="{747E4686-96B8-45A1-BFFF-F33FD88091E5}" type="pres">
      <dgm:prSet presAssocID="{B525EDBF-24D0-4968-A2CB-39D56EA1EE09}" presName="textBox3c" presStyleLbl="revTx" presStyleIdx="2" presStyleCnt="3" custScaleY="66175">
        <dgm:presLayoutVars>
          <dgm:bulletEnabled val="1"/>
        </dgm:presLayoutVars>
      </dgm:prSet>
      <dgm:spPr/>
    </dgm:pt>
  </dgm:ptLst>
  <dgm:cxnLst>
    <dgm:cxn modelId="{424D8C1F-EFEB-43F1-9057-D081DE35A0DB}" type="presOf" srcId="{1EC13DAF-FED6-48FF-9DAE-EF1D97C4E146}" destId="{53C8A662-FF48-422A-BFB5-FB78A0FC742E}" srcOrd="0" destOrd="0" presId="urn:microsoft.com/office/officeart/2005/8/layout/arrow2"/>
    <dgm:cxn modelId="{87CCCB3F-F870-42EE-BF58-E8A49A03CED4}" srcId="{D963C6D9-3664-43B5-A42A-B3E9DEA535AA}" destId="{B525EDBF-24D0-4968-A2CB-39D56EA1EE09}" srcOrd="2" destOrd="0" parTransId="{2040C9E3-5108-4AC5-A1DF-B806478434DF}" sibTransId="{49115D2A-CD57-45B2-A078-4D49FD6F5100}"/>
    <dgm:cxn modelId="{2AEC4B8F-B322-48AC-9CE5-991687DBECA7}" type="presOf" srcId="{B525EDBF-24D0-4968-A2CB-39D56EA1EE09}" destId="{747E4686-96B8-45A1-BFFF-F33FD88091E5}" srcOrd="0" destOrd="0" presId="urn:microsoft.com/office/officeart/2005/8/layout/arrow2"/>
    <dgm:cxn modelId="{5938D7A4-7CC0-483E-8371-C99DC19ACAFD}" srcId="{D963C6D9-3664-43B5-A42A-B3E9DEA535AA}" destId="{1EC13DAF-FED6-48FF-9DAE-EF1D97C4E146}" srcOrd="0" destOrd="0" parTransId="{F1977474-4B84-49B4-BF5D-D77786FA11E2}" sibTransId="{F29C1C7E-460F-4559-9BE8-041059B1BCBC}"/>
    <dgm:cxn modelId="{48F25DA7-AD65-4A3E-A507-EDBCA0E0D1F1}" srcId="{D963C6D9-3664-43B5-A42A-B3E9DEA535AA}" destId="{4C4FFF75-090C-4101-9844-77454722C339}" srcOrd="1" destOrd="0" parTransId="{C9E23F3D-7157-4E58-A861-81E960BD3464}" sibTransId="{39B24B8F-27A0-4C53-99A3-8915C6BB6F76}"/>
    <dgm:cxn modelId="{481D2FC1-A9E8-4E58-926F-B880AB8F1B1F}" type="presOf" srcId="{D963C6D9-3664-43B5-A42A-B3E9DEA535AA}" destId="{CB924C28-D36D-45A2-B285-C49F1F9837C9}" srcOrd="0" destOrd="0" presId="urn:microsoft.com/office/officeart/2005/8/layout/arrow2"/>
    <dgm:cxn modelId="{FBEF68D6-30B3-4680-808D-7C4CCF97F27F}" type="presOf" srcId="{4C4FFF75-090C-4101-9844-77454722C339}" destId="{F8C69AF5-3748-4D81-8171-4F1CDB25C3DC}" srcOrd="0" destOrd="0" presId="urn:microsoft.com/office/officeart/2005/8/layout/arrow2"/>
    <dgm:cxn modelId="{8ED27B9C-1F34-4899-8072-937299ADFD43}" type="presParOf" srcId="{CB924C28-D36D-45A2-B285-C49F1F9837C9}" destId="{B665CE0B-359D-47FB-AAFA-7F599F2383E2}" srcOrd="0" destOrd="0" presId="urn:microsoft.com/office/officeart/2005/8/layout/arrow2"/>
    <dgm:cxn modelId="{29780A07-34D8-4381-8416-30F468998D59}" type="presParOf" srcId="{CB924C28-D36D-45A2-B285-C49F1F9837C9}" destId="{5CF47A31-3892-495E-AD88-62CF0A9F40A4}" srcOrd="1" destOrd="0" presId="urn:microsoft.com/office/officeart/2005/8/layout/arrow2"/>
    <dgm:cxn modelId="{969593AB-28CD-4A12-9B35-9E1C83115D16}" type="presParOf" srcId="{5CF47A31-3892-495E-AD88-62CF0A9F40A4}" destId="{A66CD599-0377-4257-AB7A-991A778E4B25}" srcOrd="0" destOrd="0" presId="urn:microsoft.com/office/officeart/2005/8/layout/arrow2"/>
    <dgm:cxn modelId="{57F694A8-1945-4C6F-9D74-50FBAFF40A04}" type="presParOf" srcId="{5CF47A31-3892-495E-AD88-62CF0A9F40A4}" destId="{53C8A662-FF48-422A-BFB5-FB78A0FC742E}" srcOrd="1" destOrd="0" presId="urn:microsoft.com/office/officeart/2005/8/layout/arrow2"/>
    <dgm:cxn modelId="{174B1514-4606-4934-A54A-FDDC6C8FCE41}" type="presParOf" srcId="{5CF47A31-3892-495E-AD88-62CF0A9F40A4}" destId="{E5F3B154-113B-422F-8C0D-ED957E83B682}" srcOrd="2" destOrd="0" presId="urn:microsoft.com/office/officeart/2005/8/layout/arrow2"/>
    <dgm:cxn modelId="{670166F9-A01B-4E07-9ED1-1C9466EF9E5C}" type="presParOf" srcId="{5CF47A31-3892-495E-AD88-62CF0A9F40A4}" destId="{F8C69AF5-3748-4D81-8171-4F1CDB25C3DC}" srcOrd="3" destOrd="0" presId="urn:microsoft.com/office/officeart/2005/8/layout/arrow2"/>
    <dgm:cxn modelId="{FE672B03-2B7B-4137-A8E4-E3B9461F985C}" type="presParOf" srcId="{5CF47A31-3892-495E-AD88-62CF0A9F40A4}" destId="{CF5DC8D1-E761-4CD6-BDE2-9EC709EBD8E1}" srcOrd="4" destOrd="0" presId="urn:microsoft.com/office/officeart/2005/8/layout/arrow2"/>
    <dgm:cxn modelId="{F7F8F29E-2011-40B6-92D9-C7CB9CD8825D}" type="presParOf" srcId="{5CF47A31-3892-495E-AD88-62CF0A9F40A4}" destId="{747E4686-96B8-45A1-BFFF-F33FD88091E5}" srcOrd="5"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73BBA91-963D-4D0E-8621-B0E9FD3647DC}" type="doc">
      <dgm:prSet loTypeId="urn:microsoft.com/office/officeart/2005/8/layout/default" loCatId="list" qsTypeId="urn:microsoft.com/office/officeart/2005/8/quickstyle/simple2" qsCatId="simple" csTypeId="urn:microsoft.com/office/officeart/2005/8/colors/colorful2" csCatId="colorful" phldr="1"/>
      <dgm:spPr/>
      <dgm:t>
        <a:bodyPr/>
        <a:lstStyle/>
        <a:p>
          <a:endParaRPr lang="es-CO"/>
        </a:p>
      </dgm:t>
    </dgm:pt>
    <dgm:pt modelId="{CACF9E1C-E5B6-4F4C-BA04-C2C21EB3D2F4}">
      <dgm:prSet phldrT="[Texto]"/>
      <dgm:spPr/>
      <dgm:t>
        <a:bodyPr/>
        <a:lstStyle/>
        <a:p>
          <a:r>
            <a:rPr lang="es-ES" dirty="0"/>
            <a:t>Aproximadamente 12.200 expedientes en aumento.</a:t>
          </a:r>
          <a:endParaRPr lang="es-CO" dirty="0"/>
        </a:p>
      </dgm:t>
    </dgm:pt>
    <dgm:pt modelId="{335E7C7F-62BF-459C-AE3D-3F6E64841EC9}" type="parTrans" cxnId="{3C9076B7-167C-49BB-A0CE-B517C5EDD220}">
      <dgm:prSet/>
      <dgm:spPr/>
      <dgm:t>
        <a:bodyPr/>
        <a:lstStyle/>
        <a:p>
          <a:endParaRPr lang="es-CO"/>
        </a:p>
      </dgm:t>
    </dgm:pt>
    <dgm:pt modelId="{09CCAB24-C4D5-4BDD-BDA5-8F50AAAB1734}" type="sibTrans" cxnId="{3C9076B7-167C-49BB-A0CE-B517C5EDD220}">
      <dgm:prSet/>
      <dgm:spPr/>
      <dgm:t>
        <a:bodyPr/>
        <a:lstStyle/>
        <a:p>
          <a:endParaRPr lang="es-CO"/>
        </a:p>
      </dgm:t>
    </dgm:pt>
    <dgm:pt modelId="{3EA48384-4849-49CB-9C4D-D6B901EB880D}">
      <dgm:prSet phldrT="[Texto]"/>
      <dgm:spPr/>
      <dgm:t>
        <a:bodyPr/>
        <a:lstStyle/>
        <a:p>
          <a:r>
            <a:rPr lang="es-ES" dirty="0"/>
            <a:t>70% de ocupación del espacio físico de la DAR.</a:t>
          </a:r>
          <a:endParaRPr lang="es-CO" dirty="0"/>
        </a:p>
      </dgm:t>
    </dgm:pt>
    <dgm:pt modelId="{8A62DE95-0E1F-40CD-8BA0-D027598F0BA6}" type="parTrans" cxnId="{97AF5371-F8E9-4011-BE8C-4803958A2259}">
      <dgm:prSet/>
      <dgm:spPr/>
      <dgm:t>
        <a:bodyPr/>
        <a:lstStyle/>
        <a:p>
          <a:endParaRPr lang="es-CO"/>
        </a:p>
      </dgm:t>
    </dgm:pt>
    <dgm:pt modelId="{AA66A989-281D-4E95-8922-9569EDA0A8A2}" type="sibTrans" cxnId="{97AF5371-F8E9-4011-BE8C-4803958A2259}">
      <dgm:prSet/>
      <dgm:spPr/>
      <dgm:t>
        <a:bodyPr/>
        <a:lstStyle/>
        <a:p>
          <a:endParaRPr lang="es-CO"/>
        </a:p>
      </dgm:t>
    </dgm:pt>
    <dgm:pt modelId="{9C0AF98F-9A84-4E47-9EC5-A1806B022423}">
      <dgm:prSet phldrT="[Texto]"/>
      <dgm:spPr/>
      <dgm:t>
        <a:bodyPr/>
        <a:lstStyle/>
        <a:p>
          <a:r>
            <a:rPr lang="es-ES" dirty="0"/>
            <a:t>Afectación a entidades en la Colombia Profunda.</a:t>
          </a:r>
          <a:endParaRPr lang="es-CO" dirty="0"/>
        </a:p>
      </dgm:t>
    </dgm:pt>
    <dgm:pt modelId="{2FCB9962-93E7-4A62-A9B4-2B4AF8FC4969}" type="parTrans" cxnId="{969210DE-074A-4450-8711-3C8D5FEBD4CF}">
      <dgm:prSet/>
      <dgm:spPr/>
      <dgm:t>
        <a:bodyPr/>
        <a:lstStyle/>
        <a:p>
          <a:endParaRPr lang="es-CO"/>
        </a:p>
      </dgm:t>
    </dgm:pt>
    <dgm:pt modelId="{17C7D0F5-4B3A-4393-B9D7-198153754BD8}" type="sibTrans" cxnId="{969210DE-074A-4450-8711-3C8D5FEBD4CF}">
      <dgm:prSet/>
      <dgm:spPr/>
      <dgm:t>
        <a:bodyPr/>
        <a:lstStyle/>
        <a:p>
          <a:endParaRPr lang="es-CO"/>
        </a:p>
      </dgm:t>
    </dgm:pt>
    <dgm:pt modelId="{FB48D245-7999-4E0F-BA15-3B255211273B}">
      <dgm:prSet phldrT="[Texto]"/>
      <dgm:spPr/>
      <dgm:t>
        <a:bodyPr/>
        <a:lstStyle/>
        <a:p>
          <a:r>
            <a:rPr lang="es-ES" dirty="0"/>
            <a:t>Afectación en la salud y el bienestar de colaboradores.</a:t>
          </a:r>
          <a:endParaRPr lang="es-CO" dirty="0"/>
        </a:p>
      </dgm:t>
    </dgm:pt>
    <dgm:pt modelId="{F81801C7-03FE-4C00-94DB-C29CE17B3C24}" type="parTrans" cxnId="{CD82418E-DF46-40C9-9EE6-9399A3B032DE}">
      <dgm:prSet/>
      <dgm:spPr/>
      <dgm:t>
        <a:bodyPr/>
        <a:lstStyle/>
        <a:p>
          <a:endParaRPr lang="es-CO"/>
        </a:p>
      </dgm:t>
    </dgm:pt>
    <dgm:pt modelId="{40C1AA10-15E2-4B1D-AF10-DFC23B1D73C2}" type="sibTrans" cxnId="{CD82418E-DF46-40C9-9EE6-9399A3B032DE}">
      <dgm:prSet/>
      <dgm:spPr/>
      <dgm:t>
        <a:bodyPr/>
        <a:lstStyle/>
        <a:p>
          <a:endParaRPr lang="es-CO"/>
        </a:p>
      </dgm:t>
    </dgm:pt>
    <dgm:pt modelId="{F219A632-A441-41FC-BD34-0BC18C1E92D0}">
      <dgm:prSet phldrT="[Texto]"/>
      <dgm:spPr/>
      <dgm:t>
        <a:bodyPr/>
        <a:lstStyle/>
        <a:p>
          <a:r>
            <a:rPr lang="es-ES" dirty="0"/>
            <a:t>Riesgo de daño antijurídico por demora en respuestas a trámites.</a:t>
          </a:r>
          <a:endParaRPr lang="es-CO" dirty="0"/>
        </a:p>
      </dgm:t>
    </dgm:pt>
    <dgm:pt modelId="{7CA6C892-13CD-40F3-B33E-9847F8E0A2FC}" type="parTrans" cxnId="{BD206A13-292D-4F8F-AD70-8A29A882DA88}">
      <dgm:prSet/>
      <dgm:spPr/>
      <dgm:t>
        <a:bodyPr/>
        <a:lstStyle/>
        <a:p>
          <a:endParaRPr lang="es-CO"/>
        </a:p>
      </dgm:t>
    </dgm:pt>
    <dgm:pt modelId="{99A14604-3582-4751-8F18-F13481DBB2D3}" type="sibTrans" cxnId="{BD206A13-292D-4F8F-AD70-8A29A882DA88}">
      <dgm:prSet/>
      <dgm:spPr/>
      <dgm:t>
        <a:bodyPr/>
        <a:lstStyle/>
        <a:p>
          <a:endParaRPr lang="es-CO"/>
        </a:p>
      </dgm:t>
    </dgm:pt>
    <dgm:pt modelId="{449CF167-0D2A-4C6C-B715-16A64F395A1F}" type="pres">
      <dgm:prSet presAssocID="{D73BBA91-963D-4D0E-8621-B0E9FD3647DC}" presName="diagram" presStyleCnt="0">
        <dgm:presLayoutVars>
          <dgm:dir/>
          <dgm:resizeHandles val="exact"/>
        </dgm:presLayoutVars>
      </dgm:prSet>
      <dgm:spPr/>
    </dgm:pt>
    <dgm:pt modelId="{3F4F9745-5E0E-43E9-9E05-5E872A150077}" type="pres">
      <dgm:prSet presAssocID="{CACF9E1C-E5B6-4F4C-BA04-C2C21EB3D2F4}" presName="node" presStyleLbl="node1" presStyleIdx="0" presStyleCnt="5">
        <dgm:presLayoutVars>
          <dgm:bulletEnabled val="1"/>
        </dgm:presLayoutVars>
      </dgm:prSet>
      <dgm:spPr/>
    </dgm:pt>
    <dgm:pt modelId="{A0C3CCD0-8116-4A16-9803-E6A3F2A11E34}" type="pres">
      <dgm:prSet presAssocID="{09CCAB24-C4D5-4BDD-BDA5-8F50AAAB1734}" presName="sibTrans" presStyleCnt="0"/>
      <dgm:spPr/>
    </dgm:pt>
    <dgm:pt modelId="{1FC6EE54-FA3D-480E-BFDE-F8F4912A22FA}" type="pres">
      <dgm:prSet presAssocID="{3EA48384-4849-49CB-9C4D-D6B901EB880D}" presName="node" presStyleLbl="node1" presStyleIdx="1" presStyleCnt="5">
        <dgm:presLayoutVars>
          <dgm:bulletEnabled val="1"/>
        </dgm:presLayoutVars>
      </dgm:prSet>
      <dgm:spPr/>
    </dgm:pt>
    <dgm:pt modelId="{D6987ADC-F559-4DE3-9824-73109E0D94F7}" type="pres">
      <dgm:prSet presAssocID="{AA66A989-281D-4E95-8922-9569EDA0A8A2}" presName="sibTrans" presStyleCnt="0"/>
      <dgm:spPr/>
    </dgm:pt>
    <dgm:pt modelId="{38DA0667-3B4F-4783-8C6A-04D207797308}" type="pres">
      <dgm:prSet presAssocID="{9C0AF98F-9A84-4E47-9EC5-A1806B022423}" presName="node" presStyleLbl="node1" presStyleIdx="2" presStyleCnt="5">
        <dgm:presLayoutVars>
          <dgm:bulletEnabled val="1"/>
        </dgm:presLayoutVars>
      </dgm:prSet>
      <dgm:spPr/>
    </dgm:pt>
    <dgm:pt modelId="{67FBA9BD-FB31-46A1-9E6F-55F06D345406}" type="pres">
      <dgm:prSet presAssocID="{17C7D0F5-4B3A-4393-B9D7-198153754BD8}" presName="sibTrans" presStyleCnt="0"/>
      <dgm:spPr/>
    </dgm:pt>
    <dgm:pt modelId="{F04D0FAF-5375-4E15-B98A-983DD24EFE5F}" type="pres">
      <dgm:prSet presAssocID="{FB48D245-7999-4E0F-BA15-3B255211273B}" presName="node" presStyleLbl="node1" presStyleIdx="3" presStyleCnt="5">
        <dgm:presLayoutVars>
          <dgm:bulletEnabled val="1"/>
        </dgm:presLayoutVars>
      </dgm:prSet>
      <dgm:spPr/>
    </dgm:pt>
    <dgm:pt modelId="{DF1E56E3-8585-495C-8ADC-FCE01BFE9DC7}" type="pres">
      <dgm:prSet presAssocID="{40C1AA10-15E2-4B1D-AF10-DFC23B1D73C2}" presName="sibTrans" presStyleCnt="0"/>
      <dgm:spPr/>
    </dgm:pt>
    <dgm:pt modelId="{1F69D8A7-409F-4138-A52F-AD12DC3B132E}" type="pres">
      <dgm:prSet presAssocID="{F219A632-A441-41FC-BD34-0BC18C1E92D0}" presName="node" presStyleLbl="node1" presStyleIdx="4" presStyleCnt="5">
        <dgm:presLayoutVars>
          <dgm:bulletEnabled val="1"/>
        </dgm:presLayoutVars>
      </dgm:prSet>
      <dgm:spPr/>
    </dgm:pt>
  </dgm:ptLst>
  <dgm:cxnLst>
    <dgm:cxn modelId="{EFD4100F-5241-4837-8DE2-E83CA37B3FBD}" type="presOf" srcId="{D73BBA91-963D-4D0E-8621-B0E9FD3647DC}" destId="{449CF167-0D2A-4C6C-B715-16A64F395A1F}" srcOrd="0" destOrd="0" presId="urn:microsoft.com/office/officeart/2005/8/layout/default"/>
    <dgm:cxn modelId="{BD206A13-292D-4F8F-AD70-8A29A882DA88}" srcId="{D73BBA91-963D-4D0E-8621-B0E9FD3647DC}" destId="{F219A632-A441-41FC-BD34-0BC18C1E92D0}" srcOrd="4" destOrd="0" parTransId="{7CA6C892-13CD-40F3-B33E-9847F8E0A2FC}" sibTransId="{99A14604-3582-4751-8F18-F13481DBB2D3}"/>
    <dgm:cxn modelId="{4B504443-A07C-4A4B-88E9-8A697F14CA40}" type="presOf" srcId="{3EA48384-4849-49CB-9C4D-D6B901EB880D}" destId="{1FC6EE54-FA3D-480E-BFDE-F8F4912A22FA}" srcOrd="0" destOrd="0" presId="urn:microsoft.com/office/officeart/2005/8/layout/default"/>
    <dgm:cxn modelId="{5DEA2065-24FA-44EB-9D03-CBE206EA9B92}" type="presOf" srcId="{F219A632-A441-41FC-BD34-0BC18C1E92D0}" destId="{1F69D8A7-409F-4138-A52F-AD12DC3B132E}" srcOrd="0" destOrd="0" presId="urn:microsoft.com/office/officeart/2005/8/layout/default"/>
    <dgm:cxn modelId="{97AF5371-F8E9-4011-BE8C-4803958A2259}" srcId="{D73BBA91-963D-4D0E-8621-B0E9FD3647DC}" destId="{3EA48384-4849-49CB-9C4D-D6B901EB880D}" srcOrd="1" destOrd="0" parTransId="{8A62DE95-0E1F-40CD-8BA0-D027598F0BA6}" sibTransId="{AA66A989-281D-4E95-8922-9569EDA0A8A2}"/>
    <dgm:cxn modelId="{AB599079-8C66-46A5-A018-FF6175EC5A1A}" type="presOf" srcId="{FB48D245-7999-4E0F-BA15-3B255211273B}" destId="{F04D0FAF-5375-4E15-B98A-983DD24EFE5F}" srcOrd="0" destOrd="0" presId="urn:microsoft.com/office/officeart/2005/8/layout/default"/>
    <dgm:cxn modelId="{1645088E-9C79-47D5-9D3A-AE08B0564764}" type="presOf" srcId="{9C0AF98F-9A84-4E47-9EC5-A1806B022423}" destId="{38DA0667-3B4F-4783-8C6A-04D207797308}" srcOrd="0" destOrd="0" presId="urn:microsoft.com/office/officeart/2005/8/layout/default"/>
    <dgm:cxn modelId="{CD82418E-DF46-40C9-9EE6-9399A3B032DE}" srcId="{D73BBA91-963D-4D0E-8621-B0E9FD3647DC}" destId="{FB48D245-7999-4E0F-BA15-3B255211273B}" srcOrd="3" destOrd="0" parTransId="{F81801C7-03FE-4C00-94DB-C29CE17B3C24}" sibTransId="{40C1AA10-15E2-4B1D-AF10-DFC23B1D73C2}"/>
    <dgm:cxn modelId="{62BCB49D-6A7A-42AD-8DE4-329DDA9121FA}" type="presOf" srcId="{CACF9E1C-E5B6-4F4C-BA04-C2C21EB3D2F4}" destId="{3F4F9745-5E0E-43E9-9E05-5E872A150077}" srcOrd="0" destOrd="0" presId="urn:microsoft.com/office/officeart/2005/8/layout/default"/>
    <dgm:cxn modelId="{3C9076B7-167C-49BB-A0CE-B517C5EDD220}" srcId="{D73BBA91-963D-4D0E-8621-B0E9FD3647DC}" destId="{CACF9E1C-E5B6-4F4C-BA04-C2C21EB3D2F4}" srcOrd="0" destOrd="0" parTransId="{335E7C7F-62BF-459C-AE3D-3F6E64841EC9}" sibTransId="{09CCAB24-C4D5-4BDD-BDA5-8F50AAAB1734}"/>
    <dgm:cxn modelId="{969210DE-074A-4450-8711-3C8D5FEBD4CF}" srcId="{D73BBA91-963D-4D0E-8621-B0E9FD3647DC}" destId="{9C0AF98F-9A84-4E47-9EC5-A1806B022423}" srcOrd="2" destOrd="0" parTransId="{2FCB9962-93E7-4A62-A9B4-2B4AF8FC4969}" sibTransId="{17C7D0F5-4B3A-4393-B9D7-198153754BD8}"/>
    <dgm:cxn modelId="{A4B81657-BD0A-40C0-A9AC-83279708744C}" type="presParOf" srcId="{449CF167-0D2A-4C6C-B715-16A64F395A1F}" destId="{3F4F9745-5E0E-43E9-9E05-5E872A150077}" srcOrd="0" destOrd="0" presId="urn:microsoft.com/office/officeart/2005/8/layout/default"/>
    <dgm:cxn modelId="{A6E7B6E4-E1BC-44EB-9C75-1C28D2FC7978}" type="presParOf" srcId="{449CF167-0D2A-4C6C-B715-16A64F395A1F}" destId="{A0C3CCD0-8116-4A16-9803-E6A3F2A11E34}" srcOrd="1" destOrd="0" presId="urn:microsoft.com/office/officeart/2005/8/layout/default"/>
    <dgm:cxn modelId="{3F77A778-1EAF-45CB-8AC8-F169B34A3729}" type="presParOf" srcId="{449CF167-0D2A-4C6C-B715-16A64F395A1F}" destId="{1FC6EE54-FA3D-480E-BFDE-F8F4912A22FA}" srcOrd="2" destOrd="0" presId="urn:microsoft.com/office/officeart/2005/8/layout/default"/>
    <dgm:cxn modelId="{9D359D9F-9CD4-49EE-AACC-A6E28F2F6CA3}" type="presParOf" srcId="{449CF167-0D2A-4C6C-B715-16A64F395A1F}" destId="{D6987ADC-F559-4DE3-9824-73109E0D94F7}" srcOrd="3" destOrd="0" presId="urn:microsoft.com/office/officeart/2005/8/layout/default"/>
    <dgm:cxn modelId="{DAF3EF6A-9229-4054-8FD6-30B2DACE5152}" type="presParOf" srcId="{449CF167-0D2A-4C6C-B715-16A64F395A1F}" destId="{38DA0667-3B4F-4783-8C6A-04D207797308}" srcOrd="4" destOrd="0" presId="urn:microsoft.com/office/officeart/2005/8/layout/default"/>
    <dgm:cxn modelId="{C84D6D13-BFA6-4D89-B755-D11CB1AEB780}" type="presParOf" srcId="{449CF167-0D2A-4C6C-B715-16A64F395A1F}" destId="{67FBA9BD-FB31-46A1-9E6F-55F06D345406}" srcOrd="5" destOrd="0" presId="urn:microsoft.com/office/officeart/2005/8/layout/default"/>
    <dgm:cxn modelId="{D6BB78C5-92CF-4215-B833-C5B6D17911AB}" type="presParOf" srcId="{449CF167-0D2A-4C6C-B715-16A64F395A1F}" destId="{F04D0FAF-5375-4E15-B98A-983DD24EFE5F}" srcOrd="6" destOrd="0" presId="urn:microsoft.com/office/officeart/2005/8/layout/default"/>
    <dgm:cxn modelId="{3417E12F-5227-400A-AD23-A00AF3B91C86}" type="presParOf" srcId="{449CF167-0D2A-4C6C-B715-16A64F395A1F}" destId="{DF1E56E3-8585-495C-8ADC-FCE01BFE9DC7}" srcOrd="7" destOrd="0" presId="urn:microsoft.com/office/officeart/2005/8/layout/default"/>
    <dgm:cxn modelId="{003A8F14-C2A9-4FE7-ADE1-31BC65FAB304}" type="presParOf" srcId="{449CF167-0D2A-4C6C-B715-16A64F395A1F}" destId="{1F69D8A7-409F-4138-A52F-AD12DC3B132E}"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6613F0E-70E4-424A-B9E8-DEF4120B86D2}" type="doc">
      <dgm:prSet loTypeId="urn:microsoft.com/office/officeart/2005/8/layout/process5" loCatId="process" qsTypeId="urn:microsoft.com/office/officeart/2005/8/quickstyle/simple2" qsCatId="simple" csTypeId="urn:microsoft.com/office/officeart/2005/8/colors/colorful2" csCatId="colorful" phldr="1"/>
      <dgm:spPr/>
      <dgm:t>
        <a:bodyPr/>
        <a:lstStyle/>
        <a:p>
          <a:endParaRPr lang="es-CO"/>
        </a:p>
      </dgm:t>
    </dgm:pt>
    <dgm:pt modelId="{B0BAB88D-5D22-4AB7-ADF6-82B2FADE9B5A}">
      <dgm:prSet phldrT="[Texto]"/>
      <dgm:spPr/>
      <dgm:t>
        <a:bodyPr/>
        <a:lstStyle/>
        <a:p>
          <a:r>
            <a:rPr lang="es-ES" dirty="0"/>
            <a:t>Servidor de alta capacidad. </a:t>
          </a:r>
          <a:endParaRPr lang="es-CO" dirty="0"/>
        </a:p>
      </dgm:t>
    </dgm:pt>
    <dgm:pt modelId="{267A5524-6EE9-4BCB-A654-3FA1A1542B54}" type="parTrans" cxnId="{0A1D5B8C-0829-4DBC-AF03-77DFD7DC6B3F}">
      <dgm:prSet/>
      <dgm:spPr/>
      <dgm:t>
        <a:bodyPr/>
        <a:lstStyle/>
        <a:p>
          <a:endParaRPr lang="es-CO"/>
        </a:p>
      </dgm:t>
    </dgm:pt>
    <dgm:pt modelId="{1E3E536E-B542-4C04-B594-D479BC009682}" type="sibTrans" cxnId="{0A1D5B8C-0829-4DBC-AF03-77DFD7DC6B3F}">
      <dgm:prSet/>
      <dgm:spPr/>
      <dgm:t>
        <a:bodyPr/>
        <a:lstStyle/>
        <a:p>
          <a:endParaRPr lang="es-CO"/>
        </a:p>
      </dgm:t>
    </dgm:pt>
    <dgm:pt modelId="{86557296-A0F0-4CC6-A35F-8F72F0495216}">
      <dgm:prSet phldrT="[Texto]"/>
      <dgm:spPr/>
      <dgm:t>
        <a:bodyPr/>
        <a:lstStyle/>
        <a:p>
          <a:r>
            <a:rPr lang="es-ES" dirty="0"/>
            <a:t>Digitalización detallada de expedientes.</a:t>
          </a:r>
          <a:endParaRPr lang="es-CO" dirty="0"/>
        </a:p>
      </dgm:t>
    </dgm:pt>
    <dgm:pt modelId="{DE3A349B-D324-432B-A766-3B8128B81ECC}" type="parTrans" cxnId="{449D07DA-AC5F-4DD0-A328-82CCF02BC2A5}">
      <dgm:prSet/>
      <dgm:spPr/>
      <dgm:t>
        <a:bodyPr/>
        <a:lstStyle/>
        <a:p>
          <a:endParaRPr lang="es-CO"/>
        </a:p>
      </dgm:t>
    </dgm:pt>
    <dgm:pt modelId="{CD27330A-2E46-4905-8E94-E20CA1A2EEB8}" type="sibTrans" cxnId="{449D07DA-AC5F-4DD0-A328-82CCF02BC2A5}">
      <dgm:prSet/>
      <dgm:spPr/>
      <dgm:t>
        <a:bodyPr/>
        <a:lstStyle/>
        <a:p>
          <a:endParaRPr lang="es-CO"/>
        </a:p>
      </dgm:t>
    </dgm:pt>
    <dgm:pt modelId="{70777878-D58C-4B77-AB3D-3C934A135820}">
      <dgm:prSet phldrT="[Texto]"/>
      <dgm:spPr/>
      <dgm:t>
        <a:bodyPr/>
        <a:lstStyle/>
        <a:p>
          <a:r>
            <a:rPr lang="es-ES" dirty="0"/>
            <a:t>Desarrollo de Inteligencia Artificial (IA).</a:t>
          </a:r>
          <a:endParaRPr lang="es-CO" dirty="0"/>
        </a:p>
      </dgm:t>
    </dgm:pt>
    <dgm:pt modelId="{F3B56D1D-CB15-42D4-A90E-307ADD9A4DBF}" type="parTrans" cxnId="{E6DA0471-1CBE-4A08-B550-ECE811C95795}">
      <dgm:prSet/>
      <dgm:spPr/>
      <dgm:t>
        <a:bodyPr/>
        <a:lstStyle/>
        <a:p>
          <a:endParaRPr lang="es-CO"/>
        </a:p>
      </dgm:t>
    </dgm:pt>
    <dgm:pt modelId="{55ED4ACC-EC32-4450-8B7E-6FE169384AAC}" type="sibTrans" cxnId="{E6DA0471-1CBE-4A08-B550-ECE811C95795}">
      <dgm:prSet/>
      <dgm:spPr/>
      <dgm:t>
        <a:bodyPr/>
        <a:lstStyle/>
        <a:p>
          <a:endParaRPr lang="es-CO"/>
        </a:p>
      </dgm:t>
    </dgm:pt>
    <dgm:pt modelId="{7FF0A285-2D92-426A-A1AD-5F866E5951A7}">
      <dgm:prSet phldrT="[Texto]"/>
      <dgm:spPr/>
      <dgm:t>
        <a:bodyPr/>
        <a:lstStyle/>
        <a:p>
          <a:r>
            <a:rPr lang="es-ES" dirty="0"/>
            <a:t>Desarrollo de dos (2) algoritmos para el Registro Público.</a:t>
          </a:r>
          <a:endParaRPr lang="es-CO" dirty="0"/>
        </a:p>
      </dgm:t>
    </dgm:pt>
    <dgm:pt modelId="{7A37EAFB-1C24-45C6-9DBA-B677D6309E01}" type="parTrans" cxnId="{4063D304-E331-476C-9EC9-C5732E4E384E}">
      <dgm:prSet/>
      <dgm:spPr/>
      <dgm:t>
        <a:bodyPr/>
        <a:lstStyle/>
        <a:p>
          <a:endParaRPr lang="es-CO"/>
        </a:p>
      </dgm:t>
    </dgm:pt>
    <dgm:pt modelId="{A5C7FB45-359B-4F53-A2D7-3F29968D3E19}" type="sibTrans" cxnId="{4063D304-E331-476C-9EC9-C5732E4E384E}">
      <dgm:prSet/>
      <dgm:spPr/>
      <dgm:t>
        <a:bodyPr/>
        <a:lstStyle/>
        <a:p>
          <a:endParaRPr lang="es-CO"/>
        </a:p>
      </dgm:t>
    </dgm:pt>
    <dgm:pt modelId="{871690AE-A5BE-4C56-ACD6-1594F6DA4E86}">
      <dgm:prSet phldrT="[Texto]"/>
      <dgm:spPr/>
      <dgm:t>
        <a:bodyPr/>
        <a:lstStyle/>
        <a:p>
          <a:r>
            <a:rPr lang="es-ES" dirty="0"/>
            <a:t>Optimización y fortalecimiento del Sistema de Autorregistro</a:t>
          </a:r>
          <a:endParaRPr lang="es-CO" dirty="0"/>
        </a:p>
      </dgm:t>
    </dgm:pt>
    <dgm:pt modelId="{D5292E66-FD34-46C2-85F8-562B16DBA2A5}" type="parTrans" cxnId="{EF67B3EF-9C8A-4A72-BA51-1502A7452FE9}">
      <dgm:prSet/>
      <dgm:spPr/>
      <dgm:t>
        <a:bodyPr/>
        <a:lstStyle/>
        <a:p>
          <a:endParaRPr lang="es-CO"/>
        </a:p>
      </dgm:t>
    </dgm:pt>
    <dgm:pt modelId="{4FADD3B5-84F6-4FD9-965E-26B998448E69}" type="sibTrans" cxnId="{EF67B3EF-9C8A-4A72-BA51-1502A7452FE9}">
      <dgm:prSet/>
      <dgm:spPr/>
      <dgm:t>
        <a:bodyPr/>
        <a:lstStyle/>
        <a:p>
          <a:endParaRPr lang="es-CO"/>
        </a:p>
      </dgm:t>
    </dgm:pt>
    <dgm:pt modelId="{8521DCA7-3ABF-46FD-A35E-07FED47D9F17}">
      <dgm:prSet/>
      <dgm:spPr/>
      <dgm:t>
        <a:bodyPr/>
        <a:lstStyle/>
        <a:p>
          <a:r>
            <a:rPr lang="es-ES" dirty="0"/>
            <a:t>Designación y entrenamiento del personal.</a:t>
          </a:r>
          <a:endParaRPr lang="es-CO" dirty="0"/>
        </a:p>
      </dgm:t>
    </dgm:pt>
    <dgm:pt modelId="{25AC9C29-DDC3-4EFA-BB83-5470A0D97713}" type="parTrans" cxnId="{1E87B405-1D77-4FB1-8E1F-8E31E6247F57}">
      <dgm:prSet/>
      <dgm:spPr/>
      <dgm:t>
        <a:bodyPr/>
        <a:lstStyle/>
        <a:p>
          <a:endParaRPr lang="es-CO"/>
        </a:p>
      </dgm:t>
    </dgm:pt>
    <dgm:pt modelId="{00CF277A-FCCD-48B7-AD49-B4B1CA9BDD7C}" type="sibTrans" cxnId="{1E87B405-1D77-4FB1-8E1F-8E31E6247F57}">
      <dgm:prSet/>
      <dgm:spPr/>
      <dgm:t>
        <a:bodyPr/>
        <a:lstStyle/>
        <a:p>
          <a:endParaRPr lang="es-CO"/>
        </a:p>
      </dgm:t>
    </dgm:pt>
    <dgm:pt modelId="{3049B1B9-A3DE-43EB-AB7A-466CB414578F}" type="pres">
      <dgm:prSet presAssocID="{26613F0E-70E4-424A-B9E8-DEF4120B86D2}" presName="diagram" presStyleCnt="0">
        <dgm:presLayoutVars>
          <dgm:dir/>
          <dgm:resizeHandles val="exact"/>
        </dgm:presLayoutVars>
      </dgm:prSet>
      <dgm:spPr/>
    </dgm:pt>
    <dgm:pt modelId="{F35D0126-F707-4C40-B214-C76F9FB0AEF1}" type="pres">
      <dgm:prSet presAssocID="{B0BAB88D-5D22-4AB7-ADF6-82B2FADE9B5A}" presName="node" presStyleLbl="node1" presStyleIdx="0" presStyleCnt="6">
        <dgm:presLayoutVars>
          <dgm:bulletEnabled val="1"/>
        </dgm:presLayoutVars>
      </dgm:prSet>
      <dgm:spPr/>
    </dgm:pt>
    <dgm:pt modelId="{BF3986CC-1A71-4F97-85F4-4F2B7BDCE9D0}" type="pres">
      <dgm:prSet presAssocID="{1E3E536E-B542-4C04-B594-D479BC009682}" presName="sibTrans" presStyleLbl="sibTrans2D1" presStyleIdx="0" presStyleCnt="5"/>
      <dgm:spPr/>
    </dgm:pt>
    <dgm:pt modelId="{EFF85C00-D585-4689-9E39-5AB3EF1907F4}" type="pres">
      <dgm:prSet presAssocID="{1E3E536E-B542-4C04-B594-D479BC009682}" presName="connectorText" presStyleLbl="sibTrans2D1" presStyleIdx="0" presStyleCnt="5"/>
      <dgm:spPr/>
    </dgm:pt>
    <dgm:pt modelId="{8464311F-F929-4AB8-8060-1D373358939E}" type="pres">
      <dgm:prSet presAssocID="{86557296-A0F0-4CC6-A35F-8F72F0495216}" presName="node" presStyleLbl="node1" presStyleIdx="1" presStyleCnt="6">
        <dgm:presLayoutVars>
          <dgm:bulletEnabled val="1"/>
        </dgm:presLayoutVars>
      </dgm:prSet>
      <dgm:spPr/>
    </dgm:pt>
    <dgm:pt modelId="{6C838094-0BAF-461E-A67E-E4A4B4584D2E}" type="pres">
      <dgm:prSet presAssocID="{CD27330A-2E46-4905-8E94-E20CA1A2EEB8}" presName="sibTrans" presStyleLbl="sibTrans2D1" presStyleIdx="1" presStyleCnt="5"/>
      <dgm:spPr/>
    </dgm:pt>
    <dgm:pt modelId="{90E77A55-B038-4840-BA44-7DF5F935D690}" type="pres">
      <dgm:prSet presAssocID="{CD27330A-2E46-4905-8E94-E20CA1A2EEB8}" presName="connectorText" presStyleLbl="sibTrans2D1" presStyleIdx="1" presStyleCnt="5"/>
      <dgm:spPr/>
    </dgm:pt>
    <dgm:pt modelId="{756BD0BD-3CA8-4B4E-8453-C3D82851CD7F}" type="pres">
      <dgm:prSet presAssocID="{70777878-D58C-4B77-AB3D-3C934A135820}" presName="node" presStyleLbl="node1" presStyleIdx="2" presStyleCnt="6">
        <dgm:presLayoutVars>
          <dgm:bulletEnabled val="1"/>
        </dgm:presLayoutVars>
      </dgm:prSet>
      <dgm:spPr/>
    </dgm:pt>
    <dgm:pt modelId="{0E692F0A-0AD1-44D8-9245-5FB2284E39A2}" type="pres">
      <dgm:prSet presAssocID="{55ED4ACC-EC32-4450-8B7E-6FE169384AAC}" presName="sibTrans" presStyleLbl="sibTrans2D1" presStyleIdx="2" presStyleCnt="5"/>
      <dgm:spPr/>
    </dgm:pt>
    <dgm:pt modelId="{62A2442F-6E25-4EAD-81F1-F2C1D66DE02F}" type="pres">
      <dgm:prSet presAssocID="{55ED4ACC-EC32-4450-8B7E-6FE169384AAC}" presName="connectorText" presStyleLbl="sibTrans2D1" presStyleIdx="2" presStyleCnt="5"/>
      <dgm:spPr/>
    </dgm:pt>
    <dgm:pt modelId="{CE2796B8-F25A-4740-B1B8-8A349D70F8EB}" type="pres">
      <dgm:prSet presAssocID="{7FF0A285-2D92-426A-A1AD-5F866E5951A7}" presName="node" presStyleLbl="node1" presStyleIdx="3" presStyleCnt="6">
        <dgm:presLayoutVars>
          <dgm:bulletEnabled val="1"/>
        </dgm:presLayoutVars>
      </dgm:prSet>
      <dgm:spPr/>
    </dgm:pt>
    <dgm:pt modelId="{BE37DA2B-B371-44B8-A07A-7AE8F4206EDD}" type="pres">
      <dgm:prSet presAssocID="{A5C7FB45-359B-4F53-A2D7-3F29968D3E19}" presName="sibTrans" presStyleLbl="sibTrans2D1" presStyleIdx="3" presStyleCnt="5"/>
      <dgm:spPr/>
    </dgm:pt>
    <dgm:pt modelId="{80D89EF7-E36C-4002-AC56-4CC84F70E011}" type="pres">
      <dgm:prSet presAssocID="{A5C7FB45-359B-4F53-A2D7-3F29968D3E19}" presName="connectorText" presStyleLbl="sibTrans2D1" presStyleIdx="3" presStyleCnt="5"/>
      <dgm:spPr/>
    </dgm:pt>
    <dgm:pt modelId="{CF955E0D-EF21-4FD9-BE4D-8AFC9D02C061}" type="pres">
      <dgm:prSet presAssocID="{871690AE-A5BE-4C56-ACD6-1594F6DA4E86}" presName="node" presStyleLbl="node1" presStyleIdx="4" presStyleCnt="6">
        <dgm:presLayoutVars>
          <dgm:bulletEnabled val="1"/>
        </dgm:presLayoutVars>
      </dgm:prSet>
      <dgm:spPr/>
    </dgm:pt>
    <dgm:pt modelId="{16204479-7EE1-4950-ABF9-A3F6AFB43DEF}" type="pres">
      <dgm:prSet presAssocID="{4FADD3B5-84F6-4FD9-965E-26B998448E69}" presName="sibTrans" presStyleLbl="sibTrans2D1" presStyleIdx="4" presStyleCnt="5"/>
      <dgm:spPr/>
    </dgm:pt>
    <dgm:pt modelId="{3894E996-8AB3-4E45-913A-3F5B1D9CA87A}" type="pres">
      <dgm:prSet presAssocID="{4FADD3B5-84F6-4FD9-965E-26B998448E69}" presName="connectorText" presStyleLbl="sibTrans2D1" presStyleIdx="4" presStyleCnt="5"/>
      <dgm:spPr/>
    </dgm:pt>
    <dgm:pt modelId="{0B915904-CD01-4359-8BFF-7DAA235A0C1C}" type="pres">
      <dgm:prSet presAssocID="{8521DCA7-3ABF-46FD-A35E-07FED47D9F17}" presName="node" presStyleLbl="node1" presStyleIdx="5" presStyleCnt="6">
        <dgm:presLayoutVars>
          <dgm:bulletEnabled val="1"/>
        </dgm:presLayoutVars>
      </dgm:prSet>
      <dgm:spPr/>
    </dgm:pt>
  </dgm:ptLst>
  <dgm:cxnLst>
    <dgm:cxn modelId="{1CDDC300-8F32-42C3-83D5-EFB54DDE475B}" type="presOf" srcId="{1E3E536E-B542-4C04-B594-D479BC009682}" destId="{BF3986CC-1A71-4F97-85F4-4F2B7BDCE9D0}" srcOrd="0" destOrd="0" presId="urn:microsoft.com/office/officeart/2005/8/layout/process5"/>
    <dgm:cxn modelId="{4063D304-E331-476C-9EC9-C5732E4E384E}" srcId="{26613F0E-70E4-424A-B9E8-DEF4120B86D2}" destId="{7FF0A285-2D92-426A-A1AD-5F866E5951A7}" srcOrd="3" destOrd="0" parTransId="{7A37EAFB-1C24-45C6-9DBA-B677D6309E01}" sibTransId="{A5C7FB45-359B-4F53-A2D7-3F29968D3E19}"/>
    <dgm:cxn modelId="{1E87B405-1D77-4FB1-8E1F-8E31E6247F57}" srcId="{26613F0E-70E4-424A-B9E8-DEF4120B86D2}" destId="{8521DCA7-3ABF-46FD-A35E-07FED47D9F17}" srcOrd="5" destOrd="0" parTransId="{25AC9C29-DDC3-4EFA-BB83-5470A0D97713}" sibTransId="{00CF277A-FCCD-48B7-AD49-B4B1CA9BDD7C}"/>
    <dgm:cxn modelId="{524BE106-7712-485F-9034-0A4C2ADDB722}" type="presOf" srcId="{CD27330A-2E46-4905-8E94-E20CA1A2EEB8}" destId="{6C838094-0BAF-461E-A67E-E4A4B4584D2E}" srcOrd="0" destOrd="0" presId="urn:microsoft.com/office/officeart/2005/8/layout/process5"/>
    <dgm:cxn modelId="{C8A43D14-E2B5-4652-9FDD-E030A1F04F8E}" type="presOf" srcId="{4FADD3B5-84F6-4FD9-965E-26B998448E69}" destId="{3894E996-8AB3-4E45-913A-3F5B1D9CA87A}" srcOrd="1" destOrd="0" presId="urn:microsoft.com/office/officeart/2005/8/layout/process5"/>
    <dgm:cxn modelId="{74474A1A-EF2B-4A58-A109-D592C7B81148}" type="presOf" srcId="{CD27330A-2E46-4905-8E94-E20CA1A2EEB8}" destId="{90E77A55-B038-4840-BA44-7DF5F935D690}" srcOrd="1" destOrd="0" presId="urn:microsoft.com/office/officeart/2005/8/layout/process5"/>
    <dgm:cxn modelId="{2B9F1732-EA5F-4CFB-99FA-2AA379B80150}" type="presOf" srcId="{26613F0E-70E4-424A-B9E8-DEF4120B86D2}" destId="{3049B1B9-A3DE-43EB-AB7A-466CB414578F}" srcOrd="0" destOrd="0" presId="urn:microsoft.com/office/officeart/2005/8/layout/process5"/>
    <dgm:cxn modelId="{760CC840-E7AA-44A1-B5BA-0866AB54B707}" type="presOf" srcId="{7FF0A285-2D92-426A-A1AD-5F866E5951A7}" destId="{CE2796B8-F25A-4740-B1B8-8A349D70F8EB}" srcOrd="0" destOrd="0" presId="urn:microsoft.com/office/officeart/2005/8/layout/process5"/>
    <dgm:cxn modelId="{E0D5665B-B12B-4B9A-BFFD-606DFC83E3AA}" type="presOf" srcId="{55ED4ACC-EC32-4450-8B7E-6FE169384AAC}" destId="{0E692F0A-0AD1-44D8-9245-5FB2284E39A2}" srcOrd="0" destOrd="0" presId="urn:microsoft.com/office/officeart/2005/8/layout/process5"/>
    <dgm:cxn modelId="{E2E73441-E2F0-41EE-B1AA-99D42D4F1842}" type="presOf" srcId="{B0BAB88D-5D22-4AB7-ADF6-82B2FADE9B5A}" destId="{F35D0126-F707-4C40-B214-C76F9FB0AEF1}" srcOrd="0" destOrd="0" presId="urn:microsoft.com/office/officeart/2005/8/layout/process5"/>
    <dgm:cxn modelId="{9DDBCA43-0439-4A8F-B845-AD1D71F460E7}" type="presOf" srcId="{871690AE-A5BE-4C56-ACD6-1594F6DA4E86}" destId="{CF955E0D-EF21-4FD9-BE4D-8AFC9D02C061}" srcOrd="0" destOrd="0" presId="urn:microsoft.com/office/officeart/2005/8/layout/process5"/>
    <dgm:cxn modelId="{493C5A6D-5A70-4408-82A7-5C8F7FF7CE91}" type="presOf" srcId="{A5C7FB45-359B-4F53-A2D7-3F29968D3E19}" destId="{80D89EF7-E36C-4002-AC56-4CC84F70E011}" srcOrd="1" destOrd="0" presId="urn:microsoft.com/office/officeart/2005/8/layout/process5"/>
    <dgm:cxn modelId="{A961B450-4701-454B-97F7-57A46621542F}" type="presOf" srcId="{4FADD3B5-84F6-4FD9-965E-26B998448E69}" destId="{16204479-7EE1-4950-ABF9-A3F6AFB43DEF}" srcOrd="0" destOrd="0" presId="urn:microsoft.com/office/officeart/2005/8/layout/process5"/>
    <dgm:cxn modelId="{E6DA0471-1CBE-4A08-B550-ECE811C95795}" srcId="{26613F0E-70E4-424A-B9E8-DEF4120B86D2}" destId="{70777878-D58C-4B77-AB3D-3C934A135820}" srcOrd="2" destOrd="0" parTransId="{F3B56D1D-CB15-42D4-A90E-307ADD9A4DBF}" sibTransId="{55ED4ACC-EC32-4450-8B7E-6FE169384AAC}"/>
    <dgm:cxn modelId="{1632117D-8399-4FCB-BA98-70DC79C34165}" type="presOf" srcId="{55ED4ACC-EC32-4450-8B7E-6FE169384AAC}" destId="{62A2442F-6E25-4EAD-81F1-F2C1D66DE02F}" srcOrd="1" destOrd="0" presId="urn:microsoft.com/office/officeart/2005/8/layout/process5"/>
    <dgm:cxn modelId="{2DC36E84-0CFC-4F14-A29A-F5CDFADEA00F}" type="presOf" srcId="{8521DCA7-3ABF-46FD-A35E-07FED47D9F17}" destId="{0B915904-CD01-4359-8BFF-7DAA235A0C1C}" srcOrd="0" destOrd="0" presId="urn:microsoft.com/office/officeart/2005/8/layout/process5"/>
    <dgm:cxn modelId="{0A1D5B8C-0829-4DBC-AF03-77DFD7DC6B3F}" srcId="{26613F0E-70E4-424A-B9E8-DEF4120B86D2}" destId="{B0BAB88D-5D22-4AB7-ADF6-82B2FADE9B5A}" srcOrd="0" destOrd="0" parTransId="{267A5524-6EE9-4BCB-A654-3FA1A1542B54}" sibTransId="{1E3E536E-B542-4C04-B594-D479BC009682}"/>
    <dgm:cxn modelId="{B26D2394-F638-420D-A76B-AC2A695C83EB}" type="presOf" srcId="{A5C7FB45-359B-4F53-A2D7-3F29968D3E19}" destId="{BE37DA2B-B371-44B8-A07A-7AE8F4206EDD}" srcOrd="0" destOrd="0" presId="urn:microsoft.com/office/officeart/2005/8/layout/process5"/>
    <dgm:cxn modelId="{4D51F49F-D6DC-4560-8B97-FDC7959E40F3}" type="presOf" srcId="{86557296-A0F0-4CC6-A35F-8F72F0495216}" destId="{8464311F-F929-4AB8-8060-1D373358939E}" srcOrd="0" destOrd="0" presId="urn:microsoft.com/office/officeart/2005/8/layout/process5"/>
    <dgm:cxn modelId="{2E507ECC-14F1-4FA2-BA26-B617BE200A7C}" type="presOf" srcId="{1E3E536E-B542-4C04-B594-D479BC009682}" destId="{EFF85C00-D585-4689-9E39-5AB3EF1907F4}" srcOrd="1" destOrd="0" presId="urn:microsoft.com/office/officeart/2005/8/layout/process5"/>
    <dgm:cxn modelId="{FF0A3CD5-A792-4225-AF75-1BC3C1B3FECE}" type="presOf" srcId="{70777878-D58C-4B77-AB3D-3C934A135820}" destId="{756BD0BD-3CA8-4B4E-8453-C3D82851CD7F}" srcOrd="0" destOrd="0" presId="urn:microsoft.com/office/officeart/2005/8/layout/process5"/>
    <dgm:cxn modelId="{449D07DA-AC5F-4DD0-A328-82CCF02BC2A5}" srcId="{26613F0E-70E4-424A-B9E8-DEF4120B86D2}" destId="{86557296-A0F0-4CC6-A35F-8F72F0495216}" srcOrd="1" destOrd="0" parTransId="{DE3A349B-D324-432B-A766-3B8128B81ECC}" sibTransId="{CD27330A-2E46-4905-8E94-E20CA1A2EEB8}"/>
    <dgm:cxn modelId="{EF67B3EF-9C8A-4A72-BA51-1502A7452FE9}" srcId="{26613F0E-70E4-424A-B9E8-DEF4120B86D2}" destId="{871690AE-A5BE-4C56-ACD6-1594F6DA4E86}" srcOrd="4" destOrd="0" parTransId="{D5292E66-FD34-46C2-85F8-562B16DBA2A5}" sibTransId="{4FADD3B5-84F6-4FD9-965E-26B998448E69}"/>
    <dgm:cxn modelId="{3E89CB1B-F7A4-4C92-BFCA-A78C88192869}" type="presParOf" srcId="{3049B1B9-A3DE-43EB-AB7A-466CB414578F}" destId="{F35D0126-F707-4C40-B214-C76F9FB0AEF1}" srcOrd="0" destOrd="0" presId="urn:microsoft.com/office/officeart/2005/8/layout/process5"/>
    <dgm:cxn modelId="{1A9587FC-A745-4309-9F52-0A037452782F}" type="presParOf" srcId="{3049B1B9-A3DE-43EB-AB7A-466CB414578F}" destId="{BF3986CC-1A71-4F97-85F4-4F2B7BDCE9D0}" srcOrd="1" destOrd="0" presId="urn:microsoft.com/office/officeart/2005/8/layout/process5"/>
    <dgm:cxn modelId="{8405D9B6-213A-4C22-AA0F-38D335C8875B}" type="presParOf" srcId="{BF3986CC-1A71-4F97-85F4-4F2B7BDCE9D0}" destId="{EFF85C00-D585-4689-9E39-5AB3EF1907F4}" srcOrd="0" destOrd="0" presId="urn:microsoft.com/office/officeart/2005/8/layout/process5"/>
    <dgm:cxn modelId="{4E4977B6-0B54-49C9-B026-230D105B5709}" type="presParOf" srcId="{3049B1B9-A3DE-43EB-AB7A-466CB414578F}" destId="{8464311F-F929-4AB8-8060-1D373358939E}" srcOrd="2" destOrd="0" presId="urn:microsoft.com/office/officeart/2005/8/layout/process5"/>
    <dgm:cxn modelId="{EC3F17AF-6AE0-4827-B70D-1678F4D243EF}" type="presParOf" srcId="{3049B1B9-A3DE-43EB-AB7A-466CB414578F}" destId="{6C838094-0BAF-461E-A67E-E4A4B4584D2E}" srcOrd="3" destOrd="0" presId="urn:microsoft.com/office/officeart/2005/8/layout/process5"/>
    <dgm:cxn modelId="{2038760D-C0F4-4B0A-88EF-9F9ED57E4206}" type="presParOf" srcId="{6C838094-0BAF-461E-A67E-E4A4B4584D2E}" destId="{90E77A55-B038-4840-BA44-7DF5F935D690}" srcOrd="0" destOrd="0" presId="urn:microsoft.com/office/officeart/2005/8/layout/process5"/>
    <dgm:cxn modelId="{EC944A28-5B4C-4C78-9BB1-18D8FC671F46}" type="presParOf" srcId="{3049B1B9-A3DE-43EB-AB7A-466CB414578F}" destId="{756BD0BD-3CA8-4B4E-8453-C3D82851CD7F}" srcOrd="4" destOrd="0" presId="urn:microsoft.com/office/officeart/2005/8/layout/process5"/>
    <dgm:cxn modelId="{1A2B7B65-72FB-49BC-BB97-735B6E4E89DB}" type="presParOf" srcId="{3049B1B9-A3DE-43EB-AB7A-466CB414578F}" destId="{0E692F0A-0AD1-44D8-9245-5FB2284E39A2}" srcOrd="5" destOrd="0" presId="urn:microsoft.com/office/officeart/2005/8/layout/process5"/>
    <dgm:cxn modelId="{9E4FA9FB-0CAD-4201-8983-AC8D59AACC88}" type="presParOf" srcId="{0E692F0A-0AD1-44D8-9245-5FB2284E39A2}" destId="{62A2442F-6E25-4EAD-81F1-F2C1D66DE02F}" srcOrd="0" destOrd="0" presId="urn:microsoft.com/office/officeart/2005/8/layout/process5"/>
    <dgm:cxn modelId="{99826A01-4C0F-4F0C-ABEF-A937CBC40E97}" type="presParOf" srcId="{3049B1B9-A3DE-43EB-AB7A-466CB414578F}" destId="{CE2796B8-F25A-4740-B1B8-8A349D70F8EB}" srcOrd="6" destOrd="0" presId="urn:microsoft.com/office/officeart/2005/8/layout/process5"/>
    <dgm:cxn modelId="{A83E1B1C-B605-4E6A-873B-0C74CF38DB78}" type="presParOf" srcId="{3049B1B9-A3DE-43EB-AB7A-466CB414578F}" destId="{BE37DA2B-B371-44B8-A07A-7AE8F4206EDD}" srcOrd="7" destOrd="0" presId="urn:microsoft.com/office/officeart/2005/8/layout/process5"/>
    <dgm:cxn modelId="{D4043058-04CC-4D48-A45E-1CFBF9EF5F1D}" type="presParOf" srcId="{BE37DA2B-B371-44B8-A07A-7AE8F4206EDD}" destId="{80D89EF7-E36C-4002-AC56-4CC84F70E011}" srcOrd="0" destOrd="0" presId="urn:microsoft.com/office/officeart/2005/8/layout/process5"/>
    <dgm:cxn modelId="{BF5D95C4-83E3-4FE1-B97F-B3B7B3E57B55}" type="presParOf" srcId="{3049B1B9-A3DE-43EB-AB7A-466CB414578F}" destId="{CF955E0D-EF21-4FD9-BE4D-8AFC9D02C061}" srcOrd="8" destOrd="0" presId="urn:microsoft.com/office/officeart/2005/8/layout/process5"/>
    <dgm:cxn modelId="{B4E1B4BE-E216-40CF-9C80-01D3873BA5F3}" type="presParOf" srcId="{3049B1B9-A3DE-43EB-AB7A-466CB414578F}" destId="{16204479-7EE1-4950-ABF9-A3F6AFB43DEF}" srcOrd="9" destOrd="0" presId="urn:microsoft.com/office/officeart/2005/8/layout/process5"/>
    <dgm:cxn modelId="{FC0EBDC4-F3D4-497C-B3E6-0D1CBBDA4B7D}" type="presParOf" srcId="{16204479-7EE1-4950-ABF9-A3F6AFB43DEF}" destId="{3894E996-8AB3-4E45-913A-3F5B1D9CA87A}" srcOrd="0" destOrd="0" presId="urn:microsoft.com/office/officeart/2005/8/layout/process5"/>
    <dgm:cxn modelId="{ED5CBB58-BD24-4DE5-B51E-48A59EC70B8D}" type="presParOf" srcId="{3049B1B9-A3DE-43EB-AB7A-466CB414578F}" destId="{0B915904-CD01-4359-8BFF-7DAA235A0C1C}" srcOrd="10"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65CE0B-359D-47FB-AAFA-7F599F2383E2}">
      <dsp:nvSpPr>
        <dsp:cNvPr id="0" name=""/>
        <dsp:cNvSpPr/>
      </dsp:nvSpPr>
      <dsp:spPr>
        <a:xfrm>
          <a:off x="0" y="61547"/>
          <a:ext cx="6428419" cy="4017761"/>
        </a:xfrm>
        <a:prstGeom prst="swooshArrow">
          <a:avLst>
            <a:gd name="adj1" fmla="val 25000"/>
            <a:gd name="adj2" fmla="val 25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66CD599-0377-4257-AB7A-991A778E4B25}">
      <dsp:nvSpPr>
        <dsp:cNvPr id="0" name=""/>
        <dsp:cNvSpPr/>
      </dsp:nvSpPr>
      <dsp:spPr>
        <a:xfrm>
          <a:off x="816409" y="2834606"/>
          <a:ext cx="167138" cy="167138"/>
        </a:xfrm>
        <a:prstGeom prst="ellipse">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53C8A662-FF48-422A-BFB5-FB78A0FC742E}">
      <dsp:nvSpPr>
        <dsp:cNvPr id="0" name=""/>
        <dsp:cNvSpPr/>
      </dsp:nvSpPr>
      <dsp:spPr>
        <a:xfrm>
          <a:off x="899978" y="3239508"/>
          <a:ext cx="1497821" cy="5184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563" tIns="0" rIns="0" bIns="0" numCol="1" spcCol="1270" anchor="t" anchorCtr="0">
          <a:noAutofit/>
        </a:bodyPr>
        <a:lstStyle/>
        <a:p>
          <a:pPr marL="0" lvl="0" indent="0" algn="l" defTabSz="622300">
            <a:lnSpc>
              <a:spcPct val="90000"/>
            </a:lnSpc>
            <a:spcBef>
              <a:spcPct val="0"/>
            </a:spcBef>
            <a:spcAft>
              <a:spcPct val="35000"/>
            </a:spcAft>
            <a:buNone/>
          </a:pPr>
          <a:r>
            <a:rPr lang="es-ES" sz="1400" kern="1200" dirty="0"/>
            <a:t>Precariedad documental y </a:t>
          </a:r>
          <a:r>
            <a:rPr lang="es-ES" sz="1400" kern="1200" dirty="0" err="1"/>
            <a:t>tramitológica</a:t>
          </a:r>
          <a:r>
            <a:rPr lang="es-ES" sz="1400" kern="1200" dirty="0"/>
            <a:t>.</a:t>
          </a:r>
          <a:endParaRPr lang="es-CO" sz="1400" kern="1200" dirty="0"/>
        </a:p>
      </dsp:txBody>
      <dsp:txXfrm>
        <a:off x="899978" y="3239508"/>
        <a:ext cx="1497821" cy="518469"/>
      </dsp:txXfrm>
    </dsp:sp>
    <dsp:sp modelId="{E5F3B154-113B-422F-8C0D-ED957E83B682}">
      <dsp:nvSpPr>
        <dsp:cNvPr id="0" name=""/>
        <dsp:cNvSpPr/>
      </dsp:nvSpPr>
      <dsp:spPr>
        <a:xfrm>
          <a:off x="2291731" y="1742579"/>
          <a:ext cx="302135" cy="302135"/>
        </a:xfrm>
        <a:prstGeom prst="ellipse">
          <a:avLst/>
        </a:prstGeom>
        <a:solidFill>
          <a:schemeClr val="accent2">
            <a:hueOff val="-727682"/>
            <a:satOff val="-41964"/>
            <a:lumOff val="4314"/>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F8C69AF5-3748-4D81-8171-4F1CDB25C3DC}">
      <dsp:nvSpPr>
        <dsp:cNvPr id="0" name=""/>
        <dsp:cNvSpPr/>
      </dsp:nvSpPr>
      <dsp:spPr>
        <a:xfrm>
          <a:off x="2442799" y="2294879"/>
          <a:ext cx="1542820" cy="13831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95" tIns="0" rIns="0" bIns="0" numCol="1" spcCol="1270" anchor="t" anchorCtr="0">
          <a:noAutofit/>
        </a:bodyPr>
        <a:lstStyle/>
        <a:p>
          <a:pPr marL="0" lvl="0" indent="0" algn="l" defTabSz="622300">
            <a:lnSpc>
              <a:spcPct val="90000"/>
            </a:lnSpc>
            <a:spcBef>
              <a:spcPct val="0"/>
            </a:spcBef>
            <a:spcAft>
              <a:spcPct val="35000"/>
            </a:spcAft>
            <a:buNone/>
          </a:pPr>
          <a:r>
            <a:rPr lang="es-ES" sz="1400" kern="1200" dirty="0"/>
            <a:t>Implementación de la propuesta.</a:t>
          </a:r>
          <a:endParaRPr lang="es-CO" sz="1400" kern="1200" dirty="0"/>
        </a:p>
      </dsp:txBody>
      <dsp:txXfrm>
        <a:off x="2442799" y="2294879"/>
        <a:ext cx="1542820" cy="1383196"/>
      </dsp:txXfrm>
    </dsp:sp>
    <dsp:sp modelId="{CF5DC8D1-E761-4CD6-BDE2-9EC709EBD8E1}">
      <dsp:nvSpPr>
        <dsp:cNvPr id="0" name=""/>
        <dsp:cNvSpPr/>
      </dsp:nvSpPr>
      <dsp:spPr>
        <a:xfrm>
          <a:off x="4065975" y="1078041"/>
          <a:ext cx="417847" cy="417847"/>
        </a:xfrm>
        <a:prstGeom prst="ellipse">
          <a:avLst/>
        </a:prstGeom>
        <a:solidFill>
          <a:schemeClr val="accent2">
            <a:hueOff val="-1455363"/>
            <a:satOff val="-83928"/>
            <a:lumOff val="862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747E4686-96B8-45A1-BFFF-F33FD88091E5}">
      <dsp:nvSpPr>
        <dsp:cNvPr id="0" name=""/>
        <dsp:cNvSpPr/>
      </dsp:nvSpPr>
      <dsp:spPr>
        <a:xfrm>
          <a:off x="4274898" y="1759220"/>
          <a:ext cx="1542820" cy="18478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1409" tIns="0" rIns="0" bIns="0" numCol="1" spcCol="1270" anchor="t" anchorCtr="0">
          <a:noAutofit/>
        </a:bodyPr>
        <a:lstStyle/>
        <a:p>
          <a:pPr marL="0" lvl="0" indent="0" algn="l" defTabSz="622300">
            <a:lnSpc>
              <a:spcPct val="90000"/>
            </a:lnSpc>
            <a:spcBef>
              <a:spcPct val="0"/>
            </a:spcBef>
            <a:spcAft>
              <a:spcPct val="35000"/>
            </a:spcAft>
            <a:buNone/>
          </a:pPr>
          <a:r>
            <a:rPr lang="es-ES" sz="1400" kern="1200" dirty="0"/>
            <a:t>Dirección a la vanguardia y Entidades atendidas eficientemente.</a:t>
          </a:r>
          <a:endParaRPr lang="es-CO" sz="1400" kern="1200" dirty="0"/>
        </a:p>
      </dsp:txBody>
      <dsp:txXfrm>
        <a:off x="4274898" y="1759220"/>
        <a:ext cx="1542820" cy="184783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4F9745-5E0E-43E9-9E05-5E872A150077}">
      <dsp:nvSpPr>
        <dsp:cNvPr id="0" name=""/>
        <dsp:cNvSpPr/>
      </dsp:nvSpPr>
      <dsp:spPr>
        <a:xfrm>
          <a:off x="1139160" y="1504"/>
          <a:ext cx="2208748" cy="1325248"/>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dirty="0"/>
            <a:t>Aproximadamente 12.200 expedientes en aumento.</a:t>
          </a:r>
          <a:endParaRPr lang="es-CO" sz="1800" kern="1200" dirty="0"/>
        </a:p>
      </dsp:txBody>
      <dsp:txXfrm>
        <a:off x="1139160" y="1504"/>
        <a:ext cx="2208748" cy="1325248"/>
      </dsp:txXfrm>
    </dsp:sp>
    <dsp:sp modelId="{1FC6EE54-FA3D-480E-BFDE-F8F4912A22FA}">
      <dsp:nvSpPr>
        <dsp:cNvPr id="0" name=""/>
        <dsp:cNvSpPr/>
      </dsp:nvSpPr>
      <dsp:spPr>
        <a:xfrm>
          <a:off x="3568782" y="1504"/>
          <a:ext cx="2208748" cy="1325248"/>
        </a:xfrm>
        <a:prstGeom prst="rect">
          <a:avLst/>
        </a:prstGeom>
        <a:solidFill>
          <a:schemeClr val="accent2">
            <a:hueOff val="-363841"/>
            <a:satOff val="-20982"/>
            <a:lumOff val="2157"/>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dirty="0"/>
            <a:t>70% de ocupación del espacio físico de la DAR.</a:t>
          </a:r>
          <a:endParaRPr lang="es-CO" sz="1800" kern="1200" dirty="0"/>
        </a:p>
      </dsp:txBody>
      <dsp:txXfrm>
        <a:off x="3568782" y="1504"/>
        <a:ext cx="2208748" cy="1325248"/>
      </dsp:txXfrm>
    </dsp:sp>
    <dsp:sp modelId="{38DA0667-3B4F-4783-8C6A-04D207797308}">
      <dsp:nvSpPr>
        <dsp:cNvPr id="0" name=""/>
        <dsp:cNvSpPr/>
      </dsp:nvSpPr>
      <dsp:spPr>
        <a:xfrm>
          <a:off x="1139160" y="1547628"/>
          <a:ext cx="2208748" cy="1325248"/>
        </a:xfrm>
        <a:prstGeom prst="rect">
          <a:avLst/>
        </a:prstGeom>
        <a:solidFill>
          <a:schemeClr val="accent2">
            <a:hueOff val="-727682"/>
            <a:satOff val="-41964"/>
            <a:lumOff val="4314"/>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dirty="0"/>
            <a:t>Afectación a entidades en la Colombia Profunda.</a:t>
          </a:r>
          <a:endParaRPr lang="es-CO" sz="1800" kern="1200" dirty="0"/>
        </a:p>
      </dsp:txBody>
      <dsp:txXfrm>
        <a:off x="1139160" y="1547628"/>
        <a:ext cx="2208748" cy="1325248"/>
      </dsp:txXfrm>
    </dsp:sp>
    <dsp:sp modelId="{F04D0FAF-5375-4E15-B98A-983DD24EFE5F}">
      <dsp:nvSpPr>
        <dsp:cNvPr id="0" name=""/>
        <dsp:cNvSpPr/>
      </dsp:nvSpPr>
      <dsp:spPr>
        <a:xfrm>
          <a:off x="3568782" y="1547628"/>
          <a:ext cx="2208748" cy="1325248"/>
        </a:xfrm>
        <a:prstGeom prst="rect">
          <a:avLst/>
        </a:prstGeom>
        <a:solidFill>
          <a:schemeClr val="accent2">
            <a:hueOff val="-1091522"/>
            <a:satOff val="-62946"/>
            <a:lumOff val="6471"/>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dirty="0"/>
            <a:t>Afectación en la salud y el bienestar de colaboradores.</a:t>
          </a:r>
          <a:endParaRPr lang="es-CO" sz="1800" kern="1200" dirty="0"/>
        </a:p>
      </dsp:txBody>
      <dsp:txXfrm>
        <a:off x="3568782" y="1547628"/>
        <a:ext cx="2208748" cy="1325248"/>
      </dsp:txXfrm>
    </dsp:sp>
    <dsp:sp modelId="{1F69D8A7-409F-4138-A52F-AD12DC3B132E}">
      <dsp:nvSpPr>
        <dsp:cNvPr id="0" name=""/>
        <dsp:cNvSpPr/>
      </dsp:nvSpPr>
      <dsp:spPr>
        <a:xfrm>
          <a:off x="2353971" y="3093751"/>
          <a:ext cx="2208748" cy="1325248"/>
        </a:xfrm>
        <a:prstGeom prst="rect">
          <a:avLst/>
        </a:prstGeom>
        <a:solidFill>
          <a:schemeClr val="accent2">
            <a:hueOff val="-1455363"/>
            <a:satOff val="-83928"/>
            <a:lumOff val="862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dirty="0"/>
            <a:t>Riesgo de daño antijurídico por demora en respuestas a trámites.</a:t>
          </a:r>
          <a:endParaRPr lang="es-CO" sz="1800" kern="1200" dirty="0"/>
        </a:p>
      </dsp:txBody>
      <dsp:txXfrm>
        <a:off x="2353971" y="3093751"/>
        <a:ext cx="2208748" cy="132524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5D0126-F707-4C40-B214-C76F9FB0AEF1}">
      <dsp:nvSpPr>
        <dsp:cNvPr id="0" name=""/>
        <dsp:cNvSpPr/>
      </dsp:nvSpPr>
      <dsp:spPr>
        <a:xfrm>
          <a:off x="7143" y="1001183"/>
          <a:ext cx="2135187" cy="1281112"/>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s-ES" sz="1900" kern="1200" dirty="0"/>
            <a:t>Servidor de alta capacidad. </a:t>
          </a:r>
          <a:endParaRPr lang="es-CO" sz="1900" kern="1200" dirty="0"/>
        </a:p>
      </dsp:txBody>
      <dsp:txXfrm>
        <a:off x="44665" y="1038705"/>
        <a:ext cx="2060143" cy="1206068"/>
      </dsp:txXfrm>
    </dsp:sp>
    <dsp:sp modelId="{BF3986CC-1A71-4F97-85F4-4F2B7BDCE9D0}">
      <dsp:nvSpPr>
        <dsp:cNvPr id="0" name=""/>
        <dsp:cNvSpPr/>
      </dsp:nvSpPr>
      <dsp:spPr>
        <a:xfrm>
          <a:off x="2330227" y="1376976"/>
          <a:ext cx="452659" cy="529526"/>
        </a:xfrm>
        <a:prstGeom prst="rightArrow">
          <a:avLst>
            <a:gd name="adj1" fmla="val 60000"/>
            <a:gd name="adj2" fmla="val 50000"/>
          </a:avLst>
        </a:prstGeom>
        <a:solidFill>
          <a:schemeClr val="accent2">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s-CO" sz="1500" kern="1200"/>
        </a:p>
      </dsp:txBody>
      <dsp:txXfrm>
        <a:off x="2330227" y="1482881"/>
        <a:ext cx="316861" cy="317716"/>
      </dsp:txXfrm>
    </dsp:sp>
    <dsp:sp modelId="{8464311F-F929-4AB8-8060-1D373358939E}">
      <dsp:nvSpPr>
        <dsp:cNvPr id="0" name=""/>
        <dsp:cNvSpPr/>
      </dsp:nvSpPr>
      <dsp:spPr>
        <a:xfrm>
          <a:off x="2996406" y="1001183"/>
          <a:ext cx="2135187" cy="1281112"/>
        </a:xfrm>
        <a:prstGeom prst="roundRect">
          <a:avLst>
            <a:gd name="adj" fmla="val 10000"/>
          </a:avLst>
        </a:prstGeom>
        <a:solidFill>
          <a:schemeClr val="accent2">
            <a:hueOff val="-291073"/>
            <a:satOff val="-16786"/>
            <a:lumOff val="1726"/>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s-ES" sz="1900" kern="1200" dirty="0"/>
            <a:t>Digitalización detallada de expedientes.</a:t>
          </a:r>
          <a:endParaRPr lang="es-CO" sz="1900" kern="1200" dirty="0"/>
        </a:p>
      </dsp:txBody>
      <dsp:txXfrm>
        <a:off x="3033928" y="1038705"/>
        <a:ext cx="2060143" cy="1206068"/>
      </dsp:txXfrm>
    </dsp:sp>
    <dsp:sp modelId="{6C838094-0BAF-461E-A67E-E4A4B4584D2E}">
      <dsp:nvSpPr>
        <dsp:cNvPr id="0" name=""/>
        <dsp:cNvSpPr/>
      </dsp:nvSpPr>
      <dsp:spPr>
        <a:xfrm>
          <a:off x="5319490" y="1376976"/>
          <a:ext cx="452659" cy="529526"/>
        </a:xfrm>
        <a:prstGeom prst="rightArrow">
          <a:avLst>
            <a:gd name="adj1" fmla="val 60000"/>
            <a:gd name="adj2" fmla="val 50000"/>
          </a:avLst>
        </a:prstGeom>
        <a:solidFill>
          <a:schemeClr val="accent2">
            <a:hueOff val="-363841"/>
            <a:satOff val="-20982"/>
            <a:lumOff val="2157"/>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s-CO" sz="1500" kern="1200"/>
        </a:p>
      </dsp:txBody>
      <dsp:txXfrm>
        <a:off x="5319490" y="1482881"/>
        <a:ext cx="316861" cy="317716"/>
      </dsp:txXfrm>
    </dsp:sp>
    <dsp:sp modelId="{756BD0BD-3CA8-4B4E-8453-C3D82851CD7F}">
      <dsp:nvSpPr>
        <dsp:cNvPr id="0" name=""/>
        <dsp:cNvSpPr/>
      </dsp:nvSpPr>
      <dsp:spPr>
        <a:xfrm>
          <a:off x="5985668" y="1001183"/>
          <a:ext cx="2135187" cy="1281112"/>
        </a:xfrm>
        <a:prstGeom prst="roundRect">
          <a:avLst>
            <a:gd name="adj" fmla="val 10000"/>
          </a:avLst>
        </a:prstGeom>
        <a:solidFill>
          <a:schemeClr val="accent2">
            <a:hueOff val="-582145"/>
            <a:satOff val="-33571"/>
            <a:lumOff val="3451"/>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s-ES" sz="1900" kern="1200" dirty="0"/>
            <a:t>Desarrollo de Inteligencia Artificial (IA).</a:t>
          </a:r>
          <a:endParaRPr lang="es-CO" sz="1900" kern="1200" dirty="0"/>
        </a:p>
      </dsp:txBody>
      <dsp:txXfrm>
        <a:off x="6023190" y="1038705"/>
        <a:ext cx="2060143" cy="1206068"/>
      </dsp:txXfrm>
    </dsp:sp>
    <dsp:sp modelId="{0E692F0A-0AD1-44D8-9245-5FB2284E39A2}">
      <dsp:nvSpPr>
        <dsp:cNvPr id="0" name=""/>
        <dsp:cNvSpPr/>
      </dsp:nvSpPr>
      <dsp:spPr>
        <a:xfrm rot="5400000">
          <a:off x="6826932" y="2431759"/>
          <a:ext cx="452659" cy="529526"/>
        </a:xfrm>
        <a:prstGeom prst="rightArrow">
          <a:avLst>
            <a:gd name="adj1" fmla="val 60000"/>
            <a:gd name="adj2" fmla="val 50000"/>
          </a:avLst>
        </a:prstGeom>
        <a:solidFill>
          <a:schemeClr val="accent2">
            <a:hueOff val="-727682"/>
            <a:satOff val="-41964"/>
            <a:lumOff val="4314"/>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s-CO" sz="1500" kern="1200"/>
        </a:p>
      </dsp:txBody>
      <dsp:txXfrm rot="-5400000">
        <a:off x="6894404" y="2470192"/>
        <a:ext cx="317716" cy="316861"/>
      </dsp:txXfrm>
    </dsp:sp>
    <dsp:sp modelId="{CE2796B8-F25A-4740-B1B8-8A349D70F8EB}">
      <dsp:nvSpPr>
        <dsp:cNvPr id="0" name=""/>
        <dsp:cNvSpPr/>
      </dsp:nvSpPr>
      <dsp:spPr>
        <a:xfrm>
          <a:off x="5985668" y="3136371"/>
          <a:ext cx="2135187" cy="1281112"/>
        </a:xfrm>
        <a:prstGeom prst="roundRect">
          <a:avLst>
            <a:gd name="adj" fmla="val 10000"/>
          </a:avLst>
        </a:prstGeom>
        <a:solidFill>
          <a:schemeClr val="accent2">
            <a:hueOff val="-873218"/>
            <a:satOff val="-50357"/>
            <a:lumOff val="5177"/>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s-ES" sz="1900" kern="1200" dirty="0"/>
            <a:t>Desarrollo de dos (2) algoritmos para el Registro Público.</a:t>
          </a:r>
          <a:endParaRPr lang="es-CO" sz="1900" kern="1200" dirty="0"/>
        </a:p>
      </dsp:txBody>
      <dsp:txXfrm>
        <a:off x="6023190" y="3173893"/>
        <a:ext cx="2060143" cy="1206068"/>
      </dsp:txXfrm>
    </dsp:sp>
    <dsp:sp modelId="{BE37DA2B-B371-44B8-A07A-7AE8F4206EDD}">
      <dsp:nvSpPr>
        <dsp:cNvPr id="0" name=""/>
        <dsp:cNvSpPr/>
      </dsp:nvSpPr>
      <dsp:spPr>
        <a:xfrm rot="10800000">
          <a:off x="5345112" y="3512163"/>
          <a:ext cx="452659" cy="529526"/>
        </a:xfrm>
        <a:prstGeom prst="rightArrow">
          <a:avLst>
            <a:gd name="adj1" fmla="val 60000"/>
            <a:gd name="adj2" fmla="val 50000"/>
          </a:avLst>
        </a:prstGeom>
        <a:solidFill>
          <a:schemeClr val="accent2">
            <a:hueOff val="-1091522"/>
            <a:satOff val="-62946"/>
            <a:lumOff val="6471"/>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s-CO" sz="1500" kern="1200"/>
        </a:p>
      </dsp:txBody>
      <dsp:txXfrm rot="10800000">
        <a:off x="5480910" y="3618068"/>
        <a:ext cx="316861" cy="317716"/>
      </dsp:txXfrm>
    </dsp:sp>
    <dsp:sp modelId="{CF955E0D-EF21-4FD9-BE4D-8AFC9D02C061}">
      <dsp:nvSpPr>
        <dsp:cNvPr id="0" name=""/>
        <dsp:cNvSpPr/>
      </dsp:nvSpPr>
      <dsp:spPr>
        <a:xfrm>
          <a:off x="2996406" y="3136370"/>
          <a:ext cx="2135187" cy="1281112"/>
        </a:xfrm>
        <a:prstGeom prst="roundRect">
          <a:avLst>
            <a:gd name="adj" fmla="val 10000"/>
          </a:avLst>
        </a:prstGeom>
        <a:solidFill>
          <a:schemeClr val="accent2">
            <a:hueOff val="-1164290"/>
            <a:satOff val="-67142"/>
            <a:lumOff val="6902"/>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s-ES" sz="1900" kern="1200" dirty="0"/>
            <a:t>Optimización y fortalecimiento del Sistema de Autorregistro</a:t>
          </a:r>
          <a:endParaRPr lang="es-CO" sz="1900" kern="1200" dirty="0"/>
        </a:p>
      </dsp:txBody>
      <dsp:txXfrm>
        <a:off x="3033928" y="3173892"/>
        <a:ext cx="2060143" cy="1206068"/>
      </dsp:txXfrm>
    </dsp:sp>
    <dsp:sp modelId="{16204479-7EE1-4950-ABF9-A3F6AFB43DEF}">
      <dsp:nvSpPr>
        <dsp:cNvPr id="0" name=""/>
        <dsp:cNvSpPr/>
      </dsp:nvSpPr>
      <dsp:spPr>
        <a:xfrm rot="10800000">
          <a:off x="2355850" y="3512163"/>
          <a:ext cx="452659" cy="529526"/>
        </a:xfrm>
        <a:prstGeom prst="rightArrow">
          <a:avLst>
            <a:gd name="adj1" fmla="val 60000"/>
            <a:gd name="adj2" fmla="val 50000"/>
          </a:avLst>
        </a:prstGeom>
        <a:solidFill>
          <a:schemeClr val="accent2">
            <a:hueOff val="-1455363"/>
            <a:satOff val="-83928"/>
            <a:lumOff val="8628"/>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s-CO" sz="1500" kern="1200"/>
        </a:p>
      </dsp:txBody>
      <dsp:txXfrm rot="10800000">
        <a:off x="2491648" y="3618068"/>
        <a:ext cx="316861" cy="317716"/>
      </dsp:txXfrm>
    </dsp:sp>
    <dsp:sp modelId="{0B915904-CD01-4359-8BFF-7DAA235A0C1C}">
      <dsp:nvSpPr>
        <dsp:cNvPr id="0" name=""/>
        <dsp:cNvSpPr/>
      </dsp:nvSpPr>
      <dsp:spPr>
        <a:xfrm>
          <a:off x="7143" y="3136370"/>
          <a:ext cx="2135187" cy="1281112"/>
        </a:xfrm>
        <a:prstGeom prst="roundRect">
          <a:avLst>
            <a:gd name="adj" fmla="val 10000"/>
          </a:avLst>
        </a:prstGeom>
        <a:solidFill>
          <a:schemeClr val="accent2">
            <a:hueOff val="-1455363"/>
            <a:satOff val="-83928"/>
            <a:lumOff val="862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s-ES" sz="1900" kern="1200" dirty="0"/>
            <a:t>Designación y entrenamiento del personal.</a:t>
          </a:r>
          <a:endParaRPr lang="es-CO" sz="1900" kern="1200" dirty="0"/>
        </a:p>
      </dsp:txBody>
      <dsp:txXfrm>
        <a:off x="44665" y="3173892"/>
        <a:ext cx="2060143" cy="1206068"/>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91" name="Google Shape;9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9" name="Google Shape;299;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395a46370d4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395a46370d4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5" name="Google Shape;31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95a46370d4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95a46370d4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07342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95a46370d4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95a46370d4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21244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95a46370d4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95a46370d4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59597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14" name="Google Shape;21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95a46370d4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95a46370d4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781082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a:extLst>
            <a:ext uri="{FF2B5EF4-FFF2-40B4-BE49-F238E27FC236}">
              <a16:creationId xmlns:a16="http://schemas.microsoft.com/office/drawing/2014/main" id="{A3C77D77-F1D0-1770-3319-4E3EE97F3CC8}"/>
            </a:ext>
          </a:extLst>
        </p:cNvPr>
        <p:cNvGrpSpPr/>
        <p:nvPr/>
      </p:nvGrpSpPr>
      <p:grpSpPr>
        <a:xfrm>
          <a:off x="0" y="0"/>
          <a:ext cx="0" cy="0"/>
          <a:chOff x="0" y="0"/>
          <a:chExt cx="0" cy="0"/>
        </a:xfrm>
      </p:grpSpPr>
      <p:sp>
        <p:nvSpPr>
          <p:cNvPr id="221" name="Google Shape;221;g395a46370d4_0_14:notes">
            <a:extLst>
              <a:ext uri="{FF2B5EF4-FFF2-40B4-BE49-F238E27FC236}">
                <a16:creationId xmlns:a16="http://schemas.microsoft.com/office/drawing/2014/main" id="{3FF3F93D-4362-E0DD-D0E9-73278E872CF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95a46370d4_0_14:notes">
            <a:extLst>
              <a:ext uri="{FF2B5EF4-FFF2-40B4-BE49-F238E27FC236}">
                <a16:creationId xmlns:a16="http://schemas.microsoft.com/office/drawing/2014/main" id="{279ED325-08DC-6853-49DA-2CDD4D1736F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325069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1"/>
        <p:cNvGrpSpPr/>
        <p:nvPr/>
      </p:nvGrpSpPr>
      <p:grpSpPr>
        <a:xfrm>
          <a:off x="0" y="0"/>
          <a:ext cx="0" cy="0"/>
          <a:chOff x="0" y="0"/>
          <a:chExt cx="0" cy="0"/>
        </a:xfrm>
      </p:grpSpPr>
      <p:sp>
        <p:nvSpPr>
          <p:cNvPr id="12" name="Google Shape;12;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 name="Google Shape;14;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‹Nº›</a:t>
            </a:fld>
            <a:endParaRPr/>
          </a:p>
        </p:txBody>
      </p:sp>
      <p:pic>
        <p:nvPicPr>
          <p:cNvPr id="17" name="Google Shape;17;p18"/>
          <p:cNvPicPr preferRelativeResize="0"/>
          <p:nvPr/>
        </p:nvPicPr>
        <p:blipFill rotWithShape="1">
          <a:blip r:embed="rId2">
            <a:alphaModFix/>
          </a:blip>
          <a:srcRect/>
          <a:stretch/>
        </p:blipFill>
        <p:spPr>
          <a:xfrm>
            <a:off x="10741138" y="268244"/>
            <a:ext cx="941222" cy="817592"/>
          </a:xfrm>
          <a:prstGeom prst="rect">
            <a:avLst/>
          </a:prstGeom>
          <a:noFill/>
          <a:ln>
            <a:noFill/>
          </a:ln>
        </p:spPr>
      </p:pic>
      <p:pic>
        <p:nvPicPr>
          <p:cNvPr id="18" name="Google Shape;18;p18"/>
          <p:cNvPicPr preferRelativeResize="0"/>
          <p:nvPr/>
        </p:nvPicPr>
        <p:blipFill rotWithShape="1">
          <a:blip r:embed="rId3">
            <a:alphaModFix/>
          </a:blip>
          <a:srcRect/>
          <a:stretch/>
        </p:blipFill>
        <p:spPr>
          <a:xfrm>
            <a:off x="-3925" y="6684756"/>
            <a:ext cx="12195925" cy="18392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83"/>
        <p:cNvGrpSpPr/>
        <p:nvPr/>
      </p:nvGrpSpPr>
      <p:grpSpPr>
        <a:xfrm>
          <a:off x="0" y="0"/>
          <a:ext cx="0" cy="0"/>
          <a:chOff x="0" y="0"/>
          <a:chExt cx="0" cy="0"/>
        </a:xfrm>
      </p:grpSpPr>
      <p:sp>
        <p:nvSpPr>
          <p:cNvPr id="84" name="Google Shape;84;p28"/>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5" name="Google Shape;85;p28"/>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6" name="Google Shape;86;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 name="Google Shape;88;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19"/>
        <p:cNvGrpSpPr/>
        <p:nvPr/>
      </p:nvGrpSpPr>
      <p:grpSpPr>
        <a:xfrm>
          <a:off x="0" y="0"/>
          <a:ext cx="0" cy="0"/>
          <a:chOff x="0" y="0"/>
          <a:chExt cx="0" cy="0"/>
        </a:xfrm>
      </p:grpSpPr>
      <p:pic>
        <p:nvPicPr>
          <p:cNvPr id="20" name="Google Shape;20;p19"/>
          <p:cNvPicPr preferRelativeResize="0"/>
          <p:nvPr/>
        </p:nvPicPr>
        <p:blipFill rotWithShape="1">
          <a:blip r:embed="rId2">
            <a:alphaModFix/>
          </a:blip>
          <a:srcRect/>
          <a:stretch/>
        </p:blipFill>
        <p:spPr>
          <a:xfrm>
            <a:off x="0" y="0"/>
            <a:ext cx="12192000" cy="6858000"/>
          </a:xfrm>
          <a:prstGeom prst="rect">
            <a:avLst/>
          </a:prstGeom>
          <a:noFill/>
          <a:ln>
            <a:noFill/>
          </a:ln>
        </p:spPr>
      </p:pic>
      <p:pic>
        <p:nvPicPr>
          <p:cNvPr id="21" name="Google Shape;21;p19"/>
          <p:cNvPicPr preferRelativeResize="0"/>
          <p:nvPr/>
        </p:nvPicPr>
        <p:blipFill rotWithShape="1">
          <a:blip r:embed="rId3">
            <a:alphaModFix/>
          </a:blip>
          <a:srcRect/>
          <a:stretch/>
        </p:blipFill>
        <p:spPr>
          <a:xfrm rot="10800000">
            <a:off x="9558820" y="5929042"/>
            <a:ext cx="4102663" cy="4102663"/>
          </a:xfrm>
          <a:prstGeom prst="rect">
            <a:avLst/>
          </a:prstGeom>
          <a:noFill/>
          <a:ln>
            <a:noFill/>
          </a:ln>
        </p:spPr>
      </p:pic>
      <p:pic>
        <p:nvPicPr>
          <p:cNvPr id="22" name="Google Shape;22;p19"/>
          <p:cNvPicPr preferRelativeResize="0"/>
          <p:nvPr/>
        </p:nvPicPr>
        <p:blipFill rotWithShape="1">
          <a:blip r:embed="rId3">
            <a:alphaModFix/>
          </a:blip>
          <a:srcRect/>
          <a:stretch/>
        </p:blipFill>
        <p:spPr>
          <a:xfrm>
            <a:off x="-1403174" y="-2879951"/>
            <a:ext cx="4102663" cy="4102663"/>
          </a:xfrm>
          <a:prstGeom prst="rect">
            <a:avLst/>
          </a:prstGeom>
          <a:noFill/>
          <a:ln>
            <a:noFill/>
          </a:ln>
        </p:spPr>
      </p:pic>
      <p:pic>
        <p:nvPicPr>
          <p:cNvPr id="23" name="Google Shape;23;p19"/>
          <p:cNvPicPr preferRelativeResize="0"/>
          <p:nvPr/>
        </p:nvPicPr>
        <p:blipFill rotWithShape="1">
          <a:blip r:embed="rId4">
            <a:alphaModFix/>
          </a:blip>
          <a:srcRect/>
          <a:stretch/>
        </p:blipFill>
        <p:spPr>
          <a:xfrm>
            <a:off x="10741138" y="268244"/>
            <a:ext cx="941222" cy="817592"/>
          </a:xfrm>
          <a:prstGeom prst="rect">
            <a:avLst/>
          </a:prstGeom>
          <a:noFill/>
          <a:ln>
            <a:noFill/>
          </a:ln>
        </p:spPr>
      </p:pic>
      <p:sp>
        <p:nvSpPr>
          <p:cNvPr id="24" name="Google Shape;24;p19"/>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1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6" name="Google Shape;26;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38"/>
        <p:cNvGrpSpPr/>
        <p:nvPr/>
      </p:nvGrpSpPr>
      <p:grpSpPr>
        <a:xfrm>
          <a:off x="0" y="0"/>
          <a:ext cx="0" cy="0"/>
          <a:chOff x="0" y="0"/>
          <a:chExt cx="0" cy="0"/>
        </a:xfrm>
      </p:grpSpPr>
      <p:sp>
        <p:nvSpPr>
          <p:cNvPr id="39" name="Google Shape;39;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21"/>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21"/>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45"/>
        <p:cNvGrpSpPr/>
        <p:nvPr/>
      </p:nvGrpSpPr>
      <p:grpSpPr>
        <a:xfrm>
          <a:off x="0" y="0"/>
          <a:ext cx="0" cy="0"/>
          <a:chOff x="0" y="0"/>
          <a:chExt cx="0" cy="0"/>
        </a:xfrm>
      </p:grpSpPr>
      <p:sp>
        <p:nvSpPr>
          <p:cNvPr id="46" name="Google Shape;46;p22"/>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2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8" name="Google Shape;48;p22"/>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22"/>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22"/>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54"/>
        <p:cNvGrpSpPr/>
        <p:nvPr/>
      </p:nvGrpSpPr>
      <p:grpSpPr>
        <a:xfrm>
          <a:off x="0" y="0"/>
          <a:ext cx="0" cy="0"/>
          <a:chOff x="0" y="0"/>
          <a:chExt cx="0" cy="0"/>
        </a:xfrm>
      </p:grpSpPr>
      <p:sp>
        <p:nvSpPr>
          <p:cNvPr id="55" name="Google Shape;55;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59"/>
        <p:cNvGrpSpPr/>
        <p:nvPr/>
      </p:nvGrpSpPr>
      <p:grpSpPr>
        <a:xfrm>
          <a:off x="0" y="0"/>
          <a:ext cx="0" cy="0"/>
          <a:chOff x="0" y="0"/>
          <a:chExt cx="0" cy="0"/>
        </a:xfrm>
      </p:grpSpPr>
      <p:sp>
        <p:nvSpPr>
          <p:cNvPr id="60" name="Google Shape;60;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63"/>
        <p:cNvGrpSpPr/>
        <p:nvPr/>
      </p:nvGrpSpPr>
      <p:grpSpPr>
        <a:xfrm>
          <a:off x="0" y="0"/>
          <a:ext cx="0" cy="0"/>
          <a:chOff x="0" y="0"/>
          <a:chExt cx="0" cy="0"/>
        </a:xfrm>
      </p:grpSpPr>
      <p:sp>
        <p:nvSpPr>
          <p:cNvPr id="64" name="Google Shape;64;p2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5" name="Google Shape;65;p25"/>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6" name="Google Shape;66;p25"/>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7" name="Google Shape;67;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70"/>
        <p:cNvGrpSpPr/>
        <p:nvPr/>
      </p:nvGrpSpPr>
      <p:grpSpPr>
        <a:xfrm>
          <a:off x="0" y="0"/>
          <a:ext cx="0" cy="0"/>
          <a:chOff x="0" y="0"/>
          <a:chExt cx="0" cy="0"/>
        </a:xfrm>
      </p:grpSpPr>
      <p:sp>
        <p:nvSpPr>
          <p:cNvPr id="71" name="Google Shape;71;p2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26"/>
          <p:cNvSpPr>
            <a:spLocks noGrp="1"/>
          </p:cNvSpPr>
          <p:nvPr>
            <p:ph type="pic" idx="2"/>
          </p:nvPr>
        </p:nvSpPr>
        <p:spPr>
          <a:xfrm>
            <a:off x="5183188" y="987425"/>
            <a:ext cx="6172200" cy="4873625"/>
          </a:xfrm>
          <a:prstGeom prst="rect">
            <a:avLst/>
          </a:prstGeom>
          <a:noFill/>
          <a:ln>
            <a:noFill/>
          </a:ln>
        </p:spPr>
      </p:sp>
      <p:sp>
        <p:nvSpPr>
          <p:cNvPr id="73" name="Google Shape;73;p26"/>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4" name="Google Shape;74;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77"/>
        <p:cNvGrpSpPr/>
        <p:nvPr/>
      </p:nvGrpSpPr>
      <p:grpSpPr>
        <a:xfrm>
          <a:off x="0" y="0"/>
          <a:ext cx="0" cy="0"/>
          <a:chOff x="0" y="0"/>
          <a:chExt cx="0" cy="0"/>
        </a:xfrm>
      </p:grpSpPr>
      <p:sp>
        <p:nvSpPr>
          <p:cNvPr id="78" name="Google Shape;78;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27"/>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 name="Google Shape;80;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7.png"/><Relationship Id="rId7"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Colors" Target="../diagrams/colors2.xml"/><Relationship Id="rId11" Type="http://schemas.openxmlformats.org/officeDocument/2006/relationships/image" Target="../media/image15.jpeg"/><Relationship Id="rId5" Type="http://schemas.openxmlformats.org/officeDocument/2006/relationships/diagramQuickStyle" Target="../diagrams/quickStyle2.xml"/><Relationship Id="rId10" Type="http://schemas.openxmlformats.org/officeDocument/2006/relationships/image" Target="../media/image14.jpeg"/><Relationship Id="rId4" Type="http://schemas.openxmlformats.org/officeDocument/2006/relationships/diagramLayout" Target="../diagrams/layout2.xml"/><Relationship Id="rId9"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endParaRPr dirty="0"/>
          </a:p>
        </p:txBody>
      </p:sp>
      <p:sp>
        <p:nvSpPr>
          <p:cNvPr id="94" name="Google Shape;94;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dk1"/>
              </a:buClr>
              <a:buSzPts val="2800"/>
              <a:buNone/>
            </a:pPr>
            <a:endParaRPr dirty="0"/>
          </a:p>
        </p:txBody>
      </p:sp>
      <p:pic>
        <p:nvPicPr>
          <p:cNvPr id="95" name="Google Shape;95;p1"/>
          <p:cNvPicPr preferRelativeResize="0"/>
          <p:nvPr/>
        </p:nvPicPr>
        <p:blipFill rotWithShape="1">
          <a:blip r:embed="rId3">
            <a:alphaModFix/>
          </a:blip>
          <a:srcRect/>
          <a:stretch/>
        </p:blipFill>
        <p:spPr>
          <a:xfrm>
            <a:off x="3799003" y="0"/>
            <a:ext cx="8392997" cy="6717323"/>
          </a:xfrm>
          <a:prstGeom prst="rect">
            <a:avLst/>
          </a:prstGeom>
          <a:noFill/>
          <a:ln>
            <a:noFill/>
          </a:ln>
        </p:spPr>
      </p:pic>
      <p:pic>
        <p:nvPicPr>
          <p:cNvPr id="96" name="Google Shape;96;p1"/>
          <p:cNvPicPr preferRelativeResize="0"/>
          <p:nvPr/>
        </p:nvPicPr>
        <p:blipFill rotWithShape="1">
          <a:blip r:embed="rId4">
            <a:alphaModFix/>
          </a:blip>
          <a:srcRect/>
          <a:stretch/>
        </p:blipFill>
        <p:spPr>
          <a:xfrm>
            <a:off x="0" y="0"/>
            <a:ext cx="6927657" cy="6858000"/>
          </a:xfrm>
          <a:prstGeom prst="rect">
            <a:avLst/>
          </a:prstGeom>
          <a:noFill/>
          <a:ln>
            <a:noFill/>
          </a:ln>
        </p:spPr>
      </p:pic>
      <p:pic>
        <p:nvPicPr>
          <p:cNvPr id="97" name="Google Shape;97;p1"/>
          <p:cNvPicPr preferRelativeResize="0"/>
          <p:nvPr/>
        </p:nvPicPr>
        <p:blipFill rotWithShape="1">
          <a:blip r:embed="rId5">
            <a:alphaModFix/>
          </a:blip>
          <a:srcRect/>
          <a:stretch/>
        </p:blipFill>
        <p:spPr>
          <a:xfrm>
            <a:off x="553453" y="507433"/>
            <a:ext cx="1329305" cy="1154700"/>
          </a:xfrm>
          <a:prstGeom prst="rect">
            <a:avLst/>
          </a:prstGeom>
          <a:noFill/>
          <a:ln>
            <a:noFill/>
          </a:ln>
        </p:spPr>
      </p:pic>
      <p:pic>
        <p:nvPicPr>
          <p:cNvPr id="98" name="Google Shape;98;p1"/>
          <p:cNvPicPr preferRelativeResize="0"/>
          <p:nvPr/>
        </p:nvPicPr>
        <p:blipFill rotWithShape="1">
          <a:blip r:embed="rId6">
            <a:alphaModFix/>
          </a:blip>
          <a:srcRect/>
          <a:stretch/>
        </p:blipFill>
        <p:spPr>
          <a:xfrm>
            <a:off x="-559724" y="-638449"/>
            <a:ext cx="3519718" cy="3519718"/>
          </a:xfrm>
          <a:prstGeom prst="rect">
            <a:avLst/>
          </a:prstGeom>
          <a:noFill/>
          <a:ln>
            <a:noFill/>
          </a:ln>
        </p:spPr>
      </p:pic>
      <p:sp>
        <p:nvSpPr>
          <p:cNvPr id="99" name="Google Shape;99;p1"/>
          <p:cNvSpPr txBox="1"/>
          <p:nvPr/>
        </p:nvSpPr>
        <p:spPr>
          <a:xfrm>
            <a:off x="553453" y="4810832"/>
            <a:ext cx="5507818"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1800" b="1" i="0" u="none" strike="noStrike" cap="none" dirty="0">
                <a:solidFill>
                  <a:schemeClr val="lt1"/>
                </a:solidFill>
                <a:latin typeface="Nunito Sans"/>
                <a:ea typeface="Nunito Sans"/>
                <a:cs typeface="Nunito Sans"/>
                <a:sym typeface="Nunito Sans"/>
              </a:rPr>
              <a:t>Dirección de Asuntos Religiosos</a:t>
            </a:r>
            <a:endParaRPr sz="1800" b="1" i="0" u="none" strike="noStrike" cap="none" dirty="0">
              <a:solidFill>
                <a:schemeClr val="lt1"/>
              </a:solidFill>
              <a:latin typeface="Nunito Sans"/>
              <a:ea typeface="Nunito Sans"/>
              <a:cs typeface="Nunito Sans"/>
              <a:sym typeface="Nunito Sans"/>
            </a:endParaRPr>
          </a:p>
        </p:txBody>
      </p:sp>
      <p:pic>
        <p:nvPicPr>
          <p:cNvPr id="100" name="Google Shape;100;p1"/>
          <p:cNvPicPr preferRelativeResize="0"/>
          <p:nvPr/>
        </p:nvPicPr>
        <p:blipFill rotWithShape="1">
          <a:blip r:embed="rId7">
            <a:alphaModFix/>
          </a:blip>
          <a:srcRect/>
          <a:stretch/>
        </p:blipFill>
        <p:spPr>
          <a:xfrm>
            <a:off x="479744" y="6198086"/>
            <a:ext cx="1738773" cy="352157"/>
          </a:xfrm>
          <a:prstGeom prst="rect">
            <a:avLst/>
          </a:prstGeom>
          <a:noFill/>
          <a:ln>
            <a:noFill/>
          </a:ln>
        </p:spPr>
      </p:pic>
      <p:sp>
        <p:nvSpPr>
          <p:cNvPr id="101" name="Google Shape;101;p1"/>
          <p:cNvSpPr txBox="1"/>
          <p:nvPr/>
        </p:nvSpPr>
        <p:spPr>
          <a:xfrm>
            <a:off x="586214" y="2979613"/>
            <a:ext cx="5718833" cy="1569620"/>
          </a:xfrm>
          <a:prstGeom prst="rect">
            <a:avLst/>
          </a:prstGeom>
          <a:noFill/>
          <a:ln>
            <a:noFill/>
          </a:ln>
        </p:spPr>
        <p:txBody>
          <a:bodyPr spcFirstLastPara="1" wrap="square" lIns="91425" tIns="45700" rIns="91425" bIns="45700" anchor="t" anchorCtr="0">
            <a:spAutoFit/>
          </a:bodyPr>
          <a:lstStyle/>
          <a:p>
            <a:pPr lvl="0" algn="ctr"/>
            <a:r>
              <a:rPr lang="es-ES" sz="2400" b="1" dirty="0">
                <a:solidFill>
                  <a:schemeClr val="lt1"/>
                </a:solidFill>
                <a:latin typeface="Nunito Sans"/>
                <a:ea typeface="Nunito Sans"/>
                <a:cs typeface="Nunito Sans"/>
                <a:sym typeface="Nunito Sans"/>
              </a:rPr>
              <a:t>DIGITALIZACIÓN, VIRTUALIZACIÓN Y AUTOMATIZACIÓN DEL</a:t>
            </a:r>
          </a:p>
          <a:p>
            <a:pPr lvl="0" algn="ctr"/>
            <a:r>
              <a:rPr lang="es-ES" sz="2400" b="1" dirty="0">
                <a:solidFill>
                  <a:schemeClr val="lt1"/>
                </a:solidFill>
                <a:latin typeface="Nunito Sans"/>
                <a:ea typeface="Nunito Sans"/>
                <a:cs typeface="Nunito Sans"/>
                <a:sym typeface="Nunito Sans"/>
              </a:rPr>
              <a:t>REGISTRO PÚBLICO NACIONAL DE ENTIDADES RELIGIOSAS</a:t>
            </a:r>
            <a:endParaRPr sz="2400" b="1" i="0" u="none" strike="noStrike" cap="none" dirty="0">
              <a:solidFill>
                <a:schemeClr val="lt1"/>
              </a:solidFill>
              <a:latin typeface="Nunito Sans"/>
              <a:ea typeface="Nunito Sans"/>
              <a:cs typeface="Nunito Sans"/>
              <a:sym typeface="Nunito Sans"/>
            </a:endParaRPr>
          </a:p>
        </p:txBody>
      </p:sp>
      <p:pic>
        <p:nvPicPr>
          <p:cNvPr id="102" name="Google Shape;102;p1"/>
          <p:cNvPicPr preferRelativeResize="0"/>
          <p:nvPr/>
        </p:nvPicPr>
        <p:blipFill rotWithShape="1">
          <a:blip r:embed="rId8">
            <a:alphaModFix/>
          </a:blip>
          <a:srcRect/>
          <a:stretch/>
        </p:blipFill>
        <p:spPr>
          <a:xfrm rot="5711155">
            <a:off x="9821166" y="3983201"/>
            <a:ext cx="3782180" cy="3782180"/>
          </a:xfrm>
          <a:prstGeom prst="rect">
            <a:avLst/>
          </a:prstGeom>
          <a:noFill/>
          <a:ln>
            <a:noFill/>
          </a:ln>
        </p:spPr>
      </p:pic>
      <p:sp>
        <p:nvSpPr>
          <p:cNvPr id="103" name="Google Shape;103;p1"/>
          <p:cNvSpPr txBox="1"/>
          <p:nvPr/>
        </p:nvSpPr>
        <p:spPr>
          <a:xfrm>
            <a:off x="1022758" y="6176963"/>
            <a:ext cx="65274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800" b="0" i="0" u="none" strike="noStrike" cap="none" dirty="0">
                <a:solidFill>
                  <a:schemeClr val="bg1"/>
                </a:solidFill>
                <a:latin typeface="Calibri"/>
                <a:ea typeface="Calibri"/>
                <a:cs typeface="Calibri"/>
                <a:sym typeface="Calibri"/>
              </a:rPr>
              <a:t>2026</a:t>
            </a:r>
            <a:endParaRPr sz="1800" dirty="0">
              <a:solidFill>
                <a:schemeClr val="bg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pic>
        <p:nvPicPr>
          <p:cNvPr id="301" name="Google Shape;301;p16"/>
          <p:cNvPicPr preferRelativeResize="0"/>
          <p:nvPr/>
        </p:nvPicPr>
        <p:blipFill rotWithShape="1">
          <a:blip r:embed="rId3">
            <a:alphaModFix/>
          </a:blip>
          <a:srcRect l="6981" r="10066"/>
          <a:stretch/>
        </p:blipFill>
        <p:spPr>
          <a:xfrm flipH="1">
            <a:off x="3668806" y="-644"/>
            <a:ext cx="8523194" cy="6858000"/>
          </a:xfrm>
          <a:prstGeom prst="rect">
            <a:avLst/>
          </a:prstGeom>
          <a:noFill/>
          <a:ln>
            <a:noFill/>
          </a:ln>
        </p:spPr>
      </p:pic>
      <p:pic>
        <p:nvPicPr>
          <p:cNvPr id="302" name="Google Shape;302;p16"/>
          <p:cNvPicPr preferRelativeResize="0"/>
          <p:nvPr/>
        </p:nvPicPr>
        <p:blipFill rotWithShape="1">
          <a:blip r:embed="rId4">
            <a:alphaModFix/>
          </a:blip>
          <a:srcRect/>
          <a:stretch/>
        </p:blipFill>
        <p:spPr>
          <a:xfrm>
            <a:off x="0" y="0"/>
            <a:ext cx="6927657" cy="6858000"/>
          </a:xfrm>
          <a:prstGeom prst="rect">
            <a:avLst/>
          </a:prstGeom>
          <a:noFill/>
          <a:ln>
            <a:noFill/>
          </a:ln>
        </p:spPr>
      </p:pic>
      <p:pic>
        <p:nvPicPr>
          <p:cNvPr id="303" name="Google Shape;303;p16"/>
          <p:cNvPicPr preferRelativeResize="0"/>
          <p:nvPr/>
        </p:nvPicPr>
        <p:blipFill rotWithShape="1">
          <a:blip r:embed="rId5">
            <a:alphaModFix/>
          </a:blip>
          <a:srcRect/>
          <a:stretch/>
        </p:blipFill>
        <p:spPr>
          <a:xfrm>
            <a:off x="-559724" y="-638449"/>
            <a:ext cx="3519718" cy="3519718"/>
          </a:xfrm>
          <a:prstGeom prst="rect">
            <a:avLst/>
          </a:prstGeom>
          <a:noFill/>
          <a:ln>
            <a:noFill/>
          </a:ln>
        </p:spPr>
      </p:pic>
      <p:pic>
        <p:nvPicPr>
          <p:cNvPr id="304" name="Google Shape;304;p16"/>
          <p:cNvPicPr preferRelativeResize="0"/>
          <p:nvPr/>
        </p:nvPicPr>
        <p:blipFill rotWithShape="1">
          <a:blip r:embed="rId6">
            <a:alphaModFix/>
          </a:blip>
          <a:srcRect/>
          <a:stretch/>
        </p:blipFill>
        <p:spPr>
          <a:xfrm rot="5711155">
            <a:off x="10759653" y="-1078776"/>
            <a:ext cx="3782180" cy="3782180"/>
          </a:xfrm>
          <a:prstGeom prst="rect">
            <a:avLst/>
          </a:prstGeom>
          <a:noFill/>
          <a:ln>
            <a:noFill/>
          </a:ln>
        </p:spPr>
      </p:pic>
      <p:sp>
        <p:nvSpPr>
          <p:cNvPr id="305" name="Google Shape;305;p16"/>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Calibri"/>
              <a:buNone/>
            </a:pPr>
            <a:r>
              <a:rPr lang="es-ES" dirty="0"/>
              <a:t>     </a:t>
            </a:r>
            <a:endParaRPr dirty="0"/>
          </a:p>
        </p:txBody>
      </p:sp>
      <p:cxnSp>
        <p:nvCxnSpPr>
          <p:cNvPr id="306" name="Google Shape;306;p16"/>
          <p:cNvCxnSpPr/>
          <p:nvPr/>
        </p:nvCxnSpPr>
        <p:spPr>
          <a:xfrm>
            <a:off x="5386388" y="6374167"/>
            <a:ext cx="6805612" cy="0"/>
          </a:xfrm>
          <a:prstGeom prst="straightConnector1">
            <a:avLst/>
          </a:prstGeom>
          <a:noFill/>
          <a:ln w="12700" cap="flat" cmpd="sng">
            <a:solidFill>
              <a:schemeClr val="lt1"/>
            </a:solidFill>
            <a:prstDash val="solid"/>
            <a:miter lim="800000"/>
            <a:headEnd type="none" w="sm" len="sm"/>
            <a:tailEnd type="none" w="sm" len="sm"/>
          </a:ln>
        </p:spPr>
      </p:cxnSp>
      <p:sp>
        <p:nvSpPr>
          <p:cNvPr id="307" name="Google Shape;307;p16"/>
          <p:cNvSpPr txBox="1"/>
          <p:nvPr/>
        </p:nvSpPr>
        <p:spPr>
          <a:xfrm>
            <a:off x="479744" y="4445156"/>
            <a:ext cx="4639416" cy="830956"/>
          </a:xfrm>
          <a:prstGeom prst="rect">
            <a:avLst/>
          </a:prstGeom>
          <a:noFill/>
          <a:ln>
            <a:noFill/>
          </a:ln>
        </p:spPr>
        <p:txBody>
          <a:bodyPr spcFirstLastPara="1" wrap="square" lIns="91425" tIns="45700" rIns="91425" bIns="45700" anchor="t" anchorCtr="0">
            <a:spAutoFit/>
          </a:bodyPr>
          <a:lstStyle/>
          <a:p>
            <a:r>
              <a:rPr lang="en-US" sz="4800" b="1" dirty="0">
                <a:solidFill>
                  <a:schemeClr val="bg1"/>
                </a:solidFill>
              </a:rPr>
              <a:t>¡GRACIAS!</a:t>
            </a:r>
          </a:p>
        </p:txBody>
      </p:sp>
      <p:pic>
        <p:nvPicPr>
          <p:cNvPr id="308" name="Google Shape;308;p16"/>
          <p:cNvPicPr preferRelativeResize="0"/>
          <p:nvPr/>
        </p:nvPicPr>
        <p:blipFill rotWithShape="1">
          <a:blip r:embed="rId7">
            <a:alphaModFix/>
          </a:blip>
          <a:srcRect/>
          <a:stretch/>
        </p:blipFill>
        <p:spPr>
          <a:xfrm>
            <a:off x="479744" y="6198086"/>
            <a:ext cx="1738773" cy="352157"/>
          </a:xfrm>
          <a:prstGeom prst="rect">
            <a:avLst/>
          </a:prstGeom>
          <a:noFill/>
          <a:ln>
            <a:noFill/>
          </a:ln>
        </p:spPr>
      </p:pic>
      <p:sp>
        <p:nvSpPr>
          <p:cNvPr id="309" name="Google Shape;309;p16"/>
          <p:cNvSpPr txBox="1"/>
          <p:nvPr/>
        </p:nvSpPr>
        <p:spPr>
          <a:xfrm>
            <a:off x="92951" y="6235664"/>
            <a:ext cx="2541533" cy="27695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1200" dirty="0">
                <a:solidFill>
                  <a:schemeClr val="lt1"/>
                </a:solidFill>
                <a:latin typeface="Nunito Sans"/>
                <a:ea typeface="Nunito Sans"/>
                <a:cs typeface="Nunito Sans"/>
                <a:sym typeface="Nunito Sans"/>
              </a:rPr>
              <a:t>2026</a:t>
            </a:r>
            <a:endParaRPr sz="1800" dirty="0">
              <a:solidFill>
                <a:schemeClr val="lt1"/>
              </a:solidFill>
              <a:latin typeface="Nunito Sans"/>
              <a:ea typeface="Nunito Sans"/>
              <a:cs typeface="Nunito Sans"/>
              <a:sym typeface="Nunito Sans"/>
            </a:endParaRPr>
          </a:p>
        </p:txBody>
      </p:sp>
      <p:pic>
        <p:nvPicPr>
          <p:cNvPr id="312" name="Google Shape;312;p16"/>
          <p:cNvPicPr preferRelativeResize="0"/>
          <p:nvPr/>
        </p:nvPicPr>
        <p:blipFill rotWithShape="1">
          <a:blip r:embed="rId8">
            <a:alphaModFix/>
          </a:blip>
          <a:srcRect/>
          <a:stretch/>
        </p:blipFill>
        <p:spPr>
          <a:xfrm>
            <a:off x="553453" y="507433"/>
            <a:ext cx="1329305" cy="1154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g395a46370d4_0_25"/>
          <p:cNvSpPr txBox="1"/>
          <p:nvPr/>
        </p:nvSpPr>
        <p:spPr>
          <a:xfrm>
            <a:off x="482825" y="650325"/>
            <a:ext cx="9863400" cy="46701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s-ES" sz="3200" b="1" dirty="0">
                <a:solidFill>
                  <a:srgbClr val="C00000"/>
                </a:solidFill>
                <a:latin typeface="Calibri"/>
                <a:ea typeface="Calibri"/>
                <a:cs typeface="Calibri"/>
                <a:sym typeface="Calibri"/>
              </a:rPr>
              <a:t>MISIONALIDAD DE LA DIRECCIÓN DE ASUNTOS RELIGIOSOS</a:t>
            </a:r>
            <a:endParaRPr sz="3200" b="1" dirty="0">
              <a:solidFill>
                <a:srgbClr val="C00000"/>
              </a:solidFill>
              <a:latin typeface="Calibri"/>
              <a:ea typeface="Calibri"/>
              <a:cs typeface="Calibri"/>
              <a:sym typeface="Calibri"/>
            </a:endParaRPr>
          </a:p>
          <a:p>
            <a:pPr marL="0" lvl="0" indent="0" algn="l" rtl="0">
              <a:lnSpc>
                <a:spcPct val="115000"/>
              </a:lnSpc>
              <a:spcBef>
                <a:spcPts val="0"/>
              </a:spcBef>
              <a:spcAft>
                <a:spcPts val="0"/>
              </a:spcAft>
              <a:buNone/>
            </a:pPr>
            <a:endParaRPr sz="3200" b="1" dirty="0">
              <a:solidFill>
                <a:srgbClr val="C00000"/>
              </a:solidFill>
              <a:latin typeface="Calibri"/>
              <a:ea typeface="Calibri"/>
              <a:cs typeface="Calibri"/>
              <a:sym typeface="Calibri"/>
            </a:endParaRPr>
          </a:p>
          <a:p>
            <a:pPr marL="0" lvl="0" indent="0" algn="just" rtl="0">
              <a:lnSpc>
                <a:spcPct val="115000"/>
              </a:lnSpc>
              <a:spcBef>
                <a:spcPts val="0"/>
              </a:spcBef>
              <a:spcAft>
                <a:spcPts val="0"/>
              </a:spcAft>
              <a:buNone/>
            </a:pPr>
            <a:r>
              <a:rPr lang="es-ES" sz="2000" dirty="0">
                <a:solidFill>
                  <a:schemeClr val="dk1"/>
                </a:solidFill>
                <a:latin typeface="Calibri"/>
                <a:ea typeface="Calibri"/>
                <a:cs typeface="Calibri"/>
                <a:sym typeface="Calibri"/>
              </a:rPr>
              <a:t>La Dirección de Asuntos Religiosos es el órgano rector a nivel nacional que busca promover y garantizar el respeto al derecho fundamental de libertad religiosa y de cultos en Colombia, establecido en el artículo 19 de la Constitución Política, la Ley Estatutaria 133 de 1994, el Decreto 437 de 2018 por el cual se expidió la primera Política Pública Integral de Libertad Religiosa y de Cultos, y el artículo 312 de la Ley 2294 de 2023 que creó el Sistema Nacional de Libertad Religiosa, de Cultos y conciencia; diálogo social; paz total; igualdad y no estigmatización </a:t>
            </a:r>
            <a:r>
              <a:rPr lang="es-ES" sz="2000" b="1" dirty="0">
                <a:solidFill>
                  <a:schemeClr val="dk1"/>
                </a:solidFill>
                <a:latin typeface="Calibri"/>
                <a:ea typeface="Calibri"/>
                <a:cs typeface="Calibri"/>
                <a:sym typeface="Calibri"/>
              </a:rPr>
              <a:t>– SINALIBREC</a:t>
            </a:r>
            <a:r>
              <a:rPr lang="es-ES" sz="2000" dirty="0">
                <a:solidFill>
                  <a:schemeClr val="dk1"/>
                </a:solidFill>
                <a:latin typeface="Calibri"/>
                <a:ea typeface="Calibri"/>
                <a:cs typeface="Calibri"/>
                <a:sym typeface="Calibri"/>
              </a:rPr>
              <a:t> y el Decreto 1382 de 2025 por medio del cual se reglamenta el SINALIBREC.</a:t>
            </a:r>
            <a:endParaRPr sz="2000" dirty="0">
              <a:solidFill>
                <a:schemeClr val="dk1"/>
              </a:solidFill>
              <a:latin typeface="Calibri"/>
              <a:ea typeface="Calibri"/>
              <a:cs typeface="Calibri"/>
              <a:sym typeface="Calibri"/>
            </a:endParaRPr>
          </a:p>
        </p:txBody>
      </p:sp>
      <p:cxnSp>
        <p:nvCxnSpPr>
          <p:cNvPr id="109" name="Google Shape;109;g395a46370d4_0_25"/>
          <p:cNvCxnSpPr/>
          <p:nvPr/>
        </p:nvCxnSpPr>
        <p:spPr>
          <a:xfrm>
            <a:off x="2684347" y="1815805"/>
            <a:ext cx="5626500" cy="0"/>
          </a:xfrm>
          <a:prstGeom prst="straightConnector1">
            <a:avLst/>
          </a:prstGeom>
          <a:noFill/>
          <a:ln w="12700" cap="flat" cmpd="sng">
            <a:solidFill>
              <a:srgbClr val="D23B46"/>
            </a:solidFill>
            <a:prstDash val="solid"/>
            <a:miter lim="800000"/>
            <a:headEnd type="none" w="sm" len="sm"/>
            <a:tailEnd type="none" w="sm" len="sm"/>
          </a:ln>
        </p:spPr>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grpSp>
        <p:nvGrpSpPr>
          <p:cNvPr id="317" name="Google Shape;317;p2"/>
          <p:cNvGrpSpPr/>
          <p:nvPr/>
        </p:nvGrpSpPr>
        <p:grpSpPr>
          <a:xfrm>
            <a:off x="3269051" y="0"/>
            <a:ext cx="1629560" cy="6858000"/>
            <a:chOff x="3269051" y="0"/>
            <a:chExt cx="1629560" cy="6858000"/>
          </a:xfrm>
        </p:grpSpPr>
        <p:pic>
          <p:nvPicPr>
            <p:cNvPr id="318" name="Google Shape;318;p2"/>
            <p:cNvPicPr preferRelativeResize="0"/>
            <p:nvPr/>
          </p:nvPicPr>
          <p:blipFill rotWithShape="1">
            <a:blip r:embed="rId3">
              <a:alphaModFix/>
            </a:blip>
            <a:srcRect/>
            <a:stretch/>
          </p:blipFill>
          <p:spPr>
            <a:xfrm>
              <a:off x="3269051" y="0"/>
              <a:ext cx="1583102" cy="6858000"/>
            </a:xfrm>
            <a:prstGeom prst="rect">
              <a:avLst/>
            </a:prstGeom>
            <a:noFill/>
            <a:ln>
              <a:noFill/>
            </a:ln>
          </p:spPr>
        </p:pic>
        <p:sp>
          <p:nvSpPr>
            <p:cNvPr id="319" name="Google Shape;319;p2"/>
            <p:cNvSpPr/>
            <p:nvPr/>
          </p:nvSpPr>
          <p:spPr>
            <a:xfrm>
              <a:off x="4314441" y="1412232"/>
              <a:ext cx="205801" cy="205801"/>
            </a:xfrm>
            <a:prstGeom prst="ellipse">
              <a:avLst/>
            </a:prstGeom>
            <a:solidFill>
              <a:srgbClr val="D23B4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0" name="Google Shape;320;p2"/>
            <p:cNvSpPr/>
            <p:nvPr/>
          </p:nvSpPr>
          <p:spPr>
            <a:xfrm>
              <a:off x="4692810" y="3753575"/>
              <a:ext cx="205801" cy="205801"/>
            </a:xfrm>
            <a:prstGeom prst="ellipse">
              <a:avLst/>
            </a:prstGeom>
            <a:solidFill>
              <a:srgbClr val="D23B4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pic>
        <p:nvPicPr>
          <p:cNvPr id="321" name="Google Shape;321;p2"/>
          <p:cNvPicPr preferRelativeResize="0"/>
          <p:nvPr/>
        </p:nvPicPr>
        <p:blipFill rotWithShape="1">
          <a:blip r:embed="rId4">
            <a:alphaModFix/>
          </a:blip>
          <a:srcRect l="-38111" t="-11125" r="57054" b="-14456"/>
          <a:stretch/>
        </p:blipFill>
        <p:spPr>
          <a:xfrm>
            <a:off x="-4010127" y="-829574"/>
            <a:ext cx="8529150" cy="8494668"/>
          </a:xfrm>
          <a:prstGeom prst="ellipse">
            <a:avLst/>
          </a:prstGeom>
          <a:noFill/>
          <a:ln>
            <a:noFill/>
          </a:ln>
        </p:spPr>
      </p:pic>
      <p:sp>
        <p:nvSpPr>
          <p:cNvPr id="322" name="Google Shape;322;p2"/>
          <p:cNvSpPr txBox="1"/>
          <p:nvPr/>
        </p:nvSpPr>
        <p:spPr>
          <a:xfrm>
            <a:off x="4898600" y="1054325"/>
            <a:ext cx="6531300" cy="49260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0"/>
              </a:spcBef>
              <a:spcAft>
                <a:spcPts val="0"/>
              </a:spcAft>
              <a:buNone/>
            </a:pPr>
            <a:endParaRPr sz="2000">
              <a:solidFill>
                <a:schemeClr val="dk1"/>
              </a:solidFill>
              <a:latin typeface="Calibri"/>
              <a:ea typeface="Calibri"/>
              <a:cs typeface="Calibri"/>
              <a:sym typeface="Calibri"/>
            </a:endParaRPr>
          </a:p>
        </p:txBody>
      </p:sp>
      <p:sp>
        <p:nvSpPr>
          <p:cNvPr id="2" name="Rectángulo 1">
            <a:extLst>
              <a:ext uri="{FF2B5EF4-FFF2-40B4-BE49-F238E27FC236}">
                <a16:creationId xmlns:a16="http://schemas.microsoft.com/office/drawing/2014/main" id="{8167C0A2-2100-4BE5-9496-C6905269E66C}"/>
              </a:ext>
            </a:extLst>
          </p:cNvPr>
          <p:cNvSpPr/>
          <p:nvPr/>
        </p:nvSpPr>
        <p:spPr>
          <a:xfrm>
            <a:off x="5239603" y="2951946"/>
            <a:ext cx="6096000" cy="954107"/>
          </a:xfrm>
          <a:prstGeom prst="rect">
            <a:avLst/>
          </a:prstGeom>
        </p:spPr>
        <p:txBody>
          <a:bodyPr>
            <a:spAutoFit/>
          </a:bodyPr>
          <a:lstStyle/>
          <a:p>
            <a:pPr algn="ctr"/>
            <a:r>
              <a:rPr lang="en-US" sz="2800" b="1" dirty="0">
                <a:solidFill>
                  <a:srgbClr val="C00000"/>
                </a:solidFill>
                <a:latin typeface="Nunito Sans"/>
              </a:rPr>
              <a:t>LINEAMIENTOS DE LA PROPUESTA</a:t>
            </a:r>
          </a:p>
        </p:txBody>
      </p:sp>
      <p:cxnSp>
        <p:nvCxnSpPr>
          <p:cNvPr id="9" name="Google Shape;197;p10">
            <a:extLst>
              <a:ext uri="{FF2B5EF4-FFF2-40B4-BE49-F238E27FC236}">
                <a16:creationId xmlns:a16="http://schemas.microsoft.com/office/drawing/2014/main" id="{0BD55203-2738-4E4D-8ADC-68CC988E0187}"/>
              </a:ext>
            </a:extLst>
          </p:cNvPr>
          <p:cNvCxnSpPr/>
          <p:nvPr/>
        </p:nvCxnSpPr>
        <p:spPr>
          <a:xfrm>
            <a:off x="5546757" y="4098956"/>
            <a:ext cx="5626548" cy="0"/>
          </a:xfrm>
          <a:prstGeom prst="straightConnector1">
            <a:avLst/>
          </a:prstGeom>
          <a:noFill/>
          <a:ln w="12700" cap="flat" cmpd="sng">
            <a:solidFill>
              <a:srgbClr val="D23B46"/>
            </a:solidFill>
            <a:prstDash val="solid"/>
            <a:miter lim="800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 name="CuadroTexto 1">
            <a:extLst>
              <a:ext uri="{FF2B5EF4-FFF2-40B4-BE49-F238E27FC236}">
                <a16:creationId xmlns:a16="http://schemas.microsoft.com/office/drawing/2014/main" id="{0C1891AB-4E87-472B-B40B-14CA4D380563}"/>
              </a:ext>
            </a:extLst>
          </p:cNvPr>
          <p:cNvSpPr txBox="1"/>
          <p:nvPr/>
        </p:nvSpPr>
        <p:spPr>
          <a:xfrm>
            <a:off x="750906" y="648069"/>
            <a:ext cx="4850903" cy="677108"/>
          </a:xfrm>
          <a:prstGeom prst="rect">
            <a:avLst/>
          </a:prstGeom>
          <a:noFill/>
        </p:spPr>
        <p:txBody>
          <a:bodyPr wrap="square" rtlCol="0">
            <a:spAutoFit/>
          </a:bodyPr>
          <a:lstStyle/>
          <a:p>
            <a:r>
              <a:rPr lang="es-ES" sz="2400" b="1" dirty="0">
                <a:solidFill>
                  <a:srgbClr val="C00000"/>
                </a:solidFill>
              </a:rPr>
              <a:t>OBJETIVO DE LA PROPUESTA</a:t>
            </a:r>
          </a:p>
          <a:p>
            <a:endParaRPr lang="es-CO" dirty="0"/>
          </a:p>
        </p:txBody>
      </p:sp>
      <p:sp>
        <p:nvSpPr>
          <p:cNvPr id="3" name="Rectángulo 2">
            <a:extLst>
              <a:ext uri="{FF2B5EF4-FFF2-40B4-BE49-F238E27FC236}">
                <a16:creationId xmlns:a16="http://schemas.microsoft.com/office/drawing/2014/main" id="{523495B5-D4CA-4711-8678-7021C6219E24}"/>
              </a:ext>
            </a:extLst>
          </p:cNvPr>
          <p:cNvSpPr/>
          <p:nvPr/>
        </p:nvSpPr>
        <p:spPr>
          <a:xfrm>
            <a:off x="750906" y="1227299"/>
            <a:ext cx="9627090" cy="1077218"/>
          </a:xfrm>
          <a:prstGeom prst="rect">
            <a:avLst/>
          </a:prstGeom>
        </p:spPr>
        <p:txBody>
          <a:bodyPr wrap="square">
            <a:spAutoFit/>
          </a:bodyPr>
          <a:lstStyle/>
          <a:p>
            <a:pPr algn="just"/>
            <a:r>
              <a:rPr lang="es-ES" sz="1600" dirty="0"/>
              <a:t>Sacar la Dirección de Asuntos Religiosos del Ministerio del Interior de la precariedad documental y </a:t>
            </a:r>
            <a:r>
              <a:rPr lang="es-ES" sz="1600" dirty="0" err="1"/>
              <a:t>tramitológica</a:t>
            </a:r>
            <a:r>
              <a:rPr lang="es-ES" sz="1600" dirty="0"/>
              <a:t> en la que se encuentra y posicionarla entre las entidades del Estado Colombiano que van a la vanguardia en materia de documentación y trámites 100% digitales, automatizados, virtuales y en tiempo real, a favor de las entidades religiosas en todo el territorio nacional. </a:t>
            </a:r>
          </a:p>
        </p:txBody>
      </p:sp>
      <p:graphicFrame>
        <p:nvGraphicFramePr>
          <p:cNvPr id="5" name="Diagrama 4">
            <a:extLst>
              <a:ext uri="{FF2B5EF4-FFF2-40B4-BE49-F238E27FC236}">
                <a16:creationId xmlns:a16="http://schemas.microsoft.com/office/drawing/2014/main" id="{8BE2663E-7CD5-436C-B351-E4FAA642253F}"/>
              </a:ext>
            </a:extLst>
          </p:cNvPr>
          <p:cNvGraphicFramePr/>
          <p:nvPr>
            <p:extLst>
              <p:ext uri="{D42A27DB-BD31-4B8C-83A1-F6EECF244321}">
                <p14:modId xmlns:p14="http://schemas.microsoft.com/office/powerpoint/2010/main" val="2603819207"/>
              </p:ext>
            </p:extLst>
          </p:nvPr>
        </p:nvGraphicFramePr>
        <p:xfrm>
          <a:off x="2881790" y="2225571"/>
          <a:ext cx="6428419" cy="41408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7370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 name="CuadroTexto 1">
            <a:extLst>
              <a:ext uri="{FF2B5EF4-FFF2-40B4-BE49-F238E27FC236}">
                <a16:creationId xmlns:a16="http://schemas.microsoft.com/office/drawing/2014/main" id="{0C1891AB-4E87-472B-B40B-14CA4D380563}"/>
              </a:ext>
            </a:extLst>
          </p:cNvPr>
          <p:cNvSpPr txBox="1"/>
          <p:nvPr/>
        </p:nvSpPr>
        <p:spPr>
          <a:xfrm>
            <a:off x="750906" y="648069"/>
            <a:ext cx="4850903" cy="677108"/>
          </a:xfrm>
          <a:prstGeom prst="rect">
            <a:avLst/>
          </a:prstGeom>
          <a:noFill/>
        </p:spPr>
        <p:txBody>
          <a:bodyPr wrap="square" rtlCol="0">
            <a:spAutoFit/>
          </a:bodyPr>
          <a:lstStyle/>
          <a:p>
            <a:r>
              <a:rPr lang="es-ES" sz="2400" b="1" dirty="0">
                <a:solidFill>
                  <a:srgbClr val="C00000"/>
                </a:solidFill>
              </a:rPr>
              <a:t>PROBLEMÁTICAS ACTUALES</a:t>
            </a:r>
          </a:p>
          <a:p>
            <a:endParaRPr lang="es-CO" dirty="0"/>
          </a:p>
        </p:txBody>
      </p:sp>
      <p:graphicFrame>
        <p:nvGraphicFramePr>
          <p:cNvPr id="9" name="Diagrama 8">
            <a:extLst>
              <a:ext uri="{FF2B5EF4-FFF2-40B4-BE49-F238E27FC236}">
                <a16:creationId xmlns:a16="http://schemas.microsoft.com/office/drawing/2014/main" id="{66FCAEA1-08D7-4F00-A2A8-BF7C06A5BB6A}"/>
              </a:ext>
            </a:extLst>
          </p:cNvPr>
          <p:cNvGraphicFramePr/>
          <p:nvPr>
            <p:extLst>
              <p:ext uri="{D42A27DB-BD31-4B8C-83A1-F6EECF244321}">
                <p14:modId xmlns:p14="http://schemas.microsoft.com/office/powerpoint/2010/main" val="1926970835"/>
              </p:ext>
            </p:extLst>
          </p:nvPr>
        </p:nvGraphicFramePr>
        <p:xfrm>
          <a:off x="-281989" y="1671132"/>
          <a:ext cx="6916691" cy="44205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Imagen 3">
            <a:extLst>
              <a:ext uri="{FF2B5EF4-FFF2-40B4-BE49-F238E27FC236}">
                <a16:creationId xmlns:a16="http://schemas.microsoft.com/office/drawing/2014/main" id="{BEA2CFBD-EF38-C44F-D3D2-63C52EA7894C}"/>
              </a:ext>
            </a:extLst>
          </p:cNvPr>
          <p:cNvPicPr>
            <a:picLocks noChangeAspect="1"/>
          </p:cNvPicPr>
          <p:nvPr/>
        </p:nvPicPr>
        <p:blipFill>
          <a:blip r:embed="rId8"/>
          <a:stretch>
            <a:fillRect/>
          </a:stretch>
        </p:blipFill>
        <p:spPr>
          <a:xfrm>
            <a:off x="6096000" y="1581476"/>
            <a:ext cx="2947447" cy="2210586"/>
          </a:xfrm>
          <a:prstGeom prst="rect">
            <a:avLst/>
          </a:prstGeom>
        </p:spPr>
      </p:pic>
      <p:pic>
        <p:nvPicPr>
          <p:cNvPr id="6" name="Imagen 5">
            <a:extLst>
              <a:ext uri="{FF2B5EF4-FFF2-40B4-BE49-F238E27FC236}">
                <a16:creationId xmlns:a16="http://schemas.microsoft.com/office/drawing/2014/main" id="{F0FC6E7B-50CB-3783-E18A-A56F84CC28F7}"/>
              </a:ext>
            </a:extLst>
          </p:cNvPr>
          <p:cNvPicPr>
            <a:picLocks noChangeAspect="1"/>
          </p:cNvPicPr>
          <p:nvPr/>
        </p:nvPicPr>
        <p:blipFill>
          <a:blip r:embed="rId9"/>
          <a:stretch>
            <a:fillRect/>
          </a:stretch>
        </p:blipFill>
        <p:spPr>
          <a:xfrm>
            <a:off x="9120345" y="3881051"/>
            <a:ext cx="2947447" cy="2210586"/>
          </a:xfrm>
          <a:prstGeom prst="rect">
            <a:avLst/>
          </a:prstGeom>
        </p:spPr>
      </p:pic>
      <p:pic>
        <p:nvPicPr>
          <p:cNvPr id="8" name="Imagen 7">
            <a:extLst>
              <a:ext uri="{FF2B5EF4-FFF2-40B4-BE49-F238E27FC236}">
                <a16:creationId xmlns:a16="http://schemas.microsoft.com/office/drawing/2014/main" id="{82190282-2018-6E48-9C49-09B458971E08}"/>
              </a:ext>
            </a:extLst>
          </p:cNvPr>
          <p:cNvPicPr>
            <a:picLocks noChangeAspect="1"/>
          </p:cNvPicPr>
          <p:nvPr/>
        </p:nvPicPr>
        <p:blipFill>
          <a:blip r:embed="rId10"/>
          <a:stretch>
            <a:fillRect/>
          </a:stretch>
        </p:blipFill>
        <p:spPr>
          <a:xfrm>
            <a:off x="9120346" y="1581476"/>
            <a:ext cx="2947447" cy="2210586"/>
          </a:xfrm>
          <a:prstGeom prst="rect">
            <a:avLst/>
          </a:prstGeom>
        </p:spPr>
      </p:pic>
      <p:pic>
        <p:nvPicPr>
          <p:cNvPr id="11" name="Imagen 10">
            <a:extLst>
              <a:ext uri="{FF2B5EF4-FFF2-40B4-BE49-F238E27FC236}">
                <a16:creationId xmlns:a16="http://schemas.microsoft.com/office/drawing/2014/main" id="{1ABE4399-2DCD-AB91-E605-60F4C7809278}"/>
              </a:ext>
            </a:extLst>
          </p:cNvPr>
          <p:cNvPicPr>
            <a:picLocks noChangeAspect="1"/>
          </p:cNvPicPr>
          <p:nvPr/>
        </p:nvPicPr>
        <p:blipFill>
          <a:blip r:embed="rId11"/>
          <a:stretch>
            <a:fillRect/>
          </a:stretch>
        </p:blipFill>
        <p:spPr>
          <a:xfrm>
            <a:off x="6096000" y="3881051"/>
            <a:ext cx="2947447" cy="2210586"/>
          </a:xfrm>
          <a:prstGeom prst="rect">
            <a:avLst/>
          </a:prstGeom>
        </p:spPr>
      </p:pic>
    </p:spTree>
    <p:extLst>
      <p:ext uri="{BB962C8B-B14F-4D97-AF65-F5344CB8AC3E}">
        <p14:creationId xmlns:p14="http://schemas.microsoft.com/office/powerpoint/2010/main" val="693763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 name="CuadroTexto 1">
            <a:extLst>
              <a:ext uri="{FF2B5EF4-FFF2-40B4-BE49-F238E27FC236}">
                <a16:creationId xmlns:a16="http://schemas.microsoft.com/office/drawing/2014/main" id="{0C1891AB-4E87-472B-B40B-14CA4D380563}"/>
              </a:ext>
            </a:extLst>
          </p:cNvPr>
          <p:cNvSpPr txBox="1"/>
          <p:nvPr/>
        </p:nvSpPr>
        <p:spPr>
          <a:xfrm>
            <a:off x="750906" y="648069"/>
            <a:ext cx="4850903" cy="677108"/>
          </a:xfrm>
          <a:prstGeom prst="rect">
            <a:avLst/>
          </a:prstGeom>
          <a:noFill/>
        </p:spPr>
        <p:txBody>
          <a:bodyPr wrap="square" rtlCol="0">
            <a:spAutoFit/>
          </a:bodyPr>
          <a:lstStyle/>
          <a:p>
            <a:r>
              <a:rPr lang="es-ES" sz="2400" b="1" dirty="0">
                <a:solidFill>
                  <a:srgbClr val="C00000"/>
                </a:solidFill>
              </a:rPr>
              <a:t>ACCIONES A IMPLEMENTAR</a:t>
            </a:r>
          </a:p>
          <a:p>
            <a:endParaRPr lang="es-CO" dirty="0"/>
          </a:p>
        </p:txBody>
      </p:sp>
      <p:graphicFrame>
        <p:nvGraphicFramePr>
          <p:cNvPr id="3" name="Diagrama 2">
            <a:extLst>
              <a:ext uri="{FF2B5EF4-FFF2-40B4-BE49-F238E27FC236}">
                <a16:creationId xmlns:a16="http://schemas.microsoft.com/office/drawing/2014/main" id="{729A5AF1-080C-4A90-86B6-658B4711CED1}"/>
              </a:ext>
            </a:extLst>
          </p:cNvPr>
          <p:cNvGraphicFramePr/>
          <p:nvPr>
            <p:extLst>
              <p:ext uri="{D42A27DB-BD31-4B8C-83A1-F6EECF244321}">
                <p14:modId xmlns:p14="http://schemas.microsoft.com/office/powerpoint/2010/main" val="424409735"/>
              </p:ext>
            </p:extLst>
          </p:nvPr>
        </p:nvGraphicFramePr>
        <p:xfrm>
          <a:off x="2032000" y="986623"/>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037594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pic>
        <p:nvPicPr>
          <p:cNvPr id="216" name="Google Shape;216;p15"/>
          <p:cNvPicPr preferRelativeResize="0"/>
          <p:nvPr/>
        </p:nvPicPr>
        <p:blipFill rotWithShape="1">
          <a:blip r:embed="rId3">
            <a:alphaModFix/>
          </a:blip>
          <a:srcRect/>
          <a:stretch/>
        </p:blipFill>
        <p:spPr>
          <a:xfrm>
            <a:off x="3269051" y="0"/>
            <a:ext cx="1583102" cy="6858000"/>
          </a:xfrm>
          <a:prstGeom prst="rect">
            <a:avLst/>
          </a:prstGeom>
          <a:noFill/>
          <a:ln>
            <a:noFill/>
          </a:ln>
        </p:spPr>
      </p:pic>
      <p:sp>
        <p:nvSpPr>
          <p:cNvPr id="217" name="Google Shape;217;p15"/>
          <p:cNvSpPr/>
          <p:nvPr/>
        </p:nvSpPr>
        <p:spPr>
          <a:xfrm>
            <a:off x="3957701" y="833221"/>
            <a:ext cx="205801" cy="205801"/>
          </a:xfrm>
          <a:prstGeom prst="ellipse">
            <a:avLst/>
          </a:prstGeom>
          <a:solidFill>
            <a:srgbClr val="D23B4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218" name="Google Shape;218;p15"/>
          <p:cNvPicPr preferRelativeResize="0"/>
          <p:nvPr/>
        </p:nvPicPr>
        <p:blipFill rotWithShape="1">
          <a:blip r:embed="rId4">
            <a:alphaModFix/>
          </a:blip>
          <a:srcRect l="-50196" t="-12385" r="1524" b="-14435"/>
          <a:stretch/>
        </p:blipFill>
        <p:spPr>
          <a:xfrm>
            <a:off x="-4010127" y="-829574"/>
            <a:ext cx="8529150" cy="8494668"/>
          </a:xfrm>
          <a:prstGeom prst="ellipse">
            <a:avLst/>
          </a:prstGeom>
          <a:noFill/>
          <a:ln>
            <a:noFill/>
          </a:ln>
        </p:spPr>
      </p:pic>
      <p:sp>
        <p:nvSpPr>
          <p:cNvPr id="219" name="Google Shape;219;p15"/>
          <p:cNvSpPr txBox="1"/>
          <p:nvPr/>
        </p:nvSpPr>
        <p:spPr>
          <a:xfrm>
            <a:off x="5971200" y="2512625"/>
            <a:ext cx="4631100" cy="1352648"/>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s-ES" sz="3300" b="1" dirty="0">
                <a:solidFill>
                  <a:srgbClr val="C00000"/>
                </a:solidFill>
              </a:rPr>
              <a:t>BENEFICIOS DE LA PROPUESTA</a:t>
            </a:r>
            <a:endParaRPr sz="3300" b="1" dirty="0">
              <a:solidFill>
                <a:srgbClr val="C00000"/>
              </a:solidFill>
            </a:endParaRPr>
          </a:p>
        </p:txBody>
      </p:sp>
      <p:cxnSp>
        <p:nvCxnSpPr>
          <p:cNvPr id="6" name="Google Shape;197;p10">
            <a:extLst>
              <a:ext uri="{FF2B5EF4-FFF2-40B4-BE49-F238E27FC236}">
                <a16:creationId xmlns:a16="http://schemas.microsoft.com/office/drawing/2014/main" id="{76DA4A45-CA10-42A1-B93E-30BE46BC643F}"/>
              </a:ext>
            </a:extLst>
          </p:cNvPr>
          <p:cNvCxnSpPr/>
          <p:nvPr/>
        </p:nvCxnSpPr>
        <p:spPr>
          <a:xfrm>
            <a:off x="5550906" y="4040479"/>
            <a:ext cx="5626548" cy="0"/>
          </a:xfrm>
          <a:prstGeom prst="straightConnector1">
            <a:avLst/>
          </a:prstGeom>
          <a:noFill/>
          <a:ln w="12700" cap="flat" cmpd="sng">
            <a:solidFill>
              <a:srgbClr val="D23B46"/>
            </a:solidFill>
            <a:prstDash val="solid"/>
            <a:miter lim="800000"/>
            <a:headEnd type="none" w="sm" len="sm"/>
            <a:tailEnd type="none" w="sm" len="sm"/>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 name="CuadroTexto 1">
            <a:extLst>
              <a:ext uri="{FF2B5EF4-FFF2-40B4-BE49-F238E27FC236}">
                <a16:creationId xmlns:a16="http://schemas.microsoft.com/office/drawing/2014/main" id="{0C1891AB-4E87-472B-B40B-14CA4D380563}"/>
              </a:ext>
            </a:extLst>
          </p:cNvPr>
          <p:cNvSpPr txBox="1"/>
          <p:nvPr/>
        </p:nvSpPr>
        <p:spPr>
          <a:xfrm>
            <a:off x="7086604" y="2237173"/>
            <a:ext cx="4445490" cy="461665"/>
          </a:xfrm>
          <a:prstGeom prst="rect">
            <a:avLst/>
          </a:prstGeom>
          <a:noFill/>
        </p:spPr>
        <p:txBody>
          <a:bodyPr wrap="square" rtlCol="0">
            <a:spAutoFit/>
          </a:bodyPr>
          <a:lstStyle/>
          <a:p>
            <a:r>
              <a:rPr lang="es-ES" b="1" dirty="0">
                <a:solidFill>
                  <a:srgbClr val="C00000"/>
                </a:solidFill>
              </a:rPr>
              <a:t>PARA LA DIRECCIÓN DE ASUNTOS RELIGIOSOS</a:t>
            </a:r>
          </a:p>
          <a:p>
            <a:endParaRPr lang="es-CO" sz="1000" dirty="0"/>
          </a:p>
        </p:txBody>
      </p:sp>
      <p:sp>
        <p:nvSpPr>
          <p:cNvPr id="4" name="CuadroTexto 3">
            <a:extLst>
              <a:ext uri="{FF2B5EF4-FFF2-40B4-BE49-F238E27FC236}">
                <a16:creationId xmlns:a16="http://schemas.microsoft.com/office/drawing/2014/main" id="{6D2507ED-EED6-448A-9DA1-BA7CCC9F2934}"/>
              </a:ext>
            </a:extLst>
          </p:cNvPr>
          <p:cNvSpPr txBox="1"/>
          <p:nvPr/>
        </p:nvSpPr>
        <p:spPr>
          <a:xfrm>
            <a:off x="907746" y="4722920"/>
            <a:ext cx="3366853" cy="461665"/>
          </a:xfrm>
          <a:prstGeom prst="rect">
            <a:avLst/>
          </a:prstGeom>
          <a:noFill/>
        </p:spPr>
        <p:txBody>
          <a:bodyPr wrap="square" rtlCol="0">
            <a:spAutoFit/>
          </a:bodyPr>
          <a:lstStyle/>
          <a:p>
            <a:r>
              <a:rPr lang="es-ES" b="1" dirty="0">
                <a:solidFill>
                  <a:srgbClr val="C00000"/>
                </a:solidFill>
              </a:rPr>
              <a:t>PARA EL MINISTERIO DEL INTERIOR</a:t>
            </a:r>
          </a:p>
          <a:p>
            <a:endParaRPr lang="es-CO" sz="1000" dirty="0"/>
          </a:p>
        </p:txBody>
      </p:sp>
      <p:sp>
        <p:nvSpPr>
          <p:cNvPr id="5" name="CuadroTexto 4">
            <a:extLst>
              <a:ext uri="{FF2B5EF4-FFF2-40B4-BE49-F238E27FC236}">
                <a16:creationId xmlns:a16="http://schemas.microsoft.com/office/drawing/2014/main" id="{3388C91F-D88D-491E-A270-C326FDEF79B4}"/>
              </a:ext>
            </a:extLst>
          </p:cNvPr>
          <p:cNvSpPr txBox="1"/>
          <p:nvPr/>
        </p:nvSpPr>
        <p:spPr>
          <a:xfrm>
            <a:off x="907746" y="683567"/>
            <a:ext cx="3366853" cy="461665"/>
          </a:xfrm>
          <a:prstGeom prst="rect">
            <a:avLst/>
          </a:prstGeom>
          <a:noFill/>
        </p:spPr>
        <p:txBody>
          <a:bodyPr wrap="square" rtlCol="0">
            <a:spAutoFit/>
          </a:bodyPr>
          <a:lstStyle/>
          <a:p>
            <a:r>
              <a:rPr lang="es-ES" b="1" dirty="0">
                <a:solidFill>
                  <a:srgbClr val="C00000"/>
                </a:solidFill>
              </a:rPr>
              <a:t>PARA LAS ENTIDADES RELIGIOSAS</a:t>
            </a:r>
          </a:p>
          <a:p>
            <a:endParaRPr lang="es-CO" sz="1000" dirty="0"/>
          </a:p>
        </p:txBody>
      </p:sp>
      <p:sp>
        <p:nvSpPr>
          <p:cNvPr id="6" name="Rectángulo: esquinas redondeadas 5">
            <a:extLst>
              <a:ext uri="{FF2B5EF4-FFF2-40B4-BE49-F238E27FC236}">
                <a16:creationId xmlns:a16="http://schemas.microsoft.com/office/drawing/2014/main" id="{6164FF24-7BE6-4544-89FE-EB6A63B61041}"/>
              </a:ext>
            </a:extLst>
          </p:cNvPr>
          <p:cNvSpPr/>
          <p:nvPr/>
        </p:nvSpPr>
        <p:spPr>
          <a:xfrm>
            <a:off x="907746" y="994299"/>
            <a:ext cx="5075068" cy="1242874"/>
          </a:xfrm>
          <a:prstGeom prst="roundRect">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ü"/>
            </a:pPr>
            <a:r>
              <a:rPr lang="es-ES" dirty="0">
                <a:solidFill>
                  <a:schemeClr val="tx1"/>
                </a:solidFill>
              </a:rPr>
              <a:t>Trámites desde cualquier lugar del territorio colombiano.</a:t>
            </a:r>
          </a:p>
          <a:p>
            <a:pPr marL="285750" indent="-285750" algn="just">
              <a:buFont typeface="Wingdings" panose="05000000000000000000" pitchFamily="2" charset="2"/>
              <a:buChar char="ü"/>
            </a:pPr>
            <a:r>
              <a:rPr lang="es-ES" dirty="0">
                <a:solidFill>
                  <a:schemeClr val="tx1"/>
                </a:solidFill>
              </a:rPr>
              <a:t>Reducción de tiempos en trámites.</a:t>
            </a:r>
          </a:p>
          <a:p>
            <a:pPr marL="285750" indent="-285750" algn="just">
              <a:buFont typeface="Wingdings" panose="05000000000000000000" pitchFamily="2" charset="2"/>
              <a:buChar char="ü"/>
            </a:pPr>
            <a:r>
              <a:rPr lang="es-ES" dirty="0">
                <a:solidFill>
                  <a:schemeClr val="tx1"/>
                </a:solidFill>
              </a:rPr>
              <a:t>Minimización de tramitadores.</a:t>
            </a:r>
          </a:p>
          <a:p>
            <a:pPr marL="285750" indent="-285750" algn="just">
              <a:buFont typeface="Wingdings" panose="05000000000000000000" pitchFamily="2" charset="2"/>
              <a:buChar char="ü"/>
            </a:pPr>
            <a:r>
              <a:rPr lang="es-ES" dirty="0">
                <a:solidFill>
                  <a:schemeClr val="tx1"/>
                </a:solidFill>
              </a:rPr>
              <a:t>Garantía de acceso a los derechos de Ley 133 de 1994.</a:t>
            </a:r>
            <a:endParaRPr lang="es-CO" dirty="0">
              <a:solidFill>
                <a:schemeClr val="tx1"/>
              </a:solidFill>
            </a:endParaRPr>
          </a:p>
        </p:txBody>
      </p:sp>
      <p:sp>
        <p:nvSpPr>
          <p:cNvPr id="7" name="Rectángulo: esquinas redondeadas 6">
            <a:extLst>
              <a:ext uri="{FF2B5EF4-FFF2-40B4-BE49-F238E27FC236}">
                <a16:creationId xmlns:a16="http://schemas.microsoft.com/office/drawing/2014/main" id="{DF5C96A8-872F-436E-9F58-DC64F16A6229}"/>
              </a:ext>
            </a:extLst>
          </p:cNvPr>
          <p:cNvSpPr/>
          <p:nvPr/>
        </p:nvSpPr>
        <p:spPr>
          <a:xfrm>
            <a:off x="5299969" y="2549370"/>
            <a:ext cx="6232125" cy="2173550"/>
          </a:xfrm>
          <a:prstGeom prst="roundRect">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ü"/>
            </a:pPr>
            <a:r>
              <a:rPr lang="es-ES" dirty="0">
                <a:solidFill>
                  <a:schemeClr val="tx1"/>
                </a:solidFill>
              </a:rPr>
              <a:t>Ingreso a la Era Digital.</a:t>
            </a:r>
          </a:p>
          <a:p>
            <a:pPr marL="285750" indent="-285750" algn="just">
              <a:buFont typeface="Wingdings" panose="05000000000000000000" pitchFamily="2" charset="2"/>
              <a:buChar char="ü"/>
            </a:pPr>
            <a:r>
              <a:rPr lang="es-ES" dirty="0">
                <a:solidFill>
                  <a:schemeClr val="tx1"/>
                </a:solidFill>
              </a:rPr>
              <a:t>Facilidad de administración del Registro Público.</a:t>
            </a:r>
          </a:p>
          <a:p>
            <a:pPr marL="285750" indent="-285750" algn="just">
              <a:buFont typeface="Wingdings" panose="05000000000000000000" pitchFamily="2" charset="2"/>
              <a:buChar char="ü"/>
            </a:pPr>
            <a:r>
              <a:rPr lang="es-ES" dirty="0">
                <a:solidFill>
                  <a:schemeClr val="tx1"/>
                </a:solidFill>
              </a:rPr>
              <a:t>Mejoramiento de condiciones físicas y mentales de colaboradores.</a:t>
            </a:r>
          </a:p>
          <a:p>
            <a:pPr marL="285750" indent="-285750" algn="just">
              <a:buFont typeface="Wingdings" panose="05000000000000000000" pitchFamily="2" charset="2"/>
              <a:buChar char="ü"/>
            </a:pPr>
            <a:r>
              <a:rPr lang="es-ES" dirty="0">
                <a:solidFill>
                  <a:schemeClr val="tx1"/>
                </a:solidFill>
              </a:rPr>
              <a:t>Mejora en desempeño laboral de personal a cargo de los expedientes.</a:t>
            </a:r>
          </a:p>
          <a:p>
            <a:pPr marL="285750" indent="-285750" algn="just">
              <a:buFont typeface="Wingdings" panose="05000000000000000000" pitchFamily="2" charset="2"/>
              <a:buChar char="ü"/>
            </a:pPr>
            <a:r>
              <a:rPr lang="es-ES" dirty="0">
                <a:solidFill>
                  <a:schemeClr val="tx1"/>
                </a:solidFill>
              </a:rPr>
              <a:t>Reducción de tiempo en trámites.</a:t>
            </a:r>
          </a:p>
          <a:p>
            <a:pPr marL="285750" indent="-285750" algn="just">
              <a:buFont typeface="Wingdings" panose="05000000000000000000" pitchFamily="2" charset="2"/>
              <a:buChar char="ü"/>
            </a:pPr>
            <a:r>
              <a:rPr lang="es-ES" dirty="0">
                <a:solidFill>
                  <a:schemeClr val="tx1"/>
                </a:solidFill>
              </a:rPr>
              <a:t>Reducción de gasto en papelería (Aporte ambiental).</a:t>
            </a:r>
          </a:p>
          <a:p>
            <a:pPr marL="285750" indent="-285750" algn="just">
              <a:buFont typeface="Wingdings" panose="05000000000000000000" pitchFamily="2" charset="2"/>
              <a:buChar char="ü"/>
            </a:pPr>
            <a:r>
              <a:rPr lang="es-ES" dirty="0">
                <a:solidFill>
                  <a:schemeClr val="tx1"/>
                </a:solidFill>
              </a:rPr>
              <a:t>Respuestas más rápidas y oportunas.</a:t>
            </a:r>
          </a:p>
          <a:p>
            <a:pPr marL="285750" indent="-285750" algn="just">
              <a:buFont typeface="Wingdings" panose="05000000000000000000" pitchFamily="2" charset="2"/>
              <a:buChar char="ü"/>
            </a:pPr>
            <a:r>
              <a:rPr lang="es-ES" dirty="0">
                <a:solidFill>
                  <a:schemeClr val="tx1"/>
                </a:solidFill>
              </a:rPr>
              <a:t>Descongestión de las instalaciones de la Dirección.</a:t>
            </a:r>
          </a:p>
          <a:p>
            <a:pPr marL="285750" indent="-285750" algn="just">
              <a:buFont typeface="Wingdings" panose="05000000000000000000" pitchFamily="2" charset="2"/>
              <a:buChar char="ü"/>
            </a:pPr>
            <a:r>
              <a:rPr lang="es-ES" dirty="0">
                <a:solidFill>
                  <a:schemeClr val="tx1"/>
                </a:solidFill>
              </a:rPr>
              <a:t>Mejoramiento en la protección jurídica de la Dirección.</a:t>
            </a:r>
            <a:endParaRPr lang="es-CO" dirty="0">
              <a:solidFill>
                <a:schemeClr val="tx1"/>
              </a:solidFill>
            </a:endParaRPr>
          </a:p>
        </p:txBody>
      </p:sp>
      <p:sp>
        <p:nvSpPr>
          <p:cNvPr id="8" name="Rectángulo: esquinas redondeadas 7">
            <a:extLst>
              <a:ext uri="{FF2B5EF4-FFF2-40B4-BE49-F238E27FC236}">
                <a16:creationId xmlns:a16="http://schemas.microsoft.com/office/drawing/2014/main" id="{1F5ADFC0-6BD7-4018-878B-14B8B62A6E5D}"/>
              </a:ext>
            </a:extLst>
          </p:cNvPr>
          <p:cNvSpPr/>
          <p:nvPr/>
        </p:nvSpPr>
        <p:spPr>
          <a:xfrm>
            <a:off x="907745" y="5072107"/>
            <a:ext cx="7009657" cy="791594"/>
          </a:xfrm>
          <a:prstGeom prst="roundRect">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ü"/>
            </a:pPr>
            <a:r>
              <a:rPr lang="es-ES" dirty="0">
                <a:solidFill>
                  <a:schemeClr val="tx1"/>
                </a:solidFill>
              </a:rPr>
              <a:t>Mejoramiento en la imagen y buen nombre frente a la comunidad interreligiosa.</a:t>
            </a:r>
          </a:p>
          <a:p>
            <a:pPr marL="285750" indent="-285750" algn="just">
              <a:buFont typeface="Wingdings" panose="05000000000000000000" pitchFamily="2" charset="2"/>
              <a:buChar char="ü"/>
            </a:pPr>
            <a:r>
              <a:rPr lang="es-ES" dirty="0">
                <a:solidFill>
                  <a:schemeClr val="tx1"/>
                </a:solidFill>
              </a:rPr>
              <a:t>Reducción de gastos operativos a largo plazo.</a:t>
            </a:r>
          </a:p>
          <a:p>
            <a:pPr marL="285750" indent="-285750" algn="just">
              <a:buFont typeface="Wingdings" panose="05000000000000000000" pitchFamily="2" charset="2"/>
              <a:buChar char="ü"/>
            </a:pPr>
            <a:r>
              <a:rPr lang="es-ES" dirty="0">
                <a:solidFill>
                  <a:schemeClr val="tx1"/>
                </a:solidFill>
              </a:rPr>
              <a:t>Mejoramiento de la protección jurídica.</a:t>
            </a:r>
            <a:endParaRPr lang="es-CO" dirty="0">
              <a:solidFill>
                <a:schemeClr val="tx1"/>
              </a:solidFill>
            </a:endParaRPr>
          </a:p>
        </p:txBody>
      </p:sp>
      <p:sp>
        <p:nvSpPr>
          <p:cNvPr id="10" name="Flecha: doblada 9">
            <a:extLst>
              <a:ext uri="{FF2B5EF4-FFF2-40B4-BE49-F238E27FC236}">
                <a16:creationId xmlns:a16="http://schemas.microsoft.com/office/drawing/2014/main" id="{2D18E75E-5585-4A03-844A-B9E6307E21FF}"/>
              </a:ext>
            </a:extLst>
          </p:cNvPr>
          <p:cNvSpPr/>
          <p:nvPr/>
        </p:nvSpPr>
        <p:spPr>
          <a:xfrm rot="5400000">
            <a:off x="7097696" y="869278"/>
            <a:ext cx="745720" cy="1677874"/>
          </a:xfrm>
          <a:prstGeom prst="bentArrow">
            <a:avLst>
              <a:gd name="adj1" fmla="val 25000"/>
              <a:gd name="adj2" fmla="val 25000"/>
              <a:gd name="adj3" fmla="val 25000"/>
              <a:gd name="adj4" fmla="val 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12" name="Flecha: doblada hacia arriba 11">
            <a:extLst>
              <a:ext uri="{FF2B5EF4-FFF2-40B4-BE49-F238E27FC236}">
                <a16:creationId xmlns:a16="http://schemas.microsoft.com/office/drawing/2014/main" id="{40FFEC8E-E001-4260-82FB-40F672B41D35}"/>
              </a:ext>
            </a:extLst>
          </p:cNvPr>
          <p:cNvSpPr/>
          <p:nvPr/>
        </p:nvSpPr>
        <p:spPr>
          <a:xfrm rot="10800000">
            <a:off x="2902997" y="3346882"/>
            <a:ext cx="1979721" cy="791594"/>
          </a:xfrm>
          <a:prstGeom prst="bentUp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5642482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3">
          <a:extLst>
            <a:ext uri="{FF2B5EF4-FFF2-40B4-BE49-F238E27FC236}">
              <a16:creationId xmlns:a16="http://schemas.microsoft.com/office/drawing/2014/main" id="{54FF2893-218B-3C8C-B120-D04767B7F6D9}"/>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F3F061E2-76CA-A3E4-3CA0-0F1145B39192}"/>
              </a:ext>
            </a:extLst>
          </p:cNvPr>
          <p:cNvSpPr txBox="1"/>
          <p:nvPr/>
        </p:nvSpPr>
        <p:spPr>
          <a:xfrm>
            <a:off x="1080845" y="649640"/>
            <a:ext cx="1502100" cy="677108"/>
          </a:xfrm>
          <a:prstGeom prst="rect">
            <a:avLst/>
          </a:prstGeom>
          <a:noFill/>
        </p:spPr>
        <p:txBody>
          <a:bodyPr wrap="square" rtlCol="0">
            <a:spAutoFit/>
          </a:bodyPr>
          <a:lstStyle/>
          <a:p>
            <a:r>
              <a:rPr lang="es-ES" sz="2400" b="1" dirty="0">
                <a:solidFill>
                  <a:srgbClr val="C00000"/>
                </a:solidFill>
              </a:rPr>
              <a:t>COSTOS</a:t>
            </a:r>
          </a:p>
          <a:p>
            <a:endParaRPr lang="es-CO" dirty="0"/>
          </a:p>
        </p:txBody>
      </p:sp>
      <p:sp>
        <p:nvSpPr>
          <p:cNvPr id="4" name="CuadroTexto 3">
            <a:extLst>
              <a:ext uri="{FF2B5EF4-FFF2-40B4-BE49-F238E27FC236}">
                <a16:creationId xmlns:a16="http://schemas.microsoft.com/office/drawing/2014/main" id="{8086A7EE-275B-6390-780C-F9ADC3E3D8A8}"/>
              </a:ext>
            </a:extLst>
          </p:cNvPr>
          <p:cNvSpPr txBox="1"/>
          <p:nvPr/>
        </p:nvSpPr>
        <p:spPr>
          <a:xfrm>
            <a:off x="1080845" y="3429000"/>
            <a:ext cx="1502100" cy="677108"/>
          </a:xfrm>
          <a:prstGeom prst="rect">
            <a:avLst/>
          </a:prstGeom>
          <a:noFill/>
        </p:spPr>
        <p:txBody>
          <a:bodyPr wrap="square" rtlCol="0">
            <a:spAutoFit/>
          </a:bodyPr>
          <a:lstStyle/>
          <a:p>
            <a:r>
              <a:rPr lang="es-ES" sz="2400" b="1" dirty="0">
                <a:solidFill>
                  <a:srgbClr val="C00000"/>
                </a:solidFill>
              </a:rPr>
              <a:t>PLAZO</a:t>
            </a:r>
          </a:p>
          <a:p>
            <a:endParaRPr lang="es-CO" dirty="0"/>
          </a:p>
        </p:txBody>
      </p:sp>
      <p:sp>
        <p:nvSpPr>
          <p:cNvPr id="5" name="CuadroTexto 4">
            <a:extLst>
              <a:ext uri="{FF2B5EF4-FFF2-40B4-BE49-F238E27FC236}">
                <a16:creationId xmlns:a16="http://schemas.microsoft.com/office/drawing/2014/main" id="{A00C8E24-97E4-4597-6133-E3482C3FF6D7}"/>
              </a:ext>
            </a:extLst>
          </p:cNvPr>
          <p:cNvSpPr txBox="1"/>
          <p:nvPr/>
        </p:nvSpPr>
        <p:spPr>
          <a:xfrm>
            <a:off x="1080845" y="1326748"/>
            <a:ext cx="8842342" cy="1200329"/>
          </a:xfrm>
          <a:prstGeom prst="rect">
            <a:avLst/>
          </a:prstGeom>
          <a:noFill/>
        </p:spPr>
        <p:txBody>
          <a:bodyPr wrap="square" rtlCol="0">
            <a:spAutoFit/>
          </a:bodyPr>
          <a:lstStyle/>
          <a:p>
            <a:pPr algn="just"/>
            <a:r>
              <a:rPr lang="es-MX" sz="1800" dirty="0"/>
              <a:t>Corresponde a la </a:t>
            </a:r>
            <a:r>
              <a:rPr lang="es-MX" sz="1800" dirty="0">
                <a:latin typeface="+mn-lt"/>
              </a:rPr>
              <a:t>Secretaría</a:t>
            </a:r>
            <a:r>
              <a:rPr lang="es-MX" sz="1800" dirty="0"/>
              <a:t> General, a través de la Subdirección Administrativa y Financiera, establecer los rubros necesarios para las fases de adquisición de equipos, desarrollo de las tecnologías, capacitación y contratación, pruebas piloto e implementación definitiva.</a:t>
            </a:r>
            <a:endParaRPr lang="es-CO" sz="1800" dirty="0"/>
          </a:p>
        </p:txBody>
      </p:sp>
      <p:sp>
        <p:nvSpPr>
          <p:cNvPr id="6" name="CuadroTexto 5">
            <a:extLst>
              <a:ext uri="{FF2B5EF4-FFF2-40B4-BE49-F238E27FC236}">
                <a16:creationId xmlns:a16="http://schemas.microsoft.com/office/drawing/2014/main" id="{2950AC0D-36CB-7D15-7B97-1AD82B6C1F54}"/>
              </a:ext>
            </a:extLst>
          </p:cNvPr>
          <p:cNvSpPr txBox="1"/>
          <p:nvPr/>
        </p:nvSpPr>
        <p:spPr>
          <a:xfrm>
            <a:off x="1080845" y="4106108"/>
            <a:ext cx="8842342" cy="923330"/>
          </a:xfrm>
          <a:prstGeom prst="rect">
            <a:avLst/>
          </a:prstGeom>
          <a:noFill/>
        </p:spPr>
        <p:txBody>
          <a:bodyPr wrap="square" rtlCol="0">
            <a:spAutoFit/>
          </a:bodyPr>
          <a:lstStyle/>
          <a:p>
            <a:pPr algn="just"/>
            <a:r>
              <a:rPr lang="es-MX" sz="1800" dirty="0"/>
              <a:t>Debido a la emergencia en hacinamiento documental que sufre la Dirección de Asuntos Religiosos, esta propuesta debería ser implementada lo más pronto posible y en un tiempo no mayor a dos (2) años. </a:t>
            </a:r>
            <a:endParaRPr lang="es-CO" sz="1800" dirty="0"/>
          </a:p>
        </p:txBody>
      </p:sp>
    </p:spTree>
    <p:extLst>
      <p:ext uri="{BB962C8B-B14F-4D97-AF65-F5344CB8AC3E}">
        <p14:creationId xmlns:p14="http://schemas.microsoft.com/office/powerpoint/2010/main" val="1942853401"/>
      </p:ext>
    </p:extLst>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438</TotalTime>
  <Words>563</Words>
  <Application>Microsoft Office PowerPoint</Application>
  <PresentationFormat>Panorámica</PresentationFormat>
  <Paragraphs>53</Paragraphs>
  <Slides>10</Slides>
  <Notes>10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10</vt:i4>
      </vt:variant>
    </vt:vector>
  </HeadingPairs>
  <TitlesOfParts>
    <vt:vector size="15" baseType="lpstr">
      <vt:lpstr>Nunito Sans</vt:lpstr>
      <vt:lpstr>Wingdings</vt:lpstr>
      <vt:lpstr>Calibri</vt:lpstr>
      <vt:lpstr>Arial</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TATIANA PC</dc:creator>
  <cp:lastModifiedBy>Luis David Bolívar</cp:lastModifiedBy>
  <cp:revision>70</cp:revision>
  <dcterms:created xsi:type="dcterms:W3CDTF">2023-08-28T18:27:53Z</dcterms:created>
  <dcterms:modified xsi:type="dcterms:W3CDTF">2026-04-21T01:16:38Z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0x0101004091F4BC67BECC44BBC243C17A016314</vt:lpwstr>
  </property>
</Properties>
</file>