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145706541" r:id="rId2"/>
    <p:sldId id="2145706542" r:id="rId3"/>
    <p:sldId id="2145706549" r:id="rId4"/>
    <p:sldId id="2145706550" r:id="rId5"/>
    <p:sldId id="2145706551" r:id="rId6"/>
    <p:sldId id="2145706552" r:id="rId7"/>
    <p:sldId id="2145706548" r:id="rId8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D1A03-A8A6-4FF9-A101-AD7ADE0091BB}" v="6" dt="2025-09-11T21:01:23.471"/>
    <p1510:client id="{9A203888-47AC-4903-BFE7-60D995028653}" v="6" dt="2025-09-12T18:03:56.3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05" autoAdjust="0"/>
    <p:restoredTop sz="95781"/>
  </p:normalViewPr>
  <p:slideViewPr>
    <p:cSldViewPr snapToGrid="0">
      <p:cViewPr>
        <p:scale>
          <a:sx n="80" d="100"/>
          <a:sy n="80" d="100"/>
        </p:scale>
        <p:origin x="672" y="-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Hoja_de_c_lculo_de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Hoja_de_c_lculo_de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D01-427A-940F-4FB35DA55D49}"/>
                </c:ext>
              </c:extLst>
            </c:dLbl>
            <c:dLbl>
              <c:idx val="268"/>
              <c:layout>
                <c:manualLayout>
                  <c:x val="-4.9835722024779837E-2"/>
                  <c:y val="-0.1016479395654062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84%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D01-427A-940F-4FB35DA55D49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'!$AR$4:$AR$272</c:f>
              <c:numCache>
                <c:formatCode>0%</c:formatCode>
                <c:ptCount val="269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0.73501362397820158</c:v>
                </c:pt>
                <c:pt idx="14">
                  <c:v>0.75068119891008178</c:v>
                </c:pt>
                <c:pt idx="15">
                  <c:v>0.75544959128065392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0.74776632302405499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  <c:pt idx="45">
                  <c:v>0.82130584192439859</c:v>
                </c:pt>
                <c:pt idx="46">
                  <c:v>0.79518900343642607</c:v>
                </c:pt>
                <c:pt idx="47">
                  <c:v>0.82336769759450168</c:v>
                </c:pt>
                <c:pt idx="48">
                  <c:v>0.84054982817869417</c:v>
                </c:pt>
                <c:pt idx="49">
                  <c:v>0.83711340206185569</c:v>
                </c:pt>
                <c:pt idx="50">
                  <c:v>0.8357388316151203</c:v>
                </c:pt>
                <c:pt idx="51">
                  <c:v>0.8508591065292096</c:v>
                </c:pt>
                <c:pt idx="52">
                  <c:v>0.83436426116838491</c:v>
                </c:pt>
                <c:pt idx="53">
                  <c:v>0.82405498281786937</c:v>
                </c:pt>
                <c:pt idx="54">
                  <c:v>0.83780068728522339</c:v>
                </c:pt>
                <c:pt idx="55">
                  <c:v>0.86735395189003439</c:v>
                </c:pt>
                <c:pt idx="56">
                  <c:v>0.84123711340206186</c:v>
                </c:pt>
                <c:pt idx="57">
                  <c:v>0.87491408934707904</c:v>
                </c:pt>
                <c:pt idx="58">
                  <c:v>0.85154639175257729</c:v>
                </c:pt>
                <c:pt idx="59">
                  <c:v>0.86116838487972514</c:v>
                </c:pt>
                <c:pt idx="60">
                  <c:v>0.8501718213058419</c:v>
                </c:pt>
                <c:pt idx="61">
                  <c:v>0.84810996563573882</c:v>
                </c:pt>
                <c:pt idx="62">
                  <c:v>0.84948453608247421</c:v>
                </c:pt>
                <c:pt idx="63">
                  <c:v>0.88591065292096216</c:v>
                </c:pt>
                <c:pt idx="64">
                  <c:v>0.83514986376021794</c:v>
                </c:pt>
                <c:pt idx="65">
                  <c:v>0.85694822888283384</c:v>
                </c:pt>
                <c:pt idx="66">
                  <c:v>0.83446866485013627</c:v>
                </c:pt>
                <c:pt idx="67">
                  <c:v>0.85013623978201636</c:v>
                </c:pt>
                <c:pt idx="68">
                  <c:v>0.87193460490463215</c:v>
                </c:pt>
                <c:pt idx="69">
                  <c:v>0.8767029972752044</c:v>
                </c:pt>
                <c:pt idx="70">
                  <c:v>0.83855585831062673</c:v>
                </c:pt>
                <c:pt idx="71">
                  <c:v>0.87738419618528607</c:v>
                </c:pt>
                <c:pt idx="72">
                  <c:v>0.87322033898305085</c:v>
                </c:pt>
                <c:pt idx="73">
                  <c:v>0.855593220338983</c:v>
                </c:pt>
                <c:pt idx="74">
                  <c:v>0.84474576271186441</c:v>
                </c:pt>
                <c:pt idx="75">
                  <c:v>0.85762711864406782</c:v>
                </c:pt>
                <c:pt idx="76">
                  <c:v>0.87728813559322039</c:v>
                </c:pt>
                <c:pt idx="77">
                  <c:v>0.90033898305084747</c:v>
                </c:pt>
                <c:pt idx="78">
                  <c:v>0.87186440677966104</c:v>
                </c:pt>
                <c:pt idx="79">
                  <c:v>0.89288135593220341</c:v>
                </c:pt>
                <c:pt idx="80">
                  <c:v>0.88881355932203387</c:v>
                </c:pt>
                <c:pt idx="81">
                  <c:v>0.89423728813559322</c:v>
                </c:pt>
                <c:pt idx="82">
                  <c:v>0.86983050847457632</c:v>
                </c:pt>
                <c:pt idx="83">
                  <c:v>0.88406779661016954</c:v>
                </c:pt>
                <c:pt idx="84">
                  <c:v>0.89830508474576276</c:v>
                </c:pt>
                <c:pt idx="85">
                  <c:v>0.89966101694915257</c:v>
                </c:pt>
                <c:pt idx="86">
                  <c:v>0.88949152542372878</c:v>
                </c:pt>
                <c:pt idx="87">
                  <c:v>0.90101694915254238</c:v>
                </c:pt>
                <c:pt idx="88">
                  <c:v>0.90305084745762709</c:v>
                </c:pt>
                <c:pt idx="89">
                  <c:v>0.8786440677966102</c:v>
                </c:pt>
                <c:pt idx="90">
                  <c:v>0.86947654656696127</c:v>
                </c:pt>
                <c:pt idx="91">
                  <c:v>0.9034670292318151</c:v>
                </c:pt>
                <c:pt idx="92">
                  <c:v>0.89938817131203264</c:v>
                </c:pt>
                <c:pt idx="93">
                  <c:v>0.90414683888511216</c:v>
                </c:pt>
                <c:pt idx="94">
                  <c:v>0.89462950373895311</c:v>
                </c:pt>
                <c:pt idx="95">
                  <c:v>0.90958531611148874</c:v>
                </c:pt>
                <c:pt idx="96">
                  <c:v>0.88035350101971444</c:v>
                </c:pt>
                <c:pt idx="97">
                  <c:v>0.86675730795377293</c:v>
                </c:pt>
                <c:pt idx="98">
                  <c:v>0.89055064581917065</c:v>
                </c:pt>
                <c:pt idx="99">
                  <c:v>0.89802855200543852</c:v>
                </c:pt>
                <c:pt idx="100">
                  <c:v>0.89326988443235888</c:v>
                </c:pt>
                <c:pt idx="101">
                  <c:v>0.8776342624065262</c:v>
                </c:pt>
                <c:pt idx="102">
                  <c:v>0.89666893269884429</c:v>
                </c:pt>
                <c:pt idx="103">
                  <c:v>0.88511216859279407</c:v>
                </c:pt>
                <c:pt idx="104">
                  <c:v>0.90618626784500345</c:v>
                </c:pt>
                <c:pt idx="105">
                  <c:v>0.87695445275322914</c:v>
                </c:pt>
                <c:pt idx="106">
                  <c:v>0.87559483344663491</c:v>
                </c:pt>
                <c:pt idx="107">
                  <c:v>0.85084745762711866</c:v>
                </c:pt>
                <c:pt idx="108">
                  <c:v>0.85288135593220338</c:v>
                </c:pt>
                <c:pt idx="109">
                  <c:v>0.86372881355932207</c:v>
                </c:pt>
                <c:pt idx="110">
                  <c:v>0.85355932203389828</c:v>
                </c:pt>
                <c:pt idx="111">
                  <c:v>0.86915254237288131</c:v>
                </c:pt>
                <c:pt idx="112">
                  <c:v>0.88873904248145652</c:v>
                </c:pt>
                <c:pt idx="113">
                  <c:v>0.88604180714767367</c:v>
                </c:pt>
                <c:pt idx="114">
                  <c:v>0.88941335131490218</c:v>
                </c:pt>
                <c:pt idx="115">
                  <c:v>0.8759271746459879</c:v>
                </c:pt>
                <c:pt idx="116">
                  <c:v>0.85030343897505056</c:v>
                </c:pt>
                <c:pt idx="117">
                  <c:v>0.83749157113958195</c:v>
                </c:pt>
                <c:pt idx="118">
                  <c:v>0.87255563047875928</c:v>
                </c:pt>
                <c:pt idx="119">
                  <c:v>0.89615643964935943</c:v>
                </c:pt>
                <c:pt idx="120">
                  <c:v>0.894807821982468</c:v>
                </c:pt>
                <c:pt idx="121">
                  <c:v>0.89143627781523938</c:v>
                </c:pt>
                <c:pt idx="122">
                  <c:v>0.88806473364801075</c:v>
                </c:pt>
                <c:pt idx="123">
                  <c:v>0.88469318948078224</c:v>
                </c:pt>
                <c:pt idx="124">
                  <c:v>0.8853674983142279</c:v>
                </c:pt>
                <c:pt idx="125">
                  <c:v>0.89345920431557657</c:v>
                </c:pt>
                <c:pt idx="126">
                  <c:v>0.91638570465273095</c:v>
                </c:pt>
                <c:pt idx="127">
                  <c:v>0.89696969696969697</c:v>
                </c:pt>
                <c:pt idx="128">
                  <c:v>0.91043771043771049</c:v>
                </c:pt>
                <c:pt idx="129">
                  <c:v>0.88821548821548824</c:v>
                </c:pt>
                <c:pt idx="130">
                  <c:v>0.89360269360269362</c:v>
                </c:pt>
                <c:pt idx="131">
                  <c:v>0.88350168350168345</c:v>
                </c:pt>
                <c:pt idx="132">
                  <c:v>0.90154052243804417</c:v>
                </c:pt>
                <c:pt idx="133">
                  <c:v>0.90020093770931009</c:v>
                </c:pt>
                <c:pt idx="134">
                  <c:v>0.9035498995311454</c:v>
                </c:pt>
                <c:pt idx="135">
                  <c:v>0.90154052243804417</c:v>
                </c:pt>
                <c:pt idx="136">
                  <c:v>0.85666443402545212</c:v>
                </c:pt>
                <c:pt idx="137">
                  <c:v>0.88211654387139982</c:v>
                </c:pt>
                <c:pt idx="138">
                  <c:v>0.9356999330207636</c:v>
                </c:pt>
                <c:pt idx="139">
                  <c:v>0.93101138647019421</c:v>
                </c:pt>
                <c:pt idx="140">
                  <c:v>0.94105827193569991</c:v>
                </c:pt>
                <c:pt idx="141">
                  <c:v>0.93328885923949301</c:v>
                </c:pt>
                <c:pt idx="142">
                  <c:v>0.94329553035356906</c:v>
                </c:pt>
                <c:pt idx="143">
                  <c:v>0.91727818545697126</c:v>
                </c:pt>
                <c:pt idx="144">
                  <c:v>0.90793862575050033</c:v>
                </c:pt>
                <c:pt idx="145">
                  <c:v>0.90793862575050033</c:v>
                </c:pt>
                <c:pt idx="146">
                  <c:v>0.92977717758271439</c:v>
                </c:pt>
                <c:pt idx="147">
                  <c:v>0.93923024983119519</c:v>
                </c:pt>
                <c:pt idx="148">
                  <c:v>0.9554355165428764</c:v>
                </c:pt>
                <c:pt idx="149">
                  <c:v>0.93854375417501668</c:v>
                </c:pt>
                <c:pt idx="150">
                  <c:v>0.93654990085922007</c:v>
                </c:pt>
                <c:pt idx="151">
                  <c:v>0.89424983476536679</c:v>
                </c:pt>
                <c:pt idx="152">
                  <c:v>0.91473892927957701</c:v>
                </c:pt>
                <c:pt idx="153">
                  <c:v>0.90945142101784537</c:v>
                </c:pt>
                <c:pt idx="154">
                  <c:v>0.92800528401585203</c:v>
                </c:pt>
                <c:pt idx="155">
                  <c:v>0.92007926023778075</c:v>
                </c:pt>
                <c:pt idx="156">
                  <c:v>0.939894319682959</c:v>
                </c:pt>
                <c:pt idx="157">
                  <c:v>0.90488771466314399</c:v>
                </c:pt>
                <c:pt idx="158">
                  <c:v>0.91083223249669754</c:v>
                </c:pt>
                <c:pt idx="159">
                  <c:v>0.9134742404227213</c:v>
                </c:pt>
                <c:pt idx="160">
                  <c:v>0.91677675033025097</c:v>
                </c:pt>
                <c:pt idx="161">
                  <c:v>0.91556728232189977</c:v>
                </c:pt>
                <c:pt idx="162">
                  <c:v>0.91754617414248019</c:v>
                </c:pt>
                <c:pt idx="163">
                  <c:v>0.92744063324538262</c:v>
                </c:pt>
                <c:pt idx="164">
                  <c:v>0.90963060686015829</c:v>
                </c:pt>
                <c:pt idx="165">
                  <c:v>0.9050131926121372</c:v>
                </c:pt>
                <c:pt idx="166">
                  <c:v>0.90039577836411611</c:v>
                </c:pt>
                <c:pt idx="167">
                  <c:v>0.92348284960422167</c:v>
                </c:pt>
                <c:pt idx="168">
                  <c:v>0.92810026385224276</c:v>
                </c:pt>
                <c:pt idx="169">
                  <c:v>0.92546174142480209</c:v>
                </c:pt>
                <c:pt idx="170">
                  <c:v>0.9276228419654714</c:v>
                </c:pt>
                <c:pt idx="171">
                  <c:v>0.91699867197875162</c:v>
                </c:pt>
                <c:pt idx="172">
                  <c:v>0.90239043824701193</c:v>
                </c:pt>
                <c:pt idx="173">
                  <c:v>0.91035856573705176</c:v>
                </c:pt>
                <c:pt idx="174">
                  <c:v>0.89774236387782202</c:v>
                </c:pt>
                <c:pt idx="175">
                  <c:v>0.89641434262948205</c:v>
                </c:pt>
                <c:pt idx="176">
                  <c:v>0.91434262948207168</c:v>
                </c:pt>
                <c:pt idx="177">
                  <c:v>0.90637450199203184</c:v>
                </c:pt>
                <c:pt idx="178">
                  <c:v>0.90770252324037182</c:v>
                </c:pt>
                <c:pt idx="179">
                  <c:v>0.88247011952191234</c:v>
                </c:pt>
                <c:pt idx="180">
                  <c:v>0.86387782204515273</c:v>
                </c:pt>
                <c:pt idx="181">
                  <c:v>0.87782204515272244</c:v>
                </c:pt>
                <c:pt idx="182">
                  <c:v>0.90903054448871179</c:v>
                </c:pt>
                <c:pt idx="183">
                  <c:v>0.88512616201859229</c:v>
                </c:pt>
                <c:pt idx="184">
                  <c:v>0.87483355525965378</c:v>
                </c:pt>
                <c:pt idx="185">
                  <c:v>0.86351531291611183</c:v>
                </c:pt>
                <c:pt idx="186">
                  <c:v>0.86950732356857519</c:v>
                </c:pt>
                <c:pt idx="187">
                  <c:v>0.85286284953395475</c:v>
                </c:pt>
                <c:pt idx="188">
                  <c:v>0.86085219707057259</c:v>
                </c:pt>
                <c:pt idx="189">
                  <c:v>0.87882822902796276</c:v>
                </c:pt>
                <c:pt idx="190">
                  <c:v>0.87732095490716178</c:v>
                </c:pt>
                <c:pt idx="191">
                  <c:v>0.87350199733688416</c:v>
                </c:pt>
                <c:pt idx="192">
                  <c:v>0.88219544846050868</c:v>
                </c:pt>
                <c:pt idx="193">
                  <c:v>0.84471218206157961</c:v>
                </c:pt>
                <c:pt idx="194">
                  <c:v>0.82463186077643913</c:v>
                </c:pt>
                <c:pt idx="195">
                  <c:v>0.86746987951807231</c:v>
                </c:pt>
                <c:pt idx="196">
                  <c:v>0.88955823293172687</c:v>
                </c:pt>
                <c:pt idx="197">
                  <c:v>0.89625167336010714</c:v>
                </c:pt>
                <c:pt idx="198">
                  <c:v>0.89959839357429716</c:v>
                </c:pt>
                <c:pt idx="199">
                  <c:v>0.87416331994645247</c:v>
                </c:pt>
                <c:pt idx="200">
                  <c:v>0.86211512717536809</c:v>
                </c:pt>
                <c:pt idx="201">
                  <c:v>0.86546184738955823</c:v>
                </c:pt>
                <c:pt idx="202">
                  <c:v>0.90810810810810816</c:v>
                </c:pt>
                <c:pt idx="203">
                  <c:v>0.88108108108108107</c:v>
                </c:pt>
                <c:pt idx="204">
                  <c:v>0.91216216216216217</c:v>
                </c:pt>
                <c:pt idx="205">
                  <c:v>0.87720488466757118</c:v>
                </c:pt>
                <c:pt idx="206">
                  <c:v>0.89077340569877883</c:v>
                </c:pt>
                <c:pt idx="207">
                  <c:v>0.87720488466757118</c:v>
                </c:pt>
                <c:pt idx="208">
                  <c:v>0.87381275440976935</c:v>
                </c:pt>
                <c:pt idx="209">
                  <c:v>0.86838534599728634</c:v>
                </c:pt>
                <c:pt idx="210">
                  <c:v>0.90637720488466755</c:v>
                </c:pt>
                <c:pt idx="211">
                  <c:v>0.88398914518317506</c:v>
                </c:pt>
                <c:pt idx="212">
                  <c:v>0.90094979647218454</c:v>
                </c:pt>
                <c:pt idx="213">
                  <c:v>0.86947654656696127</c:v>
                </c:pt>
                <c:pt idx="214">
                  <c:v>0.88239292997960572</c:v>
                </c:pt>
                <c:pt idx="215">
                  <c:v>0.85520054384772259</c:v>
                </c:pt>
                <c:pt idx="216">
                  <c:v>0.88035350101971444</c:v>
                </c:pt>
                <c:pt idx="217">
                  <c:v>0.87559483344663491</c:v>
                </c:pt>
                <c:pt idx="218">
                  <c:v>0.85588035350101976</c:v>
                </c:pt>
                <c:pt idx="219">
                  <c:v>0.82528891910265123</c:v>
                </c:pt>
                <c:pt idx="220">
                  <c:v>0.82868796736913664</c:v>
                </c:pt>
                <c:pt idx="221">
                  <c:v>0.82528891910265123</c:v>
                </c:pt>
                <c:pt idx="222">
                  <c:v>0.81385869565217395</c:v>
                </c:pt>
                <c:pt idx="223">
                  <c:v>0.85326086956521741</c:v>
                </c:pt>
                <c:pt idx="224">
                  <c:v>0.86277173913043481</c:v>
                </c:pt>
                <c:pt idx="225">
                  <c:v>0.84986413043478259</c:v>
                </c:pt>
                <c:pt idx="226">
                  <c:v>0.88111413043478259</c:v>
                </c:pt>
                <c:pt idx="227">
                  <c:v>0.82880434782608692</c:v>
                </c:pt>
                <c:pt idx="228">
                  <c:v>0.84307065217391308</c:v>
                </c:pt>
                <c:pt idx="229">
                  <c:v>0.8125</c:v>
                </c:pt>
                <c:pt idx="230">
                  <c:v>0.83763586956521741</c:v>
                </c:pt>
                <c:pt idx="231">
                  <c:v>0.85733695652173914</c:v>
                </c:pt>
                <c:pt idx="232">
                  <c:v>0.87567934782608692</c:v>
                </c:pt>
                <c:pt idx="233">
                  <c:v>0.859375</c:v>
                </c:pt>
                <c:pt idx="234">
                  <c:v>0.85781990521327012</c:v>
                </c:pt>
                <c:pt idx="235">
                  <c:v>0.85578876100203116</c:v>
                </c:pt>
                <c:pt idx="236">
                  <c:v>0.85781990521327012</c:v>
                </c:pt>
                <c:pt idx="237">
                  <c:v>0.86594448205822616</c:v>
                </c:pt>
                <c:pt idx="238">
                  <c:v>0.87516869095816463</c:v>
                </c:pt>
                <c:pt idx="239">
                  <c:v>0.85357624831309042</c:v>
                </c:pt>
                <c:pt idx="240">
                  <c:v>0.83198380566801622</c:v>
                </c:pt>
                <c:pt idx="241">
                  <c:v>0.81916329284750333</c:v>
                </c:pt>
                <c:pt idx="242">
                  <c:v>0.81174089068825916</c:v>
                </c:pt>
                <c:pt idx="243">
                  <c:v>0.81106612685560053</c:v>
                </c:pt>
                <c:pt idx="244">
                  <c:v>0.84817813765182182</c:v>
                </c:pt>
                <c:pt idx="245">
                  <c:v>0.8582995951417004</c:v>
                </c:pt>
                <c:pt idx="246">
                  <c:v>0.8475033738191633</c:v>
                </c:pt>
                <c:pt idx="247">
                  <c:v>0.84278002699055332</c:v>
                </c:pt>
                <c:pt idx="248">
                  <c:v>0.85357624831309042</c:v>
                </c:pt>
                <c:pt idx="249">
                  <c:v>0.82523616734143046</c:v>
                </c:pt>
                <c:pt idx="250">
                  <c:v>0.84143049932523617</c:v>
                </c:pt>
                <c:pt idx="251">
                  <c:v>0.8502024291497976</c:v>
                </c:pt>
                <c:pt idx="252">
                  <c:v>0.84345479082321184</c:v>
                </c:pt>
                <c:pt idx="253">
                  <c:v>0.81309041835357621</c:v>
                </c:pt>
                <c:pt idx="254">
                  <c:v>0.82456140350877194</c:v>
                </c:pt>
                <c:pt idx="255">
                  <c:v>0.82253711201079627</c:v>
                </c:pt>
                <c:pt idx="256">
                  <c:v>0.82793522267206476</c:v>
                </c:pt>
                <c:pt idx="257">
                  <c:v>0.81650750341064116</c:v>
                </c:pt>
                <c:pt idx="258">
                  <c:v>0.84242837653478853</c:v>
                </c:pt>
                <c:pt idx="259">
                  <c:v>0.83833560709413368</c:v>
                </c:pt>
                <c:pt idx="260">
                  <c:v>0.83560709413369716</c:v>
                </c:pt>
                <c:pt idx="261">
                  <c:v>0.82605729877216916</c:v>
                </c:pt>
                <c:pt idx="262">
                  <c:v>0.81241473396998631</c:v>
                </c:pt>
                <c:pt idx="263">
                  <c:v>0.75443383356070937</c:v>
                </c:pt>
                <c:pt idx="264">
                  <c:v>0.81036834924965895</c:v>
                </c:pt>
                <c:pt idx="265">
                  <c:v>0.81151473612063052</c:v>
                </c:pt>
                <c:pt idx="266">
                  <c:v>0.83002056202878682</c:v>
                </c:pt>
                <c:pt idx="267">
                  <c:v>0.82316655243317338</c:v>
                </c:pt>
                <c:pt idx="268">
                  <c:v>0.84578478409869773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D01-427A-940F-4FB35DA55D49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D01-427A-940F-4FB35DA55D49}"/>
                </c:ext>
              </c:extLst>
            </c:dLbl>
            <c:dLbl>
              <c:idx val="268"/>
              <c:layout>
                <c:manualLayout>
                  <c:x val="-3.1060626966621395E-2"/>
                  <c:y val="0.1484087124964244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D01-427A-940F-4FB35DA55D49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'!$AT$4:$AT$272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0.78661087866108792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D01-427A-940F-4FB35DA55D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between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'!$U$4:$U$272</c:f>
              <c:numCache>
                <c:formatCode>#,##0</c:formatCode>
                <c:ptCount val="269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  <c:pt idx="264" formatCode="General">
                  <c:v>244</c:v>
                </c:pt>
                <c:pt idx="265" formatCode="General">
                  <c:v>244</c:v>
                </c:pt>
                <c:pt idx="266" formatCode="General">
                  <c:v>244</c:v>
                </c:pt>
                <c:pt idx="267" formatCode="General">
                  <c:v>244</c:v>
                </c:pt>
                <c:pt idx="268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09-4B7E-BAFC-4C6C104523DB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'!$V$4:$V$272</c:f>
              <c:numCache>
                <c:formatCode>#,##0</c:formatCode>
                <c:ptCount val="269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  <c:pt idx="264" formatCode="General">
                  <c:v>183</c:v>
                </c:pt>
                <c:pt idx="265" formatCode="General">
                  <c:v>196</c:v>
                </c:pt>
                <c:pt idx="266" formatCode="General">
                  <c:v>202</c:v>
                </c:pt>
                <c:pt idx="267" formatCode="General">
                  <c:v>214</c:v>
                </c:pt>
                <c:pt idx="268" formatCode="General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09-4B7E-BAFC-4C6C10452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8"/>
              <c:layout>
                <c:manualLayout>
                  <c:x val="-6.0386473429951688E-2"/>
                  <c:y val="-7.95899706453230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11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84%</a:t>
                    </a:r>
                  </a:p>
                </c:rich>
              </c:tx>
              <c:spPr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09-4B7E-BAFC-4C6C104523DB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909-4B7E-BAFC-4C6C104523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HOSPITALIZACION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'!$U$4:$U$272</c:f>
              <c:numCache>
                <c:formatCode>#,##0</c:formatCode>
                <c:ptCount val="269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  <c:pt idx="264" formatCode="General">
                  <c:v>244</c:v>
                </c:pt>
                <c:pt idx="265" formatCode="General">
                  <c:v>244</c:v>
                </c:pt>
                <c:pt idx="266" formatCode="General">
                  <c:v>244</c:v>
                </c:pt>
                <c:pt idx="267" formatCode="General">
                  <c:v>244</c:v>
                </c:pt>
                <c:pt idx="268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B2-4A82-B24F-642D9B08C87A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'!$V$4:$V$272</c:f>
              <c:numCache>
                <c:formatCode>#,##0</c:formatCode>
                <c:ptCount val="269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  <c:pt idx="264" formatCode="General">
                  <c:v>183</c:v>
                </c:pt>
                <c:pt idx="265" formatCode="General">
                  <c:v>196</c:v>
                </c:pt>
                <c:pt idx="266" formatCode="General">
                  <c:v>202</c:v>
                </c:pt>
                <c:pt idx="267" formatCode="General">
                  <c:v>214</c:v>
                </c:pt>
                <c:pt idx="268" formatCode="General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B2-4A82-B24F-642D9B08C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8"/>
              <c:layout>
                <c:manualLayout>
                  <c:x val="-6.0386473429951688E-2"/>
                  <c:y val="-7.95899706453230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11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83%</a:t>
                    </a:r>
                  </a:p>
                </c:rich>
              </c:tx>
              <c:spPr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5B2-4A82-B24F-642D9B08C87A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5B2-4A82-B24F-642D9B08C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 sz="1000"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0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3.0146252700339906E-2"/>
                  <c:y val="-7.6558743772097607E-2"/>
                </c:manualLayout>
              </c:layout>
              <c:spPr>
                <a:solidFill>
                  <a:schemeClr val="accent2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639-445E-A1C5-E29D02B472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HOSPITALIZA'!$R$3:$R$271</c:f>
              <c:numCache>
                <c:formatCode>#,##0</c:formatCode>
                <c:ptCount val="269"/>
                <c:pt idx="0">
                  <c:v>7500</c:v>
                </c:pt>
                <c:pt idx="1">
                  <c:v>7509</c:v>
                </c:pt>
                <c:pt idx="2">
                  <c:v>7486</c:v>
                </c:pt>
                <c:pt idx="3">
                  <c:v>7509</c:v>
                </c:pt>
                <c:pt idx="4">
                  <c:v>7519</c:v>
                </c:pt>
                <c:pt idx="5">
                  <c:v>7509</c:v>
                </c:pt>
                <c:pt idx="6">
                  <c:v>7491</c:v>
                </c:pt>
                <c:pt idx="7">
                  <c:v>7491</c:v>
                </c:pt>
                <c:pt idx="8">
                  <c:v>7491</c:v>
                </c:pt>
                <c:pt idx="9">
                  <c:v>7491</c:v>
                </c:pt>
                <c:pt idx="10">
                  <c:v>7491</c:v>
                </c:pt>
                <c:pt idx="11">
                  <c:v>7491</c:v>
                </c:pt>
                <c:pt idx="12">
                  <c:v>7491</c:v>
                </c:pt>
                <c:pt idx="13">
                  <c:v>7500</c:v>
                </c:pt>
                <c:pt idx="14">
                  <c:v>7500</c:v>
                </c:pt>
                <c:pt idx="15">
                  <c:v>7500</c:v>
                </c:pt>
                <c:pt idx="16">
                  <c:v>7508</c:v>
                </c:pt>
                <c:pt idx="17">
                  <c:v>7508</c:v>
                </c:pt>
                <c:pt idx="18">
                  <c:v>7508</c:v>
                </c:pt>
                <c:pt idx="19">
                  <c:v>7508</c:v>
                </c:pt>
                <c:pt idx="20">
                  <c:v>7508</c:v>
                </c:pt>
                <c:pt idx="21">
                  <c:v>7508</c:v>
                </c:pt>
                <c:pt idx="22">
                  <c:v>7518</c:v>
                </c:pt>
                <c:pt idx="23">
                  <c:v>7545</c:v>
                </c:pt>
                <c:pt idx="24">
                  <c:v>7545</c:v>
                </c:pt>
                <c:pt idx="25">
                  <c:v>7545</c:v>
                </c:pt>
                <c:pt idx="26">
                  <c:v>7545</c:v>
                </c:pt>
                <c:pt idx="27">
                  <c:v>7545</c:v>
                </c:pt>
                <c:pt idx="28">
                  <c:v>7543</c:v>
                </c:pt>
                <c:pt idx="29">
                  <c:v>7543</c:v>
                </c:pt>
                <c:pt idx="30">
                  <c:v>7543</c:v>
                </c:pt>
                <c:pt idx="31">
                  <c:v>7543</c:v>
                </c:pt>
                <c:pt idx="32">
                  <c:v>7543</c:v>
                </c:pt>
                <c:pt idx="33">
                  <c:v>7543</c:v>
                </c:pt>
                <c:pt idx="34">
                  <c:v>7543</c:v>
                </c:pt>
                <c:pt idx="35">
                  <c:v>7543</c:v>
                </c:pt>
                <c:pt idx="36">
                  <c:v>7543</c:v>
                </c:pt>
                <c:pt idx="37">
                  <c:v>7543</c:v>
                </c:pt>
                <c:pt idx="38">
                  <c:v>7543</c:v>
                </c:pt>
                <c:pt idx="39">
                  <c:v>7543</c:v>
                </c:pt>
                <c:pt idx="40">
                  <c:v>7543</c:v>
                </c:pt>
                <c:pt idx="41">
                  <c:v>7543</c:v>
                </c:pt>
                <c:pt idx="42">
                  <c:v>7546</c:v>
                </c:pt>
                <c:pt idx="43">
                  <c:v>7546</c:v>
                </c:pt>
                <c:pt idx="44">
                  <c:v>7546</c:v>
                </c:pt>
                <c:pt idx="45">
                  <c:v>7546</c:v>
                </c:pt>
                <c:pt idx="46">
                  <c:v>7546</c:v>
                </c:pt>
                <c:pt idx="47">
                  <c:v>7546</c:v>
                </c:pt>
                <c:pt idx="48">
                  <c:v>7531</c:v>
                </c:pt>
                <c:pt idx="49">
                  <c:v>7531</c:v>
                </c:pt>
                <c:pt idx="50">
                  <c:v>7531</c:v>
                </c:pt>
                <c:pt idx="51">
                  <c:v>7531</c:v>
                </c:pt>
                <c:pt idx="52">
                  <c:v>7531</c:v>
                </c:pt>
                <c:pt idx="53">
                  <c:v>7531</c:v>
                </c:pt>
                <c:pt idx="54">
                  <c:v>7531</c:v>
                </c:pt>
                <c:pt idx="55">
                  <c:v>7531</c:v>
                </c:pt>
                <c:pt idx="56">
                  <c:v>7548</c:v>
                </c:pt>
                <c:pt idx="57">
                  <c:v>7548</c:v>
                </c:pt>
                <c:pt idx="58">
                  <c:v>7548</c:v>
                </c:pt>
                <c:pt idx="59">
                  <c:v>7548</c:v>
                </c:pt>
                <c:pt idx="60">
                  <c:v>7548</c:v>
                </c:pt>
                <c:pt idx="61">
                  <c:v>7557</c:v>
                </c:pt>
                <c:pt idx="62">
                  <c:v>7557</c:v>
                </c:pt>
                <c:pt idx="63">
                  <c:v>7529</c:v>
                </c:pt>
                <c:pt idx="64">
                  <c:v>7525</c:v>
                </c:pt>
                <c:pt idx="65">
                  <c:v>7525</c:v>
                </c:pt>
                <c:pt idx="66">
                  <c:v>7527</c:v>
                </c:pt>
                <c:pt idx="67">
                  <c:v>7525</c:v>
                </c:pt>
                <c:pt idx="68">
                  <c:v>7525</c:v>
                </c:pt>
                <c:pt idx="69">
                  <c:v>7521</c:v>
                </c:pt>
                <c:pt idx="70">
                  <c:v>7524</c:v>
                </c:pt>
                <c:pt idx="71">
                  <c:v>7526</c:v>
                </c:pt>
                <c:pt idx="72">
                  <c:v>7526</c:v>
                </c:pt>
                <c:pt idx="73">
                  <c:v>7526</c:v>
                </c:pt>
                <c:pt idx="74">
                  <c:v>7526</c:v>
                </c:pt>
                <c:pt idx="75">
                  <c:v>7526</c:v>
                </c:pt>
                <c:pt idx="76">
                  <c:v>7526</c:v>
                </c:pt>
                <c:pt idx="77">
                  <c:v>7521</c:v>
                </c:pt>
                <c:pt idx="78">
                  <c:v>7521</c:v>
                </c:pt>
                <c:pt idx="79">
                  <c:v>7547</c:v>
                </c:pt>
                <c:pt idx="80">
                  <c:v>7547</c:v>
                </c:pt>
                <c:pt idx="81">
                  <c:v>7547</c:v>
                </c:pt>
                <c:pt idx="82">
                  <c:v>7547</c:v>
                </c:pt>
                <c:pt idx="83">
                  <c:v>7547</c:v>
                </c:pt>
                <c:pt idx="84">
                  <c:v>7547</c:v>
                </c:pt>
                <c:pt idx="85">
                  <c:v>7547</c:v>
                </c:pt>
                <c:pt idx="86">
                  <c:v>7547</c:v>
                </c:pt>
                <c:pt idx="87">
                  <c:v>7547</c:v>
                </c:pt>
                <c:pt idx="88">
                  <c:v>7547</c:v>
                </c:pt>
                <c:pt idx="89">
                  <c:v>7548</c:v>
                </c:pt>
                <c:pt idx="90">
                  <c:v>7551</c:v>
                </c:pt>
                <c:pt idx="91">
                  <c:v>7543</c:v>
                </c:pt>
                <c:pt idx="92">
                  <c:v>7543</c:v>
                </c:pt>
                <c:pt idx="93">
                  <c:v>7543</c:v>
                </c:pt>
                <c:pt idx="94">
                  <c:v>7543</c:v>
                </c:pt>
                <c:pt idx="95">
                  <c:v>7543</c:v>
                </c:pt>
                <c:pt idx="96">
                  <c:v>7543</c:v>
                </c:pt>
                <c:pt idx="97">
                  <c:v>7543</c:v>
                </c:pt>
                <c:pt idx="98">
                  <c:v>7543</c:v>
                </c:pt>
                <c:pt idx="99">
                  <c:v>7543</c:v>
                </c:pt>
                <c:pt idx="100">
                  <c:v>7547</c:v>
                </c:pt>
                <c:pt idx="101">
                  <c:v>7530</c:v>
                </c:pt>
                <c:pt idx="102">
                  <c:v>7530</c:v>
                </c:pt>
                <c:pt idx="103">
                  <c:v>7524</c:v>
                </c:pt>
                <c:pt idx="104">
                  <c:v>7524</c:v>
                </c:pt>
                <c:pt idx="105">
                  <c:v>7487</c:v>
                </c:pt>
                <c:pt idx="106">
                  <c:v>7491</c:v>
                </c:pt>
                <c:pt idx="107">
                  <c:v>7491</c:v>
                </c:pt>
                <c:pt idx="108">
                  <c:v>7491</c:v>
                </c:pt>
                <c:pt idx="109">
                  <c:v>7491</c:v>
                </c:pt>
                <c:pt idx="110">
                  <c:v>7491</c:v>
                </c:pt>
                <c:pt idx="111">
                  <c:v>7491</c:v>
                </c:pt>
                <c:pt idx="112">
                  <c:v>7483</c:v>
                </c:pt>
                <c:pt idx="113">
                  <c:v>7484</c:v>
                </c:pt>
                <c:pt idx="114">
                  <c:v>7484</c:v>
                </c:pt>
                <c:pt idx="115">
                  <c:v>7484</c:v>
                </c:pt>
                <c:pt idx="116">
                  <c:v>7484</c:v>
                </c:pt>
                <c:pt idx="117">
                  <c:v>7484</c:v>
                </c:pt>
                <c:pt idx="118">
                  <c:v>7484</c:v>
                </c:pt>
                <c:pt idx="119">
                  <c:v>7484</c:v>
                </c:pt>
                <c:pt idx="120">
                  <c:v>7494</c:v>
                </c:pt>
                <c:pt idx="121">
                  <c:v>7494</c:v>
                </c:pt>
                <c:pt idx="122">
                  <c:v>7494</c:v>
                </c:pt>
                <c:pt idx="123">
                  <c:v>7494</c:v>
                </c:pt>
                <c:pt idx="124">
                  <c:v>7494</c:v>
                </c:pt>
                <c:pt idx="125">
                  <c:v>7476</c:v>
                </c:pt>
                <c:pt idx="126">
                  <c:v>7489</c:v>
                </c:pt>
                <c:pt idx="127">
                  <c:v>7489</c:v>
                </c:pt>
                <c:pt idx="128">
                  <c:v>7489</c:v>
                </c:pt>
                <c:pt idx="129">
                  <c:v>7466</c:v>
                </c:pt>
                <c:pt idx="130">
                  <c:v>7489</c:v>
                </c:pt>
                <c:pt idx="131">
                  <c:v>7489</c:v>
                </c:pt>
                <c:pt idx="132">
                  <c:v>7467</c:v>
                </c:pt>
                <c:pt idx="133">
                  <c:v>7463</c:v>
                </c:pt>
                <c:pt idx="134">
                  <c:v>7431</c:v>
                </c:pt>
                <c:pt idx="135">
                  <c:v>7465</c:v>
                </c:pt>
                <c:pt idx="136">
                  <c:v>7465</c:v>
                </c:pt>
                <c:pt idx="137">
                  <c:v>7465</c:v>
                </c:pt>
                <c:pt idx="138">
                  <c:v>7465</c:v>
                </c:pt>
                <c:pt idx="139">
                  <c:v>7465</c:v>
                </c:pt>
                <c:pt idx="140">
                  <c:v>7465</c:v>
                </c:pt>
                <c:pt idx="141">
                  <c:v>7459</c:v>
                </c:pt>
                <c:pt idx="142">
                  <c:v>7459</c:v>
                </c:pt>
                <c:pt idx="143">
                  <c:v>7459</c:v>
                </c:pt>
                <c:pt idx="144">
                  <c:v>7459</c:v>
                </c:pt>
                <c:pt idx="145">
                  <c:v>7447</c:v>
                </c:pt>
                <c:pt idx="146">
                  <c:v>7441</c:v>
                </c:pt>
                <c:pt idx="147">
                  <c:v>7441</c:v>
                </c:pt>
                <c:pt idx="148">
                  <c:v>7441</c:v>
                </c:pt>
                <c:pt idx="149">
                  <c:v>7448</c:v>
                </c:pt>
                <c:pt idx="150">
                  <c:v>7429</c:v>
                </c:pt>
                <c:pt idx="151">
                  <c:v>7429</c:v>
                </c:pt>
                <c:pt idx="152">
                  <c:v>7429</c:v>
                </c:pt>
                <c:pt idx="153">
                  <c:v>7429</c:v>
                </c:pt>
                <c:pt idx="154">
                  <c:v>7428</c:v>
                </c:pt>
                <c:pt idx="155">
                  <c:v>7428</c:v>
                </c:pt>
                <c:pt idx="156">
                  <c:v>7409</c:v>
                </c:pt>
                <c:pt idx="157">
                  <c:v>7409</c:v>
                </c:pt>
                <c:pt idx="158">
                  <c:v>7409</c:v>
                </c:pt>
                <c:pt idx="159">
                  <c:v>7409</c:v>
                </c:pt>
                <c:pt idx="160">
                  <c:v>7409</c:v>
                </c:pt>
                <c:pt idx="161">
                  <c:v>7412</c:v>
                </c:pt>
                <c:pt idx="162">
                  <c:v>7412</c:v>
                </c:pt>
                <c:pt idx="163">
                  <c:v>7412</c:v>
                </c:pt>
                <c:pt idx="164">
                  <c:v>7412</c:v>
                </c:pt>
                <c:pt idx="165">
                  <c:v>7412</c:v>
                </c:pt>
                <c:pt idx="166">
                  <c:v>7412</c:v>
                </c:pt>
                <c:pt idx="167">
                  <c:v>7412</c:v>
                </c:pt>
                <c:pt idx="168">
                  <c:v>7412</c:v>
                </c:pt>
                <c:pt idx="169">
                  <c:v>7408</c:v>
                </c:pt>
                <c:pt idx="170">
                  <c:v>7412</c:v>
                </c:pt>
                <c:pt idx="171">
                  <c:v>7414</c:v>
                </c:pt>
                <c:pt idx="172">
                  <c:v>7413</c:v>
                </c:pt>
                <c:pt idx="173">
                  <c:v>7413</c:v>
                </c:pt>
                <c:pt idx="174">
                  <c:v>7414</c:v>
                </c:pt>
                <c:pt idx="175">
                  <c:v>7414</c:v>
                </c:pt>
                <c:pt idx="176">
                  <c:v>7414</c:v>
                </c:pt>
                <c:pt idx="177">
                  <c:v>7414</c:v>
                </c:pt>
                <c:pt idx="178">
                  <c:v>7414</c:v>
                </c:pt>
                <c:pt idx="179">
                  <c:v>7414</c:v>
                </c:pt>
                <c:pt idx="180">
                  <c:v>7415</c:v>
                </c:pt>
                <c:pt idx="181">
                  <c:v>7415</c:v>
                </c:pt>
                <c:pt idx="182">
                  <c:v>7417</c:v>
                </c:pt>
                <c:pt idx="183">
                  <c:v>7417</c:v>
                </c:pt>
                <c:pt idx="184">
                  <c:v>7421</c:v>
                </c:pt>
                <c:pt idx="185">
                  <c:v>7421</c:v>
                </c:pt>
                <c:pt idx="186">
                  <c:v>7421</c:v>
                </c:pt>
                <c:pt idx="187">
                  <c:v>7421</c:v>
                </c:pt>
                <c:pt idx="188">
                  <c:v>7421</c:v>
                </c:pt>
                <c:pt idx="189">
                  <c:v>7397</c:v>
                </c:pt>
                <c:pt idx="190">
                  <c:v>7397</c:v>
                </c:pt>
                <c:pt idx="191">
                  <c:v>7410</c:v>
                </c:pt>
                <c:pt idx="192">
                  <c:v>7418</c:v>
                </c:pt>
                <c:pt idx="193">
                  <c:v>7418</c:v>
                </c:pt>
                <c:pt idx="194">
                  <c:v>7418</c:v>
                </c:pt>
                <c:pt idx="195">
                  <c:v>7418</c:v>
                </c:pt>
                <c:pt idx="196">
                  <c:v>7418</c:v>
                </c:pt>
                <c:pt idx="197">
                  <c:v>7418</c:v>
                </c:pt>
                <c:pt idx="198">
                  <c:v>7420</c:v>
                </c:pt>
                <c:pt idx="199">
                  <c:v>7420</c:v>
                </c:pt>
                <c:pt idx="200">
                  <c:v>7420</c:v>
                </c:pt>
                <c:pt idx="201">
                  <c:v>7420</c:v>
                </c:pt>
                <c:pt idx="202">
                  <c:v>7434</c:v>
                </c:pt>
                <c:pt idx="203">
                  <c:v>7415</c:v>
                </c:pt>
                <c:pt idx="204">
                  <c:v>7417</c:v>
                </c:pt>
                <c:pt idx="205">
                  <c:v>7419</c:v>
                </c:pt>
                <c:pt idx="206">
                  <c:v>7419</c:v>
                </c:pt>
                <c:pt idx="207">
                  <c:v>7419</c:v>
                </c:pt>
                <c:pt idx="208">
                  <c:v>7411</c:v>
                </c:pt>
                <c:pt idx="209">
                  <c:v>7409</c:v>
                </c:pt>
                <c:pt idx="210">
                  <c:v>7363</c:v>
                </c:pt>
                <c:pt idx="211">
                  <c:v>7363</c:v>
                </c:pt>
                <c:pt idx="212">
                  <c:v>7363</c:v>
                </c:pt>
                <c:pt idx="213">
                  <c:v>7393</c:v>
                </c:pt>
                <c:pt idx="214">
                  <c:v>7393</c:v>
                </c:pt>
                <c:pt idx="215">
                  <c:v>7381</c:v>
                </c:pt>
                <c:pt idx="216">
                  <c:v>7358</c:v>
                </c:pt>
                <c:pt idx="217">
                  <c:v>7358</c:v>
                </c:pt>
                <c:pt idx="218">
                  <c:v>7358</c:v>
                </c:pt>
                <c:pt idx="219">
                  <c:v>7358</c:v>
                </c:pt>
                <c:pt idx="220">
                  <c:v>7358</c:v>
                </c:pt>
                <c:pt idx="221">
                  <c:v>7358</c:v>
                </c:pt>
                <c:pt idx="222">
                  <c:v>7358</c:v>
                </c:pt>
                <c:pt idx="223">
                  <c:v>7358</c:v>
                </c:pt>
                <c:pt idx="224">
                  <c:v>7358</c:v>
                </c:pt>
                <c:pt idx="225">
                  <c:v>7358</c:v>
                </c:pt>
                <c:pt idx="226">
                  <c:v>7358</c:v>
                </c:pt>
                <c:pt idx="227">
                  <c:v>7389</c:v>
                </c:pt>
                <c:pt idx="228">
                  <c:v>7389</c:v>
                </c:pt>
                <c:pt idx="229">
                  <c:v>7389</c:v>
                </c:pt>
                <c:pt idx="230">
                  <c:v>7389</c:v>
                </c:pt>
                <c:pt idx="231">
                  <c:v>7367</c:v>
                </c:pt>
                <c:pt idx="232">
                  <c:v>7367</c:v>
                </c:pt>
                <c:pt idx="233">
                  <c:v>7367</c:v>
                </c:pt>
                <c:pt idx="234">
                  <c:v>7367</c:v>
                </c:pt>
                <c:pt idx="235">
                  <c:v>7367</c:v>
                </c:pt>
                <c:pt idx="236">
                  <c:v>7357</c:v>
                </c:pt>
                <c:pt idx="237">
                  <c:v>7375</c:v>
                </c:pt>
                <c:pt idx="238">
                  <c:v>7399</c:v>
                </c:pt>
                <c:pt idx="239">
                  <c:v>7399</c:v>
                </c:pt>
                <c:pt idx="240">
                  <c:v>7399</c:v>
                </c:pt>
                <c:pt idx="241">
                  <c:v>7399</c:v>
                </c:pt>
                <c:pt idx="242">
                  <c:v>7399</c:v>
                </c:pt>
                <c:pt idx="243">
                  <c:v>7399</c:v>
                </c:pt>
                <c:pt idx="244">
                  <c:v>7399</c:v>
                </c:pt>
                <c:pt idx="245">
                  <c:v>7420</c:v>
                </c:pt>
                <c:pt idx="246">
                  <c:v>7420</c:v>
                </c:pt>
                <c:pt idx="247">
                  <c:v>7420</c:v>
                </c:pt>
                <c:pt idx="248">
                  <c:v>7420</c:v>
                </c:pt>
                <c:pt idx="249">
                  <c:v>7420</c:v>
                </c:pt>
                <c:pt idx="250">
                  <c:v>7420</c:v>
                </c:pt>
                <c:pt idx="251">
                  <c:v>7425</c:v>
                </c:pt>
                <c:pt idx="252">
                  <c:v>7396</c:v>
                </c:pt>
                <c:pt idx="253">
                  <c:v>7401</c:v>
                </c:pt>
                <c:pt idx="254">
                  <c:v>7401</c:v>
                </c:pt>
                <c:pt idx="255">
                  <c:v>7401</c:v>
                </c:pt>
                <c:pt idx="256">
                  <c:v>7401</c:v>
                </c:pt>
                <c:pt idx="257">
                  <c:v>7413</c:v>
                </c:pt>
                <c:pt idx="258">
                  <c:v>7413</c:v>
                </c:pt>
                <c:pt idx="259">
                  <c:v>7413</c:v>
                </c:pt>
                <c:pt idx="260">
                  <c:v>7413</c:v>
                </c:pt>
                <c:pt idx="261">
                  <c:v>7385</c:v>
                </c:pt>
                <c:pt idx="262">
                  <c:v>7382</c:v>
                </c:pt>
                <c:pt idx="263">
                  <c:v>7382</c:v>
                </c:pt>
                <c:pt idx="264">
                  <c:v>7382</c:v>
                </c:pt>
                <c:pt idx="265">
                  <c:v>7324</c:v>
                </c:pt>
                <c:pt idx="266">
                  <c:v>7324</c:v>
                </c:pt>
                <c:pt idx="267">
                  <c:v>7324</c:v>
                </c:pt>
                <c:pt idx="268">
                  <c:v>7341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39-445E-A1C5-E29D02B472D5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2.8554904859758357E-2"/>
                  <c:y val="-7.191671543233184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6.647</a:t>
                    </a:r>
                  </a:p>
                </c:rich>
              </c:tx>
              <c:spPr>
                <a:solidFill>
                  <a:schemeClr val="accent6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639-445E-A1C5-E29D02B472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HOSPITALIZA'!$S$3:$S$271</c:f>
              <c:numCache>
                <c:formatCode>#,##0</c:formatCode>
                <c:ptCount val="269"/>
                <c:pt idx="0">
                  <c:v>5766</c:v>
                </c:pt>
                <c:pt idx="1">
                  <c:v>5747</c:v>
                </c:pt>
                <c:pt idx="2">
                  <c:v>5799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6407</c:v>
                </c:pt>
                <c:pt idx="10">
                  <c:v>6312</c:v>
                </c:pt>
                <c:pt idx="11">
                  <c:v>6349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6606</c:v>
                </c:pt>
                <c:pt idx="24">
                  <c:v>6489</c:v>
                </c:pt>
                <c:pt idx="25">
                  <c:v>6368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  <c:pt idx="45">
                  <c:v>6638</c:v>
                </c:pt>
                <c:pt idx="46">
                  <c:v>6632</c:v>
                </c:pt>
                <c:pt idx="47">
                  <c:v>6592</c:v>
                </c:pt>
                <c:pt idx="48">
                  <c:v>6676</c:v>
                </c:pt>
                <c:pt idx="49">
                  <c:v>6702</c:v>
                </c:pt>
                <c:pt idx="50">
                  <c:v>6718</c:v>
                </c:pt>
                <c:pt idx="51">
                  <c:v>6679</c:v>
                </c:pt>
                <c:pt idx="52">
                  <c:v>6564</c:v>
                </c:pt>
                <c:pt idx="53">
                  <c:v>6634</c:v>
                </c:pt>
                <c:pt idx="54">
                  <c:v>6680</c:v>
                </c:pt>
                <c:pt idx="55">
                  <c:v>6735</c:v>
                </c:pt>
                <c:pt idx="56">
                  <c:v>6812</c:v>
                </c:pt>
                <c:pt idx="57">
                  <c:v>6790</c:v>
                </c:pt>
                <c:pt idx="58">
                  <c:v>6783</c:v>
                </c:pt>
                <c:pt idx="59">
                  <c:v>6644</c:v>
                </c:pt>
                <c:pt idx="60">
                  <c:v>6365</c:v>
                </c:pt>
                <c:pt idx="61">
                  <c:v>6635</c:v>
                </c:pt>
                <c:pt idx="62">
                  <c:v>6782</c:v>
                </c:pt>
                <c:pt idx="63">
                  <c:v>6767</c:v>
                </c:pt>
                <c:pt idx="64">
                  <c:v>6748</c:v>
                </c:pt>
                <c:pt idx="65">
                  <c:v>6722</c:v>
                </c:pt>
                <c:pt idx="66">
                  <c:v>6703</c:v>
                </c:pt>
                <c:pt idx="67">
                  <c:v>6569</c:v>
                </c:pt>
                <c:pt idx="68">
                  <c:v>6463</c:v>
                </c:pt>
                <c:pt idx="69">
                  <c:v>6697</c:v>
                </c:pt>
                <c:pt idx="70">
                  <c:v>6562</c:v>
                </c:pt>
                <c:pt idx="71">
                  <c:v>6727</c:v>
                </c:pt>
                <c:pt idx="72">
                  <c:v>6675</c:v>
                </c:pt>
                <c:pt idx="73">
                  <c:v>6668</c:v>
                </c:pt>
                <c:pt idx="74">
                  <c:v>6686</c:v>
                </c:pt>
                <c:pt idx="75">
                  <c:v>6616</c:v>
                </c:pt>
                <c:pt idx="76">
                  <c:v>6652</c:v>
                </c:pt>
                <c:pt idx="77">
                  <c:v>6751</c:v>
                </c:pt>
                <c:pt idx="78">
                  <c:v>6718</c:v>
                </c:pt>
                <c:pt idx="79">
                  <c:v>6539</c:v>
                </c:pt>
                <c:pt idx="80">
                  <c:v>6633</c:v>
                </c:pt>
                <c:pt idx="81">
                  <c:v>6587</c:v>
                </c:pt>
                <c:pt idx="82">
                  <c:v>6488</c:v>
                </c:pt>
                <c:pt idx="83">
                  <c:v>6629</c:v>
                </c:pt>
                <c:pt idx="84">
                  <c:v>6735</c:v>
                </c:pt>
                <c:pt idx="85">
                  <c:v>6740</c:v>
                </c:pt>
                <c:pt idx="86">
                  <c:v>6811</c:v>
                </c:pt>
                <c:pt idx="87">
                  <c:v>6790</c:v>
                </c:pt>
                <c:pt idx="88">
                  <c:v>6739</c:v>
                </c:pt>
                <c:pt idx="89">
                  <c:v>6737</c:v>
                </c:pt>
                <c:pt idx="90">
                  <c:v>6796</c:v>
                </c:pt>
                <c:pt idx="91">
                  <c:v>6819</c:v>
                </c:pt>
                <c:pt idx="92">
                  <c:v>6824</c:v>
                </c:pt>
                <c:pt idx="93">
                  <c:v>6791</c:v>
                </c:pt>
                <c:pt idx="94">
                  <c:v>6576</c:v>
                </c:pt>
                <c:pt idx="95">
                  <c:v>6621</c:v>
                </c:pt>
                <c:pt idx="96">
                  <c:v>6645</c:v>
                </c:pt>
                <c:pt idx="97">
                  <c:v>6707</c:v>
                </c:pt>
                <c:pt idx="98">
                  <c:v>6734</c:v>
                </c:pt>
                <c:pt idx="99">
                  <c:v>6784</c:v>
                </c:pt>
                <c:pt idx="100">
                  <c:v>6721</c:v>
                </c:pt>
                <c:pt idx="101">
                  <c:v>6669</c:v>
                </c:pt>
                <c:pt idx="102">
                  <c:v>6647</c:v>
                </c:pt>
                <c:pt idx="103">
                  <c:v>6624</c:v>
                </c:pt>
                <c:pt idx="104">
                  <c:v>6714</c:v>
                </c:pt>
                <c:pt idx="105">
                  <c:v>6641</c:v>
                </c:pt>
                <c:pt idx="106">
                  <c:v>6549</c:v>
                </c:pt>
                <c:pt idx="107">
                  <c:v>6417</c:v>
                </c:pt>
                <c:pt idx="108">
                  <c:v>6352</c:v>
                </c:pt>
                <c:pt idx="109">
                  <c:v>6453</c:v>
                </c:pt>
                <c:pt idx="110">
                  <c:v>6529</c:v>
                </c:pt>
                <c:pt idx="111">
                  <c:v>6627</c:v>
                </c:pt>
                <c:pt idx="112">
                  <c:v>6727</c:v>
                </c:pt>
                <c:pt idx="113">
                  <c:v>6732</c:v>
                </c:pt>
                <c:pt idx="114">
                  <c:v>6730</c:v>
                </c:pt>
                <c:pt idx="115">
                  <c:v>6679</c:v>
                </c:pt>
                <c:pt idx="116">
                  <c:v>6626</c:v>
                </c:pt>
                <c:pt idx="117">
                  <c:v>6566</c:v>
                </c:pt>
                <c:pt idx="118">
                  <c:v>6729</c:v>
                </c:pt>
                <c:pt idx="119">
                  <c:v>6676</c:v>
                </c:pt>
                <c:pt idx="120">
                  <c:v>6606</c:v>
                </c:pt>
                <c:pt idx="121">
                  <c:v>6725</c:v>
                </c:pt>
                <c:pt idx="122">
                  <c:v>6647</c:v>
                </c:pt>
                <c:pt idx="123">
                  <c:v>6787</c:v>
                </c:pt>
                <c:pt idx="124">
                  <c:v>6638</c:v>
                </c:pt>
                <c:pt idx="125">
                  <c:v>6704</c:v>
                </c:pt>
                <c:pt idx="126">
                  <c:v>6671</c:v>
                </c:pt>
                <c:pt idx="127">
                  <c:v>6751</c:v>
                </c:pt>
                <c:pt idx="128">
                  <c:v>6637</c:v>
                </c:pt>
                <c:pt idx="129">
                  <c:v>6649</c:v>
                </c:pt>
                <c:pt idx="130">
                  <c:v>6630</c:v>
                </c:pt>
                <c:pt idx="131">
                  <c:v>6624</c:v>
                </c:pt>
                <c:pt idx="132">
                  <c:v>6728</c:v>
                </c:pt>
                <c:pt idx="133">
                  <c:v>6795</c:v>
                </c:pt>
                <c:pt idx="134">
                  <c:v>6715</c:v>
                </c:pt>
                <c:pt idx="135">
                  <c:v>6795</c:v>
                </c:pt>
                <c:pt idx="136">
                  <c:v>6522</c:v>
                </c:pt>
                <c:pt idx="137">
                  <c:v>6479</c:v>
                </c:pt>
                <c:pt idx="138">
                  <c:v>6577</c:v>
                </c:pt>
                <c:pt idx="139">
                  <c:v>6546</c:v>
                </c:pt>
                <c:pt idx="140">
                  <c:v>6681</c:v>
                </c:pt>
                <c:pt idx="141">
                  <c:v>6715</c:v>
                </c:pt>
                <c:pt idx="142">
                  <c:v>6711</c:v>
                </c:pt>
                <c:pt idx="143">
                  <c:v>6611</c:v>
                </c:pt>
                <c:pt idx="144">
                  <c:v>6668</c:v>
                </c:pt>
                <c:pt idx="145">
                  <c:v>6642</c:v>
                </c:pt>
                <c:pt idx="146">
                  <c:v>6769</c:v>
                </c:pt>
                <c:pt idx="147">
                  <c:v>6709</c:v>
                </c:pt>
                <c:pt idx="148">
                  <c:v>6608</c:v>
                </c:pt>
                <c:pt idx="149">
                  <c:v>6638</c:v>
                </c:pt>
                <c:pt idx="150">
                  <c:v>6570</c:v>
                </c:pt>
                <c:pt idx="151">
                  <c:v>6465</c:v>
                </c:pt>
                <c:pt idx="152">
                  <c:v>6543</c:v>
                </c:pt>
                <c:pt idx="153">
                  <c:v>6618</c:v>
                </c:pt>
                <c:pt idx="154">
                  <c:v>6684</c:v>
                </c:pt>
                <c:pt idx="155">
                  <c:v>6765</c:v>
                </c:pt>
                <c:pt idx="156">
                  <c:v>6673</c:v>
                </c:pt>
                <c:pt idx="157">
                  <c:v>6635</c:v>
                </c:pt>
                <c:pt idx="158">
                  <c:v>6644</c:v>
                </c:pt>
                <c:pt idx="159">
                  <c:v>6645</c:v>
                </c:pt>
                <c:pt idx="160">
                  <c:v>6691</c:v>
                </c:pt>
                <c:pt idx="161">
                  <c:v>6719</c:v>
                </c:pt>
                <c:pt idx="162">
                  <c:v>6779</c:v>
                </c:pt>
                <c:pt idx="163">
                  <c:v>6694</c:v>
                </c:pt>
                <c:pt idx="164">
                  <c:v>6583</c:v>
                </c:pt>
                <c:pt idx="165">
                  <c:v>6540</c:v>
                </c:pt>
                <c:pt idx="166">
                  <c:v>6586</c:v>
                </c:pt>
                <c:pt idx="167">
                  <c:v>6687</c:v>
                </c:pt>
                <c:pt idx="168">
                  <c:v>6712</c:v>
                </c:pt>
                <c:pt idx="169">
                  <c:v>6733</c:v>
                </c:pt>
                <c:pt idx="170">
                  <c:v>6699</c:v>
                </c:pt>
                <c:pt idx="171">
                  <c:v>6458</c:v>
                </c:pt>
                <c:pt idx="172">
                  <c:v>6579</c:v>
                </c:pt>
                <c:pt idx="173">
                  <c:v>6457</c:v>
                </c:pt>
                <c:pt idx="174">
                  <c:v>6595</c:v>
                </c:pt>
                <c:pt idx="175">
                  <c:v>6651</c:v>
                </c:pt>
                <c:pt idx="176">
                  <c:v>6660</c:v>
                </c:pt>
                <c:pt idx="177">
                  <c:v>6607</c:v>
                </c:pt>
                <c:pt idx="178">
                  <c:v>6476</c:v>
                </c:pt>
                <c:pt idx="179">
                  <c:v>6476</c:v>
                </c:pt>
                <c:pt idx="180">
                  <c:v>6425</c:v>
                </c:pt>
                <c:pt idx="181">
                  <c:v>6484</c:v>
                </c:pt>
                <c:pt idx="182">
                  <c:v>6548</c:v>
                </c:pt>
                <c:pt idx="183">
                  <c:v>6589</c:v>
                </c:pt>
                <c:pt idx="184">
                  <c:v>6645</c:v>
                </c:pt>
                <c:pt idx="185">
                  <c:v>6615</c:v>
                </c:pt>
                <c:pt idx="186">
                  <c:v>6554</c:v>
                </c:pt>
                <c:pt idx="187">
                  <c:v>6578</c:v>
                </c:pt>
                <c:pt idx="188">
                  <c:v>6684</c:v>
                </c:pt>
                <c:pt idx="189">
                  <c:v>6673</c:v>
                </c:pt>
                <c:pt idx="190">
                  <c:v>6710</c:v>
                </c:pt>
                <c:pt idx="191">
                  <c:v>6638</c:v>
                </c:pt>
                <c:pt idx="192">
                  <c:v>6631</c:v>
                </c:pt>
                <c:pt idx="193">
                  <c:v>6548</c:v>
                </c:pt>
                <c:pt idx="194">
                  <c:v>6610</c:v>
                </c:pt>
                <c:pt idx="195">
                  <c:v>6657</c:v>
                </c:pt>
                <c:pt idx="196">
                  <c:v>6601</c:v>
                </c:pt>
                <c:pt idx="197">
                  <c:v>6652</c:v>
                </c:pt>
                <c:pt idx="198">
                  <c:v>6686</c:v>
                </c:pt>
                <c:pt idx="199">
                  <c:v>6616</c:v>
                </c:pt>
                <c:pt idx="200">
                  <c:v>6507</c:v>
                </c:pt>
                <c:pt idx="201">
                  <c:v>6513</c:v>
                </c:pt>
                <c:pt idx="202">
                  <c:v>6684</c:v>
                </c:pt>
                <c:pt idx="203">
                  <c:v>6711</c:v>
                </c:pt>
                <c:pt idx="204">
                  <c:v>6645</c:v>
                </c:pt>
                <c:pt idx="205">
                  <c:v>6688</c:v>
                </c:pt>
                <c:pt idx="206">
                  <c:v>6669</c:v>
                </c:pt>
                <c:pt idx="207">
                  <c:v>6593</c:v>
                </c:pt>
                <c:pt idx="208">
                  <c:v>6610</c:v>
                </c:pt>
                <c:pt idx="209">
                  <c:v>6705</c:v>
                </c:pt>
                <c:pt idx="210">
                  <c:v>6704</c:v>
                </c:pt>
                <c:pt idx="211">
                  <c:v>6731</c:v>
                </c:pt>
                <c:pt idx="212">
                  <c:v>6664</c:v>
                </c:pt>
                <c:pt idx="213">
                  <c:v>6664</c:v>
                </c:pt>
                <c:pt idx="214">
                  <c:v>6560</c:v>
                </c:pt>
                <c:pt idx="215">
                  <c:v>6607</c:v>
                </c:pt>
                <c:pt idx="216">
                  <c:v>6600</c:v>
                </c:pt>
                <c:pt idx="217">
                  <c:v>6611</c:v>
                </c:pt>
                <c:pt idx="218">
                  <c:v>6541</c:v>
                </c:pt>
                <c:pt idx="219">
                  <c:v>6490</c:v>
                </c:pt>
                <c:pt idx="220">
                  <c:v>6529</c:v>
                </c:pt>
                <c:pt idx="221">
                  <c:v>6460</c:v>
                </c:pt>
                <c:pt idx="222">
                  <c:v>6528</c:v>
                </c:pt>
                <c:pt idx="223">
                  <c:v>6659</c:v>
                </c:pt>
                <c:pt idx="224">
                  <c:v>6662</c:v>
                </c:pt>
                <c:pt idx="225">
                  <c:v>6661</c:v>
                </c:pt>
                <c:pt idx="226">
                  <c:v>6696</c:v>
                </c:pt>
                <c:pt idx="227">
                  <c:v>6663</c:v>
                </c:pt>
                <c:pt idx="228">
                  <c:v>6592</c:v>
                </c:pt>
                <c:pt idx="229">
                  <c:v>6568</c:v>
                </c:pt>
                <c:pt idx="230">
                  <c:v>6563</c:v>
                </c:pt>
                <c:pt idx="231">
                  <c:v>6648</c:v>
                </c:pt>
                <c:pt idx="232">
                  <c:v>6622</c:v>
                </c:pt>
                <c:pt idx="233">
                  <c:v>6684</c:v>
                </c:pt>
                <c:pt idx="234">
                  <c:v>6587</c:v>
                </c:pt>
                <c:pt idx="235">
                  <c:v>6479</c:v>
                </c:pt>
                <c:pt idx="236">
                  <c:v>6480</c:v>
                </c:pt>
                <c:pt idx="237">
                  <c:v>6655</c:v>
                </c:pt>
                <c:pt idx="238">
                  <c:v>6667</c:v>
                </c:pt>
                <c:pt idx="239">
                  <c:v>6633</c:v>
                </c:pt>
                <c:pt idx="240">
                  <c:v>6615</c:v>
                </c:pt>
                <c:pt idx="241">
                  <c:v>6608</c:v>
                </c:pt>
                <c:pt idx="242">
                  <c:v>6562</c:v>
                </c:pt>
                <c:pt idx="243">
                  <c:v>6497</c:v>
                </c:pt>
                <c:pt idx="244">
                  <c:v>6665</c:v>
                </c:pt>
                <c:pt idx="245">
                  <c:v>6723</c:v>
                </c:pt>
                <c:pt idx="246">
                  <c:v>6678</c:v>
                </c:pt>
                <c:pt idx="247">
                  <c:v>6693</c:v>
                </c:pt>
                <c:pt idx="248">
                  <c:v>6545</c:v>
                </c:pt>
                <c:pt idx="249">
                  <c:v>6522</c:v>
                </c:pt>
                <c:pt idx="250">
                  <c:v>6520</c:v>
                </c:pt>
                <c:pt idx="251">
                  <c:v>6608</c:v>
                </c:pt>
                <c:pt idx="252">
                  <c:v>6621</c:v>
                </c:pt>
                <c:pt idx="253">
                  <c:v>6589</c:v>
                </c:pt>
                <c:pt idx="254">
                  <c:v>6568</c:v>
                </c:pt>
                <c:pt idx="255">
                  <c:v>6564</c:v>
                </c:pt>
                <c:pt idx="256">
                  <c:v>6548</c:v>
                </c:pt>
                <c:pt idx="257">
                  <c:v>6536</c:v>
                </c:pt>
                <c:pt idx="258">
                  <c:v>6705</c:v>
                </c:pt>
                <c:pt idx="259">
                  <c:v>6687</c:v>
                </c:pt>
                <c:pt idx="260">
                  <c:v>6672</c:v>
                </c:pt>
                <c:pt idx="261">
                  <c:v>6699</c:v>
                </c:pt>
                <c:pt idx="262">
                  <c:v>6608</c:v>
                </c:pt>
                <c:pt idx="263">
                  <c:v>6597</c:v>
                </c:pt>
                <c:pt idx="264">
                  <c:v>6541</c:v>
                </c:pt>
                <c:pt idx="265">
                  <c:v>6675</c:v>
                </c:pt>
                <c:pt idx="266">
                  <c:v>6716</c:v>
                </c:pt>
                <c:pt idx="267">
                  <c:v>6745</c:v>
                </c:pt>
                <c:pt idx="268">
                  <c:v>6730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639-445E-A1C5-E29D02B47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ax val="7700"/>
          <c:min val="5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3.4268604717098007E-2"/>
                  <c:y val="-7.358914732641566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90,5%</a:t>
                    </a:r>
                  </a:p>
                </c:rich>
              </c:tx>
              <c:spPr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78D-4363-B062-1065C734BC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HOSPITALIZA'!$T$3:$T$271</c:f>
              <c:numCache>
                <c:formatCode>0.0%</c:formatCode>
                <c:ptCount val="269"/>
                <c:pt idx="0">
                  <c:v>0.76880000000000004</c:v>
                </c:pt>
                <c:pt idx="1">
                  <c:v>0.76534824876814489</c:v>
                </c:pt>
                <c:pt idx="2">
                  <c:v>0.77464600587763821</c:v>
                </c:pt>
                <c:pt idx="3">
                  <c:v>0.81329071780530027</c:v>
                </c:pt>
                <c:pt idx="4">
                  <c:v>0.8088841601276765</c:v>
                </c:pt>
                <c:pt idx="5">
                  <c:v>0.81182580902916501</c:v>
                </c:pt>
                <c:pt idx="6">
                  <c:v>0.82525697503671069</c:v>
                </c:pt>
                <c:pt idx="7">
                  <c:v>0.82365505272994255</c:v>
                </c:pt>
                <c:pt idx="8">
                  <c:v>0.83873982111867573</c:v>
                </c:pt>
                <c:pt idx="9">
                  <c:v>0.85529301828861304</c:v>
                </c:pt>
                <c:pt idx="10">
                  <c:v>0.84261113336003202</c:v>
                </c:pt>
                <c:pt idx="11">
                  <c:v>0.84755039380590036</c:v>
                </c:pt>
                <c:pt idx="12">
                  <c:v>0.87024429315178209</c:v>
                </c:pt>
                <c:pt idx="13">
                  <c:v>0.88106666666666666</c:v>
                </c:pt>
                <c:pt idx="14">
                  <c:v>0.88586666666666669</c:v>
                </c:pt>
                <c:pt idx="15">
                  <c:v>0.89666666666666661</c:v>
                </c:pt>
                <c:pt idx="16">
                  <c:v>0.90303676078849227</c:v>
                </c:pt>
                <c:pt idx="17">
                  <c:v>0.89304741608950455</c:v>
                </c:pt>
                <c:pt idx="18">
                  <c:v>0.87959509856153439</c:v>
                </c:pt>
                <c:pt idx="19">
                  <c:v>0.87719765583377729</c:v>
                </c:pt>
                <c:pt idx="20">
                  <c:v>0.89144912093766648</c:v>
                </c:pt>
                <c:pt idx="21">
                  <c:v>0.9063665423548215</c:v>
                </c:pt>
                <c:pt idx="22">
                  <c:v>0.90063846767757383</c:v>
                </c:pt>
                <c:pt idx="23">
                  <c:v>0.87554671968190856</c:v>
                </c:pt>
                <c:pt idx="24">
                  <c:v>0.86003976143141148</c:v>
                </c:pt>
                <c:pt idx="25">
                  <c:v>0.84400265076209413</c:v>
                </c:pt>
                <c:pt idx="26">
                  <c:v>0.86971504307488401</c:v>
                </c:pt>
                <c:pt idx="27">
                  <c:v>0.8652087475149105</c:v>
                </c:pt>
                <c:pt idx="28">
                  <c:v>0.88161209068010071</c:v>
                </c:pt>
                <c:pt idx="29">
                  <c:v>0.89473684210526316</c:v>
                </c:pt>
                <c:pt idx="30">
                  <c:v>0.88492642184807102</c:v>
                </c:pt>
                <c:pt idx="31">
                  <c:v>0.88081665119978791</c:v>
                </c:pt>
                <c:pt idx="32">
                  <c:v>0.86437756860665516</c:v>
                </c:pt>
                <c:pt idx="33">
                  <c:v>0.86729418003446901</c:v>
                </c:pt>
                <c:pt idx="34">
                  <c:v>0.88930133898979191</c:v>
                </c:pt>
                <c:pt idx="35">
                  <c:v>0.89288081665119978</c:v>
                </c:pt>
                <c:pt idx="36">
                  <c:v>0.89182023067744931</c:v>
                </c:pt>
                <c:pt idx="37">
                  <c:v>0.89235052366432455</c:v>
                </c:pt>
                <c:pt idx="38">
                  <c:v>0.8749834283441601</c:v>
                </c:pt>
                <c:pt idx="39">
                  <c:v>0.87683945379822348</c:v>
                </c:pt>
                <c:pt idx="40">
                  <c:v>0.88439612886119578</c:v>
                </c:pt>
                <c:pt idx="41">
                  <c:v>0.88837332626276022</c:v>
                </c:pt>
                <c:pt idx="42">
                  <c:v>0.88934534852902203</c:v>
                </c:pt>
                <c:pt idx="43">
                  <c:v>0.88947786906970583</c:v>
                </c:pt>
                <c:pt idx="44">
                  <c:v>0.89424860853432286</c:v>
                </c:pt>
                <c:pt idx="45">
                  <c:v>0.87967134905910416</c:v>
                </c:pt>
                <c:pt idx="46">
                  <c:v>0.87887622581500136</c:v>
                </c:pt>
                <c:pt idx="47">
                  <c:v>0.87357540418764912</c:v>
                </c:pt>
                <c:pt idx="48">
                  <c:v>0.88646926039038643</c:v>
                </c:pt>
                <c:pt idx="49">
                  <c:v>0.8899216571504448</c:v>
                </c:pt>
                <c:pt idx="50">
                  <c:v>0.89204620900278853</c:v>
                </c:pt>
                <c:pt idx="51">
                  <c:v>0.88686761386270085</c:v>
                </c:pt>
                <c:pt idx="52">
                  <c:v>0.8715973974239809</c:v>
                </c:pt>
                <c:pt idx="53">
                  <c:v>0.88089231177798433</c:v>
                </c:pt>
                <c:pt idx="54">
                  <c:v>0.88700039835347233</c:v>
                </c:pt>
                <c:pt idx="55">
                  <c:v>0.89430354534590362</c:v>
                </c:pt>
                <c:pt idx="56">
                  <c:v>0.9024907260201378</c:v>
                </c:pt>
                <c:pt idx="57">
                  <c:v>0.89957604663487012</c:v>
                </c:pt>
                <c:pt idx="58">
                  <c:v>0.89864864864864868</c:v>
                </c:pt>
                <c:pt idx="59">
                  <c:v>0.88023317435082138</c:v>
                </c:pt>
                <c:pt idx="60">
                  <c:v>0.84326974032856383</c:v>
                </c:pt>
                <c:pt idx="61">
                  <c:v>0.87799391292841078</c:v>
                </c:pt>
                <c:pt idx="62">
                  <c:v>0.89744607648537778</c:v>
                </c:pt>
                <c:pt idx="63">
                  <c:v>0.89879134015141449</c:v>
                </c:pt>
                <c:pt idx="64">
                  <c:v>0.89674418604651163</c:v>
                </c:pt>
                <c:pt idx="65">
                  <c:v>0.89328903654485048</c:v>
                </c:pt>
                <c:pt idx="66">
                  <c:v>0.89052743456888539</c:v>
                </c:pt>
                <c:pt idx="67">
                  <c:v>0.87295681063122921</c:v>
                </c:pt>
                <c:pt idx="68">
                  <c:v>0.85887043189368772</c:v>
                </c:pt>
                <c:pt idx="69">
                  <c:v>0.89044010105039229</c:v>
                </c:pt>
                <c:pt idx="70">
                  <c:v>0.87214247740563533</c:v>
                </c:pt>
                <c:pt idx="71">
                  <c:v>0.89383470635131546</c:v>
                </c:pt>
                <c:pt idx="72">
                  <c:v>0.88692532553813441</c:v>
                </c:pt>
                <c:pt idx="73">
                  <c:v>0.8859952165825139</c:v>
                </c:pt>
                <c:pt idx="74">
                  <c:v>0.88838692532553809</c:v>
                </c:pt>
                <c:pt idx="75">
                  <c:v>0.87908583576933297</c:v>
                </c:pt>
                <c:pt idx="76">
                  <c:v>0.88386925325538135</c:v>
                </c:pt>
                <c:pt idx="77">
                  <c:v>0.89761999734077913</c:v>
                </c:pt>
                <c:pt idx="78">
                  <c:v>0.89323228294109824</c:v>
                </c:pt>
                <c:pt idx="79">
                  <c:v>0.86643699483238368</c:v>
                </c:pt>
                <c:pt idx="80">
                  <c:v>0.87889227507618917</c:v>
                </c:pt>
                <c:pt idx="81">
                  <c:v>0.87279713793560354</c:v>
                </c:pt>
                <c:pt idx="82">
                  <c:v>0.85967934278521263</c:v>
                </c:pt>
                <c:pt idx="83">
                  <c:v>0.87836226315092092</c:v>
                </c:pt>
                <c:pt idx="84">
                  <c:v>0.89240757917053137</c:v>
                </c:pt>
                <c:pt idx="85">
                  <c:v>0.89307009407711668</c:v>
                </c:pt>
                <c:pt idx="86">
                  <c:v>0.90247780575062941</c:v>
                </c:pt>
                <c:pt idx="87">
                  <c:v>0.89969524314297067</c:v>
                </c:pt>
                <c:pt idx="88">
                  <c:v>0.89293759109579962</c:v>
                </c:pt>
                <c:pt idx="89">
                  <c:v>0.89255431902490723</c:v>
                </c:pt>
                <c:pt idx="90">
                  <c:v>0.90001324327903587</c:v>
                </c:pt>
                <c:pt idx="91">
                  <c:v>0.90401696937557996</c:v>
                </c:pt>
                <c:pt idx="92">
                  <c:v>0.90467983560917409</c:v>
                </c:pt>
                <c:pt idx="93">
                  <c:v>0.90030491846745331</c:v>
                </c:pt>
                <c:pt idx="94">
                  <c:v>0.87180167042290868</c:v>
                </c:pt>
                <c:pt idx="95">
                  <c:v>0.87776746652525517</c:v>
                </c:pt>
                <c:pt idx="96">
                  <c:v>0.8809492244465067</c:v>
                </c:pt>
                <c:pt idx="97">
                  <c:v>0.88916876574307302</c:v>
                </c:pt>
                <c:pt idx="98">
                  <c:v>0.892748243404481</c:v>
                </c:pt>
                <c:pt idx="99">
                  <c:v>0.89937690574042162</c:v>
                </c:pt>
                <c:pt idx="100">
                  <c:v>0.89055253743209217</c:v>
                </c:pt>
                <c:pt idx="101">
                  <c:v>0.88565737051792826</c:v>
                </c:pt>
                <c:pt idx="102">
                  <c:v>0.88273572377158038</c:v>
                </c:pt>
                <c:pt idx="103">
                  <c:v>0.88038277511961727</c:v>
                </c:pt>
                <c:pt idx="104">
                  <c:v>0.89234449760765555</c:v>
                </c:pt>
                <c:pt idx="105">
                  <c:v>0.8870041405102177</c:v>
                </c:pt>
                <c:pt idx="106">
                  <c:v>0.87424909891870239</c:v>
                </c:pt>
                <c:pt idx="107">
                  <c:v>0.85662795354425314</c:v>
                </c:pt>
                <c:pt idx="108">
                  <c:v>0.84795087438259242</c:v>
                </c:pt>
                <c:pt idx="109">
                  <c:v>0.86143372046455746</c:v>
                </c:pt>
                <c:pt idx="110">
                  <c:v>0.87157922840742219</c:v>
                </c:pt>
                <c:pt idx="111">
                  <c:v>0.88466159391269528</c:v>
                </c:pt>
                <c:pt idx="112">
                  <c:v>0.89897100093545368</c:v>
                </c:pt>
                <c:pt idx="113">
                  <c:v>0.89951897381079637</c:v>
                </c:pt>
                <c:pt idx="114">
                  <c:v>0.89925173703901662</c:v>
                </c:pt>
                <c:pt idx="115">
                  <c:v>0.89243719935863175</c:v>
                </c:pt>
                <c:pt idx="116">
                  <c:v>0.88535542490646713</c:v>
                </c:pt>
                <c:pt idx="117">
                  <c:v>0.87733832175307325</c:v>
                </c:pt>
                <c:pt idx="118">
                  <c:v>0.89911811865312663</c:v>
                </c:pt>
                <c:pt idx="119">
                  <c:v>0.89203634420096201</c:v>
                </c:pt>
                <c:pt idx="120">
                  <c:v>0.88150520416333067</c:v>
                </c:pt>
                <c:pt idx="121">
                  <c:v>0.89738457432612762</c:v>
                </c:pt>
                <c:pt idx="122">
                  <c:v>0.88697624766479854</c:v>
                </c:pt>
                <c:pt idx="123">
                  <c:v>0.90565785962103018</c:v>
                </c:pt>
                <c:pt idx="124">
                  <c:v>0.88577528689618357</c:v>
                </c:pt>
                <c:pt idx="125">
                  <c:v>0.89673622257891916</c:v>
                </c:pt>
                <c:pt idx="126">
                  <c:v>0.89077313392976365</c:v>
                </c:pt>
                <c:pt idx="127">
                  <c:v>0.90145546801976228</c:v>
                </c:pt>
                <c:pt idx="128">
                  <c:v>0.88623314194151426</c:v>
                </c:pt>
                <c:pt idx="129">
                  <c:v>0.89057058665952316</c:v>
                </c:pt>
                <c:pt idx="130">
                  <c:v>0.88529843770863936</c:v>
                </c:pt>
                <c:pt idx="131">
                  <c:v>0.88449726265188944</c:v>
                </c:pt>
                <c:pt idx="132">
                  <c:v>0.90103120396410874</c:v>
                </c:pt>
                <c:pt idx="133">
                  <c:v>0.91049175934610749</c:v>
                </c:pt>
                <c:pt idx="134">
                  <c:v>0.90364688467231868</c:v>
                </c:pt>
                <c:pt idx="135">
                  <c:v>0.91024782317481578</c:v>
                </c:pt>
                <c:pt idx="136">
                  <c:v>0.8736771600803751</c:v>
                </c:pt>
                <c:pt idx="137">
                  <c:v>0.86791694574681844</c:v>
                </c:pt>
                <c:pt idx="138">
                  <c:v>0.88104487608841264</c:v>
                </c:pt>
                <c:pt idx="139">
                  <c:v>0.87689216342933696</c:v>
                </c:pt>
                <c:pt idx="140">
                  <c:v>0.89497655726724712</c:v>
                </c:pt>
                <c:pt idx="141">
                  <c:v>0.90025472583456223</c:v>
                </c:pt>
                <c:pt idx="142">
                  <c:v>0.89971846091969432</c:v>
                </c:pt>
                <c:pt idx="143">
                  <c:v>0.88631183804799574</c:v>
                </c:pt>
                <c:pt idx="144">
                  <c:v>0.89395361308486387</c:v>
                </c:pt>
                <c:pt idx="145">
                  <c:v>0.89190277964280917</c:v>
                </c:pt>
                <c:pt idx="146">
                  <c:v>0.90968955785512695</c:v>
                </c:pt>
                <c:pt idx="147">
                  <c:v>0.90162612552076338</c:v>
                </c:pt>
                <c:pt idx="148">
                  <c:v>0.88805268109125113</c:v>
                </c:pt>
                <c:pt idx="149">
                  <c:v>0.89124597207303979</c:v>
                </c:pt>
                <c:pt idx="150">
                  <c:v>0.88437205545833897</c:v>
                </c:pt>
                <c:pt idx="151">
                  <c:v>0.87023825548526046</c:v>
                </c:pt>
                <c:pt idx="152">
                  <c:v>0.8807376497509759</c:v>
                </c:pt>
                <c:pt idx="153">
                  <c:v>0.89083322116031771</c:v>
                </c:pt>
                <c:pt idx="154">
                  <c:v>0.89983844911147015</c:v>
                </c:pt>
                <c:pt idx="155">
                  <c:v>0.9107431340872375</c:v>
                </c:pt>
                <c:pt idx="156">
                  <c:v>0.90066135780807122</c:v>
                </c:pt>
                <c:pt idx="157">
                  <c:v>0.89553246052098801</c:v>
                </c:pt>
                <c:pt idx="158">
                  <c:v>0.89674719935213931</c:v>
                </c:pt>
                <c:pt idx="159">
                  <c:v>0.89688217033337836</c:v>
                </c:pt>
                <c:pt idx="160">
                  <c:v>0.90309083547037383</c:v>
                </c:pt>
                <c:pt idx="161">
                  <c:v>0.90650296815974096</c:v>
                </c:pt>
                <c:pt idx="162">
                  <c:v>0.91459794927145166</c:v>
                </c:pt>
                <c:pt idx="163">
                  <c:v>0.90313005936319479</c:v>
                </c:pt>
                <c:pt idx="164">
                  <c:v>0.88815434430652995</c:v>
                </c:pt>
                <c:pt idx="165">
                  <c:v>0.88235294117647056</c:v>
                </c:pt>
                <c:pt idx="166">
                  <c:v>0.88855909336211547</c:v>
                </c:pt>
                <c:pt idx="167">
                  <c:v>0.90218564490016195</c:v>
                </c:pt>
                <c:pt idx="168">
                  <c:v>0.90555855369670801</c:v>
                </c:pt>
                <c:pt idx="169">
                  <c:v>0.90888228941684668</c:v>
                </c:pt>
                <c:pt idx="170">
                  <c:v>0.90380464112250403</c:v>
                </c:pt>
                <c:pt idx="171">
                  <c:v>0.87105476126247638</c:v>
                </c:pt>
                <c:pt idx="172">
                  <c:v>0.88749494131930395</c:v>
                </c:pt>
                <c:pt idx="173">
                  <c:v>0.87103736678807497</c:v>
                </c:pt>
                <c:pt idx="174">
                  <c:v>0.8895333153493391</c:v>
                </c:pt>
                <c:pt idx="175">
                  <c:v>0.89708659293229032</c:v>
                </c:pt>
                <c:pt idx="176">
                  <c:v>0.89830051254383603</c:v>
                </c:pt>
                <c:pt idx="177">
                  <c:v>0.89115187483140001</c:v>
                </c:pt>
                <c:pt idx="178">
                  <c:v>0.87348260048556781</c:v>
                </c:pt>
                <c:pt idx="179">
                  <c:v>0.87348260048556781</c:v>
                </c:pt>
                <c:pt idx="180">
                  <c:v>0.8664868509777478</c:v>
                </c:pt>
                <c:pt idx="181">
                  <c:v>0.87444369521240728</c:v>
                </c:pt>
                <c:pt idx="182">
                  <c:v>0.88283672643926114</c:v>
                </c:pt>
                <c:pt idx="183">
                  <c:v>0.88836456788458951</c:v>
                </c:pt>
                <c:pt idx="184">
                  <c:v>0.89543188249562056</c:v>
                </c:pt>
                <c:pt idx="185">
                  <c:v>0.89138930063333788</c:v>
                </c:pt>
                <c:pt idx="186">
                  <c:v>0.88316938418002966</c:v>
                </c:pt>
                <c:pt idx="187">
                  <c:v>0.88640344966985585</c:v>
                </c:pt>
                <c:pt idx="188">
                  <c:v>0.90068723891658808</c:v>
                </c:pt>
                <c:pt idx="189">
                  <c:v>0.9021224820873327</c:v>
                </c:pt>
                <c:pt idx="190">
                  <c:v>0.90712450993646077</c:v>
                </c:pt>
                <c:pt idx="191">
                  <c:v>0.89581646423751682</c:v>
                </c:pt>
                <c:pt idx="192">
                  <c:v>0.89390671339983818</c:v>
                </c:pt>
                <c:pt idx="193">
                  <c:v>0.88271771366945273</c:v>
                </c:pt>
                <c:pt idx="194">
                  <c:v>0.89107576166082503</c:v>
                </c:pt>
                <c:pt idx="195">
                  <c:v>0.89741170126718794</c:v>
                </c:pt>
                <c:pt idx="196">
                  <c:v>0.88986249662981931</c:v>
                </c:pt>
                <c:pt idx="197">
                  <c:v>0.89673766513885145</c:v>
                </c:pt>
                <c:pt idx="198">
                  <c:v>0.90107816711590294</c:v>
                </c:pt>
                <c:pt idx="199">
                  <c:v>0.891644204851752</c:v>
                </c:pt>
                <c:pt idx="200">
                  <c:v>0.87695417789757413</c:v>
                </c:pt>
                <c:pt idx="201">
                  <c:v>0.8777628032345014</c:v>
                </c:pt>
                <c:pt idx="202">
                  <c:v>0.89911218724778041</c:v>
                </c:pt>
                <c:pt idx="203">
                  <c:v>0.90505731625084285</c:v>
                </c:pt>
                <c:pt idx="204">
                  <c:v>0.89591479034650123</c:v>
                </c:pt>
                <c:pt idx="205">
                  <c:v>0.90146920070090308</c:v>
                </c:pt>
                <c:pt idx="206">
                  <c:v>0.89890820865345733</c:v>
                </c:pt>
                <c:pt idx="207">
                  <c:v>0.88866424046367432</c:v>
                </c:pt>
                <c:pt idx="208">
                  <c:v>0.89191742005127517</c:v>
                </c:pt>
                <c:pt idx="209">
                  <c:v>0.90498042920772037</c:v>
                </c:pt>
                <c:pt idx="210">
                  <c:v>0.91049843813662912</c:v>
                </c:pt>
                <c:pt idx="211">
                  <c:v>0.9141654217031101</c:v>
                </c:pt>
                <c:pt idx="212">
                  <c:v>0.90506586988999049</c:v>
                </c:pt>
                <c:pt idx="213">
                  <c:v>0.90139320979304749</c:v>
                </c:pt>
                <c:pt idx="214">
                  <c:v>0.88732584877586906</c:v>
                </c:pt>
                <c:pt idx="215">
                  <c:v>0.89513616041186828</c:v>
                </c:pt>
                <c:pt idx="216">
                  <c:v>0.89698287578146241</c:v>
                </c:pt>
                <c:pt idx="217">
                  <c:v>0.89847784724109814</c:v>
                </c:pt>
                <c:pt idx="218">
                  <c:v>0.88896439249796144</c:v>
                </c:pt>
                <c:pt idx="219">
                  <c:v>0.88203316118510466</c:v>
                </c:pt>
                <c:pt idx="220">
                  <c:v>0.88733351454199516</c:v>
                </c:pt>
                <c:pt idx="221">
                  <c:v>0.87795596629518891</c:v>
                </c:pt>
                <c:pt idx="222">
                  <c:v>0.88719760804566461</c:v>
                </c:pt>
                <c:pt idx="223">
                  <c:v>0.90500135906496326</c:v>
                </c:pt>
                <c:pt idx="224">
                  <c:v>0.90540907855395492</c:v>
                </c:pt>
                <c:pt idx="225">
                  <c:v>0.90527317205762436</c:v>
                </c:pt>
                <c:pt idx="226">
                  <c:v>0.91002989942919277</c:v>
                </c:pt>
                <c:pt idx="227">
                  <c:v>0.90174583840844502</c:v>
                </c:pt>
                <c:pt idx="228">
                  <c:v>0.89213696034646095</c:v>
                </c:pt>
                <c:pt idx="229">
                  <c:v>0.88888888888888884</c:v>
                </c:pt>
                <c:pt idx="230">
                  <c:v>0.88821220733522799</c:v>
                </c:pt>
                <c:pt idx="231">
                  <c:v>0.90240260621691326</c:v>
                </c:pt>
                <c:pt idx="232">
                  <c:v>0.8988733541468712</c:v>
                </c:pt>
                <c:pt idx="233">
                  <c:v>0.90728926292927925</c:v>
                </c:pt>
                <c:pt idx="234">
                  <c:v>0.89412243789873758</c:v>
                </c:pt>
                <c:pt idx="235">
                  <c:v>0.87946246776163972</c:v>
                </c:pt>
                <c:pt idx="236">
                  <c:v>0.88079380182139455</c:v>
                </c:pt>
                <c:pt idx="237">
                  <c:v>0.90237288135593219</c:v>
                </c:pt>
                <c:pt idx="238">
                  <c:v>0.90106771185295309</c:v>
                </c:pt>
                <c:pt idx="239">
                  <c:v>0.89647249628328152</c:v>
                </c:pt>
                <c:pt idx="240">
                  <c:v>0.89403973509933776</c:v>
                </c:pt>
                <c:pt idx="241">
                  <c:v>0.89309366130558188</c:v>
                </c:pt>
                <c:pt idx="242">
                  <c:v>0.88687660494661436</c:v>
                </c:pt>
                <c:pt idx="243">
                  <c:v>0.87809163400459522</c:v>
                </c:pt>
                <c:pt idx="244">
                  <c:v>0.90079740505473715</c:v>
                </c:pt>
                <c:pt idx="245">
                  <c:v>0.90606469002695422</c:v>
                </c:pt>
                <c:pt idx="246">
                  <c:v>0.9</c:v>
                </c:pt>
                <c:pt idx="247">
                  <c:v>0.90202156334231809</c:v>
                </c:pt>
                <c:pt idx="248">
                  <c:v>0.88207547169811318</c:v>
                </c:pt>
                <c:pt idx="249">
                  <c:v>0.87897574123989219</c:v>
                </c:pt>
                <c:pt idx="250">
                  <c:v>0.87870619946091644</c:v>
                </c:pt>
                <c:pt idx="251">
                  <c:v>0.88996632996632996</c:v>
                </c:pt>
                <c:pt idx="252">
                  <c:v>0.89521362898864254</c:v>
                </c:pt>
                <c:pt idx="253">
                  <c:v>0.89028509660856636</c:v>
                </c:pt>
                <c:pt idx="254">
                  <c:v>0.88744764221051209</c:v>
                </c:pt>
                <c:pt idx="255">
                  <c:v>0.88690717470612079</c:v>
                </c:pt>
                <c:pt idx="256">
                  <c:v>0.88474530468855561</c:v>
                </c:pt>
                <c:pt idx="257">
                  <c:v>0.88169432078780519</c:v>
                </c:pt>
                <c:pt idx="258">
                  <c:v>0.90449210845811412</c:v>
                </c:pt>
                <c:pt idx="259">
                  <c:v>0.9020639417239984</c:v>
                </c:pt>
                <c:pt idx="260">
                  <c:v>0.90004046944556859</c:v>
                </c:pt>
                <c:pt idx="261">
                  <c:v>0.90710900473933653</c:v>
                </c:pt>
                <c:pt idx="262">
                  <c:v>0.8951503657545381</c:v>
                </c:pt>
                <c:pt idx="263">
                  <c:v>0.89366025467353016</c:v>
                </c:pt>
                <c:pt idx="264">
                  <c:v>0.88607423462476298</c:v>
                </c:pt>
                <c:pt idx="265">
                  <c:v>0.91138722009830697</c:v>
                </c:pt>
                <c:pt idx="266">
                  <c:v>0.91698525395958497</c:v>
                </c:pt>
                <c:pt idx="267">
                  <c:v>0.92094483888585477</c:v>
                </c:pt>
                <c:pt idx="268">
                  <c:v>0.91676883258411657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8D-4363-B062-1065C734B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 smtClean="0"/>
              <a:t>28-09-2025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800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28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lang="en-CO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83730"/>
              </p:ext>
            </p:extLst>
          </p:nvPr>
        </p:nvGraphicFramePr>
        <p:xfrm>
          <a:off x="3248936" y="1614123"/>
          <a:ext cx="5897285" cy="3501663"/>
        </p:xfrm>
        <a:graphic>
          <a:graphicData uri="http://schemas.openxmlformats.org/drawingml/2006/table">
            <a:tbl>
              <a:tblPr/>
              <a:tblGrid>
                <a:gridCol w="2030953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1113263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429189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32388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40222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983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57407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308936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3739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73508" y="5613505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28/09/2025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9:53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camas ocupadas: Aplicativo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28/09/2025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1:08 </a:t>
            </a:r>
            <a:r>
              <a:rPr lang="pt-BR" sz="9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</a:p>
        </p:txBody>
      </p:sp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691"/>
            <a:ext cx="10515600" cy="2154436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28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9655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9:53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 camas ocupadas: Aplicativo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1:08 </a:t>
            </a:r>
            <a:r>
              <a:rPr lang="pt-BR" sz="10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srgbClr val="FF0000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693430"/>
              </p:ext>
            </p:extLst>
          </p:nvPr>
        </p:nvGraphicFramePr>
        <p:xfrm>
          <a:off x="669885" y="1576137"/>
          <a:ext cx="10495420" cy="4042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6413"/>
            <a:ext cx="10515600" cy="2154436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28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2809/2025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1:08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838782"/>
              </p:ext>
            </p:extLst>
          </p:nvPr>
        </p:nvGraphicFramePr>
        <p:xfrm>
          <a:off x="835602" y="1239253"/>
          <a:ext cx="10413924" cy="4744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833"/>
            <a:ext cx="10515600" cy="2523768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28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reportada por 32 sedes de IPS. Para UCI Pediátrica, con autorización transitoria en Bogotá. Corte </a:t>
            </a:r>
            <a:r>
              <a:rPr lang="es-CO" sz="10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28/09/2025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28/09/2025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((Hora de corte: </a:t>
            </a:r>
            <a:r>
              <a:rPr lang="pt-BR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1:08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P</a:t>
            </a:r>
            <a:r>
              <a:rPr lang="pt-BR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M </a:t>
            </a:r>
            <a:r>
              <a:rPr lang="es-CO" sz="1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)2</a:t>
            </a:r>
            <a:endParaRPr lang="es-CO"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1569394"/>
              </p:ext>
            </p:extLst>
          </p:nvPr>
        </p:nvGraphicFramePr>
        <p:xfrm>
          <a:off x="835602" y="1335505"/>
          <a:ext cx="10065009" cy="440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24565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28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60269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59 IPS de Red privada y 24 IPS red Pública.</a:t>
            </a:r>
            <a:r>
              <a:rPr lang="es-MX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000" dirty="0" smtClean="0">
                <a:latin typeface="Arial Narrow" panose="020B0606020202030204" pitchFamily="34" charset="0"/>
                <a:cs typeface="Arial"/>
              </a:rPr>
              <a:t>28/09/2025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1:08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C26F031A-C5E1-8FE2-D380-50C35E2D02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587799"/>
              </p:ext>
            </p:extLst>
          </p:nvPr>
        </p:nvGraphicFramePr>
        <p:xfrm>
          <a:off x="2374940" y="785717"/>
          <a:ext cx="7442119" cy="247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EADE013F-D3D5-B791-AF47-6833EEEC49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4130311"/>
              </p:ext>
            </p:extLst>
          </p:nvPr>
        </p:nvGraphicFramePr>
        <p:xfrm>
          <a:off x="2374941" y="3260559"/>
          <a:ext cx="7442118" cy="2430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2168</TotalTime>
  <Words>416</Words>
  <Application>Microsoft Office PowerPoint</Application>
  <PresentationFormat>Panorámica</PresentationFormat>
  <Paragraphs>61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Arial Narrow</vt:lpstr>
      <vt:lpstr>Calibri</vt:lpstr>
      <vt:lpstr>Oswald</vt:lpstr>
      <vt:lpstr>Times New Roman</vt:lpstr>
      <vt:lpstr>Tema de Office</vt:lpstr>
      <vt:lpstr>PRESENTACIÓN PEDIATRÍA Y HOSPITALIZACIÓN GENERAL 28-09-2025</vt:lpstr>
      <vt:lpstr>CAPACIDAD INSTALADA BOGOTA UCI Y HOSPITALIZACIÓN PEDIATRICA  28 SEPTIEMBRE DE 2025</vt:lpstr>
      <vt:lpstr>CAPACIDAD INSTALADA BOGOTA UCI Y HOSPITALIZACIÓN PEDIATRICA  28 SEPTIEMBRE DE 2025  </vt:lpstr>
      <vt:lpstr>OCUPACIÓN UCI PEDIATRICA   CORTE 28 SEPTIEMBRE DE 2025   </vt:lpstr>
      <vt:lpstr>OCUPACIÓN HOSPITALIZACIÓN PEDIATRICA   CORTE 28 SEPTIEMBRE DE 2025    </vt:lpstr>
      <vt:lpstr>OCUPACIÓN DE HOSPITALIZACIÓN ADULTO BOGOTA D.C 28 SEPTIEMBRE DE 2025  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Ingrid Cristina, Vargas Polania</cp:lastModifiedBy>
  <cp:revision>365</cp:revision>
  <dcterms:created xsi:type="dcterms:W3CDTF">2025-04-27T20:26:31Z</dcterms:created>
  <dcterms:modified xsi:type="dcterms:W3CDTF">2025-09-28T19:48:15Z</dcterms:modified>
</cp:coreProperties>
</file>