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69" r:id="rId3"/>
    <p:sldMasterId id="2147483675" r:id="rId4"/>
  </p:sldMasterIdLst>
  <p:notesMasterIdLst>
    <p:notesMasterId r:id="rId33"/>
  </p:notesMasterIdLst>
  <p:sldIdLst>
    <p:sldId id="2145706586" r:id="rId5"/>
    <p:sldId id="257" r:id="rId6"/>
    <p:sldId id="259" r:id="rId7"/>
    <p:sldId id="260" r:id="rId8"/>
    <p:sldId id="278" r:id="rId9"/>
    <p:sldId id="504" r:id="rId10"/>
    <p:sldId id="503" r:id="rId11"/>
    <p:sldId id="265" r:id="rId12"/>
    <p:sldId id="279" r:id="rId13"/>
    <p:sldId id="501" r:id="rId14"/>
    <p:sldId id="502" r:id="rId15"/>
    <p:sldId id="271" r:id="rId16"/>
    <p:sldId id="2145706549" r:id="rId17"/>
    <p:sldId id="2145706578" r:id="rId18"/>
    <p:sldId id="2145706579" r:id="rId19"/>
    <p:sldId id="2145706580" r:id="rId20"/>
    <p:sldId id="2145706572" r:id="rId21"/>
    <p:sldId id="261" r:id="rId22"/>
    <p:sldId id="262" r:id="rId23"/>
    <p:sldId id="263" r:id="rId24"/>
    <p:sldId id="264" r:id="rId25"/>
    <p:sldId id="2145706587" r:id="rId26"/>
    <p:sldId id="266" r:id="rId27"/>
    <p:sldId id="267" r:id="rId28"/>
    <p:sldId id="2145706622" r:id="rId29"/>
    <p:sldId id="2145706620" r:id="rId30"/>
    <p:sldId id="270" r:id="rId31"/>
    <p:sldId id="2145706623" r:id="rId32"/>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4" d="100"/>
          <a:sy n="64" d="100"/>
        </p:scale>
        <p:origin x="9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1"/>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1" i="0" u="none" strike="noStrike" kern="1200" cap="all" spc="120" normalizeH="0" baseline="0">
                <a:solidFill>
                  <a:schemeClr val="tx1">
                    <a:lumMod val="65000"/>
                    <a:lumOff val="35000"/>
                  </a:schemeClr>
                </a:solidFill>
                <a:latin typeface="+mn-lt"/>
                <a:ea typeface="+mn-ea"/>
                <a:cs typeface="+mn-cs"/>
              </a:defRPr>
            </a:pPr>
            <a:r>
              <a:rPr lang="es-CO" sz="3200" dirty="0" err="1"/>
              <a:t>tef</a:t>
            </a:r>
            <a:r>
              <a:rPr lang="es-CO" sz="3200" dirty="0"/>
              <a:t> niñas entre 10 a 14 años cesar</a:t>
            </a:r>
          </a:p>
        </c:rich>
      </c:tx>
      <c:overlay val="0"/>
      <c:spPr>
        <a:noFill/>
        <a:ln>
          <a:noFill/>
        </a:ln>
        <a:effectLst/>
      </c:spPr>
      <c:txPr>
        <a:bodyPr rot="0" spcFirstLastPara="1" vertOverflow="ellipsis" vert="horz" wrap="square" anchor="ctr" anchorCtr="1"/>
        <a:lstStyle/>
        <a:p>
          <a:pPr>
            <a:defRPr sz="3200" b="1" i="0" u="none" strike="noStrike" kern="1200" cap="all" spc="120" normalizeH="0" baseline="0">
              <a:solidFill>
                <a:schemeClr val="tx1">
                  <a:lumMod val="65000"/>
                  <a:lumOff val="35000"/>
                </a:schemeClr>
              </a:solidFill>
              <a:latin typeface="+mn-lt"/>
              <a:ea typeface="+mn-ea"/>
              <a:cs typeface="+mn-cs"/>
            </a:defRPr>
          </a:pPr>
          <a:endParaRPr lang="es-CO"/>
        </a:p>
      </c:txPr>
    </c:title>
    <c:autoTitleDeleted val="0"/>
    <c:plotArea>
      <c:layout/>
      <c:lineChart>
        <c:grouping val="standard"/>
        <c:varyColors val="0"/>
        <c:ser>
          <c:idx val="1"/>
          <c:order val="1"/>
          <c:spPr>
            <a:ln w="44450" cap="rnd">
              <a:solidFill>
                <a:schemeClr val="accent2"/>
              </a:solidFill>
              <a:round/>
            </a:ln>
            <a:effectLst/>
          </c:spPr>
          <c:marker>
            <c:symbol val="square"/>
            <c:size val="6"/>
            <c:spPr>
              <a:solidFill>
                <a:schemeClr val="accent2"/>
              </a:solidFill>
              <a:ln w="9525">
                <a:solidFill>
                  <a:schemeClr val="accent2"/>
                </a:solidFill>
                <a:round/>
              </a:ln>
              <a:effectLst/>
            </c:spPr>
          </c:marker>
          <c:dLbls>
            <c:spPr>
              <a:noFill/>
              <a:ln>
                <a:noFill/>
              </a:ln>
              <a:effectLst/>
            </c:spPr>
            <c:txPr>
              <a:bodyPr rot="0" spcFirstLastPara="1" vertOverflow="ellipsis" vert="horz" wrap="square" anchor="ctr" anchorCtr="1"/>
              <a:lstStyle/>
              <a:p>
                <a:pPr>
                  <a:defRPr sz="1800" b="0" i="0" u="none" strike="noStrike" kern="1200" baseline="0">
                    <a:solidFill>
                      <a:schemeClr val="tx1">
                        <a:lumMod val="50000"/>
                        <a:lumOff val="50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'10 a 14 años (2)'!$L$3:$U$3</c:f>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f>'10 a 14 años (2)'!$L$5:$U$5</c:f>
              <c:numCache>
                <c:formatCode>#,##0.00_);\(#,##0.00\)</c:formatCode>
                <c:ptCount val="10"/>
                <c:pt idx="0">
                  <c:v>4.8061578897963022</c:v>
                </c:pt>
                <c:pt idx="1">
                  <c:v>4.328431557857332</c:v>
                </c:pt>
                <c:pt idx="2">
                  <c:v>5.3781832003040666</c:v>
                </c:pt>
                <c:pt idx="3">
                  <c:v>4.7654448066182491</c:v>
                </c:pt>
                <c:pt idx="4">
                  <c:v>3.5320382526406982</c:v>
                </c:pt>
                <c:pt idx="5">
                  <c:v>3.2983899937951078</c:v>
                </c:pt>
                <c:pt idx="6">
                  <c:v>4.0236571650184212</c:v>
                </c:pt>
                <c:pt idx="7">
                  <c:v>3.3581194531062604</c:v>
                </c:pt>
                <c:pt idx="8">
                  <c:v>2.9914529914529915</c:v>
                </c:pt>
                <c:pt idx="9">
                  <c:v>2.4760314398410732</c:v>
                </c:pt>
              </c:numCache>
            </c:numRef>
          </c:val>
          <c:smooth val="1"/>
          <c:extLst>
            <c:ext xmlns:c16="http://schemas.microsoft.com/office/drawing/2014/chart" uri="{C3380CC4-5D6E-409C-BE32-E72D297353CC}">
              <c16:uniqueId val="{00000000-F2D5-41ED-BB76-BA2EDAEE3DCE}"/>
            </c:ext>
          </c:extLst>
        </c:ser>
        <c:ser>
          <c:idx val="2"/>
          <c:order val="2"/>
          <c:spPr>
            <a:ln w="44450" cap="rnd">
              <a:solidFill>
                <a:schemeClr val="accent3"/>
              </a:solidFill>
              <a:round/>
            </a:ln>
            <a:effectLst/>
          </c:spPr>
          <c:marker>
            <c:symbol val="triangle"/>
            <c:size val="6"/>
            <c:spPr>
              <a:solidFill>
                <a:schemeClr val="accent3"/>
              </a:solidFill>
              <a:ln w="9525">
                <a:solidFill>
                  <a:schemeClr val="accent3"/>
                </a:solidFill>
                <a:round/>
              </a:ln>
              <a:effectLst/>
            </c:spPr>
          </c:marker>
          <c:dLbls>
            <c:spPr>
              <a:noFill/>
              <a:ln>
                <a:noFill/>
              </a:ln>
              <a:effectLst/>
            </c:spPr>
            <c:txPr>
              <a:bodyPr rot="0" spcFirstLastPara="1" vertOverflow="ellipsis" vert="horz" wrap="square" anchor="ctr" anchorCtr="1"/>
              <a:lstStyle/>
              <a:p>
                <a:pPr>
                  <a:defRPr sz="1800" b="0" i="0" u="none" strike="noStrike" kern="1200" baseline="0">
                    <a:solidFill>
                      <a:schemeClr val="tx1">
                        <a:lumMod val="50000"/>
                        <a:lumOff val="50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'10 a 14 años (2)'!$L$3:$U$3</c:f>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f>'10 a 14 años (2)'!$L$6:$U$6</c:f>
              <c:numCache>
                <c:formatCode>#,##0.00_);\(#,##0.00\)</c:formatCode>
                <c:ptCount val="10"/>
                <c:pt idx="0">
                  <c:v>2.8853189530373173</c:v>
                </c:pt>
                <c:pt idx="1">
                  <c:v>2.6606108333017788</c:v>
                </c:pt>
                <c:pt idx="2">
                  <c:v>2.8269328907370976</c:v>
                </c:pt>
                <c:pt idx="3">
                  <c:v>2.6178073434258256</c:v>
                </c:pt>
                <c:pt idx="4">
                  <c:v>2.4715310039261005</c:v>
                </c:pt>
                <c:pt idx="5">
                  <c:v>2.2101236096801462</c:v>
                </c:pt>
                <c:pt idx="6">
                  <c:v>2.516515435827571</c:v>
                </c:pt>
                <c:pt idx="7">
                  <c:v>2.1798719312344801</c:v>
                </c:pt>
                <c:pt idx="8">
                  <c:v>1.9772092750026535</c:v>
                </c:pt>
                <c:pt idx="9">
                  <c:v>1.5725951702653707</c:v>
                </c:pt>
              </c:numCache>
            </c:numRef>
          </c:val>
          <c:smooth val="1"/>
          <c:extLst>
            <c:ext xmlns:c16="http://schemas.microsoft.com/office/drawing/2014/chart" uri="{C3380CC4-5D6E-409C-BE32-E72D297353CC}">
              <c16:uniqueId val="{00000001-F2D5-41ED-BB76-BA2EDAEE3DCE}"/>
            </c:ext>
          </c:extLst>
        </c:ser>
        <c:dLbls>
          <c:dLblPos val="t"/>
          <c:showLegendKey val="0"/>
          <c:showVal val="1"/>
          <c:showCatName val="0"/>
          <c:showSerName val="0"/>
          <c:showPercent val="0"/>
          <c:showBubbleSize val="0"/>
        </c:dLbls>
        <c:marker val="1"/>
        <c:smooth val="0"/>
        <c:axId val="708348256"/>
        <c:axId val="708350176"/>
        <c:extLst>
          <c:ext xmlns:c15="http://schemas.microsoft.com/office/drawing/2012/chart" uri="{02D57815-91ED-43cb-92C2-25804820EDAC}">
            <c15:filteredLineSeries>
              <c15:ser>
                <c:idx val="0"/>
                <c:order val="0"/>
                <c:spPr>
                  <a:ln w="2222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50000"/>
                              <a:lumOff val="50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uri="{CE6537A1-D6FC-4f65-9D91-7224C49458BB}">
                      <c15:showLeaderLines val="1"/>
                      <c15:leaderLines>
                        <c:spPr>
                          <a:ln w="9525">
                            <a:solidFill>
                              <a:schemeClr val="tx1">
                                <a:lumMod val="35000"/>
                                <a:lumOff val="65000"/>
                              </a:schemeClr>
                            </a:solidFill>
                          </a:ln>
                          <a:effectLst/>
                        </c:spPr>
                      </c15:leaderLines>
                    </c:ext>
                  </c:extLst>
                </c:dLbls>
                <c:cat>
                  <c:strRef>
                    <c:extLst>
                      <c:ext uri="{02D57815-91ED-43cb-92C2-25804820EDAC}">
                        <c15:formulaRef>
                          <c15:sqref>'10 a 14 años (2)'!$L$3:$U$3</c15:sqref>
                        </c15:formulaRef>
                      </c:ext>
                    </c:extLst>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extLst>
                      <c:ext uri="{02D57815-91ED-43cb-92C2-25804820EDAC}">
                        <c15:formulaRef>
                          <c15:sqref>'10 a 14 años (2)'!$L$4:$U$4</c15:sqref>
                        </c15:formulaRef>
                      </c:ext>
                    </c:extLst>
                    <c:numCache>
                      <c:formatCode>General</c:formatCode>
                      <c:ptCount val="10"/>
                    </c:numCache>
                  </c:numRef>
                </c:val>
                <c:smooth val="0"/>
                <c:extLst>
                  <c:ext xmlns:c16="http://schemas.microsoft.com/office/drawing/2014/chart" uri="{C3380CC4-5D6E-409C-BE32-E72D297353CC}">
                    <c16:uniqueId val="{00000002-F2D5-41ED-BB76-BA2EDAEE3DCE}"/>
                  </c:ext>
                </c:extLst>
              </c15:ser>
            </c15:filteredLineSeries>
          </c:ext>
        </c:extLst>
      </c:lineChart>
      <c:catAx>
        <c:axId val="7083482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cap="all" spc="120" normalizeH="0" baseline="0">
                <a:solidFill>
                  <a:schemeClr val="tx1">
                    <a:lumMod val="65000"/>
                    <a:lumOff val="35000"/>
                  </a:schemeClr>
                </a:solidFill>
                <a:latin typeface="+mn-lt"/>
                <a:ea typeface="+mn-ea"/>
                <a:cs typeface="+mn-cs"/>
              </a:defRPr>
            </a:pPr>
            <a:endParaRPr lang="es-CO"/>
          </a:p>
        </c:txPr>
        <c:crossAx val="708350176"/>
        <c:crosses val="autoZero"/>
        <c:auto val="1"/>
        <c:lblAlgn val="ctr"/>
        <c:lblOffset val="100"/>
        <c:noMultiLvlLbl val="0"/>
      </c:catAx>
      <c:valAx>
        <c:axId val="708350176"/>
        <c:scaling>
          <c:orientation val="minMax"/>
        </c:scaling>
        <c:delete val="0"/>
        <c:axPos val="l"/>
        <c:numFmt formatCode="#,##0.00_);\(#,##0.00\)"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s-CO"/>
          </a:p>
        </c:txPr>
        <c:crossAx val="7083482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800"/>
      </a:pPr>
      <a:endParaRPr lang="es-CO"/>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r>
              <a:rPr lang="es-CO" sz="3200" dirty="0"/>
              <a:t>TEF ADOLESCENTES ENTRE 15 A 19 AÑOS CESAR</a:t>
            </a: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tx1">
                  <a:lumMod val="65000"/>
                  <a:lumOff val="35000"/>
                </a:schemeClr>
              </a:solidFill>
              <a:latin typeface="+mn-lt"/>
              <a:ea typeface="+mn-ea"/>
              <a:cs typeface="+mn-cs"/>
            </a:defRPr>
          </a:pPr>
          <a:endParaRPr lang="es-CO"/>
        </a:p>
      </c:txPr>
    </c:title>
    <c:autoTitleDeleted val="0"/>
    <c:plotArea>
      <c:layout/>
      <c:lineChart>
        <c:grouping val="standard"/>
        <c:varyColors val="0"/>
        <c:ser>
          <c:idx val="1"/>
          <c:order val="1"/>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'15 a 19 años'!$L$2:$U$3</c:f>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f>'15 a 19 años'!$L$5:$U$5</c:f>
              <c:numCache>
                <c:formatCode>#,##0.00_);\(#,##0.00\)</c:formatCode>
                <c:ptCount val="10"/>
                <c:pt idx="0">
                  <c:v>93.29411993845315</c:v>
                </c:pt>
                <c:pt idx="1">
                  <c:v>95.335635278281728</c:v>
                </c:pt>
                <c:pt idx="2">
                  <c:v>90.162170621491029</c:v>
                </c:pt>
                <c:pt idx="3">
                  <c:v>99.314597694377341</c:v>
                </c:pt>
                <c:pt idx="4">
                  <c:v>87.554281594891947</c:v>
                </c:pt>
                <c:pt idx="5">
                  <c:v>82.307019314893324</c:v>
                </c:pt>
                <c:pt idx="6">
                  <c:v>85.838918322664753</c:v>
                </c:pt>
                <c:pt idx="7">
                  <c:v>73.894044287327546</c:v>
                </c:pt>
                <c:pt idx="8">
                  <c:v>59.5622474972823</c:v>
                </c:pt>
                <c:pt idx="9">
                  <c:v>40.104248258968624</c:v>
                </c:pt>
              </c:numCache>
            </c:numRef>
          </c:val>
          <c:smooth val="1"/>
          <c:extLst>
            <c:ext xmlns:c16="http://schemas.microsoft.com/office/drawing/2014/chart" uri="{C3380CC4-5D6E-409C-BE32-E72D297353CC}">
              <c16:uniqueId val="{00000000-A529-4071-B544-0D464D9130C5}"/>
            </c:ext>
          </c:extLst>
        </c:ser>
        <c:ser>
          <c:idx val="2"/>
          <c:order val="2"/>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4972222222222221E-2"/>
                  <c:y val="4.40161125692620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529-4071-B544-0D464D9130C5}"/>
                </c:ext>
              </c:extLst>
            </c:dLbl>
            <c:dLbl>
              <c:idx val="1"/>
              <c:layout>
                <c:manualLayout>
                  <c:x val="-5.7750000000000024E-2"/>
                  <c:y val="5.3275371828521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529-4071-B544-0D464D9130C5}"/>
                </c:ext>
              </c:extLst>
            </c:dLbl>
            <c:dLbl>
              <c:idx val="2"/>
              <c:layout>
                <c:manualLayout>
                  <c:x val="-5.4972222222222276E-2"/>
                  <c:y val="5.3275371828521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529-4071-B544-0D464D9130C5}"/>
                </c:ext>
              </c:extLst>
            </c:dLbl>
            <c:dLbl>
              <c:idx val="3"/>
              <c:layout>
                <c:manualLayout>
                  <c:x val="-5.2194444444444391E-2"/>
                  <c:y val="4.86457421988917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529-4071-B544-0D464D9130C5}"/>
                </c:ext>
              </c:extLst>
            </c:dLbl>
            <c:dLbl>
              <c:idx val="4"/>
              <c:layout>
                <c:manualLayout>
                  <c:x val="-6.0527777777777882E-2"/>
                  <c:y val="5.79050014581510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529-4071-B544-0D464D9130C5}"/>
                </c:ext>
              </c:extLst>
            </c:dLbl>
            <c:dLbl>
              <c:idx val="5"/>
              <c:layout>
                <c:manualLayout>
                  <c:x val="-5.2194444444444446E-2"/>
                  <c:y val="5.3275371828521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529-4071-B544-0D464D9130C5}"/>
                </c:ext>
              </c:extLst>
            </c:dLbl>
            <c:dLbl>
              <c:idx val="6"/>
              <c:layout>
                <c:manualLayout>
                  <c:x val="-5.2194444444444543E-2"/>
                  <c:y val="4.86457421988917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529-4071-B544-0D464D9130C5}"/>
                </c:ext>
              </c:extLst>
            </c:dLbl>
            <c:dLbl>
              <c:idx val="7"/>
              <c:layout>
                <c:manualLayout>
                  <c:x val="-5.4972222222222221E-2"/>
                  <c:y val="5.79050014581510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529-4071-B544-0D464D9130C5}"/>
                </c:ext>
              </c:extLst>
            </c:dLbl>
            <c:dLbl>
              <c:idx val="8"/>
              <c:layout>
                <c:manualLayout>
                  <c:x val="-5.2194444444444543E-2"/>
                  <c:y val="5.7905001458150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A529-4071-B544-0D464D9130C5}"/>
                </c:ext>
              </c:extLst>
            </c:dLbl>
            <c:dLbl>
              <c:idx val="9"/>
              <c:layout>
                <c:manualLayout>
                  <c:x val="-1.063662875473899E-2"/>
                  <c:y val="-1.42351905378916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529-4071-B544-0D464D9130C5}"/>
                </c:ext>
              </c:extLst>
            </c:dLbl>
            <c:spPr>
              <a:noFill/>
              <a:ln>
                <a:noFill/>
              </a:ln>
              <a:effectLst/>
            </c:spPr>
            <c:txPr>
              <a:bodyPr rot="0" spcFirstLastPara="1" vertOverflow="ellipsis" vert="horz" wrap="square" anchor="ctr" anchorCtr="1"/>
              <a:lstStyle/>
              <a:p>
                <a:pPr>
                  <a:defRPr sz="16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'15 a 19 años'!$L$2:$U$3</c:f>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f>'15 a 19 años'!$L$6:$U$6</c:f>
              <c:numCache>
                <c:formatCode>#,##0.00_);\(#,##0.00\)</c:formatCode>
                <c:ptCount val="10"/>
                <c:pt idx="0">
                  <c:v>63.951265372425503</c:v>
                </c:pt>
                <c:pt idx="1">
                  <c:v>61.559368500661755</c:v>
                </c:pt>
                <c:pt idx="2">
                  <c:v>61.11003692712012</c:v>
                </c:pt>
                <c:pt idx="3">
                  <c:v>58.811008014845093</c:v>
                </c:pt>
                <c:pt idx="4">
                  <c:v>57.9472975451488</c:v>
                </c:pt>
                <c:pt idx="5">
                  <c:v>54.422758894372976</c:v>
                </c:pt>
                <c:pt idx="6">
                  <c:v>53.432328192656122</c:v>
                </c:pt>
                <c:pt idx="7">
                  <c:v>47.117271503017747</c:v>
                </c:pt>
                <c:pt idx="8">
                  <c:v>39.704412549739729</c:v>
                </c:pt>
                <c:pt idx="9">
                  <c:v>30.256403311617323</c:v>
                </c:pt>
              </c:numCache>
            </c:numRef>
          </c:val>
          <c:smooth val="1"/>
          <c:extLst>
            <c:ext xmlns:c16="http://schemas.microsoft.com/office/drawing/2014/chart" uri="{C3380CC4-5D6E-409C-BE32-E72D297353CC}">
              <c16:uniqueId val="{0000000B-A529-4071-B544-0D464D9130C5}"/>
            </c:ext>
          </c:extLst>
        </c:ser>
        <c:dLbls>
          <c:dLblPos val="t"/>
          <c:showLegendKey val="0"/>
          <c:showVal val="1"/>
          <c:showCatName val="0"/>
          <c:showSerName val="0"/>
          <c:showPercent val="0"/>
          <c:showBubbleSize val="0"/>
        </c:dLbls>
        <c:marker val="1"/>
        <c:smooth val="0"/>
        <c:axId val="338013504"/>
        <c:axId val="338004864"/>
        <c:extLst>
          <c:ext xmlns:c15="http://schemas.microsoft.com/office/drawing/2012/chart" uri="{02D57815-91ED-43cb-92C2-25804820EDAC}">
            <c15:filteredLineSeries>
              <c15:ser>
                <c:idx val="0"/>
                <c:order val="0"/>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s-CO"/>
                    </a:p>
                  </c:txPr>
                  <c:dLblPos val="t"/>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'15 a 19 años'!$L$2:$U$3</c15:sqref>
                        </c15:formulaRef>
                      </c:ext>
                    </c:extLst>
                    <c:strCache>
                      <c:ptCount val="10"/>
                      <c:pt idx="0">
                        <c:v>2015</c:v>
                      </c:pt>
                      <c:pt idx="1">
                        <c:v>2016</c:v>
                      </c:pt>
                      <c:pt idx="2">
                        <c:v>2017</c:v>
                      </c:pt>
                      <c:pt idx="3">
                        <c:v>2018</c:v>
                      </c:pt>
                      <c:pt idx="4">
                        <c:v>2019</c:v>
                      </c:pt>
                      <c:pt idx="5">
                        <c:v>2020</c:v>
                      </c:pt>
                      <c:pt idx="6">
                        <c:v>2021</c:v>
                      </c:pt>
                      <c:pt idx="7">
                        <c:v>2022</c:v>
                      </c:pt>
                      <c:pt idx="8">
                        <c:v>2023</c:v>
                      </c:pt>
                      <c:pt idx="9">
                        <c:v>2024</c:v>
                      </c:pt>
                    </c:strCache>
                  </c:strRef>
                </c:cat>
                <c:val>
                  <c:numRef>
                    <c:extLst>
                      <c:ext uri="{02D57815-91ED-43cb-92C2-25804820EDAC}">
                        <c15:formulaRef>
                          <c15:sqref>'15 a 19 años'!$L$4:$U$4</c15:sqref>
                        </c15:formulaRef>
                      </c:ext>
                    </c:extLst>
                    <c:numCache>
                      <c:formatCode>General</c:formatCode>
                      <c:ptCount val="10"/>
                    </c:numCache>
                  </c:numRef>
                </c:val>
                <c:smooth val="0"/>
                <c:extLst>
                  <c:ext xmlns:c16="http://schemas.microsoft.com/office/drawing/2014/chart" uri="{C3380CC4-5D6E-409C-BE32-E72D297353CC}">
                    <c16:uniqueId val="{0000000C-A529-4071-B544-0D464D9130C5}"/>
                  </c:ext>
                </c:extLst>
              </c15:ser>
            </c15:filteredLineSeries>
          </c:ext>
        </c:extLst>
      </c:lineChart>
      <c:catAx>
        <c:axId val="338013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CO"/>
          </a:p>
        </c:txPr>
        <c:crossAx val="338004864"/>
        <c:crosses val="autoZero"/>
        <c:auto val="1"/>
        <c:lblAlgn val="ctr"/>
        <c:lblOffset val="100"/>
        <c:noMultiLvlLbl val="0"/>
      </c:catAx>
      <c:valAx>
        <c:axId val="338004864"/>
        <c:scaling>
          <c:orientation val="minMax"/>
          <c:max val="100"/>
          <c:min val="30"/>
        </c:scaling>
        <c:delete val="0"/>
        <c:axPos val="l"/>
        <c:majorGridlines>
          <c:spPr>
            <a:ln w="9525" cap="flat" cmpd="sng" algn="ctr">
              <a:solidFill>
                <a:schemeClr val="tx1">
                  <a:lumMod val="15000"/>
                  <a:lumOff val="85000"/>
                </a:schemeClr>
              </a:solidFill>
              <a:round/>
            </a:ln>
            <a:effectLst/>
          </c:spPr>
        </c:majorGridlines>
        <c:numFmt formatCode="#,##0.00_);\(#,##0.00\)"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CO"/>
          </a:p>
        </c:txPr>
        <c:crossAx val="338013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600"/>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0.42188</cdr:x>
      <cdr:y>0.11392</cdr:y>
    </cdr:from>
    <cdr:to>
      <cdr:x>0.69531</cdr:x>
      <cdr:y>0.1534</cdr:y>
    </cdr:to>
    <cdr:grpSp>
      <cdr:nvGrpSpPr>
        <cdr:cNvPr id="4" name="Grupo 3">
          <a:extLst xmlns:a="http://schemas.openxmlformats.org/drawingml/2006/main">
            <a:ext uri="{FF2B5EF4-FFF2-40B4-BE49-F238E27FC236}">
              <a16:creationId xmlns:a16="http://schemas.microsoft.com/office/drawing/2014/main" id="{87E3DEA1-704A-A7E7-961B-B585537FFD8D}"/>
            </a:ext>
          </a:extLst>
        </cdr:cNvPr>
        <cdr:cNvGrpSpPr/>
      </cdr:nvGrpSpPr>
      <cdr:grpSpPr>
        <a:xfrm xmlns:a="http://schemas.openxmlformats.org/drawingml/2006/main">
          <a:off x="4114849" y="685776"/>
          <a:ext cx="2666927" cy="237661"/>
          <a:chOff x="4114800" y="685800"/>
          <a:chExt cx="2667000" cy="237624"/>
        </a:xfrm>
      </cdr:grpSpPr>
      <cdr:sp macro="" textlink="">
        <cdr:nvSpPr>
          <cdr:cNvPr id="2" name="Rectángulo 1">
            <a:extLst xmlns:a="http://schemas.openxmlformats.org/drawingml/2006/main">
              <a:ext uri="{FF2B5EF4-FFF2-40B4-BE49-F238E27FC236}">
                <a16:creationId xmlns:a16="http://schemas.microsoft.com/office/drawing/2014/main" id="{B5E02107-FFB4-AC02-5CAC-AD9B317A358A}"/>
              </a:ext>
            </a:extLst>
          </cdr:cNvPr>
          <cdr:cNvSpPr/>
        </cdr:nvSpPr>
        <cdr:spPr>
          <a:xfrm xmlns:a="http://schemas.openxmlformats.org/drawingml/2006/main">
            <a:off x="4114800" y="685800"/>
            <a:ext cx="762000" cy="237624"/>
          </a:xfrm>
          <a:prstGeom xmlns:a="http://schemas.openxmlformats.org/drawingml/2006/main" prst="rect">
            <a:avLst/>
          </a:prstGeom>
          <a:solidFill xmlns:a="http://schemas.openxmlformats.org/drawingml/2006/main">
            <a:schemeClr val="bg1"/>
          </a:soli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s-CO" sz="1400" kern="1200" dirty="0">
                <a:solidFill>
                  <a:sysClr val="windowText" lastClr="000000"/>
                </a:solidFill>
              </a:rPr>
              <a:t>CESAR</a:t>
            </a:r>
          </a:p>
        </cdr:txBody>
      </cdr:sp>
      <cdr:sp macro="" textlink="">
        <cdr:nvSpPr>
          <cdr:cNvPr id="3" name="Rectángulo 2">
            <a:extLst xmlns:a="http://schemas.openxmlformats.org/drawingml/2006/main">
              <a:ext uri="{FF2B5EF4-FFF2-40B4-BE49-F238E27FC236}">
                <a16:creationId xmlns:a16="http://schemas.microsoft.com/office/drawing/2014/main" id="{1405AE49-4591-2521-256E-676DB1140BAB}"/>
              </a:ext>
            </a:extLst>
          </cdr:cNvPr>
          <cdr:cNvSpPr/>
        </cdr:nvSpPr>
        <cdr:spPr>
          <a:xfrm xmlns:a="http://schemas.openxmlformats.org/drawingml/2006/main">
            <a:off x="5257800" y="685800"/>
            <a:ext cx="1524000" cy="237624"/>
          </a:xfrm>
          <a:prstGeom xmlns:a="http://schemas.openxmlformats.org/drawingml/2006/main" prst="rect">
            <a:avLst/>
          </a:prstGeom>
          <a:solidFill xmlns:a="http://schemas.openxmlformats.org/drawingml/2006/main">
            <a:schemeClr val="bg1"/>
          </a:solidFill>
          <a:ln xmlns:a="http://schemas.openxmlformats.org/drawingml/2006/main">
            <a:solidFill>
              <a:schemeClr val="bg1"/>
            </a:solid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s-CO" sz="1400" kern="1200" dirty="0">
                <a:solidFill>
                  <a:sysClr val="windowText" lastClr="000000"/>
                </a:solidFill>
              </a:rPr>
              <a:t>NACIONAL</a:t>
            </a:r>
          </a:p>
        </cdr:txBody>
      </cdr: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8DEF2C-1FFE-420A-8AF3-02CEF18F23C3}" type="datetimeFigureOut">
              <a:rPr lang="es-CO" smtClean="0"/>
              <a:t>25/03/2026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D257ED-F686-4E5B-849F-00B2A902D278}" type="slidenum">
              <a:rPr lang="es-CO" smtClean="0"/>
              <a:t>‹Nº›</a:t>
            </a:fld>
            <a:endParaRPr lang="es-CO"/>
          </a:p>
        </p:txBody>
      </p:sp>
    </p:spTree>
    <p:extLst>
      <p:ext uri="{BB962C8B-B14F-4D97-AF65-F5344CB8AC3E}">
        <p14:creationId xmlns:p14="http://schemas.microsoft.com/office/powerpoint/2010/main" val="2737476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3529BB-F7C7-4491-A917-F627289BDCB5}" type="slidenum">
              <a:rPr kumimoji="0" lang="es-CO" sz="1200" b="0" i="0" u="none" strike="noStrike" kern="0" cap="none" spc="0" normalizeH="0" baseline="0" noProof="0" smtClean="0">
                <a:ln>
                  <a:noFill/>
                </a:ln>
                <a:solidFill>
                  <a:sysClr val="windowText" lastClr="000000"/>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s-CO" sz="1200" b="0" i="0" u="none" strike="noStrike" kern="0" cap="none" spc="0" normalizeH="0" baseline="0" noProof="0">
              <a:ln>
                <a:noFill/>
              </a:ln>
              <a:solidFill>
                <a:sysClr val="windowText" lastClr="000000"/>
              </a:solidFill>
              <a:effectLst/>
              <a:uLnTx/>
              <a:uFillTx/>
              <a:latin typeface="Aptos" panose="02110004020202020204"/>
              <a:ea typeface="+mn-ea"/>
              <a:cs typeface="+mn-cs"/>
            </a:endParaRPr>
          </a:p>
        </p:txBody>
      </p:sp>
    </p:spTree>
    <p:extLst>
      <p:ext uri="{BB962C8B-B14F-4D97-AF65-F5344CB8AC3E}">
        <p14:creationId xmlns:p14="http://schemas.microsoft.com/office/powerpoint/2010/main" val="482918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681D7-7C08-8CFA-E185-2540AA706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256D6BE0-4036-E141-0F73-EDFA70F039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7FD5944E-1FA3-DBC4-63E4-05646F187D25}"/>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644AF0B5-5751-D8FC-D59F-E63B211461D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3ACCB6F-0F89-15C7-824E-43E21EA9EC99}"/>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3734889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37D450-8957-A7A4-21E6-F78EE61EF24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DB56A6E4-0554-E8AE-480D-B36CC9D21CB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37EB7D1-637C-A427-73B1-64306F69402A}"/>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6597FBFB-BCEE-66B8-159C-B3DA8080CB8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974704F-C254-7DC1-6C05-871A46A35FA0}"/>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3797767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C0D6378-53AB-CB2F-605F-1F1DD4C97D0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A9F3BB97-4DCD-06D9-2A30-BAF7A4C44179}"/>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AFFBBD15-B453-8F9F-4E27-AF0C6FAD129A}"/>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4AD12E67-C1EC-5666-5819-46B5B9D3A04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E154E91-065E-8E80-F9CA-44EE0112C32E}"/>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1224600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5352310" y="2139695"/>
            <a:ext cx="1473648" cy="178307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179820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161415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290405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081684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17" name="bg object 17"/>
          <p:cNvSpPr/>
          <p:nvPr/>
        </p:nvSpPr>
        <p:spPr>
          <a:xfrm>
            <a:off x="700277"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8" name="bg object 18"/>
          <p:cNvSpPr/>
          <p:nvPr/>
        </p:nvSpPr>
        <p:spPr>
          <a:xfrm>
            <a:off x="6139434"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9" name="bg object 19"/>
          <p:cNvSpPr/>
          <p:nvPr/>
        </p:nvSpPr>
        <p:spPr>
          <a:xfrm>
            <a:off x="11500866" y="1607058"/>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503034" y="1519173"/>
            <a:ext cx="4669790" cy="3592195"/>
          </a:xfrm>
          <a:prstGeom prst="rect">
            <a:avLst/>
          </a:prstGeom>
        </p:spPr>
        <p:txBody>
          <a:bodyPr wrap="square" lIns="0" tIns="0" rIns="0" bIns="0">
            <a:spAutoFit/>
          </a:bodyPr>
          <a:lstStyle>
            <a:lvl1pPr>
              <a:defRPr sz="1600" b="1" i="0">
                <a:solidFill>
                  <a:srgbClr val="7E7E7E"/>
                </a:solidFill>
                <a:latin typeface="Verdana"/>
                <a:cs typeface="Verdana"/>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3295838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592479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cstate="print"/>
          <a:stretch>
            <a:fillRect/>
          </a:stretch>
        </p:blipFill>
        <p:spPr>
          <a:xfrm>
            <a:off x="5352310" y="2139695"/>
            <a:ext cx="1473648" cy="178307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216489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25/03/2026</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150509" y="159440"/>
            <a:ext cx="406580" cy="469900"/>
          </a:xfrm>
          <a:prstGeom prst="rect">
            <a:avLst/>
          </a:prstGeom>
        </p:spPr>
      </p:pic>
    </p:spTree>
    <p:extLst>
      <p:ext uri="{BB962C8B-B14F-4D97-AF65-F5344CB8AC3E}">
        <p14:creationId xmlns:p14="http://schemas.microsoft.com/office/powerpoint/2010/main" val="600080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D11595-9DDB-56A2-F1AD-F3807FD0C73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49E41C5-C2FB-B33D-7AF2-4C8F20C47C1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DE5B58A-AF6E-DB7A-E057-8A45C5A31385}"/>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F2494350-5B0A-E75A-07CF-2EE399007AA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C77A28C-595E-B209-F9D0-815BD567FABD}"/>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1419291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093737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3597567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17" name="bg object 17"/>
          <p:cNvSpPr/>
          <p:nvPr/>
        </p:nvSpPr>
        <p:spPr>
          <a:xfrm>
            <a:off x="700277"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8" name="bg object 18"/>
          <p:cNvSpPr/>
          <p:nvPr/>
        </p:nvSpPr>
        <p:spPr>
          <a:xfrm>
            <a:off x="6139434" y="1486661"/>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19" name="bg object 19"/>
          <p:cNvSpPr/>
          <p:nvPr/>
        </p:nvSpPr>
        <p:spPr>
          <a:xfrm>
            <a:off x="11500866" y="1607058"/>
            <a:ext cx="0" cy="4305300"/>
          </a:xfrm>
          <a:custGeom>
            <a:avLst/>
            <a:gdLst/>
            <a:ahLst/>
            <a:cxnLst/>
            <a:rect l="l" t="t" r="r" b="b"/>
            <a:pathLst>
              <a:path h="4305300">
                <a:moveTo>
                  <a:pt x="0" y="0"/>
                </a:moveTo>
                <a:lnTo>
                  <a:pt x="0" y="4305147"/>
                </a:lnTo>
              </a:path>
            </a:pathLst>
          </a:custGeom>
          <a:ln w="19050">
            <a:solidFill>
              <a:srgbClr val="7E7E7E"/>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503034" y="1519173"/>
            <a:ext cx="4669790" cy="3592195"/>
          </a:xfrm>
          <a:prstGeom prst="rect">
            <a:avLst/>
          </a:prstGeom>
        </p:spPr>
        <p:txBody>
          <a:bodyPr wrap="square" lIns="0" tIns="0" rIns="0" bIns="0">
            <a:spAutoFit/>
          </a:bodyPr>
          <a:lstStyle>
            <a:lvl1pPr>
              <a:defRPr sz="1600" b="1" i="0">
                <a:solidFill>
                  <a:srgbClr val="7E7E7E"/>
                </a:solidFill>
                <a:latin typeface="Verdana"/>
                <a:cs typeface="Verdana"/>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475965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38A9C9"/>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7022695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5352310" y="2139695"/>
            <a:ext cx="1473648" cy="1783079"/>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8181495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2769489" y="641680"/>
            <a:ext cx="6653021" cy="697230"/>
          </a:xfrm>
          <a:prstGeom prst="rect">
            <a:avLst/>
          </a:prstGeom>
        </p:spPr>
        <p:txBody>
          <a:bodyPr wrap="square" lIns="0" tIns="0" rIns="0" bIns="0">
            <a:spAutoFit/>
          </a:bodyPr>
          <a:lstStyle>
            <a:lvl1pPr>
              <a:defRPr sz="4400" b="0" i="0">
                <a:solidFill>
                  <a:srgbClr val="6FAC46"/>
                </a:solidFill>
                <a:latin typeface="Verdana"/>
                <a:cs typeface="Verdana"/>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659911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FAC46"/>
                </a:solidFill>
                <a:latin typeface="Verdana"/>
                <a:cs typeface="Verdana"/>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7003361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FAC46"/>
                </a:solidFill>
                <a:latin typeface="Verdana"/>
                <a:cs typeface="Verdana"/>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2362500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rgbClr val="6FAC46"/>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2488211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47870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E3B44-3101-EC4E-F82D-A377E8436D3E}"/>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F52C155-5418-018C-CDA4-FF14AC3B481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30DB8BA9-5EA3-74FB-625B-3E39C4E9B110}"/>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09DC9C8A-4AE3-A222-6CA2-D6B610FFEEA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BB4FA9F-5C36-61F2-7452-236D0F4758A8}"/>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34108374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25/03/2026</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‹Nº›</a:t>
            </a:fld>
            <a:endParaRPr lang="es-CO"/>
          </a:p>
        </p:txBody>
      </p:sp>
    </p:spTree>
    <p:extLst>
      <p:ext uri="{BB962C8B-B14F-4D97-AF65-F5344CB8AC3E}">
        <p14:creationId xmlns:p14="http://schemas.microsoft.com/office/powerpoint/2010/main" val="2291642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3DDC35-3D8C-064B-D108-0D858211E67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ED01799A-166A-5C5F-9F9D-98B9CDD84AE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9A5D72D2-1A5B-22C8-85C2-1B93E8CF49A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C52F9384-9AD4-767C-BE23-8A9E5EBE10F7}"/>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6" name="Marcador de pie de página 5">
            <a:extLst>
              <a:ext uri="{FF2B5EF4-FFF2-40B4-BE49-F238E27FC236}">
                <a16:creationId xmlns:a16="http://schemas.microsoft.com/office/drawing/2014/main" id="{A19A9A72-9069-6906-C36A-22D681ED4460}"/>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046B163-EDF2-5B16-C25D-A687DE25104C}"/>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2041561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1218C1-0BEB-6827-B8C0-5F5C7647AAA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4105AC7-E574-C1B3-562D-19578D3A49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8357D62-9EAF-DE4F-92A2-CB0D3E19862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903BD59B-E58E-E6E6-99D2-8CE204EE75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EDFE6A2F-88AC-AFC6-45E8-813D8BD32DA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6144E677-030E-6FBE-10AC-45A06CF1181E}"/>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8" name="Marcador de pie de página 7">
            <a:extLst>
              <a:ext uri="{FF2B5EF4-FFF2-40B4-BE49-F238E27FC236}">
                <a16:creationId xmlns:a16="http://schemas.microsoft.com/office/drawing/2014/main" id="{4E7C9B6A-760C-1283-E76D-E1D9E7EF314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001DD81E-1FFE-B717-87DB-16ED2F10CE64}"/>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1275181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E55D15-2093-0677-DE01-9BC8B8D5563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3A9442C-5284-1CDA-71C7-3CE3FD63D1A4}"/>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4" name="Marcador de pie de página 3">
            <a:extLst>
              <a:ext uri="{FF2B5EF4-FFF2-40B4-BE49-F238E27FC236}">
                <a16:creationId xmlns:a16="http://schemas.microsoft.com/office/drawing/2014/main" id="{9C7AB559-113C-A194-9D57-0DE87AFFE04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00C51C4C-94D9-51EB-775E-9932E17E7BF6}"/>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1439856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BDA25CB-E643-A278-EB58-5F5E0D0680F9}"/>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3" name="Marcador de pie de página 2">
            <a:extLst>
              <a:ext uri="{FF2B5EF4-FFF2-40B4-BE49-F238E27FC236}">
                <a16:creationId xmlns:a16="http://schemas.microsoft.com/office/drawing/2014/main" id="{B7D02E9B-AE8A-D58B-CF30-201F3054FA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0AA1A9C3-7091-B770-6763-3C90DEDDD869}"/>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3897853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9D4F75-51BA-9EEF-AED5-9A30B1B2B00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FC2F93E-1530-2990-00B8-ECD6FC528C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E8DC24E6-4AB5-79A3-E6A2-1D502B9FB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2CD472A-FC7C-8211-456B-7C85A87E2303}"/>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6" name="Marcador de pie de página 5">
            <a:extLst>
              <a:ext uri="{FF2B5EF4-FFF2-40B4-BE49-F238E27FC236}">
                <a16:creationId xmlns:a16="http://schemas.microsoft.com/office/drawing/2014/main" id="{160DE68C-ACA5-E1D6-6925-231352CF318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98EEB3-AEA3-4F19-B47F-4146FA30A30E}"/>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943058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AB2B4B-E069-F731-FBC4-FE345B6B72C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72D38CBA-DA22-D00E-CD6A-ABA542BBB9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1B3BF15B-7C26-AC6A-3BC0-62E9DF4E02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BF8895B-6F55-D92D-57EE-E295538E0F4B}"/>
              </a:ext>
            </a:extLst>
          </p:cNvPr>
          <p:cNvSpPr>
            <a:spLocks noGrp="1"/>
          </p:cNvSpPr>
          <p:nvPr>
            <p:ph type="dt" sz="half" idx="10"/>
          </p:nvPr>
        </p:nvSpPr>
        <p:spPr/>
        <p:txBody>
          <a:bodyPr/>
          <a:lstStyle/>
          <a:p>
            <a:fld id="{6C4B1661-154F-4C97-9CB3-2D5239E8C2CB}" type="datetimeFigureOut">
              <a:rPr lang="es-CO" smtClean="0"/>
              <a:t>25/03/2026</a:t>
            </a:fld>
            <a:endParaRPr lang="es-CO"/>
          </a:p>
        </p:txBody>
      </p:sp>
      <p:sp>
        <p:nvSpPr>
          <p:cNvPr id="6" name="Marcador de pie de página 5">
            <a:extLst>
              <a:ext uri="{FF2B5EF4-FFF2-40B4-BE49-F238E27FC236}">
                <a16:creationId xmlns:a16="http://schemas.microsoft.com/office/drawing/2014/main" id="{1CC4B040-84F0-BD73-092A-12E4CFF6E04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7DF74CB-1D23-705B-12D3-F06B00F259BE}"/>
              </a:ext>
            </a:extLst>
          </p:cNvPr>
          <p:cNvSpPr>
            <a:spLocks noGrp="1"/>
          </p:cNvSpPr>
          <p:nvPr>
            <p:ph type="sldNum" sz="quarter" idx="12"/>
          </p:nvPr>
        </p:nvSpPr>
        <p:spPr/>
        <p:txBody>
          <a:bodyPr/>
          <a:lstStyle/>
          <a:p>
            <a:fld id="{E11F8D20-124B-4109-BCF5-E3F7A36EEB3B}" type="slidenum">
              <a:rPr lang="es-CO" smtClean="0"/>
              <a:t>‹Nº›</a:t>
            </a:fld>
            <a:endParaRPr lang="es-CO"/>
          </a:p>
        </p:txBody>
      </p:sp>
    </p:spTree>
    <p:extLst>
      <p:ext uri="{BB962C8B-B14F-4D97-AF65-F5344CB8AC3E}">
        <p14:creationId xmlns:p14="http://schemas.microsoft.com/office/powerpoint/2010/main" val="785250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theme" Target="../theme/theme3.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A9A12F1-50A4-4D8A-E02F-DBF0DCDB587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ACA1781B-16DC-09D8-14D7-0AC5A68F54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867477E2-82D7-1D2D-7EFB-0F1EFC868F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C4B1661-154F-4C97-9CB3-2D5239E8C2CB}" type="datetimeFigureOut">
              <a:rPr lang="es-CO" smtClean="0"/>
              <a:t>25/03/2026</a:t>
            </a:fld>
            <a:endParaRPr lang="es-CO"/>
          </a:p>
        </p:txBody>
      </p:sp>
      <p:sp>
        <p:nvSpPr>
          <p:cNvPr id="5" name="Marcador de pie de página 4">
            <a:extLst>
              <a:ext uri="{FF2B5EF4-FFF2-40B4-BE49-F238E27FC236}">
                <a16:creationId xmlns:a16="http://schemas.microsoft.com/office/drawing/2014/main" id="{017A1FA3-805B-22C1-6475-B252D53964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FFE4EC4B-D52D-96FD-08A9-717FE39528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11F8D20-124B-4109-BCF5-E3F7A36EEB3B}" type="slidenum">
              <a:rPr lang="es-CO" smtClean="0"/>
              <a:t>‹Nº›</a:t>
            </a:fld>
            <a:endParaRPr lang="es-CO"/>
          </a:p>
        </p:txBody>
      </p:sp>
    </p:spTree>
    <p:extLst>
      <p:ext uri="{BB962C8B-B14F-4D97-AF65-F5344CB8AC3E}">
        <p14:creationId xmlns:p14="http://schemas.microsoft.com/office/powerpoint/2010/main" val="4190970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2" name="Holder 2"/>
          <p:cNvSpPr>
            <a:spLocks noGrp="1"/>
          </p:cNvSpPr>
          <p:nvPr>
            <p:ph type="title"/>
          </p:nvPr>
        </p:nvSpPr>
        <p:spPr>
          <a:xfrm>
            <a:off x="764540" y="450037"/>
            <a:ext cx="10662919" cy="452119"/>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a:xfrm>
            <a:off x="1503044" y="2442235"/>
            <a:ext cx="9187815" cy="295275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67627076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0839"/>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endParaRPr/>
          </a:p>
        </p:txBody>
      </p:sp>
      <p:sp>
        <p:nvSpPr>
          <p:cNvPr id="2" name="Holder 2"/>
          <p:cNvSpPr>
            <a:spLocks noGrp="1"/>
          </p:cNvSpPr>
          <p:nvPr>
            <p:ph type="title"/>
          </p:nvPr>
        </p:nvSpPr>
        <p:spPr>
          <a:xfrm>
            <a:off x="764540" y="450037"/>
            <a:ext cx="10662919" cy="452119"/>
          </a:xfrm>
          <a:prstGeom prst="rect">
            <a:avLst/>
          </a:prstGeom>
        </p:spPr>
        <p:txBody>
          <a:bodyPr wrap="square" lIns="0" tIns="0" rIns="0" bIns="0">
            <a:spAutoFit/>
          </a:bodyPr>
          <a:lstStyle>
            <a:lvl1pPr>
              <a:defRPr sz="2800" b="0" i="0">
                <a:solidFill>
                  <a:srgbClr val="38A9C9"/>
                </a:solidFill>
                <a:latin typeface="Verdana"/>
                <a:cs typeface="Verdana"/>
              </a:defRPr>
            </a:lvl1pPr>
          </a:lstStyle>
          <a:p>
            <a:endParaRPr/>
          </a:p>
        </p:txBody>
      </p:sp>
      <p:sp>
        <p:nvSpPr>
          <p:cNvPr id="3" name="Holder 3"/>
          <p:cNvSpPr>
            <a:spLocks noGrp="1"/>
          </p:cNvSpPr>
          <p:nvPr>
            <p:ph type="body" idx="1"/>
          </p:nvPr>
        </p:nvSpPr>
        <p:spPr>
          <a:xfrm>
            <a:off x="1503044" y="2442235"/>
            <a:ext cx="9187815" cy="2952750"/>
          </a:xfrm>
          <a:prstGeom prst="rect">
            <a:avLst/>
          </a:prstGeom>
        </p:spPr>
        <p:txBody>
          <a:bodyPr wrap="square" lIns="0" tIns="0" rIns="0" bIns="0">
            <a:spAutoFit/>
          </a:bodyPr>
          <a:lstStyle>
            <a:lvl1pPr>
              <a:defRPr sz="2100" b="0" i="0">
                <a:solidFill>
                  <a:srgbClr val="767070"/>
                </a:solidFill>
                <a:latin typeface="Verdana"/>
                <a:cs typeface="Verdana"/>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369414320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6721473"/>
            <a:ext cx="12192000" cy="136525"/>
          </a:xfrm>
          <a:custGeom>
            <a:avLst/>
            <a:gdLst/>
            <a:ahLst/>
            <a:cxnLst/>
            <a:rect l="l" t="t" r="r" b="b"/>
            <a:pathLst>
              <a:path w="12192000" h="136525">
                <a:moveTo>
                  <a:pt x="12192000" y="0"/>
                </a:moveTo>
                <a:lnTo>
                  <a:pt x="0" y="0"/>
                </a:lnTo>
                <a:lnTo>
                  <a:pt x="0" y="136524"/>
                </a:lnTo>
                <a:lnTo>
                  <a:pt x="12192000" y="136524"/>
                </a:lnTo>
                <a:lnTo>
                  <a:pt x="12192000" y="0"/>
                </a:lnTo>
                <a:close/>
              </a:path>
            </a:pathLst>
          </a:custGeom>
          <a:solidFill>
            <a:srgbClr val="31B1A4"/>
          </a:solidFill>
        </p:spPr>
        <p:txBody>
          <a:bodyPr wrap="square" lIns="0" tIns="0" rIns="0" bIns="0" rtlCol="0"/>
          <a:lstStyle/>
          <a:p>
            <a:endParaRPr/>
          </a:p>
        </p:txBody>
      </p:sp>
      <p:sp>
        <p:nvSpPr>
          <p:cNvPr id="2" name="Holder 2"/>
          <p:cNvSpPr>
            <a:spLocks noGrp="1"/>
          </p:cNvSpPr>
          <p:nvPr>
            <p:ph type="title"/>
          </p:nvPr>
        </p:nvSpPr>
        <p:spPr>
          <a:xfrm>
            <a:off x="770636" y="338073"/>
            <a:ext cx="10650727" cy="1000836"/>
          </a:xfrm>
          <a:prstGeom prst="rect">
            <a:avLst/>
          </a:prstGeom>
        </p:spPr>
        <p:txBody>
          <a:bodyPr wrap="square" lIns="0" tIns="0" rIns="0" bIns="0">
            <a:spAutoFit/>
          </a:bodyPr>
          <a:lstStyle>
            <a:lvl1pPr>
              <a:defRPr sz="4400" b="0" i="0">
                <a:solidFill>
                  <a:srgbClr val="6FAC46"/>
                </a:solidFill>
                <a:latin typeface="Verdana"/>
                <a:cs typeface="Verdana"/>
              </a:defRPr>
            </a:lvl1pPr>
          </a:lstStyle>
          <a:p>
            <a:endParaRPr/>
          </a:p>
        </p:txBody>
      </p:sp>
      <p:sp>
        <p:nvSpPr>
          <p:cNvPr id="3" name="Holder 3"/>
          <p:cNvSpPr>
            <a:spLocks noGrp="1"/>
          </p:cNvSpPr>
          <p:nvPr>
            <p:ph type="body" idx="1"/>
          </p:nvPr>
        </p:nvSpPr>
        <p:spPr>
          <a:xfrm>
            <a:off x="942975" y="1108075"/>
            <a:ext cx="10306050" cy="426910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3/25/2026</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‹Nº›</a:t>
            </a:fld>
            <a:endParaRPr/>
          </a:p>
        </p:txBody>
      </p:sp>
    </p:spTree>
    <p:extLst>
      <p:ext uri="{BB962C8B-B14F-4D97-AF65-F5344CB8AC3E}">
        <p14:creationId xmlns:p14="http://schemas.microsoft.com/office/powerpoint/2010/main" val="175926619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hyperlink" Target="https://www.minsalud.gov.co/Normatividad_Nuevo/Resoluci%C3%B3n%20No%202367%20de%202023.pdf" TargetMode="Externa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hyperlink" Target="https://colaboracion.dnp.gov.co/CDT/portalDNP/PND-2023/2023-03-17-bases-plan-nacional-desarrollo-web.pdf" TargetMode="Externa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6.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4.png"/><Relationship Id="rId16" Type="http://schemas.openxmlformats.org/officeDocument/2006/relationships/image" Target="../media/image28.png"/><Relationship Id="rId1" Type="http://schemas.openxmlformats.org/officeDocument/2006/relationships/slideLayout" Target="../slideLayouts/slideLayout2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964F7C44-51A8-1825-9A2C-E6E374B37126}"/>
              </a:ext>
            </a:extLst>
          </p:cNvPr>
          <p:cNvPicPr>
            <a:picLocks noChangeAspect="1"/>
          </p:cNvPicPr>
          <p:nvPr/>
        </p:nvPicPr>
        <p:blipFill>
          <a:blip r:embed="rId2"/>
          <a:stretch>
            <a:fillRect/>
          </a:stretch>
        </p:blipFill>
        <p:spPr>
          <a:xfrm>
            <a:off x="685800" y="685800"/>
            <a:ext cx="11068050" cy="5791200"/>
          </a:xfrm>
          <a:prstGeom prst="rect">
            <a:avLst/>
          </a:prstGeom>
        </p:spPr>
      </p:pic>
      <p:sp>
        <p:nvSpPr>
          <p:cNvPr id="2" name="Rectángulo: esquinas redondeadas 1">
            <a:extLst>
              <a:ext uri="{FF2B5EF4-FFF2-40B4-BE49-F238E27FC236}">
                <a16:creationId xmlns:a16="http://schemas.microsoft.com/office/drawing/2014/main" id="{BACFF97E-E956-A644-5663-119357B1EB7E}"/>
              </a:ext>
            </a:extLst>
          </p:cNvPr>
          <p:cNvSpPr/>
          <p:nvPr/>
        </p:nvSpPr>
        <p:spPr>
          <a:xfrm>
            <a:off x="3702570" y="1454046"/>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Rectángulo: esquinas redondeadas 2">
            <a:extLst>
              <a:ext uri="{FF2B5EF4-FFF2-40B4-BE49-F238E27FC236}">
                <a16:creationId xmlns:a16="http://schemas.microsoft.com/office/drawing/2014/main" id="{007079B6-DB4F-4C2F-336F-41464F406F4F}"/>
              </a:ext>
            </a:extLst>
          </p:cNvPr>
          <p:cNvSpPr/>
          <p:nvPr/>
        </p:nvSpPr>
        <p:spPr>
          <a:xfrm>
            <a:off x="3720060" y="1921236"/>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esquinas redondeadas 3">
            <a:extLst>
              <a:ext uri="{FF2B5EF4-FFF2-40B4-BE49-F238E27FC236}">
                <a16:creationId xmlns:a16="http://schemas.microsoft.com/office/drawing/2014/main" id="{77E81788-6759-64CD-F271-9164B054A35C}"/>
              </a:ext>
            </a:extLst>
          </p:cNvPr>
          <p:cNvSpPr/>
          <p:nvPr/>
        </p:nvSpPr>
        <p:spPr>
          <a:xfrm>
            <a:off x="3720060" y="2295992"/>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Rectángulo: esquinas redondeadas 4">
            <a:extLst>
              <a:ext uri="{FF2B5EF4-FFF2-40B4-BE49-F238E27FC236}">
                <a16:creationId xmlns:a16="http://schemas.microsoft.com/office/drawing/2014/main" id="{EBAF463E-4368-18C0-A6C1-370119435FC4}"/>
              </a:ext>
            </a:extLst>
          </p:cNvPr>
          <p:cNvSpPr/>
          <p:nvPr/>
        </p:nvSpPr>
        <p:spPr>
          <a:xfrm>
            <a:off x="3705070" y="3510191"/>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esquinas redondeadas 5">
            <a:extLst>
              <a:ext uri="{FF2B5EF4-FFF2-40B4-BE49-F238E27FC236}">
                <a16:creationId xmlns:a16="http://schemas.microsoft.com/office/drawing/2014/main" id="{12AE18FA-B0A0-3BA2-64B0-C2851064712A}"/>
              </a:ext>
            </a:extLst>
          </p:cNvPr>
          <p:cNvSpPr/>
          <p:nvPr/>
        </p:nvSpPr>
        <p:spPr>
          <a:xfrm>
            <a:off x="3720060" y="4379626"/>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770990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5DF8BE7-165A-7A28-1EAF-A938036D4298}"/>
              </a:ext>
            </a:extLst>
          </p:cNvPr>
          <p:cNvPicPr>
            <a:picLocks noChangeAspect="1"/>
          </p:cNvPicPr>
          <p:nvPr/>
        </p:nvPicPr>
        <p:blipFill>
          <a:blip r:embed="rId2"/>
          <a:stretch>
            <a:fillRect/>
          </a:stretch>
        </p:blipFill>
        <p:spPr>
          <a:xfrm>
            <a:off x="533399" y="457200"/>
            <a:ext cx="11132587" cy="5943600"/>
          </a:xfrm>
          <a:prstGeom prst="rect">
            <a:avLst/>
          </a:prstGeom>
        </p:spPr>
      </p:pic>
    </p:spTree>
    <p:extLst>
      <p:ext uri="{BB962C8B-B14F-4D97-AF65-F5344CB8AC3E}">
        <p14:creationId xmlns:p14="http://schemas.microsoft.com/office/powerpoint/2010/main" val="26259727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70636" y="755606"/>
            <a:ext cx="10650727" cy="1000836"/>
          </a:xfrm>
          <a:prstGeom prst="rect">
            <a:avLst/>
          </a:prstGeom>
        </p:spPr>
        <p:txBody>
          <a:bodyPr vert="horz" wrap="square" lIns="0" tIns="12065" rIns="0" bIns="0" rtlCol="0">
            <a:spAutoFit/>
          </a:bodyPr>
          <a:lstStyle/>
          <a:p>
            <a:pPr marL="12700" marR="5080" algn="just">
              <a:spcBef>
                <a:spcPts val="95"/>
              </a:spcBef>
            </a:pPr>
            <a:r>
              <a:rPr sz="2800" dirty="0">
                <a:solidFill>
                  <a:srgbClr val="38A9C9"/>
                </a:solidFill>
              </a:rPr>
              <a:t>Metas PDSP 2022-2031</a:t>
            </a:r>
          </a:p>
        </p:txBody>
      </p:sp>
      <p:sp>
        <p:nvSpPr>
          <p:cNvPr id="3" name="object 3"/>
          <p:cNvSpPr txBox="1"/>
          <p:nvPr/>
        </p:nvSpPr>
        <p:spPr>
          <a:xfrm>
            <a:off x="776731" y="3456813"/>
            <a:ext cx="10500360" cy="574040"/>
          </a:xfrm>
          <a:prstGeom prst="rect">
            <a:avLst/>
          </a:prstGeom>
        </p:spPr>
        <p:txBody>
          <a:bodyPr vert="horz" wrap="square" lIns="0" tIns="12700" rIns="0" bIns="0" rtlCol="0">
            <a:spAutoFit/>
          </a:bodyPr>
          <a:lstStyle/>
          <a:p>
            <a:pPr marL="299085" marR="5080" lvl="0" indent="-287020" algn="just" defTabSz="914400" eaLnBrk="1" fontAlgn="auto" latinLnBrk="0" hangingPunct="1">
              <a:lnSpc>
                <a:spcPct val="100000"/>
              </a:lnSpc>
              <a:spcBef>
                <a:spcPts val="100"/>
              </a:spcBef>
              <a:spcAft>
                <a:spcPts val="0"/>
              </a:spcAft>
              <a:buClrTx/>
              <a:buSzTx/>
              <a:buFontTx/>
              <a:buChar char="•"/>
              <a:tabLst>
                <a:tab pos="299085" algn="l"/>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Implementar</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servicios</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amigables</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para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el</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abordaje</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las</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violencias,</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en</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especial</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víctimas</a:t>
            </a:r>
            <a:r>
              <a:rPr kumimoji="0" sz="1800" b="0" i="0" u="none" strike="noStrike" kern="0" cap="none" spc="3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violencia sexual.</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4" name="object 4"/>
          <p:cNvSpPr txBox="1"/>
          <p:nvPr/>
        </p:nvSpPr>
        <p:spPr>
          <a:xfrm>
            <a:off x="776731" y="1931289"/>
            <a:ext cx="1516380" cy="299720"/>
          </a:xfrm>
          <a:prstGeom prst="rect">
            <a:avLst/>
          </a:prstGeom>
        </p:spPr>
        <p:txBody>
          <a:bodyPr vert="horz" wrap="square" lIns="0" tIns="12700" rIns="0" bIns="0" rtlCol="0">
            <a:spAutoFit/>
          </a:bodyPr>
          <a:lstStyle/>
          <a:p>
            <a:pPr marL="299085" marR="0" lvl="0" indent="-286385" algn="just" defTabSz="914400" eaLnBrk="1" fontAlgn="auto" latinLnBrk="0" hangingPunct="1">
              <a:lnSpc>
                <a:spcPct val="100000"/>
              </a:lnSpc>
              <a:spcBef>
                <a:spcPts val="100"/>
              </a:spcBef>
              <a:spcAft>
                <a:spcPts val="0"/>
              </a:spcAft>
              <a:buClrTx/>
              <a:buSzTx/>
              <a:buFontTx/>
              <a:buChar char="•"/>
              <a:tabLst>
                <a:tab pos="299085" algn="l"/>
                <a:tab pos="597535" algn="l"/>
                <a:tab pos="1326515" algn="l"/>
              </a:tabLst>
              <a:defRPr/>
            </a:pPr>
            <a:r>
              <a:rPr kumimoji="0" sz="1800" b="0" i="0" u="none" strike="noStrike" kern="0" cap="none" spc="-50" normalizeH="0" baseline="0" noProof="0" dirty="0">
                <a:ln>
                  <a:noFill/>
                </a:ln>
                <a:solidFill>
                  <a:sysClr val="windowText" lastClr="000000"/>
                </a:solidFill>
                <a:effectLst/>
                <a:uLnTx/>
                <a:uFillTx/>
                <a:latin typeface="Arial MT"/>
                <a:cs typeface="Arial MT"/>
              </a:rPr>
              <a:t>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2031,</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la</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5" name="object 5"/>
          <p:cNvSpPr txBox="1"/>
          <p:nvPr/>
        </p:nvSpPr>
        <p:spPr>
          <a:xfrm>
            <a:off x="2438400" y="1967738"/>
            <a:ext cx="6259195" cy="256540"/>
          </a:xfrm>
          <a:prstGeom prst="rect">
            <a:avLst/>
          </a:prstGeom>
          <a:solidFill>
            <a:srgbClr val="FFFF00"/>
          </a:solidFill>
        </p:spPr>
        <p:txBody>
          <a:bodyPr vert="horz" wrap="square" lIns="0" tIns="0" rIns="0" bIns="0" rtlCol="0">
            <a:spAutoFit/>
          </a:bodyPr>
          <a:lstStyle/>
          <a:p>
            <a:pPr marL="0" marR="0" lvl="0" indent="0" algn="just" defTabSz="914400" eaLnBrk="1" fontAlgn="auto" latinLnBrk="0" hangingPunct="1">
              <a:lnSpc>
                <a:spcPts val="1975"/>
              </a:lnSpc>
              <a:spcBef>
                <a:spcPts val="0"/>
              </a:spcBef>
              <a:spcAft>
                <a:spcPts val="0"/>
              </a:spcAft>
              <a:buClrTx/>
              <a:buSzTx/>
              <a:buFontTx/>
              <a:buNone/>
              <a:tabLst>
                <a:tab pos="1324610" algn="l"/>
                <a:tab pos="1789430" algn="l"/>
                <a:tab pos="2315210" algn="l"/>
                <a:tab pos="3081655" algn="l"/>
                <a:tab pos="3493135" algn="l"/>
                <a:tab pos="4526915" algn="l"/>
              </a:tabLst>
              <a:defRPr/>
            </a:pPr>
            <a:r>
              <a:rPr kumimoji="0" sz="1800" b="0" i="0" u="none" strike="noStrike" kern="0" cap="none" spc="-10" normalizeH="0" baseline="0" noProof="0" dirty="0">
                <a:ln>
                  <a:noFill/>
                </a:ln>
                <a:solidFill>
                  <a:sysClr val="windowText" lastClr="000000"/>
                </a:solidFill>
                <a:effectLst/>
                <a:uLnTx/>
                <a:uFillTx/>
                <a:latin typeface="Arial MT"/>
                <a:cs typeface="Arial MT"/>
              </a:rPr>
              <a:t>prevalencia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del</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uso</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actual</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de</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métodos</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anticonceptivos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6" name="object 6"/>
          <p:cNvSpPr txBox="1"/>
          <p:nvPr/>
        </p:nvSpPr>
        <p:spPr>
          <a:xfrm>
            <a:off x="8686038" y="1931289"/>
            <a:ext cx="1976755" cy="299720"/>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tab pos="423545" algn="l"/>
                <a:tab pos="1088390" algn="l"/>
              </a:tabLst>
              <a:defRPr/>
            </a:pPr>
            <a:r>
              <a:rPr kumimoji="0" sz="1800" b="0" i="0" u="none" strike="noStrike" kern="0" cap="none" spc="-25" normalizeH="0" baseline="0" noProof="0" dirty="0">
                <a:ln>
                  <a:noFill/>
                </a:ln>
                <a:solidFill>
                  <a:sysClr val="windowText" lastClr="000000"/>
                </a:solidFill>
                <a:effectLst/>
                <a:uLnTx/>
                <a:uFillTx/>
                <a:latin typeface="Arial MT"/>
                <a:cs typeface="Arial MT"/>
              </a:rPr>
              <a:t>de</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0" normalizeH="0" baseline="0" noProof="0" dirty="0">
                <a:ln>
                  <a:noFill/>
                </a:ln>
                <a:solidFill>
                  <a:sysClr val="windowText" lastClr="000000"/>
                </a:solidFill>
                <a:effectLst/>
                <a:uLnTx/>
                <a:uFillTx/>
                <a:latin typeface="Arial MT"/>
                <a:cs typeface="Arial MT"/>
              </a:rPr>
              <a:t>larga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duración</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7" name="object 7"/>
          <p:cNvSpPr txBox="1"/>
          <p:nvPr/>
        </p:nvSpPr>
        <p:spPr>
          <a:xfrm>
            <a:off x="1063244" y="2205609"/>
            <a:ext cx="6312535" cy="299720"/>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reversibles</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en</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mujeres</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13</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49</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años</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será</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superior</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al</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25</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8" name="object 8"/>
          <p:cNvSpPr txBox="1"/>
          <p:nvPr/>
        </p:nvSpPr>
        <p:spPr>
          <a:xfrm>
            <a:off x="776731" y="2753359"/>
            <a:ext cx="5347970" cy="574675"/>
          </a:xfrm>
          <a:prstGeom prst="rect">
            <a:avLst/>
          </a:prstGeom>
        </p:spPr>
        <p:txBody>
          <a:bodyPr vert="horz" wrap="square" lIns="0" tIns="12700" rIns="0" bIns="0" rtlCol="0">
            <a:spAutoFit/>
          </a:bodyPr>
          <a:lstStyle/>
          <a:p>
            <a:pPr marL="299085" marR="0" lvl="0" indent="-286385" algn="just" defTabSz="914400" eaLnBrk="1" fontAlgn="auto" latinLnBrk="0" hangingPunct="1">
              <a:lnSpc>
                <a:spcPct val="100000"/>
              </a:lnSpc>
              <a:spcBef>
                <a:spcPts val="100"/>
              </a:spcBef>
              <a:spcAft>
                <a:spcPts val="0"/>
              </a:spcAft>
              <a:buClrTx/>
              <a:buSzTx/>
              <a:buFontTx/>
              <a:buChar char="•"/>
              <a:tabLst>
                <a:tab pos="299085" algn="l"/>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7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2031,</a:t>
            </a:r>
            <a:r>
              <a:rPr kumimoji="0" sz="1800" b="0" i="0" u="none" strike="noStrike" kern="0" cap="none" spc="17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Colombia</a:t>
            </a:r>
            <a:r>
              <a:rPr kumimoji="0" sz="1800" b="0" i="0" u="none" strike="noStrike" kern="0" cap="none" spc="16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reducirá</a:t>
            </a:r>
            <a:r>
              <a:rPr kumimoji="0" sz="1800" b="0" i="0" u="none" strike="noStrike" kern="0" cap="none" spc="17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18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menos</a:t>
            </a:r>
            <a:r>
              <a:rPr kumimoji="0" sz="1800" b="0" i="0" u="none" strike="noStrike" kern="0" cap="none" spc="16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del</a:t>
            </a:r>
            <a:r>
              <a:rPr kumimoji="0" sz="1800" b="0" i="0" u="none" strike="noStrike" kern="0" cap="none" spc="16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14</a:t>
            </a:r>
            <a:r>
              <a:rPr kumimoji="0" sz="1800" b="0" i="0" u="none" strike="noStrike" kern="0" cap="none" spc="18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t>
            </a:r>
            <a:r>
              <a:rPr kumimoji="0" sz="1800" b="0" i="0" u="none" strike="noStrike" kern="0" cap="none" spc="165"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el</a:t>
            </a:r>
            <a:endParaRPr kumimoji="0" sz="1800" b="0" i="0" u="none" strike="noStrike" kern="0" cap="none" spc="0" normalizeH="0" baseline="0" noProof="0">
              <a:ln>
                <a:noFill/>
              </a:ln>
              <a:solidFill>
                <a:sysClr val="windowText" lastClr="000000"/>
              </a:solidFill>
              <a:effectLst/>
              <a:uLnTx/>
              <a:uFillTx/>
              <a:latin typeface="Arial MT"/>
              <a:cs typeface="Arial MT"/>
            </a:endParaRPr>
          </a:p>
          <a:p>
            <a:pPr marL="299085" marR="0" lvl="0" indent="0" algn="just" defTabSz="91440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adolescentes</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15</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19</a:t>
            </a:r>
            <a:r>
              <a:rPr kumimoji="0" sz="1800" b="0" i="0" u="none" strike="noStrike" kern="0" cap="none" spc="-20" normalizeH="0" baseline="0" noProof="0" dirty="0">
                <a:ln>
                  <a:noFill/>
                </a:ln>
                <a:solidFill>
                  <a:sysClr val="windowText" lastClr="000000"/>
                </a:solidFill>
                <a:effectLst/>
                <a:uLnTx/>
                <a:uFillTx/>
                <a:latin typeface="Arial MT"/>
                <a:cs typeface="Arial MT"/>
              </a:rPr>
              <a:t> años.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9" name="object 9"/>
          <p:cNvSpPr txBox="1"/>
          <p:nvPr/>
        </p:nvSpPr>
        <p:spPr>
          <a:xfrm>
            <a:off x="6198108" y="2789808"/>
            <a:ext cx="4197350" cy="256540"/>
          </a:xfrm>
          <a:prstGeom prst="rect">
            <a:avLst/>
          </a:prstGeom>
          <a:solidFill>
            <a:srgbClr val="FFFF00"/>
          </a:solidFill>
        </p:spPr>
        <p:txBody>
          <a:bodyPr vert="horz" wrap="square" lIns="0" tIns="0" rIns="0" bIns="0" rtlCol="0">
            <a:spAutoFit/>
          </a:bodyPr>
          <a:lstStyle/>
          <a:p>
            <a:pPr marL="635" marR="0" lvl="0" indent="0" algn="just" defTabSz="914400" eaLnBrk="1" fontAlgn="auto" latinLnBrk="0" hangingPunct="1">
              <a:lnSpc>
                <a:spcPts val="1975"/>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porcentaje</a:t>
            </a:r>
            <a:r>
              <a:rPr kumimoji="0" sz="1800" b="0" i="0" u="none" strike="noStrike" kern="0" cap="none" spc="17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16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embarazos</a:t>
            </a:r>
            <a:r>
              <a:rPr kumimoji="0" sz="1800" b="0" i="0" u="none" strike="noStrike" kern="0" cap="none" spc="17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subsiguientes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0" name="object 10"/>
          <p:cNvSpPr txBox="1"/>
          <p:nvPr/>
        </p:nvSpPr>
        <p:spPr>
          <a:xfrm>
            <a:off x="10383773" y="2753359"/>
            <a:ext cx="278765" cy="299720"/>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25" normalizeH="0" baseline="0" noProof="0" dirty="0">
                <a:ln>
                  <a:noFill/>
                </a:ln>
                <a:solidFill>
                  <a:sysClr val="windowText" lastClr="000000"/>
                </a:solidFill>
                <a:effectLst/>
                <a:uLnTx/>
                <a:uFillTx/>
                <a:latin typeface="Arial MT"/>
                <a:cs typeface="Arial MT"/>
              </a:rPr>
              <a:t>en</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1" name="object 11"/>
          <p:cNvSpPr txBox="1"/>
          <p:nvPr/>
        </p:nvSpPr>
        <p:spPr>
          <a:xfrm>
            <a:off x="3424428" y="4252976"/>
            <a:ext cx="6804659" cy="256540"/>
          </a:xfrm>
          <a:prstGeom prst="rect">
            <a:avLst/>
          </a:prstGeom>
          <a:solidFill>
            <a:srgbClr val="FFFF00"/>
          </a:solidFill>
        </p:spPr>
        <p:txBody>
          <a:bodyPr vert="horz" wrap="square" lIns="0" tIns="0" rIns="0" bIns="0" rtlCol="0">
            <a:spAutoFit/>
          </a:bodyPr>
          <a:lstStyle/>
          <a:p>
            <a:pPr marL="0" marR="0" lvl="0" indent="0" algn="just" defTabSz="914400" eaLnBrk="1" fontAlgn="auto" latinLnBrk="0" hangingPunct="1">
              <a:lnSpc>
                <a:spcPts val="1975"/>
              </a:lnSpc>
              <a:spcBef>
                <a:spcPts val="0"/>
              </a:spcBef>
              <a:spcAft>
                <a:spcPts val="0"/>
              </a:spcAft>
              <a:buClrTx/>
              <a:buSzTx/>
              <a:buFontTx/>
              <a:buNone/>
              <a:tabLst>
                <a:tab pos="568960" algn="l"/>
                <a:tab pos="1720850" algn="l"/>
                <a:tab pos="2112645" algn="l"/>
                <a:tab pos="3366770" algn="l"/>
                <a:tab pos="4735830" algn="l"/>
                <a:tab pos="5126990" algn="l"/>
                <a:tab pos="5517515" algn="l"/>
                <a:tab pos="5781675" algn="l"/>
                <a:tab pos="6171565" algn="l"/>
              </a:tabLst>
              <a:defRPr/>
            </a:pPr>
            <a:r>
              <a:rPr kumimoji="0" sz="1800" b="0" i="0" u="none" strike="noStrike" kern="0" cap="none" spc="-20" normalizeH="0" baseline="0" noProof="0" dirty="0">
                <a:ln>
                  <a:noFill/>
                </a:ln>
                <a:solidFill>
                  <a:sysClr val="windowText" lastClr="000000"/>
                </a:solidFill>
                <a:effectLst/>
                <a:uLnTx/>
                <a:uFillTx/>
                <a:latin typeface="Arial MT"/>
                <a:cs typeface="Arial MT"/>
              </a:rPr>
              <a:t>tasa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especifica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de</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fecundidad</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adolescente</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de</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10</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50" normalizeH="0" baseline="0" noProof="0" dirty="0">
                <a:ln>
                  <a:noFill/>
                </a:ln>
                <a:solidFill>
                  <a:sysClr val="windowText" lastClr="000000"/>
                </a:solidFill>
                <a:effectLst/>
                <a:uLnTx/>
                <a:uFillTx/>
                <a:latin typeface="Arial MT"/>
                <a:cs typeface="Arial MT"/>
              </a:rPr>
              <a:t>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14</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0" normalizeH="0" baseline="0" noProof="0" dirty="0">
                <a:ln>
                  <a:noFill/>
                </a:ln>
                <a:solidFill>
                  <a:sysClr val="windowText" lastClr="000000"/>
                </a:solidFill>
                <a:effectLst/>
                <a:uLnTx/>
                <a:uFillTx/>
                <a:latin typeface="Arial MT"/>
                <a:cs typeface="Arial MT"/>
              </a:rPr>
              <a:t>años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2" name="object 12"/>
          <p:cNvSpPr txBox="1"/>
          <p:nvPr/>
        </p:nvSpPr>
        <p:spPr>
          <a:xfrm>
            <a:off x="776731" y="4217034"/>
            <a:ext cx="10174605" cy="299720"/>
          </a:xfrm>
          <a:prstGeom prst="rect">
            <a:avLst/>
          </a:prstGeom>
        </p:spPr>
        <p:txBody>
          <a:bodyPr vert="horz" wrap="square" lIns="0" tIns="12700" rIns="0" bIns="0" rtlCol="0">
            <a:spAutoFit/>
          </a:bodyPr>
          <a:lstStyle/>
          <a:p>
            <a:pPr marL="299085" marR="0" lvl="0" indent="-286385" algn="just" defTabSz="914400" eaLnBrk="1" fontAlgn="auto" latinLnBrk="0" hangingPunct="1">
              <a:lnSpc>
                <a:spcPct val="100000"/>
              </a:lnSpc>
              <a:spcBef>
                <a:spcPts val="100"/>
              </a:spcBef>
              <a:spcAft>
                <a:spcPts val="0"/>
              </a:spcAft>
              <a:buClrTx/>
              <a:buSzTx/>
              <a:buFontTx/>
              <a:buChar char="•"/>
              <a:tabLst>
                <a:tab pos="299085" algn="l"/>
                <a:tab pos="1283335" algn="l"/>
                <a:tab pos="2333625" algn="l"/>
                <a:tab pos="9453245" algn="l"/>
                <a:tab pos="9716770" algn="l"/>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484"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2031,</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disminuir</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la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50" normalizeH="0" baseline="0" noProof="0" dirty="0">
                <a:ln>
                  <a:noFill/>
                </a:ln>
                <a:solidFill>
                  <a:sysClr val="windowText" lastClr="000000"/>
                </a:solidFill>
                <a:effectLst/>
                <a:uLnTx/>
                <a:uFillTx/>
                <a:latin typeface="Arial MT"/>
                <a:cs typeface="Arial MT"/>
              </a:rPr>
              <a:t>a</a:t>
            </a:r>
            <a:r>
              <a:rPr kumimoji="0" sz="1800" b="0" i="0" u="none" strike="noStrike" kern="0" cap="none" spc="0" normalizeH="0" baseline="0" noProof="0" dirty="0">
                <a:ln>
                  <a:noFill/>
                </a:ln>
                <a:solidFill>
                  <a:sysClr val="windowText" lastClr="000000"/>
                </a:solidFill>
                <a:effectLst/>
                <a:uLnTx/>
                <a:uFillTx/>
                <a:latin typeface="Arial MT"/>
                <a:cs typeface="Arial MT"/>
              </a:rPr>
              <a:t>	</a:t>
            </a:r>
            <a:r>
              <a:rPr kumimoji="0" sz="1800" b="0" i="0" u="none" strike="noStrike" kern="0" cap="none" spc="-20" normalizeH="0" baseline="0" noProof="0" dirty="0">
                <a:ln>
                  <a:noFill/>
                </a:ln>
                <a:solidFill>
                  <a:sysClr val="windowText" lastClr="000000"/>
                </a:solidFill>
                <a:effectLst/>
                <a:uLnTx/>
                <a:uFillTx/>
                <a:latin typeface="Arial MT"/>
                <a:cs typeface="Arial MT"/>
              </a:rPr>
              <a:t>cero</a:t>
            </a:r>
            <a:endParaRPr kumimoji="0" sz="18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13" name="object 13"/>
          <p:cNvSpPr txBox="1"/>
          <p:nvPr/>
        </p:nvSpPr>
        <p:spPr>
          <a:xfrm>
            <a:off x="1063244" y="4491354"/>
            <a:ext cx="5206365" cy="299720"/>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nacimientos</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por</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cada</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1.000</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niñas</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10</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14</a:t>
            </a:r>
            <a:r>
              <a:rPr kumimoji="0" sz="1800" b="0" i="0" u="none" strike="noStrike" kern="0" cap="none" spc="-2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años.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4" name="object 14"/>
          <p:cNvSpPr txBox="1"/>
          <p:nvPr/>
        </p:nvSpPr>
        <p:spPr>
          <a:xfrm>
            <a:off x="776731" y="4974463"/>
            <a:ext cx="2306320" cy="299720"/>
          </a:xfrm>
          <a:prstGeom prst="rect">
            <a:avLst/>
          </a:prstGeom>
        </p:spPr>
        <p:txBody>
          <a:bodyPr vert="horz" wrap="square" lIns="0" tIns="12700" rIns="0" bIns="0" rtlCol="0">
            <a:spAutoFit/>
          </a:bodyPr>
          <a:lstStyle/>
          <a:p>
            <a:pPr marL="299085" marR="0" lvl="0" indent="-286385" algn="just" defTabSz="914400" eaLnBrk="1" fontAlgn="auto" latinLnBrk="0" hangingPunct="1">
              <a:lnSpc>
                <a:spcPct val="100000"/>
              </a:lnSpc>
              <a:spcBef>
                <a:spcPts val="100"/>
              </a:spcBef>
              <a:spcAft>
                <a:spcPts val="0"/>
              </a:spcAft>
              <a:buClrTx/>
              <a:buSzTx/>
              <a:buFontTx/>
              <a:buChar char="•"/>
              <a:tabLst>
                <a:tab pos="299085" algn="l"/>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1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2031,</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disminuir</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la</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5" name="object 15"/>
          <p:cNvSpPr txBox="1"/>
          <p:nvPr/>
        </p:nvSpPr>
        <p:spPr>
          <a:xfrm>
            <a:off x="3133344" y="5010403"/>
            <a:ext cx="6019165" cy="256540"/>
          </a:xfrm>
          <a:prstGeom prst="rect">
            <a:avLst/>
          </a:prstGeom>
          <a:solidFill>
            <a:srgbClr val="FFFF00"/>
          </a:solidFill>
        </p:spPr>
        <p:txBody>
          <a:bodyPr vert="horz" wrap="square" lIns="0" tIns="0" rIns="0" bIns="0" rtlCol="0">
            <a:spAutoFit/>
          </a:bodyPr>
          <a:lstStyle/>
          <a:p>
            <a:pPr marL="0" marR="0" lvl="0" indent="0" algn="just" defTabSz="914400" eaLnBrk="1" fontAlgn="auto" latinLnBrk="0" hangingPunct="1">
              <a:lnSpc>
                <a:spcPts val="1975"/>
              </a:lnSpc>
              <a:spcBef>
                <a:spcPts val="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tasa</a:t>
            </a:r>
            <a:r>
              <a:rPr kumimoji="0" sz="1800" b="0" i="0" u="none" strike="noStrike" kern="0" cap="none" spc="-4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especifica</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fecundidad</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adolescente</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15</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19</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20" normalizeH="0" baseline="0" noProof="0" dirty="0">
                <a:ln>
                  <a:noFill/>
                </a:ln>
                <a:solidFill>
                  <a:sysClr val="windowText" lastClr="000000"/>
                </a:solidFill>
                <a:effectLst/>
                <a:uLnTx/>
                <a:uFillTx/>
                <a:latin typeface="Arial MT"/>
                <a:cs typeface="Arial MT"/>
              </a:rPr>
              <a:t>años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6" name="object 16"/>
          <p:cNvSpPr txBox="1"/>
          <p:nvPr/>
        </p:nvSpPr>
        <p:spPr>
          <a:xfrm>
            <a:off x="9192006" y="4974463"/>
            <a:ext cx="1536065" cy="299720"/>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menos</a:t>
            </a:r>
            <a:r>
              <a:rPr kumimoji="0" sz="1800" b="0" i="0" u="none" strike="noStrike" kern="0" cap="none" spc="-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25" normalizeH="0" baseline="0" noProof="0" dirty="0">
                <a:ln>
                  <a:noFill/>
                </a:ln>
                <a:solidFill>
                  <a:sysClr val="windowText" lastClr="000000"/>
                </a:solidFill>
                <a:effectLst/>
                <a:uLnTx/>
                <a:uFillTx/>
                <a:latin typeface="Arial MT"/>
                <a:cs typeface="Arial MT"/>
              </a:rPr>
              <a:t>40</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7" name="object 17"/>
          <p:cNvSpPr txBox="1"/>
          <p:nvPr/>
        </p:nvSpPr>
        <p:spPr>
          <a:xfrm>
            <a:off x="1031239" y="5248478"/>
            <a:ext cx="6818630" cy="300355"/>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1800" b="0" i="0" u="none" strike="noStrike" kern="0" cap="none" spc="0" normalizeH="0" baseline="0" noProof="0" dirty="0">
                <a:ln>
                  <a:noFill/>
                </a:ln>
                <a:solidFill>
                  <a:sysClr val="windowText" lastClr="000000"/>
                </a:solidFill>
                <a:effectLst/>
                <a:uLnTx/>
                <a:uFillTx/>
                <a:latin typeface="Arial MT"/>
                <a:cs typeface="Arial MT"/>
              </a:rPr>
              <a:t>nacimientos</a:t>
            </a:r>
            <a:r>
              <a:rPr kumimoji="0" sz="1800" b="0" i="0" u="none" strike="noStrike" kern="0" cap="none" spc="-4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por</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cada</a:t>
            </a:r>
            <a:r>
              <a:rPr kumimoji="0" sz="1800" b="0" i="0" u="none" strike="noStrike" kern="0" cap="none" spc="-3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1000</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mujeres</a:t>
            </a:r>
            <a:r>
              <a:rPr kumimoji="0" sz="1800" b="0" i="0" u="none" strike="noStrike" kern="0" cap="none" spc="-1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adolescentes</a:t>
            </a:r>
            <a:r>
              <a:rPr kumimoji="0" sz="1800" b="0" i="0" u="none" strike="noStrike" kern="0" cap="none" spc="-1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de</a:t>
            </a:r>
            <a:r>
              <a:rPr kumimoji="0" sz="1800" b="0" i="0" u="none" strike="noStrike" kern="0" cap="none" spc="-2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15</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a</a:t>
            </a:r>
            <a:r>
              <a:rPr kumimoji="0" sz="1800" b="0" i="0" u="none" strike="noStrike" kern="0" cap="none" spc="-35" normalizeH="0" baseline="0" noProof="0" dirty="0">
                <a:ln>
                  <a:noFill/>
                </a:ln>
                <a:solidFill>
                  <a:sysClr val="windowText" lastClr="000000"/>
                </a:solidFill>
                <a:effectLst/>
                <a:uLnTx/>
                <a:uFillTx/>
                <a:latin typeface="Arial MT"/>
                <a:cs typeface="Arial MT"/>
              </a:rPr>
              <a:t> </a:t>
            </a:r>
            <a:r>
              <a:rPr kumimoji="0" sz="1800" b="0" i="0" u="none" strike="noStrike" kern="0" cap="none" spc="0" normalizeH="0" baseline="0" noProof="0" dirty="0">
                <a:ln>
                  <a:noFill/>
                </a:ln>
                <a:solidFill>
                  <a:sysClr val="windowText" lastClr="000000"/>
                </a:solidFill>
                <a:effectLst/>
                <a:uLnTx/>
                <a:uFillTx/>
                <a:latin typeface="Arial MT"/>
                <a:cs typeface="Arial MT"/>
              </a:rPr>
              <a:t>19</a:t>
            </a:r>
            <a:r>
              <a:rPr kumimoji="0" sz="1800" b="0" i="0" u="none" strike="noStrike" kern="0" cap="none" spc="-30" normalizeH="0" baseline="0" noProof="0" dirty="0">
                <a:ln>
                  <a:noFill/>
                </a:ln>
                <a:solidFill>
                  <a:sysClr val="windowText" lastClr="000000"/>
                </a:solidFill>
                <a:effectLst/>
                <a:uLnTx/>
                <a:uFillTx/>
                <a:latin typeface="Arial MT"/>
                <a:cs typeface="Arial MT"/>
              </a:rPr>
              <a:t> </a:t>
            </a:r>
            <a:r>
              <a:rPr kumimoji="0" sz="1800" b="0" i="0" u="none" strike="noStrike" kern="0" cap="none" spc="-10" normalizeH="0" baseline="0" noProof="0" dirty="0">
                <a:ln>
                  <a:noFill/>
                </a:ln>
                <a:solidFill>
                  <a:sysClr val="windowText" lastClr="000000"/>
                </a:solidFill>
                <a:effectLst/>
                <a:uLnTx/>
                <a:uFillTx/>
                <a:latin typeface="Arial MT"/>
                <a:cs typeface="Arial MT"/>
              </a:rPr>
              <a:t>años.</a:t>
            </a:r>
            <a:endParaRPr kumimoji="0" sz="1800" b="0" i="0" u="none" strike="noStrike" kern="0" cap="none" spc="0" normalizeH="0" baseline="0" noProof="0">
              <a:ln>
                <a:noFill/>
              </a:ln>
              <a:solidFill>
                <a:sysClr val="windowText" lastClr="000000"/>
              </a:solidFill>
              <a:effectLst/>
              <a:uLnTx/>
              <a:uFillTx/>
              <a:latin typeface="Arial MT"/>
              <a:cs typeface="Arial MT"/>
            </a:endParaRPr>
          </a:p>
        </p:txBody>
      </p:sp>
      <p:sp>
        <p:nvSpPr>
          <p:cNvPr id="18" name="object 18"/>
          <p:cNvSpPr txBox="1"/>
          <p:nvPr/>
        </p:nvSpPr>
        <p:spPr>
          <a:xfrm>
            <a:off x="776731" y="6035751"/>
            <a:ext cx="4893945" cy="135935"/>
          </a:xfrm>
          <a:prstGeom prst="rect">
            <a:avLst/>
          </a:prstGeom>
        </p:spPr>
        <p:txBody>
          <a:bodyPr vert="horz" wrap="square" lIns="0" tIns="12700" rIns="0" bIns="0" rtlCol="0">
            <a:spAutoFit/>
          </a:bodyPr>
          <a:lstStyle/>
          <a:p>
            <a:pPr marL="12700" marR="0" lvl="0" indent="0" algn="just" defTabSz="914400" eaLnBrk="1" fontAlgn="auto" latinLnBrk="0" hangingPunct="1">
              <a:lnSpc>
                <a:spcPct val="100000"/>
              </a:lnSpc>
              <a:spcBef>
                <a:spcPts val="100"/>
              </a:spcBef>
              <a:spcAft>
                <a:spcPts val="0"/>
              </a:spcAft>
              <a:buClrTx/>
              <a:buSzTx/>
              <a:buFontTx/>
              <a:buNone/>
              <a:tabLst/>
              <a:defRPr/>
            </a:pPr>
            <a:r>
              <a:rPr kumimoji="0" sz="800" b="0" i="0" u="sng" strike="noStrike" kern="0" cap="none" spc="-10" normalizeH="0" baseline="0" noProof="0" dirty="0">
                <a:ln>
                  <a:noFill/>
                </a:ln>
                <a:solidFill>
                  <a:srgbClr val="0462C1"/>
                </a:solidFill>
                <a:effectLst/>
                <a:uLnTx/>
                <a:uFill>
                  <a:solidFill>
                    <a:srgbClr val="0462C1"/>
                  </a:solidFill>
                </a:uFill>
                <a:latin typeface="Arial MT"/>
                <a:cs typeface="Arial MT"/>
                <a:hlinkClick r:id="rId2"/>
              </a:rPr>
              <a:t>https://www.minsalud.gov.co/Normatividad_Nuevo/Resoluci%C3%B3n%20No%202367%20de%202023.pdf</a:t>
            </a:r>
            <a:endParaRPr kumimoji="0" sz="800" b="0" i="0" u="none" strike="noStrike" kern="0" cap="none" spc="0" normalizeH="0" baseline="0" noProof="0">
              <a:ln>
                <a:noFill/>
              </a:ln>
              <a:solidFill>
                <a:sysClr val="windowText" lastClr="000000"/>
              </a:solidFill>
              <a:effectLst/>
              <a:uLnTx/>
              <a:uFillTx/>
              <a:latin typeface="Arial MT"/>
              <a:cs typeface="Arial M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B402F8-E175-9B69-2F7B-36A77A64EE7D}"/>
              </a:ext>
            </a:extLst>
          </p:cNvPr>
          <p:cNvSpPr>
            <a:spLocks noGrp="1"/>
          </p:cNvSpPr>
          <p:nvPr>
            <p:ph type="title"/>
          </p:nvPr>
        </p:nvSpPr>
        <p:spPr>
          <a:xfrm>
            <a:off x="764540" y="766494"/>
            <a:ext cx="10662919" cy="443070"/>
          </a:xfrm>
        </p:spPr>
        <p:txBody>
          <a:bodyPr vert="horz" wrap="square" lIns="0" tIns="12065" rIns="0" bIns="0" rtlCol="0">
            <a:spAutoFit/>
          </a:bodyPr>
          <a:lstStyle/>
          <a:p>
            <a:pPr marL="12700" marR="5080">
              <a:spcBef>
                <a:spcPts val="95"/>
              </a:spcBef>
            </a:pPr>
            <a:r>
              <a:rPr lang="es-CO" spc="-10" dirty="0"/>
              <a:t>RESOLUCIÓN 309 DE 2025</a:t>
            </a:r>
          </a:p>
        </p:txBody>
      </p:sp>
      <p:sp>
        <p:nvSpPr>
          <p:cNvPr id="18" name="CuadroTexto 17">
            <a:extLst>
              <a:ext uri="{FF2B5EF4-FFF2-40B4-BE49-F238E27FC236}">
                <a16:creationId xmlns:a16="http://schemas.microsoft.com/office/drawing/2014/main" id="{11916739-1436-C53F-F19C-F644399EFDC5}"/>
              </a:ext>
            </a:extLst>
          </p:cNvPr>
          <p:cNvSpPr txBox="1"/>
          <p:nvPr/>
        </p:nvSpPr>
        <p:spPr>
          <a:xfrm>
            <a:off x="5795097" y="1437988"/>
            <a:ext cx="5766521" cy="4653518"/>
          </a:xfrm>
          <a:prstGeom prst="rect">
            <a:avLst/>
          </a:prstGeom>
          <a:noFill/>
        </p:spPr>
        <p:txBody>
          <a:bodyPr wrap="square">
            <a:spAutoFit/>
          </a:bodyPr>
          <a:lstStyle/>
          <a:p>
            <a:pPr marL="0" marR="0" lvl="0" indent="0" algn="just" defTabSz="746741" rtl="0" eaLnBrk="1" fontAlgn="auto" latinLnBrk="0" hangingPunct="1">
              <a:lnSpc>
                <a:spcPct val="150000"/>
              </a:lnSpc>
              <a:spcBef>
                <a:spcPct val="0"/>
              </a:spcBef>
              <a:spcAft>
                <a:spcPct val="35000"/>
              </a:spcAft>
              <a:buClrTx/>
              <a:buSzTx/>
              <a:buFontTx/>
              <a:buNone/>
              <a:tabLst/>
              <a:defRPr/>
            </a:pPr>
            <a:r>
              <a:rPr kumimoji="0" lang="es-MX" sz="2500" b="0" i="1"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“Por la cual se imparten lineamientos para garantizar el derecho a la información, participación en la toma de decisiones en salud y el ejercicio de la autonomía progresiva y contextual de niños, niñas y adolescentes, a través del asentimiento y el proceso de consentimiento informado”</a:t>
            </a:r>
            <a:endParaRPr kumimoji="0" lang="es-CO" sz="2500" b="0" i="1"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endParaRPr>
          </a:p>
        </p:txBody>
      </p:sp>
      <p:pic>
        <p:nvPicPr>
          <p:cNvPr id="3" name="Imagen 2">
            <a:extLst>
              <a:ext uri="{FF2B5EF4-FFF2-40B4-BE49-F238E27FC236}">
                <a16:creationId xmlns:a16="http://schemas.microsoft.com/office/drawing/2014/main" id="{6DC7C7A2-80A9-6F3E-A2C9-838B1F8FAFC7}"/>
              </a:ext>
            </a:extLst>
          </p:cNvPr>
          <p:cNvPicPr>
            <a:picLocks noChangeAspect="1"/>
          </p:cNvPicPr>
          <p:nvPr/>
        </p:nvPicPr>
        <p:blipFill>
          <a:blip r:embed="rId2"/>
          <a:stretch>
            <a:fillRect/>
          </a:stretch>
        </p:blipFill>
        <p:spPr>
          <a:xfrm>
            <a:off x="976746" y="2377491"/>
            <a:ext cx="4520475" cy="3017417"/>
          </a:xfrm>
          <a:prstGeom prst="rect">
            <a:avLst/>
          </a:prstGeom>
          <a:effectLst>
            <a:softEdge rad="63500"/>
          </a:effectLst>
        </p:spPr>
      </p:pic>
    </p:spTree>
    <p:extLst>
      <p:ext uri="{BB962C8B-B14F-4D97-AF65-F5344CB8AC3E}">
        <p14:creationId xmlns:p14="http://schemas.microsoft.com/office/powerpoint/2010/main" val="27891105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9893A-14B1-FFAA-A3FA-A84639079D93}"/>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9F7177A-79B5-E8F4-9C82-0B728D73E6CC}"/>
              </a:ext>
            </a:extLst>
          </p:cNvPr>
          <p:cNvSpPr>
            <a:spLocks noGrp="1"/>
          </p:cNvSpPr>
          <p:nvPr>
            <p:ph type="title"/>
          </p:nvPr>
        </p:nvSpPr>
        <p:spPr>
          <a:xfrm>
            <a:off x="945571" y="354543"/>
            <a:ext cx="10300855" cy="873957"/>
          </a:xfrm>
        </p:spPr>
        <p:txBody>
          <a:bodyPr vert="horz" wrap="square" lIns="0" tIns="12065" rIns="0" bIns="0" rtlCol="0">
            <a:spAutoFit/>
          </a:bodyPr>
          <a:lstStyle/>
          <a:p>
            <a:pPr marL="12700" marR="5080" algn="ctr">
              <a:spcBef>
                <a:spcPts val="95"/>
              </a:spcBef>
            </a:pPr>
            <a:r>
              <a:rPr lang="es-MX" spc="-10" dirty="0"/>
              <a:t>Autonomía progresiva y contextual en la atención en salud</a:t>
            </a:r>
            <a:endParaRPr lang="es-CO" spc="-10" dirty="0"/>
          </a:p>
        </p:txBody>
      </p:sp>
      <p:sp>
        <p:nvSpPr>
          <p:cNvPr id="4" name="CuadroTexto 3">
            <a:extLst>
              <a:ext uri="{FF2B5EF4-FFF2-40B4-BE49-F238E27FC236}">
                <a16:creationId xmlns:a16="http://schemas.microsoft.com/office/drawing/2014/main" id="{EB239346-5016-47CC-C432-C91D6E8E28CA}"/>
              </a:ext>
            </a:extLst>
          </p:cNvPr>
          <p:cNvSpPr txBox="1"/>
          <p:nvPr/>
        </p:nvSpPr>
        <p:spPr>
          <a:xfrm>
            <a:off x="647699" y="1730908"/>
            <a:ext cx="10896600" cy="3889526"/>
          </a:xfrm>
          <a:prstGeom prst="rect">
            <a:avLst/>
          </a:prstGeom>
          <a:noFill/>
        </p:spPr>
        <p:txBody>
          <a:bodyPr wrap="square">
            <a:spAutoFit/>
          </a:bodyPr>
          <a:lstStyle/>
          <a:p>
            <a:pPr marL="0" marR="0" lvl="0" indent="0" algn="just" defTabSz="746741" rtl="0" eaLnBrk="1" fontAlgn="auto" latinLnBrk="0" hangingPunct="1">
              <a:lnSpc>
                <a:spcPct val="100000"/>
              </a:lnSpc>
              <a:spcBef>
                <a:spcPct val="0"/>
              </a:spcBef>
              <a:spcAft>
                <a:spcPct val="35000"/>
              </a:spcAft>
              <a:buClrTx/>
              <a:buSzTx/>
              <a:buFontTx/>
              <a:buNone/>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Es el principio que permite a las personas autodeterminarse según sus características, necesidades, capacidades, creencias y valores.</a:t>
            </a:r>
          </a:p>
          <a:p>
            <a:pPr marL="0" marR="0" lvl="0" indent="0" algn="just" defTabSz="746741" rtl="0" eaLnBrk="1" fontAlgn="auto" latinLnBrk="0" hangingPunct="1">
              <a:lnSpc>
                <a:spcPct val="100000"/>
              </a:lnSpc>
              <a:spcBef>
                <a:spcPct val="0"/>
              </a:spcBef>
              <a:spcAft>
                <a:spcPct val="35000"/>
              </a:spcAft>
              <a:buClrTx/>
              <a:buSzTx/>
              <a:buFontTx/>
              <a:buNone/>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En el caso de niños, niñas y adolescentes, esta autonomía:</a:t>
            </a:r>
          </a:p>
          <a:p>
            <a:pPr marL="800100" marR="0" lvl="1" indent="-342900" algn="just" defTabSz="746741"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Se desarrolla gradualmente (progresiva) y depende del contexto individual (contextual).</a:t>
            </a:r>
          </a:p>
          <a:p>
            <a:pPr marL="800100" marR="0" lvl="1" indent="-342900" algn="just" defTabSz="746741"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Tiene un carácter relacional, influida por adultos que brindan información y promueven su participación.</a:t>
            </a:r>
          </a:p>
          <a:p>
            <a:pPr marL="800100" marR="0" lvl="1" indent="-342900" algn="just" defTabSz="746741"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Está vinculada a su desarrollo cognitivo, emocional, entorno y experiencias previas.</a:t>
            </a:r>
          </a:p>
          <a:p>
            <a:pPr marL="800100" marR="0" lvl="1" indent="-342900" algn="just" defTabSz="746741" rtl="0" eaLnBrk="1" fontAlgn="auto" latinLnBrk="0" hangingPunct="1">
              <a:lnSpc>
                <a:spcPct val="100000"/>
              </a:lnSpc>
              <a:spcBef>
                <a:spcPct val="0"/>
              </a:spcBef>
              <a:spcAft>
                <a:spcPct val="35000"/>
              </a:spcAft>
              <a:buClrTx/>
              <a:buSzTx/>
              <a:buFont typeface="Arial" panose="020B0604020202020204" pitchFamily="34" charset="0"/>
              <a:buChar char="•"/>
              <a:tabLst/>
              <a:defRPr/>
            </a:pPr>
            <a:r>
              <a:rPr kumimoji="0" lang="es-MX"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rPr>
              <a:t>Requiere información clara, suficiente y comprensible para tomar decisiones informadas sobre su salud.</a:t>
            </a:r>
            <a:endParaRPr kumimoji="0" lang="es-CO" sz="2100" b="0" i="0" u="none" strike="noStrike" kern="0" cap="none" spc="0" normalizeH="0" baseline="0" noProof="0" dirty="0">
              <a:ln>
                <a:noFill/>
              </a:ln>
              <a:solidFill>
                <a:prstClr val="black">
                  <a:lumMod val="50000"/>
                  <a:lumOff val="50000"/>
                </a:prstClr>
              </a:solidFill>
              <a:effectLst/>
              <a:uLnTx/>
              <a:uFillTx/>
              <a:latin typeface="Calibri"/>
              <a:ea typeface="+mn-ea"/>
              <a:cs typeface="Arial" panose="020B0604020202020204" pitchFamily="34" charset="0"/>
            </a:endParaRPr>
          </a:p>
        </p:txBody>
      </p:sp>
      <p:pic>
        <p:nvPicPr>
          <p:cNvPr id="3" name="Picture 2" descr="participación infantil y adolescente archivos - Página de Novedades del  Instituto Interamericano del Niño, la Niña y Adolescentes.">
            <a:extLst>
              <a:ext uri="{FF2B5EF4-FFF2-40B4-BE49-F238E27FC236}">
                <a16:creationId xmlns:a16="http://schemas.microsoft.com/office/drawing/2014/main" id="{E7D21A27-76E6-C92F-C6EB-3B9F684926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4404" y="5105400"/>
            <a:ext cx="2217363" cy="1676399"/>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9884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xfrm>
            <a:off x="561108" y="1219200"/>
            <a:ext cx="8354292" cy="5858527"/>
          </a:xfrm>
          <a:prstGeom prst="rect">
            <a:avLst/>
          </a:prstGeom>
          <a:noFill/>
        </p:spPr>
        <p:txBody>
          <a:bodyPr wrap="square">
            <a:spAutoFit/>
          </a:bodyPr>
          <a:lstStyle/>
          <a:p>
            <a:pPr marL="285750" indent="-285750" algn="just" defTabSz="746741">
              <a:spcBef>
                <a:spcPct val="0"/>
              </a:spcBef>
              <a:spcAft>
                <a:spcPct val="35000"/>
              </a:spcAft>
              <a:buFont typeface="Arial" panose="020B0604020202020204" pitchFamily="34" charset="0"/>
              <a:buChar char="•"/>
            </a:pPr>
            <a:r>
              <a:rPr sz="1800" dirty="0">
                <a:solidFill>
                  <a:schemeClr val="tx1">
                    <a:lumMod val="50000"/>
                    <a:lumOff val="50000"/>
                  </a:schemeClr>
                </a:solidFill>
                <a:cs typeface="Arial" panose="020B0604020202020204" pitchFamily="34" charset="0"/>
              </a:rPr>
              <a:t>Manifestación  informada,  libre,  voluntaria  que  emiten  niñas,  niños,  y </a:t>
            </a:r>
            <a:r>
              <a:rPr sz="1800" dirty="0" err="1">
                <a:solidFill>
                  <a:schemeClr val="tx1">
                    <a:lumMod val="50000"/>
                    <a:lumOff val="50000"/>
                  </a:schemeClr>
                </a:solidFill>
                <a:cs typeface="Arial" panose="020B0604020202020204" pitchFamily="34" charset="0"/>
              </a:rPr>
              <a:t>adolescentes</a:t>
            </a:r>
            <a:r>
              <a:rPr sz="1800" dirty="0">
                <a:solidFill>
                  <a:schemeClr val="tx1">
                    <a:lumMod val="50000"/>
                    <a:lumOff val="50000"/>
                  </a:schemeClr>
                </a:solidFill>
                <a:cs typeface="Arial" panose="020B0604020202020204" pitchFamily="34" charset="0"/>
              </a:rPr>
              <a:t>, de aceptar que dé lugar un acto </a:t>
            </a:r>
            <a:r>
              <a:rPr sz="1800" dirty="0" err="1">
                <a:solidFill>
                  <a:schemeClr val="tx1">
                    <a:lumMod val="50000"/>
                    <a:lumOff val="50000"/>
                  </a:schemeClr>
                </a:solidFill>
                <a:cs typeface="Arial" panose="020B0604020202020204" pitchFamily="34" charset="0"/>
              </a:rPr>
              <a:t>asistencial</a:t>
            </a:r>
            <a:r>
              <a:rPr sz="1800" dirty="0">
                <a:solidFill>
                  <a:schemeClr val="tx1">
                    <a:lumMod val="50000"/>
                    <a:lumOff val="50000"/>
                  </a:schemeClr>
                </a:solidFill>
                <a:cs typeface="Arial" panose="020B0604020202020204" pitchFamily="34" charset="0"/>
              </a:rPr>
              <a:t>.</a:t>
            </a:r>
            <a:endParaRPr lang="es-CO"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endParaRPr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r>
              <a:rPr sz="1800" dirty="0">
                <a:solidFill>
                  <a:schemeClr val="tx1">
                    <a:lumMod val="50000"/>
                    <a:lumOff val="50000"/>
                  </a:schemeClr>
                </a:solidFill>
                <a:cs typeface="Arial" panose="020B0604020202020204" pitchFamily="34" charset="0"/>
              </a:rPr>
              <a:t>Resultado	 del</a:t>
            </a:r>
            <a:r>
              <a:rPr lang="es-CO"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proceso</a:t>
            </a:r>
            <a:r>
              <a:rPr sz="1800" dirty="0">
                <a:solidFill>
                  <a:schemeClr val="tx1">
                    <a:lumMod val="50000"/>
                    <a:lumOff val="50000"/>
                  </a:schemeClr>
                </a:solidFill>
                <a:cs typeface="Arial" panose="020B0604020202020204" pitchFamily="34" charset="0"/>
              </a:rPr>
              <a:t> de </a:t>
            </a:r>
            <a:r>
              <a:rPr sz="1800" dirty="0" err="1">
                <a:solidFill>
                  <a:schemeClr val="tx1">
                    <a:lumMod val="50000"/>
                    <a:lumOff val="50000"/>
                  </a:schemeClr>
                </a:solidFill>
                <a:cs typeface="Arial" panose="020B0604020202020204" pitchFamily="34" charset="0"/>
              </a:rPr>
              <a:t>información</a:t>
            </a:r>
            <a:r>
              <a:rPr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realizado</a:t>
            </a:r>
            <a:r>
              <a:rPr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conforme</a:t>
            </a:r>
            <a:r>
              <a:rPr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su</a:t>
            </a:r>
            <a:r>
              <a:rPr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nivel</a:t>
            </a:r>
            <a:r>
              <a:rPr sz="1800" dirty="0">
                <a:solidFill>
                  <a:schemeClr val="tx1">
                    <a:lumMod val="50000"/>
                    <a:lumOff val="50000"/>
                  </a:schemeClr>
                </a:solidFill>
                <a:cs typeface="Arial" panose="020B0604020202020204" pitchFamily="34" charset="0"/>
              </a:rPr>
              <a:t> de </a:t>
            </a:r>
            <a:r>
              <a:rPr sz="1800" dirty="0" err="1">
                <a:solidFill>
                  <a:schemeClr val="tx1">
                    <a:lumMod val="50000"/>
                    <a:lumOff val="50000"/>
                  </a:schemeClr>
                </a:solidFill>
                <a:cs typeface="Arial" panose="020B0604020202020204" pitchFamily="34" charset="0"/>
              </a:rPr>
              <a:t>desarrollo</a:t>
            </a:r>
            <a:r>
              <a:rPr sz="1800" dirty="0">
                <a:solidFill>
                  <a:schemeClr val="tx1">
                    <a:lumMod val="50000"/>
                    <a:lumOff val="50000"/>
                  </a:schemeClr>
                </a:solidFill>
                <a:cs typeface="Arial" panose="020B0604020202020204" pitchFamily="34" charset="0"/>
              </a:rPr>
              <a:t> acerca de la naturaleza de </a:t>
            </a:r>
            <a:r>
              <a:rPr sz="1800" dirty="0" err="1">
                <a:solidFill>
                  <a:schemeClr val="tx1">
                    <a:lumMod val="50000"/>
                    <a:lumOff val="50000"/>
                  </a:schemeClr>
                </a:solidFill>
                <a:cs typeface="Arial" panose="020B0604020202020204" pitchFamily="34" charset="0"/>
              </a:rPr>
              <a:t>su</a:t>
            </a:r>
            <a:r>
              <a:rPr sz="1800" dirty="0">
                <a:solidFill>
                  <a:schemeClr val="tx1">
                    <a:lumMod val="50000"/>
                    <a:lumOff val="50000"/>
                  </a:schemeClr>
                </a:solidFill>
                <a:cs typeface="Arial" panose="020B0604020202020204" pitchFamily="34" charset="0"/>
              </a:rPr>
              <a:t> </a:t>
            </a:r>
            <a:r>
              <a:rPr sz="1800" dirty="0" err="1">
                <a:solidFill>
                  <a:schemeClr val="tx1">
                    <a:lumMod val="50000"/>
                    <a:lumOff val="50000"/>
                  </a:schemeClr>
                </a:solidFill>
                <a:cs typeface="Arial" panose="020B0604020202020204" pitchFamily="34" charset="0"/>
              </a:rPr>
              <a:t>condición</a:t>
            </a:r>
            <a:r>
              <a:rPr sz="1800" dirty="0">
                <a:solidFill>
                  <a:schemeClr val="tx1">
                    <a:lumMod val="50000"/>
                    <a:lumOff val="50000"/>
                  </a:schemeClr>
                </a:solidFill>
                <a:cs typeface="Arial" panose="020B0604020202020204" pitchFamily="34" charset="0"/>
              </a:rPr>
              <a:t>.</a:t>
            </a:r>
            <a:endParaRPr lang="es-CO"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endParaRPr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r>
              <a:rPr sz="1800" dirty="0">
                <a:solidFill>
                  <a:schemeClr val="tx1">
                    <a:lumMod val="50000"/>
                    <a:lumOff val="50000"/>
                  </a:schemeClr>
                </a:solidFill>
                <a:cs typeface="Arial" panose="020B0604020202020204" pitchFamily="34" charset="0"/>
              </a:rPr>
              <a:t>Busca promover el ejercicio a la autonomía progresiva y contextual para </a:t>
            </a:r>
            <a:r>
              <a:rPr sz="1800" dirty="0" err="1">
                <a:solidFill>
                  <a:schemeClr val="tx1">
                    <a:lumMod val="50000"/>
                    <a:lumOff val="50000"/>
                  </a:schemeClr>
                </a:solidFill>
                <a:cs typeface="Arial" panose="020B0604020202020204" pitchFamily="34" charset="0"/>
              </a:rPr>
              <a:t>participar</a:t>
            </a:r>
            <a:r>
              <a:rPr sz="1800" dirty="0">
                <a:solidFill>
                  <a:schemeClr val="tx1">
                    <a:lumMod val="50000"/>
                    <a:lumOff val="50000"/>
                  </a:schemeClr>
                </a:solidFill>
                <a:cs typeface="Arial" panose="020B0604020202020204" pitchFamily="34" charset="0"/>
              </a:rPr>
              <a:t> en los procesos de toma de decisiones en salud y enfermedad que le afectan, promoviendo su capacidad moral y desarrollo </a:t>
            </a:r>
            <a:r>
              <a:rPr sz="1800" dirty="0" err="1">
                <a:solidFill>
                  <a:schemeClr val="tx1">
                    <a:lumMod val="50000"/>
                    <a:lumOff val="50000"/>
                  </a:schemeClr>
                </a:solidFill>
                <a:cs typeface="Arial" panose="020B0604020202020204" pitchFamily="34" charset="0"/>
              </a:rPr>
              <a:t>emocional</a:t>
            </a:r>
            <a:r>
              <a:rPr sz="1800" dirty="0">
                <a:solidFill>
                  <a:schemeClr val="tx1">
                    <a:lumMod val="50000"/>
                    <a:lumOff val="50000"/>
                  </a:schemeClr>
                </a:solidFill>
                <a:cs typeface="Arial" panose="020B0604020202020204" pitchFamily="34" charset="0"/>
              </a:rPr>
              <a:t>.</a:t>
            </a:r>
            <a:endParaRPr lang="es-CO"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endParaRPr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r>
              <a:rPr sz="1800" dirty="0">
                <a:solidFill>
                  <a:schemeClr val="tx1">
                    <a:lumMod val="50000"/>
                    <a:lumOff val="50000"/>
                  </a:schemeClr>
                </a:solidFill>
                <a:cs typeface="Arial" panose="020B0604020202020204" pitchFamily="34" charset="0"/>
              </a:rPr>
              <a:t>Tiene como objeto solicitar una expresión de la voluntad del paciente para  </a:t>
            </a:r>
            <a:r>
              <a:rPr sz="1800" dirty="0" err="1">
                <a:solidFill>
                  <a:schemeClr val="tx1">
                    <a:lumMod val="50000"/>
                    <a:lumOff val="50000"/>
                  </a:schemeClr>
                </a:solidFill>
                <a:cs typeface="Arial" panose="020B0604020202020204" pitchFamily="34" charset="0"/>
              </a:rPr>
              <a:t>aceptar</a:t>
            </a:r>
            <a:r>
              <a:rPr sz="1800" dirty="0">
                <a:solidFill>
                  <a:schemeClr val="tx1">
                    <a:lumMod val="50000"/>
                    <a:lumOff val="50000"/>
                  </a:schemeClr>
                </a:solidFill>
                <a:cs typeface="Arial" panose="020B0604020202020204" pitchFamily="34" charset="0"/>
              </a:rPr>
              <a:t> el cuidado </a:t>
            </a:r>
            <a:r>
              <a:rPr sz="1800" dirty="0" err="1">
                <a:solidFill>
                  <a:schemeClr val="tx1">
                    <a:lumMod val="50000"/>
                    <a:lumOff val="50000"/>
                  </a:schemeClr>
                </a:solidFill>
                <a:cs typeface="Arial" panose="020B0604020202020204" pitchFamily="34" charset="0"/>
              </a:rPr>
              <a:t>propuesto</a:t>
            </a:r>
            <a:r>
              <a:rPr sz="1800" dirty="0">
                <a:solidFill>
                  <a:schemeClr val="tx1">
                    <a:lumMod val="50000"/>
                    <a:lumOff val="50000"/>
                  </a:schemeClr>
                </a:solidFill>
                <a:cs typeface="Arial" panose="020B0604020202020204" pitchFamily="34" charset="0"/>
              </a:rPr>
              <a:t>.</a:t>
            </a:r>
            <a:endParaRPr lang="es-CO"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endParaRPr sz="1800" dirty="0">
              <a:solidFill>
                <a:schemeClr val="tx1">
                  <a:lumMod val="50000"/>
                  <a:lumOff val="50000"/>
                </a:schemeClr>
              </a:solidFill>
              <a:cs typeface="Arial" panose="020B0604020202020204" pitchFamily="34" charset="0"/>
            </a:endParaRPr>
          </a:p>
          <a:p>
            <a:pPr marL="285750" indent="-285750" algn="just" defTabSz="746741">
              <a:spcBef>
                <a:spcPct val="0"/>
              </a:spcBef>
              <a:spcAft>
                <a:spcPct val="35000"/>
              </a:spcAft>
              <a:buFont typeface="Arial" panose="020B0604020202020204" pitchFamily="34" charset="0"/>
              <a:buChar char="•"/>
            </a:pPr>
            <a:r>
              <a:rPr lang="es-MX" sz="1800" dirty="0">
                <a:solidFill>
                  <a:schemeClr val="tx1">
                    <a:lumMod val="50000"/>
                    <a:lumOff val="50000"/>
                  </a:schemeClr>
                </a:solidFill>
                <a:cs typeface="Arial" panose="020B0604020202020204" pitchFamily="34" charset="0"/>
              </a:rPr>
              <a:t>El asentimiento pediátrico, puede ser evaluado por medio de la identificación de la comprensión del paciente acerca de la situación y de los factores que influyen en su respuesta.</a:t>
            </a:r>
          </a:p>
          <a:p>
            <a:pPr marL="285750" indent="-285750" algn="just" defTabSz="746741">
              <a:spcBef>
                <a:spcPct val="0"/>
              </a:spcBef>
              <a:spcAft>
                <a:spcPct val="35000"/>
              </a:spcAft>
              <a:buFont typeface="Arial" panose="020B0604020202020204" pitchFamily="34" charset="0"/>
              <a:buChar char="•"/>
            </a:pPr>
            <a:endParaRPr sz="1800" dirty="0">
              <a:solidFill>
                <a:schemeClr val="tx1">
                  <a:lumMod val="50000"/>
                  <a:lumOff val="50000"/>
                </a:schemeClr>
              </a:solidFill>
              <a:cs typeface="Arial" panose="020B0604020202020204" pitchFamily="34" charset="0"/>
            </a:endParaRPr>
          </a:p>
        </p:txBody>
      </p:sp>
      <p:sp>
        <p:nvSpPr>
          <p:cNvPr id="3" name="object 3"/>
          <p:cNvSpPr txBox="1"/>
          <p:nvPr/>
        </p:nvSpPr>
        <p:spPr>
          <a:xfrm>
            <a:off x="1256982" y="4637722"/>
            <a:ext cx="8787563" cy="487313"/>
          </a:xfrm>
          <a:prstGeom prst="rect">
            <a:avLst/>
          </a:prstGeom>
        </p:spPr>
        <p:txBody>
          <a:bodyPr vert="horz" wrap="square" lIns="0" tIns="12700" rIns="0" bIns="0" rtlCol="0">
            <a:spAutoFit/>
          </a:bodyPr>
          <a:lstStyle/>
          <a:p>
            <a:pPr marL="298450" marR="0" lvl="0" indent="-285750" algn="l" defTabSz="914400" rtl="0" eaLnBrk="1" fontAlgn="auto" latinLnBrk="0" hangingPunct="1">
              <a:lnSpc>
                <a:spcPct val="100000"/>
              </a:lnSpc>
              <a:spcBef>
                <a:spcPts val="100"/>
              </a:spcBef>
              <a:spcAft>
                <a:spcPts val="0"/>
              </a:spcAft>
              <a:buClrTx/>
              <a:buSzTx/>
              <a:buFont typeface="Arial MT"/>
              <a:buChar char="•"/>
              <a:tabLst>
                <a:tab pos="298450" algn="l"/>
                <a:tab pos="621665" algn="l"/>
                <a:tab pos="1882139" algn="l"/>
              </a:tabLst>
              <a:defRPr/>
            </a:pPr>
            <a:endParaRPr kumimoji="0" lang="es-MX" sz="1500" b="0" i="0" u="none" strike="noStrike" kern="0" cap="none" spc="0" normalizeH="0" baseline="0" noProof="0" dirty="0">
              <a:ln>
                <a:noFill/>
              </a:ln>
              <a:solidFill>
                <a:sysClr val="windowText" lastClr="000000"/>
              </a:solidFill>
              <a:effectLst/>
              <a:uLnTx/>
              <a:uFillTx/>
              <a:latin typeface="Microsoft Sans Serif"/>
              <a:ea typeface="+mn-ea"/>
              <a:cs typeface="Microsoft Sans Serif"/>
            </a:endParaRPr>
          </a:p>
          <a:p>
            <a:pPr marL="298450" marR="0" lvl="0" indent="-285750" algn="l" defTabSz="914400" rtl="0" eaLnBrk="1" fontAlgn="auto" latinLnBrk="0" hangingPunct="1">
              <a:lnSpc>
                <a:spcPct val="100000"/>
              </a:lnSpc>
              <a:spcBef>
                <a:spcPts val="100"/>
              </a:spcBef>
              <a:spcAft>
                <a:spcPts val="0"/>
              </a:spcAft>
              <a:buClrTx/>
              <a:buSzTx/>
              <a:buFont typeface="Arial MT"/>
              <a:buChar char="•"/>
              <a:tabLst>
                <a:tab pos="298450" algn="l"/>
                <a:tab pos="621665" algn="l"/>
                <a:tab pos="1882139" algn="l"/>
              </a:tabLst>
              <a:defRPr/>
            </a:pPr>
            <a:endParaRPr kumimoji="0" sz="1500" b="0" i="0" u="none" strike="noStrike" kern="0" cap="none" spc="0" normalizeH="0" baseline="0" noProof="0" dirty="0">
              <a:ln>
                <a:noFill/>
              </a:ln>
              <a:solidFill>
                <a:sysClr val="windowText" lastClr="000000"/>
              </a:solidFill>
              <a:effectLst/>
              <a:uLnTx/>
              <a:uFillTx/>
              <a:latin typeface="Microsoft Sans Serif"/>
              <a:ea typeface="+mn-ea"/>
              <a:cs typeface="Microsoft Sans Serif"/>
            </a:endParaRPr>
          </a:p>
        </p:txBody>
      </p:sp>
      <p:sp>
        <p:nvSpPr>
          <p:cNvPr id="6" name="object 6"/>
          <p:cNvSpPr txBox="1">
            <a:spLocks noGrp="1"/>
          </p:cNvSpPr>
          <p:nvPr>
            <p:ph type="title"/>
          </p:nvPr>
        </p:nvSpPr>
        <p:spPr>
          <a:xfrm>
            <a:off x="1368135" y="463544"/>
            <a:ext cx="6435436" cy="443070"/>
          </a:xfrm>
          <a:prstGeom prst="rect">
            <a:avLst/>
          </a:prstGeom>
        </p:spPr>
        <p:txBody>
          <a:bodyPr vert="horz" wrap="square" lIns="0" tIns="12065" rIns="0" bIns="0" rtlCol="0">
            <a:spAutoFit/>
          </a:bodyPr>
          <a:lstStyle/>
          <a:p>
            <a:pPr marL="12700" marR="5080" algn="ctr">
              <a:spcBef>
                <a:spcPts val="95"/>
              </a:spcBef>
            </a:pPr>
            <a:r>
              <a:rPr spc="-10" dirty="0"/>
              <a:t>Asentimiento Pediátrico</a:t>
            </a:r>
          </a:p>
        </p:txBody>
      </p:sp>
      <p:pic>
        <p:nvPicPr>
          <p:cNvPr id="4" name="Picture 2" descr="1 GUÍA PARA ELABORAR EL FORMATO DE ASENTIMIENTO INFORMADO PARA MENORES DE  EDAD (7-14 AÑOS). 1. Institución encargada del desa">
            <a:extLst>
              <a:ext uri="{FF2B5EF4-FFF2-40B4-BE49-F238E27FC236}">
                <a16:creationId xmlns:a16="http://schemas.microsoft.com/office/drawing/2014/main" id="{4CE4F8D8-A765-21A4-EB66-43B33405F6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7630" y="2163384"/>
            <a:ext cx="2776305" cy="2034544"/>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pic>
        <p:nvPicPr>
          <p:cNvPr id="5" name="object 8">
            <a:extLst>
              <a:ext uri="{FF2B5EF4-FFF2-40B4-BE49-F238E27FC236}">
                <a16:creationId xmlns:a16="http://schemas.microsoft.com/office/drawing/2014/main" id="{3A6BF034-4EDA-EF00-CE78-38F8E85420D5}"/>
              </a:ext>
            </a:extLst>
          </p:cNvPr>
          <p:cNvPicPr/>
          <p:nvPr/>
        </p:nvPicPr>
        <p:blipFill>
          <a:blip r:embed="rId3" cstate="print"/>
          <a:stretch>
            <a:fillRect/>
          </a:stretch>
        </p:blipFill>
        <p:spPr>
          <a:xfrm>
            <a:off x="9462655" y="4197928"/>
            <a:ext cx="1750002" cy="1569027"/>
          </a:xfrm>
          <a:prstGeom prst="rect">
            <a:avLst/>
          </a:prstGeom>
        </p:spPr>
      </p:pic>
    </p:spTree>
    <p:extLst>
      <p:ext uri="{BB962C8B-B14F-4D97-AF65-F5344CB8AC3E}">
        <p14:creationId xmlns:p14="http://schemas.microsoft.com/office/powerpoint/2010/main" val="245869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D54EA6D4-39EA-54CE-D505-7F2A09786A0E}"/>
              </a:ext>
            </a:extLst>
          </p:cNvPr>
          <p:cNvSpPr txBox="1"/>
          <p:nvPr/>
        </p:nvSpPr>
        <p:spPr>
          <a:xfrm>
            <a:off x="838198" y="1780169"/>
            <a:ext cx="10515599" cy="2855974"/>
          </a:xfrm>
          <a:prstGeom prst="rect">
            <a:avLst/>
          </a:prstGeom>
        </p:spPr>
        <p:txBody>
          <a:bodyPr vert="horz" wrap="square" lIns="0" tIns="14604" rIns="0" bIns="0" rtlCol="0">
            <a:spAutoFit/>
          </a:bodyPr>
          <a:lstStyle/>
          <a:p>
            <a:pPr marL="12700" marR="5080" lvl="0" indent="0" algn="just" defTabSz="914400" rtl="0" eaLnBrk="1" fontAlgn="auto" latinLnBrk="0" hangingPunct="1">
              <a:lnSpc>
                <a:spcPct val="150000"/>
              </a:lnSpc>
              <a:spcBef>
                <a:spcPts val="114"/>
              </a:spcBef>
              <a:spcAft>
                <a:spcPts val="0"/>
              </a:spcAft>
              <a:buClrTx/>
              <a:buSzTx/>
              <a:buFontTx/>
              <a:buNone/>
              <a:tabLst/>
              <a:defRPr/>
            </a:pP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Manifestación</a:t>
            </a:r>
            <a:r>
              <a:rPr kumimoji="0" sz="2000" b="0" i="0" u="none" strike="noStrike" kern="0" cap="none" spc="4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informada,</a:t>
            </a:r>
            <a:r>
              <a:rPr kumimoji="0" sz="2000" b="0" i="0" u="none" strike="noStrike" kern="0" cap="none" spc="10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libre,</a:t>
            </a:r>
            <a:r>
              <a:rPr kumimoji="0" sz="2000" b="0" i="0" u="none" strike="noStrike" kern="0" cap="none" spc="8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y</a:t>
            </a:r>
            <a:r>
              <a:rPr kumimoji="0" sz="2000" b="0" i="0" u="none" strike="noStrike" kern="0" cap="none" spc="9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voluntaria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e</a:t>
            </a:r>
            <a:r>
              <a:rPr kumimoji="0" sz="2000" b="0" i="0" u="none" strike="noStrike" kern="0" cap="none" spc="6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informada</a:t>
            </a:r>
            <a:r>
              <a:rPr kumimoji="0" sz="2000" b="0" i="0" u="none" strike="noStrike" kern="0" cap="none" spc="7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para</a:t>
            </a:r>
            <a:r>
              <a:rPr kumimoji="0" sz="2000" b="0" i="0" u="none" strike="noStrike" kern="0" cap="none" spc="7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que</a:t>
            </a:r>
            <a:r>
              <a:rPr kumimoji="0" sz="2000" b="0" i="0" u="none" strike="noStrike" kern="0" cap="none" spc="5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dé</a:t>
            </a:r>
            <a:r>
              <a:rPr kumimoji="0" sz="2000" b="0" i="0" u="none" strike="noStrike" kern="0" cap="none" spc="7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lugar</a:t>
            </a:r>
            <a:r>
              <a:rPr kumimoji="0" sz="2000" b="0" i="0" u="none" strike="noStrike" kern="0" cap="none" spc="8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un</a:t>
            </a:r>
            <a:r>
              <a:rPr kumimoji="0" sz="2000" b="0" i="0" u="none" strike="noStrike" kern="0" cap="none" spc="5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acto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asistencial</a:t>
            </a:r>
            <a:r>
              <a:rPr kumimoji="0" sz="2000" b="0" i="0" u="none" strike="noStrike" kern="0" cap="none" spc="8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por</a:t>
            </a:r>
            <a:r>
              <a:rPr kumimoji="0" sz="2000" b="0" i="0" u="none" strike="noStrike" kern="0" cap="none" spc="3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parte</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del</a:t>
            </a:r>
            <a:r>
              <a:rPr kumimoji="0" sz="2000" b="0" i="0" u="none" strike="noStrike" kern="0" cap="none" spc="4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adolescente</a:t>
            </a:r>
            <a:r>
              <a:rPr kumimoji="0" sz="2000" b="0" i="0" u="none" strike="noStrike" kern="0" cap="none" spc="7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a:t>
            </a:r>
            <a:r>
              <a:rPr kumimoji="0" sz="2000" b="0" i="0" u="none" strike="noStrike" kern="0" cap="none" spc="5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7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14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años</a:t>
            </a:r>
            <a:r>
              <a:rPr kumimoji="0" sz="2000" b="0" i="0" u="none" strike="noStrike" kern="0" cap="none" spc="15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o</a:t>
            </a:r>
            <a:r>
              <a:rPr kumimoji="0" sz="2000" b="0" i="0" u="none" strike="noStrike" kern="0" cap="none" spc="15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más,</a:t>
            </a:r>
            <a:r>
              <a:rPr kumimoji="0" sz="2000" b="0" i="0" u="none" strike="noStrike" kern="0" cap="none" spc="14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tras</a:t>
            </a:r>
            <a:r>
              <a:rPr kumimoji="0" sz="2000" b="0" i="0" u="none" strike="noStrike" kern="0" cap="none" spc="13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adecuada</a:t>
            </a:r>
            <a:r>
              <a:rPr kumimoji="0" sz="2000" b="0" i="0" u="none" strike="noStrike" kern="0" cap="none" spc="1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provisión</a:t>
            </a:r>
            <a:r>
              <a:rPr kumimoji="0" sz="2000" b="0" i="0" u="none" strike="noStrike" kern="0" cap="none" spc="13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información</a:t>
            </a:r>
            <a:r>
              <a:rPr kumimoji="0" sz="2000" b="0" i="0" u="none" strike="noStrike" kern="0" cap="none" spc="19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incluyendo</a:t>
            </a:r>
            <a:r>
              <a:rPr kumimoji="0" sz="2000" b="0" i="0" u="none" strike="noStrike" kern="0" cap="none" spc="21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a:t>
            </a:r>
            <a:r>
              <a:rPr kumimoji="0" sz="2000" b="0" i="0" u="none" strike="noStrike" kern="0" cap="none" spc="15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naturaleza</a:t>
            </a:r>
            <a:r>
              <a:rPr kumimoji="0" sz="2000" b="0" i="0" u="none" strike="noStrike" kern="0" cap="none" spc="17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a:t>
            </a:r>
            <a:r>
              <a:rPr kumimoji="0" sz="2000" b="0" i="0" u="none" strike="noStrike" kern="0" cap="none" spc="18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enfermedad</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o</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a:t>
            </a:r>
            <a:r>
              <a:rPr kumimoji="0" sz="2000" b="0" i="0" u="none" strike="noStrike" kern="0" cap="none" spc="-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condición,</a:t>
            </a:r>
            <a:r>
              <a:rPr kumimoji="0" sz="2000" b="0" i="0" u="none" strike="noStrike" kern="0" cap="none" spc="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a:t>
            </a:r>
            <a:r>
              <a:rPr kumimoji="0" sz="2000" b="0" i="0" u="none" strike="noStrike" kern="0" cap="none" spc="-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naturaleza</a:t>
            </a:r>
            <a:r>
              <a:rPr kumimoji="0" sz="2000" b="0" i="0" u="none" strike="noStrike" kern="0" cap="none" spc="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los</a:t>
            </a:r>
            <a:r>
              <a:rPr kumimoji="0" sz="2000" b="0" i="0" u="none" strike="noStrike" kern="0" cap="none" spc="1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pasos</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del</a:t>
            </a:r>
            <a:r>
              <a:rPr kumimoji="0" sz="2000" b="0" i="0" u="none" strike="noStrike" kern="0" cap="none" spc="10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diagnóstico</a:t>
            </a:r>
            <a:r>
              <a:rPr kumimoji="0" sz="2000" b="0" i="0" u="none" strike="noStrike" kern="0" cap="none" spc="9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y</a:t>
            </a:r>
            <a:r>
              <a:rPr kumimoji="0" sz="2000" b="0" i="0" u="none" strike="noStrike" kern="0" cap="none" spc="1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tratamiento propuestos,</a:t>
            </a:r>
            <a:r>
              <a:rPr kumimoji="0" sz="2000" b="0" i="0" u="none" strike="noStrike" kern="0" cap="none" spc="-5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y</a:t>
            </a:r>
            <a:r>
              <a:rPr kumimoji="0" sz="2000" b="0" i="0" u="none" strike="noStrike" kern="0" cap="none" spc="-5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las</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probabilidades</a:t>
            </a:r>
            <a:r>
              <a:rPr kumimoji="0" sz="2000" b="0" i="0" u="none" strike="noStrike" kern="0" cap="none" spc="-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a:t>
            </a:r>
            <a:r>
              <a:rPr kumimoji="0" sz="2000" b="0" i="0" u="none" strike="noStrike" kern="0" cap="none" spc="-6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éxito.</a:t>
            </a:r>
            <a:endParaRPr kumimoji="0" sz="2000" b="0" i="0" u="none" strike="noStrike" kern="0" cap="none" spc="0" normalizeH="0" baseline="0" noProof="0" dirty="0">
              <a:ln>
                <a:noFill/>
              </a:ln>
              <a:solidFill>
                <a:sysClr val="windowText" lastClr="000000"/>
              </a:solidFill>
              <a:effectLst/>
              <a:uLnTx/>
              <a:uFillTx/>
              <a:latin typeface="Helvetica" panose="020B0604020202020204" pitchFamily="34" charset="0"/>
              <a:ea typeface="+mn-ea"/>
              <a:cs typeface="Helvetica" panose="020B0604020202020204" pitchFamily="34" charset="0"/>
            </a:endParaRPr>
          </a:p>
          <a:p>
            <a:pPr marL="12700" marR="5080" lvl="0" indent="0" algn="just" defTabSz="914400" rtl="0" eaLnBrk="1" fontAlgn="auto" latinLnBrk="0" hangingPunct="1">
              <a:lnSpc>
                <a:spcPct val="150000"/>
              </a:lnSpc>
              <a:spcBef>
                <a:spcPts val="960"/>
              </a:spcBef>
              <a:spcAft>
                <a:spcPts val="0"/>
              </a:spcAft>
              <a:buClrTx/>
              <a:buSzTx/>
              <a:buFontTx/>
              <a:buNone/>
              <a:tabLst>
                <a:tab pos="1077595" algn="l"/>
                <a:tab pos="3074670" algn="l"/>
              </a:tabLst>
              <a:defRPr/>
            </a:pP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Así</a:t>
            </a:r>
            <a:r>
              <a:rPr kumimoji="0" sz="2000" b="0" i="0" u="none" strike="noStrike" kern="0" cap="none" spc="1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como</a:t>
            </a:r>
            <a:r>
              <a:rPr kumimoji="0" sz="2000" b="0" i="0" u="none" strike="noStrike" kern="0" cap="none" spc="1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los</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riesgos</a:t>
            </a:r>
            <a:r>
              <a:rPr kumimoji="0" sz="2000" b="0" i="0" u="none" strike="noStrike" kern="0" cap="none" spc="9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involucrados</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y</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existencia</a:t>
            </a:r>
            <a:r>
              <a:rPr kumimoji="0" sz="2000" b="0" i="0" u="none" strike="noStrike" kern="0" cap="none" spc="15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a:t>
            </a:r>
            <a:r>
              <a:rPr kumimoji="0" sz="2000" b="0" i="0" u="none" strike="noStrike" kern="0" cap="none" spc="114"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los</a:t>
            </a:r>
            <a:r>
              <a:rPr kumimoji="0" sz="2000" b="0" i="0" u="none" strike="noStrike" kern="0" cap="none" spc="1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potenciales</a:t>
            </a:r>
            <a:r>
              <a:rPr kumimoji="0" sz="2000" b="0" i="0" u="none" strike="noStrike" kern="0" cap="none" spc="10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beneficios</a:t>
            </a:r>
            <a:r>
              <a:rPr kumimoji="0" sz="2000" b="0" i="0" u="none" strike="noStrike" kern="0" cap="none" spc="13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 </a:t>
            </a:r>
            <a:r>
              <a:rPr kumimoji="0" sz="2000" b="0" i="0" u="none" strike="noStrike" kern="0" cap="none" spc="-25" normalizeH="0" baseline="0" noProof="0" dirty="0" err="1">
                <a:ln>
                  <a:noFill/>
                </a:ln>
                <a:solidFill>
                  <a:srgbClr val="888888"/>
                </a:solidFill>
                <a:effectLst/>
                <a:uLnTx/>
                <a:uFillTx/>
                <a:latin typeface="Helvetica" panose="020B0604020202020204" pitchFamily="34" charset="0"/>
                <a:ea typeface="+mn-ea"/>
                <a:cs typeface="Helvetica" panose="020B0604020202020204" pitchFamily="34" charset="0"/>
              </a:rPr>
              <a:t>los</a:t>
            </a:r>
            <a:r>
              <a:rPr kumimoji="0" lang="es-CO"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10" normalizeH="0" baseline="0" noProof="0" dirty="0" err="1">
                <a:ln>
                  <a:noFill/>
                </a:ln>
                <a:solidFill>
                  <a:srgbClr val="888888"/>
                </a:solidFill>
                <a:effectLst/>
                <a:uLnTx/>
                <a:uFillTx/>
                <a:latin typeface="Helvetica" panose="020B0604020202020204" pitchFamily="34" charset="0"/>
                <a:ea typeface="+mn-ea"/>
                <a:cs typeface="Helvetica" panose="020B0604020202020204" pitchFamily="34" charset="0"/>
              </a:rPr>
              <a:t>tratamientos</a:t>
            </a:r>
            <a:r>
              <a:rPr kumimoji="0" lang="es-CO"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alternativos recomendados,</a:t>
            </a:r>
            <a:r>
              <a:rPr kumimoji="0" sz="2000" b="0" i="0" u="none" strike="noStrike" kern="0" cap="none" spc="1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incluyendo</a:t>
            </a:r>
            <a:r>
              <a:rPr kumimoji="0" sz="2000" b="0" i="0" u="none" strike="noStrike" kern="0" cap="none" spc="16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la</a:t>
            </a:r>
            <a:r>
              <a:rPr kumimoji="0" sz="2000" b="0" i="0" u="none" strike="noStrike" kern="0" cap="none" spc="9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opción</a:t>
            </a:r>
            <a:r>
              <a:rPr kumimoji="0" sz="2000" b="0" i="0" u="none" strike="noStrike" kern="0" cap="none" spc="10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de</a:t>
            </a:r>
            <a:r>
              <a:rPr kumimoji="0" sz="2000" b="0" i="0" u="none" strike="noStrike" kern="0" cap="none" spc="12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 </a:t>
            </a:r>
            <a:r>
              <a:rPr kumimoji="0" sz="2000" b="0" i="0" u="none" strike="noStrike" kern="0" cap="none" spc="-25"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no </a:t>
            </a:r>
            <a:r>
              <a:rPr kumimoji="0" sz="2000" b="0" i="0" u="none" strike="noStrike" kern="0" cap="none" spc="-10" normalizeH="0" baseline="0" noProof="0" dirty="0">
                <a:ln>
                  <a:noFill/>
                </a:ln>
                <a:solidFill>
                  <a:srgbClr val="888888"/>
                </a:solidFill>
                <a:effectLst/>
                <a:uLnTx/>
                <a:uFillTx/>
                <a:latin typeface="Helvetica" panose="020B0604020202020204" pitchFamily="34" charset="0"/>
                <a:ea typeface="+mn-ea"/>
                <a:cs typeface="Helvetica" panose="020B0604020202020204" pitchFamily="34" charset="0"/>
              </a:rPr>
              <a:t>tratamiento.</a:t>
            </a:r>
            <a:endParaRPr kumimoji="0" sz="2000" b="0" i="0" u="none" strike="noStrike" kern="0" cap="none" spc="0" normalizeH="0" baseline="0" noProof="0" dirty="0">
              <a:ln>
                <a:noFill/>
              </a:ln>
              <a:solidFill>
                <a:sysClr val="windowText" lastClr="000000"/>
              </a:solidFill>
              <a:effectLst/>
              <a:uLnTx/>
              <a:uFillTx/>
              <a:latin typeface="Helvetica" panose="020B0604020202020204" pitchFamily="34" charset="0"/>
              <a:ea typeface="+mn-ea"/>
              <a:cs typeface="Helvetica" panose="020B0604020202020204" pitchFamily="34" charset="0"/>
            </a:endParaRPr>
          </a:p>
        </p:txBody>
      </p:sp>
      <p:sp>
        <p:nvSpPr>
          <p:cNvPr id="7" name="object 6">
            <a:extLst>
              <a:ext uri="{FF2B5EF4-FFF2-40B4-BE49-F238E27FC236}">
                <a16:creationId xmlns:a16="http://schemas.microsoft.com/office/drawing/2014/main" id="{643F86BD-45AE-1888-D268-5663C480FA95}"/>
              </a:ext>
            </a:extLst>
          </p:cNvPr>
          <p:cNvSpPr txBox="1">
            <a:spLocks/>
          </p:cNvSpPr>
          <p:nvPr/>
        </p:nvSpPr>
        <p:spPr>
          <a:xfrm>
            <a:off x="1801771" y="853492"/>
            <a:ext cx="8588455" cy="461665"/>
          </a:xfrm>
          <a:prstGeom prst="rect">
            <a:avLst/>
          </a:prstGeom>
        </p:spPr>
        <p:txBody>
          <a:bodyPr vert="horz" wrap="square" lIns="0" tIns="12065" rIns="0" bIns="0" rtlCol="0">
            <a:spAutoFit/>
          </a:bodyPr>
          <a:lstStyle>
            <a:defPPr>
              <a:defRPr lang="en-CO"/>
            </a:defPPr>
            <a:lvl1pPr marL="12700" marR="5080" algn="ctr">
              <a:spcBef>
                <a:spcPts val="95"/>
              </a:spcBef>
              <a:defRPr sz="2800" b="0" i="0" spc="-10">
                <a:solidFill>
                  <a:srgbClr val="38A9C9"/>
                </a:solidFill>
                <a:latin typeface="Verdana"/>
                <a:ea typeface="+mj-ea"/>
                <a:cs typeface="Verdana"/>
              </a:defRPr>
            </a:lvl1pPr>
          </a:lstStyle>
          <a:p>
            <a:pPr marL="12700" marR="5080" lvl="0" indent="0" algn="ctr" defTabSz="914400" rtl="0" eaLnBrk="1" fontAlgn="auto" latinLnBrk="0" hangingPunct="1">
              <a:lnSpc>
                <a:spcPct val="100000"/>
              </a:lnSpc>
              <a:spcBef>
                <a:spcPts val="95"/>
              </a:spcBef>
              <a:spcAft>
                <a:spcPts val="0"/>
              </a:spcAft>
              <a:buClrTx/>
              <a:buSzTx/>
              <a:buFontTx/>
              <a:buNone/>
              <a:tabLst/>
              <a:defRPr/>
            </a:pPr>
            <a:r>
              <a:rPr kumimoji="0" lang="es-CO" sz="2800" b="0" i="0" u="none" strike="noStrike" kern="0" cap="none" spc="-10" normalizeH="0" baseline="0" noProof="0" dirty="0">
                <a:ln>
                  <a:noFill/>
                </a:ln>
                <a:solidFill>
                  <a:srgbClr val="38A9C9"/>
                </a:solidFill>
                <a:effectLst/>
                <a:uLnTx/>
                <a:uFillTx/>
                <a:latin typeface="Verdana"/>
                <a:ea typeface="+mj-ea"/>
              </a:rPr>
              <a:t>Consentimiento informado Pediátrico</a:t>
            </a:r>
          </a:p>
        </p:txBody>
      </p:sp>
      <p:pic>
        <p:nvPicPr>
          <p:cNvPr id="2" name="object 14">
            <a:extLst>
              <a:ext uri="{FF2B5EF4-FFF2-40B4-BE49-F238E27FC236}">
                <a16:creationId xmlns:a16="http://schemas.microsoft.com/office/drawing/2014/main" id="{68535A06-5B93-95A5-1B1E-0E9E8743CCEC}"/>
              </a:ext>
            </a:extLst>
          </p:cNvPr>
          <p:cNvPicPr/>
          <p:nvPr/>
        </p:nvPicPr>
        <p:blipFill>
          <a:blip r:embed="rId2" cstate="print"/>
          <a:stretch>
            <a:fillRect/>
          </a:stretch>
        </p:blipFill>
        <p:spPr>
          <a:xfrm>
            <a:off x="3990151" y="5381000"/>
            <a:ext cx="1162050" cy="1129881"/>
          </a:xfrm>
          <a:prstGeom prst="rect">
            <a:avLst/>
          </a:prstGeom>
        </p:spPr>
      </p:pic>
      <p:pic>
        <p:nvPicPr>
          <p:cNvPr id="3" name="Imagen 2">
            <a:extLst>
              <a:ext uri="{FF2B5EF4-FFF2-40B4-BE49-F238E27FC236}">
                <a16:creationId xmlns:a16="http://schemas.microsoft.com/office/drawing/2014/main" id="{57DDCBE4-30A2-3D3F-0C7D-7AA976B60104}"/>
              </a:ext>
            </a:extLst>
          </p:cNvPr>
          <p:cNvPicPr>
            <a:picLocks noChangeAspect="1"/>
          </p:cNvPicPr>
          <p:nvPr/>
        </p:nvPicPr>
        <p:blipFill>
          <a:blip r:embed="rId3"/>
          <a:stretch>
            <a:fillRect/>
          </a:stretch>
        </p:blipFill>
        <p:spPr>
          <a:xfrm>
            <a:off x="5288822" y="4953000"/>
            <a:ext cx="2824312" cy="1747603"/>
          </a:xfrm>
          <a:prstGeom prst="rect">
            <a:avLst/>
          </a:prstGeom>
          <a:effectLst>
            <a:softEdge rad="63500"/>
          </a:effectLst>
        </p:spPr>
      </p:pic>
    </p:spTree>
    <p:extLst>
      <p:ext uri="{BB962C8B-B14F-4D97-AF65-F5344CB8AC3E}">
        <p14:creationId xmlns:p14="http://schemas.microsoft.com/office/powerpoint/2010/main" val="13674337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6D4B2-91AC-C3CF-64C2-78616CCC7564}"/>
            </a:ext>
          </a:extLst>
        </p:cNvPr>
        <p:cNvGrpSpPr/>
        <p:nvPr/>
      </p:nvGrpSpPr>
      <p:grpSpPr>
        <a:xfrm>
          <a:off x="0" y="0"/>
          <a:ext cx="0" cy="0"/>
          <a:chOff x="0" y="0"/>
          <a:chExt cx="0" cy="0"/>
        </a:xfrm>
      </p:grpSpPr>
      <p:sp>
        <p:nvSpPr>
          <p:cNvPr id="4" name="object 2">
            <a:extLst>
              <a:ext uri="{FF2B5EF4-FFF2-40B4-BE49-F238E27FC236}">
                <a16:creationId xmlns:a16="http://schemas.microsoft.com/office/drawing/2014/main" id="{4D44D656-988D-8D79-2890-9A83C2EC88C4}"/>
              </a:ext>
            </a:extLst>
          </p:cNvPr>
          <p:cNvSpPr txBox="1"/>
          <p:nvPr/>
        </p:nvSpPr>
        <p:spPr>
          <a:xfrm>
            <a:off x="470285" y="1510643"/>
            <a:ext cx="7310581" cy="4798493"/>
          </a:xfrm>
          <a:prstGeom prst="rect">
            <a:avLst/>
          </a:prstGeom>
        </p:spPr>
        <p:txBody>
          <a:bodyPr vert="horz" wrap="square" lIns="0" tIns="12700" rIns="0" bIns="0" rtlCol="0">
            <a:spAutoFit/>
          </a:bodyPr>
          <a:lstStyle>
            <a:defPPr>
              <a:defRPr lang="es-CO"/>
            </a:defPPr>
            <a:lvl1pPr marL="295275" marR="11430" indent="-283210" algn="just">
              <a:lnSpc>
                <a:spcPct val="108400"/>
              </a:lnSpc>
              <a:spcBef>
                <a:spcPts val="100"/>
              </a:spcBef>
              <a:buClr>
                <a:schemeClr val="accent1">
                  <a:lumMod val="50000"/>
                </a:schemeClr>
              </a:buClr>
              <a:buFont typeface="Arial MT"/>
              <a:buChar char="•"/>
              <a:tabLst>
                <a:tab pos="298450" algn="l"/>
              </a:tabLst>
              <a:defRPr b="0" i="0">
                <a:solidFill>
                  <a:schemeClr val="accent1">
                    <a:lumMod val="50000"/>
                  </a:schemeClr>
                </a:solidFill>
                <a:latin typeface="Verdana" panose="020B0604030504040204" pitchFamily="34" charset="0"/>
                <a:ea typeface="Verdana" panose="020B0604030504040204" pitchFamily="34" charset="0"/>
                <a:cs typeface="Verdana"/>
              </a:defRPr>
            </a:lvl1pPr>
          </a:lstStyle>
          <a:p>
            <a:pPr marL="295275" marR="11430" lvl="0" indent="-283210" algn="just" defTabSz="914400" rtl="0" eaLnBrk="1" fontAlgn="auto" latinLnBrk="0" hangingPunct="1">
              <a:lnSpc>
                <a:spcPct val="108400"/>
              </a:lnSpc>
              <a:spcBef>
                <a:spcPts val="100"/>
              </a:spcBef>
              <a:spcAft>
                <a:spcPts val="0"/>
              </a:spcAft>
              <a:buClr>
                <a:srgbClr val="4F81BD">
                  <a:lumMod val="50000"/>
                </a:srgbClr>
              </a:buClr>
              <a:buSzTx/>
              <a:buFont typeface="Arial MT"/>
              <a:buChar char="•"/>
              <a:tabLst>
                <a:tab pos="298450" algn="l"/>
              </a:tabLst>
              <a:defRPr/>
            </a:pPr>
            <a:r>
              <a:rPr kumimoji="0" lang="es-MX" sz="1800" b="0" i="0" u="none" strike="noStrike" kern="1200" cap="none" spc="0" normalizeH="0" baseline="0" noProof="0" dirty="0">
                <a:ln>
                  <a:noFill/>
                </a:ln>
                <a:solidFill>
                  <a:srgbClr val="4F81BD">
                    <a:lumMod val="50000"/>
                  </a:srgbClr>
                </a:solidFill>
                <a:effectLst/>
                <a:uLnTx/>
                <a:uFillTx/>
                <a:latin typeface="Verdana" panose="020B0604030504040204" pitchFamily="34" charset="0"/>
                <a:ea typeface="Verdana" panose="020B0604030504040204" pitchFamily="34" charset="0"/>
              </a:rPr>
              <a:t>Manifestación  informada,  libre,  y  voluntaria  para  que  dé lugar un acto asistencial por parte de quienes se encuentran en ejercicio de los derechos de patria potestad en los casos en los cuales el niño, niña o adolescente </a:t>
            </a:r>
            <a:r>
              <a:rPr kumimoji="0" lang="es-MX" sz="1800" b="0"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rPr>
              <a:t>no pueda participar en el proceso de toma de decisiones, dar su asentimiento o consentimiento, por razones de derivadas del no desarrollo de  su  autonomía  progresiva  y  contextual  o  debido  a  su condición clínica.</a:t>
            </a:r>
          </a:p>
          <a:p>
            <a:pPr marL="295275" marR="11430" lvl="0" indent="-283210" algn="just" defTabSz="914400" rtl="0" eaLnBrk="1" fontAlgn="auto" latinLnBrk="0" hangingPunct="1">
              <a:lnSpc>
                <a:spcPct val="108400"/>
              </a:lnSpc>
              <a:spcBef>
                <a:spcPts val="100"/>
              </a:spcBef>
              <a:spcAft>
                <a:spcPts val="0"/>
              </a:spcAft>
              <a:buClr>
                <a:srgbClr val="4F81BD">
                  <a:lumMod val="50000"/>
                </a:srgbClr>
              </a:buClr>
              <a:buSzTx/>
              <a:buFont typeface="Arial MT"/>
              <a:buChar char="•"/>
              <a:tabLst>
                <a:tab pos="298450" algn="l"/>
              </a:tabLst>
              <a:defRPr/>
            </a:pPr>
            <a:endParaRPr kumimoji="0" lang="es-MX" sz="1800" b="0" i="0" u="none" strike="noStrike" kern="1200" cap="none" spc="0" normalizeH="0" baseline="0" noProof="0" dirty="0">
              <a:ln>
                <a:noFill/>
              </a:ln>
              <a:solidFill>
                <a:srgbClr val="4F81BD">
                  <a:lumMod val="50000"/>
                </a:srgbClr>
              </a:solidFill>
              <a:effectLst/>
              <a:uLnTx/>
              <a:uFillTx/>
              <a:latin typeface="Verdana" panose="020B0604030504040204" pitchFamily="34" charset="0"/>
              <a:ea typeface="Verdana" panose="020B0604030504040204" pitchFamily="34" charset="0"/>
            </a:endParaRPr>
          </a:p>
          <a:p>
            <a:pPr marL="295275" marR="11430" lvl="0" indent="-283210" algn="just" defTabSz="914400" rtl="0" eaLnBrk="1" fontAlgn="auto" latinLnBrk="0" hangingPunct="1">
              <a:lnSpc>
                <a:spcPct val="108400"/>
              </a:lnSpc>
              <a:spcBef>
                <a:spcPts val="100"/>
              </a:spcBef>
              <a:spcAft>
                <a:spcPts val="0"/>
              </a:spcAft>
              <a:buClr>
                <a:srgbClr val="4F81BD">
                  <a:lumMod val="50000"/>
                </a:srgbClr>
              </a:buClr>
              <a:buSzTx/>
              <a:buFont typeface="Arial MT"/>
              <a:buChar char="•"/>
              <a:tabLst>
                <a:tab pos="298450" algn="l"/>
              </a:tabLst>
              <a:defRPr/>
            </a:pPr>
            <a:r>
              <a:rPr kumimoji="0" lang="es-MX" sz="1800" b="0" i="0" u="none" strike="noStrike" kern="1200" cap="none" spc="0" normalizeH="0" baseline="0" noProof="0" dirty="0">
                <a:ln>
                  <a:noFill/>
                </a:ln>
                <a:solidFill>
                  <a:srgbClr val="C00000"/>
                </a:solidFill>
                <a:effectLst/>
                <a:uLnTx/>
                <a:uFillTx/>
                <a:latin typeface="Verdana" panose="020B0604030504040204" pitchFamily="34" charset="0"/>
                <a:ea typeface="Verdana" panose="020B0604030504040204" pitchFamily="34" charset="0"/>
              </a:rPr>
              <a:t>El consentimiento sustituto, no se traduce en un poder absoluto y en la toma de decisiones en salud. </a:t>
            </a:r>
            <a:r>
              <a:rPr kumimoji="0" lang="es-MX" sz="1800" b="0" i="0" u="none" strike="noStrike" kern="1200" cap="none" spc="0" normalizeH="0" baseline="0" noProof="0" dirty="0">
                <a:ln>
                  <a:noFill/>
                </a:ln>
                <a:solidFill>
                  <a:srgbClr val="4F81BD">
                    <a:lumMod val="50000"/>
                  </a:srgbClr>
                </a:solidFill>
                <a:effectLst/>
                <a:uLnTx/>
                <a:uFillTx/>
                <a:latin typeface="Verdana" panose="020B0604030504040204" pitchFamily="34" charset="0"/>
                <a:ea typeface="Verdana" panose="020B0604030504040204" pitchFamily="34" charset="0"/>
              </a:rPr>
              <a:t>A través de este, el niño, niña o adolescente tiene derecho a que las decisiones se tomen en el marco de su mejor interés, esto es con el fin de garantizar el ejercicio y el goce efectivo del derecho a la salud y mejorar sus condiciones de salud hacia el futuro.</a:t>
            </a:r>
          </a:p>
        </p:txBody>
      </p:sp>
      <p:sp>
        <p:nvSpPr>
          <p:cNvPr id="7" name="object 6">
            <a:extLst>
              <a:ext uri="{FF2B5EF4-FFF2-40B4-BE49-F238E27FC236}">
                <a16:creationId xmlns:a16="http://schemas.microsoft.com/office/drawing/2014/main" id="{C48008CF-4E3F-0CF8-1CAE-8346D36D33B5}"/>
              </a:ext>
            </a:extLst>
          </p:cNvPr>
          <p:cNvSpPr txBox="1">
            <a:spLocks/>
          </p:cNvSpPr>
          <p:nvPr/>
        </p:nvSpPr>
        <p:spPr>
          <a:xfrm>
            <a:off x="470285" y="645084"/>
            <a:ext cx="4723037" cy="393056"/>
          </a:xfrm>
          <a:prstGeom prst="rect">
            <a:avLst/>
          </a:prstGeom>
        </p:spPr>
        <p:txBody>
          <a:bodyPr vert="horz" wrap="square" lIns="0" tIns="15875" rIns="0" bIns="0" rtlCol="0" anchor="b">
            <a:spAutoFit/>
          </a:bodyPr>
          <a:lstStyle>
            <a:defPPr>
              <a:defRPr lang="es-CO"/>
            </a:defPPr>
            <a:lvl1pPr marL="12700">
              <a:spcBef>
                <a:spcPts val="125"/>
              </a:spcBef>
              <a:defRPr sz="2450" b="0" i="0">
                <a:solidFill>
                  <a:srgbClr val="38A9C9"/>
                </a:solidFill>
                <a:latin typeface="Verdana" panose="020B0604030504040204" pitchFamily="34" charset="0"/>
                <a:ea typeface="+mj-ea"/>
                <a:cs typeface="Verdana"/>
              </a:defRPr>
            </a:lvl1pPr>
          </a:lstStyle>
          <a:p>
            <a:pPr marL="12700" marR="0" lvl="0" indent="0" algn="l" defTabSz="914400" rtl="0" eaLnBrk="1" fontAlgn="auto" latinLnBrk="0" hangingPunct="1">
              <a:lnSpc>
                <a:spcPct val="100000"/>
              </a:lnSpc>
              <a:spcBef>
                <a:spcPts val="125"/>
              </a:spcBef>
              <a:spcAft>
                <a:spcPts val="0"/>
              </a:spcAft>
              <a:buClrTx/>
              <a:buSzTx/>
              <a:buFontTx/>
              <a:buNone/>
              <a:tabLst/>
              <a:defRPr/>
            </a:pPr>
            <a:r>
              <a:rPr kumimoji="0" lang="es-CO" sz="2450" b="0" i="0" u="none" strike="noStrike" kern="1200" cap="none" spc="0" normalizeH="0" baseline="0" noProof="0" dirty="0">
                <a:ln>
                  <a:noFill/>
                </a:ln>
                <a:solidFill>
                  <a:srgbClr val="38A9C9"/>
                </a:solidFill>
                <a:effectLst/>
                <a:uLnTx/>
                <a:uFillTx/>
                <a:latin typeface="Verdana" panose="020B0604030504040204" pitchFamily="34" charset="0"/>
                <a:ea typeface="+mj-ea"/>
              </a:rPr>
              <a:t>Consentimiento sustituto</a:t>
            </a:r>
          </a:p>
        </p:txBody>
      </p:sp>
      <p:pic>
        <p:nvPicPr>
          <p:cNvPr id="3" name="Imagen 2">
            <a:extLst>
              <a:ext uri="{FF2B5EF4-FFF2-40B4-BE49-F238E27FC236}">
                <a16:creationId xmlns:a16="http://schemas.microsoft.com/office/drawing/2014/main" id="{3E089C1E-6608-6105-95B6-71CD4950B91B}"/>
              </a:ext>
            </a:extLst>
          </p:cNvPr>
          <p:cNvPicPr>
            <a:picLocks noChangeAspect="1"/>
          </p:cNvPicPr>
          <p:nvPr/>
        </p:nvPicPr>
        <p:blipFill>
          <a:blip r:embed="rId2"/>
          <a:stretch>
            <a:fillRect/>
          </a:stretch>
        </p:blipFill>
        <p:spPr>
          <a:xfrm>
            <a:off x="8268287" y="2925466"/>
            <a:ext cx="3001700" cy="2002134"/>
          </a:xfrm>
          <a:prstGeom prst="rect">
            <a:avLst/>
          </a:prstGeom>
          <a:effectLst>
            <a:softEdge rad="31750"/>
          </a:effectLst>
        </p:spPr>
      </p:pic>
    </p:spTree>
    <p:extLst>
      <p:ext uri="{BB962C8B-B14F-4D97-AF65-F5344CB8AC3E}">
        <p14:creationId xmlns:p14="http://schemas.microsoft.com/office/powerpoint/2010/main" val="8063672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58672" y="1484503"/>
            <a:ext cx="4671695" cy="4192814"/>
          </a:xfrm>
          <a:prstGeom prst="rect">
            <a:avLst/>
          </a:prstGeom>
        </p:spPr>
        <p:txBody>
          <a:bodyPr vert="horz" wrap="square" lIns="0" tIns="12065" rIns="0" bIns="0" rtlCol="0">
            <a:spAutoFit/>
          </a:bodyPr>
          <a:lstStyle/>
          <a:p>
            <a:pPr marL="0" marR="0" lvl="0" indent="0" algn="ctr" defTabSz="914400" eaLnBrk="1" fontAlgn="auto" latinLnBrk="0" hangingPunct="1">
              <a:lnSpc>
                <a:spcPct val="100000"/>
              </a:lnSpc>
              <a:spcBef>
                <a:spcPts val="95"/>
              </a:spcBef>
              <a:spcAft>
                <a:spcPts val="0"/>
              </a:spcAft>
              <a:buClrTx/>
              <a:buSzTx/>
              <a:buFontTx/>
              <a:buNone/>
              <a:tabLst/>
              <a:defRPr/>
            </a:pPr>
            <a:r>
              <a:rPr kumimoji="0" sz="1600" b="1" i="0" u="none" strike="noStrike" kern="0" cap="none" spc="0" normalizeH="0" baseline="0" noProof="0" dirty="0">
                <a:ln>
                  <a:noFill/>
                </a:ln>
                <a:solidFill>
                  <a:srgbClr val="7E7E7E"/>
                </a:solidFill>
                <a:effectLst/>
                <a:uLnTx/>
                <a:uFillTx/>
                <a:latin typeface="Verdana"/>
                <a:cs typeface="Verdana"/>
              </a:rPr>
              <a:t>Detección</a:t>
            </a:r>
            <a:r>
              <a:rPr kumimoji="0" sz="1600" b="1" i="0" u="none" strike="noStrike" kern="0" cap="none" spc="-70" normalizeH="0" baseline="0" noProof="0" dirty="0">
                <a:ln>
                  <a:noFill/>
                </a:ln>
                <a:solidFill>
                  <a:srgbClr val="7E7E7E"/>
                </a:solidFill>
                <a:effectLst/>
                <a:uLnTx/>
                <a:uFillTx/>
                <a:latin typeface="Verdana"/>
                <a:cs typeface="Verdana"/>
              </a:rPr>
              <a:t> </a:t>
            </a:r>
            <a:r>
              <a:rPr kumimoji="0" sz="1600" b="1" i="0" u="none" strike="noStrike" kern="0" cap="none" spc="-10" normalizeH="0" baseline="0" noProof="0" dirty="0">
                <a:ln>
                  <a:noFill/>
                </a:ln>
                <a:solidFill>
                  <a:srgbClr val="7E7E7E"/>
                </a:solidFill>
                <a:effectLst/>
                <a:uLnTx/>
                <a:uFillTx/>
                <a:latin typeface="Verdana"/>
                <a:cs typeface="Verdana"/>
              </a:rPr>
              <a:t>Temprana</a:t>
            </a: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0" marR="0" lvl="0" indent="0" algn="just" defTabSz="914400" eaLnBrk="1" fontAlgn="auto" latinLnBrk="0" hangingPunct="1">
              <a:lnSpc>
                <a:spcPct val="100000"/>
              </a:lnSpc>
              <a:spcBef>
                <a:spcPts val="1895"/>
              </a:spcBef>
              <a:spcAft>
                <a:spcPts val="0"/>
              </a:spcAft>
              <a:buClrTx/>
              <a:buSzTx/>
              <a:buFontTx/>
              <a:buNone/>
              <a:tabLst/>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27965" marR="0" lvl="0" indent="-227965" algn="just" defTabSz="914400" eaLnBrk="1" fontAlgn="auto" latinLnBrk="0" hangingPunct="1">
              <a:lnSpc>
                <a:spcPct val="100000"/>
              </a:lnSpc>
              <a:spcBef>
                <a:spcPts val="0"/>
              </a:spcBef>
              <a:spcAft>
                <a:spcPts val="0"/>
              </a:spcAft>
              <a:buClrTx/>
              <a:buSzTx/>
              <a:buFont typeface="Arial MT"/>
              <a:buChar char="•"/>
              <a:tabLst>
                <a:tab pos="227965" algn="l"/>
                <a:tab pos="1734185" algn="l"/>
                <a:tab pos="2729230" algn="l"/>
                <a:tab pos="3736975" algn="l"/>
              </a:tabLst>
              <a:defRPr/>
            </a:pPr>
            <a:r>
              <a:rPr kumimoji="0" sz="1600" b="0" i="0" u="none" strike="noStrike" kern="0" cap="none" spc="-10" normalizeH="0" baseline="0" noProof="0" dirty="0">
                <a:ln>
                  <a:noFill/>
                </a:ln>
                <a:solidFill>
                  <a:srgbClr val="7E7E7E"/>
                </a:solidFill>
                <a:effectLst/>
                <a:uLnTx/>
                <a:uFillTx/>
                <a:latin typeface="Verdana"/>
                <a:cs typeface="Verdana"/>
              </a:rPr>
              <a:t>Tamización</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según</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riesgo</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a:t>
            </a:r>
            <a:r>
              <a:rPr kumimoji="0" sz="1600" b="0" i="0" u="none" strike="noStrike" kern="0" cap="none" spc="-10" normalizeH="0" baseline="0" noProof="0" dirty="0" err="1">
                <a:ln>
                  <a:noFill/>
                </a:ln>
                <a:solidFill>
                  <a:srgbClr val="7E7E7E"/>
                </a:solidFill>
                <a:effectLst/>
                <a:uLnTx/>
                <a:uFillTx/>
                <a:latin typeface="Verdana"/>
                <a:cs typeface="Verdana"/>
              </a:rPr>
              <a:t>Pruebas</a:t>
            </a:r>
            <a:r>
              <a:rPr kumimoji="0" lang="es-CO" sz="1600" b="0" i="0" u="none" strike="noStrike" kern="0" cap="none" spc="-1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err="1">
                <a:ln>
                  <a:noFill/>
                </a:ln>
                <a:solidFill>
                  <a:srgbClr val="7E7E7E"/>
                </a:solidFill>
                <a:effectLst/>
                <a:uLnTx/>
                <a:uFillTx/>
                <a:latin typeface="Verdana"/>
                <a:cs typeface="Verdana"/>
              </a:rPr>
              <a:t>rápidas</a:t>
            </a:r>
            <a:r>
              <a:rPr kumimoji="0" sz="1600" b="0" i="0" u="none" strike="noStrike" kern="0" cap="none" spc="0" normalizeH="0" baseline="0" noProof="0" dirty="0">
                <a:ln>
                  <a:noFill/>
                </a:ln>
                <a:solidFill>
                  <a:srgbClr val="7E7E7E"/>
                </a:solidFill>
                <a:effectLst/>
                <a:uLnTx/>
                <a:uFillTx/>
                <a:latin typeface="Verdana"/>
                <a:cs typeface="Verdana"/>
              </a:rPr>
              <a:t>):</a:t>
            </a:r>
            <a:r>
              <a:rPr kumimoji="0" sz="1600" b="0" i="0" u="none" strike="noStrike" kern="0" cap="none" spc="-85"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Treponémica,</a:t>
            </a:r>
            <a:r>
              <a:rPr kumimoji="0" sz="1600" b="0" i="0" u="none" strike="noStrike" kern="0" cap="none" spc="0" normalizeH="0" baseline="0" noProof="0" dirty="0">
                <a:ln>
                  <a:noFill/>
                </a:ln>
                <a:solidFill>
                  <a:srgbClr val="7E7E7E"/>
                </a:solidFill>
                <a:effectLst/>
                <a:uLnTx/>
                <a:uFillTx/>
                <a:latin typeface="Verdana"/>
                <a:cs typeface="Verdana"/>
              </a:rPr>
              <a:t>	VIH,</a:t>
            </a:r>
            <a:r>
              <a:rPr kumimoji="0" sz="1600" b="0" i="0" u="none" strike="noStrike" kern="0" cap="none" spc="-7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Hepatitis</a:t>
            </a:r>
            <a:r>
              <a:rPr kumimoji="0" sz="1600" b="0" i="0" u="none" strike="noStrike" kern="0" cap="none" spc="-25" normalizeH="0" baseline="0" noProof="0" dirty="0">
                <a:ln>
                  <a:noFill/>
                </a:ln>
                <a:solidFill>
                  <a:srgbClr val="7E7E7E"/>
                </a:solidFill>
                <a:effectLst/>
                <a:uLnTx/>
                <a:uFillTx/>
                <a:latin typeface="Verdana"/>
                <a:cs typeface="Verdana"/>
              </a:rPr>
              <a:t> B.</a:t>
            </a: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0" marR="0" lvl="0" indent="0" algn="just" defTabSz="914400" eaLnBrk="1" fontAlgn="auto" latinLnBrk="0" hangingPunct="1">
              <a:lnSpc>
                <a:spcPct val="100000"/>
              </a:lnSpc>
              <a:spcBef>
                <a:spcPts val="1895"/>
              </a:spcBef>
              <a:spcAft>
                <a:spcPts val="0"/>
              </a:spcAft>
              <a:buClrTx/>
              <a:buSzTx/>
              <a:buFontTx/>
              <a:buNone/>
              <a:tabLst/>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r>
              <a:rPr kumimoji="0" sz="1600" b="0" i="0" u="none" strike="noStrike" kern="0" cap="none" spc="-10" normalizeH="0" baseline="0" noProof="0" dirty="0">
                <a:ln>
                  <a:noFill/>
                </a:ln>
                <a:solidFill>
                  <a:srgbClr val="7E7E7E"/>
                </a:solidFill>
                <a:effectLst/>
                <a:uLnTx/>
                <a:uFillTx/>
                <a:latin typeface="Verdana"/>
                <a:cs typeface="Verdana"/>
              </a:rPr>
              <a:t>Tamizaje</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0" normalizeH="0" baseline="0" noProof="0" dirty="0">
                <a:ln>
                  <a:noFill/>
                </a:ln>
                <a:solidFill>
                  <a:srgbClr val="7E7E7E"/>
                </a:solidFill>
                <a:effectLst/>
                <a:uLnTx/>
                <a:uFillTx/>
                <a:latin typeface="Verdana"/>
                <a:cs typeface="Verdana"/>
              </a:rPr>
              <a:t>para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anemia: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hemoglobina</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y </a:t>
            </a:r>
            <a:r>
              <a:rPr kumimoji="0" sz="1600" b="0" i="0" u="none" strike="noStrike" kern="0" cap="none" spc="-10" normalizeH="0" baseline="0" noProof="0" dirty="0">
                <a:ln>
                  <a:noFill/>
                </a:ln>
                <a:solidFill>
                  <a:srgbClr val="7E7E7E"/>
                </a:solidFill>
                <a:effectLst/>
                <a:uLnTx/>
                <a:uFillTx/>
                <a:latin typeface="Verdana"/>
                <a:cs typeface="Verdana"/>
              </a:rPr>
              <a:t>hematocrito</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1</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vez</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0" normalizeH="0" baseline="0" noProof="0" dirty="0">
                <a:ln>
                  <a:noFill/>
                </a:ln>
                <a:solidFill>
                  <a:srgbClr val="7E7E7E"/>
                </a:solidFill>
                <a:effectLst/>
                <a:uLnTx/>
                <a:uFillTx/>
                <a:latin typeface="Verdana"/>
                <a:cs typeface="Verdana"/>
              </a:rPr>
              <a:t>niñas</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entre</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10</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50" normalizeH="0" baseline="0" noProof="0" dirty="0">
                <a:ln>
                  <a:noFill/>
                </a:ln>
                <a:solidFill>
                  <a:srgbClr val="7E7E7E"/>
                </a:solidFill>
                <a:effectLst/>
                <a:uLnTx/>
                <a:uFillTx/>
                <a:latin typeface="Verdana"/>
                <a:cs typeface="Verdana"/>
              </a:rPr>
              <a:t>-</a:t>
            </a:r>
            <a:r>
              <a:rPr kumimoji="0" sz="1600" b="0" i="0" u="none" strike="noStrike" kern="0" cap="none" spc="0" normalizeH="0" baseline="0" noProof="0" dirty="0">
                <a:ln>
                  <a:noFill/>
                </a:ln>
                <a:solidFill>
                  <a:srgbClr val="7E7E7E"/>
                </a:solidFill>
                <a:effectLst/>
                <a:uLnTx/>
                <a:uFillTx/>
                <a:latin typeface="Verdana"/>
                <a:cs typeface="Verdana"/>
              </a:rPr>
              <a:t>	</a:t>
            </a:r>
            <a:r>
              <a:rPr kumimoji="0" sz="1600" b="0" i="0" u="none" strike="noStrike" kern="0" cap="none" spc="-25" normalizeH="0" baseline="0" noProof="0" dirty="0">
                <a:ln>
                  <a:noFill/>
                </a:ln>
                <a:solidFill>
                  <a:srgbClr val="7E7E7E"/>
                </a:solidFill>
                <a:effectLst/>
                <a:uLnTx/>
                <a:uFillTx/>
                <a:latin typeface="Verdana"/>
                <a:cs typeface="Verdana"/>
              </a:rPr>
              <a:t>13</a:t>
            </a:r>
            <a:r>
              <a:rPr kumimoji="0" lang="es-CO" sz="1600" b="0" i="0" u="none" strike="noStrike" kern="0" cap="none" spc="-2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err="1">
                <a:ln>
                  <a:noFill/>
                </a:ln>
                <a:solidFill>
                  <a:srgbClr val="7E7E7E"/>
                </a:solidFill>
                <a:effectLst/>
                <a:uLnTx/>
                <a:uFillTx/>
                <a:latin typeface="Verdana"/>
                <a:cs typeface="Verdana"/>
              </a:rPr>
              <a:t>años</a:t>
            </a:r>
            <a:r>
              <a:rPr kumimoji="0" sz="1600" b="0" i="0" u="none" strike="noStrike" kern="0" cap="none" spc="-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y 1</a:t>
            </a:r>
            <a:r>
              <a:rPr kumimoji="0" sz="1600" b="0" i="0" u="none" strike="noStrike" kern="0" cap="none" spc="-2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vez</a:t>
            </a:r>
            <a:r>
              <a:rPr kumimoji="0" sz="1600" b="0" i="0" u="none" strike="noStrike" kern="0" cap="none" spc="-1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entre</a:t>
            </a:r>
            <a:r>
              <a:rPr kumimoji="0" sz="1600" b="0" i="0" u="none" strike="noStrike" kern="0" cap="none" spc="-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14</a:t>
            </a:r>
            <a:r>
              <a:rPr kumimoji="0" sz="1600" b="0" i="0" u="none" strike="noStrike" kern="0" cap="none" spc="-3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a:t>
            </a:r>
            <a:r>
              <a:rPr kumimoji="0" sz="1600" b="0" i="0" u="none" strike="noStrike" kern="0" cap="none" spc="-1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17</a:t>
            </a:r>
            <a:r>
              <a:rPr kumimoji="0" sz="1600" b="0" i="0" u="none" strike="noStrike" kern="0" cap="none" spc="-35"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err="1">
                <a:ln>
                  <a:noFill/>
                </a:ln>
                <a:solidFill>
                  <a:srgbClr val="7E7E7E"/>
                </a:solidFill>
                <a:effectLst/>
                <a:uLnTx/>
                <a:uFillTx/>
                <a:latin typeface="Verdana"/>
                <a:cs typeface="Verdana"/>
              </a:rPr>
              <a:t>años</a:t>
            </a:r>
            <a:r>
              <a:rPr kumimoji="0" sz="1600" b="0" i="0" u="none" strike="noStrike" kern="0" cap="none" spc="-10" normalizeH="0" baseline="0" noProof="0" dirty="0">
                <a:ln>
                  <a:noFill/>
                </a:ln>
                <a:solidFill>
                  <a:srgbClr val="7E7E7E"/>
                </a:solidFill>
                <a:effectLst/>
                <a:uLnTx/>
                <a:uFillTx/>
                <a:latin typeface="Verdana"/>
                <a:cs typeface="Verdana"/>
              </a:rPr>
              <a:t>.</a:t>
            </a:r>
            <a:endParaRPr lang="es-CO" sz="1600" kern="0" spc="-10" dirty="0">
              <a:solidFill>
                <a:srgbClr val="7E7E7E"/>
              </a:solidFill>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endParaRPr lang="es-CO" sz="1600" kern="0" spc="-10" dirty="0">
              <a:solidFill>
                <a:srgbClr val="7E7E7E"/>
              </a:solidFill>
              <a:latin typeface="Verdana"/>
              <a:cs typeface="Verdana"/>
            </a:endParaRPr>
          </a:p>
          <a:p>
            <a:pPr marL="241300" marR="5080" lvl="0" indent="-228600" algn="just" defTabSz="914400" eaLnBrk="1" fontAlgn="auto" latinLnBrk="0" hangingPunct="1">
              <a:lnSpc>
                <a:spcPct val="100000"/>
              </a:lnSpc>
              <a:spcBef>
                <a:spcPts val="0"/>
              </a:spcBef>
              <a:spcAft>
                <a:spcPts val="0"/>
              </a:spcAft>
              <a:buClrTx/>
              <a:buSzTx/>
              <a:buFont typeface="Arial MT"/>
              <a:buChar char="•"/>
              <a:tabLst>
                <a:tab pos="241300" algn="l"/>
                <a:tab pos="1335405" algn="l"/>
                <a:tab pos="1612900" algn="l"/>
                <a:tab pos="1890395" algn="l"/>
                <a:tab pos="1989455" algn="l"/>
                <a:tab pos="2383790" algn="l"/>
                <a:tab pos="3025775" algn="l"/>
                <a:tab pos="3069590" algn="l"/>
                <a:tab pos="3754120" algn="l"/>
                <a:tab pos="4161154" algn="l"/>
                <a:tab pos="4399280" algn="l"/>
                <a:tab pos="4534535" algn="l"/>
              </a:tabLst>
              <a:defRPr/>
            </a:pPr>
            <a:r>
              <a:rPr lang="es-ES" sz="1600" kern="0" spc="-10" dirty="0">
                <a:solidFill>
                  <a:srgbClr val="7E7E7E"/>
                </a:solidFill>
                <a:latin typeface="Verdana"/>
                <a:cs typeface="Verdana"/>
              </a:rPr>
              <a:t>Citología para detección CA de cérvix desde 25 a 29 años, esquema 1-3-3. Antes según criterio médico. (Colposcopia y biopsia según prueba de tamización)</a:t>
            </a:r>
          </a:p>
          <a:p>
            <a:pPr marL="241300" lvl="0" algn="just">
              <a:spcBef>
                <a:spcPts val="5"/>
              </a:spcBef>
              <a:defRPr/>
            </a:pPr>
            <a:endParaRPr kumimoji="0" sz="1600" b="0" i="0" u="none" strike="noStrike" kern="0" cap="none" spc="0" normalizeH="0" baseline="0" noProof="0" dirty="0">
              <a:ln>
                <a:noFill/>
              </a:ln>
              <a:solidFill>
                <a:sysClr val="windowText" lastClr="000000"/>
              </a:solidFill>
              <a:effectLst/>
              <a:uLnTx/>
              <a:uFillTx/>
              <a:latin typeface="Verdana"/>
              <a:cs typeface="Verdana"/>
            </a:endParaRPr>
          </a:p>
          <a:p>
            <a:pPr marL="240665" marR="0" lvl="0" indent="-227965" algn="just" defTabSz="914400" eaLnBrk="1" fontAlgn="auto" latinLnBrk="0" hangingPunct="1">
              <a:lnSpc>
                <a:spcPct val="100000"/>
              </a:lnSpc>
              <a:spcBef>
                <a:spcPts val="0"/>
              </a:spcBef>
              <a:spcAft>
                <a:spcPts val="0"/>
              </a:spcAft>
              <a:buClrTx/>
              <a:buSzTx/>
              <a:buFont typeface="Arial MT"/>
              <a:buChar char="•"/>
              <a:tabLst>
                <a:tab pos="240665" algn="l"/>
              </a:tabLst>
              <a:defRPr/>
            </a:pPr>
            <a:r>
              <a:rPr kumimoji="0" sz="1600" b="0" i="0" u="none" strike="noStrike" kern="0" cap="none" spc="0" normalizeH="0" baseline="0" noProof="0" dirty="0">
                <a:ln>
                  <a:noFill/>
                </a:ln>
                <a:solidFill>
                  <a:srgbClr val="7E7E7E"/>
                </a:solidFill>
                <a:effectLst/>
                <a:uLnTx/>
                <a:uFillTx/>
                <a:latin typeface="Verdana"/>
                <a:cs typeface="Verdana"/>
              </a:rPr>
              <a:t>Prueba</a:t>
            </a:r>
            <a:r>
              <a:rPr kumimoji="0" sz="1600" b="0" i="0" u="none" strike="noStrike" kern="0" cap="none" spc="-4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de</a:t>
            </a:r>
            <a:r>
              <a:rPr kumimoji="0" sz="1600" b="0" i="0" u="none" strike="noStrike" kern="0" cap="none" spc="-45"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embarazo</a:t>
            </a:r>
            <a:r>
              <a:rPr kumimoji="0" sz="1600" b="0" i="0" u="none" strike="noStrike" kern="0" cap="none" spc="-30" normalizeH="0" baseline="0" noProof="0" dirty="0">
                <a:ln>
                  <a:noFill/>
                </a:ln>
                <a:solidFill>
                  <a:srgbClr val="7E7E7E"/>
                </a:solidFill>
                <a:effectLst/>
                <a:uLnTx/>
                <a:uFillTx/>
                <a:latin typeface="Verdana"/>
                <a:cs typeface="Verdana"/>
              </a:rPr>
              <a:t> </a:t>
            </a:r>
            <a:r>
              <a:rPr kumimoji="0" sz="1600" b="0" i="0" u="none" strike="noStrike" kern="0" cap="none" spc="0" normalizeH="0" baseline="0" noProof="0" dirty="0">
                <a:ln>
                  <a:noFill/>
                </a:ln>
                <a:solidFill>
                  <a:srgbClr val="7E7E7E"/>
                </a:solidFill>
                <a:effectLst/>
                <a:uLnTx/>
                <a:uFillTx/>
                <a:latin typeface="Verdana"/>
                <a:cs typeface="Verdana"/>
              </a:rPr>
              <a:t>a</a:t>
            </a:r>
            <a:r>
              <a:rPr kumimoji="0" sz="1600" b="0" i="0" u="none" strike="noStrike" kern="0" cap="none" spc="-50" normalizeH="0" baseline="0" noProof="0" dirty="0">
                <a:ln>
                  <a:noFill/>
                </a:ln>
                <a:solidFill>
                  <a:srgbClr val="7E7E7E"/>
                </a:solidFill>
                <a:effectLst/>
                <a:uLnTx/>
                <a:uFillTx/>
                <a:latin typeface="Verdana"/>
                <a:cs typeface="Verdana"/>
              </a:rPr>
              <a:t> </a:t>
            </a:r>
            <a:r>
              <a:rPr kumimoji="0" sz="1600" b="0" i="0" u="none" strike="noStrike" kern="0" cap="none" spc="-10" normalizeH="0" baseline="0" noProof="0" dirty="0">
                <a:ln>
                  <a:noFill/>
                </a:ln>
                <a:solidFill>
                  <a:srgbClr val="7E7E7E"/>
                </a:solidFill>
                <a:effectLst/>
                <a:uLnTx/>
                <a:uFillTx/>
                <a:latin typeface="Verdana"/>
                <a:cs typeface="Verdana"/>
              </a:rPr>
              <a:t>necesidad.</a:t>
            </a:r>
            <a:endParaRPr kumimoji="0" sz="1600" b="0" i="0" u="none" strike="noStrike" kern="0" cap="none" spc="0" normalizeH="0" baseline="0" noProof="0" dirty="0">
              <a:ln>
                <a:noFill/>
              </a:ln>
              <a:solidFill>
                <a:sysClr val="windowText" lastClr="000000"/>
              </a:solidFill>
              <a:effectLst/>
              <a:uLnTx/>
              <a:uFillTx/>
              <a:latin typeface="Verdana"/>
              <a:cs typeface="Verdana"/>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dirty="0"/>
              <a:t>INTERVENCIONES</a:t>
            </a:r>
            <a:r>
              <a:rPr spc="-210" dirty="0"/>
              <a:t> </a:t>
            </a:r>
            <a:r>
              <a:rPr spc="-10" dirty="0"/>
              <a:t>INDIVIDUALES</a:t>
            </a:r>
          </a:p>
        </p:txBody>
      </p:sp>
      <p:sp>
        <p:nvSpPr>
          <p:cNvPr id="8" name="CuadroTexto 7">
            <a:extLst>
              <a:ext uri="{FF2B5EF4-FFF2-40B4-BE49-F238E27FC236}">
                <a16:creationId xmlns:a16="http://schemas.microsoft.com/office/drawing/2014/main" id="{80C06FB6-894B-8AE5-C7EE-B3AE3D4A06C1}"/>
              </a:ext>
            </a:extLst>
          </p:cNvPr>
          <p:cNvSpPr txBox="1"/>
          <p:nvPr/>
        </p:nvSpPr>
        <p:spPr>
          <a:xfrm>
            <a:off x="6451053" y="1371600"/>
            <a:ext cx="4853441" cy="38164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1600" b="1"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Protección Específica</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O" sz="1800" b="1" i="0" u="none" strike="noStrike" kern="0" cap="none" spc="0" normalizeH="0" baseline="0" noProof="0" dirty="0">
              <a:ln>
                <a:noFill/>
              </a:ln>
              <a:solidFill>
                <a:sysClr val="windowText" lastClr="000000"/>
              </a:solidFill>
              <a:effectLs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Asesoría en anticoncepción, elección y entrega efectiva de los MAC </a:t>
            </a: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(Consulta y controles).</a:t>
            </a: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Suministro de preservativos.</a:t>
            </a: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28594" marR="0" lvl="0" indent="-228594"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285750" marR="0" lvl="0" indent="-2857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Vacunación: 			</a:t>
            </a:r>
          </a:p>
          <a:p>
            <a:pPr marR="0" lvl="0" algn="just" defTabSz="914400" eaLnBrk="1" fontAlgn="auto" latinLnBrk="0" hangingPunct="1">
              <a:lnSpc>
                <a:spcPct val="100000"/>
              </a:lnSpc>
              <a:spcBef>
                <a:spcPts val="0"/>
              </a:spcBef>
              <a:spcAft>
                <a:spcPts val="0"/>
              </a:spcAft>
              <a:buClrTx/>
              <a:buSzTx/>
              <a:tabLst/>
              <a:defRPr/>
            </a:pPr>
            <a:endPar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endParaRPr>
          </a:p>
          <a:p>
            <a:pPr marR="0" lvl="0" algn="just" defTabSz="914400" eaLnBrk="1" fontAlgn="auto" latinLnBrk="0" hangingPunct="1">
              <a:lnSpc>
                <a:spcPct val="100000"/>
              </a:lnSpc>
              <a:spcBef>
                <a:spcPts val="0"/>
              </a:spcBef>
              <a:spcAft>
                <a:spcPts val="0"/>
              </a:spcAft>
              <a:buClrTx/>
              <a:buSzTx/>
              <a:tabLst/>
              <a:defRPr/>
            </a:pPr>
            <a:r>
              <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rPr>
              <a:t>    </a:t>
            </a: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VPH Niñas y Niños de 9 a 17 años</a:t>
            </a:r>
            <a:endParaRPr lang="es-CO" sz="1600" kern="0" dirty="0">
              <a:solidFill>
                <a:prstClr val="black">
                  <a:lumMod val="50000"/>
                  <a:lumOff val="50000"/>
                </a:prstClr>
              </a:solidFill>
              <a:highlight>
                <a:srgbClr val="FFFFFF"/>
              </a:highlight>
              <a:latin typeface="Verdana" panose="020B0604030504040204" pitchFamily="34" charset="0"/>
              <a:ea typeface="Verdana" panose="020B0604030504040204" pitchFamily="34" charset="0"/>
            </a:endParaRPr>
          </a:p>
          <a:p>
            <a:pPr marR="0" lvl="0" algn="just" defTabSz="914400" eaLnBrk="1" fontAlgn="auto" latinLnBrk="0" hangingPunct="1">
              <a:lnSpc>
                <a:spcPct val="100000"/>
              </a:lnSpc>
              <a:spcBef>
                <a:spcPts val="0"/>
              </a:spcBef>
              <a:spcAft>
                <a:spcPts val="0"/>
              </a:spcAft>
              <a:buClrTx/>
              <a:buSzTx/>
              <a:tabLst/>
              <a:defRPr/>
            </a:pP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    </a:t>
            </a:r>
            <a:r>
              <a:rPr kumimoji="0" lang="es-MX"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Toxoide tetánico y diftérico del adulto (</a:t>
            </a:r>
            <a:r>
              <a:rPr kumimoji="0" lang="es-MX" sz="1600" b="0" i="0" u="none" strike="noStrike" kern="0" cap="none" spc="0" normalizeH="0" baseline="0" noProof="0" dirty="0" err="1">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Td</a:t>
            </a:r>
            <a:r>
              <a:rPr kumimoji="0" lang="es-MX"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rPr>
              <a:t>)</a:t>
            </a:r>
            <a:endParaRPr kumimoji="0" lang="es-CO" sz="1600" b="0" i="0" u="none" strike="noStrike" kern="0" cap="none" spc="0" normalizeH="0" baseline="0" noProof="0" dirty="0">
              <a:ln>
                <a:noFill/>
              </a:ln>
              <a:solidFill>
                <a:prstClr val="black">
                  <a:lumMod val="50000"/>
                  <a:lumOff val="50000"/>
                </a:prstClr>
              </a:solidFill>
              <a:effectLst/>
              <a:highlight>
                <a:srgbClr val="FFFFFF"/>
              </a:highlight>
              <a:uLnTx/>
              <a:uFillTx/>
              <a:latin typeface="Verdana" panose="020B0604030504040204" pitchFamily="34" charset="0"/>
              <a:ea typeface="Verdana" panose="020B0604030504040204" pitchFamily="34" charset="0"/>
            </a:endParaRPr>
          </a:p>
        </p:txBody>
      </p:sp>
      <p:pic>
        <p:nvPicPr>
          <p:cNvPr id="1026" name="Picture 2" descr="Imágenes de Educacion sexual png - Descarga gratuita en Freepik">
            <a:extLst>
              <a:ext uri="{FF2B5EF4-FFF2-40B4-BE49-F238E27FC236}">
                <a16:creationId xmlns:a16="http://schemas.microsoft.com/office/drawing/2014/main" id="{E9082695-28C6-49BC-8872-DFF86DAF3F9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51" t="16231" r="4709" b="5257"/>
          <a:stretch/>
        </p:blipFill>
        <p:spPr bwMode="auto">
          <a:xfrm>
            <a:off x="4965030" y="5200061"/>
            <a:ext cx="2261937" cy="15077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0" y="6720838"/>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 name="object 5"/>
          <p:cNvSpPr txBox="1"/>
          <p:nvPr/>
        </p:nvSpPr>
        <p:spPr>
          <a:xfrm>
            <a:off x="1169924" y="2163902"/>
            <a:ext cx="5206365" cy="3318510"/>
          </a:xfrm>
          <a:prstGeom prst="rect">
            <a:avLst/>
          </a:prstGeom>
        </p:spPr>
        <p:txBody>
          <a:bodyPr vert="horz" wrap="square" lIns="0" tIns="12700" rIns="0" bIns="0" rtlCol="0">
            <a:spAutoFit/>
          </a:bodyPr>
          <a:lstStyle/>
          <a:p>
            <a:pPr marL="12700" marR="5080" lvl="0" indent="0" algn="ctr" defTabSz="914400" rtl="0" eaLnBrk="1" fontAlgn="auto" latinLnBrk="0" hangingPunct="1">
              <a:lnSpc>
                <a:spcPct val="100000"/>
              </a:lnSpc>
              <a:spcBef>
                <a:spcPts val="100"/>
              </a:spcBef>
              <a:spcAft>
                <a:spcPts val="0"/>
              </a:spcAft>
              <a:buClrTx/>
              <a:buSzTx/>
              <a:buFontTx/>
              <a:buNone/>
              <a:tabLst/>
              <a:defRPr/>
            </a:pPr>
            <a:r>
              <a:rPr kumimoji="0" sz="3600" b="0" i="0" u="none" strike="noStrike" kern="0" cap="none" spc="0" normalizeH="0" baseline="0" noProof="0" dirty="0">
                <a:ln>
                  <a:noFill/>
                </a:ln>
                <a:solidFill>
                  <a:srgbClr val="38A9C9"/>
                </a:solidFill>
                <a:effectLst/>
                <a:uLnTx/>
                <a:uFillTx/>
                <a:latin typeface="Verdana"/>
                <a:ea typeface="+mn-ea"/>
                <a:cs typeface="Verdana"/>
              </a:rPr>
              <a:t>¿Qué</a:t>
            </a:r>
            <a:r>
              <a:rPr kumimoji="0" sz="3600" b="0" i="0" u="none" strike="noStrike" kern="0" cap="none" spc="-5"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hago</a:t>
            </a:r>
            <a:r>
              <a:rPr kumimoji="0" sz="3600" b="0" i="0" u="none" strike="noStrike" kern="0" cap="none" spc="-15" normalizeH="0" baseline="0" noProof="0" dirty="0">
                <a:ln>
                  <a:noFill/>
                </a:ln>
                <a:solidFill>
                  <a:srgbClr val="38A9C9"/>
                </a:solidFill>
                <a:effectLst/>
                <a:uLnTx/>
                <a:uFillTx/>
                <a:latin typeface="Verdana"/>
                <a:ea typeface="+mn-ea"/>
                <a:cs typeface="Verdana"/>
              </a:rPr>
              <a:t> </a:t>
            </a:r>
            <a:r>
              <a:rPr kumimoji="0" sz="3600" b="0" i="0" u="none" strike="noStrike" kern="0" cap="none" spc="-10" normalizeH="0" baseline="0" noProof="0" dirty="0">
                <a:ln>
                  <a:noFill/>
                </a:ln>
                <a:solidFill>
                  <a:srgbClr val="38A9C9"/>
                </a:solidFill>
                <a:effectLst/>
                <a:uLnTx/>
                <a:uFillTx/>
                <a:latin typeface="Verdana"/>
                <a:ea typeface="+mn-ea"/>
                <a:cs typeface="Verdana"/>
              </a:rPr>
              <a:t>cuando </a:t>
            </a:r>
            <a:r>
              <a:rPr kumimoji="0" sz="3600" b="0" i="0" u="none" strike="noStrike" kern="0" cap="none" spc="0" normalizeH="0" baseline="0" noProof="0" dirty="0">
                <a:ln>
                  <a:noFill/>
                </a:ln>
                <a:solidFill>
                  <a:srgbClr val="38A9C9"/>
                </a:solidFill>
                <a:effectLst/>
                <a:uLnTx/>
                <a:uFillTx/>
                <a:latin typeface="Verdana"/>
                <a:ea typeface="+mn-ea"/>
                <a:cs typeface="Verdana"/>
              </a:rPr>
              <a:t>adolescentes</a:t>
            </a:r>
            <a:r>
              <a:rPr kumimoji="0" sz="3600" b="0" i="0" u="none" strike="noStrike" kern="0" cap="none" spc="-235" normalizeH="0" baseline="0" noProof="0" dirty="0">
                <a:ln>
                  <a:noFill/>
                </a:ln>
                <a:solidFill>
                  <a:srgbClr val="38A9C9"/>
                </a:solidFill>
                <a:effectLst/>
                <a:uLnTx/>
                <a:uFillTx/>
                <a:latin typeface="Verdana"/>
                <a:ea typeface="+mn-ea"/>
                <a:cs typeface="Verdana"/>
              </a:rPr>
              <a:t> </a:t>
            </a:r>
            <a:r>
              <a:rPr kumimoji="0" sz="3600" b="0" i="0" u="none" strike="noStrike" kern="0" cap="none" spc="-25" normalizeH="0" baseline="0" noProof="0" dirty="0">
                <a:ln>
                  <a:noFill/>
                </a:ln>
                <a:solidFill>
                  <a:srgbClr val="38A9C9"/>
                </a:solidFill>
                <a:effectLst/>
                <a:uLnTx/>
                <a:uFillTx/>
                <a:latin typeface="Verdana"/>
                <a:ea typeface="+mn-ea"/>
                <a:cs typeface="Verdana"/>
              </a:rPr>
              <a:t>se </a:t>
            </a:r>
            <a:r>
              <a:rPr kumimoji="0" sz="3600" b="0" i="0" u="none" strike="noStrike" kern="0" cap="none" spc="0" normalizeH="0" baseline="0" noProof="0" dirty="0">
                <a:ln>
                  <a:noFill/>
                </a:ln>
                <a:solidFill>
                  <a:srgbClr val="38A9C9"/>
                </a:solidFill>
                <a:effectLst/>
                <a:uLnTx/>
                <a:uFillTx/>
                <a:latin typeface="Verdana"/>
                <a:ea typeface="+mn-ea"/>
                <a:cs typeface="Verdana"/>
              </a:rPr>
              <a:t>encuentran</a:t>
            </a:r>
            <a:r>
              <a:rPr kumimoji="0" sz="3600" b="0" i="0" u="none" strike="noStrike" kern="0" cap="none" spc="-80" normalizeH="0" baseline="0" noProof="0" dirty="0">
                <a:ln>
                  <a:noFill/>
                </a:ln>
                <a:solidFill>
                  <a:srgbClr val="38A9C9"/>
                </a:solidFill>
                <a:effectLst/>
                <a:uLnTx/>
                <a:uFillTx/>
                <a:latin typeface="Verdana"/>
                <a:ea typeface="+mn-ea"/>
                <a:cs typeface="Verdana"/>
              </a:rPr>
              <a:t> </a:t>
            </a:r>
            <a:r>
              <a:rPr kumimoji="0" sz="3600" b="0" i="0" u="none" strike="noStrike" kern="0" cap="none" spc="-25" normalizeH="0" baseline="0" noProof="0" dirty="0">
                <a:ln>
                  <a:noFill/>
                </a:ln>
                <a:solidFill>
                  <a:srgbClr val="38A9C9"/>
                </a:solidFill>
                <a:effectLst/>
                <a:uLnTx/>
                <a:uFillTx/>
                <a:latin typeface="Verdana"/>
                <a:ea typeface="+mn-ea"/>
                <a:cs typeface="Verdana"/>
              </a:rPr>
              <a:t>sin </a:t>
            </a:r>
            <a:r>
              <a:rPr kumimoji="0" sz="3600" b="0" i="0" u="none" strike="noStrike" kern="0" cap="none" spc="0" normalizeH="0" baseline="0" noProof="0" dirty="0">
                <a:ln>
                  <a:noFill/>
                </a:ln>
                <a:solidFill>
                  <a:srgbClr val="38A9C9"/>
                </a:solidFill>
                <a:effectLst/>
                <a:uLnTx/>
                <a:uFillTx/>
                <a:latin typeface="Verdana"/>
                <a:ea typeface="+mn-ea"/>
                <a:cs typeface="Verdana"/>
              </a:rPr>
              <a:t>acompañamiento</a:t>
            </a:r>
            <a:r>
              <a:rPr kumimoji="0" sz="3600" b="0" i="0" u="none" strike="noStrike" kern="0" cap="none" spc="-10" normalizeH="0" baseline="0" noProof="0" dirty="0">
                <a:ln>
                  <a:noFill/>
                </a:ln>
                <a:solidFill>
                  <a:srgbClr val="38A9C9"/>
                </a:solidFill>
                <a:effectLst/>
                <a:uLnTx/>
                <a:uFillTx/>
                <a:latin typeface="Verdana"/>
                <a:ea typeface="+mn-ea"/>
                <a:cs typeface="Verdana"/>
              </a:rPr>
              <a:t> </a:t>
            </a:r>
            <a:r>
              <a:rPr kumimoji="0" sz="3600" b="0" i="0" u="none" strike="noStrike" kern="0" cap="none" spc="-25" normalizeH="0" baseline="0" noProof="0" dirty="0">
                <a:ln>
                  <a:noFill/>
                </a:ln>
                <a:solidFill>
                  <a:srgbClr val="38A9C9"/>
                </a:solidFill>
                <a:effectLst/>
                <a:uLnTx/>
                <a:uFillTx/>
                <a:latin typeface="Verdana"/>
                <a:ea typeface="+mn-ea"/>
                <a:cs typeface="Verdana"/>
              </a:rPr>
              <a:t>de </a:t>
            </a:r>
            <a:r>
              <a:rPr kumimoji="0" sz="3600" b="0" i="0" u="none" strike="noStrike" kern="0" cap="none" spc="0" normalizeH="0" baseline="0" noProof="0" dirty="0">
                <a:ln>
                  <a:noFill/>
                </a:ln>
                <a:solidFill>
                  <a:srgbClr val="38A9C9"/>
                </a:solidFill>
                <a:effectLst/>
                <a:uLnTx/>
                <a:uFillTx/>
                <a:latin typeface="Verdana"/>
                <a:ea typeface="+mn-ea"/>
                <a:cs typeface="Verdana"/>
              </a:rPr>
              <a:t>una</a:t>
            </a:r>
            <a:r>
              <a:rPr kumimoji="0" sz="3600" b="0" i="0" u="none" strike="noStrike" kern="0" cap="none" spc="-40"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persona</a:t>
            </a:r>
            <a:r>
              <a:rPr kumimoji="0" sz="3600" b="0" i="0" u="none" strike="noStrike" kern="0" cap="none" spc="-50"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mayor</a:t>
            </a:r>
            <a:r>
              <a:rPr kumimoji="0" sz="3600" b="0" i="0" u="none" strike="noStrike" kern="0" cap="none" spc="-35" normalizeH="0" baseline="0" noProof="0" dirty="0">
                <a:ln>
                  <a:noFill/>
                </a:ln>
                <a:solidFill>
                  <a:srgbClr val="38A9C9"/>
                </a:solidFill>
                <a:effectLst/>
                <a:uLnTx/>
                <a:uFillTx/>
                <a:latin typeface="Verdana"/>
                <a:ea typeface="+mn-ea"/>
                <a:cs typeface="Verdana"/>
              </a:rPr>
              <a:t> </a:t>
            </a:r>
            <a:r>
              <a:rPr kumimoji="0" sz="3600" b="0" i="0" u="none" strike="noStrike" kern="0" cap="none" spc="-25" normalizeH="0" baseline="0" noProof="0" dirty="0">
                <a:ln>
                  <a:noFill/>
                </a:ln>
                <a:solidFill>
                  <a:srgbClr val="38A9C9"/>
                </a:solidFill>
                <a:effectLst/>
                <a:uLnTx/>
                <a:uFillTx/>
                <a:latin typeface="Verdana"/>
                <a:ea typeface="+mn-ea"/>
                <a:cs typeface="Verdana"/>
              </a:rPr>
              <a:t>de </a:t>
            </a:r>
            <a:r>
              <a:rPr kumimoji="0" sz="3600" b="0" i="0" u="none" strike="noStrike" kern="0" cap="none" spc="-10" normalizeH="0" baseline="0" noProof="0" dirty="0">
                <a:ln>
                  <a:noFill/>
                </a:ln>
                <a:solidFill>
                  <a:srgbClr val="38A9C9"/>
                </a:solidFill>
                <a:effectLst/>
                <a:uLnTx/>
                <a:uFillTx/>
                <a:latin typeface="Verdana"/>
                <a:ea typeface="+mn-ea"/>
                <a:cs typeface="Verdana"/>
              </a:rPr>
              <a:t>edad?</a:t>
            </a:r>
            <a:endParaRPr kumimoji="0" sz="3600" b="0" i="0" u="none" strike="noStrike" kern="0" cap="none" spc="0" normalizeH="0" baseline="0" noProof="0">
              <a:ln>
                <a:noFill/>
              </a:ln>
              <a:solidFill>
                <a:sysClr val="windowText" lastClr="000000"/>
              </a:solidFill>
              <a:effectLst/>
              <a:uLnTx/>
              <a:uFillTx/>
              <a:latin typeface="Verdana"/>
              <a:ea typeface="+mn-ea"/>
              <a:cs typeface="Verdana"/>
            </a:endParaRPr>
          </a:p>
        </p:txBody>
      </p:sp>
      <p:pic>
        <p:nvPicPr>
          <p:cNvPr id="6" name="object 4">
            <a:extLst>
              <a:ext uri="{FF2B5EF4-FFF2-40B4-BE49-F238E27FC236}">
                <a16:creationId xmlns:a16="http://schemas.microsoft.com/office/drawing/2014/main" id="{6C200025-C1A1-9BAE-1966-86BFF341B002}"/>
              </a:ext>
            </a:extLst>
          </p:cNvPr>
          <p:cNvPicPr/>
          <p:nvPr/>
        </p:nvPicPr>
        <p:blipFill>
          <a:blip r:embed="rId2" cstate="print"/>
          <a:stretch>
            <a:fillRect/>
          </a:stretch>
        </p:blipFill>
        <p:spPr>
          <a:xfrm>
            <a:off x="7270109" y="3221735"/>
            <a:ext cx="4186691" cy="34680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819911"/>
            <a:ext cx="12192000" cy="5218430"/>
          </a:xfrm>
          <a:custGeom>
            <a:avLst/>
            <a:gdLst/>
            <a:ahLst/>
            <a:cxnLst/>
            <a:rect l="l" t="t" r="r" b="b"/>
            <a:pathLst>
              <a:path w="12192000" h="5218430">
                <a:moveTo>
                  <a:pt x="12192000" y="0"/>
                </a:moveTo>
                <a:lnTo>
                  <a:pt x="0" y="0"/>
                </a:lnTo>
                <a:lnTo>
                  <a:pt x="0" y="5218176"/>
                </a:lnTo>
                <a:lnTo>
                  <a:pt x="12192000" y="5218176"/>
                </a:lnTo>
                <a:lnTo>
                  <a:pt x="12192000" y="0"/>
                </a:lnTo>
                <a:close/>
              </a:path>
            </a:pathLst>
          </a:custGeom>
          <a:solidFill>
            <a:srgbClr val="31B1A4"/>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3" name="object 3"/>
          <p:cNvGrpSpPr/>
          <p:nvPr/>
        </p:nvGrpSpPr>
        <p:grpSpPr>
          <a:xfrm>
            <a:off x="-316" y="821055"/>
            <a:ext cx="2373630" cy="244475"/>
            <a:chOff x="-316" y="821055"/>
            <a:chExt cx="2373630" cy="244475"/>
          </a:xfrm>
        </p:grpSpPr>
        <p:sp>
          <p:nvSpPr>
            <p:cNvPr id="4" name="object 4"/>
            <p:cNvSpPr/>
            <p:nvPr/>
          </p:nvSpPr>
          <p:spPr>
            <a:xfrm>
              <a:off x="1584972" y="821055"/>
              <a:ext cx="788035" cy="243204"/>
            </a:xfrm>
            <a:custGeom>
              <a:avLst/>
              <a:gdLst/>
              <a:ahLst/>
              <a:cxnLst/>
              <a:rect l="l" t="t" r="r" b="b"/>
              <a:pathLst>
                <a:path w="788035" h="243205">
                  <a:moveTo>
                    <a:pt x="0" y="0"/>
                  </a:moveTo>
                  <a:lnTo>
                    <a:pt x="0" y="242727"/>
                  </a:lnTo>
                  <a:lnTo>
                    <a:pt x="788006" y="242727"/>
                  </a:lnTo>
                  <a:lnTo>
                    <a:pt x="788006" y="0"/>
                  </a:lnTo>
                  <a:lnTo>
                    <a:pt x="0" y="0"/>
                  </a:lnTo>
                  <a:close/>
                </a:path>
              </a:pathLst>
            </a:custGeom>
            <a:solidFill>
              <a:srgbClr val="5CBE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792333" y="821055"/>
              <a:ext cx="796290" cy="244475"/>
            </a:xfrm>
            <a:custGeom>
              <a:avLst/>
              <a:gdLst/>
              <a:ahLst/>
              <a:cxnLst/>
              <a:rect l="l" t="t" r="r" b="b"/>
              <a:pathLst>
                <a:path w="796290" h="244475">
                  <a:moveTo>
                    <a:pt x="795686" y="244294"/>
                  </a:moveTo>
                  <a:lnTo>
                    <a:pt x="795686" y="0"/>
                  </a:lnTo>
                  <a:lnTo>
                    <a:pt x="0" y="0"/>
                  </a:lnTo>
                  <a:lnTo>
                    <a:pt x="0" y="244294"/>
                  </a:lnTo>
                  <a:lnTo>
                    <a:pt x="795686" y="244294"/>
                  </a:lnTo>
                  <a:close/>
                </a:path>
              </a:pathLst>
            </a:custGeom>
            <a:solidFill>
              <a:srgbClr val="85CFC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316" y="821055"/>
              <a:ext cx="796290" cy="244475"/>
            </a:xfrm>
            <a:custGeom>
              <a:avLst/>
              <a:gdLst/>
              <a:ahLst/>
              <a:cxnLst/>
              <a:rect l="l" t="t" r="r" b="b"/>
              <a:pathLst>
                <a:path w="796290" h="244475">
                  <a:moveTo>
                    <a:pt x="795698" y="244294"/>
                  </a:moveTo>
                  <a:lnTo>
                    <a:pt x="795698" y="0"/>
                  </a:lnTo>
                  <a:lnTo>
                    <a:pt x="0" y="0"/>
                  </a:lnTo>
                  <a:lnTo>
                    <a:pt x="0" y="244294"/>
                  </a:lnTo>
                  <a:lnTo>
                    <a:pt x="795698" y="244294"/>
                  </a:lnTo>
                  <a:close/>
                </a:path>
              </a:pathLst>
            </a:custGeom>
            <a:solidFill>
              <a:srgbClr val="D5EEE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7" name="object 7"/>
          <p:cNvGrpSpPr/>
          <p:nvPr/>
        </p:nvGrpSpPr>
        <p:grpSpPr>
          <a:xfrm>
            <a:off x="9819019" y="5792675"/>
            <a:ext cx="2373630" cy="244475"/>
            <a:chOff x="9819019" y="5792675"/>
            <a:chExt cx="2373630" cy="244475"/>
          </a:xfrm>
        </p:grpSpPr>
        <p:sp>
          <p:nvSpPr>
            <p:cNvPr id="8" name="object 8"/>
            <p:cNvSpPr/>
            <p:nvPr/>
          </p:nvSpPr>
          <p:spPr>
            <a:xfrm>
              <a:off x="9819019" y="5794242"/>
              <a:ext cx="788035" cy="243204"/>
            </a:xfrm>
            <a:custGeom>
              <a:avLst/>
              <a:gdLst/>
              <a:ahLst/>
              <a:cxnLst/>
              <a:rect l="l" t="t" r="r" b="b"/>
              <a:pathLst>
                <a:path w="788034" h="243204">
                  <a:moveTo>
                    <a:pt x="788007" y="242727"/>
                  </a:moveTo>
                  <a:lnTo>
                    <a:pt x="788006" y="0"/>
                  </a:lnTo>
                  <a:lnTo>
                    <a:pt x="0" y="0"/>
                  </a:lnTo>
                  <a:lnTo>
                    <a:pt x="1" y="242727"/>
                  </a:lnTo>
                  <a:lnTo>
                    <a:pt x="788007" y="242727"/>
                  </a:lnTo>
                  <a:close/>
                </a:path>
              </a:pathLst>
            </a:custGeom>
            <a:solidFill>
              <a:srgbClr val="5CBEB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p:cNvSpPr/>
            <p:nvPr/>
          </p:nvSpPr>
          <p:spPr>
            <a:xfrm>
              <a:off x="10603978" y="5792675"/>
              <a:ext cx="796290" cy="244475"/>
            </a:xfrm>
            <a:custGeom>
              <a:avLst/>
              <a:gdLst/>
              <a:ahLst/>
              <a:cxnLst/>
              <a:rect l="l" t="t" r="r" b="b"/>
              <a:pathLst>
                <a:path w="796290" h="244475">
                  <a:moveTo>
                    <a:pt x="0" y="0"/>
                  </a:moveTo>
                  <a:lnTo>
                    <a:pt x="1" y="244294"/>
                  </a:lnTo>
                  <a:lnTo>
                    <a:pt x="795687" y="244294"/>
                  </a:lnTo>
                  <a:lnTo>
                    <a:pt x="795686" y="0"/>
                  </a:lnTo>
                  <a:lnTo>
                    <a:pt x="0" y="0"/>
                  </a:lnTo>
                  <a:close/>
                </a:path>
              </a:pathLst>
            </a:custGeom>
            <a:solidFill>
              <a:srgbClr val="85CFC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10"/>
            <p:cNvSpPr/>
            <p:nvPr/>
          </p:nvSpPr>
          <p:spPr>
            <a:xfrm>
              <a:off x="11396616" y="5792675"/>
              <a:ext cx="796290" cy="244475"/>
            </a:xfrm>
            <a:custGeom>
              <a:avLst/>
              <a:gdLst/>
              <a:ahLst/>
              <a:cxnLst/>
              <a:rect l="l" t="t" r="r" b="b"/>
              <a:pathLst>
                <a:path w="796290" h="244475">
                  <a:moveTo>
                    <a:pt x="0" y="0"/>
                  </a:moveTo>
                  <a:lnTo>
                    <a:pt x="1" y="244294"/>
                  </a:lnTo>
                  <a:lnTo>
                    <a:pt x="795699" y="244294"/>
                  </a:lnTo>
                  <a:lnTo>
                    <a:pt x="795698" y="0"/>
                  </a:lnTo>
                  <a:lnTo>
                    <a:pt x="0" y="0"/>
                  </a:lnTo>
                  <a:close/>
                </a:path>
              </a:pathLst>
            </a:custGeom>
            <a:solidFill>
              <a:srgbClr val="D5EEE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11"/>
          <p:cNvSpPr txBox="1">
            <a:spLocks noGrp="1"/>
          </p:cNvSpPr>
          <p:nvPr>
            <p:ph type="title"/>
          </p:nvPr>
        </p:nvSpPr>
        <p:spPr>
          <a:xfrm>
            <a:off x="2077720" y="2684145"/>
            <a:ext cx="8036559" cy="1489710"/>
          </a:xfrm>
          <a:prstGeom prst="rect">
            <a:avLst/>
          </a:prstGeom>
        </p:spPr>
        <p:txBody>
          <a:bodyPr vert="horz" wrap="square" lIns="0" tIns="13335" rIns="0" bIns="0" rtlCol="0">
            <a:spAutoFit/>
          </a:bodyPr>
          <a:lstStyle/>
          <a:p>
            <a:pPr marL="12700" marR="5080" algn="ctr">
              <a:lnSpc>
                <a:spcPct val="100000"/>
              </a:lnSpc>
              <a:spcBef>
                <a:spcPts val="105"/>
              </a:spcBef>
            </a:pPr>
            <a:r>
              <a:rPr lang="es-CO" sz="3200" b="1" dirty="0">
                <a:solidFill>
                  <a:srgbClr val="FFFFFF"/>
                </a:solidFill>
                <a:latin typeface="Verdana"/>
                <a:cs typeface="Verdana"/>
              </a:rPr>
              <a:t>S</a:t>
            </a:r>
            <a:r>
              <a:rPr sz="3200" b="1" dirty="0" err="1">
                <a:solidFill>
                  <a:srgbClr val="FFFFFF"/>
                </a:solidFill>
                <a:latin typeface="Verdana"/>
                <a:cs typeface="Verdana"/>
              </a:rPr>
              <a:t>alud</a:t>
            </a:r>
            <a:r>
              <a:rPr sz="3200" b="1" spc="-40" dirty="0">
                <a:solidFill>
                  <a:srgbClr val="FFFFFF"/>
                </a:solidFill>
                <a:latin typeface="Verdana"/>
                <a:cs typeface="Verdana"/>
              </a:rPr>
              <a:t> </a:t>
            </a:r>
            <a:r>
              <a:rPr sz="3200" b="1" dirty="0">
                <a:solidFill>
                  <a:srgbClr val="FFFFFF"/>
                </a:solidFill>
                <a:latin typeface="Verdana"/>
                <a:cs typeface="Verdana"/>
              </a:rPr>
              <a:t>sexual</a:t>
            </a:r>
            <a:r>
              <a:rPr sz="3200" b="1" spc="-50" dirty="0">
                <a:solidFill>
                  <a:srgbClr val="FFFFFF"/>
                </a:solidFill>
                <a:latin typeface="Verdana"/>
                <a:cs typeface="Verdana"/>
              </a:rPr>
              <a:t> </a:t>
            </a:r>
            <a:r>
              <a:rPr sz="3200" b="1" dirty="0">
                <a:solidFill>
                  <a:srgbClr val="FFFFFF"/>
                </a:solidFill>
                <a:latin typeface="Verdana"/>
                <a:cs typeface="Verdana"/>
              </a:rPr>
              <a:t>y</a:t>
            </a:r>
            <a:r>
              <a:rPr sz="3200" b="1" spc="-30" dirty="0">
                <a:solidFill>
                  <a:srgbClr val="FFFFFF"/>
                </a:solidFill>
                <a:latin typeface="Verdana"/>
                <a:cs typeface="Verdana"/>
              </a:rPr>
              <a:t> </a:t>
            </a:r>
            <a:r>
              <a:rPr sz="3200" b="1" spc="-10" dirty="0">
                <a:solidFill>
                  <a:srgbClr val="FFFFFF"/>
                </a:solidFill>
                <a:latin typeface="Verdana"/>
                <a:cs typeface="Verdana"/>
              </a:rPr>
              <a:t>salud </a:t>
            </a:r>
            <a:r>
              <a:rPr sz="3200" b="1" dirty="0">
                <a:solidFill>
                  <a:srgbClr val="FFFFFF"/>
                </a:solidFill>
                <a:latin typeface="Verdana"/>
                <a:cs typeface="Verdana"/>
              </a:rPr>
              <a:t>reproductiva</a:t>
            </a:r>
            <a:r>
              <a:rPr sz="3200" b="1" spc="-65" dirty="0">
                <a:solidFill>
                  <a:srgbClr val="FFFFFF"/>
                </a:solidFill>
                <a:latin typeface="Verdana"/>
                <a:cs typeface="Verdana"/>
              </a:rPr>
              <a:t> </a:t>
            </a:r>
            <a:r>
              <a:rPr sz="3200" b="1" dirty="0">
                <a:solidFill>
                  <a:srgbClr val="FFFFFF"/>
                </a:solidFill>
                <a:latin typeface="Verdana"/>
                <a:cs typeface="Verdana"/>
              </a:rPr>
              <a:t>de</a:t>
            </a:r>
            <a:r>
              <a:rPr sz="3200" b="1" spc="-25" dirty="0">
                <a:solidFill>
                  <a:srgbClr val="FFFFFF"/>
                </a:solidFill>
                <a:latin typeface="Verdana"/>
                <a:cs typeface="Verdana"/>
              </a:rPr>
              <a:t> </a:t>
            </a:r>
            <a:r>
              <a:rPr sz="3200" b="1" dirty="0" err="1">
                <a:solidFill>
                  <a:srgbClr val="FFFFFF"/>
                </a:solidFill>
                <a:latin typeface="Verdana"/>
                <a:cs typeface="Verdana"/>
              </a:rPr>
              <a:t>adolescentes</a:t>
            </a:r>
            <a:r>
              <a:rPr lang="es-CO" sz="3200" b="1" dirty="0">
                <a:solidFill>
                  <a:srgbClr val="FFFFFF"/>
                </a:solidFill>
                <a:latin typeface="Verdana"/>
                <a:cs typeface="Verdana"/>
              </a:rPr>
              <a:t> y jóvenes</a:t>
            </a:r>
            <a:r>
              <a:rPr sz="3200" b="1" spc="-20" dirty="0">
                <a:solidFill>
                  <a:srgbClr val="FFFFFF"/>
                </a:solidFill>
                <a:latin typeface="Verdana"/>
                <a:cs typeface="Verdana"/>
              </a:rPr>
              <a:t> </a:t>
            </a:r>
            <a:r>
              <a:rPr sz="3200" b="1" dirty="0">
                <a:solidFill>
                  <a:srgbClr val="FFFFFF"/>
                </a:solidFill>
                <a:latin typeface="Verdana"/>
                <a:cs typeface="Verdana"/>
              </a:rPr>
              <a:t>en</a:t>
            </a:r>
            <a:r>
              <a:rPr sz="3200" b="1" spc="-20" dirty="0">
                <a:solidFill>
                  <a:srgbClr val="FFFFFF"/>
                </a:solidFill>
                <a:latin typeface="Verdana"/>
                <a:cs typeface="Verdana"/>
              </a:rPr>
              <a:t> </a:t>
            </a:r>
            <a:r>
              <a:rPr sz="3200" b="1" spc="-25" dirty="0">
                <a:solidFill>
                  <a:srgbClr val="FFFFFF"/>
                </a:solidFill>
                <a:latin typeface="Verdana"/>
                <a:cs typeface="Verdana"/>
              </a:rPr>
              <a:t>la </a:t>
            </a:r>
            <a:r>
              <a:rPr sz="3200" b="1" dirty="0">
                <a:solidFill>
                  <a:srgbClr val="FFFFFF"/>
                </a:solidFill>
                <a:latin typeface="Verdana"/>
                <a:cs typeface="Verdana"/>
              </a:rPr>
              <a:t>atención</a:t>
            </a:r>
            <a:r>
              <a:rPr sz="3200" b="1" spc="-15" dirty="0">
                <a:solidFill>
                  <a:srgbClr val="FFFFFF"/>
                </a:solidFill>
                <a:latin typeface="Verdana"/>
                <a:cs typeface="Verdana"/>
              </a:rPr>
              <a:t> </a:t>
            </a:r>
            <a:r>
              <a:rPr sz="3200" b="1" spc="-10" dirty="0">
                <a:solidFill>
                  <a:srgbClr val="FFFFFF"/>
                </a:solidFill>
                <a:latin typeface="Verdana"/>
                <a:cs typeface="Verdana"/>
              </a:rPr>
              <a:t>primaria</a:t>
            </a:r>
            <a:endParaRPr sz="3200" dirty="0">
              <a:latin typeface="Verdana"/>
              <a:cs typeface="Verdana"/>
            </a:endParaRPr>
          </a:p>
        </p:txBody>
      </p:sp>
      <p:pic>
        <p:nvPicPr>
          <p:cNvPr id="12" name="object 12"/>
          <p:cNvPicPr/>
          <p:nvPr/>
        </p:nvPicPr>
        <p:blipFill>
          <a:blip cstate="print"/>
          <a:stretch>
            <a:fillRect/>
          </a:stretch>
        </p:blipFill>
        <p:spPr>
          <a:xfrm>
            <a:off x="4991100" y="6262115"/>
            <a:ext cx="2209800" cy="1600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5713" y="2269616"/>
            <a:ext cx="2221865" cy="1122680"/>
          </a:xfrm>
          <a:prstGeom prst="rect">
            <a:avLst/>
          </a:prstGeom>
        </p:spPr>
        <p:txBody>
          <a:bodyPr vert="horz" wrap="square" lIns="0" tIns="12700" rIns="0" bIns="0" rtlCol="0">
            <a:spAutoFit/>
          </a:bodyPr>
          <a:lstStyle/>
          <a:p>
            <a:pPr marL="12700" marR="5080">
              <a:lnSpc>
                <a:spcPct val="150000"/>
              </a:lnSpc>
              <a:spcBef>
                <a:spcPts val="100"/>
              </a:spcBef>
              <a:tabLst>
                <a:tab pos="826135" algn="l"/>
                <a:tab pos="1524000" algn="l"/>
              </a:tabLst>
            </a:pPr>
            <a:r>
              <a:rPr sz="2400" spc="-25" dirty="0">
                <a:solidFill>
                  <a:srgbClr val="7E7E7E"/>
                </a:solidFill>
              </a:rPr>
              <a:t>En</a:t>
            </a:r>
            <a:r>
              <a:rPr sz="2400" dirty="0">
                <a:solidFill>
                  <a:srgbClr val="7E7E7E"/>
                </a:solidFill>
              </a:rPr>
              <a:t>	</a:t>
            </a:r>
            <a:r>
              <a:rPr sz="2400" spc="-25" dirty="0">
                <a:solidFill>
                  <a:srgbClr val="7E7E7E"/>
                </a:solidFill>
              </a:rPr>
              <a:t>el</a:t>
            </a:r>
            <a:r>
              <a:rPr sz="2400" dirty="0">
                <a:solidFill>
                  <a:srgbClr val="7E7E7E"/>
                </a:solidFill>
              </a:rPr>
              <a:t>	</a:t>
            </a:r>
            <a:r>
              <a:rPr sz="2400" spc="-20" dirty="0">
                <a:solidFill>
                  <a:srgbClr val="7E7E7E"/>
                </a:solidFill>
              </a:rPr>
              <a:t>caso </a:t>
            </a:r>
            <a:r>
              <a:rPr sz="2400" spc="-10" dirty="0">
                <a:solidFill>
                  <a:srgbClr val="7E7E7E"/>
                </a:solidFill>
              </a:rPr>
              <a:t>adolescentes,</a:t>
            </a:r>
            <a:endParaRPr sz="2400"/>
          </a:p>
        </p:txBody>
      </p:sp>
      <p:sp>
        <p:nvSpPr>
          <p:cNvPr id="3" name="object 3"/>
          <p:cNvSpPr txBox="1"/>
          <p:nvPr/>
        </p:nvSpPr>
        <p:spPr>
          <a:xfrm>
            <a:off x="3246501" y="2269616"/>
            <a:ext cx="1339215" cy="1122680"/>
          </a:xfrm>
          <a:prstGeom prst="rect">
            <a:avLst/>
          </a:prstGeom>
        </p:spPr>
        <p:txBody>
          <a:bodyPr vert="horz" wrap="square" lIns="0" tIns="195580" rIns="0" bIns="0" rtlCol="0">
            <a:spAutoFit/>
          </a:bodyPr>
          <a:lstStyle/>
          <a:p>
            <a:pPr marL="97790" marR="0" lvl="0" indent="0" algn="l" defTabSz="914400" rtl="0" eaLnBrk="1" fontAlgn="auto" latinLnBrk="0" hangingPunct="1">
              <a:lnSpc>
                <a:spcPct val="100000"/>
              </a:lnSpc>
              <a:spcBef>
                <a:spcPts val="1540"/>
              </a:spcBef>
              <a:spcAft>
                <a:spcPts val="0"/>
              </a:spcAft>
              <a:buClrTx/>
              <a:buSzTx/>
              <a:buFontTx/>
              <a:buNone/>
              <a:tabLst>
                <a:tab pos="901065" algn="l"/>
              </a:tabLst>
              <a:defRPr/>
            </a:pPr>
            <a:r>
              <a:rPr kumimoji="0" sz="2400" b="0" i="0" u="none" strike="noStrike" kern="0" cap="none" spc="-25" normalizeH="0" baseline="0" noProof="0" dirty="0">
                <a:ln>
                  <a:noFill/>
                </a:ln>
                <a:solidFill>
                  <a:srgbClr val="7E7E7E"/>
                </a:solidFill>
                <a:effectLst/>
                <a:uLnTx/>
                <a:uFillTx/>
                <a:latin typeface="Verdana"/>
                <a:ea typeface="+mn-ea"/>
                <a:cs typeface="Verdana"/>
              </a:rPr>
              <a:t>de</a:t>
            </a:r>
            <a:r>
              <a:rPr kumimoji="0" sz="2400" b="0" i="0" u="none" strike="noStrike" kern="0" cap="none" spc="0" normalizeH="0" baseline="0" noProof="0" dirty="0">
                <a:ln>
                  <a:noFill/>
                </a:ln>
                <a:solidFill>
                  <a:srgbClr val="7E7E7E"/>
                </a:solidFill>
                <a:effectLst/>
                <a:uLnTx/>
                <a:uFillTx/>
                <a:latin typeface="Verdana"/>
                <a:ea typeface="+mn-ea"/>
                <a:cs typeface="Verdana"/>
              </a:rPr>
              <a:t>	</a:t>
            </a:r>
            <a:r>
              <a:rPr kumimoji="0" sz="2400" b="0" i="0" u="none" strike="noStrike" kern="0" cap="none" spc="-25" normalizeH="0" baseline="0" noProof="0" dirty="0">
                <a:ln>
                  <a:noFill/>
                </a:ln>
                <a:solidFill>
                  <a:srgbClr val="7E7E7E"/>
                </a:solidFill>
                <a:effectLst/>
                <a:uLnTx/>
                <a:uFillTx/>
                <a:latin typeface="Verdana"/>
                <a:ea typeface="+mn-ea"/>
                <a:cs typeface="Verdana"/>
              </a:rPr>
              <a:t>las</a:t>
            </a:r>
            <a:endParaRPr kumimoji="0" sz="2400" b="0" i="0" u="none" strike="noStrike" kern="0" cap="none" spc="0" normalizeH="0" baseline="0" noProof="0">
              <a:ln>
                <a:noFill/>
              </a:ln>
              <a:solidFill>
                <a:sysClr val="windowText" lastClr="000000"/>
              </a:solidFill>
              <a:effectLst/>
              <a:uLnTx/>
              <a:uFillTx/>
              <a:latin typeface="Verdana"/>
              <a:ea typeface="+mn-ea"/>
              <a:cs typeface="Verdana"/>
            </a:endParaRPr>
          </a:p>
          <a:p>
            <a:pPr marL="12700" marR="0" lvl="0" indent="0" algn="l" defTabSz="914400" rtl="0" eaLnBrk="1" fontAlgn="auto" latinLnBrk="0" hangingPunct="1">
              <a:lnSpc>
                <a:spcPct val="100000"/>
              </a:lnSpc>
              <a:spcBef>
                <a:spcPts val="1440"/>
              </a:spcBef>
              <a:spcAft>
                <a:spcPts val="0"/>
              </a:spcAft>
              <a:buClrTx/>
              <a:buSzTx/>
              <a:buFontTx/>
              <a:buNone/>
              <a:tabLst/>
              <a:defRPr/>
            </a:pPr>
            <a:r>
              <a:rPr kumimoji="0" sz="2400" b="1" i="0" u="none" strike="noStrike" kern="0" cap="none" spc="-10" normalizeH="0" baseline="0" noProof="0" dirty="0">
                <a:ln>
                  <a:noFill/>
                </a:ln>
                <a:solidFill>
                  <a:srgbClr val="7E7E7E"/>
                </a:solidFill>
                <a:effectLst/>
                <a:uLnTx/>
                <a:uFillTx/>
                <a:latin typeface="Verdana"/>
                <a:ea typeface="+mn-ea"/>
                <a:cs typeface="Verdana"/>
              </a:rPr>
              <a:t>pueden</a:t>
            </a:r>
            <a:endParaRPr kumimoji="0" sz="24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4" name="object 4"/>
          <p:cNvSpPr txBox="1"/>
          <p:nvPr/>
        </p:nvSpPr>
        <p:spPr>
          <a:xfrm>
            <a:off x="4965953" y="2269616"/>
            <a:ext cx="1091565" cy="1122680"/>
          </a:xfrm>
          <a:prstGeom prst="rect">
            <a:avLst/>
          </a:prstGeom>
        </p:spPr>
        <p:txBody>
          <a:bodyPr vert="horz" wrap="square" lIns="0" tIns="195580" rIns="0" bIns="0" rtlCol="0">
            <a:spAutoFit/>
          </a:bodyPr>
          <a:lstStyle/>
          <a:p>
            <a:pPr marL="36830" marR="0" lvl="0" indent="0" algn="l" defTabSz="914400" rtl="0" eaLnBrk="1" fontAlgn="auto" latinLnBrk="0" hangingPunct="1">
              <a:lnSpc>
                <a:spcPct val="100000"/>
              </a:lnSpc>
              <a:spcBef>
                <a:spcPts val="1540"/>
              </a:spcBef>
              <a:spcAft>
                <a:spcPts val="0"/>
              </a:spcAft>
              <a:buClrTx/>
              <a:buSzTx/>
              <a:buFontTx/>
              <a:buNone/>
              <a:tabLst>
                <a:tab pos="647700" algn="l"/>
              </a:tabLst>
              <a:defRPr/>
            </a:pPr>
            <a:r>
              <a:rPr kumimoji="0" sz="2400" b="0" i="0" u="none" strike="noStrike" kern="0" cap="none" spc="-50" normalizeH="0" baseline="0" noProof="0" dirty="0">
                <a:ln>
                  <a:noFill/>
                </a:ln>
                <a:solidFill>
                  <a:srgbClr val="7E7E7E"/>
                </a:solidFill>
                <a:effectLst/>
                <a:uLnTx/>
                <a:uFillTx/>
                <a:latin typeface="Verdana"/>
                <a:ea typeface="+mn-ea"/>
                <a:cs typeface="Verdana"/>
              </a:rPr>
              <a:t>y</a:t>
            </a:r>
            <a:r>
              <a:rPr kumimoji="0" sz="2400" b="0" i="0" u="none" strike="noStrike" kern="0" cap="none" spc="0" normalizeH="0" baseline="0" noProof="0" dirty="0">
                <a:ln>
                  <a:noFill/>
                </a:ln>
                <a:solidFill>
                  <a:srgbClr val="7E7E7E"/>
                </a:solidFill>
                <a:effectLst/>
                <a:uLnTx/>
                <a:uFillTx/>
                <a:latin typeface="Verdana"/>
                <a:ea typeface="+mn-ea"/>
                <a:cs typeface="Verdana"/>
              </a:rPr>
              <a:t>	</a:t>
            </a:r>
            <a:r>
              <a:rPr kumimoji="0" sz="2400" b="0" i="0" u="none" strike="noStrike" kern="0" cap="none" spc="-25" normalizeH="0" baseline="0" noProof="0" dirty="0">
                <a:ln>
                  <a:noFill/>
                </a:ln>
                <a:solidFill>
                  <a:srgbClr val="7E7E7E"/>
                </a:solidFill>
                <a:effectLst/>
                <a:uLnTx/>
                <a:uFillTx/>
                <a:latin typeface="Verdana"/>
                <a:ea typeface="+mn-ea"/>
                <a:cs typeface="Verdana"/>
              </a:rPr>
              <a:t>los</a:t>
            </a:r>
            <a:endParaRPr kumimoji="0" sz="2400" b="0" i="0" u="none" strike="noStrike" kern="0" cap="none" spc="0" normalizeH="0" baseline="0" noProof="0">
              <a:ln>
                <a:noFill/>
              </a:ln>
              <a:solidFill>
                <a:sysClr val="windowText" lastClr="000000"/>
              </a:solidFill>
              <a:effectLst/>
              <a:uLnTx/>
              <a:uFillTx/>
              <a:latin typeface="Verdana"/>
              <a:ea typeface="+mn-ea"/>
              <a:cs typeface="Verdana"/>
            </a:endParaRPr>
          </a:p>
          <a:p>
            <a:pPr marL="12700" marR="0" lvl="0" indent="0" algn="l" defTabSz="914400" rtl="0" eaLnBrk="1" fontAlgn="auto" latinLnBrk="0" hangingPunct="1">
              <a:lnSpc>
                <a:spcPct val="100000"/>
              </a:lnSpc>
              <a:spcBef>
                <a:spcPts val="1440"/>
              </a:spcBef>
              <a:spcAft>
                <a:spcPts val="0"/>
              </a:spcAft>
              <a:buClrTx/>
              <a:buSzTx/>
              <a:buFontTx/>
              <a:buNone/>
              <a:tabLst/>
              <a:defRPr/>
            </a:pPr>
            <a:r>
              <a:rPr kumimoji="0" sz="2400" b="1" i="0" u="none" strike="noStrike" kern="0" cap="none" spc="-10" normalizeH="0" baseline="0" noProof="0" dirty="0">
                <a:ln>
                  <a:noFill/>
                </a:ln>
                <a:solidFill>
                  <a:srgbClr val="7E7E7E"/>
                </a:solidFill>
                <a:effectLst/>
                <a:uLnTx/>
                <a:uFillTx/>
                <a:latin typeface="Verdana"/>
                <a:ea typeface="+mn-ea"/>
                <a:cs typeface="Verdana"/>
              </a:rPr>
              <a:t>asistir</a:t>
            </a:r>
            <a:endParaRPr kumimoji="0" sz="24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5" name="object 5"/>
          <p:cNvSpPr txBox="1"/>
          <p:nvPr/>
        </p:nvSpPr>
        <p:spPr>
          <a:xfrm>
            <a:off x="705713" y="3367277"/>
            <a:ext cx="5352415" cy="1122680"/>
          </a:xfrm>
          <a:prstGeom prst="rect">
            <a:avLst/>
          </a:prstGeom>
        </p:spPr>
        <p:txBody>
          <a:bodyPr vert="horz" wrap="square" lIns="0" tIns="12700" rIns="0" bIns="0" rtlCol="0">
            <a:spAutoFit/>
          </a:bodyPr>
          <a:lstStyle/>
          <a:p>
            <a:pPr marL="12700" marR="5080" lvl="0" indent="0" algn="l" defTabSz="914400" rtl="0" eaLnBrk="1" fontAlgn="auto" latinLnBrk="0" hangingPunct="1">
              <a:lnSpc>
                <a:spcPct val="150000"/>
              </a:lnSpc>
              <a:spcBef>
                <a:spcPts val="100"/>
              </a:spcBef>
              <a:spcAft>
                <a:spcPts val="0"/>
              </a:spcAft>
              <a:buClrTx/>
              <a:buSzTx/>
              <a:buFontTx/>
              <a:buNone/>
              <a:tabLst/>
              <a:defRPr/>
            </a:pPr>
            <a:r>
              <a:rPr kumimoji="0" sz="2400" b="1" i="0" u="none" strike="noStrike" kern="0" cap="none" spc="0" normalizeH="0" baseline="0" noProof="0" dirty="0">
                <a:ln>
                  <a:noFill/>
                </a:ln>
                <a:solidFill>
                  <a:srgbClr val="7E7E7E"/>
                </a:solidFill>
                <a:effectLst/>
                <a:uLnTx/>
                <a:uFillTx/>
                <a:latin typeface="Verdana"/>
                <a:ea typeface="+mn-ea"/>
                <a:cs typeface="Verdana"/>
              </a:rPr>
              <a:t>solos</a:t>
            </a:r>
            <a:r>
              <a:rPr kumimoji="0" sz="2400" b="1" i="0" u="none" strike="noStrike" kern="0" cap="none" spc="70"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o</a:t>
            </a:r>
            <a:r>
              <a:rPr kumimoji="0" sz="2400" b="1" i="0" u="none" strike="noStrike" kern="0" cap="none" spc="65"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con</a:t>
            </a:r>
            <a:r>
              <a:rPr kumimoji="0" sz="2400" b="1" i="0" u="none" strike="noStrike" kern="0" cap="none" spc="75"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un</a:t>
            </a:r>
            <a:r>
              <a:rPr kumimoji="0" sz="2400" b="1" i="0" u="none" strike="noStrike" kern="0" cap="none" spc="60"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acompañante</a:t>
            </a:r>
            <a:r>
              <a:rPr kumimoji="0" sz="2400" b="1" i="0" u="none" strike="noStrike" kern="0" cap="none" spc="65" normalizeH="0" baseline="0" noProof="0" dirty="0">
                <a:ln>
                  <a:noFill/>
                </a:ln>
                <a:solidFill>
                  <a:srgbClr val="7E7E7E"/>
                </a:solidFill>
                <a:effectLst/>
                <a:uLnTx/>
                <a:uFillTx/>
                <a:latin typeface="Verdana"/>
                <a:ea typeface="+mn-ea"/>
                <a:cs typeface="Verdana"/>
              </a:rPr>
              <a:t> </a:t>
            </a:r>
            <a:r>
              <a:rPr kumimoji="0" sz="2400" b="1" i="0" u="none" strike="noStrike" kern="0" cap="none" spc="-25" normalizeH="0" baseline="0" noProof="0" dirty="0">
                <a:ln>
                  <a:noFill/>
                </a:ln>
                <a:solidFill>
                  <a:srgbClr val="7E7E7E"/>
                </a:solidFill>
                <a:effectLst/>
                <a:uLnTx/>
                <a:uFillTx/>
                <a:latin typeface="Verdana"/>
                <a:ea typeface="+mn-ea"/>
                <a:cs typeface="Verdana"/>
              </a:rPr>
              <a:t>si </a:t>
            </a:r>
            <a:r>
              <a:rPr kumimoji="0" sz="2400" b="1" i="0" u="none" strike="noStrike" kern="0" cap="none" spc="0" normalizeH="0" baseline="0" noProof="0" dirty="0">
                <a:ln>
                  <a:noFill/>
                </a:ln>
                <a:solidFill>
                  <a:srgbClr val="7E7E7E"/>
                </a:solidFill>
                <a:effectLst/>
                <a:uLnTx/>
                <a:uFillTx/>
                <a:latin typeface="Verdana"/>
                <a:ea typeface="+mn-ea"/>
                <a:cs typeface="Verdana"/>
              </a:rPr>
              <a:t>él</a:t>
            </a:r>
            <a:r>
              <a:rPr kumimoji="0" sz="2400" b="1" i="0" u="none" strike="noStrike" kern="0" cap="none" spc="-20"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o</a:t>
            </a:r>
            <a:r>
              <a:rPr kumimoji="0" sz="2400" b="1" i="0" u="none" strike="noStrike" kern="0" cap="none" spc="-30"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ella</a:t>
            </a:r>
            <a:r>
              <a:rPr kumimoji="0" sz="2400" b="1" i="0" u="none" strike="noStrike" kern="0" cap="none" spc="-5" normalizeH="0" baseline="0" noProof="0" dirty="0">
                <a:ln>
                  <a:noFill/>
                </a:ln>
                <a:solidFill>
                  <a:srgbClr val="7E7E7E"/>
                </a:solidFill>
                <a:effectLst/>
                <a:uLnTx/>
                <a:uFillTx/>
                <a:latin typeface="Verdana"/>
                <a:ea typeface="+mn-ea"/>
                <a:cs typeface="Verdana"/>
              </a:rPr>
              <a:t> </a:t>
            </a:r>
            <a:r>
              <a:rPr kumimoji="0" sz="2400" b="1" i="0" u="none" strike="noStrike" kern="0" cap="none" spc="0" normalizeH="0" baseline="0" noProof="0" dirty="0">
                <a:ln>
                  <a:noFill/>
                </a:ln>
                <a:solidFill>
                  <a:srgbClr val="7E7E7E"/>
                </a:solidFill>
                <a:effectLst/>
                <a:uLnTx/>
                <a:uFillTx/>
                <a:latin typeface="Verdana"/>
                <a:ea typeface="+mn-ea"/>
                <a:cs typeface="Verdana"/>
              </a:rPr>
              <a:t>lo</a:t>
            </a:r>
            <a:r>
              <a:rPr kumimoji="0" sz="2400" b="1" i="0" u="none" strike="noStrike" kern="0" cap="none" spc="-15" normalizeH="0" baseline="0" noProof="0" dirty="0">
                <a:ln>
                  <a:noFill/>
                </a:ln>
                <a:solidFill>
                  <a:srgbClr val="7E7E7E"/>
                </a:solidFill>
                <a:effectLst/>
                <a:uLnTx/>
                <a:uFillTx/>
                <a:latin typeface="Verdana"/>
                <a:ea typeface="+mn-ea"/>
                <a:cs typeface="Verdana"/>
              </a:rPr>
              <a:t> </a:t>
            </a:r>
            <a:r>
              <a:rPr kumimoji="0" sz="2400" b="1" i="0" u="none" strike="noStrike" kern="0" cap="none" spc="-10" normalizeH="0" baseline="0" noProof="0" dirty="0">
                <a:ln>
                  <a:noFill/>
                </a:ln>
                <a:solidFill>
                  <a:srgbClr val="7E7E7E"/>
                </a:solidFill>
                <a:effectLst/>
                <a:uLnTx/>
                <a:uFillTx/>
                <a:latin typeface="Verdana"/>
                <a:ea typeface="+mn-ea"/>
                <a:cs typeface="Verdana"/>
              </a:rPr>
              <a:t>prefieren.</a:t>
            </a:r>
            <a:r>
              <a:rPr kumimoji="0" sz="2400" b="0" i="0" u="none" strike="noStrike" kern="0" cap="none" spc="-10" normalizeH="0" baseline="0" noProof="0" dirty="0">
                <a:ln>
                  <a:noFill/>
                </a:ln>
                <a:solidFill>
                  <a:srgbClr val="7E7E7E"/>
                </a:solidFill>
                <a:effectLst/>
                <a:uLnTx/>
                <a:uFillTx/>
                <a:latin typeface="Verdana"/>
                <a:ea typeface="+mn-ea"/>
                <a:cs typeface="Verdana"/>
              </a:rPr>
              <a:t>*</a:t>
            </a:r>
            <a:endParaRPr kumimoji="0" sz="24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6" name="object 6"/>
          <p:cNvSpPr txBox="1"/>
          <p:nvPr/>
        </p:nvSpPr>
        <p:spPr>
          <a:xfrm>
            <a:off x="705713" y="4820792"/>
            <a:ext cx="211582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0" i="0" u="none" strike="noStrike" kern="0" cap="none" spc="0" normalizeH="0" baseline="0" noProof="0" dirty="0">
                <a:ln>
                  <a:noFill/>
                </a:ln>
                <a:solidFill>
                  <a:srgbClr val="7E7E7E"/>
                </a:solidFill>
                <a:effectLst/>
                <a:uLnTx/>
                <a:uFillTx/>
                <a:latin typeface="Verdana"/>
                <a:ea typeface="+mn-ea"/>
                <a:cs typeface="Verdana"/>
              </a:rPr>
              <a:t>*Resolución</a:t>
            </a:r>
            <a:r>
              <a:rPr kumimoji="0" sz="1200" b="0" i="0" u="none" strike="noStrike" kern="0" cap="none" spc="-35" normalizeH="0" baseline="0" noProof="0" dirty="0">
                <a:ln>
                  <a:noFill/>
                </a:ln>
                <a:solidFill>
                  <a:srgbClr val="7E7E7E"/>
                </a:solidFill>
                <a:effectLst/>
                <a:uLnTx/>
                <a:uFillTx/>
                <a:latin typeface="Verdana"/>
                <a:ea typeface="+mn-ea"/>
                <a:cs typeface="Verdana"/>
              </a:rPr>
              <a:t> </a:t>
            </a:r>
            <a:r>
              <a:rPr kumimoji="0" sz="1200" b="0" i="0" u="none" strike="noStrike" kern="0" cap="none" spc="0" normalizeH="0" baseline="0" noProof="0" dirty="0">
                <a:ln>
                  <a:noFill/>
                </a:ln>
                <a:solidFill>
                  <a:srgbClr val="7E7E7E"/>
                </a:solidFill>
                <a:effectLst/>
                <a:uLnTx/>
                <a:uFillTx/>
                <a:latin typeface="Verdana"/>
                <a:ea typeface="+mn-ea"/>
                <a:cs typeface="Verdana"/>
              </a:rPr>
              <a:t>3280</a:t>
            </a:r>
            <a:r>
              <a:rPr kumimoji="0" sz="1200" b="0" i="0" u="none" strike="noStrike" kern="0" cap="none" spc="-35" normalizeH="0" baseline="0" noProof="0" dirty="0">
                <a:ln>
                  <a:noFill/>
                </a:ln>
                <a:solidFill>
                  <a:srgbClr val="7E7E7E"/>
                </a:solidFill>
                <a:effectLst/>
                <a:uLnTx/>
                <a:uFillTx/>
                <a:latin typeface="Verdana"/>
                <a:ea typeface="+mn-ea"/>
                <a:cs typeface="Verdana"/>
              </a:rPr>
              <a:t> </a:t>
            </a:r>
            <a:r>
              <a:rPr kumimoji="0" sz="1200" b="0" i="0" u="none" strike="noStrike" kern="0" cap="none" spc="0" normalizeH="0" baseline="0" noProof="0" dirty="0">
                <a:ln>
                  <a:noFill/>
                </a:ln>
                <a:solidFill>
                  <a:srgbClr val="7E7E7E"/>
                </a:solidFill>
                <a:effectLst/>
                <a:uLnTx/>
                <a:uFillTx/>
                <a:latin typeface="Verdana"/>
                <a:ea typeface="+mn-ea"/>
                <a:cs typeface="Verdana"/>
              </a:rPr>
              <a:t>de</a:t>
            </a:r>
            <a:r>
              <a:rPr kumimoji="0" sz="1200" b="0" i="0" u="none" strike="noStrike" kern="0" cap="none" spc="-10" normalizeH="0" baseline="0" noProof="0" dirty="0">
                <a:ln>
                  <a:noFill/>
                </a:ln>
                <a:solidFill>
                  <a:srgbClr val="7E7E7E"/>
                </a:solidFill>
                <a:effectLst/>
                <a:uLnTx/>
                <a:uFillTx/>
                <a:latin typeface="Verdana"/>
                <a:ea typeface="+mn-ea"/>
                <a:cs typeface="Verdana"/>
              </a:rPr>
              <a:t> 2018.</a:t>
            </a:r>
            <a:endParaRPr kumimoji="0" sz="1200" b="0" i="0" u="none" strike="noStrike" kern="0" cap="none" spc="0" normalizeH="0" baseline="0" noProof="0">
              <a:ln>
                <a:noFill/>
              </a:ln>
              <a:solidFill>
                <a:sysClr val="windowText" lastClr="000000"/>
              </a:solidFill>
              <a:effectLst/>
              <a:uLnTx/>
              <a:uFillTx/>
              <a:latin typeface="Verdana"/>
              <a:ea typeface="+mn-ea"/>
              <a:cs typeface="Verdana"/>
            </a:endParaRPr>
          </a:p>
        </p:txBody>
      </p:sp>
      <p:pic>
        <p:nvPicPr>
          <p:cNvPr id="7" name="Imagen 6">
            <a:extLst>
              <a:ext uri="{FF2B5EF4-FFF2-40B4-BE49-F238E27FC236}">
                <a16:creationId xmlns:a16="http://schemas.microsoft.com/office/drawing/2014/main" id="{BB536C1F-0137-5081-79AE-0CF24444DF54}"/>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20000"/>
                    </a14:imgEffect>
                  </a14:imgLayer>
                </a14:imgProps>
              </a:ext>
            </a:extLst>
          </a:blip>
          <a:srcRect b="11237"/>
          <a:stretch>
            <a:fillRect/>
          </a:stretch>
        </p:blipFill>
        <p:spPr>
          <a:xfrm>
            <a:off x="6878320" y="1366059"/>
            <a:ext cx="4648200" cy="41258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0" y="6720838"/>
            <a:ext cx="12192000" cy="137160"/>
          </a:xfrm>
          <a:custGeom>
            <a:avLst/>
            <a:gdLst/>
            <a:ahLst/>
            <a:cxnLst/>
            <a:rect l="l" t="t" r="r" b="b"/>
            <a:pathLst>
              <a:path w="12192000" h="137159">
                <a:moveTo>
                  <a:pt x="12192000" y="0"/>
                </a:moveTo>
                <a:lnTo>
                  <a:pt x="0" y="0"/>
                </a:lnTo>
                <a:lnTo>
                  <a:pt x="0" y="137160"/>
                </a:lnTo>
                <a:lnTo>
                  <a:pt x="12192000" y="137160"/>
                </a:lnTo>
                <a:lnTo>
                  <a:pt x="12192000" y="0"/>
                </a:lnTo>
                <a:close/>
              </a:path>
            </a:pathLst>
          </a:custGeom>
          <a:solidFill>
            <a:srgbClr val="31B1A4"/>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5" name="object 5"/>
          <p:cNvSpPr txBox="1"/>
          <p:nvPr/>
        </p:nvSpPr>
        <p:spPr>
          <a:xfrm>
            <a:off x="1324102" y="2394330"/>
            <a:ext cx="4977130" cy="2220595"/>
          </a:xfrm>
          <a:prstGeom prst="rect">
            <a:avLst/>
          </a:prstGeom>
        </p:spPr>
        <p:txBody>
          <a:bodyPr vert="horz" wrap="square" lIns="0" tIns="12700" rIns="0" bIns="0" rtlCol="0">
            <a:spAutoFit/>
          </a:bodyPr>
          <a:lstStyle/>
          <a:p>
            <a:pPr marL="12065" marR="5080" lvl="0" indent="0" algn="ctr" defTabSz="914400" rtl="0" eaLnBrk="1" fontAlgn="auto" latinLnBrk="0" hangingPunct="1">
              <a:lnSpc>
                <a:spcPct val="100000"/>
              </a:lnSpc>
              <a:spcBef>
                <a:spcPts val="100"/>
              </a:spcBef>
              <a:spcAft>
                <a:spcPts val="0"/>
              </a:spcAft>
              <a:buClrTx/>
              <a:buSzTx/>
              <a:buFontTx/>
              <a:buNone/>
              <a:tabLst/>
              <a:defRPr/>
            </a:pPr>
            <a:r>
              <a:rPr kumimoji="0" sz="3600" b="0" i="0" u="none" strike="noStrike" kern="0" cap="none" spc="0" normalizeH="0" baseline="0" noProof="0" dirty="0">
                <a:ln>
                  <a:noFill/>
                </a:ln>
                <a:solidFill>
                  <a:srgbClr val="38A9C9"/>
                </a:solidFill>
                <a:effectLst/>
                <a:uLnTx/>
                <a:uFillTx/>
                <a:latin typeface="Verdana"/>
                <a:ea typeface="+mn-ea"/>
                <a:cs typeface="Verdana"/>
              </a:rPr>
              <a:t>Y</a:t>
            </a:r>
            <a:r>
              <a:rPr kumimoji="0" sz="3600" b="0" i="0" u="none" strike="noStrike" kern="0" cap="none" spc="-10"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¿si</a:t>
            </a:r>
            <a:r>
              <a:rPr kumimoji="0" sz="3600" b="0" i="0" u="none" strike="noStrike" kern="0" cap="none" spc="-15"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una</a:t>
            </a:r>
            <a:r>
              <a:rPr kumimoji="0" sz="3600" b="0" i="0" u="none" strike="noStrike" kern="0" cap="none" spc="-25" normalizeH="0" baseline="0" noProof="0" dirty="0">
                <a:ln>
                  <a:noFill/>
                </a:ln>
                <a:solidFill>
                  <a:srgbClr val="38A9C9"/>
                </a:solidFill>
                <a:effectLst/>
                <a:uLnTx/>
                <a:uFillTx/>
                <a:latin typeface="Verdana"/>
                <a:ea typeface="+mn-ea"/>
                <a:cs typeface="Verdana"/>
              </a:rPr>
              <a:t> </a:t>
            </a:r>
            <a:r>
              <a:rPr kumimoji="0" sz="3600" b="0" i="0" u="none" strike="noStrike" kern="0" cap="none" spc="-10" normalizeH="0" baseline="0" noProof="0" dirty="0">
                <a:ln>
                  <a:noFill/>
                </a:ln>
                <a:solidFill>
                  <a:srgbClr val="38A9C9"/>
                </a:solidFill>
                <a:effectLst/>
                <a:uLnTx/>
                <a:uFillTx/>
                <a:latin typeface="Verdana"/>
                <a:ea typeface="+mn-ea"/>
                <a:cs typeface="Verdana"/>
              </a:rPr>
              <a:t>adolescente </a:t>
            </a:r>
            <a:r>
              <a:rPr kumimoji="0" sz="3600" b="0" i="0" u="none" strike="noStrike" kern="0" cap="none" spc="0" normalizeH="0" baseline="0" noProof="0" dirty="0">
                <a:ln>
                  <a:noFill/>
                </a:ln>
                <a:solidFill>
                  <a:srgbClr val="38A9C9"/>
                </a:solidFill>
                <a:effectLst/>
                <a:uLnTx/>
                <a:uFillTx/>
                <a:latin typeface="Verdana"/>
                <a:ea typeface="+mn-ea"/>
                <a:cs typeface="Verdana"/>
              </a:rPr>
              <a:t>menor</a:t>
            </a:r>
            <a:r>
              <a:rPr kumimoji="0" sz="3600" b="0" i="0" u="none" strike="noStrike" kern="0" cap="none" spc="-40"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de</a:t>
            </a:r>
            <a:r>
              <a:rPr kumimoji="0" sz="3600" b="0" i="0" u="none" strike="noStrike" kern="0" cap="none" spc="-40" normalizeH="0" baseline="0" noProof="0" dirty="0">
                <a:ln>
                  <a:noFill/>
                </a:ln>
                <a:solidFill>
                  <a:srgbClr val="38A9C9"/>
                </a:solidFill>
                <a:effectLst/>
                <a:uLnTx/>
                <a:uFillTx/>
                <a:latin typeface="Verdana"/>
                <a:ea typeface="+mn-ea"/>
                <a:cs typeface="Verdana"/>
              </a:rPr>
              <a:t> </a:t>
            </a:r>
            <a:r>
              <a:rPr kumimoji="0" sz="3600" b="0" i="0" u="none" strike="noStrike" kern="0" cap="none" spc="0" normalizeH="0" baseline="0" noProof="0" dirty="0">
                <a:ln>
                  <a:noFill/>
                </a:ln>
                <a:solidFill>
                  <a:srgbClr val="38A9C9"/>
                </a:solidFill>
                <a:effectLst/>
                <a:uLnTx/>
                <a:uFillTx/>
                <a:latin typeface="Verdana"/>
                <a:ea typeface="+mn-ea"/>
                <a:cs typeface="Verdana"/>
              </a:rPr>
              <a:t>14</a:t>
            </a:r>
            <a:r>
              <a:rPr kumimoji="0" sz="3600" b="0" i="0" u="none" strike="noStrike" kern="0" cap="none" spc="-60" normalizeH="0" baseline="0" noProof="0" dirty="0">
                <a:ln>
                  <a:noFill/>
                </a:ln>
                <a:solidFill>
                  <a:srgbClr val="38A9C9"/>
                </a:solidFill>
                <a:effectLst/>
                <a:uLnTx/>
                <a:uFillTx/>
                <a:latin typeface="Verdana"/>
                <a:ea typeface="+mn-ea"/>
                <a:cs typeface="Verdana"/>
              </a:rPr>
              <a:t> </a:t>
            </a:r>
            <a:r>
              <a:rPr kumimoji="0" sz="3600" b="0" i="0" u="none" strike="noStrike" kern="0" cap="none" spc="-20" normalizeH="0" baseline="0" noProof="0" dirty="0">
                <a:ln>
                  <a:noFill/>
                </a:ln>
                <a:solidFill>
                  <a:srgbClr val="38A9C9"/>
                </a:solidFill>
                <a:effectLst/>
                <a:uLnTx/>
                <a:uFillTx/>
                <a:latin typeface="Verdana"/>
                <a:ea typeface="+mn-ea"/>
                <a:cs typeface="Verdana"/>
              </a:rPr>
              <a:t>años </a:t>
            </a:r>
            <a:r>
              <a:rPr kumimoji="0" sz="3600" b="0" i="0" u="none" strike="noStrike" kern="0" cap="none" spc="0" normalizeH="0" baseline="0" noProof="0" dirty="0">
                <a:ln>
                  <a:noFill/>
                </a:ln>
                <a:solidFill>
                  <a:srgbClr val="38A9C9"/>
                </a:solidFill>
                <a:effectLst/>
                <a:uLnTx/>
                <a:uFillTx/>
                <a:latin typeface="Verdana"/>
                <a:ea typeface="+mn-ea"/>
                <a:cs typeface="Verdana"/>
              </a:rPr>
              <a:t>solicita atención</a:t>
            </a:r>
            <a:r>
              <a:rPr kumimoji="0" sz="3600" b="0" i="0" u="none" strike="noStrike" kern="0" cap="none" spc="-10" normalizeH="0" baseline="0" noProof="0" dirty="0">
                <a:ln>
                  <a:noFill/>
                </a:ln>
                <a:solidFill>
                  <a:srgbClr val="38A9C9"/>
                </a:solidFill>
                <a:effectLst/>
                <a:uLnTx/>
                <a:uFillTx/>
                <a:latin typeface="Verdana"/>
                <a:ea typeface="+mn-ea"/>
                <a:cs typeface="Verdana"/>
              </a:rPr>
              <a:t> </a:t>
            </a:r>
            <a:r>
              <a:rPr kumimoji="0" sz="3600" b="0" i="0" u="none" strike="noStrike" kern="0" cap="none" spc="-20" normalizeH="0" baseline="0" noProof="0" dirty="0">
                <a:ln>
                  <a:noFill/>
                </a:ln>
                <a:solidFill>
                  <a:srgbClr val="38A9C9"/>
                </a:solidFill>
                <a:effectLst/>
                <a:uLnTx/>
                <a:uFillTx/>
                <a:latin typeface="Verdana"/>
                <a:ea typeface="+mn-ea"/>
                <a:cs typeface="Verdana"/>
              </a:rPr>
              <a:t>para </a:t>
            </a:r>
            <a:r>
              <a:rPr kumimoji="0" sz="3600" b="0" i="0" u="none" strike="noStrike" kern="0" cap="none" spc="-10" normalizeH="0" baseline="0" noProof="0" dirty="0">
                <a:ln>
                  <a:noFill/>
                </a:ln>
                <a:solidFill>
                  <a:srgbClr val="38A9C9"/>
                </a:solidFill>
                <a:effectLst/>
                <a:uLnTx/>
                <a:uFillTx/>
                <a:latin typeface="Verdana"/>
                <a:ea typeface="+mn-ea"/>
                <a:cs typeface="Verdana"/>
              </a:rPr>
              <a:t>anticoncepción?</a:t>
            </a:r>
            <a:endParaRPr kumimoji="0" sz="3600" b="0" i="0" u="none" strike="noStrike" kern="0" cap="none" spc="0" normalizeH="0" baseline="0" noProof="0" dirty="0">
              <a:ln>
                <a:noFill/>
              </a:ln>
              <a:solidFill>
                <a:sysClr val="windowText" lastClr="000000"/>
              </a:solidFill>
              <a:effectLst/>
              <a:uLnTx/>
              <a:uFillTx/>
              <a:latin typeface="Verdana"/>
              <a:ea typeface="+mn-ea"/>
              <a:cs typeface="Verdana"/>
            </a:endParaRPr>
          </a:p>
        </p:txBody>
      </p:sp>
      <p:pic>
        <p:nvPicPr>
          <p:cNvPr id="6" name="object 4">
            <a:extLst>
              <a:ext uri="{FF2B5EF4-FFF2-40B4-BE49-F238E27FC236}">
                <a16:creationId xmlns:a16="http://schemas.microsoft.com/office/drawing/2014/main" id="{C7CE60B0-35A2-DC03-8DD4-97DB9FBC53D6}"/>
              </a:ext>
            </a:extLst>
          </p:cNvPr>
          <p:cNvPicPr/>
          <p:nvPr/>
        </p:nvPicPr>
        <p:blipFill>
          <a:blip r:embed="rId2" cstate="print"/>
          <a:stretch>
            <a:fillRect/>
          </a:stretch>
        </p:blipFill>
        <p:spPr>
          <a:xfrm>
            <a:off x="6230111" y="2363723"/>
            <a:ext cx="5961888" cy="43723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149722" y="2799079"/>
            <a:ext cx="970280" cy="299720"/>
          </a:xfrm>
          <a:prstGeom prst="rect">
            <a:avLst/>
          </a:prstGeom>
        </p:spPr>
        <p:txBody>
          <a:bodyPr vert="horz" wrap="square" lIns="0" tIns="12700" rIns="0" bIns="0" rtlCol="0">
            <a:spAutoFit/>
          </a:bodyPr>
          <a:lstStyle/>
          <a:p>
            <a:pPr marL="267335" marR="0" lvl="0" indent="-254635" algn="l" defTabSz="914400" rtl="0" eaLnBrk="1" fontAlgn="auto" latinLnBrk="0" hangingPunct="1">
              <a:lnSpc>
                <a:spcPct val="100000"/>
              </a:lnSpc>
              <a:spcBef>
                <a:spcPts val="100"/>
              </a:spcBef>
              <a:spcAft>
                <a:spcPts val="0"/>
              </a:spcAft>
              <a:buClrTx/>
              <a:buSzTx/>
              <a:buFontTx/>
              <a:buChar char="•"/>
              <a:tabLst>
                <a:tab pos="267335" algn="l"/>
              </a:tabLst>
              <a:defRPr/>
            </a:pPr>
            <a:r>
              <a:rPr kumimoji="0" sz="1800" b="0" i="0" u="none" strike="noStrike" kern="0" cap="none" spc="-10" normalizeH="0" baseline="0" noProof="0" dirty="0">
                <a:ln>
                  <a:noFill/>
                </a:ln>
                <a:solidFill>
                  <a:srgbClr val="767070"/>
                </a:solidFill>
                <a:effectLst/>
                <a:uLnTx/>
                <a:uFillTx/>
                <a:latin typeface="Arial MT"/>
                <a:ea typeface="+mn-ea"/>
                <a:cs typeface="Arial MT"/>
              </a:rPr>
              <a:t>Tienen</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4" name="object 4"/>
          <p:cNvSpPr txBox="1"/>
          <p:nvPr/>
        </p:nvSpPr>
        <p:spPr>
          <a:xfrm>
            <a:off x="6276213" y="2799079"/>
            <a:ext cx="1162050" cy="299720"/>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1021080" algn="l"/>
              </a:tabLst>
              <a:defRPr/>
            </a:pPr>
            <a:r>
              <a:rPr kumimoji="0" sz="1800" b="0" i="0" u="none" strike="noStrike" kern="0" cap="none" spc="-10" normalizeH="0" baseline="0" noProof="0" dirty="0">
                <a:ln>
                  <a:noFill/>
                </a:ln>
                <a:solidFill>
                  <a:srgbClr val="767070"/>
                </a:solidFill>
                <a:effectLst/>
                <a:uLnTx/>
                <a:uFillTx/>
                <a:latin typeface="Arial MT"/>
                <a:ea typeface="+mn-ea"/>
                <a:cs typeface="Arial MT"/>
              </a:rPr>
              <a:t>derecho</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a</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5" name="object 5"/>
          <p:cNvSpPr txBox="1"/>
          <p:nvPr/>
        </p:nvSpPr>
        <p:spPr>
          <a:xfrm>
            <a:off x="5404484" y="3073095"/>
            <a:ext cx="5596255" cy="30035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1106805" algn="l"/>
                <a:tab pos="1848485" algn="l"/>
                <a:tab pos="3656329" algn="l"/>
                <a:tab pos="4182110" algn="l"/>
                <a:tab pos="4462780" algn="l"/>
              </a:tabLst>
              <a:defRPr/>
            </a:pPr>
            <a:r>
              <a:rPr kumimoji="0" sz="1800" b="1" i="0" u="none" strike="noStrike" kern="0" cap="none" spc="-10" normalizeH="0" baseline="0" noProof="0" dirty="0">
                <a:ln>
                  <a:noFill/>
                </a:ln>
                <a:solidFill>
                  <a:srgbClr val="767070"/>
                </a:solidFill>
                <a:effectLst/>
                <a:uLnTx/>
                <a:uFillTx/>
                <a:latin typeface="Arial"/>
                <a:ea typeface="+mn-ea"/>
                <a:cs typeface="Arial"/>
              </a:rPr>
              <a:t>asesoría</a:t>
            </a:r>
            <a:r>
              <a:rPr kumimoji="0" sz="1800" b="1" i="0" u="none" strike="noStrike" kern="0" cap="none" spc="0" normalizeH="0" baseline="0" noProof="0" dirty="0">
                <a:ln>
                  <a:noFill/>
                </a:ln>
                <a:solidFill>
                  <a:srgbClr val="767070"/>
                </a:solidFill>
                <a:effectLst/>
                <a:uLnTx/>
                <a:uFillTx/>
                <a:latin typeface="Arial"/>
                <a:ea typeface="+mn-ea"/>
                <a:cs typeface="Arial"/>
              </a:rPr>
              <a:t>	</a:t>
            </a:r>
            <a:r>
              <a:rPr kumimoji="0" sz="1800" b="0" i="0" u="none" strike="noStrike" kern="0" cap="none" spc="-10" normalizeH="0" baseline="0" noProof="0" dirty="0">
                <a:ln>
                  <a:noFill/>
                </a:ln>
                <a:solidFill>
                  <a:srgbClr val="767070"/>
                </a:solidFill>
                <a:effectLst/>
                <a:uLnTx/>
                <a:uFillTx/>
                <a:latin typeface="Arial MT"/>
                <a:ea typeface="+mn-ea"/>
                <a:cs typeface="Arial MT"/>
              </a:rPr>
              <a:t>sobre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anticonceptivos,</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ITS</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y</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prevención</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6" name="object 6"/>
          <p:cNvSpPr txBox="1"/>
          <p:nvPr/>
        </p:nvSpPr>
        <p:spPr>
          <a:xfrm>
            <a:off x="7594472" y="2799079"/>
            <a:ext cx="3827779" cy="57467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819150" algn="l"/>
                <a:tab pos="2373630" algn="l"/>
                <a:tab pos="3687445" algn="l"/>
              </a:tabLst>
              <a:defRPr/>
            </a:pPr>
            <a:r>
              <a:rPr kumimoji="0" sz="1800" b="0" i="0" u="none" strike="noStrike" kern="0" cap="none" spc="-10" normalizeH="0" baseline="0" noProof="0" dirty="0">
                <a:ln>
                  <a:noFill/>
                </a:ln>
                <a:solidFill>
                  <a:srgbClr val="767070"/>
                </a:solidFill>
                <a:effectLst/>
                <a:uLnTx/>
                <a:uFillTx/>
                <a:latin typeface="Arial MT"/>
                <a:ea typeface="+mn-ea"/>
                <a:cs typeface="Arial MT"/>
              </a:rPr>
              <a:t>recibir</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1" i="0" u="none" strike="noStrike" kern="0" cap="none" spc="-10" normalizeH="0" baseline="0" noProof="0" dirty="0">
                <a:ln>
                  <a:noFill/>
                </a:ln>
                <a:solidFill>
                  <a:srgbClr val="767070"/>
                </a:solidFill>
                <a:effectLst/>
                <a:uLnTx/>
                <a:uFillTx/>
                <a:latin typeface="Arial"/>
                <a:ea typeface="+mn-ea"/>
                <a:cs typeface="Arial"/>
              </a:rPr>
              <a:t>información,</a:t>
            </a:r>
            <a:r>
              <a:rPr kumimoji="0" sz="1800" b="1" i="0" u="none" strike="noStrike" kern="0" cap="none" spc="0" normalizeH="0" baseline="0" noProof="0" dirty="0">
                <a:ln>
                  <a:noFill/>
                </a:ln>
                <a:solidFill>
                  <a:srgbClr val="767070"/>
                </a:solidFill>
                <a:effectLst/>
                <a:uLnTx/>
                <a:uFillTx/>
                <a:latin typeface="Arial"/>
                <a:ea typeface="+mn-ea"/>
                <a:cs typeface="Arial"/>
              </a:rPr>
              <a:t>	</a:t>
            </a:r>
            <a:r>
              <a:rPr kumimoji="0" sz="1800" b="1" i="0" u="none" strike="noStrike" kern="0" cap="none" spc="-10" normalizeH="0" baseline="0" noProof="0" dirty="0">
                <a:ln>
                  <a:noFill/>
                </a:ln>
                <a:solidFill>
                  <a:srgbClr val="767070"/>
                </a:solidFill>
                <a:effectLst/>
                <a:uLnTx/>
                <a:uFillTx/>
                <a:latin typeface="Arial"/>
                <a:ea typeface="+mn-ea"/>
                <a:cs typeface="Arial"/>
              </a:rPr>
              <a:t>educación</a:t>
            </a:r>
            <a:r>
              <a:rPr kumimoji="0" sz="1800" b="1" i="0" u="none" strike="noStrike" kern="0" cap="none" spc="0" normalizeH="0" baseline="0" noProof="0" dirty="0">
                <a:ln>
                  <a:noFill/>
                </a:ln>
                <a:solidFill>
                  <a:srgbClr val="767070"/>
                </a:solidFill>
                <a:effectLst/>
                <a:uLnTx/>
                <a:uFillTx/>
                <a:latin typeface="Arial"/>
                <a:ea typeface="+mn-ea"/>
                <a:cs typeface="Arial"/>
              </a:rPr>
              <a:t>	</a:t>
            </a:r>
            <a:r>
              <a:rPr kumimoji="0" sz="1800" b="1" i="0" u="none" strike="noStrike" kern="0" cap="none" spc="-50" normalizeH="0" baseline="0" noProof="0" dirty="0">
                <a:ln>
                  <a:noFill/>
                </a:ln>
                <a:solidFill>
                  <a:srgbClr val="767070"/>
                </a:solidFill>
                <a:effectLst/>
                <a:uLnTx/>
                <a:uFillTx/>
                <a:latin typeface="Arial"/>
                <a:ea typeface="+mn-ea"/>
                <a:cs typeface="Arial"/>
              </a:rPr>
              <a:t>y</a:t>
            </a:r>
            <a:endParaRPr kumimoji="0" sz="1800" b="0" i="0" u="none" strike="noStrike" kern="0" cap="none" spc="0" normalizeH="0" baseline="0" noProof="0">
              <a:ln>
                <a:noFill/>
              </a:ln>
              <a:solidFill>
                <a:sysClr val="windowText" lastClr="000000"/>
              </a:solidFill>
              <a:effectLst/>
              <a:uLnTx/>
              <a:uFillTx/>
              <a:latin typeface="Arial"/>
              <a:ea typeface="+mn-ea"/>
              <a:cs typeface="Arial"/>
            </a:endParaRPr>
          </a:p>
          <a:p>
            <a:pPr marL="0" marR="6985" lvl="0" indent="0" algn="r" defTabSz="914400" rtl="0" eaLnBrk="1" fontAlgn="auto" latinLnBrk="0" hangingPunct="1">
              <a:lnSpc>
                <a:spcPct val="100000"/>
              </a:lnSpc>
              <a:spcBef>
                <a:spcPts val="0"/>
              </a:spcBef>
              <a:spcAft>
                <a:spcPts val="0"/>
              </a:spcAft>
              <a:buClrTx/>
              <a:buSzTx/>
              <a:buFontTx/>
              <a:buNone/>
              <a:tabLst/>
              <a:defRPr/>
            </a:pPr>
            <a:r>
              <a:rPr kumimoji="0" sz="1800" b="0" i="0" u="none" strike="noStrike" kern="0" cap="none" spc="-25" normalizeH="0" baseline="0" noProof="0" dirty="0">
                <a:ln>
                  <a:noFill/>
                </a:ln>
                <a:solidFill>
                  <a:srgbClr val="767070"/>
                </a:solidFill>
                <a:effectLst/>
                <a:uLnTx/>
                <a:uFillTx/>
                <a:latin typeface="Arial MT"/>
                <a:ea typeface="+mn-ea"/>
                <a:cs typeface="Arial MT"/>
              </a:rPr>
              <a:t>de</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7" name="object 7"/>
          <p:cNvSpPr txBox="1"/>
          <p:nvPr/>
        </p:nvSpPr>
        <p:spPr>
          <a:xfrm>
            <a:off x="5149722" y="3207766"/>
            <a:ext cx="6273165" cy="2505710"/>
          </a:xfrm>
          <a:prstGeom prst="rect">
            <a:avLst/>
          </a:prstGeom>
        </p:spPr>
        <p:txBody>
          <a:bodyPr vert="horz" wrap="square" lIns="0" tIns="152400" rIns="0" bIns="0" rtlCol="0">
            <a:spAutoFit/>
          </a:bodyPr>
          <a:lstStyle/>
          <a:p>
            <a:pPr marL="267335" marR="0" lvl="0" indent="0" algn="l" defTabSz="914400" rtl="0" eaLnBrk="1" fontAlgn="auto" latinLnBrk="0" hangingPunct="1">
              <a:lnSpc>
                <a:spcPct val="100000"/>
              </a:lnSpc>
              <a:spcBef>
                <a:spcPts val="120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embarazos,</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considerando su</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madurez</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4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contexto.</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7335" marR="7620" lvl="0" indent="-255270" algn="l" defTabSz="914400" rtl="0" eaLnBrk="1" fontAlgn="auto" latinLnBrk="0" hangingPunct="1">
              <a:lnSpc>
                <a:spcPct val="100000"/>
              </a:lnSpc>
              <a:spcBef>
                <a:spcPts val="1105"/>
              </a:spcBef>
              <a:spcAft>
                <a:spcPts val="0"/>
              </a:spcAft>
              <a:buClrTx/>
              <a:buSzTx/>
              <a:buFontTx/>
              <a:buChar char="•"/>
              <a:tabLst>
                <a:tab pos="26733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No</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requiere</a:t>
            </a:r>
            <a:r>
              <a:rPr kumimoji="0" sz="1800" b="0" i="0" u="none" strike="noStrike" kern="0" cap="none" spc="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activar</a:t>
            </a:r>
            <a:r>
              <a:rPr kumimoji="0" sz="1800" b="0" i="0" u="none" strike="noStrike" kern="0" cap="none" spc="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rutas</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violencia</a:t>
            </a:r>
            <a:r>
              <a:rPr kumimoji="0" sz="1800" b="0" i="0" u="none" strike="noStrike" kern="0" cap="none" spc="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si</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no</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hay</a:t>
            </a:r>
            <a:r>
              <a:rPr kumimoji="0" sz="1800" b="0" i="0" u="none" strike="noStrike" kern="0" cap="none" spc="6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indicios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6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vulneración;</a:t>
            </a:r>
            <a:r>
              <a:rPr kumimoji="0" sz="1800" b="0" i="0" u="none" strike="noStrike" kern="0" cap="none" spc="-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debe</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hacerse</a:t>
            </a:r>
            <a:r>
              <a:rPr kumimoji="0" sz="1800" b="0" i="0" u="none" strike="noStrike" kern="0" cap="none" spc="-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seguimiento</a:t>
            </a:r>
            <a:r>
              <a:rPr kumimoji="0" sz="1800" b="0" i="0" u="none" strike="noStrike" kern="0" cap="none" spc="-2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educativo.</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54635" marR="5080" lvl="0" indent="-254635" algn="r" defTabSz="914400" rtl="0" eaLnBrk="1" fontAlgn="auto" latinLnBrk="0" hangingPunct="1">
              <a:lnSpc>
                <a:spcPct val="100000"/>
              </a:lnSpc>
              <a:spcBef>
                <a:spcPts val="1095"/>
              </a:spcBef>
              <a:spcAft>
                <a:spcPts val="0"/>
              </a:spcAft>
              <a:buClrTx/>
              <a:buSzTx/>
              <a:buFontTx/>
              <a:buChar char="•"/>
              <a:tabLst>
                <a:tab pos="254635" algn="l"/>
                <a:tab pos="607695" algn="l"/>
                <a:tab pos="1557655" algn="l"/>
                <a:tab pos="2304415" algn="l"/>
                <a:tab pos="2708275" algn="l"/>
                <a:tab pos="3621404" algn="l"/>
                <a:tab pos="5296535" algn="l"/>
                <a:tab pos="5688330" algn="l"/>
              </a:tabLst>
              <a:defRPr/>
            </a:pPr>
            <a:r>
              <a:rPr kumimoji="0" sz="1800" b="0" i="0" u="none" strike="noStrike" kern="0" cap="none" spc="-25" normalizeH="0" baseline="0" noProof="0" dirty="0">
                <a:ln>
                  <a:noFill/>
                </a:ln>
                <a:solidFill>
                  <a:srgbClr val="767070"/>
                </a:solidFill>
                <a:effectLst/>
                <a:uLnTx/>
                <a:uFillTx/>
                <a:latin typeface="Arial MT"/>
                <a:ea typeface="+mn-ea"/>
                <a:cs typeface="Arial MT"/>
              </a:rPr>
              <a:t>Si</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deciden</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iniciar</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un</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método</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anticonceptivo,</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se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actúa</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7335" marR="0" lvl="0" indent="0" algn="l" defTabSz="914400" rtl="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según</a:t>
            </a:r>
            <a:r>
              <a:rPr kumimoji="0" sz="1800" b="0" i="0" u="none" strike="noStrike" kern="0" cap="none" spc="-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la</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1" i="0" u="none" strike="noStrike" kern="0" cap="none" spc="0" normalizeH="0" baseline="0" noProof="0" dirty="0">
                <a:ln>
                  <a:noFill/>
                </a:ln>
                <a:solidFill>
                  <a:srgbClr val="767070"/>
                </a:solidFill>
                <a:effectLst/>
                <a:uLnTx/>
                <a:uFillTx/>
                <a:latin typeface="Arial"/>
                <a:ea typeface="+mn-ea"/>
                <a:cs typeface="Arial"/>
              </a:rPr>
              <a:t>Resolución</a:t>
            </a:r>
            <a:r>
              <a:rPr kumimoji="0" sz="1800" b="1" i="0" u="none" strike="noStrike" kern="0" cap="none" spc="-10"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3280</a:t>
            </a:r>
            <a:r>
              <a:rPr kumimoji="0" sz="1800" b="1" i="0" u="none" strike="noStrike" kern="0" cap="none" spc="-5"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de</a:t>
            </a:r>
            <a:r>
              <a:rPr kumimoji="0" sz="1800" b="1" i="0" u="none" strike="noStrike" kern="0" cap="none" spc="-15" normalizeH="0" baseline="0" noProof="0" dirty="0">
                <a:ln>
                  <a:noFill/>
                </a:ln>
                <a:solidFill>
                  <a:srgbClr val="767070"/>
                </a:solidFill>
                <a:effectLst/>
                <a:uLnTx/>
                <a:uFillTx/>
                <a:latin typeface="Arial"/>
                <a:ea typeface="+mn-ea"/>
                <a:cs typeface="Arial"/>
              </a:rPr>
              <a:t> </a:t>
            </a:r>
            <a:r>
              <a:rPr kumimoji="0" sz="1800" b="1" i="0" u="none" strike="noStrike" kern="0" cap="none" spc="-10" normalizeH="0" baseline="0" noProof="0" dirty="0">
                <a:ln>
                  <a:noFill/>
                </a:ln>
                <a:solidFill>
                  <a:srgbClr val="767070"/>
                </a:solidFill>
                <a:effectLst/>
                <a:uLnTx/>
                <a:uFillTx/>
                <a:latin typeface="Arial"/>
                <a:ea typeface="+mn-ea"/>
                <a:cs typeface="Arial"/>
              </a:rPr>
              <a:t>2018</a:t>
            </a:r>
            <a:r>
              <a:rPr kumimoji="0" sz="1800" b="0" i="0" u="none" strike="noStrike" kern="0" cap="none" spc="-10" normalizeH="0" baseline="0" noProof="0" dirty="0">
                <a:ln>
                  <a:noFill/>
                </a:ln>
                <a:solidFill>
                  <a:srgbClr val="767070"/>
                </a:solidFill>
                <a:effectLst/>
                <a:uLnTx/>
                <a:uFillTx/>
                <a:latin typeface="Arial MT"/>
                <a:ea typeface="+mn-ea"/>
                <a:cs typeface="Arial MT"/>
              </a:rPr>
              <a:t>.</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7335" marR="6350" lvl="0" indent="-255270" algn="r" defTabSz="914400" rtl="0" eaLnBrk="1" fontAlgn="auto" latinLnBrk="0" hangingPunct="1">
              <a:lnSpc>
                <a:spcPct val="100000"/>
              </a:lnSpc>
              <a:spcBef>
                <a:spcPts val="1105"/>
              </a:spcBef>
              <a:spcAft>
                <a:spcPts val="0"/>
              </a:spcAft>
              <a:buClrTx/>
              <a:buSzTx/>
              <a:buFontTx/>
              <a:buChar char="•"/>
              <a:tabLst>
                <a:tab pos="26733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El</a:t>
            </a:r>
            <a:r>
              <a:rPr kumimoji="0" sz="1800" b="0" i="0" u="none" strike="noStrike" kern="0" cap="none" spc="4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personal</a:t>
            </a:r>
            <a:r>
              <a:rPr kumimoji="0" sz="1800" b="0" i="0" u="none" strike="noStrike" kern="0" cap="none" spc="4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4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salud</a:t>
            </a:r>
            <a:r>
              <a:rPr kumimoji="0" sz="1800" b="0" i="0" u="none" strike="noStrike" kern="0" cap="none" spc="4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debe</a:t>
            </a:r>
            <a:r>
              <a:rPr kumimoji="0" sz="1800" b="0" i="0" u="none" strike="noStrike" kern="0" cap="none" spc="440" normalizeH="0" baseline="0" noProof="0" dirty="0">
                <a:ln>
                  <a:noFill/>
                </a:ln>
                <a:solidFill>
                  <a:srgbClr val="767070"/>
                </a:solidFill>
                <a:effectLst/>
                <a:uLnTx/>
                <a:uFillTx/>
                <a:latin typeface="Arial MT"/>
                <a:ea typeface="+mn-ea"/>
                <a:cs typeface="Arial MT"/>
              </a:rPr>
              <a:t> </a:t>
            </a:r>
            <a:r>
              <a:rPr kumimoji="0" sz="1800" b="1" i="0" u="none" strike="noStrike" kern="0" cap="none" spc="0" normalizeH="0" baseline="0" noProof="0" dirty="0">
                <a:ln>
                  <a:noFill/>
                </a:ln>
                <a:solidFill>
                  <a:srgbClr val="767070"/>
                </a:solidFill>
                <a:effectLst/>
                <a:uLnTx/>
                <a:uFillTx/>
                <a:latin typeface="Arial"/>
                <a:ea typeface="+mn-ea"/>
                <a:cs typeface="Arial"/>
              </a:rPr>
              <a:t>evaluar</a:t>
            </a:r>
            <a:r>
              <a:rPr kumimoji="0" sz="1800" b="1" i="0" u="none" strike="noStrike" kern="0" cap="none" spc="420"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posibles</a:t>
            </a:r>
            <a:r>
              <a:rPr kumimoji="0" sz="1800" b="1" i="0" u="none" strike="noStrike" kern="0" cap="none" spc="425"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casos</a:t>
            </a:r>
            <a:r>
              <a:rPr kumimoji="0" sz="1800" b="1" i="0" u="none" strike="noStrike" kern="0" cap="none" spc="420" normalizeH="0" baseline="0" noProof="0" dirty="0">
                <a:ln>
                  <a:noFill/>
                </a:ln>
                <a:solidFill>
                  <a:srgbClr val="767070"/>
                </a:solidFill>
                <a:effectLst/>
                <a:uLnTx/>
                <a:uFillTx/>
                <a:latin typeface="Arial"/>
                <a:ea typeface="+mn-ea"/>
                <a:cs typeface="Arial"/>
              </a:rPr>
              <a:t> </a:t>
            </a:r>
            <a:r>
              <a:rPr kumimoji="0" sz="1800" b="1" i="0" u="none" strike="noStrike" kern="0" cap="none" spc="-25" normalizeH="0" baseline="0" noProof="0" dirty="0">
                <a:ln>
                  <a:noFill/>
                </a:ln>
                <a:solidFill>
                  <a:srgbClr val="767070"/>
                </a:solidFill>
                <a:effectLst/>
                <a:uLnTx/>
                <a:uFillTx/>
                <a:latin typeface="Arial"/>
                <a:ea typeface="+mn-ea"/>
                <a:cs typeface="Arial"/>
              </a:rPr>
              <a:t>de </a:t>
            </a:r>
            <a:r>
              <a:rPr kumimoji="0" sz="1800" b="1" i="0" u="none" strike="noStrike" kern="0" cap="none" spc="0" normalizeH="0" baseline="0" noProof="0" dirty="0">
                <a:ln>
                  <a:noFill/>
                </a:ln>
                <a:solidFill>
                  <a:srgbClr val="767070"/>
                </a:solidFill>
                <a:effectLst/>
                <a:uLnTx/>
                <a:uFillTx/>
                <a:latin typeface="Arial"/>
                <a:ea typeface="+mn-ea"/>
                <a:cs typeface="Arial"/>
              </a:rPr>
              <a:t>violencia</a:t>
            </a:r>
            <a:r>
              <a:rPr kumimoji="0" sz="1800" b="1" i="0" u="none" strike="noStrike" kern="0" cap="none" spc="315"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o</a:t>
            </a:r>
            <a:r>
              <a:rPr kumimoji="0" sz="1800" b="1" i="0" u="none" strike="noStrike" kern="0" cap="none" spc="320"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explotación</a:t>
            </a:r>
            <a:r>
              <a:rPr kumimoji="0" sz="1800" b="1" i="0" u="none" strike="noStrike" kern="0" cap="none" spc="330" normalizeH="0" baseline="0" noProof="0" dirty="0">
                <a:ln>
                  <a:noFill/>
                </a:ln>
                <a:solidFill>
                  <a:srgbClr val="767070"/>
                </a:solidFill>
                <a:effectLst/>
                <a:uLnTx/>
                <a:uFillTx/>
                <a:latin typeface="Arial"/>
                <a:ea typeface="+mn-ea"/>
                <a:cs typeface="Arial"/>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2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activar</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rutas</a:t>
            </a:r>
            <a:r>
              <a:rPr kumimoji="0" sz="1800" b="0" i="0" u="none" strike="noStrike" kern="0" cap="none" spc="3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si</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es</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necesario,</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8" name="object 8"/>
          <p:cNvSpPr txBox="1"/>
          <p:nvPr/>
        </p:nvSpPr>
        <p:spPr>
          <a:xfrm>
            <a:off x="5404484" y="5687669"/>
            <a:ext cx="6015355" cy="57467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tab pos="1231265" algn="l"/>
                <a:tab pos="1629410" algn="l"/>
                <a:tab pos="2355215" algn="l"/>
                <a:tab pos="2825750" algn="l"/>
                <a:tab pos="4121150" algn="l"/>
                <a:tab pos="4708525" algn="l"/>
                <a:tab pos="5749290" algn="l"/>
              </a:tabLst>
              <a:defRPr/>
            </a:pPr>
            <a:r>
              <a:rPr kumimoji="0" sz="1800" b="0" i="0" u="none" strike="noStrike" kern="0" cap="none" spc="-10" normalizeH="0" baseline="0" noProof="0" dirty="0">
                <a:ln>
                  <a:noFill/>
                </a:ln>
                <a:solidFill>
                  <a:srgbClr val="767070"/>
                </a:solidFill>
                <a:effectLst/>
                <a:uLnTx/>
                <a:uFillTx/>
                <a:latin typeface="Arial MT"/>
                <a:ea typeface="+mn-ea"/>
                <a:cs typeface="Arial MT"/>
              </a:rPr>
              <a:t>apoyando</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la</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0" normalizeH="0" baseline="0" noProof="0" dirty="0">
                <a:ln>
                  <a:noFill/>
                </a:ln>
                <a:solidFill>
                  <a:srgbClr val="767070"/>
                </a:solidFill>
                <a:effectLst/>
                <a:uLnTx/>
                <a:uFillTx/>
                <a:latin typeface="Arial MT"/>
                <a:ea typeface="+mn-ea"/>
                <a:cs typeface="Arial MT"/>
              </a:rPr>
              <a:t>toma</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de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decisiones</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con</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enfoque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de</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autonomía</a:t>
            </a:r>
            <a:r>
              <a:rPr kumimoji="0" sz="1800" b="0" i="0" u="none" strike="noStrike" kern="0" cap="none" spc="-4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progresiva</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4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protección</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4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derechos.</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9" name="object 9"/>
          <p:cNvSpPr txBox="1"/>
          <p:nvPr/>
        </p:nvSpPr>
        <p:spPr>
          <a:xfrm>
            <a:off x="877620" y="1257427"/>
            <a:ext cx="10544810" cy="878840"/>
          </a:xfrm>
          <a:prstGeom prst="rect">
            <a:avLst/>
          </a:prstGeom>
        </p:spPr>
        <p:txBody>
          <a:bodyPr vert="horz" wrap="square" lIns="0" tIns="12065" rIns="0" bIns="0" rtlCol="0">
            <a:spAutoFit/>
          </a:bodyPr>
          <a:lstStyle/>
          <a:p>
            <a:pPr marL="12700" marR="5080" lvl="0" indent="0" algn="l" defTabSz="914400" rtl="0" eaLnBrk="1" fontAlgn="auto" latinLnBrk="0" hangingPunct="1">
              <a:lnSpc>
                <a:spcPct val="100000"/>
              </a:lnSpc>
              <a:spcBef>
                <a:spcPts val="95"/>
              </a:spcBef>
              <a:spcAft>
                <a:spcPts val="0"/>
              </a:spcAft>
              <a:buClrTx/>
              <a:buSzTx/>
              <a:buFontTx/>
              <a:buNone/>
              <a:tabLst>
                <a:tab pos="556260" algn="l"/>
                <a:tab pos="3077210" algn="l"/>
                <a:tab pos="4815205" algn="l"/>
                <a:tab pos="5436870" algn="l"/>
                <a:tab pos="6077585" algn="l"/>
                <a:tab pos="7107555" algn="l"/>
                <a:tab pos="7956550" algn="l"/>
                <a:tab pos="9415145" algn="l"/>
              </a:tabLst>
              <a:defRPr/>
            </a:pPr>
            <a:r>
              <a:rPr kumimoji="0" sz="2800" b="0" i="0" u="none" strike="noStrike" kern="0" cap="none" spc="-25" normalizeH="0" baseline="0" noProof="0" dirty="0">
                <a:ln>
                  <a:noFill/>
                </a:ln>
                <a:solidFill>
                  <a:srgbClr val="38A9C9"/>
                </a:solidFill>
                <a:effectLst/>
                <a:uLnTx/>
                <a:uFillTx/>
                <a:latin typeface="Verdana"/>
                <a:ea typeface="+mn-ea"/>
                <a:cs typeface="Verdana"/>
              </a:rPr>
              <a:t>1.</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Adolescentes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menores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de</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14</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0" normalizeH="0" baseline="0" noProof="0" dirty="0">
                <a:ln>
                  <a:noFill/>
                </a:ln>
                <a:solidFill>
                  <a:srgbClr val="38A9C9"/>
                </a:solidFill>
                <a:effectLst/>
                <a:uLnTx/>
                <a:uFillTx/>
                <a:latin typeface="Verdana"/>
                <a:ea typeface="+mn-ea"/>
                <a:cs typeface="Verdana"/>
              </a:rPr>
              <a:t>años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que</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desean</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recibir </a:t>
            </a:r>
            <a:r>
              <a:rPr kumimoji="0" sz="2800" b="0" i="0" u="none" strike="noStrike" kern="0" cap="none" spc="0" normalizeH="0" baseline="0" noProof="0" dirty="0">
                <a:ln>
                  <a:noFill/>
                </a:ln>
                <a:solidFill>
                  <a:srgbClr val="38A9C9"/>
                </a:solidFill>
                <a:effectLst/>
                <a:uLnTx/>
                <a:uFillTx/>
                <a:latin typeface="Verdana"/>
                <a:ea typeface="+mn-ea"/>
                <a:cs typeface="Verdana"/>
              </a:rPr>
              <a:t>asesoría</a:t>
            </a:r>
            <a:r>
              <a:rPr kumimoji="0" sz="2800" b="0" i="0" u="none" strike="noStrike" kern="0" cap="none" spc="-5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y</a:t>
            </a:r>
            <a:r>
              <a:rPr kumimoji="0" sz="2800" b="0" i="0" u="none" strike="noStrike" kern="0" cap="none" spc="-9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no</a:t>
            </a:r>
            <a:r>
              <a:rPr kumimoji="0" sz="2800" b="0" i="0" u="none" strike="noStrike" kern="0" cap="none" spc="-8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han</a:t>
            </a:r>
            <a:r>
              <a:rPr kumimoji="0" sz="2800" b="0" i="0" u="none" strike="noStrike" kern="0" cap="none" spc="-7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iniciado</a:t>
            </a:r>
            <a:r>
              <a:rPr kumimoji="0" sz="2800" b="0" i="0" u="none" strike="noStrike" kern="0" cap="none" spc="-7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relaciones</a:t>
            </a:r>
            <a:r>
              <a:rPr kumimoji="0" sz="2800" b="0" i="0" u="none" strike="noStrike" kern="0" cap="none" spc="-15"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sexuales:</a:t>
            </a:r>
            <a:endParaRPr kumimoji="0" sz="28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10" name="object 10"/>
          <p:cNvSpPr txBox="1">
            <a:spLocks noGrp="1"/>
          </p:cNvSpPr>
          <p:nvPr>
            <p:ph type="title"/>
          </p:nvPr>
        </p:nvSpPr>
        <p:spPr>
          <a:prstGeom prst="rect">
            <a:avLst/>
          </a:prstGeom>
        </p:spPr>
        <p:txBody>
          <a:bodyPr vert="horz" wrap="square" lIns="0" tIns="12065" rIns="0" bIns="0" rtlCol="0">
            <a:spAutoFit/>
          </a:bodyPr>
          <a:lstStyle/>
          <a:p>
            <a:pPr marL="125730">
              <a:lnSpc>
                <a:spcPct val="100000"/>
              </a:lnSpc>
              <a:spcBef>
                <a:spcPts val="95"/>
              </a:spcBef>
            </a:pPr>
            <a:r>
              <a:rPr dirty="0"/>
              <a:t>Indicaciones</a:t>
            </a:r>
            <a:r>
              <a:rPr spc="-40" dirty="0"/>
              <a:t> </a:t>
            </a:r>
            <a:r>
              <a:rPr dirty="0"/>
              <a:t>para</a:t>
            </a:r>
            <a:r>
              <a:rPr spc="-55" dirty="0"/>
              <a:t> </a:t>
            </a:r>
            <a:r>
              <a:rPr dirty="0"/>
              <a:t>la</a:t>
            </a:r>
            <a:r>
              <a:rPr spc="-95" dirty="0"/>
              <a:t> </a:t>
            </a:r>
            <a:r>
              <a:rPr dirty="0"/>
              <a:t>anticoncepción</a:t>
            </a:r>
            <a:r>
              <a:rPr spc="-25" dirty="0"/>
              <a:t> </a:t>
            </a:r>
            <a:r>
              <a:rPr dirty="0"/>
              <a:t>–</a:t>
            </a:r>
            <a:r>
              <a:rPr spc="-100" dirty="0"/>
              <a:t> </a:t>
            </a:r>
            <a:r>
              <a:rPr dirty="0"/>
              <a:t>Res.</a:t>
            </a:r>
            <a:r>
              <a:rPr spc="-85" dirty="0"/>
              <a:t> </a:t>
            </a:r>
            <a:r>
              <a:rPr dirty="0"/>
              <a:t>309</a:t>
            </a:r>
            <a:r>
              <a:rPr spc="-105" dirty="0"/>
              <a:t> </a:t>
            </a:r>
            <a:r>
              <a:rPr dirty="0"/>
              <a:t>de</a:t>
            </a:r>
            <a:r>
              <a:rPr spc="-85" dirty="0"/>
              <a:t> </a:t>
            </a:r>
            <a:r>
              <a:rPr spc="-20" dirty="0"/>
              <a:t>2025</a:t>
            </a:r>
          </a:p>
        </p:txBody>
      </p:sp>
      <p:pic>
        <p:nvPicPr>
          <p:cNvPr id="11" name="Picture 2" descr="109 resultados de imágenes, fotos de stock e ilustraciones libres de  regalías para Afro latin women colombia | Shutterstock">
            <a:extLst>
              <a:ext uri="{FF2B5EF4-FFF2-40B4-BE49-F238E27FC236}">
                <a16:creationId xmlns:a16="http://schemas.microsoft.com/office/drawing/2014/main" id="{40BCDD9E-3FFA-CF96-DCB9-1E108F117187}"/>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2485" r="39334"/>
          <a:stretch>
            <a:fillRect/>
          </a:stretch>
        </p:blipFill>
        <p:spPr bwMode="auto">
          <a:xfrm>
            <a:off x="1132684" y="2909919"/>
            <a:ext cx="3325091" cy="3810000"/>
          </a:xfrm>
          <a:prstGeom prst="rect">
            <a:avLst/>
          </a:prstGeom>
          <a:noFill/>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877620" y="1269618"/>
            <a:ext cx="10542905" cy="5208905"/>
          </a:xfrm>
          <a:prstGeom prst="rect">
            <a:avLst/>
          </a:prstGeom>
        </p:spPr>
        <p:txBody>
          <a:bodyPr vert="horz" wrap="square" lIns="0" tIns="12065" rIns="0" bIns="0" rtlCol="0">
            <a:spAutoFit/>
          </a:bodyPr>
          <a:lstStyle/>
          <a:p>
            <a:pPr marL="12700" marR="5080" lvl="0" indent="729615" algn="l" defTabSz="914400" rtl="0" eaLnBrk="1" fontAlgn="auto" latinLnBrk="0" hangingPunct="1">
              <a:lnSpc>
                <a:spcPct val="100000"/>
              </a:lnSpc>
              <a:spcBef>
                <a:spcPts val="95"/>
              </a:spcBef>
              <a:spcAft>
                <a:spcPts val="0"/>
              </a:spcAft>
              <a:buClrTx/>
              <a:buSzTx/>
              <a:buFontTx/>
              <a:buAutoNum type="arabicPeriod" startAt="2"/>
              <a:tabLst>
                <a:tab pos="742315" algn="l"/>
                <a:tab pos="3451225" algn="l"/>
                <a:tab pos="5374640" algn="l"/>
                <a:tab pos="6182360" algn="l"/>
                <a:tab pos="7008495" algn="l"/>
                <a:tab pos="8226425" algn="l"/>
                <a:tab pos="9259570" algn="l"/>
              </a:tabLst>
              <a:defRPr/>
            </a:pPr>
            <a:r>
              <a:rPr kumimoji="0" sz="2800" b="0" i="0" u="none" strike="noStrike" kern="0" cap="none" spc="-10" normalizeH="0" baseline="0" noProof="0" dirty="0">
                <a:ln>
                  <a:noFill/>
                </a:ln>
                <a:solidFill>
                  <a:srgbClr val="38A9C9"/>
                </a:solidFill>
                <a:effectLst/>
                <a:uLnTx/>
                <a:uFillTx/>
                <a:latin typeface="Verdana"/>
                <a:ea typeface="+mn-ea"/>
                <a:cs typeface="Verdana"/>
              </a:rPr>
              <a:t>Adolescentes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menores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de</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14</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0" normalizeH="0" baseline="0" noProof="0" dirty="0">
                <a:ln>
                  <a:noFill/>
                </a:ln>
                <a:solidFill>
                  <a:srgbClr val="38A9C9"/>
                </a:solidFill>
                <a:effectLst/>
                <a:uLnTx/>
                <a:uFillTx/>
                <a:latin typeface="Verdana"/>
                <a:ea typeface="+mn-ea"/>
                <a:cs typeface="Verdana"/>
              </a:rPr>
              <a:t>años</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que</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desean </a:t>
            </a:r>
            <a:r>
              <a:rPr kumimoji="0" sz="2800" b="0" i="0" u="none" strike="noStrike" kern="0" cap="none" spc="0" normalizeH="0" baseline="0" noProof="0" dirty="0">
                <a:ln>
                  <a:noFill/>
                </a:ln>
                <a:solidFill>
                  <a:srgbClr val="38A9C9"/>
                </a:solidFill>
                <a:effectLst/>
                <a:uLnTx/>
                <a:uFillTx/>
                <a:latin typeface="Verdana"/>
                <a:ea typeface="+mn-ea"/>
                <a:cs typeface="Verdana"/>
              </a:rPr>
              <a:t>anticonceptivo</a:t>
            </a:r>
            <a:r>
              <a:rPr kumimoji="0" sz="2800" b="0" i="0" u="none" strike="noStrike" kern="0" cap="none" spc="-5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y</a:t>
            </a:r>
            <a:r>
              <a:rPr kumimoji="0" sz="2800" b="0" i="0" u="none" strike="noStrike" kern="0" cap="none" spc="-105"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no</a:t>
            </a:r>
            <a:r>
              <a:rPr kumimoji="0" sz="2800" b="0" i="0" u="none" strike="noStrike" kern="0" cap="none" spc="-105"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han</a:t>
            </a:r>
            <a:r>
              <a:rPr kumimoji="0" sz="2800" b="0" i="0" u="none" strike="noStrike" kern="0" cap="none" spc="-95"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iniciado</a:t>
            </a:r>
            <a:r>
              <a:rPr kumimoji="0" sz="2800" b="0" i="0" u="none" strike="noStrike" kern="0" cap="none" spc="-9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relaciones</a:t>
            </a:r>
            <a:r>
              <a:rPr kumimoji="0" sz="2800" b="0" i="0" u="none" strike="noStrike" kern="0" cap="none" spc="-4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sexuales.</a:t>
            </a:r>
            <a:endParaRPr kumimoji="0" sz="2800" b="0" i="0" u="none" strike="noStrike" kern="0" cap="none" spc="0" normalizeH="0" baseline="0" noProof="0" dirty="0">
              <a:ln>
                <a:noFill/>
              </a:ln>
              <a:solidFill>
                <a:sysClr val="windowText" lastClr="000000"/>
              </a:solidFill>
              <a:effectLst/>
              <a:uLnTx/>
              <a:uFillTx/>
              <a:latin typeface="Verdana"/>
              <a:ea typeface="+mn-ea"/>
              <a:cs typeface="Verdana"/>
            </a:endParaRPr>
          </a:p>
          <a:p>
            <a:pPr marL="0" marR="0" lvl="0" indent="0" algn="l" defTabSz="914400" rtl="0" eaLnBrk="1" fontAlgn="auto" latinLnBrk="0" hangingPunct="1">
              <a:lnSpc>
                <a:spcPct val="100000"/>
              </a:lnSpc>
              <a:spcBef>
                <a:spcPts val="1465"/>
              </a:spcBef>
              <a:spcAft>
                <a:spcPts val="0"/>
              </a:spcAft>
              <a:buClr>
                <a:srgbClr val="38A9C9"/>
              </a:buClr>
              <a:buSzTx/>
              <a:buFont typeface="Verdana"/>
              <a:buAutoNum type="arabicPeriod" startAt="2"/>
              <a:tabLst/>
              <a:defRPr/>
            </a:pPr>
            <a:endParaRPr kumimoji="0" sz="2800" b="0" i="0" u="none" strike="noStrike" kern="0" cap="none" spc="0" normalizeH="0" baseline="0" noProof="0" dirty="0">
              <a:ln>
                <a:noFill/>
              </a:ln>
              <a:solidFill>
                <a:sysClr val="windowText" lastClr="000000"/>
              </a:solidFill>
              <a:effectLst/>
              <a:uLnTx/>
              <a:uFillTx/>
              <a:latin typeface="Verdana"/>
              <a:ea typeface="+mn-ea"/>
              <a:cs typeface="Verdana"/>
            </a:endParaRPr>
          </a:p>
          <a:p>
            <a:pPr marL="3791585" marR="85725" lvl="1" indent="-254635" algn="just" defTabSz="914400" rtl="0" eaLnBrk="1" fontAlgn="auto" latinLnBrk="0" hangingPunct="1">
              <a:lnSpc>
                <a:spcPct val="100000"/>
              </a:lnSpc>
              <a:spcBef>
                <a:spcPts val="0"/>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Dirigido</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a:t>
            </a:r>
            <a:r>
              <a:rPr kumimoji="0" sz="1800" b="0" i="0" u="none" strike="noStrike" kern="0" cap="none" spc="6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adolescentes</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que</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deseen</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iniciar</a:t>
            </a:r>
            <a:r>
              <a:rPr kumimoji="0" sz="1800" b="0" i="0" u="none" strike="noStrike" kern="0" cap="none" spc="8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relaciones</a:t>
            </a:r>
            <a:r>
              <a:rPr kumimoji="0" sz="1800" b="0" i="0" u="none" strike="noStrike" kern="0" cap="none" spc="6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sexuales</a:t>
            </a:r>
            <a:r>
              <a:rPr kumimoji="0" sz="1800" b="0" i="0" u="none" strike="noStrike" kern="0" cap="none" spc="85"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o </a:t>
            </a:r>
            <a:r>
              <a:rPr kumimoji="0" sz="1800" b="0" i="0" u="none" strike="noStrike" kern="0" cap="none" spc="0" normalizeH="0" baseline="0" noProof="0" dirty="0">
                <a:ln>
                  <a:noFill/>
                </a:ln>
                <a:solidFill>
                  <a:srgbClr val="767070"/>
                </a:solidFill>
                <a:effectLst/>
                <a:uLnTx/>
                <a:uFillTx/>
                <a:latin typeface="Arial MT"/>
                <a:ea typeface="+mn-ea"/>
                <a:cs typeface="Arial MT"/>
              </a:rPr>
              <a:t>ampliar</a:t>
            </a:r>
            <a:r>
              <a:rPr kumimoji="0" sz="1800" b="0" i="0" u="none" strike="noStrike" kern="0" cap="none" spc="2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información</a:t>
            </a:r>
            <a:r>
              <a:rPr kumimoji="0" sz="1800" b="0" i="0" u="none" strike="noStrike" kern="0" cap="none" spc="2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sobre</a:t>
            </a:r>
            <a:r>
              <a:rPr kumimoji="0" sz="1800" b="0" i="0" u="none" strike="noStrike" kern="0" cap="none" spc="2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anticonceptivos,</a:t>
            </a:r>
            <a:r>
              <a:rPr kumimoji="0" sz="1800" b="0" i="0" u="none" strike="noStrike" kern="0" cap="none" spc="2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ITS</a:t>
            </a:r>
            <a:r>
              <a:rPr kumimoji="0" sz="1800" b="0" i="0" u="none" strike="noStrike" kern="0" cap="none" spc="2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204"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prevención</a:t>
            </a:r>
            <a:r>
              <a:rPr kumimoji="0" sz="1800" b="0" i="0" u="none" strike="noStrike" kern="0" cap="none" spc="229"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de </a:t>
            </a:r>
            <a:r>
              <a:rPr kumimoji="0" sz="1800" b="0" i="0" u="none" strike="noStrike" kern="0" cap="none" spc="-10" normalizeH="0" baseline="0" noProof="0" dirty="0">
                <a:ln>
                  <a:noFill/>
                </a:ln>
                <a:solidFill>
                  <a:srgbClr val="767070"/>
                </a:solidFill>
                <a:effectLst/>
                <a:uLnTx/>
                <a:uFillTx/>
                <a:latin typeface="Arial MT"/>
                <a:ea typeface="+mn-ea"/>
                <a:cs typeface="Arial MT"/>
              </a:rPr>
              <a:t>embarazos.</a:t>
            </a:r>
            <a:endParaRPr kumimoji="0" sz="1800" b="0" i="0" u="none" strike="noStrike" kern="0" cap="none" spc="0" normalizeH="0" baseline="0" noProof="0" dirty="0">
              <a:ln>
                <a:noFill/>
              </a:ln>
              <a:solidFill>
                <a:sysClr val="windowText" lastClr="000000"/>
              </a:solidFill>
              <a:effectLst/>
              <a:uLnTx/>
              <a:uFillTx/>
              <a:latin typeface="Arial MT"/>
              <a:ea typeface="+mn-ea"/>
              <a:cs typeface="Arial MT"/>
            </a:endParaRPr>
          </a:p>
          <a:p>
            <a:pPr marL="3791585" marR="85090" lvl="1" indent="-254635" algn="just" defTabSz="914400" rtl="0" eaLnBrk="1" fontAlgn="auto" latinLnBrk="0" hangingPunct="1">
              <a:lnSpc>
                <a:spcPct val="100000"/>
              </a:lnSpc>
              <a:spcBef>
                <a:spcPts val="110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Las</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decisiones</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deben</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basarse</a:t>
            </a:r>
            <a:r>
              <a:rPr kumimoji="0" sz="1800" b="0" i="0" u="none" strike="noStrike" kern="0" cap="none" spc="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en</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el</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conocimiento</a:t>
            </a:r>
            <a:r>
              <a:rPr kumimoji="0" sz="1800" b="0" i="0" u="none" strike="noStrike" kern="0" cap="none" spc="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previo</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del </a:t>
            </a:r>
            <a:r>
              <a:rPr kumimoji="0" sz="1800" b="0" i="0" u="none" strike="noStrike" kern="0" cap="none" spc="0" normalizeH="0" baseline="0" noProof="0" dirty="0">
                <a:ln>
                  <a:noFill/>
                </a:ln>
                <a:solidFill>
                  <a:srgbClr val="767070"/>
                </a:solidFill>
                <a:effectLst/>
                <a:uLnTx/>
                <a:uFillTx/>
                <a:latin typeface="Arial MT"/>
                <a:ea typeface="+mn-ea"/>
                <a:cs typeface="Arial MT"/>
              </a:rPr>
              <a:t>adolescente</a:t>
            </a:r>
            <a:r>
              <a:rPr kumimoji="0" sz="1800" b="0" i="0" u="none" strike="noStrike" kern="0" cap="none" spc="22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sobre</a:t>
            </a:r>
            <a:r>
              <a:rPr kumimoji="0" sz="1800" b="0" i="0" u="none" strike="noStrike" kern="0" cap="none" spc="22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sexualidad</a:t>
            </a:r>
            <a:r>
              <a:rPr kumimoji="0" sz="1800" b="0" i="0" u="none" strike="noStrike" kern="0" cap="none" spc="2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2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derechos</a:t>
            </a:r>
            <a:r>
              <a:rPr kumimoji="0" sz="1800" b="0" i="0" u="none" strike="noStrike" kern="0" cap="none" spc="22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sexuales</a:t>
            </a:r>
            <a:r>
              <a:rPr kumimoji="0" sz="1800" b="0" i="0" u="none" strike="noStrike" kern="0" cap="none" spc="235"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y </a:t>
            </a:r>
            <a:r>
              <a:rPr kumimoji="0" sz="1800" b="0" i="0" u="none" strike="noStrike" kern="0" cap="none" spc="-10" normalizeH="0" baseline="0" noProof="0" dirty="0">
                <a:ln>
                  <a:noFill/>
                </a:ln>
                <a:solidFill>
                  <a:srgbClr val="767070"/>
                </a:solidFill>
                <a:effectLst/>
                <a:uLnTx/>
                <a:uFillTx/>
                <a:latin typeface="Arial MT"/>
                <a:ea typeface="+mn-ea"/>
                <a:cs typeface="Arial MT"/>
              </a:rPr>
              <a:t>reproductivos.</a:t>
            </a:r>
            <a:endParaRPr kumimoji="0" sz="1800" b="0" i="0" u="none" strike="noStrike" kern="0" cap="none" spc="0" normalizeH="0" baseline="0" noProof="0" dirty="0">
              <a:ln>
                <a:noFill/>
              </a:ln>
              <a:solidFill>
                <a:sysClr val="windowText" lastClr="000000"/>
              </a:solidFill>
              <a:effectLst/>
              <a:uLnTx/>
              <a:uFillTx/>
              <a:latin typeface="Arial MT"/>
              <a:ea typeface="+mn-ea"/>
              <a:cs typeface="Arial MT"/>
            </a:endParaRPr>
          </a:p>
          <a:p>
            <a:pPr marL="3791585" marR="85725" lvl="1" indent="-254635" algn="just" defTabSz="914400" rtl="0" eaLnBrk="1" fontAlgn="auto" latinLnBrk="0" hangingPunct="1">
              <a:lnSpc>
                <a:spcPct val="100000"/>
              </a:lnSpc>
              <a:spcBef>
                <a:spcPts val="109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Es</a:t>
            </a:r>
            <a:r>
              <a:rPr kumimoji="0" sz="1800" b="0" i="0" u="none" strike="noStrike" kern="0" cap="none" spc="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obligatorio</a:t>
            </a:r>
            <a:r>
              <a:rPr kumimoji="0" sz="1800" b="0" i="0" u="none" strike="noStrike" kern="0" cap="none" spc="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brindar</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1" i="0" u="none" strike="noStrike" kern="0" cap="none" spc="0" normalizeH="0" baseline="0" noProof="0" dirty="0">
                <a:ln>
                  <a:noFill/>
                </a:ln>
                <a:solidFill>
                  <a:srgbClr val="767070"/>
                </a:solidFill>
                <a:effectLst/>
                <a:uLnTx/>
                <a:uFillTx/>
                <a:latin typeface="Arial"/>
                <a:ea typeface="+mn-ea"/>
                <a:cs typeface="Arial"/>
              </a:rPr>
              <a:t>asesoría</a:t>
            </a:r>
            <a:r>
              <a:rPr kumimoji="0" sz="1800" b="1" i="0" u="none" strike="noStrike" kern="0" cap="none" spc="70"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e</a:t>
            </a:r>
            <a:r>
              <a:rPr kumimoji="0" sz="1800" b="1" i="0" u="none" strike="noStrike" kern="0" cap="none" spc="65"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información</a:t>
            </a:r>
            <a:r>
              <a:rPr kumimoji="0" sz="1800" b="0" i="0" u="none" strike="noStrike" kern="0" cap="none" spc="0" normalizeH="0" baseline="0" noProof="0" dirty="0">
                <a:ln>
                  <a:noFill/>
                </a:ln>
                <a:solidFill>
                  <a:srgbClr val="767070"/>
                </a:solidFill>
                <a:effectLst/>
                <a:uLnTx/>
                <a:uFillTx/>
                <a:latin typeface="Arial MT"/>
                <a:ea typeface="+mn-ea"/>
                <a:cs typeface="Arial MT"/>
              </a:rPr>
              <a:t>,</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5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facilitar</a:t>
            </a:r>
            <a:r>
              <a:rPr kumimoji="0" sz="1800" b="0" i="0" u="none" strike="noStrike" kern="0" cap="none" spc="7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el </a:t>
            </a:r>
            <a:r>
              <a:rPr kumimoji="0" sz="1800" b="0" i="0" u="none" strike="noStrike" kern="0" cap="none" spc="0" normalizeH="0" baseline="0" noProof="0" dirty="0">
                <a:ln>
                  <a:noFill/>
                </a:ln>
                <a:solidFill>
                  <a:srgbClr val="767070"/>
                </a:solidFill>
                <a:effectLst/>
                <a:uLnTx/>
                <a:uFillTx/>
                <a:latin typeface="Arial MT"/>
                <a:ea typeface="+mn-ea"/>
                <a:cs typeface="Arial MT"/>
              </a:rPr>
              <a:t>acceso</a:t>
            </a:r>
            <a:r>
              <a:rPr kumimoji="0" sz="1800" b="0" i="0" u="none" strike="noStrike" kern="0" cap="none" spc="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métodos</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anticonceptivos</a:t>
            </a:r>
            <a:r>
              <a:rPr kumimoji="0" sz="1800" b="0" i="0" u="none" strike="noStrike" kern="0" cap="none" spc="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según</a:t>
            </a:r>
            <a:r>
              <a:rPr kumimoji="0" sz="1800" b="0" i="0" u="none" strike="noStrike" kern="0" cap="none" spc="2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la</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1" i="0" u="none" strike="noStrike" kern="0" cap="none" spc="0" normalizeH="0" baseline="0" noProof="0" dirty="0">
                <a:ln>
                  <a:noFill/>
                </a:ln>
                <a:solidFill>
                  <a:srgbClr val="767070"/>
                </a:solidFill>
                <a:effectLst/>
                <a:uLnTx/>
                <a:uFillTx/>
                <a:latin typeface="Arial"/>
                <a:ea typeface="+mn-ea"/>
                <a:cs typeface="Arial"/>
              </a:rPr>
              <a:t>Resolución</a:t>
            </a:r>
            <a:r>
              <a:rPr kumimoji="0" sz="1800" b="1" i="0" u="none" strike="noStrike" kern="0" cap="none" spc="30" normalizeH="0" baseline="0" noProof="0" dirty="0">
                <a:ln>
                  <a:noFill/>
                </a:ln>
                <a:solidFill>
                  <a:srgbClr val="767070"/>
                </a:solidFill>
                <a:effectLst/>
                <a:uLnTx/>
                <a:uFillTx/>
                <a:latin typeface="Arial"/>
                <a:ea typeface="+mn-ea"/>
                <a:cs typeface="Arial"/>
              </a:rPr>
              <a:t> </a:t>
            </a:r>
            <a:r>
              <a:rPr kumimoji="0" sz="1800" b="1" i="0" u="none" strike="noStrike" kern="0" cap="none" spc="0" normalizeH="0" baseline="0" noProof="0" dirty="0">
                <a:ln>
                  <a:noFill/>
                </a:ln>
                <a:solidFill>
                  <a:srgbClr val="767070"/>
                </a:solidFill>
                <a:effectLst/>
                <a:uLnTx/>
                <a:uFillTx/>
                <a:latin typeface="Arial"/>
                <a:ea typeface="+mn-ea"/>
                <a:cs typeface="Arial"/>
              </a:rPr>
              <a:t>3280</a:t>
            </a:r>
            <a:r>
              <a:rPr kumimoji="0" sz="1800" b="1" i="0" u="none" strike="noStrike" kern="0" cap="none" spc="25" normalizeH="0" baseline="0" noProof="0" dirty="0">
                <a:ln>
                  <a:noFill/>
                </a:ln>
                <a:solidFill>
                  <a:srgbClr val="767070"/>
                </a:solidFill>
                <a:effectLst/>
                <a:uLnTx/>
                <a:uFillTx/>
                <a:latin typeface="Arial"/>
                <a:ea typeface="+mn-ea"/>
                <a:cs typeface="Arial"/>
              </a:rPr>
              <a:t> </a:t>
            </a:r>
            <a:r>
              <a:rPr kumimoji="0" sz="1800" b="1" i="0" u="none" strike="noStrike" kern="0" cap="none" spc="-35" normalizeH="0" baseline="0" noProof="0" dirty="0">
                <a:ln>
                  <a:noFill/>
                </a:ln>
                <a:solidFill>
                  <a:srgbClr val="767070"/>
                </a:solidFill>
                <a:effectLst/>
                <a:uLnTx/>
                <a:uFillTx/>
                <a:latin typeface="Arial"/>
                <a:ea typeface="+mn-ea"/>
                <a:cs typeface="Arial"/>
              </a:rPr>
              <a:t>de </a:t>
            </a:r>
            <a:r>
              <a:rPr kumimoji="0" sz="1800" b="1" i="0" u="none" strike="noStrike" kern="0" cap="none" spc="-10" normalizeH="0" baseline="0" noProof="0" dirty="0">
                <a:ln>
                  <a:noFill/>
                </a:ln>
                <a:solidFill>
                  <a:srgbClr val="767070"/>
                </a:solidFill>
                <a:effectLst/>
                <a:uLnTx/>
                <a:uFillTx/>
                <a:latin typeface="Arial"/>
                <a:ea typeface="+mn-ea"/>
                <a:cs typeface="Arial"/>
              </a:rPr>
              <a:t>2018</a:t>
            </a:r>
            <a:r>
              <a:rPr kumimoji="0" sz="1800" b="0" i="0" u="none" strike="noStrike" kern="0" cap="none" spc="-10" normalizeH="0" baseline="0" noProof="0" dirty="0">
                <a:ln>
                  <a:noFill/>
                </a:ln>
                <a:solidFill>
                  <a:srgbClr val="767070"/>
                </a:solidFill>
                <a:effectLst/>
                <a:uLnTx/>
                <a:uFillTx/>
                <a:latin typeface="Arial MT"/>
                <a:ea typeface="+mn-ea"/>
                <a:cs typeface="Arial MT"/>
              </a:rPr>
              <a:t>.</a:t>
            </a:r>
            <a:endParaRPr kumimoji="0" sz="1800" b="0" i="0" u="none" strike="noStrike" kern="0" cap="none" spc="0" normalizeH="0" baseline="0" noProof="0" dirty="0">
              <a:ln>
                <a:noFill/>
              </a:ln>
              <a:solidFill>
                <a:sysClr val="windowText" lastClr="000000"/>
              </a:solidFill>
              <a:effectLst/>
              <a:uLnTx/>
              <a:uFillTx/>
              <a:latin typeface="Arial MT"/>
              <a:ea typeface="+mn-ea"/>
              <a:cs typeface="Arial MT"/>
            </a:endParaRPr>
          </a:p>
          <a:p>
            <a:pPr marL="3791585" marR="85090" lvl="1" indent="-254635" algn="just" defTabSz="914400" rtl="0" eaLnBrk="1" fontAlgn="auto" latinLnBrk="0" hangingPunct="1">
              <a:lnSpc>
                <a:spcPct val="100000"/>
              </a:lnSpc>
              <a:spcBef>
                <a:spcPts val="1105"/>
              </a:spcBef>
              <a:spcAft>
                <a:spcPts val="0"/>
              </a:spcAft>
              <a:buClrTx/>
              <a:buSzTx/>
              <a:buFontTx/>
              <a:buChar char="•"/>
              <a:tabLst>
                <a:tab pos="3791585"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Se</a:t>
            </a:r>
            <a:r>
              <a:rPr kumimoji="0" sz="1800" b="0" i="0" u="none" strike="noStrike" kern="0" cap="none" spc="2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debe</a:t>
            </a:r>
            <a:r>
              <a:rPr kumimoji="0" sz="1800" b="0" i="0" u="none" strike="noStrike" kern="0" cap="none" spc="2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reportar</a:t>
            </a:r>
            <a:r>
              <a:rPr kumimoji="0" sz="1800" b="0" i="0" u="none" strike="noStrike" kern="0" cap="none" spc="28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el</a:t>
            </a:r>
            <a:r>
              <a:rPr kumimoji="0" sz="1800" b="0" i="0" u="none" strike="noStrike" kern="0" cap="none" spc="2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caso</a:t>
            </a:r>
            <a:r>
              <a:rPr kumimoji="0" sz="1800" b="0" i="0" u="none" strike="noStrike" kern="0" cap="none" spc="2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a:t>
            </a:r>
            <a:r>
              <a:rPr kumimoji="0" sz="1800" b="0" i="0" u="none" strike="noStrike" kern="0" cap="none" spc="27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las</a:t>
            </a:r>
            <a:r>
              <a:rPr kumimoji="0" sz="1800" b="0" i="0" u="none" strike="noStrike" kern="0" cap="none" spc="2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autoridades</a:t>
            </a:r>
            <a:r>
              <a:rPr kumimoji="0" sz="1800" b="0" i="0" u="none" strike="noStrike" kern="0" cap="none" spc="29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(ICBF,</a:t>
            </a:r>
            <a:r>
              <a:rPr kumimoji="0" sz="1800" b="0" i="0" u="none" strike="noStrike" kern="0" cap="none" spc="27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Comisarías) </a:t>
            </a:r>
            <a:r>
              <a:rPr kumimoji="0" sz="1800" b="0" i="0" u="none" strike="noStrike" kern="0" cap="none" spc="0" normalizeH="0" baseline="0" noProof="0" dirty="0">
                <a:ln>
                  <a:noFill/>
                </a:ln>
                <a:solidFill>
                  <a:srgbClr val="767070"/>
                </a:solidFill>
                <a:effectLst/>
                <a:uLnTx/>
                <a:uFillTx/>
                <a:latin typeface="Arial MT"/>
                <a:ea typeface="+mn-ea"/>
                <a:cs typeface="Arial MT"/>
              </a:rPr>
              <a:t>para</a:t>
            </a:r>
            <a:r>
              <a:rPr kumimoji="0" sz="1800" b="0" i="0" u="none" strike="noStrike" kern="0" cap="none" spc="3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activar</a:t>
            </a:r>
            <a:r>
              <a:rPr kumimoji="0" sz="1800" b="0" i="0" u="none" strike="noStrike" kern="0" cap="none" spc="3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entornos</a:t>
            </a:r>
            <a:r>
              <a:rPr kumimoji="0" sz="1800" b="0" i="0" u="none" strike="noStrike" kern="0" cap="none" spc="3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protectores</a:t>
            </a:r>
            <a:r>
              <a:rPr kumimoji="0" sz="1800" b="0" i="0" u="none" strike="noStrike" kern="0" cap="none" spc="35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fortalecer</a:t>
            </a:r>
            <a:r>
              <a:rPr kumimoji="0" sz="1800" b="0" i="0" u="none" strike="noStrike" kern="0" cap="none" spc="3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la</a:t>
            </a:r>
            <a:r>
              <a:rPr kumimoji="0" sz="1800" b="0" i="0" u="none" strike="noStrike" kern="0" cap="none" spc="3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prevención</a:t>
            </a:r>
            <a:r>
              <a:rPr kumimoji="0" sz="1800" b="0" i="0" u="none" strike="noStrike" kern="0" cap="none" spc="34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de </a:t>
            </a:r>
            <a:r>
              <a:rPr kumimoji="0" sz="1800" b="0" i="0" u="none" strike="noStrike" kern="0" cap="none" spc="0" normalizeH="0" baseline="0" noProof="0" dirty="0">
                <a:ln>
                  <a:noFill/>
                </a:ln>
                <a:solidFill>
                  <a:srgbClr val="767070"/>
                </a:solidFill>
                <a:effectLst/>
                <a:uLnTx/>
                <a:uFillTx/>
                <a:latin typeface="Arial MT"/>
                <a:ea typeface="+mn-ea"/>
                <a:cs typeface="Arial MT"/>
              </a:rPr>
              <a:t>violencia</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sexual</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género.</a:t>
            </a:r>
            <a:endParaRPr kumimoji="0" sz="1800" b="0" i="0" u="none" strike="noStrike" kern="0" cap="none" spc="0" normalizeH="0" baseline="0" noProof="0" dirty="0">
              <a:ln>
                <a:noFill/>
              </a:ln>
              <a:solidFill>
                <a:sysClr val="windowText" lastClr="000000"/>
              </a:solidFill>
              <a:effectLst/>
              <a:uLnTx/>
              <a:uFillTx/>
              <a:latin typeface="Arial MT"/>
              <a:ea typeface="+mn-ea"/>
              <a:cs typeface="Arial MT"/>
            </a:endParaRPr>
          </a:p>
        </p:txBody>
      </p:sp>
      <p:sp>
        <p:nvSpPr>
          <p:cNvPr id="4" name="object 4"/>
          <p:cNvSpPr txBox="1">
            <a:spLocks noGrp="1"/>
          </p:cNvSpPr>
          <p:nvPr>
            <p:ph type="title"/>
          </p:nvPr>
        </p:nvSpPr>
        <p:spPr>
          <a:prstGeom prst="rect">
            <a:avLst/>
          </a:prstGeom>
        </p:spPr>
        <p:txBody>
          <a:bodyPr vert="horz" wrap="square" lIns="0" tIns="12065" rIns="0" bIns="0" rtlCol="0">
            <a:spAutoFit/>
          </a:bodyPr>
          <a:lstStyle/>
          <a:p>
            <a:pPr marL="125730">
              <a:lnSpc>
                <a:spcPct val="100000"/>
              </a:lnSpc>
              <a:spcBef>
                <a:spcPts val="95"/>
              </a:spcBef>
            </a:pPr>
            <a:r>
              <a:rPr dirty="0"/>
              <a:t>Indicaciones</a:t>
            </a:r>
            <a:r>
              <a:rPr spc="-40" dirty="0"/>
              <a:t> </a:t>
            </a:r>
            <a:r>
              <a:rPr dirty="0"/>
              <a:t>para</a:t>
            </a:r>
            <a:r>
              <a:rPr spc="-55" dirty="0"/>
              <a:t> </a:t>
            </a:r>
            <a:r>
              <a:rPr dirty="0"/>
              <a:t>la</a:t>
            </a:r>
            <a:r>
              <a:rPr spc="-95" dirty="0"/>
              <a:t> </a:t>
            </a:r>
            <a:r>
              <a:rPr dirty="0"/>
              <a:t>anticoncepción</a:t>
            </a:r>
            <a:r>
              <a:rPr spc="-25" dirty="0"/>
              <a:t> </a:t>
            </a:r>
            <a:r>
              <a:rPr dirty="0"/>
              <a:t>–</a:t>
            </a:r>
            <a:r>
              <a:rPr spc="-100" dirty="0"/>
              <a:t> </a:t>
            </a:r>
            <a:r>
              <a:rPr dirty="0"/>
              <a:t>Res.</a:t>
            </a:r>
            <a:r>
              <a:rPr spc="-85" dirty="0"/>
              <a:t> </a:t>
            </a:r>
            <a:r>
              <a:rPr dirty="0"/>
              <a:t>309</a:t>
            </a:r>
            <a:r>
              <a:rPr spc="-105" dirty="0"/>
              <a:t> </a:t>
            </a:r>
            <a:r>
              <a:rPr dirty="0"/>
              <a:t>de</a:t>
            </a:r>
            <a:r>
              <a:rPr spc="-85" dirty="0"/>
              <a:t> </a:t>
            </a:r>
            <a:r>
              <a:rPr spc="-20" dirty="0"/>
              <a:t>2025</a:t>
            </a:r>
          </a:p>
        </p:txBody>
      </p:sp>
      <p:pic>
        <p:nvPicPr>
          <p:cNvPr id="5" name="Picture 6" descr="Niñas en Cuxiu Muni, río Amazonas, Foto de stock 1570572829 | Shutterstock">
            <a:extLst>
              <a:ext uri="{FF2B5EF4-FFF2-40B4-BE49-F238E27FC236}">
                <a16:creationId xmlns:a16="http://schemas.microsoft.com/office/drawing/2014/main" id="{592A04BD-C76B-857B-1580-D6F30AB244D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714"/>
          <a:stretch>
            <a:fillRect/>
          </a:stretch>
        </p:blipFill>
        <p:spPr bwMode="auto">
          <a:xfrm>
            <a:off x="764540" y="3276600"/>
            <a:ext cx="3532352" cy="2687438"/>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809871" y="2975609"/>
            <a:ext cx="6440170" cy="1123315"/>
          </a:xfrm>
          <a:prstGeom prst="rect">
            <a:avLst/>
          </a:prstGeom>
        </p:spPr>
        <p:txBody>
          <a:bodyPr vert="horz" wrap="square" lIns="0" tIns="12700" rIns="0" bIns="0" rtlCol="0">
            <a:spAutoFit/>
          </a:bodyPr>
          <a:lstStyle/>
          <a:p>
            <a:pPr marL="266700" marR="5080" lvl="0" indent="-254635" algn="just" defTabSz="914400" rtl="0" eaLnBrk="1" fontAlgn="auto" latinLnBrk="0" hangingPunct="1">
              <a:lnSpc>
                <a:spcPct val="100000"/>
              </a:lnSpc>
              <a:spcBef>
                <a:spcPts val="100"/>
              </a:spcBef>
              <a:spcAft>
                <a:spcPts val="0"/>
              </a:spcAft>
              <a:buClrTx/>
              <a:buSzTx/>
              <a:buFontTx/>
              <a:buChar char="•"/>
              <a:tabLst>
                <a:tab pos="266700"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Generalmente</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están</a:t>
            </a:r>
            <a:r>
              <a:rPr kumimoji="0" sz="1800" b="0" i="0" u="none" strike="noStrike" kern="0" cap="none" spc="3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en</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relaciones</a:t>
            </a:r>
            <a:r>
              <a:rPr kumimoji="0" sz="1800" b="0" i="0" u="none" strike="noStrike" kern="0" cap="none" spc="3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asimétricas</a:t>
            </a:r>
            <a:r>
              <a:rPr kumimoji="0" sz="1800" b="0" i="0" u="none" strike="noStrike" kern="0" cap="none" spc="320"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e </a:t>
            </a:r>
            <a:r>
              <a:rPr kumimoji="0" sz="1800" b="0" i="0" u="none" strike="noStrike" kern="0" cap="none" spc="0" normalizeH="0" baseline="0" noProof="0" dirty="0">
                <a:ln>
                  <a:noFill/>
                </a:ln>
                <a:solidFill>
                  <a:srgbClr val="767070"/>
                </a:solidFill>
                <a:effectLst/>
                <a:uLnTx/>
                <a:uFillTx/>
                <a:latin typeface="Arial MT"/>
                <a:ea typeface="+mn-ea"/>
                <a:cs typeface="Arial MT"/>
              </a:rPr>
              <a:t>inequitativas,</a:t>
            </a:r>
            <a:r>
              <a:rPr kumimoji="0" sz="1800" b="0" i="0" u="none" strike="noStrike" kern="0" cap="none" spc="18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a:t>
            </a:r>
            <a:r>
              <a:rPr kumimoji="0" sz="1800" b="0" i="0" u="none" strike="noStrike" kern="0" cap="none" spc="20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veces</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con</a:t>
            </a:r>
            <a:r>
              <a:rPr kumimoji="0" sz="1800" b="0" i="0" u="none" strike="noStrike" kern="0" cap="none" spc="19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diferencias</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19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edad</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marcadas</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o </a:t>
            </a:r>
            <a:r>
              <a:rPr kumimoji="0" sz="1800" b="0" i="0" u="none" strike="noStrike" kern="0" cap="none" spc="0" normalizeH="0" baseline="0" noProof="0" dirty="0">
                <a:ln>
                  <a:noFill/>
                </a:ln>
                <a:solidFill>
                  <a:srgbClr val="767070"/>
                </a:solidFill>
                <a:effectLst/>
                <a:uLnTx/>
                <a:uFillTx/>
                <a:latin typeface="Arial MT"/>
                <a:ea typeface="+mn-ea"/>
                <a:cs typeface="Arial MT"/>
              </a:rPr>
              <a:t>en</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situaciones</a:t>
            </a:r>
            <a:r>
              <a:rPr kumimoji="0" sz="1800" b="0" i="0" u="none" strike="noStrike" kern="0" cap="none" spc="2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matrimonio</a:t>
            </a:r>
            <a:r>
              <a:rPr kumimoji="0" sz="1800" b="0" i="0" u="none" strike="noStrike" kern="0" cap="none" spc="20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infantil</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o</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uniones</a:t>
            </a:r>
            <a:r>
              <a:rPr kumimoji="0" sz="1800" b="0" i="0" u="none" strike="noStrike" kern="0" cap="none" spc="19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tempranas, </a:t>
            </a:r>
            <a:r>
              <a:rPr kumimoji="0" sz="1800" b="0" i="0" u="none" strike="noStrike" kern="0" cap="none" spc="0" normalizeH="0" baseline="0" noProof="0" dirty="0">
                <a:ln>
                  <a:noFill/>
                </a:ln>
                <a:solidFill>
                  <a:srgbClr val="767070"/>
                </a:solidFill>
                <a:effectLst/>
                <a:uLnTx/>
                <a:uFillTx/>
                <a:latin typeface="Arial MT"/>
                <a:ea typeface="+mn-ea"/>
                <a:cs typeface="Arial MT"/>
              </a:rPr>
              <a:t>consideradas formas</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violencia.</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4" name="object 4"/>
          <p:cNvSpPr txBox="1"/>
          <p:nvPr/>
        </p:nvSpPr>
        <p:spPr>
          <a:xfrm>
            <a:off x="4809871" y="4213352"/>
            <a:ext cx="6437630" cy="299720"/>
          </a:xfrm>
          <a:prstGeom prst="rect">
            <a:avLst/>
          </a:prstGeom>
        </p:spPr>
        <p:txBody>
          <a:bodyPr vert="horz" wrap="square" lIns="0" tIns="12700" rIns="0" bIns="0" rtlCol="0">
            <a:spAutoFit/>
          </a:bodyPr>
          <a:lstStyle/>
          <a:p>
            <a:pPr marL="266700" marR="0" lvl="0" indent="-254000" algn="l" defTabSz="914400" rtl="0" eaLnBrk="1" fontAlgn="auto" latinLnBrk="0" hangingPunct="1">
              <a:lnSpc>
                <a:spcPct val="100000"/>
              </a:lnSpc>
              <a:spcBef>
                <a:spcPts val="100"/>
              </a:spcBef>
              <a:spcAft>
                <a:spcPts val="0"/>
              </a:spcAft>
              <a:buClrTx/>
              <a:buSzTx/>
              <a:buFontTx/>
              <a:buChar char="•"/>
              <a:tabLst>
                <a:tab pos="266700" algn="l"/>
                <a:tab pos="715010" algn="l"/>
                <a:tab pos="1390015" algn="l"/>
                <a:tab pos="2271395" algn="l"/>
                <a:tab pos="3316604" algn="l"/>
                <a:tab pos="4947920" algn="l"/>
                <a:tab pos="5227955" algn="l"/>
                <a:tab pos="6247765" algn="l"/>
              </a:tabLst>
              <a:defRPr/>
            </a:pPr>
            <a:r>
              <a:rPr kumimoji="0" sz="1800" b="0" i="0" u="none" strike="noStrike" kern="0" cap="none" spc="-25" normalizeH="0" baseline="0" noProof="0" dirty="0">
                <a:ln>
                  <a:noFill/>
                </a:ln>
                <a:solidFill>
                  <a:srgbClr val="767070"/>
                </a:solidFill>
                <a:effectLst/>
                <a:uLnTx/>
                <a:uFillTx/>
                <a:latin typeface="Arial MT"/>
                <a:ea typeface="+mn-ea"/>
                <a:cs typeface="Arial MT"/>
              </a:rPr>
              <a:t>Se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0" normalizeH="0" baseline="0" noProof="0" dirty="0">
                <a:ln>
                  <a:noFill/>
                </a:ln>
                <a:solidFill>
                  <a:srgbClr val="767070"/>
                </a:solidFill>
                <a:effectLst/>
                <a:uLnTx/>
                <a:uFillTx/>
                <a:latin typeface="Arial MT"/>
                <a:ea typeface="+mn-ea"/>
                <a:cs typeface="Arial MT"/>
              </a:rPr>
              <a:t>debe</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brindar</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asesoría</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anticonceptiva</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50" normalizeH="0" baseline="0" noProof="0" dirty="0">
                <a:ln>
                  <a:noFill/>
                </a:ln>
                <a:solidFill>
                  <a:srgbClr val="767070"/>
                </a:solidFill>
                <a:effectLst/>
                <a:uLnTx/>
                <a:uFillTx/>
                <a:latin typeface="Arial MT"/>
                <a:ea typeface="+mn-ea"/>
                <a:cs typeface="Arial MT"/>
              </a:rPr>
              <a:t>y</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entregar</a:t>
            </a:r>
            <a:r>
              <a:rPr kumimoji="0" sz="1800" b="0" i="0" u="none" strike="noStrike" kern="0" cap="none" spc="0" normalizeH="0" baseline="0" noProof="0" dirty="0">
                <a:ln>
                  <a:noFill/>
                </a:ln>
                <a:solidFill>
                  <a:srgbClr val="767070"/>
                </a:solidFill>
                <a:effectLst/>
                <a:uLnTx/>
                <a:uFillTx/>
                <a:latin typeface="Arial MT"/>
                <a:ea typeface="+mn-ea"/>
                <a:cs typeface="Arial MT"/>
              </a:rPr>
              <a:t>	</a:t>
            </a:r>
            <a:r>
              <a:rPr kumimoji="0" sz="1800" b="0" i="0" u="none" strike="noStrike" kern="0" cap="none" spc="-25" normalizeH="0" baseline="0" noProof="0" dirty="0">
                <a:ln>
                  <a:noFill/>
                </a:ln>
                <a:solidFill>
                  <a:srgbClr val="767070"/>
                </a:solidFill>
                <a:effectLst/>
                <a:uLnTx/>
                <a:uFillTx/>
                <a:latin typeface="Arial MT"/>
                <a:ea typeface="+mn-ea"/>
                <a:cs typeface="Arial MT"/>
              </a:rPr>
              <a:t>el</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5" name="object 5"/>
          <p:cNvSpPr txBox="1"/>
          <p:nvPr/>
        </p:nvSpPr>
        <p:spPr>
          <a:xfrm>
            <a:off x="4809871" y="4348734"/>
            <a:ext cx="6438265" cy="2089785"/>
          </a:xfrm>
          <a:prstGeom prst="rect">
            <a:avLst/>
          </a:prstGeom>
        </p:spPr>
        <p:txBody>
          <a:bodyPr vert="horz" wrap="square" lIns="0" tIns="151130" rIns="0" bIns="0" rtlCol="0">
            <a:spAutoFit/>
          </a:bodyPr>
          <a:lstStyle/>
          <a:p>
            <a:pPr marL="266700" marR="0" lvl="0" indent="0" algn="l" defTabSz="914400" rtl="0" eaLnBrk="1" fontAlgn="auto" latinLnBrk="0" hangingPunct="1">
              <a:lnSpc>
                <a:spcPct val="100000"/>
              </a:lnSpc>
              <a:spcBef>
                <a:spcPts val="119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método</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elegido.</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6700" marR="5715" lvl="0" indent="-254635" algn="just" defTabSz="914400" rtl="0" eaLnBrk="1" fontAlgn="auto" latinLnBrk="0" hangingPunct="1">
              <a:lnSpc>
                <a:spcPct val="100000"/>
              </a:lnSpc>
              <a:spcBef>
                <a:spcPts val="1095"/>
              </a:spcBef>
              <a:spcAft>
                <a:spcPts val="0"/>
              </a:spcAft>
              <a:buClrTx/>
              <a:buSzTx/>
              <a:buFontTx/>
              <a:buChar char="•"/>
              <a:tabLst>
                <a:tab pos="266700"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Es</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clave</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identificar</a:t>
            </a:r>
            <a:r>
              <a:rPr kumimoji="0" sz="1800" b="0" i="0" u="none" strike="noStrike" kern="0" cap="none" spc="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su</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nivel</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4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información</a:t>
            </a:r>
            <a:r>
              <a:rPr kumimoji="0" sz="1800" b="0" i="0" u="none" strike="noStrike" kern="0" cap="none" spc="4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sobre</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sexualidad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1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derechos,</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así</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como</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posibles</a:t>
            </a:r>
            <a:r>
              <a:rPr kumimoji="0" sz="1800" b="0" i="0" u="none" strike="noStrike" kern="0" cap="none" spc="2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entornos</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que</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normalicen </a:t>
            </a:r>
            <a:r>
              <a:rPr kumimoji="0" sz="1800" b="0" i="0" u="none" strike="noStrike" kern="0" cap="none" spc="0" normalizeH="0" baseline="0" noProof="0" dirty="0">
                <a:ln>
                  <a:noFill/>
                </a:ln>
                <a:solidFill>
                  <a:srgbClr val="767070"/>
                </a:solidFill>
                <a:effectLst/>
                <a:uLnTx/>
                <a:uFillTx/>
                <a:latin typeface="Arial MT"/>
                <a:ea typeface="+mn-ea"/>
                <a:cs typeface="Arial MT"/>
              </a:rPr>
              <a:t>relaciones</a:t>
            </a:r>
            <a:r>
              <a:rPr kumimoji="0" sz="1800" b="0" i="0" u="none" strike="noStrike" kern="0" cap="none" spc="-1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riesgo.</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6700" marR="0" lvl="0" indent="-254000" algn="l" defTabSz="914400" rtl="0" eaLnBrk="1" fontAlgn="auto" latinLnBrk="0" hangingPunct="1">
              <a:lnSpc>
                <a:spcPct val="100000"/>
              </a:lnSpc>
              <a:spcBef>
                <a:spcPts val="1105"/>
              </a:spcBef>
              <a:spcAft>
                <a:spcPts val="0"/>
              </a:spcAft>
              <a:buClrTx/>
              <a:buSzTx/>
              <a:buFontTx/>
              <a:buChar char="•"/>
              <a:tabLst>
                <a:tab pos="266700" algn="l"/>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Se</a:t>
            </a:r>
            <a:r>
              <a:rPr kumimoji="0" sz="1800" b="0" i="0" u="none" strike="noStrike" kern="0" cap="none" spc="45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debe</a:t>
            </a:r>
            <a:r>
              <a:rPr kumimoji="0" sz="1800" b="0" i="0" u="none" strike="noStrike" kern="0" cap="none" spc="45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reportar</a:t>
            </a:r>
            <a:r>
              <a:rPr kumimoji="0" sz="1800" b="0" i="0" u="none" strike="noStrike" kern="0" cap="none" spc="4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el</a:t>
            </a:r>
            <a:r>
              <a:rPr kumimoji="0" sz="1800" b="0" i="0" u="none" strike="noStrike" kern="0" cap="none" spc="45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caso</a:t>
            </a:r>
            <a:r>
              <a:rPr kumimoji="0" sz="1800" b="0" i="0" u="none" strike="noStrike" kern="0" cap="none" spc="459"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a:t>
            </a:r>
            <a:r>
              <a:rPr kumimoji="0" sz="1800" b="0" i="0" u="none" strike="noStrike" kern="0" cap="none" spc="47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las</a:t>
            </a:r>
            <a:r>
              <a:rPr kumimoji="0" sz="1800" b="0" i="0" u="none" strike="noStrike" kern="0" cap="none" spc="46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autoridades</a:t>
            </a:r>
            <a:r>
              <a:rPr kumimoji="0" sz="1800" b="0" i="0" u="none" strike="noStrike" kern="0" cap="none" spc="45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competentes</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a:p>
            <a:pPr marL="266700" marR="0" lvl="0" indent="0" algn="l" defTabSz="914400" rtl="0" eaLnBrk="1" fontAlgn="auto" latinLnBrk="0" hangingPunct="1">
              <a:lnSpc>
                <a:spcPct val="100000"/>
              </a:lnSpc>
              <a:spcBef>
                <a:spcPts val="0"/>
              </a:spcBef>
              <a:spcAft>
                <a:spcPts val="0"/>
              </a:spcAft>
              <a:buClrTx/>
              <a:buSzTx/>
              <a:buFontTx/>
              <a:buNone/>
              <a:tabLst/>
              <a:defRPr/>
            </a:pPr>
            <a:r>
              <a:rPr kumimoji="0" sz="1800" b="0" i="0" u="none" strike="noStrike" kern="0" cap="none" spc="0" normalizeH="0" baseline="0" noProof="0" dirty="0">
                <a:ln>
                  <a:noFill/>
                </a:ln>
                <a:solidFill>
                  <a:srgbClr val="767070"/>
                </a:solidFill>
                <a:effectLst/>
                <a:uLnTx/>
                <a:uFillTx/>
                <a:latin typeface="Arial MT"/>
                <a:ea typeface="+mn-ea"/>
                <a:cs typeface="Arial MT"/>
              </a:rPr>
              <a:t>para</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activar</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entornos</a:t>
            </a:r>
            <a:r>
              <a:rPr kumimoji="0" sz="1800" b="0" i="0" u="none" strike="noStrike" kern="0" cap="none" spc="-30"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de</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protección</a:t>
            </a:r>
            <a:r>
              <a:rPr kumimoji="0" sz="1800" b="0" i="0" u="none" strike="noStrike" kern="0" cap="none" spc="-5" normalizeH="0" baseline="0" noProof="0" dirty="0">
                <a:ln>
                  <a:noFill/>
                </a:ln>
                <a:solidFill>
                  <a:srgbClr val="767070"/>
                </a:solidFill>
                <a:effectLst/>
                <a:uLnTx/>
                <a:uFillTx/>
                <a:latin typeface="Arial MT"/>
                <a:ea typeface="+mn-ea"/>
                <a:cs typeface="Arial MT"/>
              </a:rPr>
              <a:t> </a:t>
            </a:r>
            <a:r>
              <a:rPr kumimoji="0" sz="1800" b="0" i="0" u="none" strike="noStrike" kern="0" cap="none" spc="0" normalizeH="0" baseline="0" noProof="0" dirty="0">
                <a:ln>
                  <a:noFill/>
                </a:ln>
                <a:solidFill>
                  <a:srgbClr val="767070"/>
                </a:solidFill>
                <a:effectLst/>
                <a:uLnTx/>
                <a:uFillTx/>
                <a:latin typeface="Arial MT"/>
                <a:ea typeface="+mn-ea"/>
                <a:cs typeface="Arial MT"/>
              </a:rPr>
              <a:t>y</a:t>
            </a:r>
            <a:r>
              <a:rPr kumimoji="0" sz="1800" b="0" i="0" u="none" strike="noStrike" kern="0" cap="none" spc="-35" normalizeH="0" baseline="0" noProof="0" dirty="0">
                <a:ln>
                  <a:noFill/>
                </a:ln>
                <a:solidFill>
                  <a:srgbClr val="767070"/>
                </a:solidFill>
                <a:effectLst/>
                <a:uLnTx/>
                <a:uFillTx/>
                <a:latin typeface="Arial MT"/>
                <a:ea typeface="+mn-ea"/>
                <a:cs typeface="Arial MT"/>
              </a:rPr>
              <a:t> </a:t>
            </a:r>
            <a:r>
              <a:rPr kumimoji="0" sz="1800" b="0" i="0" u="none" strike="noStrike" kern="0" cap="none" spc="-10" normalizeH="0" baseline="0" noProof="0" dirty="0">
                <a:ln>
                  <a:noFill/>
                </a:ln>
                <a:solidFill>
                  <a:srgbClr val="767070"/>
                </a:solidFill>
                <a:effectLst/>
                <a:uLnTx/>
                <a:uFillTx/>
                <a:latin typeface="Arial MT"/>
                <a:ea typeface="+mn-ea"/>
                <a:cs typeface="Arial MT"/>
              </a:rPr>
              <a:t>justicia.</a:t>
            </a:r>
            <a:endParaRPr kumimoji="0" sz="1800" b="0" i="0" u="none" strike="noStrike" kern="0" cap="none" spc="0" normalizeH="0" baseline="0" noProof="0">
              <a:ln>
                <a:noFill/>
              </a:ln>
              <a:solidFill>
                <a:sysClr val="windowText" lastClr="000000"/>
              </a:solidFill>
              <a:effectLst/>
              <a:uLnTx/>
              <a:uFillTx/>
              <a:latin typeface="Arial MT"/>
              <a:ea typeface="+mn-ea"/>
              <a:cs typeface="Arial MT"/>
            </a:endParaRPr>
          </a:p>
        </p:txBody>
      </p:sp>
      <p:sp>
        <p:nvSpPr>
          <p:cNvPr id="6" name="object 6"/>
          <p:cNvSpPr txBox="1"/>
          <p:nvPr/>
        </p:nvSpPr>
        <p:spPr>
          <a:xfrm>
            <a:off x="877620" y="1407109"/>
            <a:ext cx="6511290" cy="1305560"/>
          </a:xfrm>
          <a:prstGeom prst="rect">
            <a:avLst/>
          </a:prstGeom>
        </p:spPr>
        <p:txBody>
          <a:bodyPr vert="horz" wrap="square" lIns="0" tIns="12065" rIns="0" bIns="0" rtlCol="0">
            <a:spAutoFit/>
          </a:bodyPr>
          <a:lstStyle/>
          <a:p>
            <a:pPr marL="12700" marR="5080" lvl="0" indent="0" algn="just" defTabSz="914400" rtl="0" eaLnBrk="1" fontAlgn="auto" latinLnBrk="0" hangingPunct="1">
              <a:lnSpc>
                <a:spcPct val="100000"/>
              </a:lnSpc>
              <a:spcBef>
                <a:spcPts val="95"/>
              </a:spcBef>
              <a:spcAft>
                <a:spcPts val="0"/>
              </a:spcAft>
              <a:buClrTx/>
              <a:buSzTx/>
              <a:buFontTx/>
              <a:buNone/>
              <a:tabLst/>
              <a:defRPr/>
            </a:pPr>
            <a:r>
              <a:rPr kumimoji="0" sz="2800" b="0" i="0" u="none" strike="noStrike" kern="0" cap="none" spc="0" normalizeH="0" baseline="0" noProof="0" dirty="0">
                <a:ln>
                  <a:noFill/>
                </a:ln>
                <a:solidFill>
                  <a:srgbClr val="38A9C9"/>
                </a:solidFill>
                <a:effectLst/>
                <a:uLnTx/>
                <a:uFillTx/>
                <a:latin typeface="Verdana"/>
                <a:ea typeface="+mn-ea"/>
                <a:cs typeface="Verdana"/>
              </a:rPr>
              <a:t>3.</a:t>
            </a:r>
            <a:r>
              <a:rPr kumimoji="0" sz="2800" b="0" i="0" u="none" strike="noStrike" kern="0" cap="none" spc="315"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Adolescentes</a:t>
            </a:r>
            <a:r>
              <a:rPr kumimoji="0" sz="2800" b="0" i="0" u="none" strike="noStrike" kern="0" cap="none" spc="32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menores</a:t>
            </a:r>
            <a:r>
              <a:rPr kumimoji="0" sz="2800" b="0" i="0" u="none" strike="noStrike" kern="0" cap="none" spc="32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de</a:t>
            </a:r>
            <a:r>
              <a:rPr kumimoji="0" sz="2800" b="0" i="0" u="none" strike="noStrike" kern="0" cap="none" spc="1620" normalizeH="0" baseline="0" noProof="0" dirty="0">
                <a:ln>
                  <a:noFill/>
                </a:ln>
                <a:solidFill>
                  <a:srgbClr val="38A9C9"/>
                </a:solidFill>
                <a:effectLst/>
                <a:uLnTx/>
                <a:uFillTx/>
                <a:latin typeface="Verdana"/>
                <a:ea typeface="+mn-ea"/>
                <a:cs typeface="Verdana"/>
              </a:rPr>
              <a:t> </a:t>
            </a:r>
            <a:r>
              <a:rPr kumimoji="0" sz="2800" b="0" i="0" u="none" strike="noStrike" kern="0" cap="none" spc="-25" normalizeH="0" baseline="0" noProof="0" dirty="0">
                <a:ln>
                  <a:noFill/>
                </a:ln>
                <a:solidFill>
                  <a:srgbClr val="38A9C9"/>
                </a:solidFill>
                <a:effectLst/>
                <a:uLnTx/>
                <a:uFillTx/>
                <a:latin typeface="Verdana"/>
                <a:ea typeface="+mn-ea"/>
                <a:cs typeface="Verdana"/>
              </a:rPr>
              <a:t>14 </a:t>
            </a:r>
            <a:r>
              <a:rPr kumimoji="0" sz="2800" b="0" i="0" u="none" strike="noStrike" kern="0" cap="none" spc="0" normalizeH="0" baseline="0" noProof="0" dirty="0">
                <a:ln>
                  <a:noFill/>
                </a:ln>
                <a:solidFill>
                  <a:srgbClr val="38A9C9"/>
                </a:solidFill>
                <a:effectLst/>
                <a:uLnTx/>
                <a:uFillTx/>
                <a:latin typeface="Verdana"/>
                <a:ea typeface="+mn-ea"/>
                <a:cs typeface="Verdana"/>
              </a:rPr>
              <a:t>relaciones</a:t>
            </a:r>
            <a:r>
              <a:rPr kumimoji="0" sz="2800" b="0" i="0" u="none" strike="noStrike" kern="0" cap="none" spc="350"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sexuales</a:t>
            </a:r>
            <a:r>
              <a:rPr kumimoji="0" sz="2800" b="0" i="0" u="none" strike="noStrike" kern="0" cap="none" spc="355" normalizeH="0" baseline="0" noProof="0" dirty="0">
                <a:ln>
                  <a:noFill/>
                </a:ln>
                <a:solidFill>
                  <a:srgbClr val="38A9C9"/>
                </a:solidFill>
                <a:effectLst/>
                <a:uLnTx/>
                <a:uFillTx/>
                <a:latin typeface="Verdana"/>
                <a:ea typeface="+mn-ea"/>
                <a:cs typeface="Verdana"/>
              </a:rPr>
              <a:t>   </a:t>
            </a:r>
            <a:r>
              <a:rPr kumimoji="0" sz="2800" b="0" i="0" u="none" strike="noStrike" kern="0" cap="none" spc="0" normalizeH="0" baseline="0" noProof="0" dirty="0">
                <a:ln>
                  <a:noFill/>
                </a:ln>
                <a:solidFill>
                  <a:srgbClr val="38A9C9"/>
                </a:solidFill>
                <a:effectLst/>
                <a:uLnTx/>
                <a:uFillTx/>
                <a:latin typeface="Verdana"/>
                <a:ea typeface="+mn-ea"/>
                <a:cs typeface="Verdana"/>
              </a:rPr>
              <a:t>y</a:t>
            </a:r>
            <a:r>
              <a:rPr kumimoji="0" sz="2800" b="0" i="0" u="none" strike="noStrike" kern="0" cap="none" spc="36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desean anticonceptivo.</a:t>
            </a:r>
            <a:endParaRPr kumimoji="0" sz="28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7" name="object 7"/>
          <p:cNvSpPr txBox="1"/>
          <p:nvPr/>
        </p:nvSpPr>
        <p:spPr>
          <a:xfrm>
            <a:off x="7703057" y="1407109"/>
            <a:ext cx="876935" cy="878840"/>
          </a:xfrm>
          <a:prstGeom prst="rect">
            <a:avLst/>
          </a:prstGeom>
        </p:spPr>
        <p:txBody>
          <a:bodyPr vert="horz" wrap="square" lIns="0" tIns="12065" rIns="0" bIns="0" rtlCol="0">
            <a:spAutoFit/>
          </a:bodyPr>
          <a:lstStyle/>
          <a:p>
            <a:pPr marL="86995" marR="5080" lvl="0" indent="-74930" algn="l" defTabSz="914400" rtl="0" eaLnBrk="1" fontAlgn="auto" latinLnBrk="0" hangingPunct="1">
              <a:lnSpc>
                <a:spcPct val="100000"/>
              </a:lnSpc>
              <a:spcBef>
                <a:spcPts val="95"/>
              </a:spcBef>
              <a:spcAft>
                <a:spcPts val="0"/>
              </a:spcAft>
              <a:buClrTx/>
              <a:buSzTx/>
              <a:buFontTx/>
              <a:buNone/>
              <a:tabLst/>
              <a:defRPr/>
            </a:pPr>
            <a:r>
              <a:rPr kumimoji="0" sz="2800" b="0" i="0" u="none" strike="noStrike" kern="0" cap="none" spc="-20" normalizeH="0" baseline="0" noProof="0" dirty="0">
                <a:ln>
                  <a:noFill/>
                </a:ln>
                <a:solidFill>
                  <a:srgbClr val="38A9C9"/>
                </a:solidFill>
                <a:effectLst/>
                <a:uLnTx/>
                <a:uFillTx/>
                <a:latin typeface="Verdana"/>
                <a:ea typeface="+mn-ea"/>
                <a:cs typeface="Verdana"/>
              </a:rPr>
              <a:t>años usar</a:t>
            </a:r>
            <a:endParaRPr kumimoji="0" sz="28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8" name="object 8"/>
          <p:cNvSpPr txBox="1"/>
          <p:nvPr/>
        </p:nvSpPr>
        <p:spPr>
          <a:xfrm>
            <a:off x="8885935" y="1407109"/>
            <a:ext cx="2539365" cy="878840"/>
          </a:xfrm>
          <a:prstGeom prst="rect">
            <a:avLst/>
          </a:prstGeom>
        </p:spPr>
        <p:txBody>
          <a:bodyPr vert="horz" wrap="square" lIns="0" tIns="12065" rIns="0" bIns="0" rtlCol="0">
            <a:spAutoFit/>
          </a:bodyPr>
          <a:lstStyle/>
          <a:p>
            <a:pPr marL="203200" marR="5080" lvl="0" indent="-190500" algn="l" defTabSz="914400" rtl="0" eaLnBrk="1" fontAlgn="auto" latinLnBrk="0" hangingPunct="1">
              <a:lnSpc>
                <a:spcPct val="100000"/>
              </a:lnSpc>
              <a:spcBef>
                <a:spcPts val="95"/>
              </a:spcBef>
              <a:spcAft>
                <a:spcPts val="0"/>
              </a:spcAft>
              <a:buClrTx/>
              <a:buSzTx/>
              <a:buFontTx/>
              <a:buNone/>
              <a:tabLst>
                <a:tab pos="1013460" algn="l"/>
                <a:tab pos="1172210" algn="l"/>
              </a:tabLst>
              <a:defRPr/>
            </a:pPr>
            <a:r>
              <a:rPr kumimoji="0" sz="2800" b="0" i="0" u="none" strike="noStrike" kern="0" cap="none" spc="-25" normalizeH="0" baseline="0" noProof="0" dirty="0">
                <a:ln>
                  <a:noFill/>
                </a:ln>
                <a:solidFill>
                  <a:srgbClr val="38A9C9"/>
                </a:solidFill>
                <a:effectLst/>
                <a:uLnTx/>
                <a:uFillTx/>
                <a:latin typeface="Verdana"/>
                <a:ea typeface="+mn-ea"/>
                <a:cs typeface="Verdana"/>
              </a:rPr>
              <a:t>que</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iniciaron </a:t>
            </a:r>
            <a:r>
              <a:rPr kumimoji="0" sz="2800" b="0" i="0" u="none" strike="noStrike" kern="0" cap="none" spc="-25" normalizeH="0" baseline="0" noProof="0" dirty="0">
                <a:ln>
                  <a:noFill/>
                </a:ln>
                <a:solidFill>
                  <a:srgbClr val="38A9C9"/>
                </a:solidFill>
                <a:effectLst/>
                <a:uLnTx/>
                <a:uFillTx/>
                <a:latin typeface="Verdana"/>
                <a:ea typeface="+mn-ea"/>
                <a:cs typeface="Verdana"/>
              </a:rPr>
              <a:t>un</a:t>
            </a:r>
            <a:r>
              <a:rPr kumimoji="0" sz="2800" b="0" i="0" u="none" strike="noStrike" kern="0" cap="none" spc="0" normalizeH="0" baseline="0" noProof="0" dirty="0">
                <a:ln>
                  <a:noFill/>
                </a:ln>
                <a:solidFill>
                  <a:srgbClr val="38A9C9"/>
                </a:solidFill>
                <a:effectLst/>
                <a:uLnTx/>
                <a:uFillTx/>
                <a:latin typeface="Verdana"/>
                <a:ea typeface="+mn-ea"/>
                <a:cs typeface="Verdana"/>
              </a:rPr>
              <a:t>		</a:t>
            </a:r>
            <a:r>
              <a:rPr kumimoji="0" sz="2800" b="0" i="0" u="none" strike="noStrike" kern="0" cap="none" spc="-10" normalizeH="0" baseline="0" noProof="0" dirty="0">
                <a:ln>
                  <a:noFill/>
                </a:ln>
                <a:solidFill>
                  <a:srgbClr val="38A9C9"/>
                </a:solidFill>
                <a:effectLst/>
                <a:uLnTx/>
                <a:uFillTx/>
                <a:latin typeface="Verdana"/>
                <a:ea typeface="+mn-ea"/>
                <a:cs typeface="Verdana"/>
              </a:rPr>
              <a:t>método</a:t>
            </a:r>
            <a:endParaRPr kumimoji="0" sz="2800" b="0" i="0" u="none" strike="noStrike" kern="0" cap="none" spc="0" normalizeH="0" baseline="0" noProof="0">
              <a:ln>
                <a:noFill/>
              </a:ln>
              <a:solidFill>
                <a:sysClr val="windowText" lastClr="000000"/>
              </a:solidFill>
              <a:effectLst/>
              <a:uLnTx/>
              <a:uFillTx/>
              <a:latin typeface="Verdana"/>
              <a:ea typeface="+mn-ea"/>
              <a:cs typeface="Verdana"/>
            </a:endParaRPr>
          </a:p>
        </p:txBody>
      </p:sp>
      <p:sp>
        <p:nvSpPr>
          <p:cNvPr id="9" name="object 9"/>
          <p:cNvSpPr txBox="1">
            <a:spLocks noGrp="1"/>
          </p:cNvSpPr>
          <p:nvPr>
            <p:ph type="title"/>
          </p:nvPr>
        </p:nvSpPr>
        <p:spPr>
          <a:prstGeom prst="rect">
            <a:avLst/>
          </a:prstGeom>
        </p:spPr>
        <p:txBody>
          <a:bodyPr vert="horz" wrap="square" lIns="0" tIns="12065" rIns="0" bIns="0" rtlCol="0">
            <a:spAutoFit/>
          </a:bodyPr>
          <a:lstStyle/>
          <a:p>
            <a:pPr marL="125730">
              <a:lnSpc>
                <a:spcPct val="100000"/>
              </a:lnSpc>
              <a:spcBef>
                <a:spcPts val="95"/>
              </a:spcBef>
            </a:pPr>
            <a:r>
              <a:rPr dirty="0"/>
              <a:t>Indicaciones</a:t>
            </a:r>
            <a:r>
              <a:rPr spc="-40" dirty="0"/>
              <a:t> </a:t>
            </a:r>
            <a:r>
              <a:rPr dirty="0"/>
              <a:t>para</a:t>
            </a:r>
            <a:r>
              <a:rPr spc="-55" dirty="0"/>
              <a:t> </a:t>
            </a:r>
            <a:r>
              <a:rPr dirty="0"/>
              <a:t>la</a:t>
            </a:r>
            <a:r>
              <a:rPr spc="-95" dirty="0"/>
              <a:t> </a:t>
            </a:r>
            <a:r>
              <a:rPr dirty="0"/>
              <a:t>anticoncepción</a:t>
            </a:r>
            <a:r>
              <a:rPr spc="-25" dirty="0"/>
              <a:t> </a:t>
            </a:r>
            <a:r>
              <a:rPr dirty="0"/>
              <a:t>–</a:t>
            </a:r>
            <a:r>
              <a:rPr spc="-100" dirty="0"/>
              <a:t> </a:t>
            </a:r>
            <a:r>
              <a:rPr dirty="0"/>
              <a:t>Res.</a:t>
            </a:r>
            <a:r>
              <a:rPr spc="-85" dirty="0"/>
              <a:t> </a:t>
            </a:r>
            <a:r>
              <a:rPr dirty="0"/>
              <a:t>309</a:t>
            </a:r>
            <a:r>
              <a:rPr spc="-105" dirty="0"/>
              <a:t> </a:t>
            </a:r>
            <a:r>
              <a:rPr dirty="0"/>
              <a:t>de</a:t>
            </a:r>
            <a:r>
              <a:rPr spc="-85" dirty="0"/>
              <a:t> </a:t>
            </a:r>
            <a:r>
              <a:rPr spc="-20" dirty="0"/>
              <a:t>2025</a:t>
            </a:r>
          </a:p>
        </p:txBody>
      </p:sp>
      <p:pic>
        <p:nvPicPr>
          <p:cNvPr id="2" name="Imagen 1">
            <a:extLst>
              <a:ext uri="{FF2B5EF4-FFF2-40B4-BE49-F238E27FC236}">
                <a16:creationId xmlns:a16="http://schemas.microsoft.com/office/drawing/2014/main" id="{4B606C42-E654-23F2-C9BA-9D64D570BABD}"/>
              </a:ext>
            </a:extLst>
          </p:cNvPr>
          <p:cNvPicPr>
            <a:picLocks noChangeAspect="1"/>
          </p:cNvPicPr>
          <p:nvPr/>
        </p:nvPicPr>
        <p:blipFill>
          <a:blip r:embed="rId2"/>
          <a:srcRect l="41850" t="4445" r="4064"/>
          <a:stretch>
            <a:fillRect/>
          </a:stretch>
        </p:blipFill>
        <p:spPr>
          <a:xfrm>
            <a:off x="1295401" y="2765122"/>
            <a:ext cx="3352799" cy="394987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2">
            <a:extLst>
              <a:ext uri="{FF2B5EF4-FFF2-40B4-BE49-F238E27FC236}">
                <a16:creationId xmlns:a16="http://schemas.microsoft.com/office/drawing/2014/main" id="{3D8754C4-6FD4-4643-91A1-CD69C4A4ABC9}"/>
              </a:ext>
            </a:extLst>
          </p:cNvPr>
          <p:cNvGraphicFramePr>
            <a:graphicFrameLocks noGrp="1"/>
          </p:cNvGraphicFramePr>
          <p:nvPr/>
        </p:nvGraphicFramePr>
        <p:xfrm>
          <a:off x="503238" y="2386576"/>
          <a:ext cx="11185524" cy="3291840"/>
        </p:xfrm>
        <a:graphic>
          <a:graphicData uri="http://schemas.openxmlformats.org/drawingml/2006/table">
            <a:tbl>
              <a:tblPr firstRow="1" bandRow="1">
                <a:effectLst>
                  <a:outerShdw blurRad="63500" sx="102000" sy="102000" algn="ctr" rotWithShape="0">
                    <a:prstClr val="black">
                      <a:alpha val="40000"/>
                    </a:prstClr>
                  </a:outerShdw>
                </a:effectLst>
                <a:tableStyleId>{7DF18680-E054-41AD-8BC1-D1AEF772440D}</a:tableStyleId>
              </a:tblPr>
              <a:tblGrid>
                <a:gridCol w="6442074">
                  <a:extLst>
                    <a:ext uri="{9D8B030D-6E8A-4147-A177-3AD203B41FA5}">
                      <a16:colId xmlns:a16="http://schemas.microsoft.com/office/drawing/2014/main" val="1420619080"/>
                    </a:ext>
                  </a:extLst>
                </a:gridCol>
                <a:gridCol w="990600">
                  <a:extLst>
                    <a:ext uri="{9D8B030D-6E8A-4147-A177-3AD203B41FA5}">
                      <a16:colId xmlns:a16="http://schemas.microsoft.com/office/drawing/2014/main" val="1609880630"/>
                    </a:ext>
                  </a:extLst>
                </a:gridCol>
                <a:gridCol w="962025">
                  <a:extLst>
                    <a:ext uri="{9D8B030D-6E8A-4147-A177-3AD203B41FA5}">
                      <a16:colId xmlns:a16="http://schemas.microsoft.com/office/drawing/2014/main" val="1564950393"/>
                    </a:ext>
                  </a:extLst>
                </a:gridCol>
                <a:gridCol w="923925">
                  <a:extLst>
                    <a:ext uri="{9D8B030D-6E8A-4147-A177-3AD203B41FA5}">
                      <a16:colId xmlns:a16="http://schemas.microsoft.com/office/drawing/2014/main" val="3234886003"/>
                    </a:ext>
                  </a:extLst>
                </a:gridCol>
                <a:gridCol w="895350">
                  <a:extLst>
                    <a:ext uri="{9D8B030D-6E8A-4147-A177-3AD203B41FA5}">
                      <a16:colId xmlns:a16="http://schemas.microsoft.com/office/drawing/2014/main" val="2622286914"/>
                    </a:ext>
                  </a:extLst>
                </a:gridCol>
                <a:gridCol w="971550">
                  <a:extLst>
                    <a:ext uri="{9D8B030D-6E8A-4147-A177-3AD203B41FA5}">
                      <a16:colId xmlns:a16="http://schemas.microsoft.com/office/drawing/2014/main" val="1810734670"/>
                    </a:ext>
                  </a:extLst>
                </a:gridCol>
              </a:tblGrid>
              <a:tr h="370840">
                <a:tc>
                  <a:txBody>
                    <a:bodyPr/>
                    <a:lstStyle/>
                    <a:p>
                      <a:pPr algn="ctr"/>
                      <a:r>
                        <a:rPr lang="es-CO" sz="1050" dirty="0"/>
                        <a:t>Situación</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Consentimiento informado</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Asentimiento pediátrico</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Notificación (ficha epidemiológica)</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Reporte (entorno protector)</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Activación de ruta de violencias de tipo sexual</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7108367"/>
                  </a:ext>
                </a:extLst>
              </a:tr>
              <a:tr h="370840">
                <a:tc>
                  <a:txBody>
                    <a:bodyPr/>
                    <a:lstStyle/>
                    <a:p>
                      <a:r>
                        <a:rPr lang="es-CO" sz="1800" dirty="0"/>
                        <a:t>&gt;= de 14 años información /atención / uso de métodos anticonceptivos / No relaciones sexuales o relaciones sexuales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644405"/>
                  </a:ext>
                </a:extLst>
              </a:tr>
              <a:tr h="370840">
                <a:tc>
                  <a:txBody>
                    <a:bodyPr/>
                    <a:lstStyle/>
                    <a:p>
                      <a:r>
                        <a:rPr lang="es-CO" sz="1800" dirty="0"/>
                        <a:t>&lt; de 14 años que solicita información sobre métodos anticonceptivos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1451876"/>
                  </a:ext>
                </a:extLst>
              </a:tr>
              <a:tr h="370840">
                <a:tc>
                  <a:txBody>
                    <a:bodyPr/>
                    <a:lstStyle/>
                    <a:p>
                      <a:r>
                        <a:rPr lang="es-CO" sz="1800" dirty="0"/>
                        <a:t>&lt; de 14 años que desea iniciar un método anticonceptivo moderno pero no ha iniciado relaciones sexuales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49394"/>
                  </a:ext>
                </a:extLst>
              </a:tr>
              <a:tr h="370840">
                <a:tc>
                  <a:txBody>
                    <a:bodyPr/>
                    <a:lstStyle/>
                    <a:p>
                      <a:r>
                        <a:rPr lang="es-CO" sz="1800" dirty="0"/>
                        <a:t>&lt; de 14 años con inicio de relaciones sexuales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158794"/>
                  </a:ext>
                </a:extLst>
              </a:tr>
            </a:tbl>
          </a:graphicData>
        </a:graphic>
      </p:graphicFrame>
      <p:sp>
        <p:nvSpPr>
          <p:cNvPr id="6" name="object 3">
            <a:extLst>
              <a:ext uri="{FF2B5EF4-FFF2-40B4-BE49-F238E27FC236}">
                <a16:creationId xmlns:a16="http://schemas.microsoft.com/office/drawing/2014/main" id="{949E5A21-C803-5BD4-D668-45FF75757CD5}"/>
              </a:ext>
            </a:extLst>
          </p:cNvPr>
          <p:cNvSpPr txBox="1">
            <a:spLocks noGrp="1"/>
          </p:cNvSpPr>
          <p:nvPr>
            <p:ph type="title"/>
          </p:nvPr>
        </p:nvSpPr>
        <p:spPr>
          <a:xfrm>
            <a:off x="992835" y="866648"/>
            <a:ext cx="10353675" cy="835660"/>
          </a:xfrm>
          <a:prstGeom prst="rect">
            <a:avLst/>
          </a:prstGeom>
        </p:spPr>
        <p:txBody>
          <a:bodyPr vert="horz" wrap="square" lIns="0" tIns="60960" rIns="0" bIns="0" rtlCol="0">
            <a:spAutoFit/>
          </a:bodyPr>
          <a:lstStyle/>
          <a:p>
            <a:pPr marL="12700" marR="5080">
              <a:lnSpc>
                <a:spcPts val="3020"/>
              </a:lnSpc>
              <a:spcBef>
                <a:spcPts val="480"/>
              </a:spcBef>
            </a:pPr>
            <a:r>
              <a:rPr sz="2800" dirty="0"/>
              <a:t>Atención</a:t>
            </a:r>
            <a:r>
              <a:rPr sz="2800" spc="35" dirty="0"/>
              <a:t> </a:t>
            </a:r>
            <a:r>
              <a:rPr sz="2800" dirty="0"/>
              <a:t>para</a:t>
            </a:r>
            <a:r>
              <a:rPr sz="2800" spc="35" dirty="0"/>
              <a:t> </a:t>
            </a:r>
            <a:r>
              <a:rPr sz="2800" dirty="0"/>
              <a:t>la</a:t>
            </a:r>
            <a:r>
              <a:rPr sz="2800" spc="35" dirty="0"/>
              <a:t> </a:t>
            </a:r>
            <a:r>
              <a:rPr sz="2800" dirty="0"/>
              <a:t>planificación</a:t>
            </a:r>
            <a:r>
              <a:rPr sz="2800" spc="35" dirty="0"/>
              <a:t> </a:t>
            </a:r>
            <a:r>
              <a:rPr sz="2800" dirty="0"/>
              <a:t>familiar</a:t>
            </a:r>
            <a:r>
              <a:rPr sz="2800" spc="25" dirty="0"/>
              <a:t> </a:t>
            </a:r>
            <a:r>
              <a:rPr sz="2800" dirty="0"/>
              <a:t>y</a:t>
            </a:r>
            <a:r>
              <a:rPr sz="2800" spc="30" dirty="0"/>
              <a:t> </a:t>
            </a:r>
            <a:r>
              <a:rPr sz="2800" dirty="0"/>
              <a:t>la</a:t>
            </a:r>
            <a:r>
              <a:rPr sz="2800" spc="35" dirty="0"/>
              <a:t> </a:t>
            </a:r>
            <a:r>
              <a:rPr sz="2800" spc="-10" dirty="0"/>
              <a:t>anticoncepción </a:t>
            </a:r>
            <a:r>
              <a:rPr sz="2800" dirty="0"/>
              <a:t>en</a:t>
            </a:r>
            <a:r>
              <a:rPr sz="2800" spc="-30" dirty="0"/>
              <a:t> </a:t>
            </a:r>
            <a:r>
              <a:rPr sz="2800" spc="-10" dirty="0"/>
              <a:t>adolescentes</a:t>
            </a:r>
          </a:p>
        </p:txBody>
      </p:sp>
    </p:spTree>
    <p:extLst>
      <p:ext uri="{BB962C8B-B14F-4D97-AF65-F5344CB8AC3E}">
        <p14:creationId xmlns:p14="http://schemas.microsoft.com/office/powerpoint/2010/main" val="3505638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2">
            <a:extLst>
              <a:ext uri="{FF2B5EF4-FFF2-40B4-BE49-F238E27FC236}">
                <a16:creationId xmlns:a16="http://schemas.microsoft.com/office/drawing/2014/main" id="{B437683B-9C69-478C-82C3-7B5A1DC93F76}"/>
              </a:ext>
            </a:extLst>
          </p:cNvPr>
          <p:cNvGraphicFramePr>
            <a:graphicFrameLocks noGrp="1"/>
          </p:cNvGraphicFramePr>
          <p:nvPr/>
        </p:nvGraphicFramePr>
        <p:xfrm>
          <a:off x="503237" y="1893777"/>
          <a:ext cx="11185526" cy="4183380"/>
        </p:xfrm>
        <a:graphic>
          <a:graphicData uri="http://schemas.openxmlformats.org/drawingml/2006/table">
            <a:tbl>
              <a:tblPr firstRow="1" bandRow="1">
                <a:effectLst>
                  <a:outerShdw blurRad="63500" sx="102000" sy="102000" algn="ctr" rotWithShape="0">
                    <a:prstClr val="black">
                      <a:alpha val="40000"/>
                    </a:prstClr>
                  </a:outerShdw>
                </a:effectLst>
                <a:tableStyleId>{7DF18680-E054-41AD-8BC1-D1AEF772440D}</a:tableStyleId>
              </a:tblPr>
              <a:tblGrid>
                <a:gridCol w="5950558">
                  <a:extLst>
                    <a:ext uri="{9D8B030D-6E8A-4147-A177-3AD203B41FA5}">
                      <a16:colId xmlns:a16="http://schemas.microsoft.com/office/drawing/2014/main" val="1420619080"/>
                    </a:ext>
                  </a:extLst>
                </a:gridCol>
                <a:gridCol w="915019">
                  <a:extLst>
                    <a:ext uri="{9D8B030D-6E8A-4147-A177-3AD203B41FA5}">
                      <a16:colId xmlns:a16="http://schemas.microsoft.com/office/drawing/2014/main" val="1609880630"/>
                    </a:ext>
                  </a:extLst>
                </a:gridCol>
                <a:gridCol w="888625">
                  <a:extLst>
                    <a:ext uri="{9D8B030D-6E8A-4147-A177-3AD203B41FA5}">
                      <a16:colId xmlns:a16="http://schemas.microsoft.com/office/drawing/2014/main" val="1564950393"/>
                    </a:ext>
                  </a:extLst>
                </a:gridCol>
                <a:gridCol w="853432">
                  <a:extLst>
                    <a:ext uri="{9D8B030D-6E8A-4147-A177-3AD203B41FA5}">
                      <a16:colId xmlns:a16="http://schemas.microsoft.com/office/drawing/2014/main" val="2890334723"/>
                    </a:ext>
                  </a:extLst>
                </a:gridCol>
                <a:gridCol w="853432">
                  <a:extLst>
                    <a:ext uri="{9D8B030D-6E8A-4147-A177-3AD203B41FA5}">
                      <a16:colId xmlns:a16="http://schemas.microsoft.com/office/drawing/2014/main" val="3234886003"/>
                    </a:ext>
                  </a:extLst>
                </a:gridCol>
                <a:gridCol w="827037">
                  <a:extLst>
                    <a:ext uri="{9D8B030D-6E8A-4147-A177-3AD203B41FA5}">
                      <a16:colId xmlns:a16="http://schemas.microsoft.com/office/drawing/2014/main" val="2622286914"/>
                    </a:ext>
                  </a:extLst>
                </a:gridCol>
                <a:gridCol w="897423">
                  <a:extLst>
                    <a:ext uri="{9D8B030D-6E8A-4147-A177-3AD203B41FA5}">
                      <a16:colId xmlns:a16="http://schemas.microsoft.com/office/drawing/2014/main" val="1810734670"/>
                    </a:ext>
                  </a:extLst>
                </a:gridCol>
              </a:tblGrid>
              <a:tr h="370840">
                <a:tc>
                  <a:txBody>
                    <a:bodyPr/>
                    <a:lstStyle/>
                    <a:p>
                      <a:pPr algn="ctr"/>
                      <a:r>
                        <a:rPr lang="es-CO" sz="1050" dirty="0"/>
                        <a:t>Situación</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Consentimiento informado</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Asentimiento pediátrico</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b="1" dirty="0">
                          <a:solidFill>
                            <a:schemeClr val="lt1"/>
                          </a:solidFill>
                          <a:latin typeface="+mn-lt"/>
                          <a:ea typeface="+mn-ea"/>
                          <a:cs typeface="+mn-cs"/>
                        </a:rPr>
                        <a:t>Información a la realización de la prueba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Notificación (ficha epidemiológica)</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Reporte (entorno protector)</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050" dirty="0"/>
                        <a:t>Activación de ruta de violencias de tipo sexual</a:t>
                      </a:r>
                      <a:endParaRPr lang="es-CO" sz="105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7108367"/>
                  </a:ext>
                </a:extLst>
              </a:tr>
              <a:tr h="370840">
                <a:tc>
                  <a:txBody>
                    <a:bodyPr/>
                    <a:lstStyle/>
                    <a:p>
                      <a:r>
                        <a:rPr lang="es-CO" sz="1800" dirty="0"/>
                        <a:t>&gt;= de 14 años quien solicita información para realización de tamizajes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t>
                      </a:r>
                      <a:r>
                        <a:rPr lang="es-CO" sz="1800" dirty="0">
                          <a:solidFill>
                            <a:schemeClr val="dk1"/>
                          </a:solidFill>
                          <a:latin typeface="+mn-lt"/>
                          <a:ea typeface="+mn-ea"/>
                          <a:cs typeface="+mn-cs"/>
                        </a:rPr>
                        <a:t>aplica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solidFill>
                            <a:schemeClr val="dk1"/>
                          </a:solidFill>
                          <a:latin typeface="+mn-lt"/>
                          <a:ea typeface="+mn-ea"/>
                          <a:cs typeface="+mn-cs"/>
                        </a:rPr>
                        <a:t>Sí/</a:t>
                      </a:r>
                    </a:p>
                    <a:p>
                      <a:pPr algn="ctr"/>
                      <a:r>
                        <a:rPr lang="es-CO" sz="1600" dirty="0">
                          <a:solidFill>
                            <a:schemeClr val="dk1"/>
                          </a:solidFill>
                          <a:latin typeface="+mn-lt"/>
                          <a:ea typeface="+mn-ea"/>
                          <a:cs typeface="+mn-cs"/>
                        </a:rPr>
                        <a:t>Identificar riesgos</a:t>
                      </a:r>
                      <a:endParaRPr lang="es-CO" sz="18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0644405"/>
                  </a:ext>
                </a:extLst>
              </a:tr>
              <a:tr h="370840">
                <a:tc>
                  <a:txBody>
                    <a:bodyPr/>
                    <a:lstStyle/>
                    <a:p>
                      <a:r>
                        <a:rPr lang="es-CO" sz="1800" dirty="0"/>
                        <a:t>&lt; de 14 años que solicita información para realización de la prueba y ya ha iniciado relaciones sexuales</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1800" dirty="0">
                          <a:solidFill>
                            <a:schemeClr val="dk1"/>
                          </a:solidFill>
                          <a:latin typeface="+mn-lt"/>
                          <a:ea typeface="+mn-ea"/>
                          <a:cs typeface="+mn-cs"/>
                        </a:rPr>
                        <a:t>Sí/</a:t>
                      </a:r>
                    </a:p>
                    <a:p>
                      <a:pPr marL="0" marR="0" lvl="0" indent="0" algn="ctr" defTabSz="914400" eaLnBrk="1" fontAlgn="auto" latinLnBrk="0" hangingPunct="1">
                        <a:lnSpc>
                          <a:spcPct val="100000"/>
                        </a:lnSpc>
                        <a:spcBef>
                          <a:spcPts val="0"/>
                        </a:spcBef>
                        <a:spcAft>
                          <a:spcPts val="0"/>
                        </a:spcAft>
                        <a:buClrTx/>
                        <a:buSzTx/>
                        <a:buFontTx/>
                        <a:buNone/>
                        <a:tabLst/>
                        <a:defRPr/>
                      </a:pPr>
                      <a:r>
                        <a:rPr lang="es-CO" sz="1600" dirty="0">
                          <a:solidFill>
                            <a:schemeClr val="dk1"/>
                          </a:solidFill>
                          <a:latin typeface="+mn-lt"/>
                          <a:ea typeface="+mn-ea"/>
                          <a:cs typeface="+mn-cs"/>
                        </a:rPr>
                        <a:t>Identificar riesgos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81451876"/>
                  </a:ext>
                </a:extLst>
              </a:tr>
              <a:tr h="370840">
                <a:tc>
                  <a:txBody>
                    <a:bodyPr/>
                    <a:lstStyle/>
                    <a:p>
                      <a:r>
                        <a:rPr lang="es-CO" sz="1800" dirty="0"/>
                        <a:t>&lt; de 14 años que desea información para la realización de la prueba – sin información (UDI, tatuajes, contextos de SPA)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 aplica</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1800" dirty="0">
                          <a:solidFill>
                            <a:schemeClr val="dk1"/>
                          </a:solidFill>
                          <a:latin typeface="+mn-lt"/>
                          <a:ea typeface="+mn-ea"/>
                          <a:cs typeface="+mn-cs"/>
                        </a:rPr>
                        <a:t>Sí/</a:t>
                      </a:r>
                    </a:p>
                    <a:p>
                      <a:pPr marL="0" marR="0" lvl="0" indent="0" algn="ctr" defTabSz="914400" eaLnBrk="1" fontAlgn="auto" latinLnBrk="0" hangingPunct="1">
                        <a:lnSpc>
                          <a:spcPct val="100000"/>
                        </a:lnSpc>
                        <a:spcBef>
                          <a:spcPts val="0"/>
                        </a:spcBef>
                        <a:spcAft>
                          <a:spcPts val="0"/>
                        </a:spcAft>
                        <a:buClrTx/>
                        <a:buSzTx/>
                        <a:buFontTx/>
                        <a:buNone/>
                        <a:tabLst/>
                        <a:defRPr/>
                      </a:pPr>
                      <a:r>
                        <a:rPr lang="es-CO" sz="1600" dirty="0">
                          <a:solidFill>
                            <a:schemeClr val="dk1"/>
                          </a:solidFill>
                          <a:latin typeface="+mn-lt"/>
                          <a:ea typeface="+mn-ea"/>
                          <a:cs typeface="+mn-cs"/>
                        </a:rPr>
                        <a:t>Identificar riesgos</a:t>
                      </a:r>
                      <a:endParaRPr lang="es-CO" sz="1800" dirty="0">
                        <a:solidFill>
                          <a:schemeClr val="dk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solidFill>
                            <a:schemeClr val="dk1"/>
                          </a:solidFill>
                          <a:latin typeface="+mn-lt"/>
                          <a:ea typeface="+mn-ea"/>
                          <a:cs typeface="+mn-cs"/>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Sí</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s-CO" sz="1800" dirty="0"/>
                        <a:t>No</a:t>
                      </a:r>
                      <a:endParaRPr lang="es-CO" sz="1800" dirty="0">
                        <a:latin typeface="Verdana" panose="020B0604030504040204" pitchFamily="34" charset="0"/>
                        <a:ea typeface="Verdana" panose="020B060403050404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49394"/>
                  </a:ext>
                </a:extLst>
              </a:tr>
            </a:tbl>
          </a:graphicData>
        </a:graphic>
      </p:graphicFrame>
      <p:sp>
        <p:nvSpPr>
          <p:cNvPr id="2" name="object 3">
            <a:extLst>
              <a:ext uri="{FF2B5EF4-FFF2-40B4-BE49-F238E27FC236}">
                <a16:creationId xmlns:a16="http://schemas.microsoft.com/office/drawing/2014/main" id="{3EB9CF43-DE5A-7CA4-047A-C79B4D4112BE}"/>
              </a:ext>
            </a:extLst>
          </p:cNvPr>
          <p:cNvSpPr txBox="1">
            <a:spLocks noGrp="1"/>
          </p:cNvSpPr>
          <p:nvPr>
            <p:ph type="title"/>
          </p:nvPr>
        </p:nvSpPr>
        <p:spPr>
          <a:xfrm>
            <a:off x="1034399" y="780843"/>
            <a:ext cx="10353675" cy="446276"/>
          </a:xfrm>
          <a:prstGeom prst="rect">
            <a:avLst/>
          </a:prstGeom>
        </p:spPr>
        <p:txBody>
          <a:bodyPr vert="horz" wrap="square" lIns="0" tIns="60960" rIns="0" bIns="0" rtlCol="0">
            <a:spAutoFit/>
          </a:bodyPr>
          <a:lstStyle/>
          <a:p>
            <a:pPr marL="12700" marR="5080">
              <a:lnSpc>
                <a:spcPts val="3020"/>
              </a:lnSpc>
              <a:spcBef>
                <a:spcPts val="480"/>
              </a:spcBef>
            </a:pPr>
            <a:r>
              <a:rPr lang="es-MX" sz="2800" dirty="0"/>
              <a:t>Tamizaje para VIH/Sida y otras ITS </a:t>
            </a:r>
          </a:p>
        </p:txBody>
      </p:sp>
    </p:spTree>
    <p:extLst>
      <p:ext uri="{BB962C8B-B14F-4D97-AF65-F5344CB8AC3E}">
        <p14:creationId xmlns:p14="http://schemas.microsoft.com/office/powerpoint/2010/main" val="22279374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00017" y="1037525"/>
            <a:ext cx="3907291" cy="452120"/>
          </a:xfrm>
          <a:prstGeom prst="rect">
            <a:avLst/>
          </a:prstGeom>
        </p:spPr>
        <p:txBody>
          <a:bodyPr vert="horz" wrap="square" lIns="0" tIns="12065" rIns="0" bIns="0" rtlCol="0">
            <a:spAutoFit/>
          </a:bodyPr>
          <a:lstStyle/>
          <a:p>
            <a:pPr marL="12700">
              <a:lnSpc>
                <a:spcPct val="100000"/>
              </a:lnSpc>
              <a:spcBef>
                <a:spcPts val="95"/>
              </a:spcBef>
            </a:pPr>
            <a:r>
              <a:rPr dirty="0"/>
              <a:t>Para</a:t>
            </a:r>
            <a:r>
              <a:rPr spc="-40" dirty="0"/>
              <a:t> </a:t>
            </a:r>
            <a:r>
              <a:rPr dirty="0"/>
              <a:t>tener</a:t>
            </a:r>
            <a:r>
              <a:rPr spc="-65" dirty="0"/>
              <a:t> </a:t>
            </a:r>
            <a:r>
              <a:rPr dirty="0"/>
              <a:t>en</a:t>
            </a:r>
            <a:r>
              <a:rPr spc="-55" dirty="0"/>
              <a:t> </a:t>
            </a:r>
            <a:r>
              <a:rPr spc="-10" dirty="0"/>
              <a:t>cuenta:</a:t>
            </a:r>
          </a:p>
        </p:txBody>
      </p:sp>
      <p:sp>
        <p:nvSpPr>
          <p:cNvPr id="3" name="object 3"/>
          <p:cNvSpPr txBox="1">
            <a:spLocks noGrp="1"/>
          </p:cNvSpPr>
          <p:nvPr>
            <p:ph type="body" idx="1"/>
          </p:nvPr>
        </p:nvSpPr>
        <p:spPr>
          <a:xfrm>
            <a:off x="729012" y="1816593"/>
            <a:ext cx="6249303" cy="4366260"/>
          </a:xfrm>
          <a:prstGeom prst="rect">
            <a:avLst/>
          </a:prstGeom>
        </p:spPr>
        <p:txBody>
          <a:bodyPr vert="horz" wrap="square" lIns="0" tIns="12065" rIns="0" bIns="0" rtlCol="0">
            <a:spAutoFit/>
          </a:bodyPr>
          <a:lstStyle/>
          <a:p>
            <a:pPr marL="12700" marR="5080" algn="ctr">
              <a:lnSpc>
                <a:spcPct val="152400"/>
              </a:lnSpc>
              <a:spcBef>
                <a:spcPts val="95"/>
              </a:spcBef>
            </a:pPr>
            <a:r>
              <a:rPr dirty="0"/>
              <a:t>Es</a:t>
            </a:r>
            <a:r>
              <a:rPr spc="395" dirty="0"/>
              <a:t>  </a:t>
            </a:r>
            <a:r>
              <a:rPr dirty="0"/>
              <a:t>muy</a:t>
            </a:r>
            <a:r>
              <a:rPr spc="400" dirty="0"/>
              <a:t>  </a:t>
            </a:r>
            <a:r>
              <a:rPr dirty="0"/>
              <a:t>importante,</a:t>
            </a:r>
            <a:r>
              <a:rPr spc="390" dirty="0"/>
              <a:t>  </a:t>
            </a:r>
            <a:r>
              <a:rPr dirty="0"/>
              <a:t>explicar</a:t>
            </a:r>
            <a:r>
              <a:rPr spc="405" dirty="0"/>
              <a:t>  </a:t>
            </a:r>
            <a:r>
              <a:rPr dirty="0"/>
              <a:t>con</a:t>
            </a:r>
            <a:r>
              <a:rPr spc="395" dirty="0"/>
              <a:t>  </a:t>
            </a:r>
            <a:r>
              <a:rPr dirty="0"/>
              <a:t>asertividad</a:t>
            </a:r>
            <a:r>
              <a:rPr spc="395" dirty="0"/>
              <a:t>  </a:t>
            </a:r>
            <a:r>
              <a:rPr dirty="0"/>
              <a:t>a</a:t>
            </a:r>
            <a:r>
              <a:rPr spc="395" dirty="0"/>
              <a:t>  </a:t>
            </a:r>
            <a:r>
              <a:rPr dirty="0"/>
              <a:t>los</a:t>
            </a:r>
            <a:r>
              <a:rPr spc="390" dirty="0"/>
              <a:t>  </a:t>
            </a:r>
            <a:r>
              <a:rPr dirty="0"/>
              <a:t>y</a:t>
            </a:r>
            <a:r>
              <a:rPr spc="400" dirty="0"/>
              <a:t>  </a:t>
            </a:r>
            <a:r>
              <a:rPr spc="-25" dirty="0"/>
              <a:t>las </a:t>
            </a:r>
            <a:r>
              <a:rPr dirty="0"/>
              <a:t>adolescentes</a:t>
            </a:r>
            <a:r>
              <a:rPr spc="405" dirty="0"/>
              <a:t> </a:t>
            </a:r>
            <a:r>
              <a:rPr dirty="0"/>
              <a:t>sobre</a:t>
            </a:r>
            <a:r>
              <a:rPr spc="415" dirty="0"/>
              <a:t> </a:t>
            </a:r>
            <a:r>
              <a:rPr dirty="0"/>
              <a:t>el</a:t>
            </a:r>
            <a:r>
              <a:rPr spc="405" dirty="0"/>
              <a:t> </a:t>
            </a:r>
            <a:r>
              <a:rPr dirty="0"/>
              <a:t>proceso</a:t>
            </a:r>
            <a:r>
              <a:rPr spc="415" dirty="0"/>
              <a:t> </a:t>
            </a:r>
            <a:r>
              <a:rPr dirty="0"/>
              <a:t>a</a:t>
            </a:r>
            <a:r>
              <a:rPr spc="395" dirty="0"/>
              <a:t> </a:t>
            </a:r>
            <a:r>
              <a:rPr dirty="0"/>
              <a:t>seguir,</a:t>
            </a:r>
            <a:r>
              <a:rPr spc="400" dirty="0"/>
              <a:t> </a:t>
            </a:r>
            <a:r>
              <a:rPr dirty="0"/>
              <a:t>evitando</a:t>
            </a:r>
            <a:r>
              <a:rPr spc="430" dirty="0"/>
              <a:t> </a:t>
            </a:r>
            <a:r>
              <a:rPr dirty="0"/>
              <a:t>crear</a:t>
            </a:r>
            <a:r>
              <a:rPr spc="400" dirty="0"/>
              <a:t> </a:t>
            </a:r>
            <a:r>
              <a:rPr dirty="0"/>
              <a:t>pánico,</a:t>
            </a:r>
            <a:r>
              <a:rPr spc="395" dirty="0"/>
              <a:t> </a:t>
            </a:r>
            <a:r>
              <a:rPr spc="-50" dirty="0"/>
              <a:t>y </a:t>
            </a:r>
            <a:r>
              <a:rPr dirty="0"/>
              <a:t>temores</a:t>
            </a:r>
            <a:r>
              <a:rPr spc="150" dirty="0"/>
              <a:t> </a:t>
            </a:r>
            <a:r>
              <a:rPr dirty="0"/>
              <a:t>que</a:t>
            </a:r>
            <a:r>
              <a:rPr spc="155" dirty="0"/>
              <a:t> </a:t>
            </a:r>
            <a:r>
              <a:rPr dirty="0"/>
              <a:t>probablemente</a:t>
            </a:r>
            <a:r>
              <a:rPr spc="150" dirty="0"/>
              <a:t> </a:t>
            </a:r>
            <a:r>
              <a:rPr dirty="0"/>
              <a:t>ocasionen</a:t>
            </a:r>
            <a:r>
              <a:rPr spc="155" dirty="0"/>
              <a:t> </a:t>
            </a:r>
            <a:r>
              <a:rPr dirty="0"/>
              <a:t>el</a:t>
            </a:r>
            <a:r>
              <a:rPr spc="150" dirty="0"/>
              <a:t> </a:t>
            </a:r>
            <a:r>
              <a:rPr dirty="0"/>
              <a:t>rechazo</a:t>
            </a:r>
            <a:r>
              <a:rPr spc="160" dirty="0"/>
              <a:t> </a:t>
            </a:r>
            <a:r>
              <a:rPr dirty="0"/>
              <a:t>a</a:t>
            </a:r>
            <a:r>
              <a:rPr spc="150" dirty="0"/>
              <a:t> </a:t>
            </a:r>
            <a:r>
              <a:rPr dirty="0"/>
              <a:t>la</a:t>
            </a:r>
            <a:r>
              <a:rPr spc="135" dirty="0"/>
              <a:t> </a:t>
            </a:r>
            <a:r>
              <a:rPr dirty="0"/>
              <a:t>atención</a:t>
            </a:r>
            <a:r>
              <a:rPr spc="135" dirty="0"/>
              <a:t> </a:t>
            </a:r>
            <a:r>
              <a:rPr spc="-25" dirty="0"/>
              <a:t>en </a:t>
            </a:r>
            <a:r>
              <a:rPr dirty="0"/>
              <a:t>salud</a:t>
            </a:r>
            <a:r>
              <a:rPr spc="100" dirty="0"/>
              <a:t> </a:t>
            </a:r>
            <a:r>
              <a:rPr dirty="0"/>
              <a:t>y</a:t>
            </a:r>
            <a:r>
              <a:rPr spc="110" dirty="0"/>
              <a:t> </a:t>
            </a:r>
            <a:r>
              <a:rPr dirty="0"/>
              <a:t>pérdida</a:t>
            </a:r>
            <a:r>
              <a:rPr spc="110" dirty="0"/>
              <a:t> </a:t>
            </a:r>
            <a:r>
              <a:rPr dirty="0"/>
              <a:t>en</a:t>
            </a:r>
            <a:r>
              <a:rPr spc="120" dirty="0"/>
              <a:t> </a:t>
            </a:r>
            <a:r>
              <a:rPr dirty="0"/>
              <a:t>el</a:t>
            </a:r>
            <a:r>
              <a:rPr spc="110" dirty="0"/>
              <a:t> </a:t>
            </a:r>
            <a:r>
              <a:rPr dirty="0"/>
              <a:t>seguimiento.</a:t>
            </a:r>
            <a:r>
              <a:rPr spc="120" dirty="0"/>
              <a:t> </a:t>
            </a:r>
            <a:r>
              <a:rPr dirty="0"/>
              <a:t>Se</a:t>
            </a:r>
            <a:r>
              <a:rPr spc="110" dirty="0"/>
              <a:t> </a:t>
            </a:r>
            <a:r>
              <a:rPr dirty="0"/>
              <a:t>debe</a:t>
            </a:r>
            <a:r>
              <a:rPr spc="105" dirty="0"/>
              <a:t> </a:t>
            </a:r>
            <a:r>
              <a:rPr dirty="0"/>
              <a:t>hacer</a:t>
            </a:r>
            <a:r>
              <a:rPr spc="110" dirty="0"/>
              <a:t> </a:t>
            </a:r>
            <a:r>
              <a:rPr dirty="0"/>
              <a:t>un</a:t>
            </a:r>
            <a:r>
              <a:rPr spc="95" dirty="0"/>
              <a:t> </a:t>
            </a:r>
            <a:r>
              <a:rPr dirty="0"/>
              <a:t>énfasis</a:t>
            </a:r>
            <a:r>
              <a:rPr spc="145" dirty="0"/>
              <a:t> </a:t>
            </a:r>
            <a:r>
              <a:rPr spc="-10" dirty="0"/>
              <a:t>sobre </a:t>
            </a:r>
            <a:r>
              <a:rPr dirty="0"/>
              <a:t>la</a:t>
            </a:r>
            <a:r>
              <a:rPr spc="114" dirty="0"/>
              <a:t>  </a:t>
            </a:r>
            <a:r>
              <a:rPr dirty="0"/>
              <a:t>confidencialidad,</a:t>
            </a:r>
            <a:r>
              <a:rPr spc="120" dirty="0"/>
              <a:t>  </a:t>
            </a:r>
            <a:r>
              <a:rPr dirty="0"/>
              <a:t>empatía</a:t>
            </a:r>
            <a:r>
              <a:rPr spc="135" dirty="0"/>
              <a:t>  </a:t>
            </a:r>
            <a:r>
              <a:rPr dirty="0"/>
              <a:t>y</a:t>
            </a:r>
            <a:r>
              <a:rPr spc="114" dirty="0"/>
              <a:t>  </a:t>
            </a:r>
            <a:r>
              <a:rPr dirty="0"/>
              <a:t>comunicación</a:t>
            </a:r>
            <a:r>
              <a:rPr spc="114" dirty="0"/>
              <a:t>  </a:t>
            </a:r>
            <a:r>
              <a:rPr dirty="0"/>
              <a:t>en</a:t>
            </a:r>
            <a:r>
              <a:rPr spc="125" dirty="0"/>
              <a:t>  </a:t>
            </a:r>
            <a:r>
              <a:rPr dirty="0"/>
              <a:t>un</a:t>
            </a:r>
            <a:r>
              <a:rPr spc="125" dirty="0"/>
              <a:t>  </a:t>
            </a:r>
            <a:r>
              <a:rPr dirty="0"/>
              <a:t>marco</a:t>
            </a:r>
            <a:r>
              <a:rPr spc="125" dirty="0"/>
              <a:t>  </a:t>
            </a:r>
            <a:r>
              <a:rPr spc="-25" dirty="0"/>
              <a:t>de </a:t>
            </a:r>
            <a:r>
              <a:rPr dirty="0"/>
              <a:t>derechos</a:t>
            </a:r>
            <a:r>
              <a:rPr spc="90" dirty="0"/>
              <a:t> </a:t>
            </a:r>
            <a:r>
              <a:rPr dirty="0"/>
              <a:t>sexuales</a:t>
            </a:r>
            <a:r>
              <a:rPr spc="80" dirty="0"/>
              <a:t> </a:t>
            </a:r>
            <a:r>
              <a:rPr dirty="0"/>
              <a:t>y</a:t>
            </a:r>
            <a:r>
              <a:rPr spc="90" dirty="0"/>
              <a:t> </a:t>
            </a:r>
            <a:r>
              <a:rPr dirty="0"/>
              <a:t>derechos</a:t>
            </a:r>
            <a:r>
              <a:rPr spc="75" dirty="0"/>
              <a:t> </a:t>
            </a:r>
            <a:r>
              <a:rPr spc="-10" dirty="0"/>
              <a:t>reproductivos.</a:t>
            </a:r>
          </a:p>
        </p:txBody>
      </p:sp>
      <p:pic>
        <p:nvPicPr>
          <p:cNvPr id="6" name="Imagen 5">
            <a:extLst>
              <a:ext uri="{FF2B5EF4-FFF2-40B4-BE49-F238E27FC236}">
                <a16:creationId xmlns:a16="http://schemas.microsoft.com/office/drawing/2014/main" id="{2FFA718A-C641-591F-E319-1D929429C63E}"/>
              </a:ext>
            </a:extLst>
          </p:cNvPr>
          <p:cNvPicPr>
            <a:picLocks noChangeAspect="1"/>
          </p:cNvPicPr>
          <p:nvPr/>
        </p:nvPicPr>
        <p:blipFill>
          <a:blip r:embed="rId2"/>
          <a:stretch>
            <a:fillRect/>
          </a:stretch>
        </p:blipFill>
        <p:spPr>
          <a:xfrm>
            <a:off x="7230213" y="2262212"/>
            <a:ext cx="4548010" cy="3475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26591" y="699313"/>
            <a:ext cx="10650727" cy="1000836"/>
          </a:xfrm>
          <a:prstGeom prst="rect">
            <a:avLst/>
          </a:prstGeom>
        </p:spPr>
        <p:txBody>
          <a:bodyPr vert="horz" wrap="square" lIns="0" tIns="12065" rIns="0" bIns="0" rtlCol="0">
            <a:spAutoFit/>
          </a:bodyPr>
          <a:lstStyle/>
          <a:p>
            <a:pPr marL="12700" marR="5080" algn="just">
              <a:spcBef>
                <a:spcPts val="95"/>
              </a:spcBef>
            </a:pPr>
            <a:r>
              <a:rPr sz="2800" dirty="0">
                <a:solidFill>
                  <a:srgbClr val="38A9C9"/>
                </a:solidFill>
              </a:rPr>
              <a:t>Metas SSR en PND 2022-2026</a:t>
            </a:r>
          </a:p>
        </p:txBody>
      </p:sp>
      <p:sp>
        <p:nvSpPr>
          <p:cNvPr id="11" name="object 11"/>
          <p:cNvSpPr txBox="1"/>
          <p:nvPr/>
        </p:nvSpPr>
        <p:spPr>
          <a:xfrm>
            <a:off x="916939" y="5980887"/>
            <a:ext cx="6249035" cy="17780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000" b="0" i="0" u="sng" strike="noStrike" kern="0" cap="none" spc="-10" normalizeH="0" baseline="0" noProof="0" dirty="0">
                <a:ln>
                  <a:noFill/>
                </a:ln>
                <a:solidFill>
                  <a:srgbClr val="0462C1"/>
                </a:solidFill>
                <a:effectLst/>
                <a:uLnTx/>
                <a:uFill>
                  <a:solidFill>
                    <a:srgbClr val="0462C1"/>
                  </a:solidFill>
                </a:uFill>
                <a:latin typeface="Arial MT"/>
                <a:cs typeface="Arial MT"/>
                <a:hlinkClick r:id="rId2"/>
              </a:rPr>
              <a:t>https://colaboracion.dnp.gov.co/CDT/portalDNP/PND-2023/2023-03-17-bases-plan-nacional-desarrollo-web.pdf</a:t>
            </a:r>
            <a:endParaRPr kumimoji="0" sz="1000" b="0" i="0" u="none" strike="noStrike" kern="0" cap="none" spc="0" normalizeH="0" baseline="0" noProof="0">
              <a:ln>
                <a:noFill/>
              </a:ln>
              <a:solidFill>
                <a:sysClr val="windowText" lastClr="000000"/>
              </a:solidFill>
              <a:effectLst/>
              <a:uLnTx/>
              <a:uFillTx/>
              <a:latin typeface="Arial MT"/>
              <a:cs typeface="Arial MT"/>
            </a:endParaRPr>
          </a:p>
        </p:txBody>
      </p:sp>
      <p:sp>
        <p:nvSpPr>
          <p:cNvPr id="16" name="object 3">
            <a:extLst>
              <a:ext uri="{FF2B5EF4-FFF2-40B4-BE49-F238E27FC236}">
                <a16:creationId xmlns:a16="http://schemas.microsoft.com/office/drawing/2014/main" id="{58285D0B-F341-3452-32A4-0B8FA7AF9811}"/>
              </a:ext>
            </a:extLst>
          </p:cNvPr>
          <p:cNvSpPr txBox="1"/>
          <p:nvPr/>
        </p:nvSpPr>
        <p:spPr>
          <a:xfrm>
            <a:off x="1426591" y="2133600"/>
            <a:ext cx="9974785" cy="3271793"/>
          </a:xfrm>
          <a:prstGeom prst="rect">
            <a:avLst/>
          </a:prstGeom>
        </p:spPr>
        <p:txBody>
          <a:bodyPr vert="horz" wrap="square" lIns="0" tIns="12700" rIns="0" bIns="0" rtlCol="0">
            <a:spAutoFit/>
          </a:bodyPr>
          <a:lstStyle/>
          <a:p>
            <a:pPr marL="355600" marR="0" lvl="0" indent="-342900" defTabSz="914400" eaLnBrk="1" fontAlgn="auto" latinLnBrk="0" hangingPunct="1">
              <a:lnSpc>
                <a:spcPct val="200000"/>
              </a:lnSpc>
              <a:spcBef>
                <a:spcPts val="100"/>
              </a:spcBef>
              <a:spcAft>
                <a:spcPts val="0"/>
              </a:spcAft>
              <a:buClrTx/>
              <a:buSzTx/>
              <a:buFont typeface="+mj-lt"/>
              <a:buAutoNum type="arabicPeriod"/>
              <a:tabLst>
                <a:tab pos="355600" algn="l"/>
              </a:tabLst>
              <a:defRPr/>
            </a:pPr>
            <a:r>
              <a:rPr kumimoji="0" lang="es-CO" sz="1800" b="0" i="0" u="none" strike="noStrike" kern="0" cap="none" spc="0" normalizeH="0" baseline="0" noProof="0" dirty="0">
                <a:ln>
                  <a:noFill/>
                </a:ln>
                <a:solidFill>
                  <a:srgbClr val="EEECE1">
                    <a:lumMod val="10000"/>
                  </a:srgbClr>
                </a:solidFill>
                <a:effectLst/>
                <a:uLnTx/>
                <a:uFillTx/>
                <a:latin typeface="Verdana"/>
                <a:cs typeface="Verdana"/>
              </a:rPr>
              <a:t>Tasa específica de fecundidad en adolescentes de 15 a 19 años a menos de 45 nacimientos por cada 1.000 mujeres de 15 a 19 años.</a:t>
            </a:r>
          </a:p>
          <a:p>
            <a:pPr marL="355600" marR="0" lvl="0" indent="-342900" defTabSz="914400" eaLnBrk="1" fontAlgn="auto" latinLnBrk="0" hangingPunct="1">
              <a:lnSpc>
                <a:spcPct val="200000"/>
              </a:lnSpc>
              <a:spcBef>
                <a:spcPts val="100"/>
              </a:spcBef>
              <a:spcAft>
                <a:spcPts val="0"/>
              </a:spcAft>
              <a:buClrTx/>
              <a:buSzTx/>
              <a:buFont typeface="+mj-lt"/>
              <a:buAutoNum type="arabicPeriod"/>
              <a:tabLst>
                <a:tab pos="355600" algn="l"/>
              </a:tabLst>
              <a:defRPr/>
            </a:pPr>
            <a:r>
              <a:rPr kumimoji="0" lang="es-CO" sz="1800" b="0" i="0" u="none" strike="noStrike" kern="0" cap="none" spc="0" normalizeH="0" baseline="0" noProof="0" dirty="0">
                <a:ln>
                  <a:noFill/>
                </a:ln>
                <a:solidFill>
                  <a:srgbClr val="EEECE1">
                    <a:lumMod val="10000"/>
                  </a:srgbClr>
                </a:solidFill>
                <a:effectLst/>
                <a:uLnTx/>
                <a:uFillTx/>
                <a:latin typeface="Verdana"/>
                <a:cs typeface="Verdana"/>
              </a:rPr>
              <a:t>Tasa específica de fecundidad de niñas de 10 a 14 años a menos de 1 nacimiento por cada 1.000 niñas de 10 a 14 años.</a:t>
            </a:r>
          </a:p>
          <a:p>
            <a:pPr marL="355600" marR="0" lvl="0" indent="-342900" defTabSz="914400" eaLnBrk="1" fontAlgn="auto" latinLnBrk="0" hangingPunct="1">
              <a:lnSpc>
                <a:spcPct val="200000"/>
              </a:lnSpc>
              <a:spcBef>
                <a:spcPts val="100"/>
              </a:spcBef>
              <a:spcAft>
                <a:spcPts val="0"/>
              </a:spcAft>
              <a:buClrTx/>
              <a:buSzTx/>
              <a:buFont typeface="+mj-lt"/>
              <a:buAutoNum type="arabicPeriod"/>
              <a:tabLst>
                <a:tab pos="355600" algn="l"/>
              </a:tabLst>
              <a:defRPr/>
            </a:pPr>
            <a:r>
              <a:rPr kumimoji="0" lang="es-CO" sz="1800" b="0" i="0" u="none" strike="noStrike" kern="0" cap="none" spc="0" normalizeH="0" baseline="0" noProof="0" dirty="0">
                <a:ln>
                  <a:noFill/>
                </a:ln>
                <a:solidFill>
                  <a:srgbClr val="EEECE1">
                    <a:lumMod val="10000"/>
                  </a:srgbClr>
                </a:solidFill>
                <a:effectLst/>
                <a:uLnTx/>
                <a:uFillTx/>
                <a:latin typeface="Verdana"/>
                <a:cs typeface="Verdana"/>
              </a:rPr>
              <a:t>Acceso efectivo a métodos de planificación de larga duración en mujeres adolescentes y jóvenes en edad fértil</a:t>
            </a:r>
            <a:endParaRPr kumimoji="0" sz="1800" b="0" i="0" u="none" strike="noStrike" kern="0" cap="none" spc="0" normalizeH="0" baseline="0" noProof="0" dirty="0">
              <a:ln>
                <a:noFill/>
              </a:ln>
              <a:solidFill>
                <a:srgbClr val="EEECE1">
                  <a:lumMod val="10000"/>
                </a:srgbClr>
              </a:solidFill>
              <a:effectLst/>
              <a:uLnTx/>
              <a:uFillTx/>
              <a:latin typeface="Verdana"/>
              <a:cs typeface="Verdana"/>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25548" y="4411979"/>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 name="object 3"/>
          <p:cNvSpPr/>
          <p:nvPr/>
        </p:nvSpPr>
        <p:spPr>
          <a:xfrm>
            <a:off x="1725548" y="3563111"/>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p:nvPr/>
        </p:nvSpPr>
        <p:spPr>
          <a:xfrm>
            <a:off x="1725548" y="2712720"/>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5"/>
          <p:cNvSpPr/>
          <p:nvPr/>
        </p:nvSpPr>
        <p:spPr>
          <a:xfrm>
            <a:off x="1725548" y="1862327"/>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p:cNvSpPr/>
          <p:nvPr/>
        </p:nvSpPr>
        <p:spPr>
          <a:xfrm>
            <a:off x="1725548" y="1013205"/>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1725548" y="5262117"/>
            <a:ext cx="8797925" cy="0"/>
          </a:xfrm>
          <a:custGeom>
            <a:avLst/>
            <a:gdLst/>
            <a:ahLst/>
            <a:cxnLst/>
            <a:rect l="l" t="t" r="r" b="b"/>
            <a:pathLst>
              <a:path w="8797925">
                <a:moveTo>
                  <a:pt x="0" y="0"/>
                </a:moveTo>
                <a:lnTo>
                  <a:pt x="8797417"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 name="object 8"/>
          <p:cNvGrpSpPr/>
          <p:nvPr/>
        </p:nvGrpSpPr>
        <p:grpSpPr>
          <a:xfrm>
            <a:off x="2317305" y="1450276"/>
            <a:ext cx="7614284" cy="2013585"/>
            <a:chOff x="2317305" y="1450276"/>
            <a:chExt cx="7614284" cy="2013585"/>
          </a:xfrm>
        </p:grpSpPr>
        <p:sp>
          <p:nvSpPr>
            <p:cNvPr id="9" name="object 9"/>
            <p:cNvSpPr/>
            <p:nvPr/>
          </p:nvSpPr>
          <p:spPr>
            <a:xfrm>
              <a:off x="2353944" y="1487423"/>
              <a:ext cx="7540625" cy="1940560"/>
            </a:xfrm>
            <a:custGeom>
              <a:avLst/>
              <a:gdLst/>
              <a:ahLst/>
              <a:cxnLst/>
              <a:rect l="l" t="t" r="r" b="b"/>
              <a:pathLst>
                <a:path w="7540625" h="1940560">
                  <a:moveTo>
                    <a:pt x="0" y="0"/>
                  </a:moveTo>
                  <a:lnTo>
                    <a:pt x="46552" y="20448"/>
                  </a:lnTo>
                  <a:lnTo>
                    <a:pt x="93103" y="41055"/>
                  </a:lnTo>
                  <a:lnTo>
                    <a:pt x="139653" y="61801"/>
                  </a:lnTo>
                  <a:lnTo>
                    <a:pt x="186202" y="82667"/>
                  </a:lnTo>
                  <a:lnTo>
                    <a:pt x="232751" y="103632"/>
                  </a:lnTo>
                  <a:lnTo>
                    <a:pt x="279299" y="124676"/>
                  </a:lnTo>
                  <a:lnTo>
                    <a:pt x="325846" y="145780"/>
                  </a:lnTo>
                  <a:lnTo>
                    <a:pt x="372393" y="166923"/>
                  </a:lnTo>
                  <a:lnTo>
                    <a:pt x="418940" y="188087"/>
                  </a:lnTo>
                  <a:lnTo>
                    <a:pt x="465486" y="209250"/>
                  </a:lnTo>
                  <a:lnTo>
                    <a:pt x="512032" y="230393"/>
                  </a:lnTo>
                  <a:lnTo>
                    <a:pt x="558577" y="251497"/>
                  </a:lnTo>
                  <a:lnTo>
                    <a:pt x="605123" y="272541"/>
                  </a:lnTo>
                  <a:lnTo>
                    <a:pt x="651668" y="293506"/>
                  </a:lnTo>
                  <a:lnTo>
                    <a:pt x="698214" y="314372"/>
                  </a:lnTo>
                  <a:lnTo>
                    <a:pt x="744759" y="335118"/>
                  </a:lnTo>
                  <a:lnTo>
                    <a:pt x="791305" y="355725"/>
                  </a:lnTo>
                  <a:lnTo>
                    <a:pt x="837851" y="376174"/>
                  </a:lnTo>
                  <a:lnTo>
                    <a:pt x="884398" y="396443"/>
                  </a:lnTo>
                  <a:lnTo>
                    <a:pt x="930945" y="416514"/>
                  </a:lnTo>
                  <a:lnTo>
                    <a:pt x="977492" y="436367"/>
                  </a:lnTo>
                  <a:lnTo>
                    <a:pt x="1024040" y="455981"/>
                  </a:lnTo>
                  <a:lnTo>
                    <a:pt x="1070589" y="475337"/>
                  </a:lnTo>
                  <a:lnTo>
                    <a:pt x="1117138" y="494415"/>
                  </a:lnTo>
                  <a:lnTo>
                    <a:pt x="1163688" y="513195"/>
                  </a:lnTo>
                  <a:lnTo>
                    <a:pt x="1210239" y="531658"/>
                  </a:lnTo>
                  <a:lnTo>
                    <a:pt x="1256792" y="549783"/>
                  </a:lnTo>
                  <a:lnTo>
                    <a:pt x="1303344" y="568168"/>
                  </a:lnTo>
                  <a:lnTo>
                    <a:pt x="1349895" y="587345"/>
                  </a:lnTo>
                  <a:lnTo>
                    <a:pt x="1396445" y="607192"/>
                  </a:lnTo>
                  <a:lnTo>
                    <a:pt x="1442994" y="627587"/>
                  </a:lnTo>
                  <a:lnTo>
                    <a:pt x="1489543" y="648411"/>
                  </a:lnTo>
                  <a:lnTo>
                    <a:pt x="1536091" y="669542"/>
                  </a:lnTo>
                  <a:lnTo>
                    <a:pt x="1582638" y="690857"/>
                  </a:lnTo>
                  <a:lnTo>
                    <a:pt x="1629185" y="712238"/>
                  </a:lnTo>
                  <a:lnTo>
                    <a:pt x="1675732" y="733561"/>
                  </a:lnTo>
                  <a:lnTo>
                    <a:pt x="1722278" y="754706"/>
                  </a:lnTo>
                  <a:lnTo>
                    <a:pt x="1768824" y="775552"/>
                  </a:lnTo>
                  <a:lnTo>
                    <a:pt x="1815369" y="795978"/>
                  </a:lnTo>
                  <a:lnTo>
                    <a:pt x="1861915" y="815862"/>
                  </a:lnTo>
                  <a:lnTo>
                    <a:pt x="1908460" y="835083"/>
                  </a:lnTo>
                  <a:lnTo>
                    <a:pt x="1955006" y="853521"/>
                  </a:lnTo>
                  <a:lnTo>
                    <a:pt x="2001551" y="871053"/>
                  </a:lnTo>
                  <a:lnTo>
                    <a:pt x="2048097" y="887559"/>
                  </a:lnTo>
                  <a:lnTo>
                    <a:pt x="2094643" y="902918"/>
                  </a:lnTo>
                  <a:lnTo>
                    <a:pt x="2141190" y="917008"/>
                  </a:lnTo>
                  <a:lnTo>
                    <a:pt x="2187737" y="929708"/>
                  </a:lnTo>
                  <a:lnTo>
                    <a:pt x="2234284" y="940897"/>
                  </a:lnTo>
                  <a:lnTo>
                    <a:pt x="2280832" y="950455"/>
                  </a:lnTo>
                  <a:lnTo>
                    <a:pt x="2327381" y="958258"/>
                  </a:lnTo>
                  <a:lnTo>
                    <a:pt x="2373930" y="964188"/>
                  </a:lnTo>
                  <a:lnTo>
                    <a:pt x="2420480" y="968122"/>
                  </a:lnTo>
                  <a:lnTo>
                    <a:pt x="2467031" y="969939"/>
                  </a:lnTo>
                  <a:lnTo>
                    <a:pt x="2513584" y="969517"/>
                  </a:lnTo>
                  <a:lnTo>
                    <a:pt x="2556925" y="966362"/>
                  </a:lnTo>
                  <a:lnTo>
                    <a:pt x="2600266" y="959977"/>
                  </a:lnTo>
                  <a:lnTo>
                    <a:pt x="2643606" y="950608"/>
                  </a:lnTo>
                  <a:lnTo>
                    <a:pt x="2686945" y="938501"/>
                  </a:lnTo>
                  <a:lnTo>
                    <a:pt x="2730284" y="923901"/>
                  </a:lnTo>
                  <a:lnTo>
                    <a:pt x="2773622" y="907054"/>
                  </a:lnTo>
                  <a:lnTo>
                    <a:pt x="2816959" y="888207"/>
                  </a:lnTo>
                  <a:lnTo>
                    <a:pt x="2860296" y="867604"/>
                  </a:lnTo>
                  <a:lnTo>
                    <a:pt x="2903633" y="845492"/>
                  </a:lnTo>
                  <a:lnTo>
                    <a:pt x="2946969" y="822117"/>
                  </a:lnTo>
                  <a:lnTo>
                    <a:pt x="2990305" y="797724"/>
                  </a:lnTo>
                  <a:lnTo>
                    <a:pt x="3033641" y="772559"/>
                  </a:lnTo>
                  <a:lnTo>
                    <a:pt x="3076976" y="746867"/>
                  </a:lnTo>
                  <a:lnTo>
                    <a:pt x="3120312" y="720896"/>
                  </a:lnTo>
                  <a:lnTo>
                    <a:pt x="3163647" y="694890"/>
                  </a:lnTo>
                  <a:lnTo>
                    <a:pt x="3206983" y="669095"/>
                  </a:lnTo>
                  <a:lnTo>
                    <a:pt x="3250318" y="643757"/>
                  </a:lnTo>
                  <a:lnTo>
                    <a:pt x="3293654" y="619122"/>
                  </a:lnTo>
                  <a:lnTo>
                    <a:pt x="3336990" y="595435"/>
                  </a:lnTo>
                  <a:lnTo>
                    <a:pt x="3380326" y="572943"/>
                  </a:lnTo>
                  <a:lnTo>
                    <a:pt x="3423663" y="551891"/>
                  </a:lnTo>
                  <a:lnTo>
                    <a:pt x="3467000" y="532526"/>
                  </a:lnTo>
                  <a:lnTo>
                    <a:pt x="3510337" y="515092"/>
                  </a:lnTo>
                  <a:lnTo>
                    <a:pt x="3553675" y="499835"/>
                  </a:lnTo>
                  <a:lnTo>
                    <a:pt x="3597014" y="487002"/>
                  </a:lnTo>
                  <a:lnTo>
                    <a:pt x="3640353" y="476838"/>
                  </a:lnTo>
                  <a:lnTo>
                    <a:pt x="3683693" y="469589"/>
                  </a:lnTo>
                  <a:lnTo>
                    <a:pt x="3727034" y="465501"/>
                  </a:lnTo>
                  <a:lnTo>
                    <a:pt x="3770376" y="464820"/>
                  </a:lnTo>
                  <a:lnTo>
                    <a:pt x="3813705" y="467313"/>
                  </a:lnTo>
                  <a:lnTo>
                    <a:pt x="3857035" y="472480"/>
                  </a:lnTo>
                  <a:lnTo>
                    <a:pt x="3900366" y="480159"/>
                  </a:lnTo>
                  <a:lnTo>
                    <a:pt x="3943698" y="490188"/>
                  </a:lnTo>
                  <a:lnTo>
                    <a:pt x="3987031" y="502406"/>
                  </a:lnTo>
                  <a:lnTo>
                    <a:pt x="4030364" y="516652"/>
                  </a:lnTo>
                  <a:lnTo>
                    <a:pt x="4073698" y="532766"/>
                  </a:lnTo>
                  <a:lnTo>
                    <a:pt x="4117033" y="550584"/>
                  </a:lnTo>
                  <a:lnTo>
                    <a:pt x="4160368" y="569948"/>
                  </a:lnTo>
                  <a:lnTo>
                    <a:pt x="4203705" y="590694"/>
                  </a:lnTo>
                  <a:lnTo>
                    <a:pt x="4247041" y="612663"/>
                  </a:lnTo>
                  <a:lnTo>
                    <a:pt x="4290378" y="635692"/>
                  </a:lnTo>
                  <a:lnTo>
                    <a:pt x="4333716" y="659621"/>
                  </a:lnTo>
                  <a:lnTo>
                    <a:pt x="4377055" y="684288"/>
                  </a:lnTo>
                  <a:lnTo>
                    <a:pt x="4420393" y="709533"/>
                  </a:lnTo>
                  <a:lnTo>
                    <a:pt x="4463732" y="735193"/>
                  </a:lnTo>
                  <a:lnTo>
                    <a:pt x="4507072" y="761108"/>
                  </a:lnTo>
                  <a:lnTo>
                    <a:pt x="4550412" y="787117"/>
                  </a:lnTo>
                  <a:lnTo>
                    <a:pt x="4593752" y="813057"/>
                  </a:lnTo>
                  <a:lnTo>
                    <a:pt x="4637093" y="838769"/>
                  </a:lnTo>
                  <a:lnTo>
                    <a:pt x="4680434" y="864091"/>
                  </a:lnTo>
                  <a:lnTo>
                    <a:pt x="4723775" y="888861"/>
                  </a:lnTo>
                  <a:lnTo>
                    <a:pt x="4767116" y="912919"/>
                  </a:lnTo>
                  <a:lnTo>
                    <a:pt x="4810458" y="936102"/>
                  </a:lnTo>
                  <a:lnTo>
                    <a:pt x="4853800" y="958251"/>
                  </a:lnTo>
                  <a:lnTo>
                    <a:pt x="4897142" y="979204"/>
                  </a:lnTo>
                  <a:lnTo>
                    <a:pt x="4940483" y="998799"/>
                  </a:lnTo>
                  <a:lnTo>
                    <a:pt x="4983825" y="1016875"/>
                  </a:lnTo>
                  <a:lnTo>
                    <a:pt x="5027168" y="1033272"/>
                  </a:lnTo>
                  <a:lnTo>
                    <a:pt x="5075496" y="1050043"/>
                  </a:lnTo>
                  <a:lnTo>
                    <a:pt x="5123826" y="1065830"/>
                  </a:lnTo>
                  <a:lnTo>
                    <a:pt x="5172157" y="1080714"/>
                  </a:lnTo>
                  <a:lnTo>
                    <a:pt x="5220489" y="1094778"/>
                  </a:lnTo>
                  <a:lnTo>
                    <a:pt x="5268822" y="1108105"/>
                  </a:lnTo>
                  <a:lnTo>
                    <a:pt x="5317155" y="1120778"/>
                  </a:lnTo>
                  <a:lnTo>
                    <a:pt x="5365489" y="1132878"/>
                  </a:lnTo>
                  <a:lnTo>
                    <a:pt x="5413823" y="1144489"/>
                  </a:lnTo>
                  <a:lnTo>
                    <a:pt x="5462158" y="1155692"/>
                  </a:lnTo>
                  <a:lnTo>
                    <a:pt x="5510493" y="1166571"/>
                  </a:lnTo>
                  <a:lnTo>
                    <a:pt x="5558829" y="1177208"/>
                  </a:lnTo>
                  <a:lnTo>
                    <a:pt x="5607164" y="1187685"/>
                  </a:lnTo>
                  <a:lnTo>
                    <a:pt x="5655500" y="1198086"/>
                  </a:lnTo>
                  <a:lnTo>
                    <a:pt x="5703836" y="1208492"/>
                  </a:lnTo>
                  <a:lnTo>
                    <a:pt x="5752171" y="1218986"/>
                  </a:lnTo>
                  <a:lnTo>
                    <a:pt x="5800507" y="1229651"/>
                  </a:lnTo>
                  <a:lnTo>
                    <a:pt x="5848842" y="1240570"/>
                  </a:lnTo>
                  <a:lnTo>
                    <a:pt x="5897177" y="1251824"/>
                  </a:lnTo>
                  <a:lnTo>
                    <a:pt x="5945511" y="1263496"/>
                  </a:lnTo>
                  <a:lnTo>
                    <a:pt x="5993845" y="1275670"/>
                  </a:lnTo>
                  <a:lnTo>
                    <a:pt x="6042178" y="1288427"/>
                  </a:lnTo>
                  <a:lnTo>
                    <a:pt x="6090511" y="1301850"/>
                  </a:lnTo>
                  <a:lnTo>
                    <a:pt x="6138843" y="1316021"/>
                  </a:lnTo>
                  <a:lnTo>
                    <a:pt x="6187174" y="1331024"/>
                  </a:lnTo>
                  <a:lnTo>
                    <a:pt x="6235504" y="1346940"/>
                  </a:lnTo>
                  <a:lnTo>
                    <a:pt x="6283833" y="1363852"/>
                  </a:lnTo>
                  <a:lnTo>
                    <a:pt x="6330385" y="1380976"/>
                  </a:lnTo>
                  <a:lnTo>
                    <a:pt x="6376938" y="1398735"/>
                  </a:lnTo>
                  <a:lnTo>
                    <a:pt x="6423490" y="1417094"/>
                  </a:lnTo>
                  <a:lnTo>
                    <a:pt x="6470042" y="1436015"/>
                  </a:lnTo>
                  <a:lnTo>
                    <a:pt x="6516594" y="1455460"/>
                  </a:lnTo>
                  <a:lnTo>
                    <a:pt x="6563146" y="1475392"/>
                  </a:lnTo>
                  <a:lnTo>
                    <a:pt x="6609698" y="1495774"/>
                  </a:lnTo>
                  <a:lnTo>
                    <a:pt x="6656250" y="1516567"/>
                  </a:lnTo>
                  <a:lnTo>
                    <a:pt x="6702801" y="1537734"/>
                  </a:lnTo>
                  <a:lnTo>
                    <a:pt x="6749352" y="1559239"/>
                  </a:lnTo>
                  <a:lnTo>
                    <a:pt x="6795902" y="1581043"/>
                  </a:lnTo>
                  <a:lnTo>
                    <a:pt x="6842452" y="1603109"/>
                  </a:lnTo>
                  <a:lnTo>
                    <a:pt x="6889002" y="1625399"/>
                  </a:lnTo>
                  <a:lnTo>
                    <a:pt x="6935551" y="1647877"/>
                  </a:lnTo>
                  <a:lnTo>
                    <a:pt x="6982099" y="1670503"/>
                  </a:lnTo>
                  <a:lnTo>
                    <a:pt x="7028647" y="1693243"/>
                  </a:lnTo>
                  <a:lnTo>
                    <a:pt x="7075194" y="1716056"/>
                  </a:lnTo>
                  <a:lnTo>
                    <a:pt x="7121741" y="1738907"/>
                  </a:lnTo>
                  <a:lnTo>
                    <a:pt x="7168287" y="1761757"/>
                  </a:lnTo>
                  <a:lnTo>
                    <a:pt x="7214832" y="1784570"/>
                  </a:lnTo>
                  <a:lnTo>
                    <a:pt x="7261376" y="1807307"/>
                  </a:lnTo>
                  <a:lnTo>
                    <a:pt x="7307920" y="1829932"/>
                  </a:lnTo>
                  <a:lnTo>
                    <a:pt x="7354463" y="1852406"/>
                  </a:lnTo>
                  <a:lnTo>
                    <a:pt x="7401005" y="1874693"/>
                  </a:lnTo>
                  <a:lnTo>
                    <a:pt x="7447546" y="1896754"/>
                  </a:lnTo>
                  <a:lnTo>
                    <a:pt x="7494086" y="1918553"/>
                  </a:lnTo>
                  <a:lnTo>
                    <a:pt x="7540625" y="1940052"/>
                  </a:lnTo>
                </a:path>
              </a:pathLst>
            </a:custGeom>
            <a:ln w="28575">
              <a:solidFill>
                <a:srgbClr val="EC7C3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0" name="object 10"/>
            <p:cNvPicPr/>
            <p:nvPr/>
          </p:nvPicPr>
          <p:blipFill>
            <a:blip r:embed="rId2" cstate="print"/>
            <a:stretch>
              <a:fillRect/>
            </a:stretch>
          </p:blipFill>
          <p:spPr>
            <a:xfrm>
              <a:off x="2317305" y="1450276"/>
              <a:ext cx="73532" cy="73533"/>
            </a:xfrm>
            <a:prstGeom prst="rect">
              <a:avLst/>
            </a:prstGeom>
          </p:spPr>
        </p:pic>
        <p:pic>
          <p:nvPicPr>
            <p:cNvPr id="11" name="object 11"/>
            <p:cNvPicPr/>
            <p:nvPr/>
          </p:nvPicPr>
          <p:blipFill>
            <a:blip r:embed="rId3" cstate="print"/>
            <a:stretch>
              <a:fillRect/>
            </a:stretch>
          </p:blipFill>
          <p:spPr>
            <a:xfrm>
              <a:off x="3573081" y="2000440"/>
              <a:ext cx="73532" cy="73533"/>
            </a:xfrm>
            <a:prstGeom prst="rect">
              <a:avLst/>
            </a:prstGeom>
          </p:spPr>
        </p:pic>
        <p:pic>
          <p:nvPicPr>
            <p:cNvPr id="12" name="object 12"/>
            <p:cNvPicPr/>
            <p:nvPr/>
          </p:nvPicPr>
          <p:blipFill>
            <a:blip r:embed="rId3" cstate="print"/>
            <a:stretch>
              <a:fillRect/>
            </a:stretch>
          </p:blipFill>
          <p:spPr>
            <a:xfrm>
              <a:off x="4830381" y="2419540"/>
              <a:ext cx="73532" cy="73533"/>
            </a:xfrm>
            <a:prstGeom prst="rect">
              <a:avLst/>
            </a:prstGeom>
          </p:spPr>
        </p:pic>
        <p:pic>
          <p:nvPicPr>
            <p:cNvPr id="13" name="object 13"/>
            <p:cNvPicPr/>
            <p:nvPr/>
          </p:nvPicPr>
          <p:blipFill>
            <a:blip r:embed="rId4" cstate="print"/>
            <a:stretch>
              <a:fillRect/>
            </a:stretch>
          </p:blipFill>
          <p:spPr>
            <a:xfrm>
              <a:off x="6087681" y="1915096"/>
              <a:ext cx="73532" cy="73532"/>
            </a:xfrm>
            <a:prstGeom prst="rect">
              <a:avLst/>
            </a:prstGeom>
          </p:spPr>
        </p:pic>
        <p:pic>
          <p:nvPicPr>
            <p:cNvPr id="14" name="object 14"/>
            <p:cNvPicPr/>
            <p:nvPr/>
          </p:nvPicPr>
          <p:blipFill>
            <a:blip r:embed="rId5" cstate="print"/>
            <a:stretch>
              <a:fillRect/>
            </a:stretch>
          </p:blipFill>
          <p:spPr>
            <a:xfrm>
              <a:off x="7343457" y="2483548"/>
              <a:ext cx="73532" cy="73533"/>
            </a:xfrm>
            <a:prstGeom prst="rect">
              <a:avLst/>
            </a:prstGeom>
          </p:spPr>
        </p:pic>
        <p:pic>
          <p:nvPicPr>
            <p:cNvPr id="15" name="object 15"/>
            <p:cNvPicPr/>
            <p:nvPr/>
          </p:nvPicPr>
          <p:blipFill>
            <a:blip r:embed="rId2" cstate="print"/>
            <a:stretch>
              <a:fillRect/>
            </a:stretch>
          </p:blipFill>
          <p:spPr>
            <a:xfrm>
              <a:off x="8600757" y="2814256"/>
              <a:ext cx="73532" cy="73532"/>
            </a:xfrm>
            <a:prstGeom prst="rect">
              <a:avLst/>
            </a:prstGeom>
          </p:spPr>
        </p:pic>
        <p:pic>
          <p:nvPicPr>
            <p:cNvPr id="16" name="object 16"/>
            <p:cNvPicPr/>
            <p:nvPr/>
          </p:nvPicPr>
          <p:blipFill>
            <a:blip r:embed="rId2" cstate="print"/>
            <a:stretch>
              <a:fillRect/>
            </a:stretch>
          </p:blipFill>
          <p:spPr>
            <a:xfrm>
              <a:off x="9858057" y="3390328"/>
              <a:ext cx="73532" cy="73533"/>
            </a:xfrm>
            <a:prstGeom prst="rect">
              <a:avLst/>
            </a:prstGeom>
          </p:spPr>
        </p:pic>
        <p:sp>
          <p:nvSpPr>
            <p:cNvPr id="17" name="object 17"/>
            <p:cNvSpPr/>
            <p:nvPr/>
          </p:nvSpPr>
          <p:spPr>
            <a:xfrm>
              <a:off x="2353944" y="1554479"/>
              <a:ext cx="7540625" cy="1404620"/>
            </a:xfrm>
            <a:custGeom>
              <a:avLst/>
              <a:gdLst/>
              <a:ahLst/>
              <a:cxnLst/>
              <a:rect l="l" t="t" r="r" b="b"/>
              <a:pathLst>
                <a:path w="7540625" h="1404620">
                  <a:moveTo>
                    <a:pt x="0" y="0"/>
                  </a:moveTo>
                  <a:lnTo>
                    <a:pt x="50276" y="8165"/>
                  </a:lnTo>
                  <a:lnTo>
                    <a:pt x="100551" y="16101"/>
                  </a:lnTo>
                  <a:lnTo>
                    <a:pt x="150825" y="23838"/>
                  </a:lnTo>
                  <a:lnTo>
                    <a:pt x="201098" y="31408"/>
                  </a:lnTo>
                  <a:lnTo>
                    <a:pt x="251370" y="38843"/>
                  </a:lnTo>
                  <a:lnTo>
                    <a:pt x="301642" y="46174"/>
                  </a:lnTo>
                  <a:lnTo>
                    <a:pt x="351913" y="53431"/>
                  </a:lnTo>
                  <a:lnTo>
                    <a:pt x="402183" y="60647"/>
                  </a:lnTo>
                  <a:lnTo>
                    <a:pt x="452453" y="67852"/>
                  </a:lnTo>
                  <a:lnTo>
                    <a:pt x="502722" y="75078"/>
                  </a:lnTo>
                  <a:lnTo>
                    <a:pt x="552992" y="82356"/>
                  </a:lnTo>
                  <a:lnTo>
                    <a:pt x="603261" y="89718"/>
                  </a:lnTo>
                  <a:lnTo>
                    <a:pt x="653530" y="97194"/>
                  </a:lnTo>
                  <a:lnTo>
                    <a:pt x="703799" y="104817"/>
                  </a:lnTo>
                  <a:lnTo>
                    <a:pt x="754069" y="112617"/>
                  </a:lnTo>
                  <a:lnTo>
                    <a:pt x="804338" y="120626"/>
                  </a:lnTo>
                  <a:lnTo>
                    <a:pt x="854608" y="128875"/>
                  </a:lnTo>
                  <a:lnTo>
                    <a:pt x="904878" y="137395"/>
                  </a:lnTo>
                  <a:lnTo>
                    <a:pt x="955149" y="146218"/>
                  </a:lnTo>
                  <a:lnTo>
                    <a:pt x="1005421" y="155374"/>
                  </a:lnTo>
                  <a:lnTo>
                    <a:pt x="1055693" y="164896"/>
                  </a:lnTo>
                  <a:lnTo>
                    <a:pt x="1105966" y="174815"/>
                  </a:lnTo>
                  <a:lnTo>
                    <a:pt x="1156240" y="185162"/>
                  </a:lnTo>
                  <a:lnTo>
                    <a:pt x="1206515" y="195967"/>
                  </a:lnTo>
                  <a:lnTo>
                    <a:pt x="1256792" y="207264"/>
                  </a:lnTo>
                  <a:lnTo>
                    <a:pt x="1303344" y="218697"/>
                  </a:lnTo>
                  <a:lnTo>
                    <a:pt x="1349895" y="231534"/>
                  </a:lnTo>
                  <a:lnTo>
                    <a:pt x="1396445" y="245627"/>
                  </a:lnTo>
                  <a:lnTo>
                    <a:pt x="1442994" y="260829"/>
                  </a:lnTo>
                  <a:lnTo>
                    <a:pt x="1489543" y="276992"/>
                  </a:lnTo>
                  <a:lnTo>
                    <a:pt x="1536091" y="293970"/>
                  </a:lnTo>
                  <a:lnTo>
                    <a:pt x="1582638" y="311615"/>
                  </a:lnTo>
                  <a:lnTo>
                    <a:pt x="1629185" y="329778"/>
                  </a:lnTo>
                  <a:lnTo>
                    <a:pt x="1675732" y="348313"/>
                  </a:lnTo>
                  <a:lnTo>
                    <a:pt x="1722278" y="367073"/>
                  </a:lnTo>
                  <a:lnTo>
                    <a:pt x="1768824" y="385910"/>
                  </a:lnTo>
                  <a:lnTo>
                    <a:pt x="1815369" y="404676"/>
                  </a:lnTo>
                  <a:lnTo>
                    <a:pt x="1861915" y="423225"/>
                  </a:lnTo>
                  <a:lnTo>
                    <a:pt x="1908460" y="441408"/>
                  </a:lnTo>
                  <a:lnTo>
                    <a:pt x="1955006" y="459078"/>
                  </a:lnTo>
                  <a:lnTo>
                    <a:pt x="2001551" y="476088"/>
                  </a:lnTo>
                  <a:lnTo>
                    <a:pt x="2048097" y="492291"/>
                  </a:lnTo>
                  <a:lnTo>
                    <a:pt x="2094643" y="507539"/>
                  </a:lnTo>
                  <a:lnTo>
                    <a:pt x="2141190" y="521684"/>
                  </a:lnTo>
                  <a:lnTo>
                    <a:pt x="2187737" y="534579"/>
                  </a:lnTo>
                  <a:lnTo>
                    <a:pt x="2234284" y="546077"/>
                  </a:lnTo>
                  <a:lnTo>
                    <a:pt x="2280832" y="556031"/>
                  </a:lnTo>
                  <a:lnTo>
                    <a:pt x="2327381" y="564292"/>
                  </a:lnTo>
                  <a:lnTo>
                    <a:pt x="2373930" y="570714"/>
                  </a:lnTo>
                  <a:lnTo>
                    <a:pt x="2420480" y="575149"/>
                  </a:lnTo>
                  <a:lnTo>
                    <a:pt x="2467031" y="577450"/>
                  </a:lnTo>
                  <a:lnTo>
                    <a:pt x="2513584" y="577469"/>
                  </a:lnTo>
                  <a:lnTo>
                    <a:pt x="2558473" y="574758"/>
                  </a:lnTo>
                  <a:lnTo>
                    <a:pt x="2603362" y="569070"/>
                  </a:lnTo>
                  <a:lnTo>
                    <a:pt x="2648249" y="560639"/>
                  </a:lnTo>
                  <a:lnTo>
                    <a:pt x="2693136" y="549698"/>
                  </a:lnTo>
                  <a:lnTo>
                    <a:pt x="2738023" y="536482"/>
                  </a:lnTo>
                  <a:lnTo>
                    <a:pt x="2782908" y="521225"/>
                  </a:lnTo>
                  <a:lnTo>
                    <a:pt x="2827793" y="504162"/>
                  </a:lnTo>
                  <a:lnTo>
                    <a:pt x="2872678" y="485526"/>
                  </a:lnTo>
                  <a:lnTo>
                    <a:pt x="2917562" y="465553"/>
                  </a:lnTo>
                  <a:lnTo>
                    <a:pt x="2962446" y="444477"/>
                  </a:lnTo>
                  <a:lnTo>
                    <a:pt x="3007330" y="422531"/>
                  </a:lnTo>
                  <a:lnTo>
                    <a:pt x="3052213" y="399950"/>
                  </a:lnTo>
                  <a:lnTo>
                    <a:pt x="3097096" y="376969"/>
                  </a:lnTo>
                  <a:lnTo>
                    <a:pt x="3141979" y="353822"/>
                  </a:lnTo>
                  <a:lnTo>
                    <a:pt x="3186863" y="330742"/>
                  </a:lnTo>
                  <a:lnTo>
                    <a:pt x="3231746" y="307965"/>
                  </a:lnTo>
                  <a:lnTo>
                    <a:pt x="3276629" y="285724"/>
                  </a:lnTo>
                  <a:lnTo>
                    <a:pt x="3321513" y="264255"/>
                  </a:lnTo>
                  <a:lnTo>
                    <a:pt x="3366397" y="243791"/>
                  </a:lnTo>
                  <a:lnTo>
                    <a:pt x="3411281" y="224566"/>
                  </a:lnTo>
                  <a:lnTo>
                    <a:pt x="3456166" y="206815"/>
                  </a:lnTo>
                  <a:lnTo>
                    <a:pt x="3501051" y="190772"/>
                  </a:lnTo>
                  <a:lnTo>
                    <a:pt x="3545936" y="176672"/>
                  </a:lnTo>
                  <a:lnTo>
                    <a:pt x="3590823" y="164749"/>
                  </a:lnTo>
                  <a:lnTo>
                    <a:pt x="3635710" y="155237"/>
                  </a:lnTo>
                  <a:lnTo>
                    <a:pt x="3680597" y="148370"/>
                  </a:lnTo>
                  <a:lnTo>
                    <a:pt x="3725486" y="144383"/>
                  </a:lnTo>
                  <a:lnTo>
                    <a:pt x="3770376" y="143510"/>
                  </a:lnTo>
                  <a:lnTo>
                    <a:pt x="3815252" y="145529"/>
                  </a:lnTo>
                  <a:lnTo>
                    <a:pt x="3860130" y="149965"/>
                  </a:lnTo>
                  <a:lnTo>
                    <a:pt x="3905009" y="156665"/>
                  </a:lnTo>
                  <a:lnTo>
                    <a:pt x="3949888" y="165480"/>
                  </a:lnTo>
                  <a:lnTo>
                    <a:pt x="3994769" y="176259"/>
                  </a:lnTo>
                  <a:lnTo>
                    <a:pt x="4039650" y="188852"/>
                  </a:lnTo>
                  <a:lnTo>
                    <a:pt x="4084532" y="203108"/>
                  </a:lnTo>
                  <a:lnTo>
                    <a:pt x="4129414" y="218877"/>
                  </a:lnTo>
                  <a:lnTo>
                    <a:pt x="4174298" y="236008"/>
                  </a:lnTo>
                  <a:lnTo>
                    <a:pt x="4219182" y="254352"/>
                  </a:lnTo>
                  <a:lnTo>
                    <a:pt x="4264067" y="273756"/>
                  </a:lnTo>
                  <a:lnTo>
                    <a:pt x="4308952" y="294072"/>
                  </a:lnTo>
                  <a:lnTo>
                    <a:pt x="4353838" y="315149"/>
                  </a:lnTo>
                  <a:lnTo>
                    <a:pt x="4398724" y="336835"/>
                  </a:lnTo>
                  <a:lnTo>
                    <a:pt x="4443611" y="358982"/>
                  </a:lnTo>
                  <a:lnTo>
                    <a:pt x="4488498" y="381437"/>
                  </a:lnTo>
                  <a:lnTo>
                    <a:pt x="4533386" y="404052"/>
                  </a:lnTo>
                  <a:lnTo>
                    <a:pt x="4578274" y="426674"/>
                  </a:lnTo>
                  <a:lnTo>
                    <a:pt x="4623162" y="449155"/>
                  </a:lnTo>
                  <a:lnTo>
                    <a:pt x="4668051" y="471344"/>
                  </a:lnTo>
                  <a:lnTo>
                    <a:pt x="4712940" y="493089"/>
                  </a:lnTo>
                  <a:lnTo>
                    <a:pt x="4757829" y="514241"/>
                  </a:lnTo>
                  <a:lnTo>
                    <a:pt x="4802718" y="534649"/>
                  </a:lnTo>
                  <a:lnTo>
                    <a:pt x="4847608" y="554163"/>
                  </a:lnTo>
                  <a:lnTo>
                    <a:pt x="4892498" y="572632"/>
                  </a:lnTo>
                  <a:lnTo>
                    <a:pt x="4937388" y="589906"/>
                  </a:lnTo>
                  <a:lnTo>
                    <a:pt x="4982278" y="605835"/>
                  </a:lnTo>
                  <a:lnTo>
                    <a:pt x="5027168" y="620268"/>
                  </a:lnTo>
                  <a:lnTo>
                    <a:pt x="5075496" y="634540"/>
                  </a:lnTo>
                  <a:lnTo>
                    <a:pt x="5123826" y="648007"/>
                  </a:lnTo>
                  <a:lnTo>
                    <a:pt x="5172157" y="660737"/>
                  </a:lnTo>
                  <a:lnTo>
                    <a:pt x="5220489" y="672799"/>
                  </a:lnTo>
                  <a:lnTo>
                    <a:pt x="5268822" y="684260"/>
                  </a:lnTo>
                  <a:lnTo>
                    <a:pt x="5317155" y="695189"/>
                  </a:lnTo>
                  <a:lnTo>
                    <a:pt x="5365489" y="705655"/>
                  </a:lnTo>
                  <a:lnTo>
                    <a:pt x="5413823" y="715725"/>
                  </a:lnTo>
                  <a:lnTo>
                    <a:pt x="5462158" y="725469"/>
                  </a:lnTo>
                  <a:lnTo>
                    <a:pt x="5510493" y="734954"/>
                  </a:lnTo>
                  <a:lnTo>
                    <a:pt x="5558829" y="744248"/>
                  </a:lnTo>
                  <a:lnTo>
                    <a:pt x="5607164" y="753420"/>
                  </a:lnTo>
                  <a:lnTo>
                    <a:pt x="5655500" y="762539"/>
                  </a:lnTo>
                  <a:lnTo>
                    <a:pt x="5703836" y="771673"/>
                  </a:lnTo>
                  <a:lnTo>
                    <a:pt x="5752171" y="780889"/>
                  </a:lnTo>
                  <a:lnTo>
                    <a:pt x="5800507" y="790257"/>
                  </a:lnTo>
                  <a:lnTo>
                    <a:pt x="5848842" y="799844"/>
                  </a:lnTo>
                  <a:lnTo>
                    <a:pt x="5897177" y="809719"/>
                  </a:lnTo>
                  <a:lnTo>
                    <a:pt x="5945511" y="819951"/>
                  </a:lnTo>
                  <a:lnTo>
                    <a:pt x="5993845" y="830607"/>
                  </a:lnTo>
                  <a:lnTo>
                    <a:pt x="6042178" y="841756"/>
                  </a:lnTo>
                  <a:lnTo>
                    <a:pt x="6090511" y="853467"/>
                  </a:lnTo>
                  <a:lnTo>
                    <a:pt x="6138843" y="865807"/>
                  </a:lnTo>
                  <a:lnTo>
                    <a:pt x="6187174" y="878845"/>
                  </a:lnTo>
                  <a:lnTo>
                    <a:pt x="6235504" y="892649"/>
                  </a:lnTo>
                  <a:lnTo>
                    <a:pt x="6283833" y="907288"/>
                  </a:lnTo>
                  <a:lnTo>
                    <a:pt x="6330385" y="922105"/>
                  </a:lnTo>
                  <a:lnTo>
                    <a:pt x="6376938" y="937466"/>
                  </a:lnTo>
                  <a:lnTo>
                    <a:pt x="6423490" y="953339"/>
                  </a:lnTo>
                  <a:lnTo>
                    <a:pt x="6470042" y="969691"/>
                  </a:lnTo>
                  <a:lnTo>
                    <a:pt x="6516594" y="986492"/>
                  </a:lnTo>
                  <a:lnTo>
                    <a:pt x="6563146" y="1003709"/>
                  </a:lnTo>
                  <a:lnTo>
                    <a:pt x="6609698" y="1021309"/>
                  </a:lnTo>
                  <a:lnTo>
                    <a:pt x="6656250" y="1039261"/>
                  </a:lnTo>
                  <a:lnTo>
                    <a:pt x="6702801" y="1057533"/>
                  </a:lnTo>
                  <a:lnTo>
                    <a:pt x="6749352" y="1076093"/>
                  </a:lnTo>
                  <a:lnTo>
                    <a:pt x="6795902" y="1094909"/>
                  </a:lnTo>
                  <a:lnTo>
                    <a:pt x="6842452" y="1113948"/>
                  </a:lnTo>
                  <a:lnTo>
                    <a:pt x="6889002" y="1133179"/>
                  </a:lnTo>
                  <a:lnTo>
                    <a:pt x="6935551" y="1152570"/>
                  </a:lnTo>
                  <a:lnTo>
                    <a:pt x="6982099" y="1172089"/>
                  </a:lnTo>
                  <a:lnTo>
                    <a:pt x="7028647" y="1191703"/>
                  </a:lnTo>
                  <a:lnTo>
                    <a:pt x="7075194" y="1211381"/>
                  </a:lnTo>
                  <a:lnTo>
                    <a:pt x="7121741" y="1231090"/>
                  </a:lnTo>
                  <a:lnTo>
                    <a:pt x="7168287" y="1250800"/>
                  </a:lnTo>
                  <a:lnTo>
                    <a:pt x="7214832" y="1270477"/>
                  </a:lnTo>
                  <a:lnTo>
                    <a:pt x="7261376" y="1290089"/>
                  </a:lnTo>
                  <a:lnTo>
                    <a:pt x="7307920" y="1309605"/>
                  </a:lnTo>
                  <a:lnTo>
                    <a:pt x="7354463" y="1328993"/>
                  </a:lnTo>
                  <a:lnTo>
                    <a:pt x="7401005" y="1348220"/>
                  </a:lnTo>
                  <a:lnTo>
                    <a:pt x="7447546" y="1367255"/>
                  </a:lnTo>
                  <a:lnTo>
                    <a:pt x="7494086" y="1386066"/>
                  </a:lnTo>
                  <a:lnTo>
                    <a:pt x="7540625" y="1404620"/>
                  </a:lnTo>
                </a:path>
              </a:pathLst>
            </a:custGeom>
            <a:ln w="28575">
              <a:solidFill>
                <a:srgbClr val="4471C4"/>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8" name="object 18"/>
            <p:cNvPicPr/>
            <p:nvPr/>
          </p:nvPicPr>
          <p:blipFill>
            <a:blip r:embed="rId6" cstate="print"/>
            <a:stretch>
              <a:fillRect/>
            </a:stretch>
          </p:blipFill>
          <p:spPr>
            <a:xfrm>
              <a:off x="2317305" y="1517332"/>
              <a:ext cx="73532" cy="73532"/>
            </a:xfrm>
            <a:prstGeom prst="rect">
              <a:avLst/>
            </a:prstGeom>
          </p:spPr>
        </p:pic>
        <p:pic>
          <p:nvPicPr>
            <p:cNvPr id="19" name="object 19"/>
            <p:cNvPicPr/>
            <p:nvPr/>
          </p:nvPicPr>
          <p:blipFill>
            <a:blip r:embed="rId7" cstate="print"/>
            <a:stretch>
              <a:fillRect/>
            </a:stretch>
          </p:blipFill>
          <p:spPr>
            <a:xfrm>
              <a:off x="3573081" y="1724596"/>
              <a:ext cx="73532" cy="73532"/>
            </a:xfrm>
            <a:prstGeom prst="rect">
              <a:avLst/>
            </a:prstGeom>
          </p:spPr>
        </p:pic>
        <p:pic>
          <p:nvPicPr>
            <p:cNvPr id="20" name="object 20"/>
            <p:cNvPicPr/>
            <p:nvPr/>
          </p:nvPicPr>
          <p:blipFill>
            <a:blip r:embed="rId8" cstate="print"/>
            <a:stretch>
              <a:fillRect/>
            </a:stretch>
          </p:blipFill>
          <p:spPr>
            <a:xfrm>
              <a:off x="4830381" y="2094928"/>
              <a:ext cx="73532" cy="73533"/>
            </a:xfrm>
            <a:prstGeom prst="rect">
              <a:avLst/>
            </a:prstGeom>
          </p:spPr>
        </p:pic>
        <p:pic>
          <p:nvPicPr>
            <p:cNvPr id="21" name="object 21"/>
            <p:cNvPicPr/>
            <p:nvPr/>
          </p:nvPicPr>
          <p:blipFill>
            <a:blip r:embed="rId8" cstate="print"/>
            <a:stretch>
              <a:fillRect/>
            </a:stretch>
          </p:blipFill>
          <p:spPr>
            <a:xfrm>
              <a:off x="6087681" y="1660588"/>
              <a:ext cx="73532" cy="73533"/>
            </a:xfrm>
            <a:prstGeom prst="rect">
              <a:avLst/>
            </a:prstGeom>
          </p:spPr>
        </p:pic>
        <p:pic>
          <p:nvPicPr>
            <p:cNvPr id="22" name="object 22"/>
            <p:cNvPicPr/>
            <p:nvPr/>
          </p:nvPicPr>
          <p:blipFill>
            <a:blip r:embed="rId6" cstate="print"/>
            <a:stretch>
              <a:fillRect/>
            </a:stretch>
          </p:blipFill>
          <p:spPr>
            <a:xfrm>
              <a:off x="7343457" y="2137600"/>
              <a:ext cx="73532" cy="73533"/>
            </a:xfrm>
            <a:prstGeom prst="rect">
              <a:avLst/>
            </a:prstGeom>
          </p:spPr>
        </p:pic>
        <p:pic>
          <p:nvPicPr>
            <p:cNvPr id="23" name="object 23"/>
            <p:cNvPicPr/>
            <p:nvPr/>
          </p:nvPicPr>
          <p:blipFill>
            <a:blip r:embed="rId6" cstate="print"/>
            <a:stretch>
              <a:fillRect/>
            </a:stretch>
          </p:blipFill>
          <p:spPr>
            <a:xfrm>
              <a:off x="8600757" y="2424112"/>
              <a:ext cx="73532" cy="73533"/>
            </a:xfrm>
            <a:prstGeom prst="rect">
              <a:avLst/>
            </a:prstGeom>
          </p:spPr>
        </p:pic>
        <p:pic>
          <p:nvPicPr>
            <p:cNvPr id="24" name="object 24"/>
            <p:cNvPicPr/>
            <p:nvPr/>
          </p:nvPicPr>
          <p:blipFill>
            <a:blip r:embed="rId6" cstate="print"/>
            <a:stretch>
              <a:fillRect/>
            </a:stretch>
          </p:blipFill>
          <p:spPr>
            <a:xfrm>
              <a:off x="9858057" y="2922460"/>
              <a:ext cx="73532" cy="73532"/>
            </a:xfrm>
            <a:prstGeom prst="rect">
              <a:avLst/>
            </a:prstGeom>
          </p:spPr>
        </p:pic>
      </p:grpSp>
      <p:sp>
        <p:nvSpPr>
          <p:cNvPr id="25" name="object 25"/>
          <p:cNvSpPr txBox="1"/>
          <p:nvPr/>
        </p:nvSpPr>
        <p:spPr>
          <a:xfrm>
            <a:off x="3343783" y="2101723"/>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4.795</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6" name="object 26"/>
          <p:cNvSpPr txBox="1"/>
          <p:nvPr/>
        </p:nvSpPr>
        <p:spPr>
          <a:xfrm>
            <a:off x="4600702" y="2521711"/>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4.301</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7" name="object 27"/>
          <p:cNvSpPr txBox="1"/>
          <p:nvPr/>
        </p:nvSpPr>
        <p:spPr>
          <a:xfrm>
            <a:off x="5857747" y="2016632"/>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4.895</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8" name="object 28"/>
          <p:cNvSpPr txBox="1"/>
          <p:nvPr/>
        </p:nvSpPr>
        <p:spPr>
          <a:xfrm>
            <a:off x="7114793" y="2585466"/>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4.226</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9" name="object 29"/>
          <p:cNvSpPr txBox="1"/>
          <p:nvPr/>
        </p:nvSpPr>
        <p:spPr>
          <a:xfrm>
            <a:off x="8371458" y="2916173"/>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3.837</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0" name="object 30"/>
          <p:cNvSpPr txBox="1"/>
          <p:nvPr/>
        </p:nvSpPr>
        <p:spPr>
          <a:xfrm>
            <a:off x="2087117" y="1106195"/>
            <a:ext cx="533400" cy="714375"/>
          </a:xfrm>
          <a:prstGeom prst="rect">
            <a:avLst/>
          </a:prstGeom>
        </p:spPr>
        <p:txBody>
          <a:bodyPr vert="horz" wrap="square" lIns="0" tIns="113030" rIns="0" bIns="0" rtlCol="0">
            <a:spAutoFit/>
          </a:bodyPr>
          <a:lstStyle/>
          <a:p>
            <a:pPr marL="68580" marR="0" lvl="0" indent="0" defTabSz="914400" eaLnBrk="1" fontAlgn="auto" latinLnBrk="0" hangingPunct="1">
              <a:lnSpc>
                <a:spcPct val="100000"/>
              </a:lnSpc>
              <a:spcBef>
                <a:spcPts val="890"/>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2,62</a:t>
            </a:r>
            <a:endParaRPr kumimoji="0" sz="1600" b="0" i="0" u="none" strike="noStrike" kern="0" cap="none" spc="0" normalizeH="0" baseline="0" noProof="0">
              <a:ln>
                <a:noFill/>
              </a:ln>
              <a:solidFill>
                <a:sysClr val="windowText" lastClr="000000"/>
              </a:solidFill>
              <a:effectLst/>
              <a:uLnTx/>
              <a:uFillTx/>
              <a:latin typeface="Arial MT"/>
              <a:cs typeface="Arial MT"/>
            </a:endParaRPr>
          </a:p>
          <a:p>
            <a:pPr marL="12700" marR="0" lvl="0" indent="0" defTabSz="914400" eaLnBrk="1" fontAlgn="auto" latinLnBrk="0" hangingPunct="1">
              <a:lnSpc>
                <a:spcPct val="100000"/>
              </a:lnSpc>
              <a:spcBef>
                <a:spcPts val="7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5.442</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1" name="object 31"/>
          <p:cNvSpPr txBox="1"/>
          <p:nvPr/>
        </p:nvSpPr>
        <p:spPr>
          <a:xfrm>
            <a:off x="9628378" y="3492246"/>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3.159</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2" name="object 32"/>
          <p:cNvSpPr txBox="1"/>
          <p:nvPr/>
        </p:nvSpPr>
        <p:spPr>
          <a:xfrm>
            <a:off x="3400171" y="1414653"/>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2,47</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3" name="object 33"/>
          <p:cNvSpPr txBox="1"/>
          <p:nvPr/>
        </p:nvSpPr>
        <p:spPr>
          <a:xfrm>
            <a:off x="4657090" y="1784985"/>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2,21</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4" name="object 34"/>
          <p:cNvSpPr txBox="1"/>
          <p:nvPr/>
        </p:nvSpPr>
        <p:spPr>
          <a:xfrm>
            <a:off x="5914135" y="1351025"/>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2,52</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5" name="object 35"/>
          <p:cNvSpPr txBox="1"/>
          <p:nvPr/>
        </p:nvSpPr>
        <p:spPr>
          <a:xfrm>
            <a:off x="7171181" y="1827656"/>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2,18</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6" name="object 36"/>
          <p:cNvSpPr txBox="1"/>
          <p:nvPr/>
        </p:nvSpPr>
        <p:spPr>
          <a:xfrm>
            <a:off x="8427846" y="2114804"/>
            <a:ext cx="42100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1,98</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7" name="object 37"/>
          <p:cNvSpPr txBox="1"/>
          <p:nvPr/>
        </p:nvSpPr>
        <p:spPr>
          <a:xfrm>
            <a:off x="9684766" y="2612262"/>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1,63</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8" name="object 38"/>
          <p:cNvSpPr txBox="1"/>
          <p:nvPr/>
        </p:nvSpPr>
        <p:spPr>
          <a:xfrm>
            <a:off x="10686415" y="5112765"/>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9" name="object 39"/>
          <p:cNvSpPr txBox="1"/>
          <p:nvPr/>
        </p:nvSpPr>
        <p:spPr>
          <a:xfrm>
            <a:off x="10686415" y="4404486"/>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0,50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0" name="object 40"/>
          <p:cNvSpPr txBox="1"/>
          <p:nvPr/>
        </p:nvSpPr>
        <p:spPr>
          <a:xfrm>
            <a:off x="10686415" y="3696461"/>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1,00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1" name="object 41"/>
          <p:cNvSpPr txBox="1"/>
          <p:nvPr/>
        </p:nvSpPr>
        <p:spPr>
          <a:xfrm>
            <a:off x="10686415" y="2988055"/>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1,50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2" name="object 42"/>
          <p:cNvSpPr txBox="1"/>
          <p:nvPr/>
        </p:nvSpPr>
        <p:spPr>
          <a:xfrm>
            <a:off x="10686415" y="2279649"/>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2,00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3" name="object 43"/>
          <p:cNvSpPr txBox="1"/>
          <p:nvPr/>
        </p:nvSpPr>
        <p:spPr>
          <a:xfrm>
            <a:off x="10686415" y="1571371"/>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2,50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4" name="object 44"/>
          <p:cNvSpPr txBox="1"/>
          <p:nvPr/>
        </p:nvSpPr>
        <p:spPr>
          <a:xfrm>
            <a:off x="10686415" y="862965"/>
            <a:ext cx="4203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585858"/>
                </a:solidFill>
                <a:effectLst/>
                <a:uLnTx/>
                <a:uFillTx/>
                <a:latin typeface="Arial MT"/>
                <a:cs typeface="Arial MT"/>
              </a:rPr>
              <a:t>3,00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5" name="object 45"/>
          <p:cNvSpPr txBox="1"/>
          <p:nvPr/>
        </p:nvSpPr>
        <p:spPr>
          <a:xfrm>
            <a:off x="1029716" y="5112765"/>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1.000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6" name="object 46"/>
          <p:cNvSpPr txBox="1"/>
          <p:nvPr/>
        </p:nvSpPr>
        <p:spPr>
          <a:xfrm>
            <a:off x="1029716" y="4263009"/>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2.000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7" name="object 47"/>
          <p:cNvSpPr txBox="1"/>
          <p:nvPr/>
        </p:nvSpPr>
        <p:spPr>
          <a:xfrm>
            <a:off x="1029716" y="3412997"/>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3.000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8" name="object 48"/>
          <p:cNvSpPr txBox="1"/>
          <p:nvPr/>
        </p:nvSpPr>
        <p:spPr>
          <a:xfrm>
            <a:off x="1029716" y="2562555"/>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4.000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9" name="object 49"/>
          <p:cNvSpPr txBox="1"/>
          <p:nvPr/>
        </p:nvSpPr>
        <p:spPr>
          <a:xfrm>
            <a:off x="1029716" y="1713102"/>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5.000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50" name="object 50"/>
          <p:cNvSpPr txBox="1"/>
          <p:nvPr/>
        </p:nvSpPr>
        <p:spPr>
          <a:xfrm>
            <a:off x="1029716" y="862965"/>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6.000</a:t>
            </a:r>
            <a:endParaRPr kumimoji="0" sz="1600" b="0" i="0" u="none" strike="noStrike" kern="0" cap="none" spc="0" normalizeH="0" baseline="0" noProof="0" dirty="0">
              <a:ln>
                <a:noFill/>
              </a:ln>
              <a:solidFill>
                <a:sysClr val="windowText" lastClr="000000"/>
              </a:solidFill>
              <a:effectLst/>
              <a:uLnTx/>
              <a:uFillTx/>
              <a:latin typeface="Arial MT"/>
              <a:cs typeface="Arial MT"/>
            </a:endParaRPr>
          </a:p>
        </p:txBody>
      </p:sp>
      <p:sp>
        <p:nvSpPr>
          <p:cNvPr id="51" name="object 51"/>
          <p:cNvSpPr txBox="1"/>
          <p:nvPr/>
        </p:nvSpPr>
        <p:spPr>
          <a:xfrm>
            <a:off x="2059051" y="5379516"/>
            <a:ext cx="590550" cy="33083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2018</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2" name="object 52"/>
          <p:cNvSpPr txBox="1"/>
          <p:nvPr/>
        </p:nvSpPr>
        <p:spPr>
          <a:xfrm>
            <a:off x="3315970" y="5379516"/>
            <a:ext cx="590550" cy="33083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2019</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3" name="object 53"/>
          <p:cNvSpPr txBox="1"/>
          <p:nvPr/>
        </p:nvSpPr>
        <p:spPr>
          <a:xfrm>
            <a:off x="4298696" y="5289708"/>
            <a:ext cx="2144395" cy="816610"/>
          </a:xfrm>
          <a:prstGeom prst="rect">
            <a:avLst/>
          </a:prstGeom>
        </p:spPr>
        <p:txBody>
          <a:bodyPr vert="horz" wrap="square" lIns="0" tIns="102870" rIns="0" bIns="0" rtlCol="0">
            <a:spAutoFit/>
          </a:bodyPr>
          <a:lstStyle/>
          <a:p>
            <a:pPr marL="0" marR="27305" lvl="0" indent="0" algn="r" defTabSz="914400" eaLnBrk="1" fontAlgn="auto" latinLnBrk="0" hangingPunct="1">
              <a:lnSpc>
                <a:spcPct val="100000"/>
              </a:lnSpc>
              <a:spcBef>
                <a:spcPts val="810"/>
              </a:spcBef>
              <a:spcAft>
                <a:spcPts val="0"/>
              </a:spcAft>
              <a:buClrTx/>
              <a:buSzTx/>
              <a:buFontTx/>
              <a:buNone/>
              <a:tabLst>
                <a:tab pos="1256665" algn="l"/>
              </a:tabLst>
              <a:defRPr/>
            </a:pPr>
            <a:r>
              <a:rPr kumimoji="0" sz="2000" b="0" i="0" u="none" strike="noStrike" kern="0" cap="none" spc="-20" normalizeH="0" baseline="0" noProof="0" dirty="0">
                <a:ln>
                  <a:noFill/>
                </a:ln>
                <a:solidFill>
                  <a:srgbClr val="FF0000"/>
                </a:solidFill>
                <a:effectLst/>
                <a:uLnTx/>
                <a:uFillTx/>
                <a:latin typeface="Arial MT"/>
                <a:cs typeface="Arial MT"/>
              </a:rPr>
              <a:t>2020</a:t>
            </a:r>
            <a:r>
              <a:rPr kumimoji="0" sz="2000" b="0" i="0" u="none" strike="noStrike" kern="0" cap="none" spc="0" normalizeH="0" baseline="0" noProof="0" dirty="0">
                <a:ln>
                  <a:noFill/>
                </a:ln>
                <a:solidFill>
                  <a:srgbClr val="FF0000"/>
                </a:solidFill>
                <a:effectLst/>
                <a:uLnTx/>
                <a:uFillTx/>
                <a:latin typeface="Arial MT"/>
                <a:cs typeface="Arial MT"/>
              </a:rPr>
              <a:t>	</a:t>
            </a:r>
            <a:r>
              <a:rPr kumimoji="0" sz="2000" b="0" i="0" u="none" strike="noStrike" kern="0" cap="none" spc="-20" normalizeH="0" baseline="0" noProof="0" dirty="0">
                <a:ln>
                  <a:noFill/>
                </a:ln>
                <a:solidFill>
                  <a:srgbClr val="FF0000"/>
                </a:solidFill>
                <a:effectLst/>
                <a:uLnTx/>
                <a:uFillTx/>
                <a:latin typeface="Arial MT"/>
                <a:cs typeface="Arial MT"/>
              </a:rPr>
              <a:t>2021</a:t>
            </a:r>
            <a:endParaRPr kumimoji="0" sz="2000" b="0" i="0" u="none" strike="noStrike" kern="0" cap="none" spc="0" normalizeH="0" baseline="0" noProof="0">
              <a:ln>
                <a:noFill/>
              </a:ln>
              <a:solidFill>
                <a:sysClr val="windowText" lastClr="000000"/>
              </a:solidFill>
              <a:effectLst/>
              <a:uLnTx/>
              <a:uFillTx/>
              <a:latin typeface="Arial MT"/>
              <a:cs typeface="Arial MT"/>
            </a:endParaRPr>
          </a:p>
          <a:p>
            <a:pPr marL="0" marR="5080" lvl="0" indent="0" algn="r" defTabSz="914400" eaLnBrk="1" fontAlgn="auto" latinLnBrk="0" hangingPunct="1">
              <a:lnSpc>
                <a:spcPct val="100000"/>
              </a:lnSpc>
              <a:spcBef>
                <a:spcPts val="715"/>
              </a:spcBef>
              <a:spcAft>
                <a:spcPts val="0"/>
              </a:spcAft>
              <a:buClrTx/>
              <a:buSzTx/>
              <a:buFontTx/>
              <a:buNone/>
              <a:tabLst/>
              <a:defRPr/>
            </a:pPr>
            <a:r>
              <a:rPr kumimoji="0" sz="2000" b="0" i="0" u="none" strike="noStrike" kern="0" cap="none" spc="0" normalizeH="0" baseline="0" noProof="0" dirty="0">
                <a:ln>
                  <a:noFill/>
                </a:ln>
                <a:solidFill>
                  <a:srgbClr val="585858"/>
                </a:solidFill>
                <a:effectLst/>
                <a:uLnTx/>
                <a:uFillTx/>
                <a:latin typeface="Arial MT"/>
                <a:cs typeface="Arial MT"/>
              </a:rPr>
              <a:t>Nacimientos</a:t>
            </a:r>
            <a:r>
              <a:rPr kumimoji="0" sz="2000" b="0" i="0" u="none" strike="noStrike" kern="0" cap="none" spc="-50" normalizeH="0" baseline="0" noProof="0" dirty="0">
                <a:ln>
                  <a:noFill/>
                </a:ln>
                <a:solidFill>
                  <a:srgbClr val="585858"/>
                </a:solidFill>
                <a:effectLst/>
                <a:uLnTx/>
                <a:uFillTx/>
                <a:latin typeface="Arial MT"/>
                <a:cs typeface="Arial MT"/>
              </a:rPr>
              <a:t> </a:t>
            </a:r>
            <a:r>
              <a:rPr kumimoji="0" sz="2000" b="0" i="0" u="none" strike="noStrike" kern="0" cap="none" spc="-10" normalizeH="0" baseline="0" noProof="0" dirty="0">
                <a:ln>
                  <a:noFill/>
                </a:ln>
                <a:solidFill>
                  <a:srgbClr val="585858"/>
                </a:solidFill>
                <a:effectLst/>
                <a:uLnTx/>
                <a:uFillTx/>
                <a:latin typeface="Arial MT"/>
                <a:cs typeface="Arial MT"/>
              </a:rPr>
              <a:t>10-</a:t>
            </a:r>
            <a:r>
              <a:rPr kumimoji="0" sz="2000" b="0" i="0" u="none" strike="noStrike" kern="0" cap="none" spc="-25" normalizeH="0" baseline="0" noProof="0" dirty="0">
                <a:ln>
                  <a:noFill/>
                </a:ln>
                <a:solidFill>
                  <a:srgbClr val="585858"/>
                </a:solidFill>
                <a:effectLst/>
                <a:uLnTx/>
                <a:uFillTx/>
                <a:latin typeface="Arial MT"/>
                <a:cs typeface="Arial MT"/>
              </a:rPr>
              <a:t>14</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4" name="object 54"/>
          <p:cNvSpPr txBox="1"/>
          <p:nvPr/>
        </p:nvSpPr>
        <p:spPr>
          <a:xfrm>
            <a:off x="6983730" y="5289708"/>
            <a:ext cx="1225550" cy="816610"/>
          </a:xfrm>
          <a:prstGeom prst="rect">
            <a:avLst/>
          </a:prstGeom>
        </p:spPr>
        <p:txBody>
          <a:bodyPr vert="horz" wrap="square" lIns="0" tIns="102870" rIns="0" bIns="0" rtlCol="0">
            <a:spAutoFit/>
          </a:bodyPr>
          <a:lstStyle/>
          <a:p>
            <a:pPr marL="115570" marR="0" lvl="0" indent="0" defTabSz="914400" eaLnBrk="1" fontAlgn="auto" latinLnBrk="0" hangingPunct="1">
              <a:lnSpc>
                <a:spcPct val="100000"/>
              </a:lnSpc>
              <a:spcBef>
                <a:spcPts val="81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2022</a:t>
            </a:r>
            <a:endParaRPr kumimoji="0" sz="2000" b="0" i="0" u="none" strike="noStrike" kern="0" cap="none" spc="0" normalizeH="0" baseline="0" noProof="0">
              <a:ln>
                <a:noFill/>
              </a:ln>
              <a:solidFill>
                <a:sysClr val="windowText" lastClr="000000"/>
              </a:solidFill>
              <a:effectLst/>
              <a:uLnTx/>
              <a:uFillTx/>
              <a:latin typeface="Arial MT"/>
              <a:cs typeface="Arial MT"/>
            </a:endParaRPr>
          </a:p>
          <a:p>
            <a:pPr marL="12700" marR="0" lvl="0" indent="0" defTabSz="914400" eaLnBrk="1" fontAlgn="auto" latinLnBrk="0" hangingPunct="1">
              <a:lnSpc>
                <a:spcPct val="100000"/>
              </a:lnSpc>
              <a:spcBef>
                <a:spcPts val="715"/>
              </a:spcBef>
              <a:spcAft>
                <a:spcPts val="0"/>
              </a:spcAft>
              <a:buClrTx/>
              <a:buSzTx/>
              <a:buFontTx/>
              <a:buNone/>
              <a:tabLst/>
              <a:defRPr/>
            </a:pPr>
            <a:r>
              <a:rPr kumimoji="0" sz="2000" b="0" i="0" u="none" strike="noStrike" kern="0" cap="none" spc="0" normalizeH="0" baseline="0" noProof="0" dirty="0">
                <a:ln>
                  <a:noFill/>
                </a:ln>
                <a:solidFill>
                  <a:srgbClr val="585858"/>
                </a:solidFill>
                <a:effectLst/>
                <a:uLnTx/>
                <a:uFillTx/>
                <a:latin typeface="Arial MT"/>
                <a:cs typeface="Arial MT"/>
              </a:rPr>
              <a:t>TEF</a:t>
            </a:r>
            <a:r>
              <a:rPr kumimoji="0" sz="2000" b="0" i="0" u="none" strike="noStrike" kern="0" cap="none" spc="-25" normalizeH="0" baseline="0" noProof="0" dirty="0">
                <a:ln>
                  <a:noFill/>
                </a:ln>
                <a:solidFill>
                  <a:srgbClr val="585858"/>
                </a:solidFill>
                <a:effectLst/>
                <a:uLnTx/>
                <a:uFillTx/>
                <a:latin typeface="Arial MT"/>
                <a:cs typeface="Arial MT"/>
              </a:rPr>
              <a:t> </a:t>
            </a:r>
            <a:r>
              <a:rPr kumimoji="0" sz="2000" b="0" i="0" u="none" strike="noStrike" kern="0" cap="none" spc="-10" normalizeH="0" baseline="0" noProof="0" dirty="0">
                <a:ln>
                  <a:noFill/>
                </a:ln>
                <a:solidFill>
                  <a:srgbClr val="585858"/>
                </a:solidFill>
                <a:effectLst/>
                <a:uLnTx/>
                <a:uFillTx/>
                <a:latin typeface="Arial MT"/>
                <a:cs typeface="Arial MT"/>
              </a:rPr>
              <a:t>10-</a:t>
            </a:r>
            <a:r>
              <a:rPr kumimoji="0" sz="2000" b="0" i="0" u="none" strike="noStrike" kern="0" cap="none" spc="-25" normalizeH="0" baseline="0" noProof="0" dirty="0">
                <a:ln>
                  <a:noFill/>
                </a:ln>
                <a:solidFill>
                  <a:srgbClr val="585858"/>
                </a:solidFill>
                <a:effectLst/>
                <a:uLnTx/>
                <a:uFillTx/>
                <a:latin typeface="Arial MT"/>
                <a:cs typeface="Arial MT"/>
              </a:rPr>
              <a:t>14</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5" name="object 55"/>
          <p:cNvSpPr txBox="1"/>
          <p:nvPr/>
        </p:nvSpPr>
        <p:spPr>
          <a:xfrm>
            <a:off x="8343645" y="5379516"/>
            <a:ext cx="590550" cy="33083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2023</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6" name="object 56"/>
          <p:cNvSpPr txBox="1"/>
          <p:nvPr/>
        </p:nvSpPr>
        <p:spPr>
          <a:xfrm>
            <a:off x="9600438" y="5379516"/>
            <a:ext cx="590550" cy="33083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2024</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7" name="object 57"/>
          <p:cNvSpPr txBox="1">
            <a:spLocks noGrp="1"/>
          </p:cNvSpPr>
          <p:nvPr>
            <p:ph type="title"/>
          </p:nvPr>
        </p:nvSpPr>
        <p:spPr>
          <a:xfrm>
            <a:off x="2442464" y="435990"/>
            <a:ext cx="7308215"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585858"/>
                </a:solidFill>
                <a:latin typeface="Arial"/>
                <a:cs typeface="Arial"/>
              </a:rPr>
              <a:t>Fecundidad</a:t>
            </a:r>
            <a:r>
              <a:rPr sz="2400" b="1" spc="-15" dirty="0">
                <a:solidFill>
                  <a:srgbClr val="585858"/>
                </a:solidFill>
                <a:latin typeface="Arial"/>
                <a:cs typeface="Arial"/>
              </a:rPr>
              <a:t> </a:t>
            </a:r>
            <a:r>
              <a:rPr sz="2400" b="1" dirty="0">
                <a:solidFill>
                  <a:srgbClr val="585858"/>
                </a:solidFill>
                <a:latin typeface="Arial"/>
                <a:cs typeface="Arial"/>
              </a:rPr>
              <a:t>en</a:t>
            </a:r>
            <a:r>
              <a:rPr sz="2400" b="1" spc="-20" dirty="0">
                <a:solidFill>
                  <a:srgbClr val="585858"/>
                </a:solidFill>
                <a:latin typeface="Arial"/>
                <a:cs typeface="Arial"/>
              </a:rPr>
              <a:t> </a:t>
            </a:r>
            <a:r>
              <a:rPr sz="2400" b="1" dirty="0">
                <a:solidFill>
                  <a:srgbClr val="585858"/>
                </a:solidFill>
                <a:latin typeface="Arial"/>
                <a:cs typeface="Arial"/>
              </a:rPr>
              <a:t>niñas</a:t>
            </a:r>
            <a:r>
              <a:rPr sz="2400" b="1" spc="-20" dirty="0">
                <a:solidFill>
                  <a:srgbClr val="585858"/>
                </a:solidFill>
                <a:latin typeface="Arial"/>
                <a:cs typeface="Arial"/>
              </a:rPr>
              <a:t> </a:t>
            </a:r>
            <a:r>
              <a:rPr sz="2400" b="1" dirty="0">
                <a:solidFill>
                  <a:srgbClr val="585858"/>
                </a:solidFill>
                <a:latin typeface="Arial"/>
                <a:cs typeface="Arial"/>
              </a:rPr>
              <a:t>de</a:t>
            </a:r>
            <a:r>
              <a:rPr sz="2400" b="1" spc="-20" dirty="0">
                <a:solidFill>
                  <a:srgbClr val="585858"/>
                </a:solidFill>
                <a:latin typeface="Arial"/>
                <a:cs typeface="Arial"/>
              </a:rPr>
              <a:t> </a:t>
            </a:r>
            <a:r>
              <a:rPr sz="2400" b="1" dirty="0">
                <a:solidFill>
                  <a:srgbClr val="585858"/>
                </a:solidFill>
                <a:latin typeface="Arial"/>
                <a:cs typeface="Arial"/>
              </a:rPr>
              <a:t>10</a:t>
            </a:r>
            <a:r>
              <a:rPr sz="2400" b="1" spc="-20" dirty="0">
                <a:solidFill>
                  <a:srgbClr val="585858"/>
                </a:solidFill>
                <a:latin typeface="Arial"/>
                <a:cs typeface="Arial"/>
              </a:rPr>
              <a:t> </a:t>
            </a:r>
            <a:r>
              <a:rPr sz="2400" b="1" dirty="0">
                <a:solidFill>
                  <a:srgbClr val="585858"/>
                </a:solidFill>
                <a:latin typeface="Arial"/>
                <a:cs typeface="Arial"/>
              </a:rPr>
              <a:t>a</a:t>
            </a:r>
            <a:r>
              <a:rPr sz="2400" b="1" spc="-20" dirty="0">
                <a:solidFill>
                  <a:srgbClr val="585858"/>
                </a:solidFill>
                <a:latin typeface="Arial"/>
                <a:cs typeface="Arial"/>
              </a:rPr>
              <a:t> </a:t>
            </a:r>
            <a:r>
              <a:rPr sz="2400" b="1" dirty="0">
                <a:solidFill>
                  <a:srgbClr val="585858"/>
                </a:solidFill>
                <a:latin typeface="Arial"/>
                <a:cs typeface="Arial"/>
              </a:rPr>
              <a:t>14</a:t>
            </a:r>
            <a:r>
              <a:rPr sz="2400" b="1" spc="-20" dirty="0">
                <a:solidFill>
                  <a:srgbClr val="585858"/>
                </a:solidFill>
                <a:latin typeface="Arial"/>
                <a:cs typeface="Arial"/>
              </a:rPr>
              <a:t> </a:t>
            </a:r>
            <a:r>
              <a:rPr sz="2400" b="1" dirty="0">
                <a:solidFill>
                  <a:srgbClr val="585858"/>
                </a:solidFill>
                <a:latin typeface="Arial"/>
                <a:cs typeface="Arial"/>
              </a:rPr>
              <a:t>años</a:t>
            </a:r>
            <a:r>
              <a:rPr sz="2400" b="1" spc="-20" dirty="0">
                <a:solidFill>
                  <a:srgbClr val="585858"/>
                </a:solidFill>
                <a:latin typeface="Arial"/>
                <a:cs typeface="Arial"/>
              </a:rPr>
              <a:t> </a:t>
            </a:r>
            <a:r>
              <a:rPr sz="2400" b="1" dirty="0">
                <a:solidFill>
                  <a:srgbClr val="585858"/>
                </a:solidFill>
                <a:latin typeface="Arial"/>
                <a:cs typeface="Arial"/>
              </a:rPr>
              <a:t>en</a:t>
            </a:r>
            <a:r>
              <a:rPr sz="2400" b="1" spc="-20" dirty="0">
                <a:solidFill>
                  <a:srgbClr val="585858"/>
                </a:solidFill>
                <a:latin typeface="Arial"/>
                <a:cs typeface="Arial"/>
              </a:rPr>
              <a:t> </a:t>
            </a:r>
            <a:r>
              <a:rPr sz="2400" b="1" spc="-10" dirty="0">
                <a:solidFill>
                  <a:srgbClr val="585858"/>
                </a:solidFill>
                <a:latin typeface="Arial"/>
                <a:cs typeface="Arial"/>
              </a:rPr>
              <a:t>Colombia</a:t>
            </a:r>
            <a:endParaRPr sz="2400" dirty="0">
              <a:latin typeface="Arial"/>
              <a:cs typeface="Arial"/>
            </a:endParaRPr>
          </a:p>
        </p:txBody>
      </p:sp>
      <p:pic>
        <p:nvPicPr>
          <p:cNvPr id="58" name="object 58"/>
          <p:cNvPicPr/>
          <p:nvPr/>
        </p:nvPicPr>
        <p:blipFill>
          <a:blip r:embed="rId9" cstate="print"/>
          <a:stretch>
            <a:fillRect/>
          </a:stretch>
        </p:blipFill>
        <p:spPr>
          <a:xfrm>
            <a:off x="4041394" y="5922073"/>
            <a:ext cx="243839" cy="73532"/>
          </a:xfrm>
          <a:prstGeom prst="rect">
            <a:avLst/>
          </a:prstGeom>
        </p:spPr>
      </p:pic>
      <p:pic>
        <p:nvPicPr>
          <p:cNvPr id="59" name="object 59"/>
          <p:cNvPicPr/>
          <p:nvPr/>
        </p:nvPicPr>
        <p:blipFill>
          <a:blip r:embed="rId10" cstate="print"/>
          <a:stretch>
            <a:fillRect/>
          </a:stretch>
        </p:blipFill>
        <p:spPr>
          <a:xfrm>
            <a:off x="6725919" y="5922073"/>
            <a:ext cx="243839" cy="73532"/>
          </a:xfrm>
          <a:prstGeom prst="rect">
            <a:avLst/>
          </a:prstGeom>
        </p:spPr>
      </p:pic>
      <p:sp>
        <p:nvSpPr>
          <p:cNvPr id="60" name="object 60"/>
          <p:cNvSpPr txBox="1"/>
          <p:nvPr/>
        </p:nvSpPr>
        <p:spPr>
          <a:xfrm>
            <a:off x="407314" y="6243015"/>
            <a:ext cx="2442210" cy="240029"/>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1400" b="0" i="0" u="none" strike="noStrike" kern="0" cap="none" spc="0" normalizeH="0" baseline="0" noProof="0" dirty="0">
                <a:ln>
                  <a:noFill/>
                </a:ln>
                <a:solidFill>
                  <a:sysClr val="windowText" lastClr="000000"/>
                </a:solidFill>
                <a:effectLst/>
                <a:uLnTx/>
                <a:uFillTx/>
                <a:latin typeface="Arial MT"/>
                <a:cs typeface="Arial MT"/>
              </a:rPr>
              <a:t>Fuente:</a:t>
            </a:r>
            <a:r>
              <a:rPr kumimoji="0" sz="1400" b="0" i="0" u="none" strike="noStrike" kern="0" cap="none" spc="-65" normalizeH="0" baseline="0" noProof="0" dirty="0">
                <a:ln>
                  <a:noFill/>
                </a:ln>
                <a:solidFill>
                  <a:sysClr val="windowText" lastClr="000000"/>
                </a:solidFill>
                <a:effectLst/>
                <a:uLnTx/>
                <a:uFillTx/>
                <a:latin typeface="Arial MT"/>
                <a:cs typeface="Arial MT"/>
              </a:rPr>
              <a:t> </a:t>
            </a:r>
            <a:r>
              <a:rPr kumimoji="0" sz="1400" b="0" i="0" u="none" strike="noStrike" kern="0" cap="none" spc="-10" normalizeH="0" baseline="0" noProof="0" dirty="0">
                <a:ln>
                  <a:noFill/>
                </a:ln>
                <a:solidFill>
                  <a:sysClr val="windowText" lastClr="000000"/>
                </a:solidFill>
                <a:effectLst/>
                <a:uLnTx/>
                <a:uFillTx/>
                <a:latin typeface="Arial MT"/>
                <a:cs typeface="Arial MT"/>
              </a:rPr>
              <a:t>EEVV.DANE.Minsalud</a:t>
            </a:r>
            <a:endParaRPr kumimoji="0" sz="1400" b="0" i="0" u="none" strike="noStrike" kern="0" cap="none" spc="0" normalizeH="0" baseline="0" noProof="0">
              <a:ln>
                <a:noFill/>
              </a:ln>
              <a:solidFill>
                <a:sysClr val="windowText" lastClr="000000"/>
              </a:solidFill>
              <a:effectLst/>
              <a:uLnTx/>
              <a:uFillTx/>
              <a:latin typeface="Arial MT"/>
              <a:cs typeface="Arial M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áfico 3">
            <a:extLst>
              <a:ext uri="{FF2B5EF4-FFF2-40B4-BE49-F238E27FC236}">
                <a16:creationId xmlns:a16="http://schemas.microsoft.com/office/drawing/2014/main" id="{7802A3F7-9B64-AFC7-9317-5DC1013F7942}"/>
              </a:ext>
            </a:extLst>
          </p:cNvPr>
          <p:cNvGraphicFramePr>
            <a:graphicFrameLocks/>
          </p:cNvGraphicFramePr>
          <p:nvPr/>
        </p:nvGraphicFramePr>
        <p:xfrm>
          <a:off x="1219200" y="304800"/>
          <a:ext cx="9753600" cy="6019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353492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3D45F20-72F2-ACE8-E0B4-899C6B8E7615}"/>
              </a:ext>
            </a:extLst>
          </p:cNvPr>
          <p:cNvPicPr>
            <a:picLocks noChangeAspect="1"/>
          </p:cNvPicPr>
          <p:nvPr/>
        </p:nvPicPr>
        <p:blipFill>
          <a:blip r:embed="rId2"/>
          <a:stretch>
            <a:fillRect/>
          </a:stretch>
        </p:blipFill>
        <p:spPr>
          <a:xfrm>
            <a:off x="474133" y="533400"/>
            <a:ext cx="11243733" cy="5791200"/>
          </a:xfrm>
          <a:prstGeom prst="rect">
            <a:avLst/>
          </a:prstGeom>
        </p:spPr>
      </p:pic>
      <p:sp>
        <p:nvSpPr>
          <p:cNvPr id="2" name="Rectángulo: esquinas redondeadas 1">
            <a:extLst>
              <a:ext uri="{FF2B5EF4-FFF2-40B4-BE49-F238E27FC236}">
                <a16:creationId xmlns:a16="http://schemas.microsoft.com/office/drawing/2014/main" id="{185BD763-EC58-23D5-0ECB-6FE17DD1D5D7}"/>
              </a:ext>
            </a:extLst>
          </p:cNvPr>
          <p:cNvSpPr/>
          <p:nvPr/>
        </p:nvSpPr>
        <p:spPr>
          <a:xfrm>
            <a:off x="3702570" y="2128597"/>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Rectángulo: esquinas redondeadas 2">
            <a:extLst>
              <a:ext uri="{FF2B5EF4-FFF2-40B4-BE49-F238E27FC236}">
                <a16:creationId xmlns:a16="http://schemas.microsoft.com/office/drawing/2014/main" id="{023EEF11-6000-7709-E948-BA363A3D241B}"/>
              </a:ext>
            </a:extLst>
          </p:cNvPr>
          <p:cNvSpPr/>
          <p:nvPr/>
        </p:nvSpPr>
        <p:spPr>
          <a:xfrm>
            <a:off x="3627620" y="3342802"/>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esquinas redondeadas 3">
            <a:extLst>
              <a:ext uri="{FF2B5EF4-FFF2-40B4-BE49-F238E27FC236}">
                <a16:creationId xmlns:a16="http://schemas.microsoft.com/office/drawing/2014/main" id="{92A4ED6C-FFF0-05B3-ABE5-F911DF269743}"/>
              </a:ext>
            </a:extLst>
          </p:cNvPr>
          <p:cNvSpPr/>
          <p:nvPr/>
        </p:nvSpPr>
        <p:spPr>
          <a:xfrm>
            <a:off x="3597640" y="4212232"/>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Rectángulo: esquinas redondeadas 5">
            <a:extLst>
              <a:ext uri="{FF2B5EF4-FFF2-40B4-BE49-F238E27FC236}">
                <a16:creationId xmlns:a16="http://schemas.microsoft.com/office/drawing/2014/main" id="{D0C96010-9CB5-4FD0-DD71-6C86B622092F}"/>
              </a:ext>
            </a:extLst>
          </p:cNvPr>
          <p:cNvSpPr/>
          <p:nvPr/>
        </p:nvSpPr>
        <p:spPr>
          <a:xfrm>
            <a:off x="3642610" y="5891130"/>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5907606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852E993-6BD7-2C82-FC1A-C320B795CBBC}"/>
              </a:ext>
            </a:extLst>
          </p:cNvPr>
          <p:cNvPicPr>
            <a:picLocks noChangeAspect="1"/>
          </p:cNvPicPr>
          <p:nvPr/>
        </p:nvPicPr>
        <p:blipFill>
          <a:blip r:embed="rId2"/>
          <a:stretch>
            <a:fillRect/>
          </a:stretch>
        </p:blipFill>
        <p:spPr>
          <a:xfrm>
            <a:off x="380999" y="304800"/>
            <a:ext cx="11293929" cy="6172200"/>
          </a:xfrm>
          <a:prstGeom prst="rect">
            <a:avLst/>
          </a:prstGeom>
        </p:spPr>
      </p:pic>
      <p:sp>
        <p:nvSpPr>
          <p:cNvPr id="2" name="Rectángulo: esquinas redondeadas 1">
            <a:extLst>
              <a:ext uri="{FF2B5EF4-FFF2-40B4-BE49-F238E27FC236}">
                <a16:creationId xmlns:a16="http://schemas.microsoft.com/office/drawing/2014/main" id="{F018F884-6CC9-C078-452A-082E0398949A}"/>
              </a:ext>
            </a:extLst>
          </p:cNvPr>
          <p:cNvSpPr/>
          <p:nvPr/>
        </p:nvSpPr>
        <p:spPr>
          <a:xfrm>
            <a:off x="3552670" y="1573966"/>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Rectángulo: esquinas redondeadas 2">
            <a:extLst>
              <a:ext uri="{FF2B5EF4-FFF2-40B4-BE49-F238E27FC236}">
                <a16:creationId xmlns:a16="http://schemas.microsoft.com/office/drawing/2014/main" id="{C4C2C1BB-765D-B6C1-8FF1-F755D69AFA05}"/>
              </a:ext>
            </a:extLst>
          </p:cNvPr>
          <p:cNvSpPr/>
          <p:nvPr/>
        </p:nvSpPr>
        <p:spPr>
          <a:xfrm>
            <a:off x="3567660" y="3177910"/>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Rectángulo: esquinas redondeadas 3">
            <a:extLst>
              <a:ext uri="{FF2B5EF4-FFF2-40B4-BE49-F238E27FC236}">
                <a16:creationId xmlns:a16="http://schemas.microsoft.com/office/drawing/2014/main" id="{E53F92AD-61E4-3462-937A-02B973CA68B4}"/>
              </a:ext>
            </a:extLst>
          </p:cNvPr>
          <p:cNvSpPr/>
          <p:nvPr/>
        </p:nvSpPr>
        <p:spPr>
          <a:xfrm>
            <a:off x="3522690" y="4392116"/>
            <a:ext cx="6340840" cy="404734"/>
          </a:xfrm>
          <a:prstGeom prst="round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583333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07314" y="6244539"/>
            <a:ext cx="2096135" cy="208915"/>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200" b="0" i="0" u="none" strike="noStrike" kern="0" cap="none" spc="0" normalizeH="0" baseline="0" noProof="0" dirty="0">
                <a:ln>
                  <a:noFill/>
                </a:ln>
                <a:solidFill>
                  <a:sysClr val="windowText" lastClr="000000"/>
                </a:solidFill>
                <a:effectLst/>
                <a:uLnTx/>
                <a:uFillTx/>
                <a:latin typeface="Arial MT"/>
                <a:cs typeface="Arial MT"/>
              </a:rPr>
              <a:t>Fuente:</a:t>
            </a:r>
            <a:r>
              <a:rPr kumimoji="0" sz="1200" b="0" i="0" u="none" strike="noStrike" kern="0" cap="none" spc="-25" normalizeH="0" baseline="0" noProof="0" dirty="0">
                <a:ln>
                  <a:noFill/>
                </a:ln>
                <a:solidFill>
                  <a:sysClr val="windowText" lastClr="000000"/>
                </a:solidFill>
                <a:effectLst/>
                <a:uLnTx/>
                <a:uFillTx/>
                <a:latin typeface="Arial MT"/>
                <a:cs typeface="Arial MT"/>
              </a:rPr>
              <a:t> </a:t>
            </a:r>
            <a:r>
              <a:rPr kumimoji="0" sz="1200" b="0" i="0" u="none" strike="noStrike" kern="0" cap="none" spc="-10" normalizeH="0" baseline="0" noProof="0" dirty="0">
                <a:ln>
                  <a:noFill/>
                </a:ln>
                <a:solidFill>
                  <a:sysClr val="windowText" lastClr="000000"/>
                </a:solidFill>
                <a:effectLst/>
                <a:uLnTx/>
                <a:uFillTx/>
                <a:latin typeface="Arial MT"/>
                <a:cs typeface="Arial MT"/>
              </a:rPr>
              <a:t>EEVV.DANE.Minsalud</a:t>
            </a:r>
            <a:endParaRPr kumimoji="0" sz="1200" b="0" i="0" u="none" strike="noStrike" kern="0" cap="none" spc="0" normalizeH="0" baseline="0" noProof="0">
              <a:ln>
                <a:noFill/>
              </a:ln>
              <a:solidFill>
                <a:sysClr val="windowText" lastClr="000000"/>
              </a:solidFill>
              <a:effectLst/>
              <a:uLnTx/>
              <a:uFillTx/>
              <a:latin typeface="Arial MT"/>
              <a:cs typeface="Arial MT"/>
            </a:endParaRPr>
          </a:p>
        </p:txBody>
      </p:sp>
      <p:sp>
        <p:nvSpPr>
          <p:cNvPr id="3" name="object 3"/>
          <p:cNvSpPr/>
          <p:nvPr/>
        </p:nvSpPr>
        <p:spPr>
          <a:xfrm>
            <a:off x="1749298" y="4514088"/>
            <a:ext cx="9234805" cy="0"/>
          </a:xfrm>
          <a:custGeom>
            <a:avLst/>
            <a:gdLst/>
            <a:ahLst/>
            <a:cxnLst/>
            <a:rect l="l" t="t" r="r" b="b"/>
            <a:pathLst>
              <a:path w="9234805">
                <a:moveTo>
                  <a:pt x="0" y="0"/>
                </a:moveTo>
                <a:lnTo>
                  <a:pt x="9234551"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p:cNvSpPr/>
          <p:nvPr/>
        </p:nvSpPr>
        <p:spPr>
          <a:xfrm>
            <a:off x="1749298" y="3794759"/>
            <a:ext cx="9234805" cy="0"/>
          </a:xfrm>
          <a:custGeom>
            <a:avLst/>
            <a:gdLst/>
            <a:ahLst/>
            <a:cxnLst/>
            <a:rect l="l" t="t" r="r" b="b"/>
            <a:pathLst>
              <a:path w="9234805">
                <a:moveTo>
                  <a:pt x="0" y="0"/>
                </a:moveTo>
                <a:lnTo>
                  <a:pt x="9234551"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5" name="object 5"/>
          <p:cNvGrpSpPr/>
          <p:nvPr/>
        </p:nvGrpSpPr>
        <p:grpSpPr>
          <a:xfrm>
            <a:off x="1749298" y="1122235"/>
            <a:ext cx="9234805" cy="2544445"/>
            <a:chOff x="1749298" y="1122235"/>
            <a:chExt cx="9234805" cy="2544445"/>
          </a:xfrm>
        </p:grpSpPr>
        <p:sp>
          <p:nvSpPr>
            <p:cNvPr id="6" name="object 6"/>
            <p:cNvSpPr/>
            <p:nvPr/>
          </p:nvSpPr>
          <p:spPr>
            <a:xfrm>
              <a:off x="1749298" y="1635251"/>
              <a:ext cx="9234805" cy="1438910"/>
            </a:xfrm>
            <a:custGeom>
              <a:avLst/>
              <a:gdLst/>
              <a:ahLst/>
              <a:cxnLst/>
              <a:rect l="l" t="t" r="r" b="b"/>
              <a:pathLst>
                <a:path w="9234805" h="1438910">
                  <a:moveTo>
                    <a:pt x="0" y="1438656"/>
                  </a:moveTo>
                  <a:lnTo>
                    <a:pt x="9234551" y="1438656"/>
                  </a:lnTo>
                </a:path>
                <a:path w="9234805" h="1438910">
                  <a:moveTo>
                    <a:pt x="0" y="719327"/>
                  </a:moveTo>
                  <a:lnTo>
                    <a:pt x="9234551" y="719327"/>
                  </a:lnTo>
                </a:path>
                <a:path w="9234805" h="1438910">
                  <a:moveTo>
                    <a:pt x="0" y="0"/>
                  </a:moveTo>
                  <a:lnTo>
                    <a:pt x="9234551"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p:cNvSpPr/>
            <p:nvPr/>
          </p:nvSpPr>
          <p:spPr>
            <a:xfrm>
              <a:off x="2408809" y="1159255"/>
              <a:ext cx="7915909" cy="2148205"/>
            </a:xfrm>
            <a:custGeom>
              <a:avLst/>
              <a:gdLst/>
              <a:ahLst/>
              <a:cxnLst/>
              <a:rect l="l" t="t" r="r" b="b"/>
              <a:pathLst>
                <a:path w="7915909" h="2148204">
                  <a:moveTo>
                    <a:pt x="0" y="0"/>
                  </a:moveTo>
                  <a:lnTo>
                    <a:pt x="50745" y="6942"/>
                  </a:lnTo>
                  <a:lnTo>
                    <a:pt x="101490" y="13769"/>
                  </a:lnTo>
                  <a:lnTo>
                    <a:pt x="152234" y="20497"/>
                  </a:lnTo>
                  <a:lnTo>
                    <a:pt x="202976" y="27140"/>
                  </a:lnTo>
                  <a:lnTo>
                    <a:pt x="253719" y="33713"/>
                  </a:lnTo>
                  <a:lnTo>
                    <a:pt x="304460" y="40232"/>
                  </a:lnTo>
                  <a:lnTo>
                    <a:pt x="355201" y="46710"/>
                  </a:lnTo>
                  <a:lnTo>
                    <a:pt x="405941" y="53164"/>
                  </a:lnTo>
                  <a:lnTo>
                    <a:pt x="456681" y="59608"/>
                  </a:lnTo>
                  <a:lnTo>
                    <a:pt x="507420" y="66056"/>
                  </a:lnTo>
                  <a:lnTo>
                    <a:pt x="558159" y="72525"/>
                  </a:lnTo>
                  <a:lnTo>
                    <a:pt x="608899" y="79028"/>
                  </a:lnTo>
                  <a:lnTo>
                    <a:pt x="659637" y="85582"/>
                  </a:lnTo>
                  <a:lnTo>
                    <a:pt x="710376" y="92200"/>
                  </a:lnTo>
                  <a:lnTo>
                    <a:pt x="761116" y="98898"/>
                  </a:lnTo>
                  <a:lnTo>
                    <a:pt x="811855" y="105690"/>
                  </a:lnTo>
                  <a:lnTo>
                    <a:pt x="862594" y="112593"/>
                  </a:lnTo>
                  <a:lnTo>
                    <a:pt x="913334" y="119620"/>
                  </a:lnTo>
                  <a:lnTo>
                    <a:pt x="964074" y="126786"/>
                  </a:lnTo>
                  <a:lnTo>
                    <a:pt x="1014815" y="134107"/>
                  </a:lnTo>
                  <a:lnTo>
                    <a:pt x="1065556" y="141598"/>
                  </a:lnTo>
                  <a:lnTo>
                    <a:pt x="1116299" y="149273"/>
                  </a:lnTo>
                  <a:lnTo>
                    <a:pt x="1167041" y="157148"/>
                  </a:lnTo>
                  <a:lnTo>
                    <a:pt x="1217785" y="165237"/>
                  </a:lnTo>
                  <a:lnTo>
                    <a:pt x="1268530" y="173555"/>
                  </a:lnTo>
                  <a:lnTo>
                    <a:pt x="1319276" y="182118"/>
                  </a:lnTo>
                  <a:lnTo>
                    <a:pt x="1368142" y="190698"/>
                  </a:lnTo>
                  <a:lnTo>
                    <a:pt x="1417007" y="199706"/>
                  </a:lnTo>
                  <a:lnTo>
                    <a:pt x="1465871" y="209104"/>
                  </a:lnTo>
                  <a:lnTo>
                    <a:pt x="1514735" y="218852"/>
                  </a:lnTo>
                  <a:lnTo>
                    <a:pt x="1563598" y="228914"/>
                  </a:lnTo>
                  <a:lnTo>
                    <a:pt x="1612460" y="239249"/>
                  </a:lnTo>
                  <a:lnTo>
                    <a:pt x="1661322" y="249820"/>
                  </a:lnTo>
                  <a:lnTo>
                    <a:pt x="1710183" y="260589"/>
                  </a:lnTo>
                  <a:lnTo>
                    <a:pt x="1759044" y="271516"/>
                  </a:lnTo>
                  <a:lnTo>
                    <a:pt x="1807904" y="282564"/>
                  </a:lnTo>
                  <a:lnTo>
                    <a:pt x="1856764" y="293694"/>
                  </a:lnTo>
                  <a:lnTo>
                    <a:pt x="1905624" y="304868"/>
                  </a:lnTo>
                  <a:lnTo>
                    <a:pt x="1954484" y="316047"/>
                  </a:lnTo>
                  <a:lnTo>
                    <a:pt x="2003343" y="327194"/>
                  </a:lnTo>
                  <a:lnTo>
                    <a:pt x="2052203" y="338268"/>
                  </a:lnTo>
                  <a:lnTo>
                    <a:pt x="2101063" y="349233"/>
                  </a:lnTo>
                  <a:lnTo>
                    <a:pt x="2149923" y="360050"/>
                  </a:lnTo>
                  <a:lnTo>
                    <a:pt x="2198783" y="370680"/>
                  </a:lnTo>
                  <a:lnTo>
                    <a:pt x="2247644" y="381084"/>
                  </a:lnTo>
                  <a:lnTo>
                    <a:pt x="2296505" y="391226"/>
                  </a:lnTo>
                  <a:lnTo>
                    <a:pt x="2345367" y="401065"/>
                  </a:lnTo>
                  <a:lnTo>
                    <a:pt x="2394229" y="410564"/>
                  </a:lnTo>
                  <a:lnTo>
                    <a:pt x="2443092" y="419685"/>
                  </a:lnTo>
                  <a:lnTo>
                    <a:pt x="2491956" y="428388"/>
                  </a:lnTo>
                  <a:lnTo>
                    <a:pt x="2540820" y="436636"/>
                  </a:lnTo>
                  <a:lnTo>
                    <a:pt x="2589685" y="444390"/>
                  </a:lnTo>
                  <a:lnTo>
                    <a:pt x="2638552" y="451612"/>
                  </a:lnTo>
                  <a:lnTo>
                    <a:pt x="2689284" y="458306"/>
                  </a:lnTo>
                  <a:lnTo>
                    <a:pt x="2740017" y="464033"/>
                  </a:lnTo>
                  <a:lnTo>
                    <a:pt x="2790751" y="468888"/>
                  </a:lnTo>
                  <a:lnTo>
                    <a:pt x="2841486" y="472964"/>
                  </a:lnTo>
                  <a:lnTo>
                    <a:pt x="2892222" y="476357"/>
                  </a:lnTo>
                  <a:lnTo>
                    <a:pt x="2942958" y="479161"/>
                  </a:lnTo>
                  <a:lnTo>
                    <a:pt x="2993695" y="481470"/>
                  </a:lnTo>
                  <a:lnTo>
                    <a:pt x="3044433" y="483379"/>
                  </a:lnTo>
                  <a:lnTo>
                    <a:pt x="3095171" y="484983"/>
                  </a:lnTo>
                  <a:lnTo>
                    <a:pt x="3145910" y="486376"/>
                  </a:lnTo>
                  <a:lnTo>
                    <a:pt x="3196648" y="487653"/>
                  </a:lnTo>
                  <a:lnTo>
                    <a:pt x="3247387" y="488908"/>
                  </a:lnTo>
                  <a:lnTo>
                    <a:pt x="3298126" y="490235"/>
                  </a:lnTo>
                  <a:lnTo>
                    <a:pt x="3348865" y="491731"/>
                  </a:lnTo>
                  <a:lnTo>
                    <a:pt x="3399604" y="493488"/>
                  </a:lnTo>
                  <a:lnTo>
                    <a:pt x="3450342" y="495601"/>
                  </a:lnTo>
                  <a:lnTo>
                    <a:pt x="3501081" y="498166"/>
                  </a:lnTo>
                  <a:lnTo>
                    <a:pt x="3551819" y="501277"/>
                  </a:lnTo>
                  <a:lnTo>
                    <a:pt x="3602557" y="505027"/>
                  </a:lnTo>
                  <a:lnTo>
                    <a:pt x="3653294" y="509512"/>
                  </a:lnTo>
                  <a:lnTo>
                    <a:pt x="3704030" y="514827"/>
                  </a:lnTo>
                  <a:lnTo>
                    <a:pt x="3754766" y="521065"/>
                  </a:lnTo>
                  <a:lnTo>
                    <a:pt x="3805501" y="528322"/>
                  </a:lnTo>
                  <a:lnTo>
                    <a:pt x="3856235" y="536692"/>
                  </a:lnTo>
                  <a:lnTo>
                    <a:pt x="3906968" y="546269"/>
                  </a:lnTo>
                  <a:lnTo>
                    <a:pt x="3957701" y="557149"/>
                  </a:lnTo>
                  <a:lnTo>
                    <a:pt x="4004822" y="568324"/>
                  </a:lnTo>
                  <a:lnTo>
                    <a:pt x="4051942" y="580376"/>
                  </a:lnTo>
                  <a:lnTo>
                    <a:pt x="4099061" y="593258"/>
                  </a:lnTo>
                  <a:lnTo>
                    <a:pt x="4146180" y="606925"/>
                  </a:lnTo>
                  <a:lnTo>
                    <a:pt x="4193297" y="621332"/>
                  </a:lnTo>
                  <a:lnTo>
                    <a:pt x="4240415" y="636434"/>
                  </a:lnTo>
                  <a:lnTo>
                    <a:pt x="4287531" y="652184"/>
                  </a:lnTo>
                  <a:lnTo>
                    <a:pt x="4334648" y="668538"/>
                  </a:lnTo>
                  <a:lnTo>
                    <a:pt x="4381763" y="685450"/>
                  </a:lnTo>
                  <a:lnTo>
                    <a:pt x="4428879" y="702875"/>
                  </a:lnTo>
                  <a:lnTo>
                    <a:pt x="4475994" y="720768"/>
                  </a:lnTo>
                  <a:lnTo>
                    <a:pt x="4523109" y="739082"/>
                  </a:lnTo>
                  <a:lnTo>
                    <a:pt x="4570224" y="757773"/>
                  </a:lnTo>
                  <a:lnTo>
                    <a:pt x="4617339" y="776795"/>
                  </a:lnTo>
                  <a:lnTo>
                    <a:pt x="4664453" y="796103"/>
                  </a:lnTo>
                  <a:lnTo>
                    <a:pt x="4711568" y="815651"/>
                  </a:lnTo>
                  <a:lnTo>
                    <a:pt x="4758683" y="835394"/>
                  </a:lnTo>
                  <a:lnTo>
                    <a:pt x="4805798" y="855287"/>
                  </a:lnTo>
                  <a:lnTo>
                    <a:pt x="4852914" y="875283"/>
                  </a:lnTo>
                  <a:lnTo>
                    <a:pt x="4900029" y="895339"/>
                  </a:lnTo>
                  <a:lnTo>
                    <a:pt x="4947146" y="915408"/>
                  </a:lnTo>
                  <a:lnTo>
                    <a:pt x="4994262" y="935444"/>
                  </a:lnTo>
                  <a:lnTo>
                    <a:pt x="5041380" y="955404"/>
                  </a:lnTo>
                  <a:lnTo>
                    <a:pt x="5088497" y="975240"/>
                  </a:lnTo>
                  <a:lnTo>
                    <a:pt x="5135616" y="994908"/>
                  </a:lnTo>
                  <a:lnTo>
                    <a:pt x="5182735" y="1014362"/>
                  </a:lnTo>
                  <a:lnTo>
                    <a:pt x="5229855" y="1033558"/>
                  </a:lnTo>
                  <a:lnTo>
                    <a:pt x="5276977" y="1052449"/>
                  </a:lnTo>
                  <a:lnTo>
                    <a:pt x="5324085" y="1071236"/>
                  </a:lnTo>
                  <a:lnTo>
                    <a:pt x="5371194" y="1090175"/>
                  </a:lnTo>
                  <a:lnTo>
                    <a:pt x="5418304" y="1109254"/>
                  </a:lnTo>
                  <a:lnTo>
                    <a:pt x="5465415" y="1128465"/>
                  </a:lnTo>
                  <a:lnTo>
                    <a:pt x="5512527" y="1147798"/>
                  </a:lnTo>
                  <a:lnTo>
                    <a:pt x="5559639" y="1167245"/>
                  </a:lnTo>
                  <a:lnTo>
                    <a:pt x="5606752" y="1186797"/>
                  </a:lnTo>
                  <a:lnTo>
                    <a:pt x="5653865" y="1206443"/>
                  </a:lnTo>
                  <a:lnTo>
                    <a:pt x="5700979" y="1226175"/>
                  </a:lnTo>
                  <a:lnTo>
                    <a:pt x="5748093" y="1245983"/>
                  </a:lnTo>
                  <a:lnTo>
                    <a:pt x="5795207" y="1265860"/>
                  </a:lnTo>
                  <a:lnTo>
                    <a:pt x="5842322" y="1285794"/>
                  </a:lnTo>
                  <a:lnTo>
                    <a:pt x="5889436" y="1305777"/>
                  </a:lnTo>
                  <a:lnTo>
                    <a:pt x="5936551" y="1325800"/>
                  </a:lnTo>
                  <a:lnTo>
                    <a:pt x="5983666" y="1345854"/>
                  </a:lnTo>
                  <a:lnTo>
                    <a:pt x="6030780" y="1365929"/>
                  </a:lnTo>
                  <a:lnTo>
                    <a:pt x="6077895" y="1386016"/>
                  </a:lnTo>
                  <a:lnTo>
                    <a:pt x="6125009" y="1406107"/>
                  </a:lnTo>
                  <a:lnTo>
                    <a:pt x="6172123" y="1426191"/>
                  </a:lnTo>
                  <a:lnTo>
                    <a:pt x="6219237" y="1446260"/>
                  </a:lnTo>
                  <a:lnTo>
                    <a:pt x="6266350" y="1466304"/>
                  </a:lnTo>
                  <a:lnTo>
                    <a:pt x="6313463" y="1486314"/>
                  </a:lnTo>
                  <a:lnTo>
                    <a:pt x="6360575" y="1506282"/>
                  </a:lnTo>
                  <a:lnTo>
                    <a:pt x="6407687" y="1526197"/>
                  </a:lnTo>
                  <a:lnTo>
                    <a:pt x="6454798" y="1546051"/>
                  </a:lnTo>
                  <a:lnTo>
                    <a:pt x="6501908" y="1565834"/>
                  </a:lnTo>
                  <a:lnTo>
                    <a:pt x="6549017" y="1585538"/>
                  </a:lnTo>
                  <a:lnTo>
                    <a:pt x="6596126" y="1605153"/>
                  </a:lnTo>
                  <a:lnTo>
                    <a:pt x="6643247" y="1624707"/>
                  </a:lnTo>
                  <a:lnTo>
                    <a:pt x="6690369" y="1644238"/>
                  </a:lnTo>
                  <a:lnTo>
                    <a:pt x="6737490" y="1663746"/>
                  </a:lnTo>
                  <a:lnTo>
                    <a:pt x="6784611" y="1683233"/>
                  </a:lnTo>
                  <a:lnTo>
                    <a:pt x="6831732" y="1702700"/>
                  </a:lnTo>
                  <a:lnTo>
                    <a:pt x="6878853" y="1722149"/>
                  </a:lnTo>
                  <a:lnTo>
                    <a:pt x="6925974" y="1741580"/>
                  </a:lnTo>
                  <a:lnTo>
                    <a:pt x="6973095" y="1760996"/>
                  </a:lnTo>
                  <a:lnTo>
                    <a:pt x="7020215" y="1780397"/>
                  </a:lnTo>
                  <a:lnTo>
                    <a:pt x="7067335" y="1799785"/>
                  </a:lnTo>
                  <a:lnTo>
                    <a:pt x="7114455" y="1819162"/>
                  </a:lnTo>
                  <a:lnTo>
                    <a:pt x="7161574" y="1838528"/>
                  </a:lnTo>
                  <a:lnTo>
                    <a:pt x="7208693" y="1857885"/>
                  </a:lnTo>
                  <a:lnTo>
                    <a:pt x="7255811" y="1877234"/>
                  </a:lnTo>
                  <a:lnTo>
                    <a:pt x="7302929" y="1896577"/>
                  </a:lnTo>
                  <a:lnTo>
                    <a:pt x="7350046" y="1915915"/>
                  </a:lnTo>
                  <a:lnTo>
                    <a:pt x="7397163" y="1935250"/>
                  </a:lnTo>
                  <a:lnTo>
                    <a:pt x="7444279" y="1954582"/>
                  </a:lnTo>
                  <a:lnTo>
                    <a:pt x="7491395" y="1973913"/>
                  </a:lnTo>
                  <a:lnTo>
                    <a:pt x="7538510" y="1993245"/>
                  </a:lnTo>
                  <a:lnTo>
                    <a:pt x="7585624" y="2012578"/>
                  </a:lnTo>
                  <a:lnTo>
                    <a:pt x="7632738" y="2031915"/>
                  </a:lnTo>
                  <a:lnTo>
                    <a:pt x="7679850" y="2051256"/>
                  </a:lnTo>
                  <a:lnTo>
                    <a:pt x="7726962" y="2070603"/>
                  </a:lnTo>
                  <a:lnTo>
                    <a:pt x="7774073" y="2089958"/>
                  </a:lnTo>
                  <a:lnTo>
                    <a:pt x="7821184" y="2109321"/>
                  </a:lnTo>
                  <a:lnTo>
                    <a:pt x="7868293" y="2128693"/>
                  </a:lnTo>
                  <a:lnTo>
                    <a:pt x="7915402" y="2148078"/>
                  </a:lnTo>
                </a:path>
              </a:pathLst>
            </a:custGeom>
            <a:ln w="28575">
              <a:solidFill>
                <a:srgbClr val="6FAC46"/>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8" name="object 8"/>
            <p:cNvPicPr/>
            <p:nvPr/>
          </p:nvPicPr>
          <p:blipFill>
            <a:blip r:embed="rId2" cstate="print"/>
            <a:stretch>
              <a:fillRect/>
            </a:stretch>
          </p:blipFill>
          <p:spPr>
            <a:xfrm>
              <a:off x="2372550" y="1122235"/>
              <a:ext cx="73532" cy="73532"/>
            </a:xfrm>
            <a:prstGeom prst="rect">
              <a:avLst/>
            </a:prstGeom>
          </p:spPr>
        </p:pic>
        <p:pic>
          <p:nvPicPr>
            <p:cNvPr id="9" name="object 9"/>
            <p:cNvPicPr/>
            <p:nvPr/>
          </p:nvPicPr>
          <p:blipFill>
            <a:blip r:embed="rId3" cstate="print"/>
            <a:stretch>
              <a:fillRect/>
            </a:stretch>
          </p:blipFill>
          <p:spPr>
            <a:xfrm>
              <a:off x="3690810" y="1303591"/>
              <a:ext cx="73532" cy="73533"/>
            </a:xfrm>
            <a:prstGeom prst="rect">
              <a:avLst/>
            </a:prstGeom>
          </p:spPr>
        </p:pic>
        <p:pic>
          <p:nvPicPr>
            <p:cNvPr id="10" name="object 10"/>
            <p:cNvPicPr/>
            <p:nvPr/>
          </p:nvPicPr>
          <p:blipFill>
            <a:blip r:embed="rId4" cstate="print"/>
            <a:stretch>
              <a:fillRect/>
            </a:stretch>
          </p:blipFill>
          <p:spPr>
            <a:xfrm>
              <a:off x="5010594" y="1573339"/>
              <a:ext cx="73532" cy="73533"/>
            </a:xfrm>
            <a:prstGeom prst="rect">
              <a:avLst/>
            </a:prstGeom>
          </p:spPr>
        </p:pic>
        <p:pic>
          <p:nvPicPr>
            <p:cNvPr id="11" name="object 11"/>
            <p:cNvPicPr/>
            <p:nvPr/>
          </p:nvPicPr>
          <p:blipFill>
            <a:blip r:embed="rId5" cstate="print"/>
            <a:stretch>
              <a:fillRect/>
            </a:stretch>
          </p:blipFill>
          <p:spPr>
            <a:xfrm>
              <a:off x="6330378" y="1678495"/>
              <a:ext cx="73533" cy="73532"/>
            </a:xfrm>
            <a:prstGeom prst="rect">
              <a:avLst/>
            </a:prstGeom>
          </p:spPr>
        </p:pic>
        <p:pic>
          <p:nvPicPr>
            <p:cNvPr id="12" name="object 12"/>
            <p:cNvPicPr/>
            <p:nvPr/>
          </p:nvPicPr>
          <p:blipFill>
            <a:blip r:embed="rId6" cstate="print"/>
            <a:stretch>
              <a:fillRect/>
            </a:stretch>
          </p:blipFill>
          <p:spPr>
            <a:xfrm>
              <a:off x="7648638" y="2173795"/>
              <a:ext cx="73405" cy="73532"/>
            </a:xfrm>
            <a:prstGeom prst="rect">
              <a:avLst/>
            </a:prstGeom>
          </p:spPr>
        </p:pic>
        <p:pic>
          <p:nvPicPr>
            <p:cNvPr id="13" name="object 13"/>
            <p:cNvPicPr/>
            <p:nvPr/>
          </p:nvPicPr>
          <p:blipFill>
            <a:blip r:embed="rId7" cstate="print"/>
            <a:stretch>
              <a:fillRect/>
            </a:stretch>
          </p:blipFill>
          <p:spPr>
            <a:xfrm>
              <a:off x="8968295" y="2727007"/>
              <a:ext cx="73533" cy="73532"/>
            </a:xfrm>
            <a:prstGeom prst="rect">
              <a:avLst/>
            </a:prstGeom>
          </p:spPr>
        </p:pic>
        <p:pic>
          <p:nvPicPr>
            <p:cNvPr id="14" name="object 14"/>
            <p:cNvPicPr/>
            <p:nvPr/>
          </p:nvPicPr>
          <p:blipFill>
            <a:blip r:embed="rId3" cstate="print"/>
            <a:stretch>
              <a:fillRect/>
            </a:stretch>
          </p:blipFill>
          <p:spPr>
            <a:xfrm>
              <a:off x="10286682" y="3269551"/>
              <a:ext cx="73532" cy="73533"/>
            </a:xfrm>
            <a:prstGeom prst="rect">
              <a:avLst/>
            </a:prstGeom>
          </p:spPr>
        </p:pic>
        <p:sp>
          <p:nvSpPr>
            <p:cNvPr id="15" name="object 15"/>
            <p:cNvSpPr/>
            <p:nvPr/>
          </p:nvSpPr>
          <p:spPr>
            <a:xfrm>
              <a:off x="2408809" y="1720595"/>
              <a:ext cx="7915909" cy="1909445"/>
            </a:xfrm>
            <a:custGeom>
              <a:avLst/>
              <a:gdLst/>
              <a:ahLst/>
              <a:cxnLst/>
              <a:rect l="l" t="t" r="r" b="b"/>
              <a:pathLst>
                <a:path w="7915909" h="1909445">
                  <a:moveTo>
                    <a:pt x="0" y="0"/>
                  </a:moveTo>
                  <a:lnTo>
                    <a:pt x="50745" y="2252"/>
                  </a:lnTo>
                  <a:lnTo>
                    <a:pt x="101490" y="4254"/>
                  </a:lnTo>
                  <a:lnTo>
                    <a:pt x="152234" y="6039"/>
                  </a:lnTo>
                  <a:lnTo>
                    <a:pt x="202976" y="7639"/>
                  </a:lnTo>
                  <a:lnTo>
                    <a:pt x="253719" y="9087"/>
                  </a:lnTo>
                  <a:lnTo>
                    <a:pt x="304460" y="10415"/>
                  </a:lnTo>
                  <a:lnTo>
                    <a:pt x="355201" y="11656"/>
                  </a:lnTo>
                  <a:lnTo>
                    <a:pt x="405941" y="12844"/>
                  </a:lnTo>
                  <a:lnTo>
                    <a:pt x="456681" y="14010"/>
                  </a:lnTo>
                  <a:lnTo>
                    <a:pt x="507420" y="15187"/>
                  </a:lnTo>
                  <a:lnTo>
                    <a:pt x="558159" y="16408"/>
                  </a:lnTo>
                  <a:lnTo>
                    <a:pt x="608899" y="17706"/>
                  </a:lnTo>
                  <a:lnTo>
                    <a:pt x="659637" y="19113"/>
                  </a:lnTo>
                  <a:lnTo>
                    <a:pt x="710376" y="20662"/>
                  </a:lnTo>
                  <a:lnTo>
                    <a:pt x="761116" y="22386"/>
                  </a:lnTo>
                  <a:lnTo>
                    <a:pt x="811855" y="24317"/>
                  </a:lnTo>
                  <a:lnTo>
                    <a:pt x="862594" y="26489"/>
                  </a:lnTo>
                  <a:lnTo>
                    <a:pt x="913334" y="28933"/>
                  </a:lnTo>
                  <a:lnTo>
                    <a:pt x="964074" y="31683"/>
                  </a:lnTo>
                  <a:lnTo>
                    <a:pt x="1014815" y="34770"/>
                  </a:lnTo>
                  <a:lnTo>
                    <a:pt x="1065556" y="38229"/>
                  </a:lnTo>
                  <a:lnTo>
                    <a:pt x="1116299" y="42091"/>
                  </a:lnTo>
                  <a:lnTo>
                    <a:pt x="1167041" y="46390"/>
                  </a:lnTo>
                  <a:lnTo>
                    <a:pt x="1217785" y="51157"/>
                  </a:lnTo>
                  <a:lnTo>
                    <a:pt x="1268530" y="56426"/>
                  </a:lnTo>
                  <a:lnTo>
                    <a:pt x="1319276" y="62229"/>
                  </a:lnTo>
                  <a:lnTo>
                    <a:pt x="1368142" y="68450"/>
                  </a:lnTo>
                  <a:lnTo>
                    <a:pt x="1417007" y="75391"/>
                  </a:lnTo>
                  <a:lnTo>
                    <a:pt x="1465871" y="82994"/>
                  </a:lnTo>
                  <a:lnTo>
                    <a:pt x="1514735" y="91202"/>
                  </a:lnTo>
                  <a:lnTo>
                    <a:pt x="1563598" y="99959"/>
                  </a:lnTo>
                  <a:lnTo>
                    <a:pt x="1612460" y="109207"/>
                  </a:lnTo>
                  <a:lnTo>
                    <a:pt x="1661322" y="118889"/>
                  </a:lnTo>
                  <a:lnTo>
                    <a:pt x="1710183" y="128948"/>
                  </a:lnTo>
                  <a:lnTo>
                    <a:pt x="1759044" y="139328"/>
                  </a:lnTo>
                  <a:lnTo>
                    <a:pt x="1807904" y="149971"/>
                  </a:lnTo>
                  <a:lnTo>
                    <a:pt x="1856764" y="160819"/>
                  </a:lnTo>
                  <a:lnTo>
                    <a:pt x="1905624" y="171817"/>
                  </a:lnTo>
                  <a:lnTo>
                    <a:pt x="1954484" y="182906"/>
                  </a:lnTo>
                  <a:lnTo>
                    <a:pt x="2003343" y="194030"/>
                  </a:lnTo>
                  <a:lnTo>
                    <a:pt x="2052203" y="205132"/>
                  </a:lnTo>
                  <a:lnTo>
                    <a:pt x="2101063" y="216155"/>
                  </a:lnTo>
                  <a:lnTo>
                    <a:pt x="2149923" y="227041"/>
                  </a:lnTo>
                  <a:lnTo>
                    <a:pt x="2198783" y="237734"/>
                  </a:lnTo>
                  <a:lnTo>
                    <a:pt x="2247644" y="248176"/>
                  </a:lnTo>
                  <a:lnTo>
                    <a:pt x="2296505" y="258311"/>
                  </a:lnTo>
                  <a:lnTo>
                    <a:pt x="2345367" y="268081"/>
                  </a:lnTo>
                  <a:lnTo>
                    <a:pt x="2394229" y="277430"/>
                  </a:lnTo>
                  <a:lnTo>
                    <a:pt x="2443092" y="286299"/>
                  </a:lnTo>
                  <a:lnTo>
                    <a:pt x="2491956" y="294633"/>
                  </a:lnTo>
                  <a:lnTo>
                    <a:pt x="2540820" y="302374"/>
                  </a:lnTo>
                  <a:lnTo>
                    <a:pt x="2589685" y="309465"/>
                  </a:lnTo>
                  <a:lnTo>
                    <a:pt x="2638552" y="315849"/>
                  </a:lnTo>
                  <a:lnTo>
                    <a:pt x="2689284" y="321554"/>
                  </a:lnTo>
                  <a:lnTo>
                    <a:pt x="2740017" y="326251"/>
                  </a:lnTo>
                  <a:lnTo>
                    <a:pt x="2790751" y="330034"/>
                  </a:lnTo>
                  <a:lnTo>
                    <a:pt x="2841486" y="333002"/>
                  </a:lnTo>
                  <a:lnTo>
                    <a:pt x="2892222" y="335249"/>
                  </a:lnTo>
                  <a:lnTo>
                    <a:pt x="2942958" y="336874"/>
                  </a:lnTo>
                  <a:lnTo>
                    <a:pt x="2993695" y="337971"/>
                  </a:lnTo>
                  <a:lnTo>
                    <a:pt x="3044433" y="338638"/>
                  </a:lnTo>
                  <a:lnTo>
                    <a:pt x="3095171" y="338972"/>
                  </a:lnTo>
                  <a:lnTo>
                    <a:pt x="3145910" y="339068"/>
                  </a:lnTo>
                  <a:lnTo>
                    <a:pt x="3196648" y="339024"/>
                  </a:lnTo>
                  <a:lnTo>
                    <a:pt x="3247387" y="338935"/>
                  </a:lnTo>
                  <a:lnTo>
                    <a:pt x="3298126" y="338899"/>
                  </a:lnTo>
                  <a:lnTo>
                    <a:pt x="3348865" y="339011"/>
                  </a:lnTo>
                  <a:lnTo>
                    <a:pt x="3399604" y="339369"/>
                  </a:lnTo>
                  <a:lnTo>
                    <a:pt x="3450342" y="340069"/>
                  </a:lnTo>
                  <a:lnTo>
                    <a:pt x="3501081" y="341207"/>
                  </a:lnTo>
                  <a:lnTo>
                    <a:pt x="3551819" y="342879"/>
                  </a:lnTo>
                  <a:lnTo>
                    <a:pt x="3602557" y="345183"/>
                  </a:lnTo>
                  <a:lnTo>
                    <a:pt x="3653294" y="348215"/>
                  </a:lnTo>
                  <a:lnTo>
                    <a:pt x="3704030" y="352072"/>
                  </a:lnTo>
                  <a:lnTo>
                    <a:pt x="3754766" y="356849"/>
                  </a:lnTo>
                  <a:lnTo>
                    <a:pt x="3805501" y="362643"/>
                  </a:lnTo>
                  <a:lnTo>
                    <a:pt x="3856235" y="369551"/>
                  </a:lnTo>
                  <a:lnTo>
                    <a:pt x="3906968" y="377670"/>
                  </a:lnTo>
                  <a:lnTo>
                    <a:pt x="3957701" y="387095"/>
                  </a:lnTo>
                  <a:lnTo>
                    <a:pt x="4004822" y="396916"/>
                  </a:lnTo>
                  <a:lnTo>
                    <a:pt x="4051942" y="407571"/>
                  </a:lnTo>
                  <a:lnTo>
                    <a:pt x="4099061" y="419020"/>
                  </a:lnTo>
                  <a:lnTo>
                    <a:pt x="4146180" y="431222"/>
                  </a:lnTo>
                  <a:lnTo>
                    <a:pt x="4193297" y="444133"/>
                  </a:lnTo>
                  <a:lnTo>
                    <a:pt x="4240415" y="457714"/>
                  </a:lnTo>
                  <a:lnTo>
                    <a:pt x="4287531" y="471922"/>
                  </a:lnTo>
                  <a:lnTo>
                    <a:pt x="4334648" y="486715"/>
                  </a:lnTo>
                  <a:lnTo>
                    <a:pt x="4381763" y="502053"/>
                  </a:lnTo>
                  <a:lnTo>
                    <a:pt x="4428879" y="517894"/>
                  </a:lnTo>
                  <a:lnTo>
                    <a:pt x="4475994" y="534196"/>
                  </a:lnTo>
                  <a:lnTo>
                    <a:pt x="4523109" y="550918"/>
                  </a:lnTo>
                  <a:lnTo>
                    <a:pt x="4570224" y="568017"/>
                  </a:lnTo>
                  <a:lnTo>
                    <a:pt x="4617339" y="585454"/>
                  </a:lnTo>
                  <a:lnTo>
                    <a:pt x="4664453" y="603185"/>
                  </a:lnTo>
                  <a:lnTo>
                    <a:pt x="4711568" y="621169"/>
                  </a:lnTo>
                  <a:lnTo>
                    <a:pt x="4758683" y="639366"/>
                  </a:lnTo>
                  <a:lnTo>
                    <a:pt x="4805798" y="657733"/>
                  </a:lnTo>
                  <a:lnTo>
                    <a:pt x="4852914" y="676228"/>
                  </a:lnTo>
                  <a:lnTo>
                    <a:pt x="4900029" y="694811"/>
                  </a:lnTo>
                  <a:lnTo>
                    <a:pt x="4947146" y="713440"/>
                  </a:lnTo>
                  <a:lnTo>
                    <a:pt x="4994262" y="732073"/>
                  </a:lnTo>
                  <a:lnTo>
                    <a:pt x="5041380" y="750668"/>
                  </a:lnTo>
                  <a:lnTo>
                    <a:pt x="5088497" y="769184"/>
                  </a:lnTo>
                  <a:lnTo>
                    <a:pt x="5135616" y="787580"/>
                  </a:lnTo>
                  <a:lnTo>
                    <a:pt x="5182735" y="805814"/>
                  </a:lnTo>
                  <a:lnTo>
                    <a:pt x="5229855" y="823844"/>
                  </a:lnTo>
                  <a:lnTo>
                    <a:pt x="5276977" y="841628"/>
                  </a:lnTo>
                  <a:lnTo>
                    <a:pt x="5324085" y="859375"/>
                  </a:lnTo>
                  <a:lnTo>
                    <a:pt x="5371194" y="877312"/>
                  </a:lnTo>
                  <a:lnTo>
                    <a:pt x="5418304" y="895427"/>
                  </a:lnTo>
                  <a:lnTo>
                    <a:pt x="5465415" y="913710"/>
                  </a:lnTo>
                  <a:lnTo>
                    <a:pt x="5512527" y="932151"/>
                  </a:lnTo>
                  <a:lnTo>
                    <a:pt x="5559639" y="950738"/>
                  </a:lnTo>
                  <a:lnTo>
                    <a:pt x="5606752" y="969462"/>
                  </a:lnTo>
                  <a:lnTo>
                    <a:pt x="5653865" y="988311"/>
                  </a:lnTo>
                  <a:lnTo>
                    <a:pt x="5700979" y="1007275"/>
                  </a:lnTo>
                  <a:lnTo>
                    <a:pt x="5748093" y="1026342"/>
                  </a:lnTo>
                  <a:lnTo>
                    <a:pt x="5795207" y="1045503"/>
                  </a:lnTo>
                  <a:lnTo>
                    <a:pt x="5842322" y="1064747"/>
                  </a:lnTo>
                  <a:lnTo>
                    <a:pt x="5889436" y="1084062"/>
                  </a:lnTo>
                  <a:lnTo>
                    <a:pt x="5936551" y="1103439"/>
                  </a:lnTo>
                  <a:lnTo>
                    <a:pt x="5983666" y="1122866"/>
                  </a:lnTo>
                  <a:lnTo>
                    <a:pt x="6030780" y="1142333"/>
                  </a:lnTo>
                  <a:lnTo>
                    <a:pt x="6077895" y="1161830"/>
                  </a:lnTo>
                  <a:lnTo>
                    <a:pt x="6125009" y="1181344"/>
                  </a:lnTo>
                  <a:lnTo>
                    <a:pt x="6172123" y="1200867"/>
                  </a:lnTo>
                  <a:lnTo>
                    <a:pt x="6219237" y="1220387"/>
                  </a:lnTo>
                  <a:lnTo>
                    <a:pt x="6266350" y="1239893"/>
                  </a:lnTo>
                  <a:lnTo>
                    <a:pt x="6313463" y="1259374"/>
                  </a:lnTo>
                  <a:lnTo>
                    <a:pt x="6360575" y="1278821"/>
                  </a:lnTo>
                  <a:lnTo>
                    <a:pt x="6407687" y="1298222"/>
                  </a:lnTo>
                  <a:lnTo>
                    <a:pt x="6454798" y="1317567"/>
                  </a:lnTo>
                  <a:lnTo>
                    <a:pt x="6501908" y="1336844"/>
                  </a:lnTo>
                  <a:lnTo>
                    <a:pt x="6549017" y="1356044"/>
                  </a:lnTo>
                  <a:lnTo>
                    <a:pt x="6596126" y="1375155"/>
                  </a:lnTo>
                  <a:lnTo>
                    <a:pt x="6643247" y="1394220"/>
                  </a:lnTo>
                  <a:lnTo>
                    <a:pt x="6690369" y="1413285"/>
                  </a:lnTo>
                  <a:lnTo>
                    <a:pt x="6737490" y="1432350"/>
                  </a:lnTo>
                  <a:lnTo>
                    <a:pt x="6784611" y="1451417"/>
                  </a:lnTo>
                  <a:lnTo>
                    <a:pt x="6831732" y="1470484"/>
                  </a:lnTo>
                  <a:lnTo>
                    <a:pt x="6878853" y="1489552"/>
                  </a:lnTo>
                  <a:lnTo>
                    <a:pt x="6925974" y="1508621"/>
                  </a:lnTo>
                  <a:lnTo>
                    <a:pt x="6973095" y="1527690"/>
                  </a:lnTo>
                  <a:lnTo>
                    <a:pt x="7020215" y="1546759"/>
                  </a:lnTo>
                  <a:lnTo>
                    <a:pt x="7067335" y="1565829"/>
                  </a:lnTo>
                  <a:lnTo>
                    <a:pt x="7114455" y="1584899"/>
                  </a:lnTo>
                  <a:lnTo>
                    <a:pt x="7161574" y="1603969"/>
                  </a:lnTo>
                  <a:lnTo>
                    <a:pt x="7208693" y="1623039"/>
                  </a:lnTo>
                  <a:lnTo>
                    <a:pt x="7255811" y="1642109"/>
                  </a:lnTo>
                  <a:lnTo>
                    <a:pt x="7302929" y="1661180"/>
                  </a:lnTo>
                  <a:lnTo>
                    <a:pt x="7350046" y="1680250"/>
                  </a:lnTo>
                  <a:lnTo>
                    <a:pt x="7397163" y="1699320"/>
                  </a:lnTo>
                  <a:lnTo>
                    <a:pt x="7444279" y="1718390"/>
                  </a:lnTo>
                  <a:lnTo>
                    <a:pt x="7491395" y="1737460"/>
                  </a:lnTo>
                  <a:lnTo>
                    <a:pt x="7538510" y="1756529"/>
                  </a:lnTo>
                  <a:lnTo>
                    <a:pt x="7585624" y="1775598"/>
                  </a:lnTo>
                  <a:lnTo>
                    <a:pt x="7632738" y="1794667"/>
                  </a:lnTo>
                  <a:lnTo>
                    <a:pt x="7679850" y="1813735"/>
                  </a:lnTo>
                  <a:lnTo>
                    <a:pt x="7726962" y="1832802"/>
                  </a:lnTo>
                  <a:lnTo>
                    <a:pt x="7774073" y="1851869"/>
                  </a:lnTo>
                  <a:lnTo>
                    <a:pt x="7821184" y="1870934"/>
                  </a:lnTo>
                  <a:lnTo>
                    <a:pt x="7868293" y="1889999"/>
                  </a:lnTo>
                  <a:lnTo>
                    <a:pt x="7915402" y="1909064"/>
                  </a:lnTo>
                </a:path>
              </a:pathLst>
            </a:custGeom>
            <a:ln w="28575">
              <a:solidFill>
                <a:srgbClr val="EC7C3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6" name="object 16"/>
            <p:cNvPicPr/>
            <p:nvPr/>
          </p:nvPicPr>
          <p:blipFill>
            <a:blip r:embed="rId8" cstate="print"/>
            <a:stretch>
              <a:fillRect/>
            </a:stretch>
          </p:blipFill>
          <p:spPr>
            <a:xfrm>
              <a:off x="2372550" y="1683067"/>
              <a:ext cx="73532" cy="73533"/>
            </a:xfrm>
            <a:prstGeom prst="rect">
              <a:avLst/>
            </a:prstGeom>
          </p:spPr>
        </p:pic>
        <p:pic>
          <p:nvPicPr>
            <p:cNvPr id="17" name="object 17"/>
            <p:cNvPicPr/>
            <p:nvPr/>
          </p:nvPicPr>
          <p:blipFill>
            <a:blip r:embed="rId9" cstate="print"/>
            <a:stretch>
              <a:fillRect/>
            </a:stretch>
          </p:blipFill>
          <p:spPr>
            <a:xfrm>
              <a:off x="3690810" y="1745551"/>
              <a:ext cx="73532" cy="73533"/>
            </a:xfrm>
            <a:prstGeom prst="rect">
              <a:avLst/>
            </a:prstGeom>
          </p:spPr>
        </p:pic>
        <p:pic>
          <p:nvPicPr>
            <p:cNvPr id="18" name="object 18"/>
            <p:cNvPicPr/>
            <p:nvPr/>
          </p:nvPicPr>
          <p:blipFill>
            <a:blip r:embed="rId10" cstate="print"/>
            <a:stretch>
              <a:fillRect/>
            </a:stretch>
          </p:blipFill>
          <p:spPr>
            <a:xfrm>
              <a:off x="5010594" y="1998535"/>
              <a:ext cx="73532" cy="73532"/>
            </a:xfrm>
            <a:prstGeom prst="rect">
              <a:avLst/>
            </a:prstGeom>
          </p:spPr>
        </p:pic>
        <p:pic>
          <p:nvPicPr>
            <p:cNvPr id="19" name="object 19"/>
            <p:cNvPicPr/>
            <p:nvPr/>
          </p:nvPicPr>
          <p:blipFill>
            <a:blip r:embed="rId11" cstate="print"/>
            <a:stretch>
              <a:fillRect/>
            </a:stretch>
          </p:blipFill>
          <p:spPr>
            <a:xfrm>
              <a:off x="6330378" y="2070163"/>
              <a:ext cx="73533" cy="73533"/>
            </a:xfrm>
            <a:prstGeom prst="rect">
              <a:avLst/>
            </a:prstGeom>
          </p:spPr>
        </p:pic>
        <p:pic>
          <p:nvPicPr>
            <p:cNvPr id="20" name="object 20"/>
            <p:cNvPicPr/>
            <p:nvPr/>
          </p:nvPicPr>
          <p:blipFill>
            <a:blip r:embed="rId12" cstate="print"/>
            <a:stretch>
              <a:fillRect/>
            </a:stretch>
          </p:blipFill>
          <p:spPr>
            <a:xfrm>
              <a:off x="7648638" y="2524315"/>
              <a:ext cx="73405" cy="73533"/>
            </a:xfrm>
            <a:prstGeom prst="rect">
              <a:avLst/>
            </a:prstGeom>
          </p:spPr>
        </p:pic>
        <p:pic>
          <p:nvPicPr>
            <p:cNvPr id="21" name="object 21"/>
            <p:cNvPicPr/>
            <p:nvPr/>
          </p:nvPicPr>
          <p:blipFill>
            <a:blip r:embed="rId13" cstate="print"/>
            <a:stretch>
              <a:fillRect/>
            </a:stretch>
          </p:blipFill>
          <p:spPr>
            <a:xfrm>
              <a:off x="8968295" y="3057715"/>
              <a:ext cx="73533" cy="73533"/>
            </a:xfrm>
            <a:prstGeom prst="rect">
              <a:avLst/>
            </a:prstGeom>
          </p:spPr>
        </p:pic>
        <p:pic>
          <p:nvPicPr>
            <p:cNvPr id="22" name="object 22"/>
            <p:cNvPicPr/>
            <p:nvPr/>
          </p:nvPicPr>
          <p:blipFill>
            <a:blip r:embed="rId14" cstate="print"/>
            <a:stretch>
              <a:fillRect/>
            </a:stretch>
          </p:blipFill>
          <p:spPr>
            <a:xfrm>
              <a:off x="10286682" y="3592639"/>
              <a:ext cx="73532" cy="73533"/>
            </a:xfrm>
            <a:prstGeom prst="rect">
              <a:avLst/>
            </a:prstGeom>
          </p:spPr>
        </p:pic>
      </p:grpSp>
      <p:sp>
        <p:nvSpPr>
          <p:cNvPr id="23" name="object 23"/>
          <p:cNvSpPr/>
          <p:nvPr/>
        </p:nvSpPr>
        <p:spPr>
          <a:xfrm>
            <a:off x="1749298" y="915416"/>
            <a:ext cx="9234805" cy="0"/>
          </a:xfrm>
          <a:custGeom>
            <a:avLst/>
            <a:gdLst/>
            <a:ahLst/>
            <a:cxnLst/>
            <a:rect l="l" t="t" r="r" b="b"/>
            <a:pathLst>
              <a:path w="9234805">
                <a:moveTo>
                  <a:pt x="0" y="0"/>
                </a:moveTo>
                <a:lnTo>
                  <a:pt x="9234551"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4" name="object 24"/>
          <p:cNvSpPr/>
          <p:nvPr/>
        </p:nvSpPr>
        <p:spPr>
          <a:xfrm>
            <a:off x="1749298" y="5233542"/>
            <a:ext cx="9234805" cy="0"/>
          </a:xfrm>
          <a:custGeom>
            <a:avLst/>
            <a:gdLst/>
            <a:ahLst/>
            <a:cxnLst/>
            <a:rect l="l" t="t" r="r" b="b"/>
            <a:pathLst>
              <a:path w="9234805">
                <a:moveTo>
                  <a:pt x="0" y="0"/>
                </a:moveTo>
                <a:lnTo>
                  <a:pt x="9234551" y="0"/>
                </a:lnTo>
              </a:path>
            </a:pathLst>
          </a:custGeom>
          <a:ln w="9525">
            <a:solidFill>
              <a:srgbClr val="D9D9D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5"/>
          <p:cNvSpPr txBox="1"/>
          <p:nvPr/>
        </p:nvSpPr>
        <p:spPr>
          <a:xfrm>
            <a:off x="2029205" y="812037"/>
            <a:ext cx="75882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123.223</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6" name="object 26"/>
          <p:cNvSpPr txBox="1"/>
          <p:nvPr/>
        </p:nvSpPr>
        <p:spPr>
          <a:xfrm>
            <a:off x="3356228" y="994029"/>
            <a:ext cx="74295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20" normalizeH="0" baseline="0" noProof="0" dirty="0">
                <a:ln>
                  <a:noFill/>
                </a:ln>
                <a:solidFill>
                  <a:srgbClr val="404040"/>
                </a:solidFill>
                <a:effectLst/>
                <a:uLnTx/>
                <a:uFillTx/>
                <a:latin typeface="Arial MT"/>
                <a:cs typeface="Arial MT"/>
              </a:rPr>
              <a:t>118.163</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7" name="object 27"/>
          <p:cNvSpPr txBox="1"/>
          <p:nvPr/>
        </p:nvSpPr>
        <p:spPr>
          <a:xfrm>
            <a:off x="4675378" y="1263777"/>
            <a:ext cx="74485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110.672</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8" name="object 28"/>
          <p:cNvSpPr txBox="1"/>
          <p:nvPr/>
        </p:nvSpPr>
        <p:spPr>
          <a:xfrm>
            <a:off x="5987288" y="1369313"/>
            <a:ext cx="75882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107.741</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29" name="object 29"/>
          <p:cNvSpPr txBox="1"/>
          <p:nvPr/>
        </p:nvSpPr>
        <p:spPr>
          <a:xfrm>
            <a:off x="7363206" y="1864613"/>
            <a:ext cx="64579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93.977</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0" name="object 30"/>
          <p:cNvSpPr txBox="1"/>
          <p:nvPr/>
        </p:nvSpPr>
        <p:spPr>
          <a:xfrm>
            <a:off x="10001757" y="2960623"/>
            <a:ext cx="64579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63.527</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1" name="object 31"/>
          <p:cNvSpPr txBox="1"/>
          <p:nvPr/>
        </p:nvSpPr>
        <p:spPr>
          <a:xfrm>
            <a:off x="2141982" y="1784985"/>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58,81</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2" name="object 32"/>
          <p:cNvSpPr txBox="1"/>
          <p:nvPr/>
        </p:nvSpPr>
        <p:spPr>
          <a:xfrm>
            <a:off x="3461384" y="1847214"/>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57,95</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3" name="object 33"/>
          <p:cNvSpPr txBox="1"/>
          <p:nvPr/>
        </p:nvSpPr>
        <p:spPr>
          <a:xfrm>
            <a:off x="4780534" y="2101087"/>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54,42</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4" name="object 34"/>
          <p:cNvSpPr txBox="1"/>
          <p:nvPr/>
        </p:nvSpPr>
        <p:spPr>
          <a:xfrm>
            <a:off x="6100064" y="2172461"/>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53,43</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5" name="object 35"/>
          <p:cNvSpPr txBox="1"/>
          <p:nvPr/>
        </p:nvSpPr>
        <p:spPr>
          <a:xfrm>
            <a:off x="7419593" y="2417444"/>
            <a:ext cx="1908810" cy="478155"/>
          </a:xfrm>
          <a:prstGeom prst="rect">
            <a:avLst/>
          </a:prstGeom>
        </p:spPr>
        <p:txBody>
          <a:bodyPr vert="horz" wrap="square" lIns="0" tIns="12065" rIns="0" bIns="0" rtlCol="0">
            <a:spAutoFit/>
          </a:bodyPr>
          <a:lstStyle/>
          <a:p>
            <a:pPr marL="1275080" marR="0" lvl="0" indent="0" defTabSz="914400" eaLnBrk="1" fontAlgn="auto" latinLnBrk="0" hangingPunct="1">
              <a:lnSpc>
                <a:spcPts val="1785"/>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78.617</a:t>
            </a:r>
            <a:endParaRPr kumimoji="0" sz="1600" b="0" i="0" u="none" strike="noStrike" kern="0" cap="none" spc="0" normalizeH="0" baseline="0" noProof="0">
              <a:ln>
                <a:noFill/>
              </a:ln>
              <a:solidFill>
                <a:sysClr val="windowText" lastClr="000000"/>
              </a:solidFill>
              <a:effectLst/>
              <a:uLnTx/>
              <a:uFillTx/>
              <a:latin typeface="Arial MT"/>
              <a:cs typeface="Arial MT"/>
            </a:endParaRPr>
          </a:p>
          <a:p>
            <a:pPr marL="12700" marR="0" lvl="0" indent="0" defTabSz="914400" eaLnBrk="1" fontAlgn="auto" latinLnBrk="0" hangingPunct="1">
              <a:lnSpc>
                <a:spcPts val="1785"/>
              </a:lnSpc>
              <a:spcBef>
                <a:spcPts val="0"/>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47,12</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6" name="object 36"/>
          <p:cNvSpPr txBox="1"/>
          <p:nvPr/>
        </p:nvSpPr>
        <p:spPr>
          <a:xfrm>
            <a:off x="8738996" y="3160522"/>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39,70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7" name="object 37"/>
          <p:cNvSpPr txBox="1"/>
          <p:nvPr/>
        </p:nvSpPr>
        <p:spPr>
          <a:xfrm>
            <a:off x="10058145" y="3694557"/>
            <a:ext cx="5334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404040"/>
                </a:solidFill>
                <a:effectLst/>
                <a:uLnTx/>
                <a:uFillTx/>
                <a:latin typeface="Arial MT"/>
                <a:cs typeface="Arial MT"/>
              </a:rPr>
              <a:t>32,28</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8" name="object 38"/>
          <p:cNvSpPr txBox="1"/>
          <p:nvPr/>
        </p:nvSpPr>
        <p:spPr>
          <a:xfrm>
            <a:off x="11147297" y="5083886"/>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10,00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39" name="object 39"/>
          <p:cNvSpPr txBox="1"/>
          <p:nvPr/>
        </p:nvSpPr>
        <p:spPr>
          <a:xfrm>
            <a:off x="11147297" y="4364482"/>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20,00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0" name="object 40"/>
          <p:cNvSpPr txBox="1"/>
          <p:nvPr/>
        </p:nvSpPr>
        <p:spPr>
          <a:xfrm>
            <a:off x="11147297" y="3644646"/>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30,00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1" name="object 41"/>
          <p:cNvSpPr txBox="1"/>
          <p:nvPr/>
        </p:nvSpPr>
        <p:spPr>
          <a:xfrm>
            <a:off x="11147297" y="2924682"/>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40,00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2" name="object 42"/>
          <p:cNvSpPr txBox="1"/>
          <p:nvPr/>
        </p:nvSpPr>
        <p:spPr>
          <a:xfrm>
            <a:off x="11147297" y="2204415"/>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50,00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3" name="object 43"/>
          <p:cNvSpPr txBox="1"/>
          <p:nvPr/>
        </p:nvSpPr>
        <p:spPr>
          <a:xfrm>
            <a:off x="11147297" y="1485137"/>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60,00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4" name="object 44"/>
          <p:cNvSpPr txBox="1"/>
          <p:nvPr/>
        </p:nvSpPr>
        <p:spPr>
          <a:xfrm>
            <a:off x="11147297" y="765174"/>
            <a:ext cx="53467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70,00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5" name="object 45"/>
          <p:cNvSpPr txBox="1"/>
          <p:nvPr/>
        </p:nvSpPr>
        <p:spPr>
          <a:xfrm>
            <a:off x="940104" y="5083886"/>
            <a:ext cx="64833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10.000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6" name="object 46"/>
          <p:cNvSpPr txBox="1"/>
          <p:nvPr/>
        </p:nvSpPr>
        <p:spPr>
          <a:xfrm>
            <a:off x="940104" y="4364482"/>
            <a:ext cx="6477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30.000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7" name="object 47"/>
          <p:cNvSpPr txBox="1"/>
          <p:nvPr/>
        </p:nvSpPr>
        <p:spPr>
          <a:xfrm>
            <a:off x="940104" y="3644646"/>
            <a:ext cx="6477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50.000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8" name="object 48"/>
          <p:cNvSpPr txBox="1"/>
          <p:nvPr/>
        </p:nvSpPr>
        <p:spPr>
          <a:xfrm>
            <a:off x="940104" y="2924682"/>
            <a:ext cx="647700"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70.000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49" name="object 49"/>
          <p:cNvSpPr txBox="1"/>
          <p:nvPr/>
        </p:nvSpPr>
        <p:spPr>
          <a:xfrm>
            <a:off x="940104" y="2204415"/>
            <a:ext cx="64833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90.000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50" name="object 50"/>
          <p:cNvSpPr txBox="1"/>
          <p:nvPr/>
        </p:nvSpPr>
        <p:spPr>
          <a:xfrm>
            <a:off x="827328" y="1485137"/>
            <a:ext cx="76009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110.000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51" name="object 51"/>
          <p:cNvSpPr txBox="1"/>
          <p:nvPr/>
        </p:nvSpPr>
        <p:spPr>
          <a:xfrm>
            <a:off x="827328" y="765174"/>
            <a:ext cx="760095" cy="269240"/>
          </a:xfrm>
          <a:prstGeom prst="rect">
            <a:avLst/>
          </a:prstGeom>
        </p:spPr>
        <p:txBody>
          <a:bodyPr vert="horz" wrap="square" lIns="0" tIns="12065" rIns="0" bIns="0" rtlCol="0">
            <a:spAutoFit/>
          </a:bodyPr>
          <a:lstStyle/>
          <a:p>
            <a:pPr marL="12700" marR="0" lvl="0" indent="0" defTabSz="914400" eaLnBrk="1" fontAlgn="auto" latinLnBrk="0" hangingPunct="1">
              <a:lnSpc>
                <a:spcPct val="100000"/>
              </a:lnSpc>
              <a:spcBef>
                <a:spcPts val="95"/>
              </a:spcBef>
              <a:spcAft>
                <a:spcPts val="0"/>
              </a:spcAft>
              <a:buClrTx/>
              <a:buSzTx/>
              <a:buFontTx/>
              <a:buNone/>
              <a:tabLst/>
              <a:defRPr/>
            </a:pPr>
            <a:r>
              <a:rPr kumimoji="0" sz="1600" b="0" i="0" u="none" strike="noStrike" kern="0" cap="none" spc="-10" normalizeH="0" baseline="0" noProof="0" dirty="0">
                <a:ln>
                  <a:noFill/>
                </a:ln>
                <a:solidFill>
                  <a:srgbClr val="585858"/>
                </a:solidFill>
                <a:effectLst/>
                <a:uLnTx/>
                <a:uFillTx/>
                <a:latin typeface="Arial MT"/>
                <a:cs typeface="Arial MT"/>
              </a:rPr>
              <a:t>130.000</a:t>
            </a:r>
            <a:endParaRPr kumimoji="0" sz="1600" b="0" i="0" u="none" strike="noStrike" kern="0" cap="none" spc="0" normalizeH="0" baseline="0" noProof="0">
              <a:ln>
                <a:noFill/>
              </a:ln>
              <a:solidFill>
                <a:sysClr val="windowText" lastClr="000000"/>
              </a:solidFill>
              <a:effectLst/>
              <a:uLnTx/>
              <a:uFillTx/>
              <a:latin typeface="Arial MT"/>
              <a:cs typeface="Arial MT"/>
            </a:endParaRPr>
          </a:p>
        </p:txBody>
      </p:sp>
      <p:sp>
        <p:nvSpPr>
          <p:cNvPr id="52" name="object 52"/>
          <p:cNvSpPr txBox="1"/>
          <p:nvPr/>
        </p:nvSpPr>
        <p:spPr>
          <a:xfrm>
            <a:off x="2113914" y="5350560"/>
            <a:ext cx="591185" cy="331470"/>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2018</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3" name="object 53"/>
          <p:cNvSpPr txBox="1"/>
          <p:nvPr/>
        </p:nvSpPr>
        <p:spPr>
          <a:xfrm>
            <a:off x="3433317" y="5350560"/>
            <a:ext cx="591185" cy="331470"/>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2019</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4" name="object 54"/>
          <p:cNvSpPr txBox="1"/>
          <p:nvPr/>
        </p:nvSpPr>
        <p:spPr>
          <a:xfrm>
            <a:off x="4371594" y="5259987"/>
            <a:ext cx="2291080" cy="817880"/>
          </a:xfrm>
          <a:prstGeom prst="rect">
            <a:avLst/>
          </a:prstGeom>
        </p:spPr>
        <p:txBody>
          <a:bodyPr vert="horz" wrap="square" lIns="0" tIns="104140" rIns="0" bIns="0" rtlCol="0">
            <a:spAutoFit/>
          </a:bodyPr>
          <a:lstStyle/>
          <a:p>
            <a:pPr marL="393700" marR="0" lvl="0" indent="0" defTabSz="914400" eaLnBrk="1" fontAlgn="auto" latinLnBrk="0" hangingPunct="1">
              <a:lnSpc>
                <a:spcPct val="100000"/>
              </a:lnSpc>
              <a:spcBef>
                <a:spcPts val="820"/>
              </a:spcBef>
              <a:spcAft>
                <a:spcPts val="0"/>
              </a:spcAft>
              <a:buClrTx/>
              <a:buSzTx/>
              <a:buFontTx/>
              <a:buNone/>
              <a:tabLst>
                <a:tab pos="1712595" algn="l"/>
              </a:tabLst>
              <a:defRPr/>
            </a:pPr>
            <a:r>
              <a:rPr kumimoji="0" sz="2000" b="0" i="0" u="none" strike="noStrike" kern="0" cap="none" spc="-20" normalizeH="0" baseline="0" noProof="0" dirty="0">
                <a:ln>
                  <a:noFill/>
                </a:ln>
                <a:solidFill>
                  <a:srgbClr val="FF0000"/>
                </a:solidFill>
                <a:effectLst/>
                <a:uLnTx/>
                <a:uFillTx/>
                <a:latin typeface="Arial MT"/>
                <a:cs typeface="Arial MT"/>
              </a:rPr>
              <a:t>2020</a:t>
            </a:r>
            <a:r>
              <a:rPr kumimoji="0" sz="2000" b="0" i="0" u="none" strike="noStrike" kern="0" cap="none" spc="0" normalizeH="0" baseline="0" noProof="0" dirty="0">
                <a:ln>
                  <a:noFill/>
                </a:ln>
                <a:solidFill>
                  <a:srgbClr val="FF0000"/>
                </a:solidFill>
                <a:effectLst/>
                <a:uLnTx/>
                <a:uFillTx/>
                <a:latin typeface="Arial MT"/>
                <a:cs typeface="Arial MT"/>
              </a:rPr>
              <a:t>	</a:t>
            </a:r>
            <a:r>
              <a:rPr kumimoji="0" sz="2000" b="0" i="0" u="none" strike="noStrike" kern="0" cap="none" spc="-20" normalizeH="0" baseline="0" noProof="0" dirty="0">
                <a:ln>
                  <a:noFill/>
                </a:ln>
                <a:solidFill>
                  <a:srgbClr val="FF0000"/>
                </a:solidFill>
                <a:effectLst/>
                <a:uLnTx/>
                <a:uFillTx/>
                <a:latin typeface="Arial MT"/>
                <a:cs typeface="Arial MT"/>
              </a:rPr>
              <a:t>2021</a:t>
            </a:r>
            <a:endParaRPr kumimoji="0" sz="2000" b="0" i="0" u="none" strike="noStrike" kern="0" cap="none" spc="0" normalizeH="0" baseline="0" noProof="0">
              <a:ln>
                <a:noFill/>
              </a:ln>
              <a:solidFill>
                <a:sysClr val="windowText" lastClr="000000"/>
              </a:solidFill>
              <a:effectLst/>
              <a:uLnTx/>
              <a:uFillTx/>
              <a:latin typeface="Arial MT"/>
              <a:cs typeface="Arial MT"/>
            </a:endParaRPr>
          </a:p>
          <a:p>
            <a:pPr marL="12700" marR="0" lvl="0" indent="0" defTabSz="914400" eaLnBrk="1" fontAlgn="auto" latinLnBrk="0" hangingPunct="1">
              <a:lnSpc>
                <a:spcPct val="100000"/>
              </a:lnSpc>
              <a:spcBef>
                <a:spcPts val="715"/>
              </a:spcBef>
              <a:spcAft>
                <a:spcPts val="0"/>
              </a:spcAft>
              <a:buClrTx/>
              <a:buSzTx/>
              <a:buFontTx/>
              <a:buNone/>
              <a:tabLst/>
              <a:defRPr/>
            </a:pPr>
            <a:r>
              <a:rPr kumimoji="0" sz="2000" b="0" i="0" u="none" strike="noStrike" kern="0" cap="none" spc="0" normalizeH="0" baseline="0" noProof="0" dirty="0">
                <a:ln>
                  <a:noFill/>
                </a:ln>
                <a:solidFill>
                  <a:srgbClr val="585858"/>
                </a:solidFill>
                <a:effectLst/>
                <a:uLnTx/>
                <a:uFillTx/>
                <a:latin typeface="Arial MT"/>
                <a:cs typeface="Arial MT"/>
              </a:rPr>
              <a:t>Nacimientos</a:t>
            </a:r>
            <a:r>
              <a:rPr kumimoji="0" sz="2000" b="0" i="0" u="none" strike="noStrike" kern="0" cap="none" spc="-25" normalizeH="0" baseline="0" noProof="0" dirty="0">
                <a:ln>
                  <a:noFill/>
                </a:ln>
                <a:solidFill>
                  <a:srgbClr val="585858"/>
                </a:solidFill>
                <a:effectLst/>
                <a:uLnTx/>
                <a:uFillTx/>
                <a:latin typeface="Arial MT"/>
                <a:cs typeface="Arial MT"/>
              </a:rPr>
              <a:t> </a:t>
            </a:r>
            <a:r>
              <a:rPr kumimoji="0" sz="2000" b="0" i="0" u="none" strike="noStrike" kern="0" cap="none" spc="0" normalizeH="0" baseline="0" noProof="0" dirty="0">
                <a:ln>
                  <a:noFill/>
                </a:ln>
                <a:solidFill>
                  <a:srgbClr val="585858"/>
                </a:solidFill>
                <a:effectLst/>
                <a:uLnTx/>
                <a:uFillTx/>
                <a:latin typeface="Arial MT"/>
                <a:cs typeface="Arial MT"/>
              </a:rPr>
              <a:t>15</a:t>
            </a:r>
            <a:r>
              <a:rPr kumimoji="0" sz="2000" b="0" i="0" u="none" strike="noStrike" kern="0" cap="none" spc="-20" normalizeH="0" baseline="0" noProof="0" dirty="0">
                <a:ln>
                  <a:noFill/>
                </a:ln>
                <a:solidFill>
                  <a:srgbClr val="585858"/>
                </a:solidFill>
                <a:effectLst/>
                <a:uLnTx/>
                <a:uFillTx/>
                <a:latin typeface="Arial MT"/>
                <a:cs typeface="Arial MT"/>
              </a:rPr>
              <a:t> </a:t>
            </a:r>
            <a:r>
              <a:rPr kumimoji="0" sz="2000" b="0" i="0" u="none" strike="noStrike" kern="0" cap="none" spc="-10" normalizeH="0" baseline="0" noProof="0" dirty="0">
                <a:ln>
                  <a:noFill/>
                </a:ln>
                <a:solidFill>
                  <a:srgbClr val="585858"/>
                </a:solidFill>
                <a:effectLst/>
                <a:uLnTx/>
                <a:uFillTx/>
                <a:latin typeface="Arial MT"/>
                <a:cs typeface="Arial MT"/>
              </a:rPr>
              <a:t>-</a:t>
            </a:r>
            <a:r>
              <a:rPr kumimoji="0" sz="2000" b="0" i="0" u="none" strike="noStrike" kern="0" cap="none" spc="-25" normalizeH="0" baseline="0" noProof="0" dirty="0">
                <a:ln>
                  <a:noFill/>
                </a:ln>
                <a:solidFill>
                  <a:srgbClr val="585858"/>
                </a:solidFill>
                <a:effectLst/>
                <a:uLnTx/>
                <a:uFillTx/>
                <a:latin typeface="Arial MT"/>
                <a:cs typeface="Arial MT"/>
              </a:rPr>
              <a:t>19</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5" name="object 55"/>
          <p:cNvSpPr txBox="1"/>
          <p:nvPr/>
        </p:nvSpPr>
        <p:spPr>
          <a:xfrm>
            <a:off x="7141209" y="5259987"/>
            <a:ext cx="1365885" cy="817880"/>
          </a:xfrm>
          <a:prstGeom prst="rect">
            <a:avLst/>
          </a:prstGeom>
        </p:spPr>
        <p:txBody>
          <a:bodyPr vert="horz" wrap="square" lIns="0" tIns="104140" rIns="0" bIns="0" rtlCol="0">
            <a:spAutoFit/>
          </a:bodyPr>
          <a:lstStyle/>
          <a:p>
            <a:pPr marL="262890" marR="0" lvl="0" indent="0" defTabSz="914400" eaLnBrk="1" fontAlgn="auto" latinLnBrk="0" hangingPunct="1">
              <a:lnSpc>
                <a:spcPct val="100000"/>
              </a:lnSpc>
              <a:spcBef>
                <a:spcPts val="820"/>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2022</a:t>
            </a:r>
            <a:endParaRPr kumimoji="0" sz="2000" b="0" i="0" u="none" strike="noStrike" kern="0" cap="none" spc="0" normalizeH="0" baseline="0" noProof="0">
              <a:ln>
                <a:noFill/>
              </a:ln>
              <a:solidFill>
                <a:sysClr val="windowText" lastClr="000000"/>
              </a:solidFill>
              <a:effectLst/>
              <a:uLnTx/>
              <a:uFillTx/>
              <a:latin typeface="Arial MT"/>
              <a:cs typeface="Arial MT"/>
            </a:endParaRPr>
          </a:p>
          <a:p>
            <a:pPr marL="12700" marR="0" lvl="0" indent="0" defTabSz="914400" eaLnBrk="1" fontAlgn="auto" latinLnBrk="0" hangingPunct="1">
              <a:lnSpc>
                <a:spcPct val="100000"/>
              </a:lnSpc>
              <a:spcBef>
                <a:spcPts val="715"/>
              </a:spcBef>
              <a:spcAft>
                <a:spcPts val="0"/>
              </a:spcAft>
              <a:buClrTx/>
              <a:buSzTx/>
              <a:buFontTx/>
              <a:buNone/>
              <a:tabLst/>
              <a:defRPr/>
            </a:pPr>
            <a:r>
              <a:rPr kumimoji="0" sz="2000" b="0" i="0" u="none" strike="noStrike" kern="0" cap="none" spc="0" normalizeH="0" baseline="0" noProof="0" dirty="0">
                <a:ln>
                  <a:noFill/>
                </a:ln>
                <a:solidFill>
                  <a:srgbClr val="585858"/>
                </a:solidFill>
                <a:effectLst/>
                <a:uLnTx/>
                <a:uFillTx/>
                <a:latin typeface="Arial MT"/>
                <a:cs typeface="Arial MT"/>
              </a:rPr>
              <a:t>TEF</a:t>
            </a:r>
            <a:r>
              <a:rPr kumimoji="0" sz="2000" b="0" i="0" u="none" strike="noStrike" kern="0" cap="none" spc="-25" normalizeH="0" baseline="0" noProof="0" dirty="0">
                <a:ln>
                  <a:noFill/>
                </a:ln>
                <a:solidFill>
                  <a:srgbClr val="585858"/>
                </a:solidFill>
                <a:effectLst/>
                <a:uLnTx/>
                <a:uFillTx/>
                <a:latin typeface="Arial MT"/>
                <a:cs typeface="Arial MT"/>
              </a:rPr>
              <a:t> </a:t>
            </a:r>
            <a:r>
              <a:rPr kumimoji="0" sz="2000" b="0" i="0" u="none" strike="noStrike" kern="0" cap="none" spc="0" normalizeH="0" baseline="0" noProof="0" dirty="0">
                <a:ln>
                  <a:noFill/>
                </a:ln>
                <a:solidFill>
                  <a:srgbClr val="585858"/>
                </a:solidFill>
                <a:effectLst/>
                <a:uLnTx/>
                <a:uFillTx/>
                <a:latin typeface="Arial MT"/>
                <a:cs typeface="Arial MT"/>
              </a:rPr>
              <a:t>15</a:t>
            </a:r>
            <a:r>
              <a:rPr kumimoji="0" sz="2000" b="0" i="0" u="none" strike="noStrike" kern="0" cap="none" spc="-20" normalizeH="0" baseline="0" noProof="0" dirty="0">
                <a:ln>
                  <a:noFill/>
                </a:ln>
                <a:solidFill>
                  <a:srgbClr val="585858"/>
                </a:solidFill>
                <a:effectLst/>
                <a:uLnTx/>
                <a:uFillTx/>
                <a:latin typeface="Arial MT"/>
                <a:cs typeface="Arial MT"/>
              </a:rPr>
              <a:t> </a:t>
            </a:r>
            <a:r>
              <a:rPr kumimoji="0" sz="2000" b="0" i="0" u="none" strike="noStrike" kern="0" cap="none" spc="0" normalizeH="0" baseline="0" noProof="0" dirty="0">
                <a:ln>
                  <a:noFill/>
                </a:ln>
                <a:solidFill>
                  <a:srgbClr val="585858"/>
                </a:solidFill>
                <a:effectLst/>
                <a:uLnTx/>
                <a:uFillTx/>
                <a:latin typeface="Arial MT"/>
                <a:cs typeface="Arial MT"/>
              </a:rPr>
              <a:t>-</a:t>
            </a:r>
            <a:r>
              <a:rPr kumimoji="0" sz="2000" b="0" i="0" u="none" strike="noStrike" kern="0" cap="none" spc="-20" normalizeH="0" baseline="0" noProof="0" dirty="0">
                <a:ln>
                  <a:noFill/>
                </a:ln>
                <a:solidFill>
                  <a:srgbClr val="585858"/>
                </a:solidFill>
                <a:effectLst/>
                <a:uLnTx/>
                <a:uFillTx/>
                <a:latin typeface="Arial MT"/>
                <a:cs typeface="Arial MT"/>
              </a:rPr>
              <a:t> </a:t>
            </a:r>
            <a:r>
              <a:rPr kumimoji="0" sz="2000" b="0" i="0" u="none" strike="noStrike" kern="0" cap="none" spc="-25" normalizeH="0" baseline="0" noProof="0" dirty="0">
                <a:ln>
                  <a:noFill/>
                </a:ln>
                <a:solidFill>
                  <a:srgbClr val="585858"/>
                </a:solidFill>
                <a:effectLst/>
                <a:uLnTx/>
                <a:uFillTx/>
                <a:latin typeface="Arial MT"/>
                <a:cs typeface="Arial MT"/>
              </a:rPr>
              <a:t>19</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6" name="object 56"/>
          <p:cNvSpPr txBox="1"/>
          <p:nvPr/>
        </p:nvSpPr>
        <p:spPr>
          <a:xfrm>
            <a:off x="8710676" y="5350560"/>
            <a:ext cx="591185" cy="331470"/>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2023</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7" name="object 57"/>
          <p:cNvSpPr txBox="1"/>
          <p:nvPr/>
        </p:nvSpPr>
        <p:spPr>
          <a:xfrm>
            <a:off x="10030206" y="5350560"/>
            <a:ext cx="591185" cy="331470"/>
          </a:xfrm>
          <a:prstGeom prst="rect">
            <a:avLst/>
          </a:prstGeom>
        </p:spPr>
        <p:txBody>
          <a:bodyPr vert="horz" wrap="square" lIns="0" tIns="13335" rIns="0" bIns="0" rtlCol="0">
            <a:spAutoFit/>
          </a:bodyPr>
          <a:lstStyle/>
          <a:p>
            <a:pPr marL="12700" marR="0" lvl="0" indent="0" defTabSz="914400" eaLnBrk="1" fontAlgn="auto" latinLnBrk="0" hangingPunct="1">
              <a:lnSpc>
                <a:spcPct val="100000"/>
              </a:lnSpc>
              <a:spcBef>
                <a:spcPts val="105"/>
              </a:spcBef>
              <a:spcAft>
                <a:spcPts val="0"/>
              </a:spcAft>
              <a:buClrTx/>
              <a:buSzTx/>
              <a:buFontTx/>
              <a:buNone/>
              <a:tabLst/>
              <a:defRPr/>
            </a:pPr>
            <a:r>
              <a:rPr kumimoji="0" sz="2000" b="0" i="0" u="none" strike="noStrike" kern="0" cap="none" spc="-20" normalizeH="0" baseline="0" noProof="0" dirty="0">
                <a:ln>
                  <a:noFill/>
                </a:ln>
                <a:solidFill>
                  <a:srgbClr val="FF0000"/>
                </a:solidFill>
                <a:effectLst/>
                <a:uLnTx/>
                <a:uFillTx/>
                <a:latin typeface="Arial MT"/>
                <a:cs typeface="Arial MT"/>
              </a:rPr>
              <a:t>2024</a:t>
            </a:r>
            <a:endParaRPr kumimoji="0" sz="2000" b="0" i="0" u="none" strike="noStrike" kern="0" cap="none" spc="0" normalizeH="0" baseline="0" noProof="0">
              <a:ln>
                <a:noFill/>
              </a:ln>
              <a:solidFill>
                <a:sysClr val="windowText" lastClr="000000"/>
              </a:solidFill>
              <a:effectLst/>
              <a:uLnTx/>
              <a:uFillTx/>
              <a:latin typeface="Arial MT"/>
              <a:cs typeface="Arial MT"/>
            </a:endParaRPr>
          </a:p>
        </p:txBody>
      </p:sp>
      <p:sp>
        <p:nvSpPr>
          <p:cNvPr id="58" name="object 58"/>
          <p:cNvSpPr txBox="1">
            <a:spLocks noGrp="1"/>
          </p:cNvSpPr>
          <p:nvPr>
            <p:ph type="title"/>
          </p:nvPr>
        </p:nvSpPr>
        <p:spPr>
          <a:xfrm>
            <a:off x="2059939" y="338073"/>
            <a:ext cx="8443595" cy="443711"/>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585858"/>
                </a:solidFill>
                <a:latin typeface="+mj-lt"/>
                <a:cs typeface="Arial"/>
              </a:rPr>
              <a:t>Fecundidad</a:t>
            </a:r>
            <a:r>
              <a:rPr sz="2800" spc="-30" dirty="0">
                <a:solidFill>
                  <a:srgbClr val="585858"/>
                </a:solidFill>
                <a:latin typeface="+mj-lt"/>
                <a:cs typeface="Arial"/>
              </a:rPr>
              <a:t> </a:t>
            </a:r>
            <a:r>
              <a:rPr sz="2800" dirty="0">
                <a:solidFill>
                  <a:srgbClr val="585858"/>
                </a:solidFill>
                <a:latin typeface="+mj-lt"/>
                <a:cs typeface="Arial"/>
              </a:rPr>
              <a:t>en</a:t>
            </a:r>
            <a:r>
              <a:rPr sz="2800" spc="-30" dirty="0">
                <a:solidFill>
                  <a:srgbClr val="585858"/>
                </a:solidFill>
                <a:latin typeface="+mj-lt"/>
                <a:cs typeface="Arial"/>
              </a:rPr>
              <a:t> </a:t>
            </a:r>
            <a:r>
              <a:rPr sz="2800" dirty="0">
                <a:solidFill>
                  <a:srgbClr val="585858"/>
                </a:solidFill>
                <a:latin typeface="+mj-lt"/>
                <a:cs typeface="Arial"/>
              </a:rPr>
              <a:t>adolescentes</a:t>
            </a:r>
            <a:r>
              <a:rPr sz="2800" spc="-25" dirty="0">
                <a:solidFill>
                  <a:srgbClr val="585858"/>
                </a:solidFill>
                <a:latin typeface="+mj-lt"/>
                <a:cs typeface="Arial"/>
              </a:rPr>
              <a:t> </a:t>
            </a:r>
            <a:r>
              <a:rPr sz="2800" dirty="0">
                <a:solidFill>
                  <a:srgbClr val="585858"/>
                </a:solidFill>
                <a:latin typeface="+mj-lt"/>
                <a:cs typeface="Arial"/>
              </a:rPr>
              <a:t>de</a:t>
            </a:r>
            <a:r>
              <a:rPr sz="2800" spc="-35" dirty="0">
                <a:solidFill>
                  <a:srgbClr val="585858"/>
                </a:solidFill>
                <a:latin typeface="+mj-lt"/>
                <a:cs typeface="Arial"/>
              </a:rPr>
              <a:t> </a:t>
            </a:r>
            <a:r>
              <a:rPr sz="2800" dirty="0">
                <a:solidFill>
                  <a:srgbClr val="585858"/>
                </a:solidFill>
                <a:latin typeface="+mj-lt"/>
                <a:cs typeface="Arial"/>
              </a:rPr>
              <a:t>15</a:t>
            </a:r>
            <a:r>
              <a:rPr sz="2800" spc="-30" dirty="0">
                <a:solidFill>
                  <a:srgbClr val="585858"/>
                </a:solidFill>
                <a:latin typeface="+mj-lt"/>
                <a:cs typeface="Arial"/>
              </a:rPr>
              <a:t> </a:t>
            </a:r>
            <a:r>
              <a:rPr sz="2800" dirty="0">
                <a:solidFill>
                  <a:srgbClr val="585858"/>
                </a:solidFill>
                <a:latin typeface="+mj-lt"/>
                <a:cs typeface="Arial"/>
              </a:rPr>
              <a:t>a</a:t>
            </a:r>
            <a:r>
              <a:rPr sz="2800" spc="-30" dirty="0">
                <a:solidFill>
                  <a:srgbClr val="585858"/>
                </a:solidFill>
                <a:latin typeface="+mj-lt"/>
                <a:cs typeface="Arial"/>
              </a:rPr>
              <a:t> </a:t>
            </a:r>
            <a:r>
              <a:rPr sz="2800" dirty="0">
                <a:solidFill>
                  <a:srgbClr val="585858"/>
                </a:solidFill>
                <a:latin typeface="+mj-lt"/>
                <a:cs typeface="Arial"/>
              </a:rPr>
              <a:t>19</a:t>
            </a:r>
            <a:r>
              <a:rPr sz="2800" spc="-30" dirty="0">
                <a:solidFill>
                  <a:srgbClr val="585858"/>
                </a:solidFill>
                <a:latin typeface="+mj-lt"/>
                <a:cs typeface="Arial"/>
              </a:rPr>
              <a:t> </a:t>
            </a:r>
            <a:r>
              <a:rPr sz="2800" dirty="0">
                <a:solidFill>
                  <a:srgbClr val="585858"/>
                </a:solidFill>
                <a:latin typeface="+mj-lt"/>
                <a:cs typeface="Arial"/>
              </a:rPr>
              <a:t>años</a:t>
            </a:r>
            <a:r>
              <a:rPr sz="2800" spc="-30" dirty="0">
                <a:solidFill>
                  <a:srgbClr val="585858"/>
                </a:solidFill>
                <a:latin typeface="+mj-lt"/>
                <a:cs typeface="Arial"/>
              </a:rPr>
              <a:t> </a:t>
            </a:r>
            <a:r>
              <a:rPr sz="2800" dirty="0">
                <a:solidFill>
                  <a:srgbClr val="585858"/>
                </a:solidFill>
                <a:latin typeface="+mj-lt"/>
                <a:cs typeface="Arial"/>
              </a:rPr>
              <a:t>en</a:t>
            </a:r>
            <a:r>
              <a:rPr sz="2800" spc="-35" dirty="0">
                <a:solidFill>
                  <a:srgbClr val="585858"/>
                </a:solidFill>
                <a:latin typeface="+mj-lt"/>
                <a:cs typeface="Arial"/>
              </a:rPr>
              <a:t> </a:t>
            </a:r>
            <a:r>
              <a:rPr sz="2800" spc="-10" dirty="0">
                <a:solidFill>
                  <a:srgbClr val="585858"/>
                </a:solidFill>
                <a:latin typeface="+mj-lt"/>
                <a:cs typeface="Arial"/>
              </a:rPr>
              <a:t>Colombia</a:t>
            </a:r>
            <a:endParaRPr sz="2800" dirty="0">
              <a:latin typeface="+mj-lt"/>
              <a:cs typeface="Arial"/>
            </a:endParaRPr>
          </a:p>
        </p:txBody>
      </p:sp>
      <p:pic>
        <p:nvPicPr>
          <p:cNvPr id="59" name="object 59"/>
          <p:cNvPicPr/>
          <p:nvPr/>
        </p:nvPicPr>
        <p:blipFill>
          <a:blip r:embed="rId15" cstate="print"/>
          <a:stretch>
            <a:fillRect/>
          </a:stretch>
        </p:blipFill>
        <p:spPr>
          <a:xfrm>
            <a:off x="4114165" y="5894641"/>
            <a:ext cx="243839" cy="73533"/>
          </a:xfrm>
          <a:prstGeom prst="rect">
            <a:avLst/>
          </a:prstGeom>
        </p:spPr>
      </p:pic>
      <p:pic>
        <p:nvPicPr>
          <p:cNvPr id="60" name="object 60"/>
          <p:cNvPicPr/>
          <p:nvPr/>
        </p:nvPicPr>
        <p:blipFill>
          <a:blip r:embed="rId16" cstate="print"/>
          <a:stretch>
            <a:fillRect/>
          </a:stretch>
        </p:blipFill>
        <p:spPr>
          <a:xfrm>
            <a:off x="6883400" y="5894641"/>
            <a:ext cx="243840" cy="735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B969CA04-0793-4B37-3507-AB9A0B76AAF0}"/>
              </a:ext>
            </a:extLst>
          </p:cNvPr>
          <p:cNvGrpSpPr/>
          <p:nvPr/>
        </p:nvGrpSpPr>
        <p:grpSpPr>
          <a:xfrm>
            <a:off x="952500" y="419100"/>
            <a:ext cx="10287000" cy="6019800"/>
            <a:chOff x="952500" y="419100"/>
            <a:chExt cx="10287000" cy="6019800"/>
          </a:xfrm>
        </p:grpSpPr>
        <p:graphicFrame>
          <p:nvGraphicFramePr>
            <p:cNvPr id="4" name="Gráfico 3">
              <a:extLst>
                <a:ext uri="{FF2B5EF4-FFF2-40B4-BE49-F238E27FC236}">
                  <a16:creationId xmlns:a16="http://schemas.microsoft.com/office/drawing/2014/main" id="{552AC927-A5D4-14C2-78B5-2FDEB73B3849}"/>
                </a:ext>
              </a:extLst>
            </p:cNvPr>
            <p:cNvGraphicFramePr>
              <a:graphicFrameLocks/>
            </p:cNvGraphicFramePr>
            <p:nvPr/>
          </p:nvGraphicFramePr>
          <p:xfrm>
            <a:off x="952500" y="419100"/>
            <a:ext cx="10287000" cy="60198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ángulo 5">
              <a:extLst>
                <a:ext uri="{FF2B5EF4-FFF2-40B4-BE49-F238E27FC236}">
                  <a16:creationId xmlns:a16="http://schemas.microsoft.com/office/drawing/2014/main" id="{0A723DCC-726A-7A59-FD28-98D92C970AE2}"/>
                </a:ext>
              </a:extLst>
            </p:cNvPr>
            <p:cNvSpPr/>
            <p:nvPr/>
          </p:nvSpPr>
          <p:spPr>
            <a:xfrm>
              <a:off x="5410200" y="6019800"/>
              <a:ext cx="762000" cy="2376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ysClr val="windowText" lastClr="000000"/>
                  </a:solidFill>
                  <a:effectLst/>
                  <a:uLnTx/>
                  <a:uFillTx/>
                  <a:latin typeface="Calibri"/>
                  <a:ea typeface="+mn-ea"/>
                  <a:cs typeface="+mn-cs"/>
                </a:rPr>
                <a:t>CESAR</a:t>
              </a:r>
            </a:p>
          </p:txBody>
        </p:sp>
        <p:sp>
          <p:nvSpPr>
            <p:cNvPr id="7" name="Rectángulo 6">
              <a:extLst>
                <a:ext uri="{FF2B5EF4-FFF2-40B4-BE49-F238E27FC236}">
                  <a16:creationId xmlns:a16="http://schemas.microsoft.com/office/drawing/2014/main" id="{60EA45D3-4E1D-E833-DC42-DECE35E61803}"/>
                </a:ext>
              </a:extLst>
            </p:cNvPr>
            <p:cNvSpPr/>
            <p:nvPr/>
          </p:nvSpPr>
          <p:spPr>
            <a:xfrm>
              <a:off x="6477000" y="6019800"/>
              <a:ext cx="1524000" cy="2376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ysClr val="windowText" lastClr="000000"/>
                  </a:solidFill>
                  <a:effectLst/>
                  <a:uLnTx/>
                  <a:uFillTx/>
                  <a:latin typeface="Calibri"/>
                  <a:ea typeface="+mn-ea"/>
                  <a:cs typeface="+mn-cs"/>
                </a:rPr>
                <a:t>NACIONAL</a:t>
              </a:r>
            </a:p>
          </p:txBody>
        </p:sp>
      </p:grpSp>
    </p:spTree>
    <p:extLst>
      <p:ext uri="{BB962C8B-B14F-4D97-AF65-F5344CB8AC3E}">
        <p14:creationId xmlns:p14="http://schemas.microsoft.com/office/powerpoint/2010/main" val="27148412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462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TotalTime>
  <Words>1853</Words>
  <Application>Microsoft Office PowerPoint</Application>
  <PresentationFormat>Panorámica</PresentationFormat>
  <Paragraphs>270</Paragraphs>
  <Slides>28</Slides>
  <Notes>1</Notes>
  <HiddenSlides>0</HiddenSlides>
  <MMClips>0</MMClips>
  <ScaleCrop>false</ScaleCrop>
  <HeadingPairs>
    <vt:vector size="6" baseType="variant">
      <vt:variant>
        <vt:lpstr>Fuentes usadas</vt:lpstr>
      </vt:variant>
      <vt:variant>
        <vt:i4>8</vt:i4>
      </vt:variant>
      <vt:variant>
        <vt:lpstr>Tema</vt:lpstr>
      </vt:variant>
      <vt:variant>
        <vt:i4>4</vt:i4>
      </vt:variant>
      <vt:variant>
        <vt:lpstr>Títulos de diapositiva</vt:lpstr>
      </vt:variant>
      <vt:variant>
        <vt:i4>28</vt:i4>
      </vt:variant>
    </vt:vector>
  </HeadingPairs>
  <TitlesOfParts>
    <vt:vector size="40" baseType="lpstr">
      <vt:lpstr>Aptos</vt:lpstr>
      <vt:lpstr>Aptos Display</vt:lpstr>
      <vt:lpstr>Arial</vt:lpstr>
      <vt:lpstr>Arial MT</vt:lpstr>
      <vt:lpstr>Calibri</vt:lpstr>
      <vt:lpstr>Helvetica</vt:lpstr>
      <vt:lpstr>Microsoft Sans Serif</vt:lpstr>
      <vt:lpstr>Verdana</vt:lpstr>
      <vt:lpstr>Tema de Office</vt:lpstr>
      <vt:lpstr>Office Theme</vt:lpstr>
      <vt:lpstr>1_Office Theme</vt:lpstr>
      <vt:lpstr>2_Office Theme</vt:lpstr>
      <vt:lpstr>Presentación de PowerPoint</vt:lpstr>
      <vt:lpstr>Salud sexual y salud reproductiva de adolescentes y jóvenes en la atención primaria</vt:lpstr>
      <vt:lpstr>Metas SSR en PND 2022-2026</vt:lpstr>
      <vt:lpstr>Fecundidad en niñas de 10 a 14 años en Colombia</vt:lpstr>
      <vt:lpstr>Presentación de PowerPoint</vt:lpstr>
      <vt:lpstr>Presentación de PowerPoint</vt:lpstr>
      <vt:lpstr>Presentación de PowerPoint</vt:lpstr>
      <vt:lpstr>Fecundidad en adolescentes de 15 a 19 años en Colombia</vt:lpstr>
      <vt:lpstr>Presentación de PowerPoint</vt:lpstr>
      <vt:lpstr>Presentación de PowerPoint</vt:lpstr>
      <vt:lpstr>Presentación de PowerPoint</vt:lpstr>
      <vt:lpstr>Metas PDSP 2022-2031</vt:lpstr>
      <vt:lpstr>RESOLUCIÓN 309 DE 2025</vt:lpstr>
      <vt:lpstr>Autonomía progresiva y contextual en la atención en salud</vt:lpstr>
      <vt:lpstr>Asentimiento Pediátrico</vt:lpstr>
      <vt:lpstr>Presentación de PowerPoint</vt:lpstr>
      <vt:lpstr>Presentación de PowerPoint</vt:lpstr>
      <vt:lpstr>INTERVENCIONES INDIVIDUALES</vt:lpstr>
      <vt:lpstr>Presentación de PowerPoint</vt:lpstr>
      <vt:lpstr>En el caso adolescentes,</vt:lpstr>
      <vt:lpstr>Presentación de PowerPoint</vt:lpstr>
      <vt:lpstr>Indicaciones para la anticoncepción – Res. 309 de 2025</vt:lpstr>
      <vt:lpstr>Indicaciones para la anticoncepción – Res. 309 de 2025</vt:lpstr>
      <vt:lpstr>Indicaciones para la anticoncepción – Res. 309 de 2025</vt:lpstr>
      <vt:lpstr>Atención para la planificación familiar y la anticoncepción en adolescentes</vt:lpstr>
      <vt:lpstr>Tamizaje para VIH/Sida y otras ITS </vt:lpstr>
      <vt:lpstr>Para tener en cuenta:</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Alexander Riascos Oñate</dc:creator>
  <cp:lastModifiedBy>Alexander Riascos Oñate</cp:lastModifiedBy>
  <cp:revision>4</cp:revision>
  <dcterms:created xsi:type="dcterms:W3CDTF">2026-03-25T16:11:43Z</dcterms:created>
  <dcterms:modified xsi:type="dcterms:W3CDTF">2026-03-25T16:41:14Z</dcterms:modified>
</cp:coreProperties>
</file>