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57" r:id="rId4"/>
    <p:sldId id="276" r:id="rId5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Poppins" panose="00000500000000000000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hG1rnw2TCeroobYmIPxJ8KVe5Y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36" Type="http://customschemas.google.com/relationships/presentationmetadata" Target="metadata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9bd7657951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0" name="Google Shape;170;g39bd7657951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9bd7657951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g39bd7657951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9bd765795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4" name="Google Shape;284;g39bd765795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hyperlink" Target="http://drive.google.com/file/d/1TZV0pnJknIKGAUprP4StN3pI-mB1iXsl/view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1766887"/>
            <a:ext cx="7772400" cy="2897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g39bd7657951_0_55" title="Video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275" y="86125"/>
            <a:ext cx="11932074" cy="659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9bd7657951_0_73"/>
          <p:cNvSpPr txBox="1"/>
          <p:nvPr/>
        </p:nvSpPr>
        <p:spPr>
          <a:xfrm>
            <a:off x="1039443" y="1405305"/>
            <a:ext cx="362024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6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Noviembre</a:t>
            </a:r>
            <a:endParaRPr lang="es-CO" sz="300" dirty="0">
              <a:solidFill>
                <a:srgbClr val="FFC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5" name="Google Shape;85;g39bd7657951_0_73"/>
          <p:cNvSpPr txBox="1"/>
          <p:nvPr/>
        </p:nvSpPr>
        <p:spPr>
          <a:xfrm>
            <a:off x="731542" y="2044738"/>
            <a:ext cx="5569246" cy="3770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5 Nov – Comité Subdirección SEF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6 Nov – 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Feria Empleo  PcD UPI Perdomo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10 Nov – Inauguración CTC Bronx (Alcalde) y feria a la medida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11 Nov – Atención ADE CTC Bronx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12 Nov – 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Feria -Afectados por obras San Cristóbal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12 Nov – 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Feria Empleo Metro Bosa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13 Nov –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 Feria Empleo Usme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20 Nov – 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Feria Empleo Mujer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25 Nov – Feria servicios Sumapaz</a:t>
            </a:r>
          </a:p>
          <a:p>
            <a:pPr marL="342900" indent="-342900"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26 Nov – Feria servicios Atenea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27 Nov – </a:t>
            </a:r>
            <a:r>
              <a:rPr lang="es-MX" sz="2000" dirty="0">
                <a:solidFill>
                  <a:schemeClr val="accent1">
                    <a:lumMod val="75000"/>
                  </a:schemeClr>
                </a:solidFill>
                <a:latin typeface="Poppins"/>
                <a:ea typeface="Poppins"/>
                <a:cs typeface="Poppins"/>
                <a:sym typeface="Poppins"/>
              </a:rPr>
              <a:t>Desayuno Empresarial Turismo &amp; Gastronomía  </a:t>
            </a:r>
            <a:endParaRPr sz="2000" dirty="0">
              <a:solidFill>
                <a:schemeClr val="accent1">
                  <a:lumMod val="75000"/>
                </a:schemeClr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6" name="Google Shape;86;g39bd7657951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298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9;p2">
            <a:extLst>
              <a:ext uri="{FF2B5EF4-FFF2-40B4-BE49-F238E27FC236}">
                <a16:creationId xmlns:a16="http://schemas.microsoft.com/office/drawing/2014/main" id="{ABF9CF90-6B02-4527-8C13-656E66F83A9D}"/>
              </a:ext>
            </a:extLst>
          </p:cNvPr>
          <p:cNvSpPr txBox="1"/>
          <p:nvPr/>
        </p:nvSpPr>
        <p:spPr>
          <a:xfrm>
            <a:off x="523135" y="418904"/>
            <a:ext cx="6847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4800" b="1" i="0" u="sng" strike="noStrike" cap="none">
                <a:solidFill>
                  <a:srgbClr val="21347A"/>
                </a:solidFill>
                <a:latin typeface="Poppins"/>
                <a:ea typeface="Poppins"/>
                <a:cs typeface="Poppins"/>
                <a:sym typeface="Poppins"/>
              </a:rPr>
              <a:t>Próximos retos ADE</a:t>
            </a:r>
          </a:p>
        </p:txBody>
      </p:sp>
      <p:sp>
        <p:nvSpPr>
          <p:cNvPr id="7" name="Google Shape;84;g39bd7657951_0_73">
            <a:extLst>
              <a:ext uri="{FF2B5EF4-FFF2-40B4-BE49-F238E27FC236}">
                <a16:creationId xmlns:a16="http://schemas.microsoft.com/office/drawing/2014/main" id="{D99AF0FC-A8CA-4153-9C6D-B14D38AFDA0B}"/>
              </a:ext>
            </a:extLst>
          </p:cNvPr>
          <p:cNvSpPr txBox="1"/>
          <p:nvPr/>
        </p:nvSpPr>
        <p:spPr>
          <a:xfrm>
            <a:off x="7532317" y="1342304"/>
            <a:ext cx="362024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47A"/>
              </a:buClr>
              <a:buSzPts val="4800"/>
              <a:buFont typeface="Poppins"/>
              <a:buNone/>
            </a:pPr>
            <a:r>
              <a:rPr lang="es-CO" sz="3600" b="1" dirty="0">
                <a:solidFill>
                  <a:srgbClr val="FFC000"/>
                </a:solidFill>
                <a:latin typeface="Poppins"/>
                <a:ea typeface="Poppins"/>
                <a:cs typeface="Poppins"/>
                <a:sym typeface="Poppins"/>
              </a:rPr>
              <a:t>Diciembre</a:t>
            </a:r>
            <a:endParaRPr lang="es-CO" sz="300" dirty="0">
              <a:solidFill>
                <a:srgbClr val="FFC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" name="Google Shape;85;g39bd7657951_0_73">
            <a:extLst>
              <a:ext uri="{FF2B5EF4-FFF2-40B4-BE49-F238E27FC236}">
                <a16:creationId xmlns:a16="http://schemas.microsoft.com/office/drawing/2014/main" id="{4AFE155B-6BB4-479D-A512-35094CE32734}"/>
              </a:ext>
            </a:extLst>
          </p:cNvPr>
          <p:cNvSpPr txBox="1"/>
          <p:nvPr/>
        </p:nvSpPr>
        <p:spPr>
          <a:xfrm>
            <a:off x="6496049" y="2080937"/>
            <a:ext cx="4964409" cy="1784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4 Dic – </a:t>
            </a:r>
            <a:r>
              <a:rPr lang="es-MX" sz="2000" dirty="0">
                <a:solidFill>
                  <a:schemeClr val="accent1">
                    <a:lumMod val="75000"/>
                  </a:schemeClr>
                </a:solidFill>
                <a:latin typeface="Poppins"/>
                <a:ea typeface="Poppins"/>
                <a:cs typeface="Poppins"/>
                <a:sym typeface="Poppins"/>
              </a:rPr>
              <a:t>Desayuno empresarial Desmasculinización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11 Dic – </a:t>
            </a:r>
            <a:r>
              <a:rPr lang="es-MX" sz="2000" b="1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Feria Empleo Migrantes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r>
              <a:rPr lang="es-MX" sz="2000" dirty="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12 Dic – Cena cohesión de equipo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+mj-lt"/>
              <a:buAutoNum type="arabicPeriod"/>
            </a:pPr>
            <a:endParaRPr sz="2000" dirty="0">
              <a:solidFill>
                <a:srgbClr val="26262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9bd7657951_0_37"/>
          <p:cNvSpPr txBox="1"/>
          <p:nvPr/>
        </p:nvSpPr>
        <p:spPr>
          <a:xfrm>
            <a:off x="2732087" y="2546350"/>
            <a:ext cx="67278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Poppins"/>
              <a:buNone/>
            </a:pPr>
            <a:r>
              <a:rPr lang="en-US" sz="9600" b="1" i="0" u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GRACIAS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109</Words>
  <Application>Microsoft Office PowerPoint</Application>
  <PresentationFormat>Panorámica</PresentationFormat>
  <Paragraphs>18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Poppins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Naidu</cp:lastModifiedBy>
  <cp:revision>3</cp:revision>
  <dcterms:modified xsi:type="dcterms:W3CDTF">2025-10-30T20:32:41Z</dcterms:modified>
</cp:coreProperties>
</file>