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>
        <p:scale>
          <a:sx n="25" d="100"/>
          <a:sy n="25" d="100"/>
        </p:scale>
        <p:origin x="2628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36ABC-3C2E-4718-87B5-707BEF180555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2602A-1C3B-479C-99B7-AF998493EC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9224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36ABC-3C2E-4718-87B5-707BEF180555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2602A-1C3B-479C-99B7-AF998493EC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9205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36ABC-3C2E-4718-87B5-707BEF180555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2602A-1C3B-479C-99B7-AF998493EC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7885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36ABC-3C2E-4718-87B5-707BEF180555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2602A-1C3B-479C-99B7-AF998493EC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5034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36ABC-3C2E-4718-87B5-707BEF180555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2602A-1C3B-479C-99B7-AF998493EC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7334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36ABC-3C2E-4718-87B5-707BEF180555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2602A-1C3B-479C-99B7-AF998493EC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5336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36ABC-3C2E-4718-87B5-707BEF180555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2602A-1C3B-479C-99B7-AF998493EC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618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36ABC-3C2E-4718-87B5-707BEF180555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2602A-1C3B-479C-99B7-AF998493EC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6005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36ABC-3C2E-4718-87B5-707BEF180555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2602A-1C3B-479C-99B7-AF998493EC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0964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36ABC-3C2E-4718-87B5-707BEF180555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2602A-1C3B-479C-99B7-AF998493EC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1680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36ABC-3C2E-4718-87B5-707BEF180555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2602A-1C3B-479C-99B7-AF998493EC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9853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36ABC-3C2E-4718-87B5-707BEF180555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2602A-1C3B-479C-99B7-AF998493EC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87159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6666" t="28148" r="2500" b="29259"/>
          <a:stretch/>
        </p:blipFill>
        <p:spPr>
          <a:xfrm>
            <a:off x="381000" y="914400"/>
            <a:ext cx="109347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0191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TS21. SUSANA JANETH PINZON MORA</dc:creator>
  <cp:lastModifiedBy>TS21. SUSANA JANETH PINZON MORA</cp:lastModifiedBy>
  <cp:revision>1</cp:revision>
  <dcterms:created xsi:type="dcterms:W3CDTF">2025-11-18T20:47:07Z</dcterms:created>
  <dcterms:modified xsi:type="dcterms:W3CDTF">2025-11-18T20:47:56Z</dcterms:modified>
</cp:coreProperties>
</file>