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544" r:id="rId2"/>
    <p:sldId id="541" r:id="rId3"/>
    <p:sldId id="537" r:id="rId4"/>
    <p:sldId id="548" r:id="rId5"/>
    <p:sldId id="549" r:id="rId6"/>
    <p:sldId id="550" r:id="rId7"/>
    <p:sldId id="53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7242"/>
  </p:normalViewPr>
  <p:slideViewPr>
    <p:cSldViewPr snapToGrid="0">
      <p:cViewPr varScale="1">
        <p:scale>
          <a:sx n="113" d="100"/>
          <a:sy n="113" d="100"/>
        </p:scale>
        <p:origin x="252" y="102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2" y="2551837"/>
            <a:ext cx="8891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Informe de </a:t>
            </a:r>
            <a:r>
              <a:rPr lang="en-US" sz="5400" b="1">
                <a:latin typeface="+mj-lt"/>
                <a:ea typeface="+mj-ea"/>
                <a:cs typeface="+mj-cs"/>
              </a:rPr>
              <a:t>E</a:t>
            </a:r>
            <a:r>
              <a:rPr kumimoji="0" lang="en-US" sz="54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jecuccion Primer  Semest</a:t>
            </a:r>
            <a:r>
              <a:rPr lang="en-US" sz="5400" b="1">
                <a:latin typeface="+mj-lt"/>
                <a:ea typeface="+mj-ea"/>
                <a:cs typeface="+mj-cs"/>
              </a:rPr>
              <a:t>re </a:t>
            </a:r>
            <a:r>
              <a:rPr kumimoji="0" lang="en-US" sz="54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. CTMAE 2026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9DB7BA8-6044-5074-743F-F5AF48EEE0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5688"/>
          <a:stretch/>
        </p:blipFill>
        <p:spPr>
          <a:xfrm>
            <a:off x="8474788" y="3373908"/>
            <a:ext cx="2753540" cy="224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670950" y="997478"/>
            <a:ext cx="99999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000" b="1" dirty="0">
                <a:solidFill>
                  <a:schemeClr val="bg1"/>
                </a:solidFill>
                <a:latin typeface="WORK SANS BOLD ROMAN" pitchFamily="2" charset="77"/>
              </a:rPr>
              <a:t> A</a:t>
            </a:r>
            <a:r>
              <a:rPr lang="es-CO" sz="6000" b="1" dirty="0">
                <a:solidFill>
                  <a:schemeClr val="bg1"/>
                </a:solidFill>
                <a:latin typeface="WORK SANS BOLD ROMAN" pitchFamily="2" charset="77"/>
              </a:rPr>
              <a:t>actividades ejecutadas en el  primer  semestre en el Complejo Tecnológico Minero Agroempresarial 2026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762000" y="1138036"/>
            <a:ext cx="4085665" cy="14024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200" b="1"/>
              <a:t>Primer  Trimestre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62000" y="2551176"/>
            <a:ext cx="4085665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Durante el tercer trimestre se llevo acabo actividades para el cumplimiento del plan anual de trabajo tales como: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/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Pausas activas basadas en la prevención..	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Convocatoria a la briga de emergencia.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realizo Directorio de la brigade.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realizo acta de constitucion de la brigada.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caracterizacion de los funcionarios para los elementos de proteccion.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la evaluacion por dependencia de CTMAE.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Inspecciones de condiciones inseguras formato GOR-F-054.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actualize la matriz de peligro.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informe de levantamiento de matriz de peligro.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Informe de socializacion de matriz de peligro. 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capacito en riesgo publico.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84FA1D1-584E-CC94-9494-FCD0535924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21364"/>
          <a:stretch>
            <a:fillRect/>
          </a:stretch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5071A458-4BCF-929A-ADC7-88FC6F73AE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8000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762000" y="1138036"/>
            <a:ext cx="5334000" cy="14024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Segundo   Trimestre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62000" y="2551176"/>
            <a:ext cx="5334000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Durante El Segundo  </a:t>
            </a:r>
            <a:r>
              <a:rPr lang="en-US" sz="1100"/>
              <a:t>trimestre</a:t>
            </a:r>
            <a:r>
              <a:rPr lang="en-US" sz="1100" dirty="0"/>
              <a:t> se </a:t>
            </a:r>
            <a:r>
              <a:rPr lang="en-US" sz="1100"/>
              <a:t>llevo</a:t>
            </a:r>
            <a:r>
              <a:rPr lang="en-US" sz="1100" dirty="0"/>
              <a:t> </a:t>
            </a:r>
            <a:r>
              <a:rPr lang="en-US" sz="1100"/>
              <a:t>acabo</a:t>
            </a:r>
            <a:r>
              <a:rPr lang="en-US" sz="1100" dirty="0"/>
              <a:t> </a:t>
            </a:r>
            <a:r>
              <a:rPr lang="en-US" sz="1100"/>
              <a:t>actividades</a:t>
            </a:r>
            <a:r>
              <a:rPr lang="en-US" sz="1100" dirty="0"/>
              <a:t> para </a:t>
            </a:r>
            <a:r>
              <a:rPr lang="en-US" sz="1100"/>
              <a:t>el</a:t>
            </a:r>
            <a:r>
              <a:rPr lang="en-US" sz="1100" dirty="0"/>
              <a:t> </a:t>
            </a:r>
            <a:r>
              <a:rPr lang="en-US" sz="1100"/>
              <a:t>cumplimiento</a:t>
            </a:r>
            <a:r>
              <a:rPr lang="en-US" sz="1100" dirty="0"/>
              <a:t> del plan </a:t>
            </a:r>
            <a:r>
              <a:rPr lang="en-US" sz="1100"/>
              <a:t>anual</a:t>
            </a:r>
            <a:r>
              <a:rPr lang="en-US" sz="1100" dirty="0"/>
              <a:t> de </a:t>
            </a:r>
            <a:r>
              <a:rPr lang="en-US" sz="1100"/>
              <a:t>trabajo</a:t>
            </a:r>
            <a:r>
              <a:rPr lang="en-US" sz="1100" dirty="0"/>
              <a:t> tales </a:t>
            </a:r>
            <a:r>
              <a:rPr lang="en-US" sz="1100"/>
              <a:t>como</a:t>
            </a:r>
            <a:r>
              <a:rPr lang="en-US" sz="1100" dirty="0"/>
              <a:t>:</a:t>
            </a:r>
            <a:endParaRPr lang="en-US" sz="110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Invetigacion</a:t>
            </a:r>
            <a:r>
              <a:rPr lang="en-US" sz="1100" dirty="0"/>
              <a:t> de 1  </a:t>
            </a:r>
            <a:r>
              <a:rPr lang="en-US" sz="1100"/>
              <a:t>accidente</a:t>
            </a:r>
            <a:r>
              <a:rPr lang="en-US" sz="1100" dirty="0"/>
              <a:t> con las </a:t>
            </a:r>
            <a:r>
              <a:rPr lang="en-US" sz="1100"/>
              <a:t>medidas</a:t>
            </a:r>
            <a:r>
              <a:rPr lang="en-US" sz="1100" dirty="0"/>
              <a:t> de </a:t>
            </a:r>
            <a:r>
              <a:rPr lang="en-US" sz="1100"/>
              <a:t>intervencion</a:t>
            </a:r>
            <a:r>
              <a:rPr lang="en-US" sz="1100" dirty="0"/>
              <a:t> </a:t>
            </a:r>
            <a:r>
              <a:rPr lang="en-US" sz="1100"/>
              <a:t>realizadas</a:t>
            </a:r>
            <a:r>
              <a:rPr lang="en-US" sz="1100" dirty="0"/>
              <a:t>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Transferencia</a:t>
            </a:r>
            <a:r>
              <a:rPr lang="en-US" sz="1100" dirty="0"/>
              <a:t> de </a:t>
            </a:r>
            <a:r>
              <a:rPr lang="en-US" sz="1100"/>
              <a:t>conocimiento</a:t>
            </a:r>
            <a:r>
              <a:rPr lang="en-US" sz="1100" dirty="0"/>
              <a:t> de </a:t>
            </a:r>
            <a:r>
              <a:rPr lang="en-US" sz="1100"/>
              <a:t>uso</a:t>
            </a:r>
            <a:r>
              <a:rPr lang="en-US" sz="1100" dirty="0"/>
              <a:t> </a:t>
            </a:r>
            <a:r>
              <a:rPr lang="en-US" sz="1100"/>
              <a:t>adecuado</a:t>
            </a:r>
            <a:r>
              <a:rPr lang="en-US" sz="1100" dirty="0"/>
              <a:t> de </a:t>
            </a:r>
            <a:r>
              <a:rPr lang="en-US" sz="1100"/>
              <a:t>elementos</a:t>
            </a:r>
            <a:r>
              <a:rPr lang="en-US" sz="1100" dirty="0"/>
              <a:t> de </a:t>
            </a:r>
            <a:r>
              <a:rPr lang="en-US" sz="1100"/>
              <a:t>proteccion</a:t>
            </a:r>
            <a:r>
              <a:rPr lang="en-US" sz="1100" dirty="0"/>
              <a:t>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Cambio y </a:t>
            </a:r>
            <a:r>
              <a:rPr lang="en-US" sz="1100"/>
              <a:t>reposicion</a:t>
            </a:r>
            <a:r>
              <a:rPr lang="en-US" sz="1100" dirty="0"/>
              <a:t> de </a:t>
            </a:r>
            <a:r>
              <a:rPr lang="en-US" sz="1100"/>
              <a:t>epp</a:t>
            </a:r>
            <a:r>
              <a:rPr lang="en-US" sz="1100" dirty="0"/>
              <a:t> a </a:t>
            </a:r>
            <a:r>
              <a:rPr lang="en-US" sz="1100"/>
              <a:t>los</a:t>
            </a:r>
            <a:r>
              <a:rPr lang="en-US" sz="1100" dirty="0"/>
              <a:t> </a:t>
            </a:r>
            <a:r>
              <a:rPr lang="en-US" sz="1100"/>
              <a:t>funcionaros</a:t>
            </a:r>
            <a:r>
              <a:rPr lang="en-US" sz="1100" dirty="0"/>
              <a:t> del CTMAE.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 </a:t>
            </a:r>
            <a:r>
              <a:rPr lang="en-US" sz="1100"/>
              <a:t>actuqalizo</a:t>
            </a:r>
            <a:r>
              <a:rPr lang="en-US" sz="1100" dirty="0"/>
              <a:t> planes de </a:t>
            </a:r>
            <a:r>
              <a:rPr lang="en-US" sz="1100"/>
              <a:t>emergencia</a:t>
            </a:r>
            <a:r>
              <a:rPr lang="en-US" sz="1100" dirty="0"/>
              <a:t> para la </a:t>
            </a:r>
            <a:r>
              <a:rPr lang="en-US" sz="1100"/>
              <a:t>sede</a:t>
            </a:r>
            <a:r>
              <a:rPr lang="en-US" sz="1100" dirty="0"/>
              <a:t> principal y la subside Cisneros.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 </a:t>
            </a:r>
            <a:r>
              <a:rPr lang="en-US" sz="1100"/>
              <a:t>actualizaron</a:t>
            </a:r>
            <a:r>
              <a:rPr lang="en-US" sz="1100" dirty="0"/>
              <a:t> </a:t>
            </a:r>
            <a:r>
              <a:rPr lang="en-US" sz="1100"/>
              <a:t>los</a:t>
            </a:r>
            <a:r>
              <a:rPr lang="en-US" sz="1100" dirty="0"/>
              <a:t> PONS para la </a:t>
            </a:r>
            <a:r>
              <a:rPr lang="en-US" sz="1100"/>
              <a:t>sede</a:t>
            </a:r>
            <a:r>
              <a:rPr lang="en-US" sz="1100" dirty="0"/>
              <a:t> principal y subside Cisneros.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 realize </a:t>
            </a:r>
            <a:r>
              <a:rPr lang="en-US" sz="1100"/>
              <a:t>el</a:t>
            </a:r>
            <a:r>
              <a:rPr lang="en-US" sz="1100" dirty="0"/>
              <a:t> primer </a:t>
            </a:r>
            <a:r>
              <a:rPr lang="en-US" sz="1100"/>
              <a:t>simulacro</a:t>
            </a:r>
            <a:r>
              <a:rPr lang="en-US" sz="1100" dirty="0"/>
              <a:t> para la </a:t>
            </a:r>
            <a:r>
              <a:rPr lang="en-US" sz="1100"/>
              <a:t>sede</a:t>
            </a:r>
            <a:r>
              <a:rPr lang="en-US" sz="1100" dirty="0"/>
              <a:t> principal y la sub </a:t>
            </a:r>
            <a:r>
              <a:rPr lang="en-US" sz="1100"/>
              <a:t>sede</a:t>
            </a:r>
            <a:r>
              <a:rPr lang="en-US" sz="1100" dirty="0"/>
              <a:t> </a:t>
            </a:r>
            <a:r>
              <a:rPr lang="en-US" sz="1100"/>
              <a:t>cisneros</a:t>
            </a:r>
            <a:r>
              <a:rPr lang="en-US" sz="1100" dirty="0"/>
              <a:t>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 </a:t>
            </a:r>
            <a:r>
              <a:rPr lang="en-US" sz="1100"/>
              <a:t>realiza</a:t>
            </a:r>
            <a:r>
              <a:rPr lang="en-US" sz="1100" dirty="0"/>
              <a:t> </a:t>
            </a:r>
            <a:r>
              <a:rPr lang="en-US" sz="1100"/>
              <a:t>inspeccione</a:t>
            </a:r>
            <a:r>
              <a:rPr lang="en-US" sz="1100" dirty="0"/>
              <a:t> </a:t>
            </a:r>
            <a:r>
              <a:rPr lang="en-US" sz="1100"/>
              <a:t>planeadas</a:t>
            </a:r>
            <a:r>
              <a:rPr lang="en-US" sz="1100" dirty="0"/>
              <a:t> </a:t>
            </a:r>
            <a:r>
              <a:rPr lang="en-US" sz="1100"/>
              <a:t>en</a:t>
            </a:r>
            <a:r>
              <a:rPr lang="en-US" sz="1100" dirty="0"/>
              <a:t> Plataforma </a:t>
            </a:r>
            <a:r>
              <a:rPr lang="en-US" sz="1100"/>
              <a:t>compromiso</a:t>
            </a:r>
            <a:endParaRPr lang="en-US" sz="1100" dirty="0"/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 </a:t>
            </a:r>
            <a:r>
              <a:rPr lang="en-US" sz="1100"/>
              <a:t>realiza</a:t>
            </a:r>
            <a:r>
              <a:rPr lang="en-US" sz="1100" dirty="0"/>
              <a:t> </a:t>
            </a:r>
            <a:r>
              <a:rPr lang="en-US" sz="1100"/>
              <a:t>inspecciones</a:t>
            </a:r>
            <a:r>
              <a:rPr lang="en-US" sz="1100" dirty="0"/>
              <a:t> de </a:t>
            </a:r>
            <a:r>
              <a:rPr lang="en-US" sz="1100"/>
              <a:t>condiciones</a:t>
            </a:r>
            <a:r>
              <a:rPr lang="en-US" sz="1100" dirty="0"/>
              <a:t>  de </a:t>
            </a:r>
            <a:r>
              <a:rPr lang="en-US" sz="1100"/>
              <a:t>seguridad</a:t>
            </a:r>
            <a:r>
              <a:rPr lang="en-US" sz="1100" dirty="0"/>
              <a:t> del </a:t>
            </a:r>
            <a:r>
              <a:rPr lang="en-US" sz="1100"/>
              <a:t>formato</a:t>
            </a:r>
            <a:r>
              <a:rPr lang="en-US" sz="1100" dirty="0"/>
              <a:t> GOR F 042.	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721985-0B4F-FC9A-E1D5-CB98F1D921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12293"/>
          <a:stretch>
            <a:fillRect/>
          </a:stretch>
        </p:blipFill>
        <p:spPr>
          <a:xfrm>
            <a:off x="6979129" y="1"/>
            <a:ext cx="5212862" cy="3429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2382EED-BF12-D827-075A-08C8901AD6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820" r="-1" b="34845"/>
          <a:stretch>
            <a:fillRect/>
          </a:stretch>
        </p:blipFill>
        <p:spPr>
          <a:xfrm>
            <a:off x="6979147" y="3429000"/>
            <a:ext cx="5212861" cy="3429000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id="{D95F8F9F-4E08-3BD4-7BEB-DEDB936F0C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8555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762000" y="1138036"/>
            <a:ext cx="5334000" cy="14024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Segundo   Trimestre</a:t>
            </a:r>
          </a:p>
        </p:txBody>
      </p: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62000" y="2551176"/>
            <a:ext cx="5334000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Durante el Segundo  trimestre se llevo acabo actividades para el cumplimiento del plan anual de trabajo tales como: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/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actualiza el plan de sanamiento basico para la sede de Puerto barrio y la sebsede Cisneros.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capacita al personal del Complejo en seguridad vial.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capacita el personal en riesgo publico.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transferencia de conocimiento en susutancia quimicas,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actualiza el inventario de sustancias quimicas.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informe de implementacion de codigos  QR.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realiza transferencia de conocimiento de roles y responsabilidades.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particicpa en la constuccion del plan tecnologico desde el area de SST.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participa en laas actividades planeadas con la lider siga.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/>
              <a:t>Se participa en el proceso de contraction como emitidora de requisitos de contratacion y evalauciones de procesos.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8590AA5-BD97-B694-C305-44FDD8F33B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12293"/>
          <a:stretch>
            <a:fillRect/>
          </a:stretch>
        </p:blipFill>
        <p:spPr>
          <a:xfrm>
            <a:off x="6979129" y="1"/>
            <a:ext cx="5212862" cy="3429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44277AB-2198-FC25-D77A-93294B7FE0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497" r="-1" b="1796"/>
          <a:stretch>
            <a:fillRect/>
          </a:stretch>
        </p:blipFill>
        <p:spPr>
          <a:xfrm>
            <a:off x="6979147" y="3429000"/>
            <a:ext cx="5212861" cy="3429000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id="{BA5E0A3B-A25A-27F1-EF78-823FF4E3B6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8386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8153400" y="1128094"/>
            <a:ext cx="3434180" cy="14152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Conclusiones: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D7575E-88D2-B771-681D-46A7E5541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76457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4A127BA-0FF7-C16E-E293-7A5624A2A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35" y="1099100"/>
            <a:ext cx="6221895" cy="4666421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153400" y="2543364"/>
            <a:ext cx="3434180" cy="359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En conclusión, el Complejo tecnológico Minero Agroempresarial se está cumpliendo a cabalidad la ejecución del plan anual proyectado para el año 2026, como resultado solo se tiene 1 accidente a la fecha, se ha realizado 9 capacitaciones de 19 que se debe cumplir según el plan de capacitaciones; este éxito se debe al compromiso de la subdirección y el acompañamiento por la regional en todos los procesos.</a:t>
            </a: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BA5E0A3B-A25A-27F1-EF78-823FF4E3B6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0165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4186</TotalTime>
  <Words>467</Words>
  <Application>Microsoft Office PowerPoint</Application>
  <PresentationFormat>Panorámica</PresentationFormat>
  <Paragraphs>43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WORK SANS BOLD ROMAN</vt:lpstr>
      <vt:lpstr>WORK SANS BOLD ROMAN</vt:lpstr>
      <vt:lpstr>WORK SANS SEMIBOLD ROMAN</vt:lpstr>
      <vt:lpstr>Office 2013 - Tema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Andrea Cecilia Gonzalez Munera</cp:lastModifiedBy>
  <cp:revision>79</cp:revision>
  <dcterms:created xsi:type="dcterms:W3CDTF">2020-10-01T23:51:28Z</dcterms:created>
  <dcterms:modified xsi:type="dcterms:W3CDTF">2026-06-19T12:54:02Z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