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1" d="100"/>
          <a:sy n="71" d="100"/>
        </p:scale>
        <p:origin x="69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3A8859B6-6885-4516-8C00-E19A72D391F3}" type="datetimeFigureOut">
              <a:rPr lang="es-CO" smtClean="0"/>
              <a:t>13/12/2024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6CC3DC2-AD0A-4C8D-A86C-DB5C1786E72C}" type="slidenum">
              <a:rPr lang="es-CO" smtClean="0"/>
              <a:t>‹Nº›</a:t>
            </a:fld>
            <a:endParaRPr lang="es-CO"/>
          </a:p>
        </p:txBody>
      </p:sp>
    </p:spTree>
    <p:extLst>
      <p:ext uri="{BB962C8B-B14F-4D97-AF65-F5344CB8AC3E}">
        <p14:creationId xmlns:p14="http://schemas.microsoft.com/office/powerpoint/2010/main" val="4025949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3A8859B6-6885-4516-8C00-E19A72D391F3}" type="datetimeFigureOut">
              <a:rPr lang="es-CO" smtClean="0"/>
              <a:t>13/12/2024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6CC3DC2-AD0A-4C8D-A86C-DB5C1786E72C}" type="slidenum">
              <a:rPr lang="es-CO" smtClean="0"/>
              <a:t>‹Nº›</a:t>
            </a:fld>
            <a:endParaRPr lang="es-CO"/>
          </a:p>
        </p:txBody>
      </p:sp>
    </p:spTree>
    <p:extLst>
      <p:ext uri="{BB962C8B-B14F-4D97-AF65-F5344CB8AC3E}">
        <p14:creationId xmlns:p14="http://schemas.microsoft.com/office/powerpoint/2010/main" val="940010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el estilo de texto del patrón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3A8859B6-6885-4516-8C00-E19A72D391F3}" type="datetimeFigureOut">
              <a:rPr lang="es-CO" smtClean="0"/>
              <a:t>13/12/2024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6CC3DC2-AD0A-4C8D-A86C-DB5C1786E72C}" type="slidenum">
              <a:rPr lang="es-CO" smtClean="0"/>
              <a:t>‹Nº›</a:t>
            </a:fld>
            <a:endParaRPr lang="es-CO"/>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2404985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3A8859B6-6885-4516-8C00-E19A72D391F3}" type="datetimeFigureOut">
              <a:rPr lang="es-CO" smtClean="0"/>
              <a:t>13/12/2024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6CC3DC2-AD0A-4C8D-A86C-DB5C1786E72C}" type="slidenum">
              <a:rPr lang="es-CO" smtClean="0"/>
              <a:t>‹Nº›</a:t>
            </a:fld>
            <a:endParaRPr lang="es-CO"/>
          </a:p>
        </p:txBody>
      </p:sp>
    </p:spTree>
    <p:extLst>
      <p:ext uri="{BB962C8B-B14F-4D97-AF65-F5344CB8AC3E}">
        <p14:creationId xmlns:p14="http://schemas.microsoft.com/office/powerpoint/2010/main" val="3467344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el estilo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3A8859B6-6885-4516-8C00-E19A72D391F3}" type="datetimeFigureOut">
              <a:rPr lang="es-CO" smtClean="0"/>
              <a:t>13/12/2024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6CC3DC2-AD0A-4C8D-A86C-DB5C1786E72C}" type="slidenum">
              <a:rPr lang="es-CO" smtClean="0"/>
              <a:t>‹Nº›</a:t>
            </a:fld>
            <a:endParaRPr lang="es-CO"/>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999436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el estilo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3A8859B6-6885-4516-8C00-E19A72D391F3}" type="datetimeFigureOut">
              <a:rPr lang="es-CO" smtClean="0"/>
              <a:t>13/12/2024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6CC3DC2-AD0A-4C8D-A86C-DB5C1786E72C}" type="slidenum">
              <a:rPr lang="es-CO" smtClean="0"/>
              <a:t>‹Nº›</a:t>
            </a:fld>
            <a:endParaRPr lang="es-CO"/>
          </a:p>
        </p:txBody>
      </p:sp>
    </p:spTree>
    <p:extLst>
      <p:ext uri="{BB962C8B-B14F-4D97-AF65-F5344CB8AC3E}">
        <p14:creationId xmlns:p14="http://schemas.microsoft.com/office/powerpoint/2010/main" val="23501454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3A8859B6-6885-4516-8C00-E19A72D391F3}" type="datetimeFigureOut">
              <a:rPr lang="es-CO" smtClean="0"/>
              <a:t>13/12/2024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6CC3DC2-AD0A-4C8D-A86C-DB5C1786E72C}" type="slidenum">
              <a:rPr lang="es-CO" smtClean="0"/>
              <a:t>‹Nº›</a:t>
            </a:fld>
            <a:endParaRPr lang="es-CO"/>
          </a:p>
        </p:txBody>
      </p:sp>
    </p:spTree>
    <p:extLst>
      <p:ext uri="{BB962C8B-B14F-4D97-AF65-F5344CB8AC3E}">
        <p14:creationId xmlns:p14="http://schemas.microsoft.com/office/powerpoint/2010/main" val="19676632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3A8859B6-6885-4516-8C00-E19A72D391F3}" type="datetimeFigureOut">
              <a:rPr lang="es-CO" smtClean="0"/>
              <a:t>13/12/2024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6CC3DC2-AD0A-4C8D-A86C-DB5C1786E72C}" type="slidenum">
              <a:rPr lang="es-CO" smtClean="0"/>
              <a:t>‹Nº›</a:t>
            </a:fld>
            <a:endParaRPr lang="es-CO"/>
          </a:p>
        </p:txBody>
      </p:sp>
    </p:spTree>
    <p:extLst>
      <p:ext uri="{BB962C8B-B14F-4D97-AF65-F5344CB8AC3E}">
        <p14:creationId xmlns:p14="http://schemas.microsoft.com/office/powerpoint/2010/main" val="154500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3A8859B6-6885-4516-8C00-E19A72D391F3}" type="datetimeFigureOut">
              <a:rPr lang="es-CO" smtClean="0"/>
              <a:t>13/12/2024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6CC3DC2-AD0A-4C8D-A86C-DB5C1786E72C}" type="slidenum">
              <a:rPr lang="es-CO" smtClean="0"/>
              <a:t>‹Nº›</a:t>
            </a:fld>
            <a:endParaRPr lang="es-CO"/>
          </a:p>
        </p:txBody>
      </p:sp>
    </p:spTree>
    <p:extLst>
      <p:ext uri="{BB962C8B-B14F-4D97-AF65-F5344CB8AC3E}">
        <p14:creationId xmlns:p14="http://schemas.microsoft.com/office/powerpoint/2010/main" val="1400723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3A8859B6-6885-4516-8C00-E19A72D391F3}" type="datetimeFigureOut">
              <a:rPr lang="es-CO" smtClean="0"/>
              <a:t>13/12/2024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6CC3DC2-AD0A-4C8D-A86C-DB5C1786E72C}" type="slidenum">
              <a:rPr lang="es-CO" smtClean="0"/>
              <a:t>‹Nº›</a:t>
            </a:fld>
            <a:endParaRPr lang="es-CO"/>
          </a:p>
        </p:txBody>
      </p:sp>
    </p:spTree>
    <p:extLst>
      <p:ext uri="{BB962C8B-B14F-4D97-AF65-F5344CB8AC3E}">
        <p14:creationId xmlns:p14="http://schemas.microsoft.com/office/powerpoint/2010/main" val="23728387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3A8859B6-6885-4516-8C00-E19A72D391F3}" type="datetimeFigureOut">
              <a:rPr lang="es-CO" smtClean="0"/>
              <a:t>13/12/2024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D6CC3DC2-AD0A-4C8D-A86C-DB5C1786E72C}" type="slidenum">
              <a:rPr lang="es-CO" smtClean="0"/>
              <a:t>‹Nº›</a:t>
            </a:fld>
            <a:endParaRPr lang="es-CO"/>
          </a:p>
        </p:txBody>
      </p:sp>
    </p:spTree>
    <p:extLst>
      <p:ext uri="{BB962C8B-B14F-4D97-AF65-F5344CB8AC3E}">
        <p14:creationId xmlns:p14="http://schemas.microsoft.com/office/powerpoint/2010/main" val="5255439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3A8859B6-6885-4516-8C00-E19A72D391F3}" type="datetimeFigureOut">
              <a:rPr lang="es-CO" smtClean="0"/>
              <a:t>13/12/2024</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D6CC3DC2-AD0A-4C8D-A86C-DB5C1786E72C}" type="slidenum">
              <a:rPr lang="es-CO" smtClean="0"/>
              <a:t>‹Nº›</a:t>
            </a:fld>
            <a:endParaRPr lang="es-CO"/>
          </a:p>
        </p:txBody>
      </p:sp>
    </p:spTree>
    <p:extLst>
      <p:ext uri="{BB962C8B-B14F-4D97-AF65-F5344CB8AC3E}">
        <p14:creationId xmlns:p14="http://schemas.microsoft.com/office/powerpoint/2010/main" val="38938270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3A8859B6-6885-4516-8C00-E19A72D391F3}" type="datetimeFigureOut">
              <a:rPr lang="es-CO" smtClean="0"/>
              <a:t>13/12/2024</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D6CC3DC2-AD0A-4C8D-A86C-DB5C1786E72C}" type="slidenum">
              <a:rPr lang="es-CO" smtClean="0"/>
              <a:t>‹Nº›</a:t>
            </a:fld>
            <a:endParaRPr lang="es-CO"/>
          </a:p>
        </p:txBody>
      </p:sp>
    </p:spTree>
    <p:extLst>
      <p:ext uri="{BB962C8B-B14F-4D97-AF65-F5344CB8AC3E}">
        <p14:creationId xmlns:p14="http://schemas.microsoft.com/office/powerpoint/2010/main" val="4101617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8859B6-6885-4516-8C00-E19A72D391F3}" type="datetimeFigureOut">
              <a:rPr lang="es-CO" smtClean="0"/>
              <a:t>13/12/2024</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D6CC3DC2-AD0A-4C8D-A86C-DB5C1786E72C}" type="slidenum">
              <a:rPr lang="es-CO" smtClean="0"/>
              <a:t>‹Nº›</a:t>
            </a:fld>
            <a:endParaRPr lang="es-CO"/>
          </a:p>
        </p:txBody>
      </p:sp>
    </p:spTree>
    <p:extLst>
      <p:ext uri="{BB962C8B-B14F-4D97-AF65-F5344CB8AC3E}">
        <p14:creationId xmlns:p14="http://schemas.microsoft.com/office/powerpoint/2010/main" val="462374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3A8859B6-6885-4516-8C00-E19A72D391F3}" type="datetimeFigureOut">
              <a:rPr lang="es-CO" smtClean="0"/>
              <a:t>13/12/2024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D6CC3DC2-AD0A-4C8D-A86C-DB5C1786E72C}" type="slidenum">
              <a:rPr lang="es-CO" smtClean="0"/>
              <a:t>‹Nº›</a:t>
            </a:fld>
            <a:endParaRPr lang="es-CO"/>
          </a:p>
        </p:txBody>
      </p:sp>
    </p:spTree>
    <p:extLst>
      <p:ext uri="{BB962C8B-B14F-4D97-AF65-F5344CB8AC3E}">
        <p14:creationId xmlns:p14="http://schemas.microsoft.com/office/powerpoint/2010/main" val="2813412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3A8859B6-6885-4516-8C00-E19A72D391F3}" type="datetimeFigureOut">
              <a:rPr lang="es-CO" smtClean="0"/>
              <a:t>13/12/2024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D6CC3DC2-AD0A-4C8D-A86C-DB5C1786E72C}" type="slidenum">
              <a:rPr lang="es-CO" smtClean="0"/>
              <a:t>‹Nº›</a:t>
            </a:fld>
            <a:endParaRPr lang="es-CO"/>
          </a:p>
        </p:txBody>
      </p:sp>
    </p:spTree>
    <p:extLst>
      <p:ext uri="{BB962C8B-B14F-4D97-AF65-F5344CB8AC3E}">
        <p14:creationId xmlns:p14="http://schemas.microsoft.com/office/powerpoint/2010/main" val="27495088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A8859B6-6885-4516-8C00-E19A72D391F3}" type="datetimeFigureOut">
              <a:rPr lang="es-CO" smtClean="0"/>
              <a:t>13/12/2024</a:t>
            </a:fld>
            <a:endParaRPr lang="es-CO"/>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6CC3DC2-AD0A-4C8D-A86C-DB5C1786E72C}" type="slidenum">
              <a:rPr lang="es-CO" smtClean="0"/>
              <a:t>‹Nº›</a:t>
            </a:fld>
            <a:endParaRPr lang="es-CO"/>
          </a:p>
        </p:txBody>
      </p:sp>
    </p:spTree>
    <p:extLst>
      <p:ext uri="{BB962C8B-B14F-4D97-AF65-F5344CB8AC3E}">
        <p14:creationId xmlns:p14="http://schemas.microsoft.com/office/powerpoint/2010/main" val="543990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CO" dirty="0"/>
              <a:t>ELECTRICIDAD</a:t>
            </a:r>
          </a:p>
        </p:txBody>
      </p:sp>
      <p:sp>
        <p:nvSpPr>
          <p:cNvPr id="3" name="Subtítulo 2"/>
          <p:cNvSpPr>
            <a:spLocks noGrp="1"/>
          </p:cNvSpPr>
          <p:nvPr>
            <p:ph type="subTitle" idx="1"/>
          </p:nvPr>
        </p:nvSpPr>
        <p:spPr/>
        <p:txBody>
          <a:bodyPr>
            <a:normAutofit lnSpcReduction="10000"/>
          </a:bodyPr>
          <a:lstStyle/>
          <a:p>
            <a:r>
              <a:rPr lang="es-CO" dirty="0"/>
              <a:t>Origen de la Electricidad</a:t>
            </a:r>
          </a:p>
          <a:p>
            <a:endParaRPr lang="es-CO" dirty="0"/>
          </a:p>
          <a:p>
            <a:r>
              <a:rPr lang="es-CO"/>
              <a:t>Pastor Alejandro Berrio </a:t>
            </a:r>
            <a:endParaRPr lang="es-CO" dirty="0"/>
          </a:p>
        </p:txBody>
      </p:sp>
    </p:spTree>
    <p:extLst>
      <p:ext uri="{BB962C8B-B14F-4D97-AF65-F5344CB8AC3E}">
        <p14:creationId xmlns:p14="http://schemas.microsoft.com/office/powerpoint/2010/main" val="1203229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77334" y="609600"/>
            <a:ext cx="8596668" cy="755561"/>
          </a:xfrm>
        </p:spPr>
        <p:txBody>
          <a:bodyPr/>
          <a:lstStyle/>
          <a:p>
            <a:pPr algn="ctr"/>
            <a:r>
              <a:rPr lang="es-CO" dirty="0"/>
              <a:t>Origen de la Electricidad</a:t>
            </a:r>
          </a:p>
        </p:txBody>
      </p:sp>
      <p:sp>
        <p:nvSpPr>
          <p:cNvPr id="3" name="Marcador de contenido 2"/>
          <p:cNvSpPr>
            <a:spLocks noGrp="1"/>
          </p:cNvSpPr>
          <p:nvPr>
            <p:ph idx="1"/>
          </p:nvPr>
        </p:nvSpPr>
        <p:spPr>
          <a:xfrm>
            <a:off x="677334" y="1593922"/>
            <a:ext cx="8596668" cy="3880773"/>
          </a:xfrm>
        </p:spPr>
        <p:txBody>
          <a:bodyPr>
            <a:normAutofit/>
          </a:bodyPr>
          <a:lstStyle/>
          <a:p>
            <a:pPr marL="0" indent="0" algn="just">
              <a:buNone/>
            </a:pPr>
            <a:r>
              <a:rPr lang="es-CO" sz="2400" dirty="0"/>
              <a:t>No podemos afirmar a ciencia cierta a partir de qué momento el hombre descubrió el fenómeno que llamamos electricidad, pero existen evidencias de que 600 años antes de cristo fue observado dicho fenómeno por un filosofo griego, </a:t>
            </a:r>
            <a:r>
              <a:rPr lang="es-CO" sz="2400" dirty="0" err="1"/>
              <a:t>Thales</a:t>
            </a:r>
            <a:r>
              <a:rPr lang="es-CO" sz="2400" dirty="0"/>
              <a:t> de Mileto (630-550 AC), quien descubrió un misterioso poder de atracción y de repulsión cundo frotaba un trozo de ámbar amarillo con una piel o una tela. Esta sustancia resinosa, denominada “</a:t>
            </a:r>
            <a:r>
              <a:rPr lang="es-CO" sz="2400" dirty="0" err="1"/>
              <a:t>Elektrón</a:t>
            </a:r>
            <a:r>
              <a:rPr lang="es-CO" sz="2400" dirty="0"/>
              <a:t>” en griego, dio origen al nombre de la partícula atómica Electrón, de la cual se deriva el termino ELECTRICIDAD.</a:t>
            </a:r>
          </a:p>
        </p:txBody>
      </p:sp>
    </p:spTree>
    <p:extLst>
      <p:ext uri="{BB962C8B-B14F-4D97-AF65-F5344CB8AC3E}">
        <p14:creationId xmlns:p14="http://schemas.microsoft.com/office/powerpoint/2010/main" val="3487665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¿Que es la Electricidad? </a:t>
            </a:r>
          </a:p>
        </p:txBody>
      </p:sp>
      <p:sp>
        <p:nvSpPr>
          <p:cNvPr id="3" name="Marcador de contenido 2"/>
          <p:cNvSpPr>
            <a:spLocks noGrp="1"/>
          </p:cNvSpPr>
          <p:nvPr>
            <p:ph idx="1"/>
          </p:nvPr>
        </p:nvSpPr>
        <p:spPr>
          <a:xfrm>
            <a:off x="677334" y="1632552"/>
            <a:ext cx="8596668" cy="3880773"/>
          </a:xfrm>
        </p:spPr>
        <p:txBody>
          <a:bodyPr>
            <a:normAutofit/>
          </a:bodyPr>
          <a:lstStyle/>
          <a:p>
            <a:pPr marL="0" indent="0" algn="just">
              <a:buNone/>
            </a:pPr>
            <a:r>
              <a:rPr lang="es-CO" sz="2400" dirty="0"/>
              <a:t>La electricidad: Es una forma invisible de energía que se produce como resultado de la existencia de unas diminutas partículas llamadas ELECTRONES LIBRES en los átomos de ciertos materiales o sustancias. Estas partículas, al desplazarse a través de la materia, constituyen lo que denominamos una corriente eléctrica.</a:t>
            </a:r>
          </a:p>
        </p:txBody>
      </p:sp>
      <p:pic>
        <p:nvPicPr>
          <p:cNvPr id="1026" name="Picture 2" descr="http://www.sodimac.com.pe/static/categorias/vitrina/n2/vtn-cat-electricida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334" y="4121006"/>
            <a:ext cx="5704313" cy="222944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bautistasanz.com/wp-content/uploads/2014/06/atom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6376" y="4063119"/>
            <a:ext cx="2717626" cy="2287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7084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¿Qué es la materia? </a:t>
            </a:r>
          </a:p>
        </p:txBody>
      </p:sp>
      <p:sp>
        <p:nvSpPr>
          <p:cNvPr id="3" name="Marcador de contenido 2"/>
          <p:cNvSpPr>
            <a:spLocks noGrp="1"/>
          </p:cNvSpPr>
          <p:nvPr>
            <p:ph idx="1"/>
          </p:nvPr>
        </p:nvSpPr>
        <p:spPr/>
        <p:txBody>
          <a:bodyPr>
            <a:noAutofit/>
          </a:bodyPr>
          <a:lstStyle/>
          <a:p>
            <a:pPr marL="0" indent="0">
              <a:buNone/>
            </a:pPr>
            <a:r>
              <a:rPr lang="es-CO" sz="2400" dirty="0"/>
              <a:t>La materia es todo aquello que tenga peso y ocupa espacio, es decir, que la tierra y todo lo que existe en la misma se clasifica como materia.</a:t>
            </a:r>
          </a:p>
          <a:p>
            <a:pPr marL="0" indent="0">
              <a:buNone/>
            </a:pPr>
            <a:r>
              <a:rPr lang="es-CO" sz="2400" dirty="0"/>
              <a:t>La materia se presenta en tres estados distintos: </a:t>
            </a:r>
          </a:p>
          <a:p>
            <a:pPr marL="0" indent="0">
              <a:buNone/>
            </a:pPr>
            <a:r>
              <a:rPr lang="es-CO" sz="2400" dirty="0"/>
              <a:t>Sólidos: Como las piedras, la arena, la madera, el metal, entre otros. </a:t>
            </a:r>
          </a:p>
          <a:p>
            <a:pPr marL="0" indent="0">
              <a:buNone/>
            </a:pPr>
            <a:r>
              <a:rPr lang="es-CO" sz="2400" dirty="0"/>
              <a:t>Líquidos: Como el agua, el alcohol y la gasolina. </a:t>
            </a:r>
          </a:p>
          <a:p>
            <a:pPr marL="0" indent="0">
              <a:buNone/>
            </a:pPr>
            <a:r>
              <a:rPr lang="es-CO" sz="2400" dirty="0"/>
              <a:t>Gaseoso: Como el helio, el hidrógeno, el bióxido de carbono y el oxígeno.</a:t>
            </a:r>
          </a:p>
        </p:txBody>
      </p:sp>
    </p:spTree>
    <p:extLst>
      <p:ext uri="{BB962C8B-B14F-4D97-AF65-F5344CB8AC3E}">
        <p14:creationId xmlns:p14="http://schemas.microsoft.com/office/powerpoint/2010/main" val="2497029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¿Que es la Electricidad? </a:t>
            </a:r>
          </a:p>
        </p:txBody>
      </p:sp>
      <p:sp>
        <p:nvSpPr>
          <p:cNvPr id="3" name="Marcador de contenido 2"/>
          <p:cNvSpPr>
            <a:spLocks noGrp="1"/>
          </p:cNvSpPr>
          <p:nvPr>
            <p:ph idx="1"/>
          </p:nvPr>
        </p:nvSpPr>
        <p:spPr>
          <a:xfrm>
            <a:off x="677334" y="2160589"/>
            <a:ext cx="8596668" cy="4407636"/>
          </a:xfrm>
        </p:spPr>
        <p:txBody>
          <a:bodyPr>
            <a:normAutofit lnSpcReduction="10000"/>
          </a:bodyPr>
          <a:lstStyle/>
          <a:p>
            <a:r>
              <a:rPr lang="es-CO" dirty="0"/>
              <a:t>El núcleo: Es la parte mas esencial del átomo, formada por PROTONES y NEUTRONES en números variables, según el elemento químico del que forma parte.</a:t>
            </a:r>
          </a:p>
          <a:p>
            <a:r>
              <a:rPr lang="es-CO" dirty="0"/>
              <a:t>El átomo: Es la unidad más pequeña de un elemento químico, que conserva las características propias de este. El átomo es la unidad básica de la materia. Cada átomo está formado por un núcleo central lleno de partículas de carga positiva llamadas PROTONES (+) y neutrones, que no disponen de carga eléctrica. Rodeando al núcleo en orbitas están las partículas con carga negativa llamadas electrones (-). Un átomo podría compararse con nuestro sistema planetario donde el núcleo seria el sol y los electrones serian los planetas. </a:t>
            </a:r>
          </a:p>
          <a:p>
            <a:r>
              <a:rPr lang="es-CO" dirty="0"/>
              <a:t>Electrones: Tipo de partícula elemental de carga negativa, y que junto con los PROTONES y los NEUTRONES, forma los átomos y las moléculas. Ellos están presentes en todos los átomos y cuando son arrancados del átomo se llaman ELECTRONES LIBRES.</a:t>
            </a:r>
          </a:p>
        </p:txBody>
      </p:sp>
      <p:pic>
        <p:nvPicPr>
          <p:cNvPr id="4" name="Picture 4" descr="http://www.bautistasanz.com/wp-content/uploads/2014/06/atom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74002" y="2762353"/>
            <a:ext cx="2717626" cy="2287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70869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Corriente eléctrica.</a:t>
            </a:r>
          </a:p>
        </p:txBody>
      </p:sp>
      <p:sp>
        <p:nvSpPr>
          <p:cNvPr id="3" name="Marcador de contenido 2"/>
          <p:cNvSpPr>
            <a:spLocks noGrp="1"/>
          </p:cNvSpPr>
          <p:nvPr>
            <p:ph idx="1"/>
          </p:nvPr>
        </p:nvSpPr>
        <p:spPr>
          <a:xfrm>
            <a:off x="677334" y="1490888"/>
            <a:ext cx="8596668" cy="3880773"/>
          </a:xfrm>
        </p:spPr>
        <p:txBody>
          <a:bodyPr>
            <a:normAutofit/>
          </a:bodyPr>
          <a:lstStyle/>
          <a:p>
            <a:pPr marL="0" indent="0" algn="just">
              <a:buNone/>
            </a:pPr>
            <a:r>
              <a:rPr lang="es-CO" sz="2400" dirty="0"/>
              <a:t>La corriente eléctrica o intensidad (I), es simplemente, el movimiento de cargas eléctricas que pasa a través de un conductor, o por un punto dado de un circuito, durante un tiempo determinado. La unidad básica de medida de la corriente eléctrica es el AMPERIO o AMPER (A), denominada así en honor al sabio francés André Marie </a:t>
            </a:r>
            <a:r>
              <a:rPr lang="es-CO" sz="2400" dirty="0" err="1"/>
              <a:t>Ampére</a:t>
            </a:r>
            <a:r>
              <a:rPr lang="es-CO" sz="2400" dirty="0"/>
              <a:t> (1775-1836).</a:t>
            </a:r>
          </a:p>
        </p:txBody>
      </p:sp>
      <p:pic>
        <p:nvPicPr>
          <p:cNvPr id="2050" name="Picture 2" descr="https://userscontent2.emaze.com/images/ff83214f-c0c1-4d72-900c-e826b76f397f/48ce0f452c2fb306b623296f9d6a41e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74" y="4030819"/>
            <a:ext cx="5897496" cy="2681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7567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Tipos de corrientes </a:t>
            </a:r>
          </a:p>
        </p:txBody>
      </p:sp>
      <p:sp>
        <p:nvSpPr>
          <p:cNvPr id="3" name="Marcador de contenido 2"/>
          <p:cNvSpPr>
            <a:spLocks noGrp="1"/>
          </p:cNvSpPr>
          <p:nvPr>
            <p:ph idx="1"/>
          </p:nvPr>
        </p:nvSpPr>
        <p:spPr>
          <a:xfrm>
            <a:off x="677334" y="1374978"/>
            <a:ext cx="8596668" cy="3880773"/>
          </a:xfrm>
        </p:spPr>
        <p:txBody>
          <a:bodyPr>
            <a:normAutofit/>
          </a:bodyPr>
          <a:lstStyle/>
          <a:p>
            <a:pPr marL="0" indent="0" algn="just">
              <a:buNone/>
            </a:pPr>
            <a:r>
              <a:rPr lang="es-CO" sz="2400" b="1" i="1" u="sng" dirty="0"/>
              <a:t>Corriente alterna:</a:t>
            </a:r>
            <a:r>
              <a:rPr lang="es-CO" sz="2400" dirty="0"/>
              <a:t> es aquella que circula durante un tiempo en un sentido y después en sentido opuesto, volviéndose a repetir el mismo proceso en forma constante. Su polaridad se invierte periódicamente, haciendo que la corriente fluya alternativamente en una dirección y luego en la otra. Se conoce en castellano por la abreviación CA y en inglés por la de AC. </a:t>
            </a:r>
          </a:p>
        </p:txBody>
      </p:sp>
      <p:pic>
        <p:nvPicPr>
          <p:cNvPr id="4098" name="Picture 2" descr="https://i.ytimg.com/vi/-ADE1iVldSY/maxresdefau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4216" y="4009128"/>
            <a:ext cx="6799017" cy="2687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08382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77334" y="455052"/>
            <a:ext cx="8596668" cy="1320800"/>
          </a:xfrm>
        </p:spPr>
        <p:txBody>
          <a:bodyPr/>
          <a:lstStyle/>
          <a:p>
            <a:r>
              <a:rPr lang="es-CO" dirty="0"/>
              <a:t>Tipos de corrientes </a:t>
            </a:r>
          </a:p>
        </p:txBody>
      </p:sp>
      <p:sp>
        <p:nvSpPr>
          <p:cNvPr id="3" name="Marcador de contenido 2"/>
          <p:cNvSpPr>
            <a:spLocks noGrp="1"/>
          </p:cNvSpPr>
          <p:nvPr>
            <p:ph idx="1"/>
          </p:nvPr>
        </p:nvSpPr>
        <p:spPr>
          <a:xfrm>
            <a:off x="677334" y="1516639"/>
            <a:ext cx="8596668" cy="3880773"/>
          </a:xfrm>
        </p:spPr>
        <p:txBody>
          <a:bodyPr>
            <a:normAutofit/>
          </a:bodyPr>
          <a:lstStyle/>
          <a:p>
            <a:pPr marL="0" indent="0" algn="just">
              <a:buNone/>
            </a:pPr>
            <a:r>
              <a:rPr lang="es-CO" sz="2400" b="1" i="1" u="sng" dirty="0"/>
              <a:t>Corriente continua:</a:t>
            </a:r>
            <a:r>
              <a:rPr lang="es-CO" sz="2400" dirty="0"/>
              <a:t> Es aquella corriente en donde los electrones circulan en la misma cantidad y sentido, es decir, que fluye en una misma dirección. Su polaridad es invariable y hace que fluya una corriente de amplitud relativamente constante a través de una carga. A este tipo de corriente se le conoce como corriente continua (cc) o corriente directa (cd), y es generada por una pila o batería.</a:t>
            </a:r>
          </a:p>
        </p:txBody>
      </p:sp>
      <p:pic>
        <p:nvPicPr>
          <p:cNvPr id="5122" name="Picture 2" descr="http://www.quimicaweb.net/grupo_trabajo_fyq3/tema8/imagenes/circuito-cc.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963170" y="4393617"/>
            <a:ext cx="3965664" cy="2280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4445741"/>
      </p:ext>
    </p:extLst>
  </p:cSld>
  <p:clrMapOvr>
    <a:masterClrMapping/>
  </p:clrMapOvr>
</p:sld>
</file>

<file path=ppt/theme/theme1.xml><?xml version="1.0" encoding="utf-8"?>
<a:theme xmlns:a="http://schemas.openxmlformats.org/drawingml/2006/main" name="Faceta">
  <a:themeElements>
    <a:clrScheme name="Facet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24</TotalTime>
  <Words>656</Words>
  <Application>Microsoft Office PowerPoint</Application>
  <PresentationFormat>Panorámica</PresentationFormat>
  <Paragraphs>24</Paragraphs>
  <Slides>8</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8</vt:i4>
      </vt:variant>
    </vt:vector>
  </HeadingPairs>
  <TitlesOfParts>
    <vt:vector size="12" baseType="lpstr">
      <vt:lpstr>Arial</vt:lpstr>
      <vt:lpstr>Trebuchet MS</vt:lpstr>
      <vt:lpstr>Wingdings 3</vt:lpstr>
      <vt:lpstr>Faceta</vt:lpstr>
      <vt:lpstr>ELECTRICIDAD</vt:lpstr>
      <vt:lpstr>Origen de la Electricidad</vt:lpstr>
      <vt:lpstr>¿Que es la Electricidad? </vt:lpstr>
      <vt:lpstr>¿Qué es la materia? </vt:lpstr>
      <vt:lpstr>¿Que es la Electricidad? </vt:lpstr>
      <vt:lpstr>Corriente eléctrica.</vt:lpstr>
      <vt:lpstr>Tipos de corrientes </vt:lpstr>
      <vt:lpstr>Tipos de corrientes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ELECTRICIDAD</dc:title>
  <dc:creator>Alberto Chicp P</dc:creator>
  <cp:lastModifiedBy>ALEBERRIO</cp:lastModifiedBy>
  <cp:revision>8</cp:revision>
  <dcterms:created xsi:type="dcterms:W3CDTF">2016-07-20T01:25:55Z</dcterms:created>
  <dcterms:modified xsi:type="dcterms:W3CDTF">2024-12-13T06:32:55Z</dcterms:modified>
</cp:coreProperties>
</file>